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diagrams/data1.xml" ContentType="application/vnd.openxmlformats-officedocument.drawingml.diagramData+xml"/>
  <Override PartName="/ppt/slideMasters/slideMaster1.xml" ContentType="application/vnd.openxmlformats-officedocument.presentationml.slideMaster+xml"/>
  <Override PartName="/ppt/notesSlides/notesSlide9.xml" ContentType="application/vnd.openxmlformats-officedocument.presentationml.notesSlide+xml"/>
  <Override PartName="/ppt/notesSlides/notesSlide10.xml" ContentType="application/vnd.openxmlformats-officedocument.presentationml.notesSlide+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app.xml" ContentType="application/vnd.openxmlformats-officedocument.extended-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257" r:id="rId3"/>
    <p:sldId id="258" r:id="rId4"/>
    <p:sldId id="259" r:id="rId5"/>
    <p:sldId id="275" r:id="rId6"/>
    <p:sldId id="260" r:id="rId7"/>
    <p:sldId id="261" r:id="rId8"/>
    <p:sldId id="262" r:id="rId9"/>
    <p:sldId id="263" r:id="rId10"/>
    <p:sldId id="264" r:id="rId11"/>
    <p:sldId id="276" r:id="rId12"/>
    <p:sldId id="265" r:id="rId13"/>
    <p:sldId id="271" r:id="rId14"/>
    <p:sldId id="266" r:id="rId15"/>
    <p:sldId id="268" r:id="rId16"/>
    <p:sldId id="267" r:id="rId17"/>
    <p:sldId id="272" r:id="rId18"/>
    <p:sldId id="269" r:id="rId19"/>
    <p:sldId id="273" r:id="rId20"/>
    <p:sldId id="270" r:id="rId21"/>
    <p:sldId id="274"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2477" autoAdjust="0"/>
  </p:normalViewPr>
  <p:slideViewPr>
    <p:cSldViewPr snapToGrid="0">
      <p:cViewPr varScale="1">
        <p:scale>
          <a:sx n="59" d="100"/>
          <a:sy n="59" d="100"/>
        </p:scale>
        <p:origin x="16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customXml" Target="../customXml/item2.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customXml" Target="../customXml/item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 Id="rId30" Type="http://schemas.openxmlformats.org/officeDocument/2006/relationships/customXml" Target="../customXml/item3.xml"/></Relationships>
</file>

<file path=ppt/diagrams/_rels/data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8751379-6788-45AF-981E-4E1249CFD72B}"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1C9EBC6-B048-49C4-81A1-DE58ACD80092}">
      <dgm:prSet/>
      <dgm:spPr/>
      <dgm:t>
        <a:bodyPr/>
        <a:lstStyle/>
        <a:p>
          <a:r>
            <a:rPr lang="en-US" dirty="0"/>
            <a:t>Web App</a:t>
          </a:r>
        </a:p>
      </dgm:t>
    </dgm:pt>
    <dgm:pt modelId="{74872E51-DFFF-43C3-A71C-0722BB9E0230}" type="parTrans" cxnId="{5B900649-EDDD-412E-AEDB-F541B8C983D5}">
      <dgm:prSet/>
      <dgm:spPr/>
      <dgm:t>
        <a:bodyPr/>
        <a:lstStyle/>
        <a:p>
          <a:endParaRPr lang="en-US"/>
        </a:p>
      </dgm:t>
    </dgm:pt>
    <dgm:pt modelId="{0584B6C6-C2DD-4CC4-877D-09A70C369B99}" type="sibTrans" cxnId="{5B900649-EDDD-412E-AEDB-F541B8C983D5}">
      <dgm:prSet/>
      <dgm:spPr/>
      <dgm:t>
        <a:bodyPr/>
        <a:lstStyle/>
        <a:p>
          <a:endParaRPr lang="en-US"/>
        </a:p>
      </dgm:t>
    </dgm:pt>
    <dgm:pt modelId="{EE3A9073-9F93-4E64-AEBE-36F277DF9EB1}">
      <dgm:prSet/>
      <dgm:spPr/>
      <dgm:t>
        <a:bodyPr/>
        <a:lstStyle/>
        <a:p>
          <a:r>
            <a:rPr lang="en-US" dirty="0"/>
            <a:t>Mobile App</a:t>
          </a:r>
        </a:p>
      </dgm:t>
    </dgm:pt>
    <dgm:pt modelId="{61BEEF3D-0758-4404-BECB-2D9C7DDEAAB7}" type="parTrans" cxnId="{C0857F2E-046B-489E-B19C-05E234D1D95C}">
      <dgm:prSet/>
      <dgm:spPr/>
      <dgm:t>
        <a:bodyPr/>
        <a:lstStyle/>
        <a:p>
          <a:endParaRPr lang="en-US"/>
        </a:p>
      </dgm:t>
    </dgm:pt>
    <dgm:pt modelId="{74288A46-47C1-45FF-A51E-E8B11715C66E}" type="sibTrans" cxnId="{C0857F2E-046B-489E-B19C-05E234D1D95C}">
      <dgm:prSet/>
      <dgm:spPr/>
      <dgm:t>
        <a:bodyPr/>
        <a:lstStyle/>
        <a:p>
          <a:endParaRPr lang="en-US"/>
        </a:p>
      </dgm:t>
    </dgm:pt>
    <dgm:pt modelId="{37903B0D-BC10-4A47-B7BE-61FF59B0BFA4}">
      <dgm:prSet/>
      <dgm:spPr/>
      <dgm:t>
        <a:bodyPr/>
        <a:lstStyle/>
        <a:p>
          <a:r>
            <a:rPr lang="en-US"/>
            <a:t>Desktop App</a:t>
          </a:r>
        </a:p>
      </dgm:t>
    </dgm:pt>
    <dgm:pt modelId="{7924D61F-B5EB-4F7E-8A5E-473457122730}" type="parTrans" cxnId="{5B850491-311B-4C41-BF11-59E67789A4DA}">
      <dgm:prSet/>
      <dgm:spPr/>
      <dgm:t>
        <a:bodyPr/>
        <a:lstStyle/>
        <a:p>
          <a:endParaRPr lang="en-US"/>
        </a:p>
      </dgm:t>
    </dgm:pt>
    <dgm:pt modelId="{F18B28B6-D816-4326-ABB5-14A383EF2F78}" type="sibTrans" cxnId="{5B850491-311B-4C41-BF11-59E67789A4DA}">
      <dgm:prSet/>
      <dgm:spPr/>
      <dgm:t>
        <a:bodyPr/>
        <a:lstStyle/>
        <a:p>
          <a:endParaRPr lang="en-US"/>
        </a:p>
      </dgm:t>
    </dgm:pt>
    <dgm:pt modelId="{ED75693C-C041-4DDD-868B-D51C7DFA5153}" type="pres">
      <dgm:prSet presAssocID="{98751379-6788-45AF-981E-4E1249CFD72B}" presName="root" presStyleCnt="0">
        <dgm:presLayoutVars>
          <dgm:dir/>
          <dgm:resizeHandles val="exact"/>
        </dgm:presLayoutVars>
      </dgm:prSet>
      <dgm:spPr/>
    </dgm:pt>
    <dgm:pt modelId="{FF0A7E14-6029-4290-AABD-8BD3131AE13C}" type="pres">
      <dgm:prSet presAssocID="{41C9EBC6-B048-49C4-81A1-DE58ACD80092}" presName="compNode" presStyleCnt="0"/>
      <dgm:spPr/>
    </dgm:pt>
    <dgm:pt modelId="{280FE6CE-CA0F-455A-9491-3A3E0E14D40C}" type="pres">
      <dgm:prSet presAssocID="{41C9EBC6-B048-49C4-81A1-DE58ACD8009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eb Design"/>
        </a:ext>
      </dgm:extLst>
    </dgm:pt>
    <dgm:pt modelId="{301FCEAB-915C-4C79-924B-34E051AB5AC8}" type="pres">
      <dgm:prSet presAssocID="{41C9EBC6-B048-49C4-81A1-DE58ACD80092}" presName="spaceRect" presStyleCnt="0"/>
      <dgm:spPr/>
    </dgm:pt>
    <dgm:pt modelId="{E02EE743-2C81-4EC7-A0CF-0CDFCB16B59A}" type="pres">
      <dgm:prSet presAssocID="{41C9EBC6-B048-49C4-81A1-DE58ACD80092}" presName="textRect" presStyleLbl="revTx" presStyleIdx="0" presStyleCnt="3">
        <dgm:presLayoutVars>
          <dgm:chMax val="1"/>
          <dgm:chPref val="1"/>
        </dgm:presLayoutVars>
      </dgm:prSet>
      <dgm:spPr/>
    </dgm:pt>
    <dgm:pt modelId="{EB497F47-A7A1-435E-A1CE-975E9F2E42D4}" type="pres">
      <dgm:prSet presAssocID="{0584B6C6-C2DD-4CC4-877D-09A70C369B99}" presName="sibTrans" presStyleCnt="0"/>
      <dgm:spPr/>
    </dgm:pt>
    <dgm:pt modelId="{0A6FA7BC-296F-4BF4-BCCB-EC1BB8709716}" type="pres">
      <dgm:prSet presAssocID="{EE3A9073-9F93-4E64-AEBE-36F277DF9EB1}" presName="compNode" presStyleCnt="0"/>
      <dgm:spPr/>
    </dgm:pt>
    <dgm:pt modelId="{7E152A3F-A86B-4A1D-A683-CB77FDFF0D8B}" type="pres">
      <dgm:prSet presAssocID="{EE3A9073-9F93-4E64-AEBE-36F277DF9EB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art Phone"/>
        </a:ext>
      </dgm:extLst>
    </dgm:pt>
    <dgm:pt modelId="{F8CB60A7-8375-402D-A48A-91A9805DF515}" type="pres">
      <dgm:prSet presAssocID="{EE3A9073-9F93-4E64-AEBE-36F277DF9EB1}" presName="spaceRect" presStyleCnt="0"/>
      <dgm:spPr/>
    </dgm:pt>
    <dgm:pt modelId="{8E660649-213A-48F4-9AD3-3DB9FA5E737E}" type="pres">
      <dgm:prSet presAssocID="{EE3A9073-9F93-4E64-AEBE-36F277DF9EB1}" presName="textRect" presStyleLbl="revTx" presStyleIdx="1" presStyleCnt="3">
        <dgm:presLayoutVars>
          <dgm:chMax val="1"/>
          <dgm:chPref val="1"/>
        </dgm:presLayoutVars>
      </dgm:prSet>
      <dgm:spPr/>
    </dgm:pt>
    <dgm:pt modelId="{04BDD871-493D-4DBD-A1D1-5BD77FE27002}" type="pres">
      <dgm:prSet presAssocID="{74288A46-47C1-45FF-A51E-E8B11715C66E}" presName="sibTrans" presStyleCnt="0"/>
      <dgm:spPr/>
    </dgm:pt>
    <dgm:pt modelId="{98539C02-0F99-464E-A56C-4F276D253DBA}" type="pres">
      <dgm:prSet presAssocID="{37903B0D-BC10-4A47-B7BE-61FF59B0BFA4}" presName="compNode" presStyleCnt="0"/>
      <dgm:spPr/>
    </dgm:pt>
    <dgm:pt modelId="{30CCF6EA-4082-4140-9E25-8F90A997D2FC}" type="pres">
      <dgm:prSet presAssocID="{37903B0D-BC10-4A47-B7BE-61FF59B0BFA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aptop"/>
        </a:ext>
      </dgm:extLst>
    </dgm:pt>
    <dgm:pt modelId="{6AD5B00A-DA6D-42DB-A1F0-DF13B9FE7D73}" type="pres">
      <dgm:prSet presAssocID="{37903B0D-BC10-4A47-B7BE-61FF59B0BFA4}" presName="spaceRect" presStyleCnt="0"/>
      <dgm:spPr/>
    </dgm:pt>
    <dgm:pt modelId="{5B39E009-07EC-4759-882A-560DC398B663}" type="pres">
      <dgm:prSet presAssocID="{37903B0D-BC10-4A47-B7BE-61FF59B0BFA4}" presName="textRect" presStyleLbl="revTx" presStyleIdx="2" presStyleCnt="3">
        <dgm:presLayoutVars>
          <dgm:chMax val="1"/>
          <dgm:chPref val="1"/>
        </dgm:presLayoutVars>
      </dgm:prSet>
      <dgm:spPr/>
    </dgm:pt>
  </dgm:ptLst>
  <dgm:cxnLst>
    <dgm:cxn modelId="{015BEF04-F381-4C60-80AC-28F1DF7F0EB6}" type="presOf" srcId="{EE3A9073-9F93-4E64-AEBE-36F277DF9EB1}" destId="{8E660649-213A-48F4-9AD3-3DB9FA5E737E}" srcOrd="0" destOrd="0" presId="urn:microsoft.com/office/officeart/2018/2/layout/IconLabelList"/>
    <dgm:cxn modelId="{C0857F2E-046B-489E-B19C-05E234D1D95C}" srcId="{98751379-6788-45AF-981E-4E1249CFD72B}" destId="{EE3A9073-9F93-4E64-AEBE-36F277DF9EB1}" srcOrd="1" destOrd="0" parTransId="{61BEEF3D-0758-4404-BECB-2D9C7DDEAAB7}" sibTransId="{74288A46-47C1-45FF-A51E-E8B11715C66E}"/>
    <dgm:cxn modelId="{5B900649-EDDD-412E-AEDB-F541B8C983D5}" srcId="{98751379-6788-45AF-981E-4E1249CFD72B}" destId="{41C9EBC6-B048-49C4-81A1-DE58ACD80092}" srcOrd="0" destOrd="0" parTransId="{74872E51-DFFF-43C3-A71C-0722BB9E0230}" sibTransId="{0584B6C6-C2DD-4CC4-877D-09A70C369B99}"/>
    <dgm:cxn modelId="{5E50C67B-EFE2-4DF9-90F5-56E7CD204F1D}" type="presOf" srcId="{98751379-6788-45AF-981E-4E1249CFD72B}" destId="{ED75693C-C041-4DDD-868B-D51C7DFA5153}" srcOrd="0" destOrd="0" presId="urn:microsoft.com/office/officeart/2018/2/layout/IconLabelList"/>
    <dgm:cxn modelId="{5B850491-311B-4C41-BF11-59E67789A4DA}" srcId="{98751379-6788-45AF-981E-4E1249CFD72B}" destId="{37903B0D-BC10-4A47-B7BE-61FF59B0BFA4}" srcOrd="2" destOrd="0" parTransId="{7924D61F-B5EB-4F7E-8A5E-473457122730}" sibTransId="{F18B28B6-D816-4326-ABB5-14A383EF2F78}"/>
    <dgm:cxn modelId="{ACC313A1-35A6-4576-A60D-50B13925A8FB}" type="presOf" srcId="{41C9EBC6-B048-49C4-81A1-DE58ACD80092}" destId="{E02EE743-2C81-4EC7-A0CF-0CDFCB16B59A}" srcOrd="0" destOrd="0" presId="urn:microsoft.com/office/officeart/2018/2/layout/IconLabelList"/>
    <dgm:cxn modelId="{246339A7-6260-4D09-94D7-DD9FB584F471}" type="presOf" srcId="{37903B0D-BC10-4A47-B7BE-61FF59B0BFA4}" destId="{5B39E009-07EC-4759-882A-560DC398B663}" srcOrd="0" destOrd="0" presId="urn:microsoft.com/office/officeart/2018/2/layout/IconLabelList"/>
    <dgm:cxn modelId="{9E32AE46-97D8-4F58-B0F7-178B877B1095}" type="presParOf" srcId="{ED75693C-C041-4DDD-868B-D51C7DFA5153}" destId="{FF0A7E14-6029-4290-AABD-8BD3131AE13C}" srcOrd="0" destOrd="0" presId="urn:microsoft.com/office/officeart/2018/2/layout/IconLabelList"/>
    <dgm:cxn modelId="{A8949794-0A5C-4EB4-B525-FCA5486CDA92}" type="presParOf" srcId="{FF0A7E14-6029-4290-AABD-8BD3131AE13C}" destId="{280FE6CE-CA0F-455A-9491-3A3E0E14D40C}" srcOrd="0" destOrd="0" presId="urn:microsoft.com/office/officeart/2018/2/layout/IconLabelList"/>
    <dgm:cxn modelId="{37ED0254-5650-4FA4-BD69-43BD19A3E958}" type="presParOf" srcId="{FF0A7E14-6029-4290-AABD-8BD3131AE13C}" destId="{301FCEAB-915C-4C79-924B-34E051AB5AC8}" srcOrd="1" destOrd="0" presId="urn:microsoft.com/office/officeart/2018/2/layout/IconLabelList"/>
    <dgm:cxn modelId="{B7BB09B8-56A2-431F-AF26-3A4E6F12E663}" type="presParOf" srcId="{FF0A7E14-6029-4290-AABD-8BD3131AE13C}" destId="{E02EE743-2C81-4EC7-A0CF-0CDFCB16B59A}" srcOrd="2" destOrd="0" presId="urn:microsoft.com/office/officeart/2018/2/layout/IconLabelList"/>
    <dgm:cxn modelId="{445DD36C-02F6-47F2-AFFC-6D6314DF7D37}" type="presParOf" srcId="{ED75693C-C041-4DDD-868B-D51C7DFA5153}" destId="{EB497F47-A7A1-435E-A1CE-975E9F2E42D4}" srcOrd="1" destOrd="0" presId="urn:microsoft.com/office/officeart/2018/2/layout/IconLabelList"/>
    <dgm:cxn modelId="{59948275-88D6-4935-BAFB-E1A2137CD8B5}" type="presParOf" srcId="{ED75693C-C041-4DDD-868B-D51C7DFA5153}" destId="{0A6FA7BC-296F-4BF4-BCCB-EC1BB8709716}" srcOrd="2" destOrd="0" presId="urn:microsoft.com/office/officeart/2018/2/layout/IconLabelList"/>
    <dgm:cxn modelId="{2ADFFD38-32E9-4426-9D94-B831236FF20F}" type="presParOf" srcId="{0A6FA7BC-296F-4BF4-BCCB-EC1BB8709716}" destId="{7E152A3F-A86B-4A1D-A683-CB77FDFF0D8B}" srcOrd="0" destOrd="0" presId="urn:microsoft.com/office/officeart/2018/2/layout/IconLabelList"/>
    <dgm:cxn modelId="{830FC6D7-F81F-4303-B2FF-4AB3CCFA51EC}" type="presParOf" srcId="{0A6FA7BC-296F-4BF4-BCCB-EC1BB8709716}" destId="{F8CB60A7-8375-402D-A48A-91A9805DF515}" srcOrd="1" destOrd="0" presId="urn:microsoft.com/office/officeart/2018/2/layout/IconLabelList"/>
    <dgm:cxn modelId="{68BEF3C0-0674-42B0-BA26-E9D58F428690}" type="presParOf" srcId="{0A6FA7BC-296F-4BF4-BCCB-EC1BB8709716}" destId="{8E660649-213A-48F4-9AD3-3DB9FA5E737E}" srcOrd="2" destOrd="0" presId="urn:microsoft.com/office/officeart/2018/2/layout/IconLabelList"/>
    <dgm:cxn modelId="{EC006743-3A4C-4481-B8EB-9AA58956FB97}" type="presParOf" srcId="{ED75693C-C041-4DDD-868B-D51C7DFA5153}" destId="{04BDD871-493D-4DBD-A1D1-5BD77FE27002}" srcOrd="3" destOrd="0" presId="urn:microsoft.com/office/officeart/2018/2/layout/IconLabelList"/>
    <dgm:cxn modelId="{FAF023CB-A11D-4768-96E0-363A738887CC}" type="presParOf" srcId="{ED75693C-C041-4DDD-868B-D51C7DFA5153}" destId="{98539C02-0F99-464E-A56C-4F276D253DBA}" srcOrd="4" destOrd="0" presId="urn:microsoft.com/office/officeart/2018/2/layout/IconLabelList"/>
    <dgm:cxn modelId="{34CD6C22-1C81-4CFF-80BD-836396E59C9C}" type="presParOf" srcId="{98539C02-0F99-464E-A56C-4F276D253DBA}" destId="{30CCF6EA-4082-4140-9E25-8F90A997D2FC}" srcOrd="0" destOrd="0" presId="urn:microsoft.com/office/officeart/2018/2/layout/IconLabelList"/>
    <dgm:cxn modelId="{6D68A613-8813-4D58-8354-7B5E6B5E36B4}" type="presParOf" srcId="{98539C02-0F99-464E-A56C-4F276D253DBA}" destId="{6AD5B00A-DA6D-42DB-A1F0-DF13B9FE7D73}" srcOrd="1" destOrd="0" presId="urn:microsoft.com/office/officeart/2018/2/layout/IconLabelList"/>
    <dgm:cxn modelId="{9589F94E-D847-4E19-866F-B921AD2BF910}" type="presParOf" srcId="{98539C02-0F99-464E-A56C-4F276D253DBA}" destId="{5B39E009-07EC-4759-882A-560DC398B663}"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0FE6CE-CA0F-455A-9491-3A3E0E14D40C}">
      <dsp:nvSpPr>
        <dsp:cNvPr id="0" name=""/>
        <dsp:cNvSpPr/>
      </dsp:nvSpPr>
      <dsp:spPr>
        <a:xfrm>
          <a:off x="947201" y="818755"/>
          <a:ext cx="1451800" cy="14518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2EE743-2C81-4EC7-A0CF-0CDFCB16B59A}">
      <dsp:nvSpPr>
        <dsp:cNvPr id="0" name=""/>
        <dsp:cNvSpPr/>
      </dsp:nvSpPr>
      <dsp:spPr>
        <a:xfrm>
          <a:off x="59990"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90000"/>
            </a:lnSpc>
            <a:spcBef>
              <a:spcPct val="0"/>
            </a:spcBef>
            <a:spcAft>
              <a:spcPct val="35000"/>
            </a:spcAft>
            <a:buNone/>
          </a:pPr>
          <a:r>
            <a:rPr lang="en-US" sz="3600" kern="1200" dirty="0"/>
            <a:t>Web App</a:t>
          </a:r>
        </a:p>
      </dsp:txBody>
      <dsp:txXfrm>
        <a:off x="59990" y="2654049"/>
        <a:ext cx="3226223" cy="720000"/>
      </dsp:txXfrm>
    </dsp:sp>
    <dsp:sp modelId="{7E152A3F-A86B-4A1D-A683-CB77FDFF0D8B}">
      <dsp:nvSpPr>
        <dsp:cNvPr id="0" name=""/>
        <dsp:cNvSpPr/>
      </dsp:nvSpPr>
      <dsp:spPr>
        <a:xfrm>
          <a:off x="4738014" y="818755"/>
          <a:ext cx="1451800" cy="14518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660649-213A-48F4-9AD3-3DB9FA5E737E}">
      <dsp:nvSpPr>
        <dsp:cNvPr id="0" name=""/>
        <dsp:cNvSpPr/>
      </dsp:nvSpPr>
      <dsp:spPr>
        <a:xfrm>
          <a:off x="3850802"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90000"/>
            </a:lnSpc>
            <a:spcBef>
              <a:spcPct val="0"/>
            </a:spcBef>
            <a:spcAft>
              <a:spcPct val="35000"/>
            </a:spcAft>
            <a:buNone/>
          </a:pPr>
          <a:r>
            <a:rPr lang="en-US" sz="3600" kern="1200" dirty="0"/>
            <a:t>Mobile App</a:t>
          </a:r>
        </a:p>
      </dsp:txBody>
      <dsp:txXfrm>
        <a:off x="3850802" y="2654049"/>
        <a:ext cx="3226223" cy="720000"/>
      </dsp:txXfrm>
    </dsp:sp>
    <dsp:sp modelId="{30CCF6EA-4082-4140-9E25-8F90A997D2FC}">
      <dsp:nvSpPr>
        <dsp:cNvPr id="0" name=""/>
        <dsp:cNvSpPr/>
      </dsp:nvSpPr>
      <dsp:spPr>
        <a:xfrm>
          <a:off x="8528826" y="818755"/>
          <a:ext cx="1451800" cy="14518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B39E009-07EC-4759-882A-560DC398B663}">
      <dsp:nvSpPr>
        <dsp:cNvPr id="0" name=""/>
        <dsp:cNvSpPr/>
      </dsp:nvSpPr>
      <dsp:spPr>
        <a:xfrm>
          <a:off x="7641615" y="2654049"/>
          <a:ext cx="322622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90000"/>
            </a:lnSpc>
            <a:spcBef>
              <a:spcPct val="0"/>
            </a:spcBef>
            <a:spcAft>
              <a:spcPct val="35000"/>
            </a:spcAft>
            <a:buNone/>
          </a:pPr>
          <a:r>
            <a:rPr lang="en-US" sz="3600" kern="1200"/>
            <a:t>Desktop App</a:t>
          </a:r>
        </a:p>
      </dsp:txBody>
      <dsp:txXfrm>
        <a:off x="7641615" y="2654049"/>
        <a:ext cx="3226223"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9DCCEC-C375-4F9A-AC17-D7A12690AAD3}" type="datetimeFigureOut">
              <a:rPr lang="en-GB" smtClean="0"/>
              <a:t>15/01/2025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53F8D4-F899-4995-8B44-057AB6A5761B}" type="slidenum">
              <a:rPr lang="en-GB" smtClean="0"/>
              <a:t>‹#›</a:t>
            </a:fld>
            <a:endParaRPr lang="en-GB"/>
          </a:p>
        </p:txBody>
      </p:sp>
    </p:spTree>
    <p:extLst>
      <p:ext uri="{BB962C8B-B14F-4D97-AF65-F5344CB8AC3E}">
        <p14:creationId xmlns:p14="http://schemas.microsoft.com/office/powerpoint/2010/main" val="22972329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8" Type="http://schemas.openxmlformats.org/officeDocument/2006/relationships/hyperlink" Target="https://archaeology.org/collection/the-worlds-oldest-writing/" TargetMode="External"/><Relationship Id="rId3" Type="http://schemas.openxmlformats.org/officeDocument/2006/relationships/hyperlink" Target="https://www.crowley.com/resources/glossary/" TargetMode="External"/><Relationship Id="rId7" Type="http://schemas.openxmlformats.org/officeDocument/2006/relationships/hyperlink" Target="https://sufio.com/blog/history-of-invoices/" TargetMode="External"/><Relationship Id="rId2" Type="http://schemas.openxmlformats.org/officeDocument/2006/relationships/slide" Target="../slides/slide4.xml"/><Relationship Id="rId1" Type="http://schemas.openxmlformats.org/officeDocument/2006/relationships/notesMaster" Target="../notesMasters/notesMaster1.xml"/><Relationship Id="rId6" Type="http://schemas.openxmlformats.org/officeDocument/2006/relationships/hyperlink" Target="https://freeinvoicebuilder.com/the-history-of-invoicing/" TargetMode="External"/><Relationship Id="rId5" Type="http://schemas.openxmlformats.org/officeDocument/2006/relationships/hyperlink" Target="https://www.xero.com/uk/guides/invoicing/what-is-an-invoice/" TargetMode="External"/><Relationship Id="rId4" Type="http://schemas.openxmlformats.org/officeDocument/2006/relationships/hyperlink" Target="https://www.investopedia.com/terms/i/invoice.asp" TargetMode="External"/><Relationship Id="rId9" Type="http://schemas.openxmlformats.org/officeDocument/2006/relationships/hyperlink" Target="https://www.reliabills.com/blog/history-of-invoicing/" TargetMode="Externa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dokka.com/invoice-processing-steps/" TargetMode="External"/><Relationship Id="rId2" Type="http://schemas.openxmlformats.org/officeDocument/2006/relationships/slide" Target="../slides/slide5.xml"/><Relationship Id="rId1" Type="http://schemas.openxmlformats.org/officeDocument/2006/relationships/notesMaster" Target="../notesMasters/notesMaster1.xml"/><Relationship Id="rId4" Type="http://schemas.openxmlformats.org/officeDocument/2006/relationships/hyperlink" Target="https://tipalti.com/resources/learn/invoice-processing/" TargetMode="Externa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ise.com/us/blog/what-is-quickbooks"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sage.com/en-gb/accounting-software/"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link.springer.com/chapter/10.1007/978-1-4020-6302-2_4" TargetMode="External"/><Relationship Id="rId2" Type="http://schemas.openxmlformats.org/officeDocument/2006/relationships/slide" Target="../slides/slide14.xml"/><Relationship Id="rId1" Type="http://schemas.openxmlformats.org/officeDocument/2006/relationships/notesMaster" Target="../notesMasters/notesMaster1.xml"/><Relationship Id="rId4" Type="http://schemas.openxmlformats.org/officeDocument/2006/relationships/hyperlink" Target="https://research-methodology.net/research-methodology/research-approach/inductive-approach-2/" TargetMode="External"/></Relationships>
</file>

<file path=ppt/notesSlides/_rels/notesSlide10.xml.rels><?xml version="1.0" encoding="UTF-8" standalone="yes"?>
<Relationships xmlns="http://schemas.openxmlformats.org/package/2006/relationships"><Relationship Id="rId8" Type="http://schemas.openxmlformats.org/officeDocument/2006/relationships/hyperlink" Target="https://archaeology.org/collection/the-worlds-oldest-writing/" TargetMode="External"/><Relationship Id="rId13" Type="http://schemas.openxmlformats.org/officeDocument/2006/relationships/hyperlink" Target="https://www.sage.com/en-gb/accounting-software/" TargetMode="External"/><Relationship Id="rId3" Type="http://schemas.openxmlformats.org/officeDocument/2006/relationships/hyperlink" Target="https://www.crowley.com/resources/glossary/" TargetMode="External"/><Relationship Id="rId7" Type="http://schemas.openxmlformats.org/officeDocument/2006/relationships/hyperlink" Target="https://sufio.com/blog/history-of-invoices/" TargetMode="External"/><Relationship Id="rId12" Type="http://schemas.openxmlformats.org/officeDocument/2006/relationships/hyperlink" Target="https://wise.com/us/blog/what-is-quickbooks" TargetMode="External"/><Relationship Id="rId2" Type="http://schemas.openxmlformats.org/officeDocument/2006/relationships/slide" Target="../slides/slide20.xml"/><Relationship Id="rId1" Type="http://schemas.openxmlformats.org/officeDocument/2006/relationships/notesMaster" Target="../notesMasters/notesMaster1.xml"/><Relationship Id="rId6" Type="http://schemas.openxmlformats.org/officeDocument/2006/relationships/hyperlink" Target="https://freeinvoicebuilder.com/the-history-of-invoicing/" TargetMode="External"/><Relationship Id="rId11" Type="http://schemas.openxmlformats.org/officeDocument/2006/relationships/hyperlink" Target="https://tipalti.com/resources/learn/invoice-processing/" TargetMode="External"/><Relationship Id="rId5" Type="http://schemas.openxmlformats.org/officeDocument/2006/relationships/hyperlink" Target="https://www.xero.com/uk/guides/invoicing/what-is-an-invoice/" TargetMode="External"/><Relationship Id="rId15" Type="http://schemas.openxmlformats.org/officeDocument/2006/relationships/hyperlink" Target="https://research-methodology.net/research-methodology/research-approach/inductive-approach-2/" TargetMode="External"/><Relationship Id="rId10" Type="http://schemas.openxmlformats.org/officeDocument/2006/relationships/hyperlink" Target="https://dokka.com/invoice-processing-steps/" TargetMode="External"/><Relationship Id="rId4" Type="http://schemas.openxmlformats.org/officeDocument/2006/relationships/hyperlink" Target="https://www.investopedia.com/terms/i/invoice.asp" TargetMode="External"/><Relationship Id="rId9" Type="http://schemas.openxmlformats.org/officeDocument/2006/relationships/hyperlink" Target="https://www.reliabills.com/blog/history-of-invoicing/" TargetMode="External"/><Relationship Id="rId14" Type="http://schemas.openxmlformats.org/officeDocument/2006/relationships/hyperlink" Target="https://link.springer.com/chapter/10.1007/978-1-4020-6302-2_4"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This project will be conducted for Celtic Heritage Interiors, an interior design firm. Their business currently handles orders for interior design, carpentry, and construction, taking in clients who purchase parts and constructions of furniture and appliances within their homes. These orders are turned into invoices which are presently paper based. These are then sent to customer to view which items they are paying for and the cost. Customers can request further additions to the job which then need to be further written up in a separate invoice and sent to them once more. This process is indefinite until the customer satisfied with the work completed.</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Customer paper records are held in folders, the client has expressed their frustration at finding paper-based invoices under the current system. This is required to ascertain what work has been completed, are there outstanding payments, and various other factors.</a:t>
            </a:r>
          </a:p>
          <a:p>
            <a:r>
              <a:rPr lang="en-GB" sz="1800" dirty="0">
                <a:effectLst/>
                <a:latin typeface="Aptos" panose="020B0004020202020204" pitchFamily="34" charset="0"/>
                <a:ea typeface="Aptos" panose="020B0004020202020204" pitchFamily="34" charset="0"/>
                <a:cs typeface="Times New Roman" panose="02020603050405020304" pitchFamily="18" charset="0"/>
              </a:rPr>
              <a:t>The goal of this project will be to design and develop a bespoke digital invoice system for The Client. The proposed system will address the shortcomings of the present paper-based system.  The client has expressed their desire to see additional features included within the developed system. The system should be user-friendly and easily searchable.</a:t>
            </a:r>
            <a:endParaRPr lang="en-GB" dirty="0"/>
          </a:p>
        </p:txBody>
      </p:sp>
      <p:sp>
        <p:nvSpPr>
          <p:cNvPr id="4" name="Slide Number Placeholder 3"/>
          <p:cNvSpPr>
            <a:spLocks noGrp="1"/>
          </p:cNvSpPr>
          <p:nvPr>
            <p:ph type="sldNum" sz="quarter" idx="5"/>
          </p:nvPr>
        </p:nvSpPr>
        <p:spPr/>
        <p:txBody>
          <a:bodyPr/>
          <a:lstStyle/>
          <a:p>
            <a:fld id="{EB53F8D4-F899-4995-8B44-057AB6A5761B}" type="slidenum">
              <a:rPr lang="en-GB" smtClean="0"/>
              <a:t>3</a:t>
            </a:fld>
            <a:endParaRPr lang="en-GB"/>
          </a:p>
        </p:txBody>
      </p:sp>
    </p:spTree>
    <p:extLst>
      <p:ext uri="{BB962C8B-B14F-4D97-AF65-F5344CB8AC3E}">
        <p14:creationId xmlns:p14="http://schemas.microsoft.com/office/powerpoint/2010/main" val="39444816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1. Crowley.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Crowley’s Glossary of Commonly Used Terms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[Last Accessed 8 Nov 2024]. Available from: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https://www.crowley.com/resources/glossary/</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2.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Yashina</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N.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What Is an Invoice? It’s Parts and Why They Are Important.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2024. [Last Accessed 8 Nov 2024]. Available from: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https://www.investopedia.com/terms/i/invoice.asp</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3. Xero.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What is an invoice?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2024. [Last Accessed 8 Nov 2024]. Available from: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https://www.xero.com/uk/guides/invoicing/what-is-an-invoice/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4.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From Biblical Times to the 21st Century: The History of Invoicing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2023. [Last Accessed 8 Nov 2024]. Available from: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https://freeinvoicebuilder.com/the-history-of-invoicing/</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5. Mullin G. A Brief History of Invoices. 2021. [Last Accessed 8 Nov 2024]. Available from: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7"/>
              </a:rPr>
              <a:t>https://sufio.com/blog/history-of-invoices/</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6. McClellan J, Dorn H.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Science and Technology in World History: An Introduction.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2nd edition. Baltimore, MD: The Johns Hopkins University Press; 2006</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7. The Editors.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The World’s Oldest Writing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2016. [Last Accessed 8 Nov 2024]. Available from: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8"/>
              </a:rPr>
              <a:t>https://archaeology.org/collection/the-worlds-oldest-writing/</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8.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ReliaBills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History of Invoicing – The Origin of Invoicing and Where it All Began.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2022. [Last Accessed 8 Nov 2024]. Available from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9"/>
              </a:rPr>
              <a:t>https://www.reliabills.com/blog/history-of-invoicing/</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EB53F8D4-F899-4995-8B44-057AB6A5761B}" type="slidenum">
              <a:rPr lang="en-GB" smtClean="0"/>
              <a:t>4</a:t>
            </a:fld>
            <a:endParaRPr lang="en-GB"/>
          </a:p>
        </p:txBody>
      </p:sp>
    </p:spTree>
    <p:extLst>
      <p:ext uri="{BB962C8B-B14F-4D97-AF65-F5344CB8AC3E}">
        <p14:creationId xmlns:p14="http://schemas.microsoft.com/office/powerpoint/2010/main" val="12381300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Detailed how invoices work online and on paper (9,10)</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9. Martinis P.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Exploring the 6 Steps of Invoice Processing.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2024. [Last Accessed 10 Nov 2024]. Available from: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https://dokka.com/invoice-processing-steps/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10. Blaney B.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What is Invoice Processing &amp; What Key Steps are Involved?.</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2024. [Last Accessed 10 Nov 2024]. Available from: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https://tipalti.com/resources/learn/invoice-processing/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EB53F8D4-F899-4995-8B44-057AB6A5761B}" type="slidenum">
              <a:rPr lang="en-GB" smtClean="0"/>
              <a:t>5</a:t>
            </a:fld>
            <a:endParaRPr lang="en-GB"/>
          </a:p>
        </p:txBody>
      </p:sp>
    </p:spTree>
    <p:extLst>
      <p:ext uri="{BB962C8B-B14F-4D97-AF65-F5344CB8AC3E}">
        <p14:creationId xmlns:p14="http://schemas.microsoft.com/office/powerpoint/2010/main" val="9216697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11.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Kemenes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P.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What is QuickBooks, and how does it work? Top guide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2021 [Last Accessed 18/12/2024]. Available from: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https://wise.com/us/blog/what-is-quickbooks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EB53F8D4-F899-4995-8B44-057AB6A5761B}" type="slidenum">
              <a:rPr lang="en-GB" smtClean="0"/>
              <a:t>6</a:t>
            </a:fld>
            <a:endParaRPr lang="en-GB"/>
          </a:p>
        </p:txBody>
      </p:sp>
    </p:spTree>
    <p:extLst>
      <p:ext uri="{BB962C8B-B14F-4D97-AF65-F5344CB8AC3E}">
        <p14:creationId xmlns:p14="http://schemas.microsoft.com/office/powerpoint/2010/main" val="9805036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ptos" panose="020B0004020202020204" pitchFamily="34" charset="0"/>
                <a:ea typeface="Aptos" panose="020B0004020202020204" pitchFamily="34" charset="0"/>
                <a:cs typeface="Times New Roman" panose="02020603050405020304" pitchFamily="18" charset="0"/>
              </a:rPr>
              <a:t>12. Sage</a:t>
            </a:r>
            <a:r>
              <a:rPr lang="en-GB" sz="1800" i="1" dirty="0">
                <a:effectLst/>
                <a:latin typeface="Aptos" panose="020B0004020202020204" pitchFamily="34" charset="0"/>
                <a:ea typeface="Aptos" panose="020B0004020202020204" pitchFamily="34" charset="0"/>
                <a:cs typeface="Times New Roman" panose="02020603050405020304" pitchFamily="18" charset="0"/>
              </a:rPr>
              <a:t>. Easy-to-use online accounting software</a:t>
            </a:r>
            <a:r>
              <a:rPr lang="en-GB" sz="1800" dirty="0">
                <a:effectLst/>
                <a:latin typeface="Aptos" panose="020B0004020202020204" pitchFamily="34" charset="0"/>
                <a:ea typeface="Aptos" panose="020B0004020202020204" pitchFamily="34" charset="0"/>
                <a:cs typeface="Times New Roman" panose="02020603050405020304" pitchFamily="18" charset="0"/>
              </a:rPr>
              <a:t>. No Date found [Last Accessed 18/12/2024]. Available from: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https://www.sage.com/en-gb/accounting-software/</a:t>
            </a:r>
            <a:r>
              <a:rPr lang="en-GB" sz="1800" dirty="0">
                <a:effectLst/>
                <a:latin typeface="Aptos" panose="020B0004020202020204" pitchFamily="34" charset="0"/>
                <a:ea typeface="Aptos" panose="020B0004020202020204" pitchFamily="34" charset="0"/>
                <a:cs typeface="Times New Roman" panose="02020603050405020304" pitchFamily="18" charset="0"/>
              </a:rPr>
              <a:t> </a:t>
            </a:r>
            <a:endParaRPr lang="en-GB" dirty="0"/>
          </a:p>
        </p:txBody>
      </p:sp>
      <p:sp>
        <p:nvSpPr>
          <p:cNvPr id="4" name="Slide Number Placeholder 3"/>
          <p:cNvSpPr>
            <a:spLocks noGrp="1"/>
          </p:cNvSpPr>
          <p:nvPr>
            <p:ph type="sldNum" sz="quarter" idx="5"/>
          </p:nvPr>
        </p:nvSpPr>
        <p:spPr/>
        <p:txBody>
          <a:bodyPr/>
          <a:lstStyle/>
          <a:p>
            <a:fld id="{EB53F8D4-F899-4995-8B44-057AB6A5761B}" type="slidenum">
              <a:rPr lang="en-GB" smtClean="0"/>
              <a:t>7</a:t>
            </a:fld>
            <a:endParaRPr lang="en-GB"/>
          </a:p>
        </p:txBody>
      </p:sp>
    </p:spTree>
    <p:extLst>
      <p:ext uri="{BB962C8B-B14F-4D97-AF65-F5344CB8AC3E}">
        <p14:creationId xmlns:p14="http://schemas.microsoft.com/office/powerpoint/2010/main" val="40492150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Comprehensibility: Make it simple, focus on simplicity, and include an intuitive way to navigate and interpret what’s on screen, make it feel natural, and readable, while making I can also receive feedback from the client regularly thanks to my unique position with the client.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Business workflow 1 to 1: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Wait for customer &gt; Customer requests job &gt; estimate time and materials &gt; provide invoice &gt; (If agreed) &gt; 50% paid upfront &gt; Procure Materials from supplier &gt; Work on job (loop for additions) &gt; Make new additions invoice &gt; approve additions invoice &gt; Add additions to total job costs &gt; 50% up front Addition &gt; Finish Job &gt; Finish Addition &gt; fully get paid out invoice &gt; check in yearly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ptos" panose="020B0004020202020204" pitchFamily="34" charset="0"/>
                <a:ea typeface="Aptos" panose="020B0004020202020204" pitchFamily="34" charset="0"/>
                <a:cs typeface="Times New Roman" panose="02020603050405020304" pitchFamily="18" charset="0"/>
              </a:rPr>
              <a:t>13. </a:t>
            </a:r>
            <a:r>
              <a:rPr lang="en-GB" sz="1800" dirty="0" err="1">
                <a:effectLst/>
                <a:latin typeface="Aptos" panose="020B0004020202020204" pitchFamily="34" charset="0"/>
                <a:ea typeface="Aptos" panose="020B0004020202020204" pitchFamily="34" charset="0"/>
                <a:cs typeface="Times New Roman" panose="02020603050405020304" pitchFamily="18" charset="0"/>
              </a:rPr>
              <a:t>Dourish</a:t>
            </a:r>
            <a:r>
              <a:rPr lang="en-GB" sz="1800" dirty="0">
                <a:effectLst/>
                <a:latin typeface="Aptos" panose="020B0004020202020204" pitchFamily="34" charset="0"/>
                <a:ea typeface="Aptos" panose="020B0004020202020204" pitchFamily="34" charset="0"/>
                <a:cs typeface="Times New Roman" panose="02020603050405020304" pitchFamily="18" charset="0"/>
              </a:rPr>
              <a:t> P. </a:t>
            </a:r>
            <a:r>
              <a:rPr lang="en-GB" sz="1800" i="1" dirty="0">
                <a:effectLst/>
                <a:latin typeface="Aptos" panose="020B0004020202020204" pitchFamily="34" charset="0"/>
                <a:ea typeface="Aptos" panose="020B0004020202020204" pitchFamily="34" charset="0"/>
                <a:cs typeface="Times New Roman" panose="02020603050405020304" pitchFamily="18" charset="0"/>
              </a:rPr>
              <a:t>Where the Action Is, The Foundations of Embodied Interaction.</a:t>
            </a:r>
            <a:r>
              <a:rPr lang="en-GB" sz="1800" dirty="0">
                <a:effectLst/>
                <a:latin typeface="Aptos" panose="020B0004020202020204" pitchFamily="34" charset="0"/>
                <a:ea typeface="Aptos" panose="020B0004020202020204" pitchFamily="34" charset="0"/>
                <a:cs typeface="Times New Roman" panose="02020603050405020304" pitchFamily="18" charset="0"/>
              </a:rPr>
              <a:t> Cambridge, MA: MIT Press; 2001</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a:p>
            <a:endParaRPr lang="en-GB" dirty="0"/>
          </a:p>
        </p:txBody>
      </p:sp>
      <p:sp>
        <p:nvSpPr>
          <p:cNvPr id="4" name="Slide Number Placeholder 3"/>
          <p:cNvSpPr>
            <a:spLocks noGrp="1"/>
          </p:cNvSpPr>
          <p:nvPr>
            <p:ph type="sldNum" sz="quarter" idx="5"/>
          </p:nvPr>
        </p:nvSpPr>
        <p:spPr/>
        <p:txBody>
          <a:bodyPr/>
          <a:lstStyle/>
          <a:p>
            <a:fld id="{EB53F8D4-F899-4995-8B44-057AB6A5761B}" type="slidenum">
              <a:rPr lang="en-GB" smtClean="0"/>
              <a:t>9</a:t>
            </a:fld>
            <a:endParaRPr lang="en-GB"/>
          </a:p>
        </p:txBody>
      </p:sp>
    </p:spTree>
    <p:extLst>
      <p:ext uri="{BB962C8B-B14F-4D97-AF65-F5344CB8AC3E}">
        <p14:creationId xmlns:p14="http://schemas.microsoft.com/office/powerpoint/2010/main" val="41670368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Framework OOP and MVC</a:t>
            </a:r>
            <a:endParaRPr lang="en-GB" dirty="0"/>
          </a:p>
        </p:txBody>
      </p:sp>
      <p:sp>
        <p:nvSpPr>
          <p:cNvPr id="4" name="Slide Number Placeholder 3"/>
          <p:cNvSpPr>
            <a:spLocks noGrp="1"/>
          </p:cNvSpPr>
          <p:nvPr>
            <p:ph type="sldNum" sz="quarter" idx="5"/>
          </p:nvPr>
        </p:nvSpPr>
        <p:spPr/>
        <p:txBody>
          <a:bodyPr/>
          <a:lstStyle/>
          <a:p>
            <a:fld id="{EB53F8D4-F899-4995-8B44-057AB6A5761B}" type="slidenum">
              <a:rPr lang="en-GB" smtClean="0"/>
              <a:t>10</a:t>
            </a:fld>
            <a:endParaRPr lang="en-GB"/>
          </a:p>
        </p:txBody>
      </p:sp>
    </p:spTree>
    <p:extLst>
      <p:ext uri="{BB962C8B-B14F-4D97-AF65-F5344CB8AC3E}">
        <p14:creationId xmlns:p14="http://schemas.microsoft.com/office/powerpoint/2010/main" val="22342733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Client expressed wishes against web and mobile, stating a heavy preference for desktop application</a:t>
            </a:r>
            <a:endParaRPr lang="en-GB" dirty="0"/>
          </a:p>
        </p:txBody>
      </p:sp>
      <p:sp>
        <p:nvSpPr>
          <p:cNvPr id="4" name="Slide Number Placeholder 3"/>
          <p:cNvSpPr>
            <a:spLocks noGrp="1"/>
          </p:cNvSpPr>
          <p:nvPr>
            <p:ph type="sldNum" sz="quarter" idx="5"/>
          </p:nvPr>
        </p:nvSpPr>
        <p:spPr/>
        <p:txBody>
          <a:bodyPr/>
          <a:lstStyle/>
          <a:p>
            <a:fld id="{EB53F8D4-F899-4995-8B44-057AB6A5761B}" type="slidenum">
              <a:rPr lang="en-GB" smtClean="0"/>
              <a:t>11</a:t>
            </a:fld>
            <a:endParaRPr lang="en-GB"/>
          </a:p>
        </p:txBody>
      </p:sp>
    </p:spTree>
    <p:extLst>
      <p:ext uri="{BB962C8B-B14F-4D97-AF65-F5344CB8AC3E}">
        <p14:creationId xmlns:p14="http://schemas.microsoft.com/office/powerpoint/2010/main" val="31879910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Phenomenology. A variation of interpretivism, which looks at experiences, events and occurrences, focusing on the will of the people and how they are feeling about the research focus, phenomenology is looking at the meaning of things to individuals through their perspective and experiences. The research will be focused on meanings, and human-interest will drive decisions and progress throughout the research. </a:t>
            </a:r>
          </a:p>
          <a:p>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r>
              <a:rPr lang="en-GB" sz="1800" dirty="0">
                <a:effectLst/>
                <a:latin typeface="Aptos" panose="020B0004020202020204" pitchFamily="34" charset="0"/>
                <a:ea typeface="Aptos" panose="020B0004020202020204" pitchFamily="34" charset="0"/>
                <a:cs typeface="Times New Roman" panose="02020603050405020304" pitchFamily="18" charset="0"/>
              </a:rPr>
              <a:t>I will take an inductive approach to theory development, tackling the question and the client’s requirements. The direction of the development of the project can change based the clients wants in their interviews, so that they can be involved with the creation process of their new application. </a:t>
            </a:r>
          </a:p>
          <a:p>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r>
              <a:rPr lang="en-GB" sz="1800" dirty="0">
                <a:effectLst/>
                <a:latin typeface="Aptos" panose="020B0004020202020204" pitchFamily="34" charset="0"/>
                <a:ea typeface="Aptos" panose="020B0004020202020204" pitchFamily="34" charset="0"/>
                <a:cs typeface="Times New Roman" panose="02020603050405020304" pitchFamily="18" charset="0"/>
              </a:rPr>
              <a:t>14. Selvi K. Phenomenological Approach in Education. 2008 [Last Accessed 18/12/2023]. Available from: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https://link.springer.com/chapter/10.1007/978-1-4020-6302-2_4</a:t>
            </a:r>
            <a:r>
              <a:rPr lang="en-GB" sz="1800" dirty="0">
                <a:effectLst/>
                <a:latin typeface="Aptos" panose="020B0004020202020204" pitchFamily="34" charset="0"/>
                <a:ea typeface="Aptos" panose="020B0004020202020204" pitchFamily="34" charset="0"/>
                <a:cs typeface="Times New Roman" panose="02020603050405020304" pitchFamily="18" charset="0"/>
              </a:rPr>
              <a:t> </a:t>
            </a:r>
          </a:p>
          <a:p>
            <a:r>
              <a:rPr lang="en-GB" sz="1800" dirty="0">
                <a:effectLst/>
                <a:latin typeface="Aptos" panose="020B0004020202020204" pitchFamily="34" charset="0"/>
                <a:cs typeface="Times New Roman" panose="02020603050405020304" pitchFamily="18" charset="0"/>
              </a:rPr>
              <a:t>15. </a:t>
            </a:r>
            <a:r>
              <a:rPr lang="en-GB" sz="1800" dirty="0">
                <a:effectLst/>
                <a:latin typeface="Aptos" panose="020B0004020202020204" pitchFamily="34" charset="0"/>
                <a:ea typeface="Aptos" panose="020B0004020202020204" pitchFamily="34" charset="0"/>
                <a:cs typeface="Times New Roman" panose="02020603050405020304" pitchFamily="18" charset="0"/>
              </a:rPr>
              <a:t>Business Research Methodology BRM. Inductive Approach (Inductive Reasoning). No Date found. [Last Accessed 18/12/2024]. Available From:  </a:t>
            </a:r>
            <a:r>
              <a:rPr lang="en-GB" sz="18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https://research-methodology.net/research-methodology/research-approach/inductive-approach-2/</a:t>
            </a:r>
            <a:r>
              <a:rPr lang="en-GB" sz="1800" dirty="0">
                <a:effectLst/>
                <a:latin typeface="Aptos" panose="020B0004020202020204" pitchFamily="34" charset="0"/>
                <a:ea typeface="Aptos" panose="020B0004020202020204" pitchFamily="34" charset="0"/>
                <a:cs typeface="Times New Roman" panose="02020603050405020304" pitchFamily="18" charset="0"/>
              </a:rPr>
              <a:t> </a:t>
            </a:r>
            <a:endParaRPr lang="en-GB" dirty="0"/>
          </a:p>
        </p:txBody>
      </p:sp>
      <p:sp>
        <p:nvSpPr>
          <p:cNvPr id="4" name="Slide Number Placeholder 3"/>
          <p:cNvSpPr>
            <a:spLocks noGrp="1"/>
          </p:cNvSpPr>
          <p:nvPr>
            <p:ph type="sldNum" sz="quarter" idx="5"/>
          </p:nvPr>
        </p:nvSpPr>
        <p:spPr/>
        <p:txBody>
          <a:bodyPr/>
          <a:lstStyle/>
          <a:p>
            <a:fld id="{EB53F8D4-F899-4995-8B44-057AB6A5761B}" type="slidenum">
              <a:rPr lang="en-GB" smtClean="0"/>
              <a:t>14</a:t>
            </a:fld>
            <a:endParaRPr lang="en-GB"/>
          </a:p>
        </p:txBody>
      </p:sp>
    </p:spTree>
    <p:extLst>
      <p:ext uri="{BB962C8B-B14F-4D97-AF65-F5344CB8AC3E}">
        <p14:creationId xmlns:p14="http://schemas.microsoft.com/office/powerpoint/2010/main" val="28934509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1. Crowley.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Crowley’s Glossary of Commonly Used Terms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[Last Accessed 8 Nov 2024]. Available from: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3"/>
              </a:rPr>
              <a:t>https://www.crowley.com/resources/glossary/</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2.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Yashina</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N.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What Is an Invoice? It’s Parts and Why They Are Important.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2024. [Last Accessed 8 Nov 2024]. Available from: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4"/>
              </a:rPr>
              <a:t>https://www.investopedia.com/terms/i/invoice.asp</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3. Xero.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What is an invoice?</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2024. [Last Accessed 8 Nov 2024]. Available from: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5"/>
              </a:rPr>
              <a:t>https://www.xero.com/uk/guides/invoicing/what-is-an-invoice/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4.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From Biblical Times to the 21st Century: The History of Invoicing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2023. [Last Accessed 8 Nov 2024]. Available from: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6"/>
              </a:rPr>
              <a:t>https://freeinvoicebuilder.com/the-history-of-invoicing/</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5. Mullin G. A Brief History of Invoices. 2021. [Last Accessed 8 Nov 2024]. Available from: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7"/>
              </a:rPr>
              <a:t>https://sufio.com/blog/history-of-invoices/</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rPr>
              <a:t> </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6. McClellan J, Dorn H.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Science and Technology in World History: An Introduction.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2nd edition. Baltimore, MD: The Johns Hopkins University Press; 2006</a:t>
            </a: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7. The Editors.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The World’s Oldest Writing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2016. [Last Accessed 8 Nov 2024]. Available from: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8"/>
              </a:rPr>
              <a:t>https://archaeology.org/collection/the-worlds-oldest-writing/</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8.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ReliaBills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History of Invoicing – The Origin of Invoicing and Where it All Began.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2022. [Last Accessed 8 Nov 2024]. Available from </a:t>
            </a:r>
            <a:r>
              <a:rPr lang="en-GB" sz="18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9"/>
              </a:rPr>
              <a:t>https://www.reliabills.com/blog/history-of-invoicing/</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9. Martinis P.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Exploring the 6 Steps of Invoice Processing.</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2024. [Last Accessed 10 Nov 2024]. Available from: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0"/>
              </a:rPr>
              <a:t>https://dokka.com/invoice-processing-steps/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p>
          <a:p>
            <a:pPr>
              <a:lnSpc>
                <a:spcPct val="107000"/>
              </a:lnSpc>
              <a:spcAft>
                <a:spcPts val="800"/>
              </a:spcAft>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10. Blaney B.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What is Invoice Processing &amp; What Key Steps are Involved?.</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2024. [Last Accessed 10 Nov 2024]. Available from: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1"/>
              </a:rPr>
              <a:t>https://tipalti.com/resources/learn/invoice-processing/</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200" kern="100" dirty="0">
                <a:effectLst/>
                <a:latin typeface="Aptos" panose="020B0004020202020204" pitchFamily="34" charset="0"/>
                <a:ea typeface="Aptos" panose="020B0004020202020204" pitchFamily="34" charset="0"/>
                <a:cs typeface="Times New Roman" panose="02020603050405020304" pitchFamily="18" charset="0"/>
              </a:rPr>
              <a:t>11. </a:t>
            </a:r>
            <a:r>
              <a:rPr lang="en-GB" sz="1200" kern="100" dirty="0" err="1">
                <a:effectLst/>
                <a:latin typeface="Aptos" panose="020B0004020202020204" pitchFamily="34" charset="0"/>
                <a:ea typeface="Aptos" panose="020B0004020202020204" pitchFamily="34" charset="0"/>
                <a:cs typeface="Times New Roman" panose="02020603050405020304" pitchFamily="18" charset="0"/>
              </a:rPr>
              <a:t>Kemenes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P. </a:t>
            </a:r>
            <a:r>
              <a:rPr lang="en-GB" sz="1200" i="1" kern="100" dirty="0">
                <a:effectLst/>
                <a:latin typeface="Aptos" panose="020B0004020202020204" pitchFamily="34" charset="0"/>
                <a:ea typeface="Aptos" panose="020B0004020202020204" pitchFamily="34" charset="0"/>
                <a:cs typeface="Times New Roman" panose="02020603050405020304" pitchFamily="18" charset="0"/>
              </a:rPr>
              <a:t>What is QuickBooks, and how does it work? Top guide</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2021 [Last Accessed 18/12/2024]. Available from: </a:t>
            </a:r>
            <a:r>
              <a:rPr lang="en-GB" sz="1200" u="sng" kern="100"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2"/>
              </a:rPr>
              <a:t>https://wise.com/us/blog/what-is-quickbooks</a:t>
            </a:r>
            <a:r>
              <a:rPr lang="en-GB" sz="1200" kern="100" dirty="0">
                <a:effectLst/>
                <a:latin typeface="Aptos" panose="020B0004020202020204" pitchFamily="34" charset="0"/>
                <a:ea typeface="Aptos" panose="020B0004020202020204" pitchFamily="34" charset="0"/>
                <a:cs typeface="Times New Roman" panose="02020603050405020304" pitchFamily="18" charset="0"/>
              </a:rPr>
              <a:t> </a:t>
            </a: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200" dirty="0">
                <a:effectLst/>
                <a:latin typeface="Aptos" panose="020B0004020202020204" pitchFamily="34" charset="0"/>
                <a:ea typeface="Aptos" panose="020B0004020202020204" pitchFamily="34" charset="0"/>
                <a:cs typeface="Times New Roman" panose="02020603050405020304" pitchFamily="18" charset="0"/>
              </a:rPr>
              <a:t>12. Sage</a:t>
            </a:r>
            <a:r>
              <a:rPr lang="en-GB" sz="1200" i="1" dirty="0">
                <a:effectLst/>
                <a:latin typeface="Aptos" panose="020B0004020202020204" pitchFamily="34" charset="0"/>
                <a:ea typeface="Aptos" panose="020B0004020202020204" pitchFamily="34" charset="0"/>
                <a:cs typeface="Times New Roman" panose="02020603050405020304" pitchFamily="18" charset="0"/>
              </a:rPr>
              <a:t>. Easy-to-use online accounting software</a:t>
            </a:r>
            <a:r>
              <a:rPr lang="en-GB" sz="1200" dirty="0">
                <a:effectLst/>
                <a:latin typeface="Aptos" panose="020B0004020202020204" pitchFamily="34" charset="0"/>
                <a:ea typeface="Aptos" panose="020B0004020202020204" pitchFamily="34" charset="0"/>
                <a:cs typeface="Times New Roman" panose="02020603050405020304" pitchFamily="18" charset="0"/>
              </a:rPr>
              <a:t>. No Date found [Last Accessed 18/12/2024]. Available from: </a:t>
            </a:r>
            <a:r>
              <a:rPr lang="en-GB" sz="12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3"/>
              </a:rPr>
              <a:t>https://www.sage.com/en-gb/accounting-software/</a:t>
            </a:r>
            <a:r>
              <a:rPr lang="en-GB" sz="1200" dirty="0">
                <a:effectLst/>
                <a:latin typeface="Aptos" panose="020B0004020202020204" pitchFamily="34" charset="0"/>
                <a:ea typeface="Aptos" panose="020B0004020202020204" pitchFamily="34" charset="0"/>
                <a:cs typeface="Times New Roman" panose="02020603050405020304" pitchFamily="18" charset="0"/>
              </a:rPr>
              <a:t> </a:t>
            </a: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200" dirty="0">
                <a:effectLst/>
                <a:latin typeface="Aptos" panose="020B0004020202020204" pitchFamily="34" charset="0"/>
                <a:ea typeface="Aptos" panose="020B0004020202020204" pitchFamily="34" charset="0"/>
                <a:cs typeface="Times New Roman" panose="02020603050405020304" pitchFamily="18" charset="0"/>
              </a:rPr>
              <a:t>13. </a:t>
            </a:r>
            <a:r>
              <a:rPr lang="en-GB" sz="1200" dirty="0" err="1">
                <a:effectLst/>
                <a:latin typeface="Aptos" panose="020B0004020202020204" pitchFamily="34" charset="0"/>
                <a:ea typeface="Aptos" panose="020B0004020202020204" pitchFamily="34" charset="0"/>
                <a:cs typeface="Times New Roman" panose="02020603050405020304" pitchFamily="18" charset="0"/>
              </a:rPr>
              <a:t>Dourish</a:t>
            </a:r>
            <a:r>
              <a:rPr lang="en-GB" sz="1200" dirty="0">
                <a:effectLst/>
                <a:latin typeface="Aptos" panose="020B0004020202020204" pitchFamily="34" charset="0"/>
                <a:ea typeface="Aptos" panose="020B0004020202020204" pitchFamily="34" charset="0"/>
                <a:cs typeface="Times New Roman" panose="02020603050405020304" pitchFamily="18" charset="0"/>
              </a:rPr>
              <a:t> P. </a:t>
            </a:r>
            <a:r>
              <a:rPr lang="en-GB" sz="1200" i="1" dirty="0">
                <a:effectLst/>
                <a:latin typeface="Aptos" panose="020B0004020202020204" pitchFamily="34" charset="0"/>
                <a:ea typeface="Aptos" panose="020B0004020202020204" pitchFamily="34" charset="0"/>
                <a:cs typeface="Times New Roman" panose="02020603050405020304" pitchFamily="18" charset="0"/>
              </a:rPr>
              <a:t>Where the Action Is, The Foundations of Embodied Interaction.</a:t>
            </a:r>
            <a:r>
              <a:rPr lang="en-GB" sz="1200" dirty="0">
                <a:effectLst/>
                <a:latin typeface="Aptos" panose="020B0004020202020204" pitchFamily="34" charset="0"/>
                <a:ea typeface="Aptos" panose="020B0004020202020204" pitchFamily="34" charset="0"/>
                <a:cs typeface="Times New Roman" panose="02020603050405020304" pitchFamily="18" charset="0"/>
              </a:rPr>
              <a:t> Cambridge, MA: MIT Press; 2001</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r>
              <a:rPr lang="en-GB" sz="1200" dirty="0">
                <a:effectLst/>
                <a:latin typeface="Aptos" panose="020B0004020202020204" pitchFamily="34" charset="0"/>
                <a:ea typeface="Aptos" panose="020B0004020202020204" pitchFamily="34" charset="0"/>
                <a:cs typeface="Times New Roman" panose="02020603050405020304" pitchFamily="18" charset="0"/>
              </a:rPr>
              <a:t>14. Selvi K. Phenomenological Approach in Education. 2008 [Last Accessed 18/12/2023]. Available from: </a:t>
            </a:r>
            <a:r>
              <a:rPr lang="en-GB" sz="12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4"/>
              </a:rPr>
              <a:t>https://link.springer.com/chapter/10.1007/978-1-4020-6302-2_4</a:t>
            </a:r>
            <a:r>
              <a:rPr lang="en-GB" sz="1200" dirty="0">
                <a:effectLst/>
                <a:latin typeface="Aptos" panose="020B0004020202020204" pitchFamily="34" charset="0"/>
                <a:ea typeface="Aptos" panose="020B0004020202020204" pitchFamily="34" charset="0"/>
                <a:cs typeface="Times New Roman" panose="02020603050405020304" pitchFamily="18" charset="0"/>
              </a:rPr>
              <a:t> </a:t>
            </a:r>
          </a:p>
          <a:p>
            <a:r>
              <a:rPr lang="en-GB" sz="1200" dirty="0">
                <a:effectLst/>
                <a:latin typeface="Aptos" panose="020B0004020202020204" pitchFamily="34" charset="0"/>
                <a:cs typeface="Times New Roman" panose="02020603050405020304" pitchFamily="18" charset="0"/>
              </a:rPr>
              <a:t>15. </a:t>
            </a:r>
            <a:r>
              <a:rPr lang="en-GB" sz="1200" dirty="0">
                <a:effectLst/>
                <a:latin typeface="Aptos" panose="020B0004020202020204" pitchFamily="34" charset="0"/>
                <a:ea typeface="Aptos" panose="020B0004020202020204" pitchFamily="34" charset="0"/>
                <a:cs typeface="Times New Roman" panose="02020603050405020304" pitchFamily="18" charset="0"/>
              </a:rPr>
              <a:t>Business Research Methodology BRM. Inductive Approach (Inductive Reasoning). No Date found. [Last Accessed 18/12/2024]. Available From:  </a:t>
            </a:r>
            <a:r>
              <a:rPr lang="en-GB" sz="1200" u="sng" dirty="0">
                <a:solidFill>
                  <a:srgbClr val="467886"/>
                </a:solidFill>
                <a:effectLst/>
                <a:latin typeface="Aptos" panose="020B0004020202020204" pitchFamily="34" charset="0"/>
                <a:ea typeface="Aptos" panose="020B0004020202020204" pitchFamily="34" charset="0"/>
                <a:cs typeface="Times New Roman" panose="02020603050405020304" pitchFamily="18" charset="0"/>
                <a:hlinkClick r:id="rId15"/>
              </a:rPr>
              <a:t>https://research-methodology.net/research-methodology/research-approach/inductive-approach-2/</a:t>
            </a:r>
            <a:r>
              <a:rPr lang="en-GB" sz="1200" dirty="0">
                <a:effectLst/>
                <a:latin typeface="Aptos" panose="020B0004020202020204" pitchFamily="34" charset="0"/>
                <a:ea typeface="Aptos" panose="020B0004020202020204" pitchFamily="34" charset="0"/>
                <a:cs typeface="Times New Roman" panose="02020603050405020304" pitchFamily="18" charset="0"/>
              </a:rPr>
              <a:t> </a:t>
            </a:r>
            <a:endParaRPr lang="en-GB" dirty="0"/>
          </a:p>
          <a:p>
            <a:pPr marL="0" marR="0" lvl="0" indent="0" algn="l" defTabSz="914400" rtl="0" eaLnBrk="1" fontAlgn="auto" latinLnBrk="0" hangingPunct="1">
              <a:lnSpc>
                <a:spcPct val="107000"/>
              </a:lnSpc>
              <a:spcBef>
                <a:spcPts val="0"/>
              </a:spcBef>
              <a:spcAft>
                <a:spcPts val="800"/>
              </a:spcAft>
              <a:buClrTx/>
              <a:buSzTx/>
              <a:buFontTx/>
              <a:buNone/>
              <a:tabLst/>
              <a:defRPr/>
            </a:pPr>
            <a:endParaRPr lang="en-GB" dirty="0"/>
          </a:p>
          <a:p>
            <a:pPr marL="0" marR="0" lvl="0" indent="0" algn="l" defTabSz="914400" rtl="0" eaLnBrk="1" fontAlgn="auto" latinLnBrk="0" hangingPunct="1">
              <a:lnSpc>
                <a:spcPct val="107000"/>
              </a:lnSpc>
              <a:spcBef>
                <a:spcPts val="0"/>
              </a:spcBef>
              <a:spcAft>
                <a:spcPts val="800"/>
              </a:spcAft>
              <a:buClrTx/>
              <a:buSzTx/>
              <a:buFontTx/>
              <a:buNone/>
              <a:tabLst/>
              <a:defRPr/>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EB53F8D4-F899-4995-8B44-057AB6A5761B}" type="slidenum">
              <a:rPr lang="en-GB" smtClean="0"/>
              <a:t>20</a:t>
            </a:fld>
            <a:endParaRPr lang="en-GB"/>
          </a:p>
        </p:txBody>
      </p:sp>
    </p:spTree>
    <p:extLst>
      <p:ext uri="{BB962C8B-B14F-4D97-AF65-F5344CB8AC3E}">
        <p14:creationId xmlns:p14="http://schemas.microsoft.com/office/powerpoint/2010/main" val="12217809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C1763B-0E97-39B8-606F-5F86D7BE884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05BCA0A-3EE1-171A-D2CE-DA40EA6BBBA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BCBA4C6-651B-1A4A-2B1F-73D56351696F}"/>
              </a:ext>
            </a:extLst>
          </p:cNvPr>
          <p:cNvSpPr>
            <a:spLocks noGrp="1"/>
          </p:cNvSpPr>
          <p:nvPr>
            <p:ph type="dt" sz="half" idx="10"/>
          </p:nvPr>
        </p:nvSpPr>
        <p:spPr/>
        <p:txBody>
          <a:bodyPr/>
          <a:lstStyle/>
          <a:p>
            <a:fld id="{1A0FF809-31DD-4E43-8D49-2F5E2D35AF47}" type="datetimeFigureOut">
              <a:rPr lang="en-GB" smtClean="0"/>
              <a:t>15/01/2025</a:t>
            </a:fld>
            <a:endParaRPr lang="en-GB"/>
          </a:p>
        </p:txBody>
      </p:sp>
      <p:sp>
        <p:nvSpPr>
          <p:cNvPr id="5" name="Footer Placeholder 4">
            <a:extLst>
              <a:ext uri="{FF2B5EF4-FFF2-40B4-BE49-F238E27FC236}">
                <a16:creationId xmlns:a16="http://schemas.microsoft.com/office/drawing/2014/main" id="{0B62E323-4B95-03F4-0A35-9E2FF5DDE3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368003-8375-410C-1F07-DA8A023A2687}"/>
              </a:ext>
            </a:extLst>
          </p:cNvPr>
          <p:cNvSpPr>
            <a:spLocks noGrp="1"/>
          </p:cNvSpPr>
          <p:nvPr>
            <p:ph type="sldNum" sz="quarter" idx="12"/>
          </p:nvPr>
        </p:nvSpPr>
        <p:spPr/>
        <p:txBody>
          <a:bodyPr/>
          <a:lstStyle/>
          <a:p>
            <a:fld id="{AE24EB25-EE26-4677-B739-D73801E15866}" type="slidenum">
              <a:rPr lang="en-GB" smtClean="0"/>
              <a:t>‹#›</a:t>
            </a:fld>
            <a:endParaRPr lang="en-GB"/>
          </a:p>
        </p:txBody>
      </p:sp>
    </p:spTree>
    <p:extLst>
      <p:ext uri="{BB962C8B-B14F-4D97-AF65-F5344CB8AC3E}">
        <p14:creationId xmlns:p14="http://schemas.microsoft.com/office/powerpoint/2010/main" val="29168979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A443E-5D7F-EB8C-4622-DFAF5113283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2D6D28-8AE5-D156-CF38-5CF85C2ACD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D48F27-D20A-C376-84A8-813CFE14C4F3}"/>
              </a:ext>
            </a:extLst>
          </p:cNvPr>
          <p:cNvSpPr>
            <a:spLocks noGrp="1"/>
          </p:cNvSpPr>
          <p:nvPr>
            <p:ph type="dt" sz="half" idx="10"/>
          </p:nvPr>
        </p:nvSpPr>
        <p:spPr/>
        <p:txBody>
          <a:bodyPr/>
          <a:lstStyle/>
          <a:p>
            <a:fld id="{1A0FF809-31DD-4E43-8D49-2F5E2D35AF47}" type="datetimeFigureOut">
              <a:rPr lang="en-GB" smtClean="0"/>
              <a:t>15/01/2025</a:t>
            </a:fld>
            <a:endParaRPr lang="en-GB"/>
          </a:p>
        </p:txBody>
      </p:sp>
      <p:sp>
        <p:nvSpPr>
          <p:cNvPr id="5" name="Footer Placeholder 4">
            <a:extLst>
              <a:ext uri="{FF2B5EF4-FFF2-40B4-BE49-F238E27FC236}">
                <a16:creationId xmlns:a16="http://schemas.microsoft.com/office/drawing/2014/main" id="{020E6FC7-091C-D193-990D-2A2125EF8B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382F1B-DFA6-B080-A279-83573FC1C017}"/>
              </a:ext>
            </a:extLst>
          </p:cNvPr>
          <p:cNvSpPr>
            <a:spLocks noGrp="1"/>
          </p:cNvSpPr>
          <p:nvPr>
            <p:ph type="sldNum" sz="quarter" idx="12"/>
          </p:nvPr>
        </p:nvSpPr>
        <p:spPr/>
        <p:txBody>
          <a:bodyPr/>
          <a:lstStyle/>
          <a:p>
            <a:fld id="{AE24EB25-EE26-4677-B739-D73801E15866}" type="slidenum">
              <a:rPr lang="en-GB" smtClean="0"/>
              <a:t>‹#›</a:t>
            </a:fld>
            <a:endParaRPr lang="en-GB"/>
          </a:p>
        </p:txBody>
      </p:sp>
    </p:spTree>
    <p:extLst>
      <p:ext uri="{BB962C8B-B14F-4D97-AF65-F5344CB8AC3E}">
        <p14:creationId xmlns:p14="http://schemas.microsoft.com/office/powerpoint/2010/main" val="1759848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6CBE3E-C769-5F8A-8E27-C29EE103D18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F81F448-10D2-FB12-505A-37620926665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BE2F81B-7091-3241-AF01-B3A17D947460}"/>
              </a:ext>
            </a:extLst>
          </p:cNvPr>
          <p:cNvSpPr>
            <a:spLocks noGrp="1"/>
          </p:cNvSpPr>
          <p:nvPr>
            <p:ph type="dt" sz="half" idx="10"/>
          </p:nvPr>
        </p:nvSpPr>
        <p:spPr/>
        <p:txBody>
          <a:bodyPr/>
          <a:lstStyle/>
          <a:p>
            <a:fld id="{1A0FF809-31DD-4E43-8D49-2F5E2D35AF47}" type="datetimeFigureOut">
              <a:rPr lang="en-GB" smtClean="0"/>
              <a:t>15/01/2025</a:t>
            </a:fld>
            <a:endParaRPr lang="en-GB"/>
          </a:p>
        </p:txBody>
      </p:sp>
      <p:sp>
        <p:nvSpPr>
          <p:cNvPr id="5" name="Footer Placeholder 4">
            <a:extLst>
              <a:ext uri="{FF2B5EF4-FFF2-40B4-BE49-F238E27FC236}">
                <a16:creationId xmlns:a16="http://schemas.microsoft.com/office/drawing/2014/main" id="{1DB2769F-A6F8-93F9-085B-507F5ED6C9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26BEDB-FDC4-ED3C-77A5-B44207AA80DD}"/>
              </a:ext>
            </a:extLst>
          </p:cNvPr>
          <p:cNvSpPr>
            <a:spLocks noGrp="1"/>
          </p:cNvSpPr>
          <p:nvPr>
            <p:ph type="sldNum" sz="quarter" idx="12"/>
          </p:nvPr>
        </p:nvSpPr>
        <p:spPr/>
        <p:txBody>
          <a:bodyPr/>
          <a:lstStyle/>
          <a:p>
            <a:fld id="{AE24EB25-EE26-4677-B739-D73801E15866}" type="slidenum">
              <a:rPr lang="en-GB" smtClean="0"/>
              <a:t>‹#›</a:t>
            </a:fld>
            <a:endParaRPr lang="en-GB"/>
          </a:p>
        </p:txBody>
      </p:sp>
    </p:spTree>
    <p:extLst>
      <p:ext uri="{BB962C8B-B14F-4D97-AF65-F5344CB8AC3E}">
        <p14:creationId xmlns:p14="http://schemas.microsoft.com/office/powerpoint/2010/main" val="28137981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CF104-3BCE-D27A-5A22-25D17D59314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1E16A4-A579-9A51-2F5F-4CB7EBDB03B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59CA19A-76D0-0527-312A-69054654833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A92BD3A-DE25-953C-02B1-BE4F9188BE5D}"/>
              </a:ext>
            </a:extLst>
          </p:cNvPr>
          <p:cNvSpPr>
            <a:spLocks noGrp="1"/>
          </p:cNvSpPr>
          <p:nvPr>
            <p:ph type="dt" sz="half" idx="10"/>
          </p:nvPr>
        </p:nvSpPr>
        <p:spPr/>
        <p:txBody>
          <a:bodyPr/>
          <a:lstStyle/>
          <a:p>
            <a:fld id="{1A0FF809-31DD-4E43-8D49-2F5E2D35AF47}" type="datetimeFigureOut">
              <a:rPr lang="en-GB" smtClean="0"/>
              <a:t>15/01/2025</a:t>
            </a:fld>
            <a:endParaRPr lang="en-GB"/>
          </a:p>
        </p:txBody>
      </p:sp>
      <p:sp>
        <p:nvSpPr>
          <p:cNvPr id="6" name="Footer Placeholder 5">
            <a:extLst>
              <a:ext uri="{FF2B5EF4-FFF2-40B4-BE49-F238E27FC236}">
                <a16:creationId xmlns:a16="http://schemas.microsoft.com/office/drawing/2014/main" id="{C4DF5464-006A-BB48-A733-014299362B7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3647181-5A57-9E62-8EF1-5C9CDBA6C090}"/>
              </a:ext>
            </a:extLst>
          </p:cNvPr>
          <p:cNvSpPr>
            <a:spLocks noGrp="1"/>
          </p:cNvSpPr>
          <p:nvPr>
            <p:ph type="sldNum" sz="quarter" idx="12"/>
          </p:nvPr>
        </p:nvSpPr>
        <p:spPr/>
        <p:txBody>
          <a:bodyPr/>
          <a:lstStyle/>
          <a:p>
            <a:fld id="{AE24EB25-EE26-4677-B739-D73801E15866}" type="slidenum">
              <a:rPr lang="en-GB" smtClean="0"/>
              <a:t>‹#›</a:t>
            </a:fld>
            <a:endParaRPr lang="en-GB"/>
          </a:p>
        </p:txBody>
      </p:sp>
    </p:spTree>
    <p:extLst>
      <p:ext uri="{BB962C8B-B14F-4D97-AF65-F5344CB8AC3E}">
        <p14:creationId xmlns:p14="http://schemas.microsoft.com/office/powerpoint/2010/main" val="19594321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05A46-8E95-05BD-6CBE-3CDABC834A3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4B64426-BC46-2A05-0C93-412E2910BBF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EB5AF50-76C7-0282-D77C-A7128702AC7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FD9C96B-14C2-401B-9DF9-F6C584E504A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A80BB58-8A26-B0EF-3C3F-8FAFDD6168E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D98F8C9-C0A4-E4E1-121A-40AC89C897C1}"/>
              </a:ext>
            </a:extLst>
          </p:cNvPr>
          <p:cNvSpPr>
            <a:spLocks noGrp="1"/>
          </p:cNvSpPr>
          <p:nvPr>
            <p:ph type="dt" sz="half" idx="10"/>
          </p:nvPr>
        </p:nvSpPr>
        <p:spPr/>
        <p:txBody>
          <a:bodyPr/>
          <a:lstStyle/>
          <a:p>
            <a:fld id="{1A0FF809-31DD-4E43-8D49-2F5E2D35AF47}" type="datetimeFigureOut">
              <a:rPr lang="en-GB" smtClean="0"/>
              <a:t>15/01/2025</a:t>
            </a:fld>
            <a:endParaRPr lang="en-GB"/>
          </a:p>
        </p:txBody>
      </p:sp>
      <p:sp>
        <p:nvSpPr>
          <p:cNvPr id="8" name="Footer Placeholder 7">
            <a:extLst>
              <a:ext uri="{FF2B5EF4-FFF2-40B4-BE49-F238E27FC236}">
                <a16:creationId xmlns:a16="http://schemas.microsoft.com/office/drawing/2014/main" id="{3470214A-9CDA-C186-C75D-5A2B3386F8A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8EFF34D-965D-F421-9771-84C385987DC2}"/>
              </a:ext>
            </a:extLst>
          </p:cNvPr>
          <p:cNvSpPr>
            <a:spLocks noGrp="1"/>
          </p:cNvSpPr>
          <p:nvPr>
            <p:ph type="sldNum" sz="quarter" idx="12"/>
          </p:nvPr>
        </p:nvSpPr>
        <p:spPr/>
        <p:txBody>
          <a:bodyPr/>
          <a:lstStyle/>
          <a:p>
            <a:fld id="{AE24EB25-EE26-4677-B739-D73801E15866}" type="slidenum">
              <a:rPr lang="en-GB" smtClean="0"/>
              <a:t>‹#›</a:t>
            </a:fld>
            <a:endParaRPr lang="en-GB"/>
          </a:p>
        </p:txBody>
      </p:sp>
    </p:spTree>
    <p:extLst>
      <p:ext uri="{BB962C8B-B14F-4D97-AF65-F5344CB8AC3E}">
        <p14:creationId xmlns:p14="http://schemas.microsoft.com/office/powerpoint/2010/main" val="39816274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5550C-7D64-692B-0A47-C4327532AE6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B5C001E-561B-65C9-EF4B-F884D47ECC3C}"/>
              </a:ext>
            </a:extLst>
          </p:cNvPr>
          <p:cNvSpPr>
            <a:spLocks noGrp="1"/>
          </p:cNvSpPr>
          <p:nvPr>
            <p:ph type="dt" sz="half" idx="10"/>
          </p:nvPr>
        </p:nvSpPr>
        <p:spPr/>
        <p:txBody>
          <a:bodyPr/>
          <a:lstStyle/>
          <a:p>
            <a:fld id="{1A0FF809-31DD-4E43-8D49-2F5E2D35AF47}" type="datetimeFigureOut">
              <a:rPr lang="en-GB" smtClean="0"/>
              <a:t>15/01/2025</a:t>
            </a:fld>
            <a:endParaRPr lang="en-GB"/>
          </a:p>
        </p:txBody>
      </p:sp>
      <p:sp>
        <p:nvSpPr>
          <p:cNvPr id="4" name="Footer Placeholder 3">
            <a:extLst>
              <a:ext uri="{FF2B5EF4-FFF2-40B4-BE49-F238E27FC236}">
                <a16:creationId xmlns:a16="http://schemas.microsoft.com/office/drawing/2014/main" id="{F423D36D-9AA5-5940-C380-6655275CD24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F477064-F3D0-F4A0-9134-00BD601863BD}"/>
              </a:ext>
            </a:extLst>
          </p:cNvPr>
          <p:cNvSpPr>
            <a:spLocks noGrp="1"/>
          </p:cNvSpPr>
          <p:nvPr>
            <p:ph type="sldNum" sz="quarter" idx="12"/>
          </p:nvPr>
        </p:nvSpPr>
        <p:spPr/>
        <p:txBody>
          <a:bodyPr/>
          <a:lstStyle/>
          <a:p>
            <a:fld id="{AE24EB25-EE26-4677-B739-D73801E15866}" type="slidenum">
              <a:rPr lang="en-GB" smtClean="0"/>
              <a:t>‹#›</a:t>
            </a:fld>
            <a:endParaRPr lang="en-GB"/>
          </a:p>
        </p:txBody>
      </p:sp>
    </p:spTree>
    <p:extLst>
      <p:ext uri="{BB962C8B-B14F-4D97-AF65-F5344CB8AC3E}">
        <p14:creationId xmlns:p14="http://schemas.microsoft.com/office/powerpoint/2010/main" val="28915103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34361C1-ABC9-CE63-535B-B5792F08F11A}"/>
              </a:ext>
            </a:extLst>
          </p:cNvPr>
          <p:cNvSpPr>
            <a:spLocks noGrp="1"/>
          </p:cNvSpPr>
          <p:nvPr>
            <p:ph type="dt" sz="half" idx="10"/>
          </p:nvPr>
        </p:nvSpPr>
        <p:spPr/>
        <p:txBody>
          <a:bodyPr/>
          <a:lstStyle/>
          <a:p>
            <a:fld id="{1A0FF809-31DD-4E43-8D49-2F5E2D35AF47}" type="datetimeFigureOut">
              <a:rPr lang="en-GB" smtClean="0"/>
              <a:t>15/01/2025</a:t>
            </a:fld>
            <a:endParaRPr lang="en-GB"/>
          </a:p>
        </p:txBody>
      </p:sp>
      <p:sp>
        <p:nvSpPr>
          <p:cNvPr id="3" name="Footer Placeholder 2">
            <a:extLst>
              <a:ext uri="{FF2B5EF4-FFF2-40B4-BE49-F238E27FC236}">
                <a16:creationId xmlns:a16="http://schemas.microsoft.com/office/drawing/2014/main" id="{1FD4B823-6FB4-C109-4F73-CCCA1A6C846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75E3F8B-2275-FED5-8212-42045AAF21A6}"/>
              </a:ext>
            </a:extLst>
          </p:cNvPr>
          <p:cNvSpPr>
            <a:spLocks noGrp="1"/>
          </p:cNvSpPr>
          <p:nvPr>
            <p:ph type="sldNum" sz="quarter" idx="12"/>
          </p:nvPr>
        </p:nvSpPr>
        <p:spPr/>
        <p:txBody>
          <a:bodyPr/>
          <a:lstStyle/>
          <a:p>
            <a:fld id="{AE24EB25-EE26-4677-B739-D73801E15866}" type="slidenum">
              <a:rPr lang="en-GB" smtClean="0"/>
              <a:t>‹#›</a:t>
            </a:fld>
            <a:endParaRPr lang="en-GB"/>
          </a:p>
        </p:txBody>
      </p:sp>
    </p:spTree>
    <p:extLst>
      <p:ext uri="{BB962C8B-B14F-4D97-AF65-F5344CB8AC3E}">
        <p14:creationId xmlns:p14="http://schemas.microsoft.com/office/powerpoint/2010/main" val="9763452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9BC6D-4AB4-3049-241C-F7B8E9CBDA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746C159-9C7C-2BD9-86C0-B6420B3083E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7B11BCE-E87D-CB22-3731-70ED03E0C59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E93C39-F1CD-1970-13D3-8BCAF7D0E654}"/>
              </a:ext>
            </a:extLst>
          </p:cNvPr>
          <p:cNvSpPr>
            <a:spLocks noGrp="1"/>
          </p:cNvSpPr>
          <p:nvPr>
            <p:ph type="dt" sz="half" idx="10"/>
          </p:nvPr>
        </p:nvSpPr>
        <p:spPr/>
        <p:txBody>
          <a:bodyPr/>
          <a:lstStyle/>
          <a:p>
            <a:fld id="{1A0FF809-31DD-4E43-8D49-2F5E2D35AF47}" type="datetimeFigureOut">
              <a:rPr lang="en-GB" smtClean="0"/>
              <a:t>15/01/2025</a:t>
            </a:fld>
            <a:endParaRPr lang="en-GB"/>
          </a:p>
        </p:txBody>
      </p:sp>
      <p:sp>
        <p:nvSpPr>
          <p:cNvPr id="6" name="Footer Placeholder 5">
            <a:extLst>
              <a:ext uri="{FF2B5EF4-FFF2-40B4-BE49-F238E27FC236}">
                <a16:creationId xmlns:a16="http://schemas.microsoft.com/office/drawing/2014/main" id="{81F2227F-8FCE-83B8-0F22-2C7BE2900B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09BC43-00CE-96B8-261D-69DA40E5B987}"/>
              </a:ext>
            </a:extLst>
          </p:cNvPr>
          <p:cNvSpPr>
            <a:spLocks noGrp="1"/>
          </p:cNvSpPr>
          <p:nvPr>
            <p:ph type="sldNum" sz="quarter" idx="12"/>
          </p:nvPr>
        </p:nvSpPr>
        <p:spPr/>
        <p:txBody>
          <a:bodyPr/>
          <a:lstStyle/>
          <a:p>
            <a:fld id="{AE24EB25-EE26-4677-B739-D73801E15866}" type="slidenum">
              <a:rPr lang="en-GB" smtClean="0"/>
              <a:t>‹#›</a:t>
            </a:fld>
            <a:endParaRPr lang="en-GB"/>
          </a:p>
        </p:txBody>
      </p:sp>
    </p:spTree>
    <p:extLst>
      <p:ext uri="{BB962C8B-B14F-4D97-AF65-F5344CB8AC3E}">
        <p14:creationId xmlns:p14="http://schemas.microsoft.com/office/powerpoint/2010/main" val="19792976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126E6-2094-55CD-D8AF-742C969372B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4828EFA-B3D5-E316-C6B7-0DC2CBEDDC0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D1A223C-6C61-06F6-3A8A-917CD3ABC9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A13AC7-D5EA-F237-513A-63874973F970}"/>
              </a:ext>
            </a:extLst>
          </p:cNvPr>
          <p:cNvSpPr>
            <a:spLocks noGrp="1"/>
          </p:cNvSpPr>
          <p:nvPr>
            <p:ph type="dt" sz="half" idx="10"/>
          </p:nvPr>
        </p:nvSpPr>
        <p:spPr/>
        <p:txBody>
          <a:bodyPr/>
          <a:lstStyle/>
          <a:p>
            <a:fld id="{1A0FF809-31DD-4E43-8D49-2F5E2D35AF47}" type="datetimeFigureOut">
              <a:rPr lang="en-GB" smtClean="0"/>
              <a:t>15/01/2025</a:t>
            </a:fld>
            <a:endParaRPr lang="en-GB"/>
          </a:p>
        </p:txBody>
      </p:sp>
      <p:sp>
        <p:nvSpPr>
          <p:cNvPr id="6" name="Footer Placeholder 5">
            <a:extLst>
              <a:ext uri="{FF2B5EF4-FFF2-40B4-BE49-F238E27FC236}">
                <a16:creationId xmlns:a16="http://schemas.microsoft.com/office/drawing/2014/main" id="{6C26FE34-A589-FC17-BAC5-55B1A01CA7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CAA6DF-4772-2F3C-FC10-FE2C4225FF39}"/>
              </a:ext>
            </a:extLst>
          </p:cNvPr>
          <p:cNvSpPr>
            <a:spLocks noGrp="1"/>
          </p:cNvSpPr>
          <p:nvPr>
            <p:ph type="sldNum" sz="quarter" idx="12"/>
          </p:nvPr>
        </p:nvSpPr>
        <p:spPr/>
        <p:txBody>
          <a:bodyPr/>
          <a:lstStyle/>
          <a:p>
            <a:fld id="{AE24EB25-EE26-4677-B739-D73801E15866}" type="slidenum">
              <a:rPr lang="en-GB" smtClean="0"/>
              <a:t>‹#›</a:t>
            </a:fld>
            <a:endParaRPr lang="en-GB"/>
          </a:p>
        </p:txBody>
      </p:sp>
    </p:spTree>
    <p:extLst>
      <p:ext uri="{BB962C8B-B14F-4D97-AF65-F5344CB8AC3E}">
        <p14:creationId xmlns:p14="http://schemas.microsoft.com/office/powerpoint/2010/main" val="5611283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CD983-571F-A617-13D8-EE2D3219029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2DF832C-8CDF-F76F-943C-8999160892D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443F9A8-7E42-3575-FC98-54EA25B7504A}"/>
              </a:ext>
            </a:extLst>
          </p:cNvPr>
          <p:cNvSpPr>
            <a:spLocks noGrp="1"/>
          </p:cNvSpPr>
          <p:nvPr>
            <p:ph type="dt" sz="half" idx="10"/>
          </p:nvPr>
        </p:nvSpPr>
        <p:spPr/>
        <p:txBody>
          <a:bodyPr/>
          <a:lstStyle/>
          <a:p>
            <a:fld id="{1A0FF809-31DD-4E43-8D49-2F5E2D35AF47}" type="datetimeFigureOut">
              <a:rPr lang="en-GB" smtClean="0"/>
              <a:t>15/01/2025</a:t>
            </a:fld>
            <a:endParaRPr lang="en-GB"/>
          </a:p>
        </p:txBody>
      </p:sp>
      <p:sp>
        <p:nvSpPr>
          <p:cNvPr id="5" name="Footer Placeholder 4">
            <a:extLst>
              <a:ext uri="{FF2B5EF4-FFF2-40B4-BE49-F238E27FC236}">
                <a16:creationId xmlns:a16="http://schemas.microsoft.com/office/drawing/2014/main" id="{1E01E7C7-CF19-D673-C727-A5F8915146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7F759A4-5678-8225-05BF-5156DBA56262}"/>
              </a:ext>
            </a:extLst>
          </p:cNvPr>
          <p:cNvSpPr>
            <a:spLocks noGrp="1"/>
          </p:cNvSpPr>
          <p:nvPr>
            <p:ph type="sldNum" sz="quarter" idx="12"/>
          </p:nvPr>
        </p:nvSpPr>
        <p:spPr/>
        <p:txBody>
          <a:bodyPr/>
          <a:lstStyle/>
          <a:p>
            <a:fld id="{AE24EB25-EE26-4677-B739-D73801E15866}" type="slidenum">
              <a:rPr lang="en-GB" smtClean="0"/>
              <a:t>‹#›</a:t>
            </a:fld>
            <a:endParaRPr lang="en-GB"/>
          </a:p>
        </p:txBody>
      </p:sp>
    </p:spTree>
    <p:extLst>
      <p:ext uri="{BB962C8B-B14F-4D97-AF65-F5344CB8AC3E}">
        <p14:creationId xmlns:p14="http://schemas.microsoft.com/office/powerpoint/2010/main" val="12569183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986BEC-6646-BBF6-DC34-4131AE6DABB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28D36F6-5158-A257-B0FB-DF02A3B3EFB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7AD8CD-A4AB-A321-45B2-A2A4EDC4D911}"/>
              </a:ext>
            </a:extLst>
          </p:cNvPr>
          <p:cNvSpPr>
            <a:spLocks noGrp="1"/>
          </p:cNvSpPr>
          <p:nvPr>
            <p:ph type="dt" sz="half" idx="10"/>
          </p:nvPr>
        </p:nvSpPr>
        <p:spPr/>
        <p:txBody>
          <a:bodyPr/>
          <a:lstStyle/>
          <a:p>
            <a:fld id="{1A0FF809-31DD-4E43-8D49-2F5E2D35AF47}" type="datetimeFigureOut">
              <a:rPr lang="en-GB" smtClean="0"/>
              <a:t>15/01/2025</a:t>
            </a:fld>
            <a:endParaRPr lang="en-GB"/>
          </a:p>
        </p:txBody>
      </p:sp>
      <p:sp>
        <p:nvSpPr>
          <p:cNvPr id="5" name="Footer Placeholder 4">
            <a:extLst>
              <a:ext uri="{FF2B5EF4-FFF2-40B4-BE49-F238E27FC236}">
                <a16:creationId xmlns:a16="http://schemas.microsoft.com/office/drawing/2014/main" id="{E33D7239-B862-043B-0979-2C6DEA1E77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9C6200-B41B-1E7F-54F1-BB6203AE1D7C}"/>
              </a:ext>
            </a:extLst>
          </p:cNvPr>
          <p:cNvSpPr>
            <a:spLocks noGrp="1"/>
          </p:cNvSpPr>
          <p:nvPr>
            <p:ph type="sldNum" sz="quarter" idx="12"/>
          </p:nvPr>
        </p:nvSpPr>
        <p:spPr/>
        <p:txBody>
          <a:bodyPr/>
          <a:lstStyle/>
          <a:p>
            <a:fld id="{AE24EB25-EE26-4677-B739-D73801E15866}" type="slidenum">
              <a:rPr lang="en-GB" smtClean="0"/>
              <a:t>‹#›</a:t>
            </a:fld>
            <a:endParaRPr lang="en-GB"/>
          </a:p>
        </p:txBody>
      </p:sp>
    </p:spTree>
    <p:extLst>
      <p:ext uri="{BB962C8B-B14F-4D97-AF65-F5344CB8AC3E}">
        <p14:creationId xmlns:p14="http://schemas.microsoft.com/office/powerpoint/2010/main" val="41955130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369CEB-89C5-2302-9D17-EB59F40D561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43EA852-DB4E-7562-F093-6C943EB109A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2657BA-94D4-036C-74CA-46C9EB0826D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A0FF809-31DD-4E43-8D49-2F5E2D35AF47}" type="datetimeFigureOut">
              <a:rPr lang="en-GB" smtClean="0"/>
              <a:t>15/01/2025</a:t>
            </a:fld>
            <a:endParaRPr lang="en-GB"/>
          </a:p>
        </p:txBody>
      </p:sp>
      <p:sp>
        <p:nvSpPr>
          <p:cNvPr id="5" name="Footer Placeholder 4">
            <a:extLst>
              <a:ext uri="{FF2B5EF4-FFF2-40B4-BE49-F238E27FC236}">
                <a16:creationId xmlns:a16="http://schemas.microsoft.com/office/drawing/2014/main" id="{B1CDFC10-7E70-DFAD-3F14-1158B637096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4569B62-74F8-3682-8E17-6E192E63532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E24EB25-EE26-4677-B739-D73801E15866}" type="slidenum">
              <a:rPr lang="en-GB" smtClean="0"/>
              <a:t>‹#›</a:t>
            </a:fld>
            <a:endParaRPr lang="en-GB"/>
          </a:p>
        </p:txBody>
      </p:sp>
    </p:spTree>
    <p:extLst>
      <p:ext uri="{BB962C8B-B14F-4D97-AF65-F5344CB8AC3E}">
        <p14:creationId xmlns:p14="http://schemas.microsoft.com/office/powerpoint/2010/main" val="9583346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jpeg"/></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8.svg"/></Relationships>
</file>

<file path=ppt/slides/_rels/slide21.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74641C-1A39-8607-B766-2B844D57E056}"/>
              </a:ext>
            </a:extLst>
          </p:cNvPr>
          <p:cNvSpPr>
            <a:spLocks noGrp="1"/>
          </p:cNvSpPr>
          <p:nvPr>
            <p:ph type="ctrTitle"/>
          </p:nvPr>
        </p:nvSpPr>
        <p:spPr>
          <a:xfrm>
            <a:off x="838200" y="451381"/>
            <a:ext cx="10512552" cy="4066540"/>
          </a:xfrm>
        </p:spPr>
        <p:txBody>
          <a:bodyPr anchor="b">
            <a:normAutofit/>
          </a:bodyPr>
          <a:lstStyle/>
          <a:p>
            <a:pPr algn="l"/>
            <a:r>
              <a:rPr lang="en-US" sz="6600" dirty="0"/>
              <a:t>Interim Viva</a:t>
            </a:r>
            <a:endParaRPr lang="en-GB" sz="6600" dirty="0"/>
          </a:p>
        </p:txBody>
      </p:sp>
      <p:sp>
        <p:nvSpPr>
          <p:cNvPr id="3" name="Subtitle 2">
            <a:extLst>
              <a:ext uri="{FF2B5EF4-FFF2-40B4-BE49-F238E27FC236}">
                <a16:creationId xmlns:a16="http://schemas.microsoft.com/office/drawing/2014/main" id="{CA9A22BA-EFA7-A1BE-C9BC-0B27D759ADA0}"/>
              </a:ext>
            </a:extLst>
          </p:cNvPr>
          <p:cNvSpPr>
            <a:spLocks noGrp="1"/>
          </p:cNvSpPr>
          <p:nvPr>
            <p:ph type="subTitle" idx="1"/>
          </p:nvPr>
        </p:nvSpPr>
        <p:spPr>
          <a:xfrm>
            <a:off x="838199" y="4983276"/>
            <a:ext cx="10512552" cy="1126680"/>
          </a:xfrm>
        </p:spPr>
        <p:txBody>
          <a:bodyPr>
            <a:normAutofit/>
          </a:bodyPr>
          <a:lstStyle/>
          <a:p>
            <a:pPr algn="l"/>
            <a:r>
              <a:rPr lang="en-US" dirty="0"/>
              <a:t>J Davies - 296872</a:t>
            </a:r>
            <a:endParaRPr lang="en-GB" dirty="0"/>
          </a:p>
        </p:txBody>
      </p:sp>
      <p:sp>
        <p:nvSpPr>
          <p:cNvPr id="19"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550081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B8EBC-C418-3DF0-2DD4-0C03C309F5EA}"/>
              </a:ext>
            </a:extLst>
          </p:cNvPr>
          <p:cNvSpPr>
            <a:spLocks noGrp="1"/>
          </p:cNvSpPr>
          <p:nvPr>
            <p:ph type="title"/>
          </p:nvPr>
        </p:nvSpPr>
        <p:spPr/>
        <p:txBody>
          <a:bodyPr>
            <a:normAutofit fontScale="90000"/>
          </a:bodyPr>
          <a:lstStyle/>
          <a:p>
            <a:r>
              <a:rPr lang="en-US" dirty="0"/>
              <a:t>An investigation of the replacement of a paper-based invoicing system with a digital application</a:t>
            </a:r>
            <a:endParaRPr lang="en-GB" dirty="0"/>
          </a:p>
        </p:txBody>
      </p:sp>
      <p:sp>
        <p:nvSpPr>
          <p:cNvPr id="3" name="Text Placeholder 2">
            <a:extLst>
              <a:ext uri="{FF2B5EF4-FFF2-40B4-BE49-F238E27FC236}">
                <a16:creationId xmlns:a16="http://schemas.microsoft.com/office/drawing/2014/main" id="{984B8FD7-E29F-8B2B-ED48-23825AA76EEB}"/>
              </a:ext>
            </a:extLst>
          </p:cNvPr>
          <p:cNvSpPr>
            <a:spLocks noGrp="1"/>
          </p:cNvSpPr>
          <p:nvPr>
            <p:ph type="body" idx="1"/>
          </p:nvPr>
        </p:nvSpPr>
        <p:spPr/>
        <p:txBody>
          <a:bodyPr/>
          <a:lstStyle/>
          <a:p>
            <a:r>
              <a:rPr lang="en-US" dirty="0"/>
              <a:t>Working Title. </a:t>
            </a:r>
            <a:endParaRPr lang="en-GB" dirty="0"/>
          </a:p>
        </p:txBody>
      </p:sp>
    </p:spTree>
    <p:extLst>
      <p:ext uri="{BB962C8B-B14F-4D97-AF65-F5344CB8AC3E}">
        <p14:creationId xmlns:p14="http://schemas.microsoft.com/office/powerpoint/2010/main" val="24092845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615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BB66E4-C11E-4947-4A86-C6DE08C50EC9}"/>
              </a:ext>
            </a:extLst>
          </p:cNvPr>
          <p:cNvSpPr>
            <a:spLocks noGrp="1"/>
          </p:cNvSpPr>
          <p:nvPr>
            <p:ph type="title"/>
          </p:nvPr>
        </p:nvSpPr>
        <p:spPr>
          <a:xfrm>
            <a:off x="630936" y="639520"/>
            <a:ext cx="3429000" cy="1719072"/>
          </a:xfrm>
        </p:spPr>
        <p:txBody>
          <a:bodyPr anchor="b">
            <a:normAutofit/>
          </a:bodyPr>
          <a:lstStyle/>
          <a:p>
            <a:r>
              <a:rPr lang="en-US" sz="5400"/>
              <a:t>The Client</a:t>
            </a:r>
            <a:endParaRPr lang="en-GB" sz="5400"/>
          </a:p>
        </p:txBody>
      </p:sp>
      <p:sp>
        <p:nvSpPr>
          <p:cNvPr id="615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315AB93-0655-24EC-0DEF-2690EC08AB2B}"/>
              </a:ext>
            </a:extLst>
          </p:cNvPr>
          <p:cNvSpPr>
            <a:spLocks noGrp="1"/>
          </p:cNvSpPr>
          <p:nvPr>
            <p:ph idx="1"/>
          </p:nvPr>
        </p:nvSpPr>
        <p:spPr>
          <a:xfrm>
            <a:off x="630936" y="2807208"/>
            <a:ext cx="3429000" cy="3410712"/>
          </a:xfrm>
        </p:spPr>
        <p:txBody>
          <a:bodyPr anchor="t">
            <a:normAutofit/>
          </a:bodyPr>
          <a:lstStyle/>
          <a:p>
            <a:r>
              <a:rPr lang="en-US" sz="2200"/>
              <a:t>Interior design firm</a:t>
            </a:r>
          </a:p>
          <a:p>
            <a:r>
              <a:rPr lang="en-US" sz="2200"/>
              <a:t>Relation to me</a:t>
            </a:r>
          </a:p>
          <a:p>
            <a:r>
              <a:rPr lang="en-US" sz="2200"/>
              <a:t>Currently using Paper based invoicing</a:t>
            </a:r>
          </a:p>
          <a:p>
            <a:r>
              <a:rPr lang="en-US" sz="2200"/>
              <a:t>Wish to transition to a Digital system</a:t>
            </a:r>
            <a:endParaRPr lang="en-GB" sz="2200"/>
          </a:p>
        </p:txBody>
      </p:sp>
      <p:pic>
        <p:nvPicPr>
          <p:cNvPr id="6146" name="Picture 2" descr="Celtic Heritage Kitchens &amp; Interiors | Bespoke Furniture | Neath, Swansea,  Cardiff, South Wales">
            <a:extLst>
              <a:ext uri="{FF2B5EF4-FFF2-40B4-BE49-F238E27FC236}">
                <a16:creationId xmlns:a16="http://schemas.microsoft.com/office/drawing/2014/main" id="{DCCD1B0B-D247-F343-75DA-8D385FA2188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296" y="842246"/>
            <a:ext cx="6903720" cy="51735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36650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7" name="Rectangle 7176">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CBEE83-3C3C-6990-43D3-962C00652302}"/>
              </a:ext>
            </a:extLst>
          </p:cNvPr>
          <p:cNvSpPr>
            <a:spLocks noGrp="1"/>
          </p:cNvSpPr>
          <p:nvPr>
            <p:ph type="title"/>
          </p:nvPr>
        </p:nvSpPr>
        <p:spPr>
          <a:xfrm>
            <a:off x="640080" y="329184"/>
            <a:ext cx="6894576" cy="1783080"/>
          </a:xfrm>
        </p:spPr>
        <p:txBody>
          <a:bodyPr anchor="b">
            <a:normAutofit/>
          </a:bodyPr>
          <a:lstStyle/>
          <a:p>
            <a:r>
              <a:rPr lang="en-US" sz="5400"/>
              <a:t>Invoicing</a:t>
            </a:r>
            <a:endParaRPr lang="en-GB" sz="5400"/>
          </a:p>
        </p:txBody>
      </p:sp>
      <p:sp>
        <p:nvSpPr>
          <p:cNvPr id="7179"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C5F2D24-61CA-1799-8D2E-86FBC9BB7E88}"/>
              </a:ext>
            </a:extLst>
          </p:cNvPr>
          <p:cNvSpPr>
            <a:spLocks noGrp="1"/>
          </p:cNvSpPr>
          <p:nvPr>
            <p:ph idx="1"/>
          </p:nvPr>
        </p:nvSpPr>
        <p:spPr>
          <a:xfrm>
            <a:off x="640080" y="2706624"/>
            <a:ext cx="6894576" cy="3483864"/>
          </a:xfrm>
        </p:spPr>
        <p:txBody>
          <a:bodyPr>
            <a:normAutofit/>
          </a:bodyPr>
          <a:lstStyle/>
          <a:p>
            <a:r>
              <a:rPr lang="en-US" sz="2000" dirty="0"/>
              <a:t>Used by businesses and individuals for identification of objects in trade (1,2,3), Paper trail for transactions and accounting.</a:t>
            </a:r>
          </a:p>
          <a:p>
            <a:endParaRPr lang="en-US" sz="2000" dirty="0"/>
          </a:p>
          <a:p>
            <a:r>
              <a:rPr lang="en-US" sz="2000" dirty="0"/>
              <a:t>Clay Tablets in cuneiform, Mesopotamia (4,5,6,7)</a:t>
            </a:r>
          </a:p>
          <a:p>
            <a:pPr marL="0" indent="0">
              <a:buNone/>
            </a:pPr>
            <a:endParaRPr lang="en-US" sz="2000" dirty="0"/>
          </a:p>
          <a:p>
            <a:r>
              <a:rPr lang="en-US" sz="2000" dirty="0"/>
              <a:t>Paper, Printing Press Mass production (8)</a:t>
            </a:r>
          </a:p>
          <a:p>
            <a:endParaRPr lang="en-US" sz="2000" dirty="0"/>
          </a:p>
          <a:p>
            <a:r>
              <a:rPr lang="en-US" sz="2000" dirty="0"/>
              <a:t>Professional Invoices (8)</a:t>
            </a:r>
          </a:p>
          <a:p>
            <a:pPr marL="0" indent="0">
              <a:buNone/>
            </a:pPr>
            <a:endParaRPr lang="en-US" sz="2000" dirty="0"/>
          </a:p>
        </p:txBody>
      </p:sp>
      <p:pic>
        <p:nvPicPr>
          <p:cNvPr id="7170" name="Picture 2" descr="6 Fascinating Things You Probably Didn't Know About the History of Invoicing  - Free Invoicing Software for Small Businesses | Invoice Ninja">
            <a:extLst>
              <a:ext uri="{FF2B5EF4-FFF2-40B4-BE49-F238E27FC236}">
                <a16:creationId xmlns:a16="http://schemas.microsoft.com/office/drawing/2014/main" id="{225850DB-A8AB-7A02-5283-F102E61B62E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584710" y="329183"/>
            <a:ext cx="2572476" cy="3429969"/>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1919 Invoice Graham Bros. &amp; Co. Chicago, Illinois Manufacturer Fine Toilet  Soaps | eBay">
            <a:extLst>
              <a:ext uri="{FF2B5EF4-FFF2-40B4-BE49-F238E27FC236}">
                <a16:creationId xmlns:a16="http://schemas.microsoft.com/office/drawing/2014/main" id="{9A229D01-29F4-A8D6-D2F5-9FB71F3DE413}"/>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863840" y="4143372"/>
            <a:ext cx="3995928" cy="20479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72132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58D4DA-9531-963B-0168-BB54FF177244}"/>
              </a:ext>
            </a:extLst>
          </p:cNvPr>
          <p:cNvSpPr>
            <a:spLocks noGrp="1"/>
          </p:cNvSpPr>
          <p:nvPr>
            <p:ph type="title"/>
          </p:nvPr>
        </p:nvSpPr>
        <p:spPr/>
        <p:txBody>
          <a:bodyPr/>
          <a:lstStyle/>
          <a:p>
            <a:r>
              <a:rPr lang="en-US" dirty="0"/>
              <a:t>Currently + Workflow</a:t>
            </a:r>
            <a:endParaRPr lang="en-GB" dirty="0"/>
          </a:p>
        </p:txBody>
      </p:sp>
      <p:sp>
        <p:nvSpPr>
          <p:cNvPr id="3" name="Content Placeholder 2">
            <a:extLst>
              <a:ext uri="{FF2B5EF4-FFF2-40B4-BE49-F238E27FC236}">
                <a16:creationId xmlns:a16="http://schemas.microsoft.com/office/drawing/2014/main" id="{120F2C6C-0579-7CC1-F814-7B6073121A56}"/>
              </a:ext>
            </a:extLst>
          </p:cNvPr>
          <p:cNvSpPr>
            <a:spLocks noGrp="1"/>
          </p:cNvSpPr>
          <p:nvPr>
            <p:ph idx="1"/>
          </p:nvPr>
        </p:nvSpPr>
        <p:spPr/>
        <p:txBody>
          <a:bodyPr/>
          <a:lstStyle/>
          <a:p>
            <a:r>
              <a:rPr lang="en-US" dirty="0"/>
              <a:t>Many digital services exist for invoicing</a:t>
            </a:r>
          </a:p>
          <a:p>
            <a:pPr lvl="1"/>
            <a:r>
              <a:rPr lang="en-US" dirty="0"/>
              <a:t>Explored Soon</a:t>
            </a:r>
          </a:p>
          <a:p>
            <a:pPr lvl="1"/>
            <a:endParaRPr lang="en-US" dirty="0"/>
          </a:p>
          <a:p>
            <a:r>
              <a:rPr lang="en-US" dirty="0"/>
              <a:t>General workflow</a:t>
            </a:r>
          </a:p>
          <a:p>
            <a:endParaRPr lang="en-GB" dirty="0"/>
          </a:p>
          <a:p>
            <a:endParaRPr lang="en-GB" dirty="0"/>
          </a:p>
          <a:p>
            <a:endParaRPr lang="en-GB" dirty="0"/>
          </a:p>
          <a:p>
            <a:endParaRPr lang="en-GB" dirty="0"/>
          </a:p>
          <a:p>
            <a:pPr marL="0" indent="0">
              <a:buNone/>
            </a:pPr>
            <a:r>
              <a:rPr lang="en-GB" sz="2400" dirty="0"/>
              <a:t>(9,10)</a:t>
            </a:r>
          </a:p>
        </p:txBody>
      </p:sp>
      <p:pic>
        <p:nvPicPr>
          <p:cNvPr id="4" name="Picture 3" descr="A close-up of a sign&#10;&#10;Description automatically generated">
            <a:extLst>
              <a:ext uri="{FF2B5EF4-FFF2-40B4-BE49-F238E27FC236}">
                <a16:creationId xmlns:a16="http://schemas.microsoft.com/office/drawing/2014/main" id="{6BD36D36-58FD-E0C0-FF71-2BD084A94365}"/>
              </a:ext>
            </a:extLst>
          </p:cNvPr>
          <p:cNvPicPr>
            <a:picLocks noChangeAspect="1"/>
          </p:cNvPicPr>
          <p:nvPr/>
        </p:nvPicPr>
        <p:blipFill rotWithShape="1">
          <a:blip r:embed="rId3">
            <a:extLst>
              <a:ext uri="{28A0092B-C50C-407E-A947-70E740481C1C}">
                <a14:useLocalDpi xmlns:a14="http://schemas.microsoft.com/office/drawing/2010/main" val="0"/>
              </a:ext>
            </a:extLst>
          </a:blip>
          <a:srcRect t="17562" b="13658"/>
          <a:stretch/>
        </p:blipFill>
        <p:spPr bwMode="auto">
          <a:xfrm>
            <a:off x="1639308" y="4197236"/>
            <a:ext cx="8913384" cy="766649"/>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3697244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4C821-4F31-3645-75C9-7D502C8E69EB}"/>
              </a:ext>
            </a:extLst>
          </p:cNvPr>
          <p:cNvSpPr>
            <a:spLocks noGrp="1"/>
          </p:cNvSpPr>
          <p:nvPr>
            <p:ph type="title"/>
          </p:nvPr>
        </p:nvSpPr>
        <p:spPr/>
        <p:txBody>
          <a:bodyPr/>
          <a:lstStyle/>
          <a:p>
            <a:r>
              <a:rPr lang="en-US" dirty="0"/>
              <a:t>Existing Software</a:t>
            </a:r>
            <a:endParaRPr lang="en-GB" dirty="0"/>
          </a:p>
        </p:txBody>
      </p:sp>
      <p:sp>
        <p:nvSpPr>
          <p:cNvPr id="3" name="Content Placeholder 2">
            <a:extLst>
              <a:ext uri="{FF2B5EF4-FFF2-40B4-BE49-F238E27FC236}">
                <a16:creationId xmlns:a16="http://schemas.microsoft.com/office/drawing/2014/main" id="{14E24F96-0F19-4471-6DA2-6D2F5BAE32BA}"/>
              </a:ext>
            </a:extLst>
          </p:cNvPr>
          <p:cNvSpPr>
            <a:spLocks noGrp="1"/>
          </p:cNvSpPr>
          <p:nvPr>
            <p:ph idx="1"/>
          </p:nvPr>
        </p:nvSpPr>
        <p:spPr/>
        <p:txBody>
          <a:bodyPr/>
          <a:lstStyle/>
          <a:p>
            <a:r>
              <a:rPr lang="en-US" dirty="0" err="1"/>
              <a:t>Quickbooks</a:t>
            </a:r>
            <a:endParaRPr lang="en-US" dirty="0"/>
          </a:p>
          <a:p>
            <a:pPr lvl="1"/>
            <a:r>
              <a:rPr lang="en-US" dirty="0"/>
              <a:t>Subscription based</a:t>
            </a:r>
          </a:p>
          <a:p>
            <a:pPr lvl="1"/>
            <a:r>
              <a:rPr lang="en-US" dirty="0"/>
              <a:t>One time purchase</a:t>
            </a:r>
          </a:p>
          <a:p>
            <a:pPr lvl="1"/>
            <a:r>
              <a:rPr lang="en-US" dirty="0"/>
              <a:t>Options</a:t>
            </a:r>
          </a:p>
          <a:p>
            <a:pPr lvl="1"/>
            <a:endParaRPr lang="en-US" dirty="0"/>
          </a:p>
          <a:p>
            <a:pPr lvl="1"/>
            <a:endParaRPr lang="en-US" dirty="0"/>
          </a:p>
          <a:p>
            <a:pPr lvl="1"/>
            <a:endParaRPr lang="en-US" dirty="0"/>
          </a:p>
          <a:p>
            <a:pPr lvl="1"/>
            <a:endParaRPr lang="en-US" dirty="0"/>
          </a:p>
          <a:p>
            <a:pPr lvl="1"/>
            <a:endParaRPr lang="en-GB" dirty="0"/>
          </a:p>
          <a:p>
            <a:pPr marL="457200" lvl="1" indent="0">
              <a:buNone/>
            </a:pPr>
            <a:r>
              <a:rPr lang="en-GB" dirty="0"/>
              <a:t>(11)</a:t>
            </a:r>
            <a:endParaRPr lang="en-US" dirty="0"/>
          </a:p>
        </p:txBody>
      </p:sp>
      <p:pic>
        <p:nvPicPr>
          <p:cNvPr id="1026" name="Picture 2">
            <a:extLst>
              <a:ext uri="{FF2B5EF4-FFF2-40B4-BE49-F238E27FC236}">
                <a16:creationId xmlns:a16="http://schemas.microsoft.com/office/drawing/2014/main" id="{E3FC3B40-3F9F-B516-DDDC-83D3A28632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62311" y="1690688"/>
            <a:ext cx="5581650" cy="3295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56678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AACE45-D210-65B3-48F1-CDB639550526}"/>
              </a:ext>
            </a:extLst>
          </p:cNvPr>
          <p:cNvSpPr>
            <a:spLocks noGrp="1"/>
          </p:cNvSpPr>
          <p:nvPr>
            <p:ph type="title"/>
          </p:nvPr>
        </p:nvSpPr>
        <p:spPr/>
        <p:txBody>
          <a:bodyPr/>
          <a:lstStyle/>
          <a:p>
            <a:r>
              <a:rPr lang="en-US" dirty="0"/>
              <a:t>Existing Software</a:t>
            </a:r>
            <a:endParaRPr lang="en-GB" dirty="0"/>
          </a:p>
        </p:txBody>
      </p:sp>
      <p:sp>
        <p:nvSpPr>
          <p:cNvPr id="3" name="Content Placeholder 2">
            <a:extLst>
              <a:ext uri="{FF2B5EF4-FFF2-40B4-BE49-F238E27FC236}">
                <a16:creationId xmlns:a16="http://schemas.microsoft.com/office/drawing/2014/main" id="{D7C0D697-715E-7C3B-D35B-62FF2085817E}"/>
              </a:ext>
            </a:extLst>
          </p:cNvPr>
          <p:cNvSpPr>
            <a:spLocks noGrp="1"/>
          </p:cNvSpPr>
          <p:nvPr>
            <p:ph idx="1"/>
          </p:nvPr>
        </p:nvSpPr>
        <p:spPr/>
        <p:txBody>
          <a:bodyPr/>
          <a:lstStyle/>
          <a:p>
            <a:r>
              <a:rPr lang="en-US" dirty="0"/>
              <a:t>Sage</a:t>
            </a:r>
          </a:p>
          <a:p>
            <a:pPr lvl="1"/>
            <a:r>
              <a:rPr lang="en-US" dirty="0"/>
              <a:t>Cloud</a:t>
            </a:r>
          </a:p>
          <a:p>
            <a:pPr lvl="1"/>
            <a:r>
              <a:rPr lang="en-US" dirty="0"/>
              <a:t>Subscription based</a:t>
            </a:r>
          </a:p>
          <a:p>
            <a:pPr marL="457200" lvl="1" indent="0">
              <a:buNone/>
            </a:pPr>
            <a:endParaRPr lang="en-US" dirty="0"/>
          </a:p>
          <a:p>
            <a:pPr marL="457200" lvl="1" indent="0">
              <a:buNone/>
            </a:pPr>
            <a:endParaRPr lang="en-US" dirty="0"/>
          </a:p>
          <a:p>
            <a:pPr marL="457200" lvl="1" indent="0">
              <a:buNone/>
            </a:pPr>
            <a:endParaRPr lang="en-US" dirty="0"/>
          </a:p>
          <a:p>
            <a:pPr marL="457200" lvl="1" indent="0">
              <a:buNone/>
            </a:pPr>
            <a:endParaRPr lang="en-US" dirty="0"/>
          </a:p>
          <a:p>
            <a:pPr marL="457200" lvl="1" indent="0">
              <a:buNone/>
            </a:pPr>
            <a:endParaRPr lang="en-US" dirty="0"/>
          </a:p>
          <a:p>
            <a:pPr marL="457200" lvl="1" indent="0">
              <a:buNone/>
            </a:pPr>
            <a:r>
              <a:rPr lang="en-US" dirty="0"/>
              <a:t>(12)</a:t>
            </a:r>
            <a:endParaRPr lang="en-GB" dirty="0"/>
          </a:p>
        </p:txBody>
      </p:sp>
      <p:pic>
        <p:nvPicPr>
          <p:cNvPr id="2050" name="Picture 2" descr="A screenshot of a computer&#10;&#10;Description automatically generated">
            <a:extLst>
              <a:ext uri="{FF2B5EF4-FFF2-40B4-BE49-F238E27FC236}">
                <a16:creationId xmlns:a16="http://schemas.microsoft.com/office/drawing/2014/main" id="{AB12A3CC-9FCC-766C-1385-30DFC1AC80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97831" y="1690687"/>
            <a:ext cx="6616724" cy="43513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328490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01" name="Rectangle 8200">
            <a:extLst>
              <a:ext uri="{FF2B5EF4-FFF2-40B4-BE49-F238E27FC236}">
                <a16:creationId xmlns:a16="http://schemas.microsoft.com/office/drawing/2014/main" id="{E8828223-5E93-46C5-ACCD-F95D7163F9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93FDB8-FA73-435A-93DC-B8BC899A97E8}"/>
              </a:ext>
            </a:extLst>
          </p:cNvPr>
          <p:cNvSpPr>
            <a:spLocks noGrp="1"/>
          </p:cNvSpPr>
          <p:nvPr>
            <p:ph type="title"/>
          </p:nvPr>
        </p:nvSpPr>
        <p:spPr>
          <a:xfrm>
            <a:off x="1137034" y="603623"/>
            <a:ext cx="7236653" cy="1330841"/>
          </a:xfrm>
        </p:spPr>
        <p:txBody>
          <a:bodyPr>
            <a:normAutofit/>
          </a:bodyPr>
          <a:lstStyle/>
          <a:p>
            <a:r>
              <a:rPr lang="en-US" dirty="0"/>
              <a:t>More Existing software</a:t>
            </a:r>
            <a:endParaRPr lang="en-GB" dirty="0"/>
          </a:p>
        </p:txBody>
      </p:sp>
      <p:sp>
        <p:nvSpPr>
          <p:cNvPr id="3" name="Content Placeholder 2">
            <a:extLst>
              <a:ext uri="{FF2B5EF4-FFF2-40B4-BE49-F238E27FC236}">
                <a16:creationId xmlns:a16="http://schemas.microsoft.com/office/drawing/2014/main" id="{3E0E2E23-9051-BA12-2754-999022A66743}"/>
              </a:ext>
            </a:extLst>
          </p:cNvPr>
          <p:cNvSpPr>
            <a:spLocks noGrp="1"/>
          </p:cNvSpPr>
          <p:nvPr>
            <p:ph idx="1"/>
          </p:nvPr>
        </p:nvSpPr>
        <p:spPr>
          <a:xfrm>
            <a:off x="1149249" y="2194101"/>
            <a:ext cx="6195833" cy="3724561"/>
          </a:xfrm>
        </p:spPr>
        <p:txBody>
          <a:bodyPr>
            <a:normAutofit/>
          </a:bodyPr>
          <a:lstStyle/>
          <a:p>
            <a:r>
              <a:rPr lang="en-US" sz="2000"/>
              <a:t>Wave</a:t>
            </a:r>
          </a:p>
          <a:p>
            <a:r>
              <a:rPr lang="en-US" sz="2000"/>
              <a:t>Aura</a:t>
            </a:r>
          </a:p>
          <a:p>
            <a:r>
              <a:rPr lang="en-US" sz="2000"/>
              <a:t>Xero</a:t>
            </a:r>
          </a:p>
          <a:p>
            <a:endParaRPr lang="en-GB" sz="2000"/>
          </a:p>
        </p:txBody>
      </p:sp>
      <p:sp>
        <p:nvSpPr>
          <p:cNvPr id="8203" name="Freeform: Shape 8202">
            <a:extLst>
              <a:ext uri="{FF2B5EF4-FFF2-40B4-BE49-F238E27FC236}">
                <a16:creationId xmlns:a16="http://schemas.microsoft.com/office/drawing/2014/main" id="{48C1AA47-524D-4A9F-B867-9E9AF98C1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731434"/>
            <a:ext cx="12192000" cy="1126566"/>
          </a:xfrm>
          <a:custGeom>
            <a:avLst/>
            <a:gdLst>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384334 w 12192000"/>
              <a:gd name="connsiteY26" fmla="*/ 173113 h 1126566"/>
              <a:gd name="connsiteX27" fmla="*/ 2396234 w 12192000"/>
              <a:gd name="connsiteY27" fmla="*/ 176379 h 1126566"/>
              <a:gd name="connsiteX28" fmla="*/ 2406730 w 12192000"/>
              <a:gd name="connsiteY28" fmla="*/ 184179 h 1126566"/>
              <a:gd name="connsiteX29" fmla="*/ 2829718 w 12192000"/>
              <a:gd name="connsiteY29" fmla="*/ 242215 h 1126566"/>
              <a:gd name="connsiteX30" fmla="*/ 3028662 w 12192000"/>
              <a:gd name="connsiteY30" fmla="*/ 219550 h 1126566"/>
              <a:gd name="connsiteX31" fmla="*/ 3107019 w 12192000"/>
              <a:gd name="connsiteY31" fmla="*/ 220240 h 1126566"/>
              <a:gd name="connsiteX32" fmla="*/ 3116698 w 12192000"/>
              <a:gd name="connsiteY32" fmla="*/ 226983 h 1126566"/>
              <a:gd name="connsiteX33" fmla="*/ 3231577 w 12192000"/>
              <a:gd name="connsiteY33" fmla="*/ 202023 h 1126566"/>
              <a:gd name="connsiteX34" fmla="*/ 3386687 w 12192000"/>
              <a:gd name="connsiteY34" fmla="*/ 218190 h 1126566"/>
              <a:gd name="connsiteX35" fmla="*/ 3501680 w 12192000"/>
              <a:gd name="connsiteY35" fmla="*/ 238841 h 1126566"/>
              <a:gd name="connsiteX36" fmla="*/ 3567038 w 12192000"/>
              <a:gd name="connsiteY36" fmla="*/ 246771 h 1126566"/>
              <a:gd name="connsiteX37" fmla="*/ 3613626 w 12192000"/>
              <a:gd name="connsiteY37" fmla="*/ 256591 h 1126566"/>
              <a:gd name="connsiteX38" fmla="*/ 3737444 w 12192000"/>
              <a:gd name="connsiteY38" fmla="*/ 259793 h 1126566"/>
              <a:gd name="connsiteX39" fmla="*/ 3944870 w 12192000"/>
              <a:gd name="connsiteY39" fmla="*/ 255991 h 1126566"/>
              <a:gd name="connsiteX40" fmla="*/ 4092172 w 12192000"/>
              <a:gd name="connsiteY40" fmla="*/ 290617 h 1126566"/>
              <a:gd name="connsiteX41" fmla="*/ 4176434 w 12192000"/>
              <a:gd name="connsiteY41" fmla="*/ 272187 h 1126566"/>
              <a:gd name="connsiteX42" fmla="*/ 4269617 w 12192000"/>
              <a:gd name="connsiteY42" fmla="*/ 283947 h 1126566"/>
              <a:gd name="connsiteX43" fmla="*/ 4638729 w 12192000"/>
              <a:gd name="connsiteY43" fmla="*/ 274806 h 1126566"/>
              <a:gd name="connsiteX44" fmla="*/ 4877121 w 12192000"/>
              <a:gd name="connsiteY44" fmla="*/ 263049 h 1126566"/>
              <a:gd name="connsiteX45" fmla="*/ 4910175 w 12192000"/>
              <a:gd name="connsiteY45" fmla="*/ 258887 h 1126566"/>
              <a:gd name="connsiteX46" fmla="*/ 4910653 w 12192000"/>
              <a:gd name="connsiteY46" fmla="*/ 256337 h 1126566"/>
              <a:gd name="connsiteX47" fmla="*/ 4915901 w 12192000"/>
              <a:gd name="connsiteY47" fmla="*/ 255646 h 1126566"/>
              <a:gd name="connsiteX48" fmla="*/ 4919888 w 12192000"/>
              <a:gd name="connsiteY48" fmla="*/ 257665 h 1126566"/>
              <a:gd name="connsiteX49" fmla="*/ 4926150 w 12192000"/>
              <a:gd name="connsiteY49" fmla="*/ 256877 h 1126566"/>
              <a:gd name="connsiteX50" fmla="*/ 4943081 w 12192000"/>
              <a:gd name="connsiteY50" fmla="*/ 255402 h 1126566"/>
              <a:gd name="connsiteX51" fmla="*/ 4949875 w 12192000"/>
              <a:gd name="connsiteY51" fmla="*/ 250755 h 1126566"/>
              <a:gd name="connsiteX52" fmla="*/ 5034125 w 12192000"/>
              <a:gd name="connsiteY52" fmla="*/ 251561 h 1126566"/>
              <a:gd name="connsiteX53" fmla="*/ 5058873 w 12192000"/>
              <a:gd name="connsiteY53" fmla="*/ 245283 h 1126566"/>
              <a:gd name="connsiteX54" fmla="*/ 5123651 w 12192000"/>
              <a:gd name="connsiteY54" fmla="*/ 248360 h 1126566"/>
              <a:gd name="connsiteX55" fmla="*/ 5197539 w 12192000"/>
              <a:gd name="connsiteY55" fmla="*/ 245352 h 1126566"/>
              <a:gd name="connsiteX56" fmla="*/ 5250946 w 12192000"/>
              <a:gd name="connsiteY56" fmla="*/ 239095 h 1126566"/>
              <a:gd name="connsiteX57" fmla="*/ 5388817 w 12192000"/>
              <a:gd name="connsiteY57" fmla="*/ 245059 h 1126566"/>
              <a:gd name="connsiteX58" fmla="*/ 5618162 w 12192000"/>
              <a:gd name="connsiteY58" fmla="*/ 264094 h 1126566"/>
              <a:gd name="connsiteX59" fmla="*/ 5666664 w 12192000"/>
              <a:gd name="connsiteY59" fmla="*/ 266098 h 1126566"/>
              <a:gd name="connsiteX60" fmla="*/ 5715324 w 12192000"/>
              <a:gd name="connsiteY60" fmla="*/ 251101 h 1126566"/>
              <a:gd name="connsiteX61" fmla="*/ 5741796 w 12192000"/>
              <a:gd name="connsiteY61" fmla="*/ 250897 h 1126566"/>
              <a:gd name="connsiteX62" fmla="*/ 5748565 w 12192000"/>
              <a:gd name="connsiteY62" fmla="*/ 249142 h 1126566"/>
              <a:gd name="connsiteX63" fmla="*/ 5787667 w 12192000"/>
              <a:gd name="connsiteY63" fmla="*/ 240782 h 1126566"/>
              <a:gd name="connsiteX64" fmla="*/ 5877829 w 12192000"/>
              <a:gd name="connsiteY64" fmla="*/ 265178 h 1126566"/>
              <a:gd name="connsiteX65" fmla="*/ 5946099 w 12192000"/>
              <a:gd name="connsiteY65" fmla="*/ 275229 h 1126566"/>
              <a:gd name="connsiteX66" fmla="*/ 5951885 w 12192000"/>
              <a:gd name="connsiteY66" fmla="*/ 273306 h 1126566"/>
              <a:gd name="connsiteX67" fmla="*/ 5957187 w 12192000"/>
              <a:gd name="connsiteY67" fmla="*/ 267506 h 1126566"/>
              <a:gd name="connsiteX68" fmla="*/ 5969996 w 12192000"/>
              <a:gd name="connsiteY68" fmla="*/ 266279 h 1126566"/>
              <a:gd name="connsiteX69" fmla="*/ 5983257 w 12192000"/>
              <a:gd name="connsiteY69" fmla="*/ 260438 h 1126566"/>
              <a:gd name="connsiteX70" fmla="*/ 6390944 w 12192000"/>
              <a:gd name="connsiteY70" fmla="*/ 296657 h 1126566"/>
              <a:gd name="connsiteX71" fmla="*/ 6472553 w 12192000"/>
              <a:gd name="connsiteY71" fmla="*/ 327261 h 1126566"/>
              <a:gd name="connsiteX72" fmla="*/ 6598839 w 12192000"/>
              <a:gd name="connsiteY72" fmla="*/ 327138 h 1126566"/>
              <a:gd name="connsiteX73" fmla="*/ 6674894 w 12192000"/>
              <a:gd name="connsiteY73" fmla="*/ 339184 h 1126566"/>
              <a:gd name="connsiteX74" fmla="*/ 6686944 w 12192000"/>
              <a:gd name="connsiteY74" fmla="*/ 334233 h 1126566"/>
              <a:gd name="connsiteX75" fmla="*/ 6788093 w 12192000"/>
              <a:gd name="connsiteY75" fmla="*/ 377012 h 1126566"/>
              <a:gd name="connsiteX76" fmla="*/ 6944546 w 12192000"/>
              <a:gd name="connsiteY76" fmla="*/ 386543 h 1126566"/>
              <a:gd name="connsiteX77" fmla="*/ 7063994 w 12192000"/>
              <a:gd name="connsiteY77" fmla="*/ 385228 h 1126566"/>
              <a:gd name="connsiteX78" fmla="*/ 7130364 w 12192000"/>
              <a:gd name="connsiteY78" fmla="*/ 388164 h 1126566"/>
              <a:gd name="connsiteX79" fmla="*/ 7179335 w 12192000"/>
              <a:gd name="connsiteY79" fmla="*/ 386225 h 1126566"/>
              <a:gd name="connsiteX80" fmla="*/ 7300357 w 12192000"/>
              <a:gd name="connsiteY80" fmla="*/ 403218 h 1126566"/>
              <a:gd name="connsiteX81" fmla="*/ 7499445 w 12192000"/>
              <a:gd name="connsiteY81" fmla="*/ 440549 h 1126566"/>
              <a:gd name="connsiteX82" fmla="*/ 7655710 w 12192000"/>
              <a:gd name="connsiteY82" fmla="*/ 430962 h 1126566"/>
              <a:gd name="connsiteX83" fmla="*/ 7729851 w 12192000"/>
              <a:gd name="connsiteY83" fmla="*/ 462457 h 1126566"/>
              <a:gd name="connsiteX84" fmla="*/ 7824660 w 12192000"/>
              <a:gd name="connsiteY84" fmla="*/ 466203 h 1126566"/>
              <a:gd name="connsiteX85" fmla="*/ 8277851 w 12192000"/>
              <a:gd name="connsiteY85" fmla="*/ 502630 h 1126566"/>
              <a:gd name="connsiteX86" fmla="*/ 8382461 w 12192000"/>
              <a:gd name="connsiteY86" fmla="*/ 526824 h 1126566"/>
              <a:gd name="connsiteX87" fmla="*/ 8594502 w 12192000"/>
              <a:gd name="connsiteY87" fmla="*/ 613607 h 1126566"/>
              <a:gd name="connsiteX88" fmla="*/ 8862814 w 12192000"/>
              <a:gd name="connsiteY88" fmla="*/ 645618 h 1126566"/>
              <a:gd name="connsiteX89" fmla="*/ 8880244 w 12192000"/>
              <a:gd name="connsiteY89" fmla="*/ 661466 h 1126566"/>
              <a:gd name="connsiteX90" fmla="*/ 8885004 w 12192000"/>
              <a:gd name="connsiteY90" fmla="*/ 663655 h 1126566"/>
              <a:gd name="connsiteX91" fmla="*/ 8886720 w 12192000"/>
              <a:gd name="connsiteY91" fmla="*/ 662879 h 1126566"/>
              <a:gd name="connsiteX92" fmla="*/ 8912175 w 12192000"/>
              <a:gd name="connsiteY92" fmla="*/ 660908 h 1126566"/>
              <a:gd name="connsiteX93" fmla="*/ 8969814 w 12192000"/>
              <a:gd name="connsiteY93" fmla="*/ 639833 h 1126566"/>
              <a:gd name="connsiteX94" fmla="*/ 8996241 w 12192000"/>
              <a:gd name="connsiteY94" fmla="*/ 655221 h 1126566"/>
              <a:gd name="connsiteX95" fmla="*/ 9092152 w 12192000"/>
              <a:gd name="connsiteY95" fmla="*/ 609097 h 1126566"/>
              <a:gd name="connsiteX96" fmla="*/ 9156546 w 12192000"/>
              <a:gd name="connsiteY96" fmla="*/ 585468 h 1126566"/>
              <a:gd name="connsiteX97" fmla="*/ 9194830 w 12192000"/>
              <a:gd name="connsiteY97" fmla="*/ 571148 h 1126566"/>
              <a:gd name="connsiteX98" fmla="*/ 9314188 w 12192000"/>
              <a:gd name="connsiteY98" fmla="*/ 547301 h 1126566"/>
              <a:gd name="connsiteX99" fmla="*/ 9554706 w 12192000"/>
              <a:gd name="connsiteY99" fmla="*/ 542666 h 1126566"/>
              <a:gd name="connsiteX100" fmla="*/ 9616141 w 12192000"/>
              <a:gd name="connsiteY100" fmla="*/ 530976 h 1126566"/>
              <a:gd name="connsiteX101" fmla="*/ 9620146 w 12192000"/>
              <a:gd name="connsiteY101" fmla="*/ 524035 h 1126566"/>
              <a:gd name="connsiteX102" fmla="*/ 9724197 w 12192000"/>
              <a:gd name="connsiteY102" fmla="*/ 528337 h 1126566"/>
              <a:gd name="connsiteX103" fmla="*/ 9837846 w 12192000"/>
              <a:gd name="connsiteY103" fmla="*/ 492977 h 1126566"/>
              <a:gd name="connsiteX104" fmla="*/ 9917440 w 12192000"/>
              <a:gd name="connsiteY104" fmla="*/ 459605 h 1126566"/>
              <a:gd name="connsiteX105" fmla="*/ 9918439 w 12192000"/>
              <a:gd name="connsiteY105" fmla="*/ 453114 h 1126566"/>
              <a:gd name="connsiteX106" fmla="*/ 9925811 w 12192000"/>
              <a:gd name="connsiteY106" fmla="*/ 452486 h 1126566"/>
              <a:gd name="connsiteX107" fmla="*/ 9933026 w 12192000"/>
              <a:gd name="connsiteY107" fmla="*/ 457540 h 1126566"/>
              <a:gd name="connsiteX108" fmla="*/ 9988183 w 12192000"/>
              <a:gd name="connsiteY108" fmla="*/ 448079 h 1126566"/>
              <a:gd name="connsiteX109" fmla="*/ 9991965 w 12192000"/>
              <a:gd name="connsiteY109" fmla="*/ 435969 h 1126566"/>
              <a:gd name="connsiteX110" fmla="*/ 9986932 w 12192000"/>
              <a:gd name="connsiteY110" fmla="*/ 431168 h 1126566"/>
              <a:gd name="connsiteX111" fmla="*/ 9996190 w 12192000"/>
              <a:gd name="connsiteY111" fmla="*/ 429066 h 1126566"/>
              <a:gd name="connsiteX112" fmla="*/ 9999786 w 12192000"/>
              <a:gd name="connsiteY112" fmla="*/ 427758 h 1126566"/>
              <a:gd name="connsiteX113" fmla="*/ 10012936 w 12192000"/>
              <a:gd name="connsiteY113" fmla="*/ 428884 h 1126566"/>
              <a:gd name="connsiteX114" fmla="*/ 10038815 w 12192000"/>
              <a:gd name="connsiteY114" fmla="*/ 419316 h 1126566"/>
              <a:gd name="connsiteX115" fmla="*/ 10057432 w 12192000"/>
              <a:gd name="connsiteY115" fmla="*/ 421938 h 1126566"/>
              <a:gd name="connsiteX116" fmla="*/ 10121534 w 12192000"/>
              <a:gd name="connsiteY116" fmla="*/ 437514 h 1126566"/>
              <a:gd name="connsiteX117" fmla="*/ 10199200 w 12192000"/>
              <a:gd name="connsiteY117" fmla="*/ 438197 h 1126566"/>
              <a:gd name="connsiteX118" fmla="*/ 10245648 w 12192000"/>
              <a:gd name="connsiteY118" fmla="*/ 438831 h 1126566"/>
              <a:gd name="connsiteX119" fmla="*/ 10369590 w 12192000"/>
              <a:gd name="connsiteY119" fmla="*/ 423377 h 1126566"/>
              <a:gd name="connsiteX120" fmla="*/ 10575777 w 12192000"/>
              <a:gd name="connsiteY120" fmla="*/ 355859 h 1126566"/>
              <a:gd name="connsiteX121" fmla="*/ 10638984 w 12192000"/>
              <a:gd name="connsiteY121" fmla="*/ 347416 h 1126566"/>
              <a:gd name="connsiteX122" fmla="*/ 10649306 w 12192000"/>
              <a:gd name="connsiteY122" fmla="*/ 352042 h 1126566"/>
              <a:gd name="connsiteX123" fmla="*/ 10732175 w 12192000"/>
              <a:gd name="connsiteY123" fmla="*/ 317549 h 1126566"/>
              <a:gd name="connsiteX124" fmla="*/ 10862886 w 12192000"/>
              <a:gd name="connsiteY124" fmla="*/ 313438 h 1126566"/>
              <a:gd name="connsiteX125" fmla="*/ 10963063 w 12192000"/>
              <a:gd name="connsiteY125" fmla="*/ 317771 h 1126566"/>
              <a:gd name="connsiteX126" fmla="*/ 11018562 w 12192000"/>
              <a:gd name="connsiteY126" fmla="*/ 316991 h 1126566"/>
              <a:gd name="connsiteX127" fmla="*/ 11059692 w 12192000"/>
              <a:gd name="connsiteY127" fmla="*/ 319983 h 1126566"/>
              <a:gd name="connsiteX128" fmla="*/ 11160371 w 12192000"/>
              <a:gd name="connsiteY128" fmla="*/ 308440 h 1126566"/>
              <a:gd name="connsiteX129" fmla="*/ 11178386 w 12192000"/>
              <a:gd name="connsiteY129" fmla="*/ 299490 h 1126566"/>
              <a:gd name="connsiteX130" fmla="*/ 11192494 w 12192000"/>
              <a:gd name="connsiteY130" fmla="*/ 296221 h 1126566"/>
              <a:gd name="connsiteX131" fmla="*/ 11199770 w 12192000"/>
              <a:gd name="connsiteY131" fmla="*/ 299772 h 1126566"/>
              <a:gd name="connsiteX132" fmla="*/ 11217258 w 12192000"/>
              <a:gd name="connsiteY132" fmla="*/ 293681 h 1126566"/>
              <a:gd name="connsiteX133" fmla="*/ 11245798 w 12192000"/>
              <a:gd name="connsiteY133" fmla="*/ 292170 h 1126566"/>
              <a:gd name="connsiteX134" fmla="*/ 11255992 w 12192000"/>
              <a:gd name="connsiteY134" fmla="*/ 291919 h 1126566"/>
              <a:gd name="connsiteX135" fmla="*/ 11264859 w 12192000"/>
              <a:gd name="connsiteY135" fmla="*/ 293937 h 1126566"/>
              <a:gd name="connsiteX136" fmla="*/ 11276151 w 12192000"/>
              <a:gd name="connsiteY136" fmla="*/ 293070 h 1126566"/>
              <a:gd name="connsiteX137" fmla="*/ 11279850 w 12192000"/>
              <a:gd name="connsiteY137" fmla="*/ 291330 h 1126566"/>
              <a:gd name="connsiteX138" fmla="*/ 11290818 w 12192000"/>
              <a:gd name="connsiteY138" fmla="*/ 291060 h 1126566"/>
              <a:gd name="connsiteX139" fmla="*/ 11296248 w 12192000"/>
              <a:gd name="connsiteY139" fmla="*/ 290163 h 1126566"/>
              <a:gd name="connsiteX140" fmla="*/ 11301652 w 12192000"/>
              <a:gd name="connsiteY140" fmla="*/ 290324 h 1126566"/>
              <a:gd name="connsiteX141" fmla="*/ 11339114 w 12192000"/>
              <a:gd name="connsiteY141" fmla="*/ 288153 h 1126566"/>
              <a:gd name="connsiteX142" fmla="*/ 11345146 w 12192000"/>
              <a:gd name="connsiteY142" fmla="*/ 290802 h 1126566"/>
              <a:gd name="connsiteX143" fmla="*/ 11400126 w 12192000"/>
              <a:gd name="connsiteY143" fmla="*/ 292287 h 1126566"/>
              <a:gd name="connsiteX144" fmla="*/ 11400420 w 12192000"/>
              <a:gd name="connsiteY144" fmla="*/ 293758 h 1126566"/>
              <a:gd name="connsiteX145" fmla="*/ 11413889 w 12192000"/>
              <a:gd name="connsiteY145" fmla="*/ 300516 h 1126566"/>
              <a:gd name="connsiteX146" fmla="*/ 11440688 w 12192000"/>
              <a:gd name="connsiteY146" fmla="*/ 310121 h 1126566"/>
              <a:gd name="connsiteX147" fmla="*/ 11496733 w 12192000"/>
              <a:gd name="connsiteY147" fmla="*/ 350225 h 1126566"/>
              <a:gd name="connsiteX148" fmla="*/ 11554005 w 12192000"/>
              <a:gd name="connsiteY148" fmla="*/ 351933 h 1126566"/>
              <a:gd name="connsiteX149" fmla="*/ 11565304 w 12192000"/>
              <a:gd name="connsiteY149" fmla="*/ 353069 h 1126566"/>
              <a:gd name="connsiteX150" fmla="*/ 11565435 w 12192000"/>
              <a:gd name="connsiteY150" fmla="*/ 353419 h 1126566"/>
              <a:gd name="connsiteX151" fmla="*/ 11577168 w 12192000"/>
              <a:gd name="connsiteY151" fmla="*/ 355270 h 1126566"/>
              <a:gd name="connsiteX152" fmla="*/ 11585904 w 12192000"/>
              <a:gd name="connsiteY152" fmla="*/ 355142 h 1126566"/>
              <a:gd name="connsiteX153" fmla="*/ 11607823 w 12192000"/>
              <a:gd name="connsiteY153" fmla="*/ 357347 h 1126566"/>
              <a:gd name="connsiteX154" fmla="*/ 11614746 w 12192000"/>
              <a:gd name="connsiteY154" fmla="*/ 360281 h 1126566"/>
              <a:gd name="connsiteX155" fmla="*/ 11658031 w 12192000"/>
              <a:gd name="connsiteY155" fmla="*/ 406970 h 1126566"/>
              <a:gd name="connsiteX156" fmla="*/ 11779739 w 12192000"/>
              <a:gd name="connsiteY156" fmla="*/ 457323 h 1126566"/>
              <a:gd name="connsiteX157" fmla="*/ 11828107 w 12192000"/>
              <a:gd name="connsiteY157" fmla="*/ 477948 h 1126566"/>
              <a:gd name="connsiteX158" fmla="*/ 11866598 w 12192000"/>
              <a:gd name="connsiteY158" fmla="*/ 486803 h 1126566"/>
              <a:gd name="connsiteX159" fmla="*/ 11916744 w 12192000"/>
              <a:gd name="connsiteY159" fmla="*/ 502917 h 1126566"/>
              <a:gd name="connsiteX160" fmla="*/ 11949248 w 12192000"/>
              <a:gd name="connsiteY160" fmla="*/ 518881 h 1126566"/>
              <a:gd name="connsiteX161" fmla="*/ 11951002 w 12192000"/>
              <a:gd name="connsiteY161" fmla="*/ 518735 h 1126566"/>
              <a:gd name="connsiteX162" fmla="*/ 11957283 w 12192000"/>
              <a:gd name="connsiteY162" fmla="*/ 522828 h 1126566"/>
              <a:gd name="connsiteX163" fmla="*/ 11966535 w 12192000"/>
              <a:gd name="connsiteY163" fmla="*/ 527372 h 1126566"/>
              <a:gd name="connsiteX164" fmla="*/ 12026007 w 12192000"/>
              <a:gd name="connsiteY164" fmla="*/ 534384 h 1126566"/>
              <a:gd name="connsiteX165" fmla="*/ 12035188 w 12192000"/>
              <a:gd name="connsiteY165" fmla="*/ 529609 h 1126566"/>
              <a:gd name="connsiteX166" fmla="*/ 12115225 w 12192000"/>
              <a:gd name="connsiteY166" fmla="*/ 561895 h 1126566"/>
              <a:gd name="connsiteX167" fmla="*/ 12191636 w 12192000"/>
              <a:gd name="connsiteY167" fmla="*/ 558318 h 1126566"/>
              <a:gd name="connsiteX168" fmla="*/ 12192000 w 12192000"/>
              <a:gd name="connsiteY168" fmla="*/ 558295 h 1126566"/>
              <a:gd name="connsiteX169" fmla="*/ 12192000 w 12192000"/>
              <a:gd name="connsiteY169" fmla="*/ 1126566 h 1126566"/>
              <a:gd name="connsiteX170" fmla="*/ 0 w 12192000"/>
              <a:gd name="connsiteY170" fmla="*/ 1126566 h 1126566"/>
              <a:gd name="connsiteX171" fmla="*/ 0 w 12192000"/>
              <a:gd name="connsiteY171" fmla="*/ 401922 h 1126566"/>
              <a:gd name="connsiteX172" fmla="*/ 25242 w 12192000"/>
              <a:gd name="connsiteY172" fmla="*/ 388862 h 1126566"/>
              <a:gd name="connsiteX173" fmla="*/ 96922 w 12192000"/>
              <a:gd name="connsiteY173" fmla="*/ 357381 h 1126566"/>
              <a:gd name="connsiteX174" fmla="*/ 137910 w 12192000"/>
              <a:gd name="connsiteY174" fmla="*/ 314823 h 1126566"/>
              <a:gd name="connsiteX175" fmla="*/ 258712 w 12192000"/>
              <a:gd name="connsiteY175" fmla="*/ 286531 h 1126566"/>
              <a:gd name="connsiteX176" fmla="*/ 316354 w 12192000"/>
              <a:gd name="connsiteY176" fmla="*/ 238529 h 1126566"/>
              <a:gd name="connsiteX177" fmla="*/ 328834 w 12192000"/>
              <a:gd name="connsiteY177" fmla="*/ 240963 h 1126566"/>
              <a:gd name="connsiteX178" fmla="*/ 383414 w 12192000"/>
              <a:gd name="connsiteY178" fmla="*/ 221196 h 1126566"/>
              <a:gd name="connsiteX179" fmla="*/ 537708 w 12192000"/>
              <a:gd name="connsiteY179" fmla="*/ 119020 h 1126566"/>
              <a:gd name="connsiteX180" fmla="*/ 645390 w 12192000"/>
              <a:gd name="connsiteY180" fmla="*/ 81299 h 1126566"/>
              <a:gd name="connsiteX181" fmla="*/ 689561 w 12192000"/>
              <a:gd name="connsiteY181" fmla="*/ 73220 h 1126566"/>
              <a:gd name="connsiteX182" fmla="*/ 763197 w 12192000"/>
              <a:gd name="connsiteY182" fmla="*/ 59356 h 1126566"/>
              <a:gd name="connsiteX183" fmla="*/ 778208 w 12192000"/>
              <a:gd name="connsiteY183" fmla="*/ 63801 h 1126566"/>
              <a:gd name="connsiteX184" fmla="*/ 784725 w 12192000"/>
              <a:gd name="connsiteY184" fmla="*/ 62505 h 1126566"/>
              <a:gd name="connsiteX185" fmla="*/ 785400 w 12192000"/>
              <a:gd name="connsiteY185" fmla="*/ 62796 h 1126566"/>
              <a:gd name="connsiteX186" fmla="*/ 786774 w 12192000"/>
              <a:gd name="connsiteY186" fmla="*/ 62098 h 1126566"/>
              <a:gd name="connsiteX187" fmla="*/ 801216 w 12192000"/>
              <a:gd name="connsiteY187" fmla="*/ 59226 h 1126566"/>
              <a:gd name="connsiteX188" fmla="*/ 832892 w 12192000"/>
              <a:gd name="connsiteY188" fmla="*/ 62069 h 1126566"/>
              <a:gd name="connsiteX189" fmla="*/ 852003 w 12192000"/>
              <a:gd name="connsiteY189" fmla="*/ 61064 h 1126566"/>
              <a:gd name="connsiteX190" fmla="*/ 870719 w 12192000"/>
              <a:gd name="connsiteY190" fmla="*/ 47209 h 1126566"/>
              <a:gd name="connsiteX191" fmla="*/ 883786 w 12192000"/>
              <a:gd name="connsiteY191" fmla="*/ 45814 h 1126566"/>
              <a:gd name="connsiteX192" fmla="*/ 886400 w 12192000"/>
              <a:gd name="connsiteY192" fmla="*/ 43909 h 1126566"/>
              <a:gd name="connsiteX193" fmla="*/ 893881 w 12192000"/>
              <a:gd name="connsiteY193" fmla="*/ 40197 h 1126566"/>
              <a:gd name="connsiteX194" fmla="*/ 886282 w 12192000"/>
              <a:gd name="connsiteY194" fmla="*/ 36610 h 1126566"/>
              <a:gd name="connsiteX195" fmla="*/ 882653 w 12192000"/>
              <a:gd name="connsiteY195" fmla="*/ 24486 h 1126566"/>
              <a:gd name="connsiteX196" fmla="*/ 898087 w 12192000"/>
              <a:gd name="connsiteY196" fmla="*/ 11454 h 1126566"/>
              <a:gd name="connsiteX197" fmla="*/ 914199 w 12192000"/>
              <a:gd name="connsiteY197" fmla="*/ 6975 h 1126566"/>
              <a:gd name="connsiteX198" fmla="*/ 929751 w 12192000"/>
              <a:gd name="connsiteY198" fmla="*/ 5510 h 1126566"/>
              <a:gd name="connsiteX199" fmla="*/ 938844 w 12192000"/>
              <a:gd name="connsiteY199" fmla="*/ 8681 h 1126566"/>
              <a:gd name="connsiteX200" fmla="*/ 944941 w 12192000"/>
              <a:gd name="connsiteY200" fmla="*/ 6855 h 1126566"/>
              <a:gd name="connsiteX201" fmla="*/ 954142 w 12192000"/>
              <a:gd name="connsiteY201" fmla="*/ 8799 h 1126566"/>
              <a:gd name="connsiteX202" fmla="*/ 968213 w 12192000"/>
              <a:gd name="connsiteY202" fmla="*/ 19791 h 1126566"/>
              <a:gd name="connsiteX203" fmla="*/ 1177886 w 12192000"/>
              <a:gd name="connsiteY203" fmla="*/ 30728 h 1126566"/>
              <a:gd name="connsiteX204" fmla="*/ 1305018 w 12192000"/>
              <a:gd name="connsiteY204"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384334 w 12192000"/>
              <a:gd name="connsiteY26" fmla="*/ 173113 h 1126566"/>
              <a:gd name="connsiteX27" fmla="*/ 2396234 w 12192000"/>
              <a:gd name="connsiteY27" fmla="*/ 176379 h 1126566"/>
              <a:gd name="connsiteX28" fmla="*/ 2406730 w 12192000"/>
              <a:gd name="connsiteY28" fmla="*/ 184179 h 1126566"/>
              <a:gd name="connsiteX29" fmla="*/ 2829718 w 12192000"/>
              <a:gd name="connsiteY29" fmla="*/ 242215 h 1126566"/>
              <a:gd name="connsiteX30" fmla="*/ 3028662 w 12192000"/>
              <a:gd name="connsiteY30" fmla="*/ 219550 h 1126566"/>
              <a:gd name="connsiteX31" fmla="*/ 3107019 w 12192000"/>
              <a:gd name="connsiteY31" fmla="*/ 220240 h 1126566"/>
              <a:gd name="connsiteX32" fmla="*/ 3116698 w 12192000"/>
              <a:gd name="connsiteY32" fmla="*/ 226983 h 1126566"/>
              <a:gd name="connsiteX33" fmla="*/ 3231577 w 12192000"/>
              <a:gd name="connsiteY33" fmla="*/ 202023 h 1126566"/>
              <a:gd name="connsiteX34" fmla="*/ 3386687 w 12192000"/>
              <a:gd name="connsiteY34" fmla="*/ 218190 h 1126566"/>
              <a:gd name="connsiteX35" fmla="*/ 3501680 w 12192000"/>
              <a:gd name="connsiteY35" fmla="*/ 238841 h 1126566"/>
              <a:gd name="connsiteX36" fmla="*/ 3567038 w 12192000"/>
              <a:gd name="connsiteY36" fmla="*/ 246771 h 1126566"/>
              <a:gd name="connsiteX37" fmla="*/ 3613626 w 12192000"/>
              <a:gd name="connsiteY37" fmla="*/ 256591 h 1126566"/>
              <a:gd name="connsiteX38" fmla="*/ 3737444 w 12192000"/>
              <a:gd name="connsiteY38" fmla="*/ 259793 h 1126566"/>
              <a:gd name="connsiteX39" fmla="*/ 3944870 w 12192000"/>
              <a:gd name="connsiteY39" fmla="*/ 255991 h 1126566"/>
              <a:gd name="connsiteX40" fmla="*/ 4092172 w 12192000"/>
              <a:gd name="connsiteY40" fmla="*/ 290617 h 1126566"/>
              <a:gd name="connsiteX41" fmla="*/ 4176434 w 12192000"/>
              <a:gd name="connsiteY41" fmla="*/ 272187 h 1126566"/>
              <a:gd name="connsiteX42" fmla="*/ 4269617 w 12192000"/>
              <a:gd name="connsiteY42" fmla="*/ 283947 h 1126566"/>
              <a:gd name="connsiteX43" fmla="*/ 4638729 w 12192000"/>
              <a:gd name="connsiteY43" fmla="*/ 274806 h 1126566"/>
              <a:gd name="connsiteX44" fmla="*/ 4877121 w 12192000"/>
              <a:gd name="connsiteY44" fmla="*/ 263049 h 1126566"/>
              <a:gd name="connsiteX45" fmla="*/ 4910175 w 12192000"/>
              <a:gd name="connsiteY45" fmla="*/ 258887 h 1126566"/>
              <a:gd name="connsiteX46" fmla="*/ 4910653 w 12192000"/>
              <a:gd name="connsiteY46" fmla="*/ 256337 h 1126566"/>
              <a:gd name="connsiteX47" fmla="*/ 4915901 w 12192000"/>
              <a:gd name="connsiteY47" fmla="*/ 255646 h 1126566"/>
              <a:gd name="connsiteX48" fmla="*/ 4919888 w 12192000"/>
              <a:gd name="connsiteY48" fmla="*/ 257665 h 1126566"/>
              <a:gd name="connsiteX49" fmla="*/ 4926150 w 12192000"/>
              <a:gd name="connsiteY49" fmla="*/ 256877 h 1126566"/>
              <a:gd name="connsiteX50" fmla="*/ 4943081 w 12192000"/>
              <a:gd name="connsiteY50" fmla="*/ 255402 h 1126566"/>
              <a:gd name="connsiteX51" fmla="*/ 4949875 w 12192000"/>
              <a:gd name="connsiteY51" fmla="*/ 250755 h 1126566"/>
              <a:gd name="connsiteX52" fmla="*/ 5034125 w 12192000"/>
              <a:gd name="connsiteY52" fmla="*/ 251561 h 1126566"/>
              <a:gd name="connsiteX53" fmla="*/ 5058873 w 12192000"/>
              <a:gd name="connsiteY53" fmla="*/ 245283 h 1126566"/>
              <a:gd name="connsiteX54" fmla="*/ 5123651 w 12192000"/>
              <a:gd name="connsiteY54" fmla="*/ 248360 h 1126566"/>
              <a:gd name="connsiteX55" fmla="*/ 5197539 w 12192000"/>
              <a:gd name="connsiteY55" fmla="*/ 245352 h 1126566"/>
              <a:gd name="connsiteX56" fmla="*/ 5250946 w 12192000"/>
              <a:gd name="connsiteY56" fmla="*/ 239095 h 1126566"/>
              <a:gd name="connsiteX57" fmla="*/ 5388817 w 12192000"/>
              <a:gd name="connsiteY57" fmla="*/ 245059 h 1126566"/>
              <a:gd name="connsiteX58" fmla="*/ 5618162 w 12192000"/>
              <a:gd name="connsiteY58" fmla="*/ 264094 h 1126566"/>
              <a:gd name="connsiteX59" fmla="*/ 5666664 w 12192000"/>
              <a:gd name="connsiteY59" fmla="*/ 266098 h 1126566"/>
              <a:gd name="connsiteX60" fmla="*/ 5715324 w 12192000"/>
              <a:gd name="connsiteY60" fmla="*/ 251101 h 1126566"/>
              <a:gd name="connsiteX61" fmla="*/ 5741796 w 12192000"/>
              <a:gd name="connsiteY61" fmla="*/ 250897 h 1126566"/>
              <a:gd name="connsiteX62" fmla="*/ 5748565 w 12192000"/>
              <a:gd name="connsiteY62" fmla="*/ 249142 h 1126566"/>
              <a:gd name="connsiteX63" fmla="*/ 5787667 w 12192000"/>
              <a:gd name="connsiteY63" fmla="*/ 240782 h 1126566"/>
              <a:gd name="connsiteX64" fmla="*/ 5877829 w 12192000"/>
              <a:gd name="connsiteY64" fmla="*/ 265178 h 1126566"/>
              <a:gd name="connsiteX65" fmla="*/ 5946099 w 12192000"/>
              <a:gd name="connsiteY65" fmla="*/ 275229 h 1126566"/>
              <a:gd name="connsiteX66" fmla="*/ 5951885 w 12192000"/>
              <a:gd name="connsiteY66" fmla="*/ 273306 h 1126566"/>
              <a:gd name="connsiteX67" fmla="*/ 5957187 w 12192000"/>
              <a:gd name="connsiteY67" fmla="*/ 267506 h 1126566"/>
              <a:gd name="connsiteX68" fmla="*/ 5969996 w 12192000"/>
              <a:gd name="connsiteY68" fmla="*/ 266279 h 1126566"/>
              <a:gd name="connsiteX69" fmla="*/ 5983257 w 12192000"/>
              <a:gd name="connsiteY69" fmla="*/ 260438 h 1126566"/>
              <a:gd name="connsiteX70" fmla="*/ 6390944 w 12192000"/>
              <a:gd name="connsiteY70" fmla="*/ 296657 h 1126566"/>
              <a:gd name="connsiteX71" fmla="*/ 6472553 w 12192000"/>
              <a:gd name="connsiteY71" fmla="*/ 327261 h 1126566"/>
              <a:gd name="connsiteX72" fmla="*/ 6598839 w 12192000"/>
              <a:gd name="connsiteY72" fmla="*/ 327138 h 1126566"/>
              <a:gd name="connsiteX73" fmla="*/ 6674894 w 12192000"/>
              <a:gd name="connsiteY73" fmla="*/ 339184 h 1126566"/>
              <a:gd name="connsiteX74" fmla="*/ 6686944 w 12192000"/>
              <a:gd name="connsiteY74" fmla="*/ 334233 h 1126566"/>
              <a:gd name="connsiteX75" fmla="*/ 6788093 w 12192000"/>
              <a:gd name="connsiteY75" fmla="*/ 377012 h 1126566"/>
              <a:gd name="connsiteX76" fmla="*/ 6944546 w 12192000"/>
              <a:gd name="connsiteY76" fmla="*/ 386543 h 1126566"/>
              <a:gd name="connsiteX77" fmla="*/ 7063994 w 12192000"/>
              <a:gd name="connsiteY77" fmla="*/ 385228 h 1126566"/>
              <a:gd name="connsiteX78" fmla="*/ 7130364 w 12192000"/>
              <a:gd name="connsiteY78" fmla="*/ 388164 h 1126566"/>
              <a:gd name="connsiteX79" fmla="*/ 7179335 w 12192000"/>
              <a:gd name="connsiteY79" fmla="*/ 386225 h 1126566"/>
              <a:gd name="connsiteX80" fmla="*/ 7300357 w 12192000"/>
              <a:gd name="connsiteY80" fmla="*/ 403218 h 1126566"/>
              <a:gd name="connsiteX81" fmla="*/ 7499445 w 12192000"/>
              <a:gd name="connsiteY81" fmla="*/ 440549 h 1126566"/>
              <a:gd name="connsiteX82" fmla="*/ 7655710 w 12192000"/>
              <a:gd name="connsiteY82" fmla="*/ 430962 h 1126566"/>
              <a:gd name="connsiteX83" fmla="*/ 7729851 w 12192000"/>
              <a:gd name="connsiteY83" fmla="*/ 462457 h 1126566"/>
              <a:gd name="connsiteX84" fmla="*/ 7824660 w 12192000"/>
              <a:gd name="connsiteY84" fmla="*/ 466203 h 1126566"/>
              <a:gd name="connsiteX85" fmla="*/ 8277851 w 12192000"/>
              <a:gd name="connsiteY85" fmla="*/ 502630 h 1126566"/>
              <a:gd name="connsiteX86" fmla="*/ 8382461 w 12192000"/>
              <a:gd name="connsiteY86" fmla="*/ 526824 h 1126566"/>
              <a:gd name="connsiteX87" fmla="*/ 8594502 w 12192000"/>
              <a:gd name="connsiteY87" fmla="*/ 613607 h 1126566"/>
              <a:gd name="connsiteX88" fmla="*/ 8862814 w 12192000"/>
              <a:gd name="connsiteY88" fmla="*/ 645618 h 1126566"/>
              <a:gd name="connsiteX89" fmla="*/ 8880244 w 12192000"/>
              <a:gd name="connsiteY89" fmla="*/ 661466 h 1126566"/>
              <a:gd name="connsiteX90" fmla="*/ 8885004 w 12192000"/>
              <a:gd name="connsiteY90" fmla="*/ 663655 h 1126566"/>
              <a:gd name="connsiteX91" fmla="*/ 8886720 w 12192000"/>
              <a:gd name="connsiteY91" fmla="*/ 662879 h 1126566"/>
              <a:gd name="connsiteX92" fmla="*/ 8912175 w 12192000"/>
              <a:gd name="connsiteY92" fmla="*/ 660908 h 1126566"/>
              <a:gd name="connsiteX93" fmla="*/ 8969814 w 12192000"/>
              <a:gd name="connsiteY93" fmla="*/ 639833 h 1126566"/>
              <a:gd name="connsiteX94" fmla="*/ 8996241 w 12192000"/>
              <a:gd name="connsiteY94" fmla="*/ 655221 h 1126566"/>
              <a:gd name="connsiteX95" fmla="*/ 9092152 w 12192000"/>
              <a:gd name="connsiteY95" fmla="*/ 609097 h 1126566"/>
              <a:gd name="connsiteX96" fmla="*/ 9156546 w 12192000"/>
              <a:gd name="connsiteY96" fmla="*/ 585468 h 1126566"/>
              <a:gd name="connsiteX97" fmla="*/ 9194830 w 12192000"/>
              <a:gd name="connsiteY97" fmla="*/ 571148 h 1126566"/>
              <a:gd name="connsiteX98" fmla="*/ 9314188 w 12192000"/>
              <a:gd name="connsiteY98" fmla="*/ 547301 h 1126566"/>
              <a:gd name="connsiteX99" fmla="*/ 9554706 w 12192000"/>
              <a:gd name="connsiteY99" fmla="*/ 542666 h 1126566"/>
              <a:gd name="connsiteX100" fmla="*/ 9616141 w 12192000"/>
              <a:gd name="connsiteY100" fmla="*/ 530976 h 1126566"/>
              <a:gd name="connsiteX101" fmla="*/ 9620146 w 12192000"/>
              <a:gd name="connsiteY101" fmla="*/ 524035 h 1126566"/>
              <a:gd name="connsiteX102" fmla="*/ 9724197 w 12192000"/>
              <a:gd name="connsiteY102" fmla="*/ 528337 h 1126566"/>
              <a:gd name="connsiteX103" fmla="*/ 9837846 w 12192000"/>
              <a:gd name="connsiteY103" fmla="*/ 492977 h 1126566"/>
              <a:gd name="connsiteX104" fmla="*/ 9917440 w 12192000"/>
              <a:gd name="connsiteY104" fmla="*/ 459605 h 1126566"/>
              <a:gd name="connsiteX105" fmla="*/ 9918439 w 12192000"/>
              <a:gd name="connsiteY105" fmla="*/ 453114 h 1126566"/>
              <a:gd name="connsiteX106" fmla="*/ 9925811 w 12192000"/>
              <a:gd name="connsiteY106" fmla="*/ 452486 h 1126566"/>
              <a:gd name="connsiteX107" fmla="*/ 9933026 w 12192000"/>
              <a:gd name="connsiteY107" fmla="*/ 457540 h 1126566"/>
              <a:gd name="connsiteX108" fmla="*/ 9988183 w 12192000"/>
              <a:gd name="connsiteY108" fmla="*/ 448079 h 1126566"/>
              <a:gd name="connsiteX109" fmla="*/ 9991965 w 12192000"/>
              <a:gd name="connsiteY109" fmla="*/ 435969 h 1126566"/>
              <a:gd name="connsiteX110" fmla="*/ 9986932 w 12192000"/>
              <a:gd name="connsiteY110" fmla="*/ 431168 h 1126566"/>
              <a:gd name="connsiteX111" fmla="*/ 9996190 w 12192000"/>
              <a:gd name="connsiteY111" fmla="*/ 429066 h 1126566"/>
              <a:gd name="connsiteX112" fmla="*/ 9999786 w 12192000"/>
              <a:gd name="connsiteY112" fmla="*/ 427758 h 1126566"/>
              <a:gd name="connsiteX113" fmla="*/ 10012936 w 12192000"/>
              <a:gd name="connsiteY113" fmla="*/ 428884 h 1126566"/>
              <a:gd name="connsiteX114" fmla="*/ 10038815 w 12192000"/>
              <a:gd name="connsiteY114" fmla="*/ 419316 h 1126566"/>
              <a:gd name="connsiteX115" fmla="*/ 10057432 w 12192000"/>
              <a:gd name="connsiteY115" fmla="*/ 421938 h 1126566"/>
              <a:gd name="connsiteX116" fmla="*/ 10121534 w 12192000"/>
              <a:gd name="connsiteY116" fmla="*/ 437514 h 1126566"/>
              <a:gd name="connsiteX117" fmla="*/ 10199200 w 12192000"/>
              <a:gd name="connsiteY117" fmla="*/ 438197 h 1126566"/>
              <a:gd name="connsiteX118" fmla="*/ 10245648 w 12192000"/>
              <a:gd name="connsiteY118" fmla="*/ 438831 h 1126566"/>
              <a:gd name="connsiteX119" fmla="*/ 10369590 w 12192000"/>
              <a:gd name="connsiteY119" fmla="*/ 423377 h 1126566"/>
              <a:gd name="connsiteX120" fmla="*/ 10575777 w 12192000"/>
              <a:gd name="connsiteY120" fmla="*/ 355859 h 1126566"/>
              <a:gd name="connsiteX121" fmla="*/ 10638984 w 12192000"/>
              <a:gd name="connsiteY121" fmla="*/ 347416 h 1126566"/>
              <a:gd name="connsiteX122" fmla="*/ 10649306 w 12192000"/>
              <a:gd name="connsiteY122" fmla="*/ 352042 h 1126566"/>
              <a:gd name="connsiteX123" fmla="*/ 10732175 w 12192000"/>
              <a:gd name="connsiteY123" fmla="*/ 317549 h 1126566"/>
              <a:gd name="connsiteX124" fmla="*/ 10862886 w 12192000"/>
              <a:gd name="connsiteY124" fmla="*/ 313438 h 1126566"/>
              <a:gd name="connsiteX125" fmla="*/ 10963063 w 12192000"/>
              <a:gd name="connsiteY125" fmla="*/ 317771 h 1126566"/>
              <a:gd name="connsiteX126" fmla="*/ 11018562 w 12192000"/>
              <a:gd name="connsiteY126" fmla="*/ 316991 h 1126566"/>
              <a:gd name="connsiteX127" fmla="*/ 11059692 w 12192000"/>
              <a:gd name="connsiteY127" fmla="*/ 319983 h 1126566"/>
              <a:gd name="connsiteX128" fmla="*/ 11160371 w 12192000"/>
              <a:gd name="connsiteY128" fmla="*/ 308440 h 1126566"/>
              <a:gd name="connsiteX129" fmla="*/ 11178386 w 12192000"/>
              <a:gd name="connsiteY129" fmla="*/ 299490 h 1126566"/>
              <a:gd name="connsiteX130" fmla="*/ 11192494 w 12192000"/>
              <a:gd name="connsiteY130" fmla="*/ 296221 h 1126566"/>
              <a:gd name="connsiteX131" fmla="*/ 11199770 w 12192000"/>
              <a:gd name="connsiteY131" fmla="*/ 299772 h 1126566"/>
              <a:gd name="connsiteX132" fmla="*/ 11217258 w 12192000"/>
              <a:gd name="connsiteY132" fmla="*/ 293681 h 1126566"/>
              <a:gd name="connsiteX133" fmla="*/ 11245798 w 12192000"/>
              <a:gd name="connsiteY133" fmla="*/ 292170 h 1126566"/>
              <a:gd name="connsiteX134" fmla="*/ 11255992 w 12192000"/>
              <a:gd name="connsiteY134" fmla="*/ 291919 h 1126566"/>
              <a:gd name="connsiteX135" fmla="*/ 11264859 w 12192000"/>
              <a:gd name="connsiteY135" fmla="*/ 293937 h 1126566"/>
              <a:gd name="connsiteX136" fmla="*/ 11276151 w 12192000"/>
              <a:gd name="connsiteY136" fmla="*/ 293070 h 1126566"/>
              <a:gd name="connsiteX137" fmla="*/ 11279850 w 12192000"/>
              <a:gd name="connsiteY137" fmla="*/ 291330 h 1126566"/>
              <a:gd name="connsiteX138" fmla="*/ 11290818 w 12192000"/>
              <a:gd name="connsiteY138" fmla="*/ 291060 h 1126566"/>
              <a:gd name="connsiteX139" fmla="*/ 11296248 w 12192000"/>
              <a:gd name="connsiteY139" fmla="*/ 290163 h 1126566"/>
              <a:gd name="connsiteX140" fmla="*/ 11301652 w 12192000"/>
              <a:gd name="connsiteY140" fmla="*/ 290324 h 1126566"/>
              <a:gd name="connsiteX141" fmla="*/ 11339114 w 12192000"/>
              <a:gd name="connsiteY141" fmla="*/ 288153 h 1126566"/>
              <a:gd name="connsiteX142" fmla="*/ 11345146 w 12192000"/>
              <a:gd name="connsiteY142" fmla="*/ 290802 h 1126566"/>
              <a:gd name="connsiteX143" fmla="*/ 11400126 w 12192000"/>
              <a:gd name="connsiteY143" fmla="*/ 292287 h 1126566"/>
              <a:gd name="connsiteX144" fmla="*/ 11400420 w 12192000"/>
              <a:gd name="connsiteY144" fmla="*/ 293758 h 1126566"/>
              <a:gd name="connsiteX145" fmla="*/ 11413889 w 12192000"/>
              <a:gd name="connsiteY145" fmla="*/ 300516 h 1126566"/>
              <a:gd name="connsiteX146" fmla="*/ 11440688 w 12192000"/>
              <a:gd name="connsiteY146" fmla="*/ 310121 h 1126566"/>
              <a:gd name="connsiteX147" fmla="*/ 11496733 w 12192000"/>
              <a:gd name="connsiteY147" fmla="*/ 350225 h 1126566"/>
              <a:gd name="connsiteX148" fmla="*/ 11554005 w 12192000"/>
              <a:gd name="connsiteY148" fmla="*/ 351933 h 1126566"/>
              <a:gd name="connsiteX149" fmla="*/ 11565304 w 12192000"/>
              <a:gd name="connsiteY149" fmla="*/ 353069 h 1126566"/>
              <a:gd name="connsiteX150" fmla="*/ 11565435 w 12192000"/>
              <a:gd name="connsiteY150" fmla="*/ 353419 h 1126566"/>
              <a:gd name="connsiteX151" fmla="*/ 11577168 w 12192000"/>
              <a:gd name="connsiteY151" fmla="*/ 355270 h 1126566"/>
              <a:gd name="connsiteX152" fmla="*/ 11585904 w 12192000"/>
              <a:gd name="connsiteY152" fmla="*/ 355142 h 1126566"/>
              <a:gd name="connsiteX153" fmla="*/ 11607823 w 12192000"/>
              <a:gd name="connsiteY153" fmla="*/ 357347 h 1126566"/>
              <a:gd name="connsiteX154" fmla="*/ 11614746 w 12192000"/>
              <a:gd name="connsiteY154" fmla="*/ 360281 h 1126566"/>
              <a:gd name="connsiteX155" fmla="*/ 11698873 w 12192000"/>
              <a:gd name="connsiteY155" fmla="*/ 397894 h 1126566"/>
              <a:gd name="connsiteX156" fmla="*/ 11779739 w 12192000"/>
              <a:gd name="connsiteY156" fmla="*/ 457323 h 1126566"/>
              <a:gd name="connsiteX157" fmla="*/ 11828107 w 12192000"/>
              <a:gd name="connsiteY157" fmla="*/ 477948 h 1126566"/>
              <a:gd name="connsiteX158" fmla="*/ 11866598 w 12192000"/>
              <a:gd name="connsiteY158" fmla="*/ 486803 h 1126566"/>
              <a:gd name="connsiteX159" fmla="*/ 11916744 w 12192000"/>
              <a:gd name="connsiteY159" fmla="*/ 502917 h 1126566"/>
              <a:gd name="connsiteX160" fmla="*/ 11949248 w 12192000"/>
              <a:gd name="connsiteY160" fmla="*/ 518881 h 1126566"/>
              <a:gd name="connsiteX161" fmla="*/ 11951002 w 12192000"/>
              <a:gd name="connsiteY161" fmla="*/ 518735 h 1126566"/>
              <a:gd name="connsiteX162" fmla="*/ 11957283 w 12192000"/>
              <a:gd name="connsiteY162" fmla="*/ 522828 h 1126566"/>
              <a:gd name="connsiteX163" fmla="*/ 11966535 w 12192000"/>
              <a:gd name="connsiteY163" fmla="*/ 527372 h 1126566"/>
              <a:gd name="connsiteX164" fmla="*/ 12026007 w 12192000"/>
              <a:gd name="connsiteY164" fmla="*/ 534384 h 1126566"/>
              <a:gd name="connsiteX165" fmla="*/ 12035188 w 12192000"/>
              <a:gd name="connsiteY165" fmla="*/ 529609 h 1126566"/>
              <a:gd name="connsiteX166" fmla="*/ 12115225 w 12192000"/>
              <a:gd name="connsiteY166" fmla="*/ 561895 h 1126566"/>
              <a:gd name="connsiteX167" fmla="*/ 12191636 w 12192000"/>
              <a:gd name="connsiteY167" fmla="*/ 558318 h 1126566"/>
              <a:gd name="connsiteX168" fmla="*/ 12192000 w 12192000"/>
              <a:gd name="connsiteY168" fmla="*/ 558295 h 1126566"/>
              <a:gd name="connsiteX169" fmla="*/ 12192000 w 12192000"/>
              <a:gd name="connsiteY169" fmla="*/ 1126566 h 1126566"/>
              <a:gd name="connsiteX170" fmla="*/ 0 w 12192000"/>
              <a:gd name="connsiteY170" fmla="*/ 1126566 h 1126566"/>
              <a:gd name="connsiteX171" fmla="*/ 0 w 12192000"/>
              <a:gd name="connsiteY171" fmla="*/ 401922 h 1126566"/>
              <a:gd name="connsiteX172" fmla="*/ 25242 w 12192000"/>
              <a:gd name="connsiteY172" fmla="*/ 388862 h 1126566"/>
              <a:gd name="connsiteX173" fmla="*/ 96922 w 12192000"/>
              <a:gd name="connsiteY173" fmla="*/ 357381 h 1126566"/>
              <a:gd name="connsiteX174" fmla="*/ 137910 w 12192000"/>
              <a:gd name="connsiteY174" fmla="*/ 314823 h 1126566"/>
              <a:gd name="connsiteX175" fmla="*/ 258712 w 12192000"/>
              <a:gd name="connsiteY175" fmla="*/ 286531 h 1126566"/>
              <a:gd name="connsiteX176" fmla="*/ 316354 w 12192000"/>
              <a:gd name="connsiteY176" fmla="*/ 238529 h 1126566"/>
              <a:gd name="connsiteX177" fmla="*/ 328834 w 12192000"/>
              <a:gd name="connsiteY177" fmla="*/ 240963 h 1126566"/>
              <a:gd name="connsiteX178" fmla="*/ 383414 w 12192000"/>
              <a:gd name="connsiteY178" fmla="*/ 221196 h 1126566"/>
              <a:gd name="connsiteX179" fmla="*/ 537708 w 12192000"/>
              <a:gd name="connsiteY179" fmla="*/ 119020 h 1126566"/>
              <a:gd name="connsiteX180" fmla="*/ 645390 w 12192000"/>
              <a:gd name="connsiteY180" fmla="*/ 81299 h 1126566"/>
              <a:gd name="connsiteX181" fmla="*/ 689561 w 12192000"/>
              <a:gd name="connsiteY181" fmla="*/ 73220 h 1126566"/>
              <a:gd name="connsiteX182" fmla="*/ 763197 w 12192000"/>
              <a:gd name="connsiteY182" fmla="*/ 59356 h 1126566"/>
              <a:gd name="connsiteX183" fmla="*/ 778208 w 12192000"/>
              <a:gd name="connsiteY183" fmla="*/ 63801 h 1126566"/>
              <a:gd name="connsiteX184" fmla="*/ 784725 w 12192000"/>
              <a:gd name="connsiteY184" fmla="*/ 62505 h 1126566"/>
              <a:gd name="connsiteX185" fmla="*/ 785400 w 12192000"/>
              <a:gd name="connsiteY185" fmla="*/ 62796 h 1126566"/>
              <a:gd name="connsiteX186" fmla="*/ 786774 w 12192000"/>
              <a:gd name="connsiteY186" fmla="*/ 62098 h 1126566"/>
              <a:gd name="connsiteX187" fmla="*/ 801216 w 12192000"/>
              <a:gd name="connsiteY187" fmla="*/ 59226 h 1126566"/>
              <a:gd name="connsiteX188" fmla="*/ 832892 w 12192000"/>
              <a:gd name="connsiteY188" fmla="*/ 62069 h 1126566"/>
              <a:gd name="connsiteX189" fmla="*/ 852003 w 12192000"/>
              <a:gd name="connsiteY189" fmla="*/ 61064 h 1126566"/>
              <a:gd name="connsiteX190" fmla="*/ 870719 w 12192000"/>
              <a:gd name="connsiteY190" fmla="*/ 47209 h 1126566"/>
              <a:gd name="connsiteX191" fmla="*/ 883786 w 12192000"/>
              <a:gd name="connsiteY191" fmla="*/ 45814 h 1126566"/>
              <a:gd name="connsiteX192" fmla="*/ 886400 w 12192000"/>
              <a:gd name="connsiteY192" fmla="*/ 43909 h 1126566"/>
              <a:gd name="connsiteX193" fmla="*/ 893881 w 12192000"/>
              <a:gd name="connsiteY193" fmla="*/ 40197 h 1126566"/>
              <a:gd name="connsiteX194" fmla="*/ 886282 w 12192000"/>
              <a:gd name="connsiteY194" fmla="*/ 36610 h 1126566"/>
              <a:gd name="connsiteX195" fmla="*/ 882653 w 12192000"/>
              <a:gd name="connsiteY195" fmla="*/ 24486 h 1126566"/>
              <a:gd name="connsiteX196" fmla="*/ 898087 w 12192000"/>
              <a:gd name="connsiteY196" fmla="*/ 11454 h 1126566"/>
              <a:gd name="connsiteX197" fmla="*/ 914199 w 12192000"/>
              <a:gd name="connsiteY197" fmla="*/ 6975 h 1126566"/>
              <a:gd name="connsiteX198" fmla="*/ 929751 w 12192000"/>
              <a:gd name="connsiteY198" fmla="*/ 5510 h 1126566"/>
              <a:gd name="connsiteX199" fmla="*/ 938844 w 12192000"/>
              <a:gd name="connsiteY199" fmla="*/ 8681 h 1126566"/>
              <a:gd name="connsiteX200" fmla="*/ 944941 w 12192000"/>
              <a:gd name="connsiteY200" fmla="*/ 6855 h 1126566"/>
              <a:gd name="connsiteX201" fmla="*/ 954142 w 12192000"/>
              <a:gd name="connsiteY201" fmla="*/ 8799 h 1126566"/>
              <a:gd name="connsiteX202" fmla="*/ 968213 w 12192000"/>
              <a:gd name="connsiteY202" fmla="*/ 19791 h 1126566"/>
              <a:gd name="connsiteX203" fmla="*/ 1177886 w 12192000"/>
              <a:gd name="connsiteY203" fmla="*/ 30728 h 1126566"/>
              <a:gd name="connsiteX204" fmla="*/ 1305018 w 12192000"/>
              <a:gd name="connsiteY204"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384334 w 12192000"/>
              <a:gd name="connsiteY26" fmla="*/ 173113 h 1126566"/>
              <a:gd name="connsiteX27" fmla="*/ 2396234 w 12192000"/>
              <a:gd name="connsiteY27" fmla="*/ 176379 h 1126566"/>
              <a:gd name="connsiteX28" fmla="*/ 2406730 w 12192000"/>
              <a:gd name="connsiteY28" fmla="*/ 184179 h 1126566"/>
              <a:gd name="connsiteX29" fmla="*/ 2829718 w 12192000"/>
              <a:gd name="connsiteY29" fmla="*/ 242215 h 1126566"/>
              <a:gd name="connsiteX30" fmla="*/ 3028662 w 12192000"/>
              <a:gd name="connsiteY30" fmla="*/ 219550 h 1126566"/>
              <a:gd name="connsiteX31" fmla="*/ 3107019 w 12192000"/>
              <a:gd name="connsiteY31" fmla="*/ 220240 h 1126566"/>
              <a:gd name="connsiteX32" fmla="*/ 3116698 w 12192000"/>
              <a:gd name="connsiteY32" fmla="*/ 226983 h 1126566"/>
              <a:gd name="connsiteX33" fmla="*/ 3231577 w 12192000"/>
              <a:gd name="connsiteY33" fmla="*/ 202023 h 1126566"/>
              <a:gd name="connsiteX34" fmla="*/ 3386687 w 12192000"/>
              <a:gd name="connsiteY34" fmla="*/ 218190 h 1126566"/>
              <a:gd name="connsiteX35" fmla="*/ 3501680 w 12192000"/>
              <a:gd name="connsiteY35" fmla="*/ 238841 h 1126566"/>
              <a:gd name="connsiteX36" fmla="*/ 3567038 w 12192000"/>
              <a:gd name="connsiteY36" fmla="*/ 246771 h 1126566"/>
              <a:gd name="connsiteX37" fmla="*/ 3613626 w 12192000"/>
              <a:gd name="connsiteY37" fmla="*/ 256591 h 1126566"/>
              <a:gd name="connsiteX38" fmla="*/ 3737444 w 12192000"/>
              <a:gd name="connsiteY38" fmla="*/ 259793 h 1126566"/>
              <a:gd name="connsiteX39" fmla="*/ 3944870 w 12192000"/>
              <a:gd name="connsiteY39" fmla="*/ 255991 h 1126566"/>
              <a:gd name="connsiteX40" fmla="*/ 4092172 w 12192000"/>
              <a:gd name="connsiteY40" fmla="*/ 290617 h 1126566"/>
              <a:gd name="connsiteX41" fmla="*/ 4176434 w 12192000"/>
              <a:gd name="connsiteY41" fmla="*/ 272187 h 1126566"/>
              <a:gd name="connsiteX42" fmla="*/ 4269617 w 12192000"/>
              <a:gd name="connsiteY42" fmla="*/ 283947 h 1126566"/>
              <a:gd name="connsiteX43" fmla="*/ 4638729 w 12192000"/>
              <a:gd name="connsiteY43" fmla="*/ 274806 h 1126566"/>
              <a:gd name="connsiteX44" fmla="*/ 4877121 w 12192000"/>
              <a:gd name="connsiteY44" fmla="*/ 263049 h 1126566"/>
              <a:gd name="connsiteX45" fmla="*/ 4910175 w 12192000"/>
              <a:gd name="connsiteY45" fmla="*/ 258887 h 1126566"/>
              <a:gd name="connsiteX46" fmla="*/ 4910653 w 12192000"/>
              <a:gd name="connsiteY46" fmla="*/ 256337 h 1126566"/>
              <a:gd name="connsiteX47" fmla="*/ 4915901 w 12192000"/>
              <a:gd name="connsiteY47" fmla="*/ 255646 h 1126566"/>
              <a:gd name="connsiteX48" fmla="*/ 4919888 w 12192000"/>
              <a:gd name="connsiteY48" fmla="*/ 257665 h 1126566"/>
              <a:gd name="connsiteX49" fmla="*/ 4926150 w 12192000"/>
              <a:gd name="connsiteY49" fmla="*/ 256877 h 1126566"/>
              <a:gd name="connsiteX50" fmla="*/ 4943081 w 12192000"/>
              <a:gd name="connsiteY50" fmla="*/ 255402 h 1126566"/>
              <a:gd name="connsiteX51" fmla="*/ 4949875 w 12192000"/>
              <a:gd name="connsiteY51" fmla="*/ 250755 h 1126566"/>
              <a:gd name="connsiteX52" fmla="*/ 5034125 w 12192000"/>
              <a:gd name="connsiteY52" fmla="*/ 251561 h 1126566"/>
              <a:gd name="connsiteX53" fmla="*/ 5058873 w 12192000"/>
              <a:gd name="connsiteY53" fmla="*/ 245283 h 1126566"/>
              <a:gd name="connsiteX54" fmla="*/ 5123651 w 12192000"/>
              <a:gd name="connsiteY54" fmla="*/ 248360 h 1126566"/>
              <a:gd name="connsiteX55" fmla="*/ 5197539 w 12192000"/>
              <a:gd name="connsiteY55" fmla="*/ 245352 h 1126566"/>
              <a:gd name="connsiteX56" fmla="*/ 5250946 w 12192000"/>
              <a:gd name="connsiteY56" fmla="*/ 239095 h 1126566"/>
              <a:gd name="connsiteX57" fmla="*/ 5388817 w 12192000"/>
              <a:gd name="connsiteY57" fmla="*/ 245059 h 1126566"/>
              <a:gd name="connsiteX58" fmla="*/ 5618162 w 12192000"/>
              <a:gd name="connsiteY58" fmla="*/ 264094 h 1126566"/>
              <a:gd name="connsiteX59" fmla="*/ 5666664 w 12192000"/>
              <a:gd name="connsiteY59" fmla="*/ 266098 h 1126566"/>
              <a:gd name="connsiteX60" fmla="*/ 5715324 w 12192000"/>
              <a:gd name="connsiteY60" fmla="*/ 251101 h 1126566"/>
              <a:gd name="connsiteX61" fmla="*/ 5741796 w 12192000"/>
              <a:gd name="connsiteY61" fmla="*/ 250897 h 1126566"/>
              <a:gd name="connsiteX62" fmla="*/ 5748565 w 12192000"/>
              <a:gd name="connsiteY62" fmla="*/ 249142 h 1126566"/>
              <a:gd name="connsiteX63" fmla="*/ 5787667 w 12192000"/>
              <a:gd name="connsiteY63" fmla="*/ 240782 h 1126566"/>
              <a:gd name="connsiteX64" fmla="*/ 5877829 w 12192000"/>
              <a:gd name="connsiteY64" fmla="*/ 265178 h 1126566"/>
              <a:gd name="connsiteX65" fmla="*/ 5946099 w 12192000"/>
              <a:gd name="connsiteY65" fmla="*/ 275229 h 1126566"/>
              <a:gd name="connsiteX66" fmla="*/ 5951885 w 12192000"/>
              <a:gd name="connsiteY66" fmla="*/ 273306 h 1126566"/>
              <a:gd name="connsiteX67" fmla="*/ 5957187 w 12192000"/>
              <a:gd name="connsiteY67" fmla="*/ 267506 h 1126566"/>
              <a:gd name="connsiteX68" fmla="*/ 5969996 w 12192000"/>
              <a:gd name="connsiteY68" fmla="*/ 266279 h 1126566"/>
              <a:gd name="connsiteX69" fmla="*/ 5983257 w 12192000"/>
              <a:gd name="connsiteY69" fmla="*/ 260438 h 1126566"/>
              <a:gd name="connsiteX70" fmla="*/ 6390944 w 12192000"/>
              <a:gd name="connsiteY70" fmla="*/ 296657 h 1126566"/>
              <a:gd name="connsiteX71" fmla="*/ 6472553 w 12192000"/>
              <a:gd name="connsiteY71" fmla="*/ 327261 h 1126566"/>
              <a:gd name="connsiteX72" fmla="*/ 6598839 w 12192000"/>
              <a:gd name="connsiteY72" fmla="*/ 327138 h 1126566"/>
              <a:gd name="connsiteX73" fmla="*/ 6674894 w 12192000"/>
              <a:gd name="connsiteY73" fmla="*/ 339184 h 1126566"/>
              <a:gd name="connsiteX74" fmla="*/ 6686944 w 12192000"/>
              <a:gd name="connsiteY74" fmla="*/ 334233 h 1126566"/>
              <a:gd name="connsiteX75" fmla="*/ 6788093 w 12192000"/>
              <a:gd name="connsiteY75" fmla="*/ 377012 h 1126566"/>
              <a:gd name="connsiteX76" fmla="*/ 6944546 w 12192000"/>
              <a:gd name="connsiteY76" fmla="*/ 386543 h 1126566"/>
              <a:gd name="connsiteX77" fmla="*/ 7063994 w 12192000"/>
              <a:gd name="connsiteY77" fmla="*/ 385228 h 1126566"/>
              <a:gd name="connsiteX78" fmla="*/ 7130364 w 12192000"/>
              <a:gd name="connsiteY78" fmla="*/ 388164 h 1126566"/>
              <a:gd name="connsiteX79" fmla="*/ 7179335 w 12192000"/>
              <a:gd name="connsiteY79" fmla="*/ 386225 h 1126566"/>
              <a:gd name="connsiteX80" fmla="*/ 7300357 w 12192000"/>
              <a:gd name="connsiteY80" fmla="*/ 403218 h 1126566"/>
              <a:gd name="connsiteX81" fmla="*/ 7499445 w 12192000"/>
              <a:gd name="connsiteY81" fmla="*/ 440549 h 1126566"/>
              <a:gd name="connsiteX82" fmla="*/ 7655710 w 12192000"/>
              <a:gd name="connsiteY82" fmla="*/ 430962 h 1126566"/>
              <a:gd name="connsiteX83" fmla="*/ 7729851 w 12192000"/>
              <a:gd name="connsiteY83" fmla="*/ 462457 h 1126566"/>
              <a:gd name="connsiteX84" fmla="*/ 7824660 w 12192000"/>
              <a:gd name="connsiteY84" fmla="*/ 466203 h 1126566"/>
              <a:gd name="connsiteX85" fmla="*/ 8277851 w 12192000"/>
              <a:gd name="connsiteY85" fmla="*/ 502630 h 1126566"/>
              <a:gd name="connsiteX86" fmla="*/ 8382461 w 12192000"/>
              <a:gd name="connsiteY86" fmla="*/ 526824 h 1126566"/>
              <a:gd name="connsiteX87" fmla="*/ 8594502 w 12192000"/>
              <a:gd name="connsiteY87" fmla="*/ 613607 h 1126566"/>
              <a:gd name="connsiteX88" fmla="*/ 8808358 w 12192000"/>
              <a:gd name="connsiteY88" fmla="*/ 654694 h 1126566"/>
              <a:gd name="connsiteX89" fmla="*/ 8880244 w 12192000"/>
              <a:gd name="connsiteY89" fmla="*/ 661466 h 1126566"/>
              <a:gd name="connsiteX90" fmla="*/ 8885004 w 12192000"/>
              <a:gd name="connsiteY90" fmla="*/ 663655 h 1126566"/>
              <a:gd name="connsiteX91" fmla="*/ 8886720 w 12192000"/>
              <a:gd name="connsiteY91" fmla="*/ 662879 h 1126566"/>
              <a:gd name="connsiteX92" fmla="*/ 8912175 w 12192000"/>
              <a:gd name="connsiteY92" fmla="*/ 660908 h 1126566"/>
              <a:gd name="connsiteX93" fmla="*/ 8969814 w 12192000"/>
              <a:gd name="connsiteY93" fmla="*/ 639833 h 1126566"/>
              <a:gd name="connsiteX94" fmla="*/ 8996241 w 12192000"/>
              <a:gd name="connsiteY94" fmla="*/ 655221 h 1126566"/>
              <a:gd name="connsiteX95" fmla="*/ 9092152 w 12192000"/>
              <a:gd name="connsiteY95" fmla="*/ 609097 h 1126566"/>
              <a:gd name="connsiteX96" fmla="*/ 9156546 w 12192000"/>
              <a:gd name="connsiteY96" fmla="*/ 585468 h 1126566"/>
              <a:gd name="connsiteX97" fmla="*/ 9194830 w 12192000"/>
              <a:gd name="connsiteY97" fmla="*/ 571148 h 1126566"/>
              <a:gd name="connsiteX98" fmla="*/ 9314188 w 12192000"/>
              <a:gd name="connsiteY98" fmla="*/ 547301 h 1126566"/>
              <a:gd name="connsiteX99" fmla="*/ 9554706 w 12192000"/>
              <a:gd name="connsiteY99" fmla="*/ 542666 h 1126566"/>
              <a:gd name="connsiteX100" fmla="*/ 9616141 w 12192000"/>
              <a:gd name="connsiteY100" fmla="*/ 530976 h 1126566"/>
              <a:gd name="connsiteX101" fmla="*/ 9620146 w 12192000"/>
              <a:gd name="connsiteY101" fmla="*/ 524035 h 1126566"/>
              <a:gd name="connsiteX102" fmla="*/ 9724197 w 12192000"/>
              <a:gd name="connsiteY102" fmla="*/ 528337 h 1126566"/>
              <a:gd name="connsiteX103" fmla="*/ 9837846 w 12192000"/>
              <a:gd name="connsiteY103" fmla="*/ 492977 h 1126566"/>
              <a:gd name="connsiteX104" fmla="*/ 9917440 w 12192000"/>
              <a:gd name="connsiteY104" fmla="*/ 459605 h 1126566"/>
              <a:gd name="connsiteX105" fmla="*/ 9918439 w 12192000"/>
              <a:gd name="connsiteY105" fmla="*/ 453114 h 1126566"/>
              <a:gd name="connsiteX106" fmla="*/ 9925811 w 12192000"/>
              <a:gd name="connsiteY106" fmla="*/ 452486 h 1126566"/>
              <a:gd name="connsiteX107" fmla="*/ 9933026 w 12192000"/>
              <a:gd name="connsiteY107" fmla="*/ 457540 h 1126566"/>
              <a:gd name="connsiteX108" fmla="*/ 9988183 w 12192000"/>
              <a:gd name="connsiteY108" fmla="*/ 448079 h 1126566"/>
              <a:gd name="connsiteX109" fmla="*/ 9991965 w 12192000"/>
              <a:gd name="connsiteY109" fmla="*/ 435969 h 1126566"/>
              <a:gd name="connsiteX110" fmla="*/ 9986932 w 12192000"/>
              <a:gd name="connsiteY110" fmla="*/ 431168 h 1126566"/>
              <a:gd name="connsiteX111" fmla="*/ 9996190 w 12192000"/>
              <a:gd name="connsiteY111" fmla="*/ 429066 h 1126566"/>
              <a:gd name="connsiteX112" fmla="*/ 9999786 w 12192000"/>
              <a:gd name="connsiteY112" fmla="*/ 427758 h 1126566"/>
              <a:gd name="connsiteX113" fmla="*/ 10012936 w 12192000"/>
              <a:gd name="connsiteY113" fmla="*/ 428884 h 1126566"/>
              <a:gd name="connsiteX114" fmla="*/ 10038815 w 12192000"/>
              <a:gd name="connsiteY114" fmla="*/ 419316 h 1126566"/>
              <a:gd name="connsiteX115" fmla="*/ 10057432 w 12192000"/>
              <a:gd name="connsiteY115" fmla="*/ 421938 h 1126566"/>
              <a:gd name="connsiteX116" fmla="*/ 10121534 w 12192000"/>
              <a:gd name="connsiteY116" fmla="*/ 437514 h 1126566"/>
              <a:gd name="connsiteX117" fmla="*/ 10199200 w 12192000"/>
              <a:gd name="connsiteY117" fmla="*/ 438197 h 1126566"/>
              <a:gd name="connsiteX118" fmla="*/ 10245648 w 12192000"/>
              <a:gd name="connsiteY118" fmla="*/ 438831 h 1126566"/>
              <a:gd name="connsiteX119" fmla="*/ 10369590 w 12192000"/>
              <a:gd name="connsiteY119" fmla="*/ 423377 h 1126566"/>
              <a:gd name="connsiteX120" fmla="*/ 10575777 w 12192000"/>
              <a:gd name="connsiteY120" fmla="*/ 355859 h 1126566"/>
              <a:gd name="connsiteX121" fmla="*/ 10638984 w 12192000"/>
              <a:gd name="connsiteY121" fmla="*/ 347416 h 1126566"/>
              <a:gd name="connsiteX122" fmla="*/ 10649306 w 12192000"/>
              <a:gd name="connsiteY122" fmla="*/ 352042 h 1126566"/>
              <a:gd name="connsiteX123" fmla="*/ 10732175 w 12192000"/>
              <a:gd name="connsiteY123" fmla="*/ 317549 h 1126566"/>
              <a:gd name="connsiteX124" fmla="*/ 10862886 w 12192000"/>
              <a:gd name="connsiteY124" fmla="*/ 313438 h 1126566"/>
              <a:gd name="connsiteX125" fmla="*/ 10963063 w 12192000"/>
              <a:gd name="connsiteY125" fmla="*/ 317771 h 1126566"/>
              <a:gd name="connsiteX126" fmla="*/ 11018562 w 12192000"/>
              <a:gd name="connsiteY126" fmla="*/ 316991 h 1126566"/>
              <a:gd name="connsiteX127" fmla="*/ 11059692 w 12192000"/>
              <a:gd name="connsiteY127" fmla="*/ 319983 h 1126566"/>
              <a:gd name="connsiteX128" fmla="*/ 11160371 w 12192000"/>
              <a:gd name="connsiteY128" fmla="*/ 308440 h 1126566"/>
              <a:gd name="connsiteX129" fmla="*/ 11178386 w 12192000"/>
              <a:gd name="connsiteY129" fmla="*/ 299490 h 1126566"/>
              <a:gd name="connsiteX130" fmla="*/ 11192494 w 12192000"/>
              <a:gd name="connsiteY130" fmla="*/ 296221 h 1126566"/>
              <a:gd name="connsiteX131" fmla="*/ 11199770 w 12192000"/>
              <a:gd name="connsiteY131" fmla="*/ 299772 h 1126566"/>
              <a:gd name="connsiteX132" fmla="*/ 11217258 w 12192000"/>
              <a:gd name="connsiteY132" fmla="*/ 293681 h 1126566"/>
              <a:gd name="connsiteX133" fmla="*/ 11245798 w 12192000"/>
              <a:gd name="connsiteY133" fmla="*/ 292170 h 1126566"/>
              <a:gd name="connsiteX134" fmla="*/ 11255992 w 12192000"/>
              <a:gd name="connsiteY134" fmla="*/ 291919 h 1126566"/>
              <a:gd name="connsiteX135" fmla="*/ 11264859 w 12192000"/>
              <a:gd name="connsiteY135" fmla="*/ 293937 h 1126566"/>
              <a:gd name="connsiteX136" fmla="*/ 11276151 w 12192000"/>
              <a:gd name="connsiteY136" fmla="*/ 293070 h 1126566"/>
              <a:gd name="connsiteX137" fmla="*/ 11279850 w 12192000"/>
              <a:gd name="connsiteY137" fmla="*/ 291330 h 1126566"/>
              <a:gd name="connsiteX138" fmla="*/ 11290818 w 12192000"/>
              <a:gd name="connsiteY138" fmla="*/ 291060 h 1126566"/>
              <a:gd name="connsiteX139" fmla="*/ 11296248 w 12192000"/>
              <a:gd name="connsiteY139" fmla="*/ 290163 h 1126566"/>
              <a:gd name="connsiteX140" fmla="*/ 11301652 w 12192000"/>
              <a:gd name="connsiteY140" fmla="*/ 290324 h 1126566"/>
              <a:gd name="connsiteX141" fmla="*/ 11339114 w 12192000"/>
              <a:gd name="connsiteY141" fmla="*/ 288153 h 1126566"/>
              <a:gd name="connsiteX142" fmla="*/ 11345146 w 12192000"/>
              <a:gd name="connsiteY142" fmla="*/ 290802 h 1126566"/>
              <a:gd name="connsiteX143" fmla="*/ 11400126 w 12192000"/>
              <a:gd name="connsiteY143" fmla="*/ 292287 h 1126566"/>
              <a:gd name="connsiteX144" fmla="*/ 11400420 w 12192000"/>
              <a:gd name="connsiteY144" fmla="*/ 293758 h 1126566"/>
              <a:gd name="connsiteX145" fmla="*/ 11413889 w 12192000"/>
              <a:gd name="connsiteY145" fmla="*/ 300516 h 1126566"/>
              <a:gd name="connsiteX146" fmla="*/ 11440688 w 12192000"/>
              <a:gd name="connsiteY146" fmla="*/ 310121 h 1126566"/>
              <a:gd name="connsiteX147" fmla="*/ 11496733 w 12192000"/>
              <a:gd name="connsiteY147" fmla="*/ 350225 h 1126566"/>
              <a:gd name="connsiteX148" fmla="*/ 11554005 w 12192000"/>
              <a:gd name="connsiteY148" fmla="*/ 351933 h 1126566"/>
              <a:gd name="connsiteX149" fmla="*/ 11565304 w 12192000"/>
              <a:gd name="connsiteY149" fmla="*/ 353069 h 1126566"/>
              <a:gd name="connsiteX150" fmla="*/ 11565435 w 12192000"/>
              <a:gd name="connsiteY150" fmla="*/ 353419 h 1126566"/>
              <a:gd name="connsiteX151" fmla="*/ 11577168 w 12192000"/>
              <a:gd name="connsiteY151" fmla="*/ 355270 h 1126566"/>
              <a:gd name="connsiteX152" fmla="*/ 11585904 w 12192000"/>
              <a:gd name="connsiteY152" fmla="*/ 355142 h 1126566"/>
              <a:gd name="connsiteX153" fmla="*/ 11607823 w 12192000"/>
              <a:gd name="connsiteY153" fmla="*/ 357347 h 1126566"/>
              <a:gd name="connsiteX154" fmla="*/ 11614746 w 12192000"/>
              <a:gd name="connsiteY154" fmla="*/ 360281 h 1126566"/>
              <a:gd name="connsiteX155" fmla="*/ 11698873 w 12192000"/>
              <a:gd name="connsiteY155" fmla="*/ 397894 h 1126566"/>
              <a:gd name="connsiteX156" fmla="*/ 11779739 w 12192000"/>
              <a:gd name="connsiteY156" fmla="*/ 457323 h 1126566"/>
              <a:gd name="connsiteX157" fmla="*/ 11828107 w 12192000"/>
              <a:gd name="connsiteY157" fmla="*/ 477948 h 1126566"/>
              <a:gd name="connsiteX158" fmla="*/ 11866598 w 12192000"/>
              <a:gd name="connsiteY158" fmla="*/ 486803 h 1126566"/>
              <a:gd name="connsiteX159" fmla="*/ 11916744 w 12192000"/>
              <a:gd name="connsiteY159" fmla="*/ 502917 h 1126566"/>
              <a:gd name="connsiteX160" fmla="*/ 11949248 w 12192000"/>
              <a:gd name="connsiteY160" fmla="*/ 518881 h 1126566"/>
              <a:gd name="connsiteX161" fmla="*/ 11951002 w 12192000"/>
              <a:gd name="connsiteY161" fmla="*/ 518735 h 1126566"/>
              <a:gd name="connsiteX162" fmla="*/ 11957283 w 12192000"/>
              <a:gd name="connsiteY162" fmla="*/ 522828 h 1126566"/>
              <a:gd name="connsiteX163" fmla="*/ 11966535 w 12192000"/>
              <a:gd name="connsiteY163" fmla="*/ 527372 h 1126566"/>
              <a:gd name="connsiteX164" fmla="*/ 12026007 w 12192000"/>
              <a:gd name="connsiteY164" fmla="*/ 534384 h 1126566"/>
              <a:gd name="connsiteX165" fmla="*/ 12035188 w 12192000"/>
              <a:gd name="connsiteY165" fmla="*/ 529609 h 1126566"/>
              <a:gd name="connsiteX166" fmla="*/ 12115225 w 12192000"/>
              <a:gd name="connsiteY166" fmla="*/ 561895 h 1126566"/>
              <a:gd name="connsiteX167" fmla="*/ 12191636 w 12192000"/>
              <a:gd name="connsiteY167" fmla="*/ 558318 h 1126566"/>
              <a:gd name="connsiteX168" fmla="*/ 12192000 w 12192000"/>
              <a:gd name="connsiteY168" fmla="*/ 558295 h 1126566"/>
              <a:gd name="connsiteX169" fmla="*/ 12192000 w 12192000"/>
              <a:gd name="connsiteY169" fmla="*/ 1126566 h 1126566"/>
              <a:gd name="connsiteX170" fmla="*/ 0 w 12192000"/>
              <a:gd name="connsiteY170" fmla="*/ 1126566 h 1126566"/>
              <a:gd name="connsiteX171" fmla="*/ 0 w 12192000"/>
              <a:gd name="connsiteY171" fmla="*/ 401922 h 1126566"/>
              <a:gd name="connsiteX172" fmla="*/ 25242 w 12192000"/>
              <a:gd name="connsiteY172" fmla="*/ 388862 h 1126566"/>
              <a:gd name="connsiteX173" fmla="*/ 96922 w 12192000"/>
              <a:gd name="connsiteY173" fmla="*/ 357381 h 1126566"/>
              <a:gd name="connsiteX174" fmla="*/ 137910 w 12192000"/>
              <a:gd name="connsiteY174" fmla="*/ 314823 h 1126566"/>
              <a:gd name="connsiteX175" fmla="*/ 258712 w 12192000"/>
              <a:gd name="connsiteY175" fmla="*/ 286531 h 1126566"/>
              <a:gd name="connsiteX176" fmla="*/ 316354 w 12192000"/>
              <a:gd name="connsiteY176" fmla="*/ 238529 h 1126566"/>
              <a:gd name="connsiteX177" fmla="*/ 328834 w 12192000"/>
              <a:gd name="connsiteY177" fmla="*/ 240963 h 1126566"/>
              <a:gd name="connsiteX178" fmla="*/ 383414 w 12192000"/>
              <a:gd name="connsiteY178" fmla="*/ 221196 h 1126566"/>
              <a:gd name="connsiteX179" fmla="*/ 537708 w 12192000"/>
              <a:gd name="connsiteY179" fmla="*/ 119020 h 1126566"/>
              <a:gd name="connsiteX180" fmla="*/ 645390 w 12192000"/>
              <a:gd name="connsiteY180" fmla="*/ 81299 h 1126566"/>
              <a:gd name="connsiteX181" fmla="*/ 689561 w 12192000"/>
              <a:gd name="connsiteY181" fmla="*/ 73220 h 1126566"/>
              <a:gd name="connsiteX182" fmla="*/ 763197 w 12192000"/>
              <a:gd name="connsiteY182" fmla="*/ 59356 h 1126566"/>
              <a:gd name="connsiteX183" fmla="*/ 778208 w 12192000"/>
              <a:gd name="connsiteY183" fmla="*/ 63801 h 1126566"/>
              <a:gd name="connsiteX184" fmla="*/ 784725 w 12192000"/>
              <a:gd name="connsiteY184" fmla="*/ 62505 h 1126566"/>
              <a:gd name="connsiteX185" fmla="*/ 785400 w 12192000"/>
              <a:gd name="connsiteY185" fmla="*/ 62796 h 1126566"/>
              <a:gd name="connsiteX186" fmla="*/ 786774 w 12192000"/>
              <a:gd name="connsiteY186" fmla="*/ 62098 h 1126566"/>
              <a:gd name="connsiteX187" fmla="*/ 801216 w 12192000"/>
              <a:gd name="connsiteY187" fmla="*/ 59226 h 1126566"/>
              <a:gd name="connsiteX188" fmla="*/ 832892 w 12192000"/>
              <a:gd name="connsiteY188" fmla="*/ 62069 h 1126566"/>
              <a:gd name="connsiteX189" fmla="*/ 852003 w 12192000"/>
              <a:gd name="connsiteY189" fmla="*/ 61064 h 1126566"/>
              <a:gd name="connsiteX190" fmla="*/ 870719 w 12192000"/>
              <a:gd name="connsiteY190" fmla="*/ 47209 h 1126566"/>
              <a:gd name="connsiteX191" fmla="*/ 883786 w 12192000"/>
              <a:gd name="connsiteY191" fmla="*/ 45814 h 1126566"/>
              <a:gd name="connsiteX192" fmla="*/ 886400 w 12192000"/>
              <a:gd name="connsiteY192" fmla="*/ 43909 h 1126566"/>
              <a:gd name="connsiteX193" fmla="*/ 893881 w 12192000"/>
              <a:gd name="connsiteY193" fmla="*/ 40197 h 1126566"/>
              <a:gd name="connsiteX194" fmla="*/ 886282 w 12192000"/>
              <a:gd name="connsiteY194" fmla="*/ 36610 h 1126566"/>
              <a:gd name="connsiteX195" fmla="*/ 882653 w 12192000"/>
              <a:gd name="connsiteY195" fmla="*/ 24486 h 1126566"/>
              <a:gd name="connsiteX196" fmla="*/ 898087 w 12192000"/>
              <a:gd name="connsiteY196" fmla="*/ 11454 h 1126566"/>
              <a:gd name="connsiteX197" fmla="*/ 914199 w 12192000"/>
              <a:gd name="connsiteY197" fmla="*/ 6975 h 1126566"/>
              <a:gd name="connsiteX198" fmla="*/ 929751 w 12192000"/>
              <a:gd name="connsiteY198" fmla="*/ 5510 h 1126566"/>
              <a:gd name="connsiteX199" fmla="*/ 938844 w 12192000"/>
              <a:gd name="connsiteY199" fmla="*/ 8681 h 1126566"/>
              <a:gd name="connsiteX200" fmla="*/ 944941 w 12192000"/>
              <a:gd name="connsiteY200" fmla="*/ 6855 h 1126566"/>
              <a:gd name="connsiteX201" fmla="*/ 954142 w 12192000"/>
              <a:gd name="connsiteY201" fmla="*/ 8799 h 1126566"/>
              <a:gd name="connsiteX202" fmla="*/ 968213 w 12192000"/>
              <a:gd name="connsiteY202" fmla="*/ 19791 h 1126566"/>
              <a:gd name="connsiteX203" fmla="*/ 1177886 w 12192000"/>
              <a:gd name="connsiteY203" fmla="*/ 30728 h 1126566"/>
              <a:gd name="connsiteX204" fmla="*/ 1305018 w 12192000"/>
              <a:gd name="connsiteY204"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384334 w 12192000"/>
              <a:gd name="connsiteY26" fmla="*/ 173113 h 1126566"/>
              <a:gd name="connsiteX27" fmla="*/ 2396234 w 12192000"/>
              <a:gd name="connsiteY27" fmla="*/ 176379 h 1126566"/>
              <a:gd name="connsiteX28" fmla="*/ 2406730 w 12192000"/>
              <a:gd name="connsiteY28" fmla="*/ 184179 h 1126566"/>
              <a:gd name="connsiteX29" fmla="*/ 2829718 w 12192000"/>
              <a:gd name="connsiteY29" fmla="*/ 242215 h 1126566"/>
              <a:gd name="connsiteX30" fmla="*/ 3028662 w 12192000"/>
              <a:gd name="connsiteY30" fmla="*/ 219550 h 1126566"/>
              <a:gd name="connsiteX31" fmla="*/ 3107019 w 12192000"/>
              <a:gd name="connsiteY31" fmla="*/ 220240 h 1126566"/>
              <a:gd name="connsiteX32" fmla="*/ 3116698 w 12192000"/>
              <a:gd name="connsiteY32" fmla="*/ 226983 h 1126566"/>
              <a:gd name="connsiteX33" fmla="*/ 3231577 w 12192000"/>
              <a:gd name="connsiteY33" fmla="*/ 202023 h 1126566"/>
              <a:gd name="connsiteX34" fmla="*/ 3386687 w 12192000"/>
              <a:gd name="connsiteY34" fmla="*/ 218190 h 1126566"/>
              <a:gd name="connsiteX35" fmla="*/ 3501680 w 12192000"/>
              <a:gd name="connsiteY35" fmla="*/ 238841 h 1126566"/>
              <a:gd name="connsiteX36" fmla="*/ 3567038 w 12192000"/>
              <a:gd name="connsiteY36" fmla="*/ 246771 h 1126566"/>
              <a:gd name="connsiteX37" fmla="*/ 3613626 w 12192000"/>
              <a:gd name="connsiteY37" fmla="*/ 256591 h 1126566"/>
              <a:gd name="connsiteX38" fmla="*/ 3737444 w 12192000"/>
              <a:gd name="connsiteY38" fmla="*/ 259793 h 1126566"/>
              <a:gd name="connsiteX39" fmla="*/ 3944870 w 12192000"/>
              <a:gd name="connsiteY39" fmla="*/ 255991 h 1126566"/>
              <a:gd name="connsiteX40" fmla="*/ 4092172 w 12192000"/>
              <a:gd name="connsiteY40" fmla="*/ 290617 h 1126566"/>
              <a:gd name="connsiteX41" fmla="*/ 4176434 w 12192000"/>
              <a:gd name="connsiteY41" fmla="*/ 272187 h 1126566"/>
              <a:gd name="connsiteX42" fmla="*/ 4269617 w 12192000"/>
              <a:gd name="connsiteY42" fmla="*/ 283947 h 1126566"/>
              <a:gd name="connsiteX43" fmla="*/ 4638729 w 12192000"/>
              <a:gd name="connsiteY43" fmla="*/ 274806 h 1126566"/>
              <a:gd name="connsiteX44" fmla="*/ 4877121 w 12192000"/>
              <a:gd name="connsiteY44" fmla="*/ 263049 h 1126566"/>
              <a:gd name="connsiteX45" fmla="*/ 4910175 w 12192000"/>
              <a:gd name="connsiteY45" fmla="*/ 258887 h 1126566"/>
              <a:gd name="connsiteX46" fmla="*/ 4910653 w 12192000"/>
              <a:gd name="connsiteY46" fmla="*/ 256337 h 1126566"/>
              <a:gd name="connsiteX47" fmla="*/ 4915901 w 12192000"/>
              <a:gd name="connsiteY47" fmla="*/ 255646 h 1126566"/>
              <a:gd name="connsiteX48" fmla="*/ 4919888 w 12192000"/>
              <a:gd name="connsiteY48" fmla="*/ 257665 h 1126566"/>
              <a:gd name="connsiteX49" fmla="*/ 4926150 w 12192000"/>
              <a:gd name="connsiteY49" fmla="*/ 256877 h 1126566"/>
              <a:gd name="connsiteX50" fmla="*/ 4943081 w 12192000"/>
              <a:gd name="connsiteY50" fmla="*/ 255402 h 1126566"/>
              <a:gd name="connsiteX51" fmla="*/ 4949875 w 12192000"/>
              <a:gd name="connsiteY51" fmla="*/ 250755 h 1126566"/>
              <a:gd name="connsiteX52" fmla="*/ 5034125 w 12192000"/>
              <a:gd name="connsiteY52" fmla="*/ 251561 h 1126566"/>
              <a:gd name="connsiteX53" fmla="*/ 5058873 w 12192000"/>
              <a:gd name="connsiteY53" fmla="*/ 245283 h 1126566"/>
              <a:gd name="connsiteX54" fmla="*/ 5123651 w 12192000"/>
              <a:gd name="connsiteY54" fmla="*/ 248360 h 1126566"/>
              <a:gd name="connsiteX55" fmla="*/ 5197539 w 12192000"/>
              <a:gd name="connsiteY55" fmla="*/ 245352 h 1126566"/>
              <a:gd name="connsiteX56" fmla="*/ 5250946 w 12192000"/>
              <a:gd name="connsiteY56" fmla="*/ 239095 h 1126566"/>
              <a:gd name="connsiteX57" fmla="*/ 5388817 w 12192000"/>
              <a:gd name="connsiteY57" fmla="*/ 245059 h 1126566"/>
              <a:gd name="connsiteX58" fmla="*/ 5618162 w 12192000"/>
              <a:gd name="connsiteY58" fmla="*/ 264094 h 1126566"/>
              <a:gd name="connsiteX59" fmla="*/ 5666664 w 12192000"/>
              <a:gd name="connsiteY59" fmla="*/ 266098 h 1126566"/>
              <a:gd name="connsiteX60" fmla="*/ 5715324 w 12192000"/>
              <a:gd name="connsiteY60" fmla="*/ 251101 h 1126566"/>
              <a:gd name="connsiteX61" fmla="*/ 5741796 w 12192000"/>
              <a:gd name="connsiteY61" fmla="*/ 250897 h 1126566"/>
              <a:gd name="connsiteX62" fmla="*/ 5748565 w 12192000"/>
              <a:gd name="connsiteY62" fmla="*/ 249142 h 1126566"/>
              <a:gd name="connsiteX63" fmla="*/ 5787667 w 12192000"/>
              <a:gd name="connsiteY63" fmla="*/ 240782 h 1126566"/>
              <a:gd name="connsiteX64" fmla="*/ 5877829 w 12192000"/>
              <a:gd name="connsiteY64" fmla="*/ 265178 h 1126566"/>
              <a:gd name="connsiteX65" fmla="*/ 5946099 w 12192000"/>
              <a:gd name="connsiteY65" fmla="*/ 275229 h 1126566"/>
              <a:gd name="connsiteX66" fmla="*/ 5951885 w 12192000"/>
              <a:gd name="connsiteY66" fmla="*/ 273306 h 1126566"/>
              <a:gd name="connsiteX67" fmla="*/ 5957187 w 12192000"/>
              <a:gd name="connsiteY67" fmla="*/ 267506 h 1126566"/>
              <a:gd name="connsiteX68" fmla="*/ 5969996 w 12192000"/>
              <a:gd name="connsiteY68" fmla="*/ 266279 h 1126566"/>
              <a:gd name="connsiteX69" fmla="*/ 5983257 w 12192000"/>
              <a:gd name="connsiteY69" fmla="*/ 260438 h 1126566"/>
              <a:gd name="connsiteX70" fmla="*/ 6390944 w 12192000"/>
              <a:gd name="connsiteY70" fmla="*/ 296657 h 1126566"/>
              <a:gd name="connsiteX71" fmla="*/ 6472553 w 12192000"/>
              <a:gd name="connsiteY71" fmla="*/ 327261 h 1126566"/>
              <a:gd name="connsiteX72" fmla="*/ 6598839 w 12192000"/>
              <a:gd name="connsiteY72" fmla="*/ 327138 h 1126566"/>
              <a:gd name="connsiteX73" fmla="*/ 6674894 w 12192000"/>
              <a:gd name="connsiteY73" fmla="*/ 339184 h 1126566"/>
              <a:gd name="connsiteX74" fmla="*/ 6686944 w 12192000"/>
              <a:gd name="connsiteY74" fmla="*/ 334233 h 1126566"/>
              <a:gd name="connsiteX75" fmla="*/ 6788093 w 12192000"/>
              <a:gd name="connsiteY75" fmla="*/ 377012 h 1126566"/>
              <a:gd name="connsiteX76" fmla="*/ 6944546 w 12192000"/>
              <a:gd name="connsiteY76" fmla="*/ 386543 h 1126566"/>
              <a:gd name="connsiteX77" fmla="*/ 7063994 w 12192000"/>
              <a:gd name="connsiteY77" fmla="*/ 385228 h 1126566"/>
              <a:gd name="connsiteX78" fmla="*/ 7130364 w 12192000"/>
              <a:gd name="connsiteY78" fmla="*/ 388164 h 1126566"/>
              <a:gd name="connsiteX79" fmla="*/ 7179335 w 12192000"/>
              <a:gd name="connsiteY79" fmla="*/ 386225 h 1126566"/>
              <a:gd name="connsiteX80" fmla="*/ 7300357 w 12192000"/>
              <a:gd name="connsiteY80" fmla="*/ 403218 h 1126566"/>
              <a:gd name="connsiteX81" fmla="*/ 7499445 w 12192000"/>
              <a:gd name="connsiteY81" fmla="*/ 440549 h 1126566"/>
              <a:gd name="connsiteX82" fmla="*/ 7655710 w 12192000"/>
              <a:gd name="connsiteY82" fmla="*/ 430962 h 1126566"/>
              <a:gd name="connsiteX83" fmla="*/ 7729851 w 12192000"/>
              <a:gd name="connsiteY83" fmla="*/ 462457 h 1126566"/>
              <a:gd name="connsiteX84" fmla="*/ 7824660 w 12192000"/>
              <a:gd name="connsiteY84" fmla="*/ 466203 h 1126566"/>
              <a:gd name="connsiteX85" fmla="*/ 8277851 w 12192000"/>
              <a:gd name="connsiteY85" fmla="*/ 502630 h 1126566"/>
              <a:gd name="connsiteX86" fmla="*/ 8382461 w 12192000"/>
              <a:gd name="connsiteY86" fmla="*/ 526824 h 1126566"/>
              <a:gd name="connsiteX87" fmla="*/ 8594502 w 12192000"/>
              <a:gd name="connsiteY87" fmla="*/ 613607 h 1126566"/>
              <a:gd name="connsiteX88" fmla="*/ 8808358 w 12192000"/>
              <a:gd name="connsiteY88" fmla="*/ 654694 h 1126566"/>
              <a:gd name="connsiteX89" fmla="*/ 8880244 w 12192000"/>
              <a:gd name="connsiteY89" fmla="*/ 661466 h 1126566"/>
              <a:gd name="connsiteX90" fmla="*/ 8885004 w 12192000"/>
              <a:gd name="connsiteY90" fmla="*/ 663655 h 1126566"/>
              <a:gd name="connsiteX91" fmla="*/ 8886720 w 12192000"/>
              <a:gd name="connsiteY91" fmla="*/ 662879 h 1126566"/>
              <a:gd name="connsiteX92" fmla="*/ 8912175 w 12192000"/>
              <a:gd name="connsiteY92" fmla="*/ 660908 h 1126566"/>
              <a:gd name="connsiteX93" fmla="*/ 8969814 w 12192000"/>
              <a:gd name="connsiteY93" fmla="*/ 639833 h 1126566"/>
              <a:gd name="connsiteX94" fmla="*/ 8996241 w 12192000"/>
              <a:gd name="connsiteY94" fmla="*/ 655221 h 1126566"/>
              <a:gd name="connsiteX95" fmla="*/ 9092152 w 12192000"/>
              <a:gd name="connsiteY95" fmla="*/ 609097 h 1126566"/>
              <a:gd name="connsiteX96" fmla="*/ 9156546 w 12192000"/>
              <a:gd name="connsiteY96" fmla="*/ 585468 h 1126566"/>
              <a:gd name="connsiteX97" fmla="*/ 9194830 w 12192000"/>
              <a:gd name="connsiteY97" fmla="*/ 571148 h 1126566"/>
              <a:gd name="connsiteX98" fmla="*/ 9314188 w 12192000"/>
              <a:gd name="connsiteY98" fmla="*/ 547301 h 1126566"/>
              <a:gd name="connsiteX99" fmla="*/ 9554706 w 12192000"/>
              <a:gd name="connsiteY99" fmla="*/ 542666 h 1126566"/>
              <a:gd name="connsiteX100" fmla="*/ 9616141 w 12192000"/>
              <a:gd name="connsiteY100" fmla="*/ 530976 h 1126566"/>
              <a:gd name="connsiteX101" fmla="*/ 9620146 w 12192000"/>
              <a:gd name="connsiteY101" fmla="*/ 524035 h 1126566"/>
              <a:gd name="connsiteX102" fmla="*/ 9724197 w 12192000"/>
              <a:gd name="connsiteY102" fmla="*/ 528337 h 1126566"/>
              <a:gd name="connsiteX103" fmla="*/ 9837846 w 12192000"/>
              <a:gd name="connsiteY103" fmla="*/ 492977 h 1126566"/>
              <a:gd name="connsiteX104" fmla="*/ 9917440 w 12192000"/>
              <a:gd name="connsiteY104" fmla="*/ 459605 h 1126566"/>
              <a:gd name="connsiteX105" fmla="*/ 9918439 w 12192000"/>
              <a:gd name="connsiteY105" fmla="*/ 453114 h 1126566"/>
              <a:gd name="connsiteX106" fmla="*/ 9925811 w 12192000"/>
              <a:gd name="connsiteY106" fmla="*/ 452486 h 1126566"/>
              <a:gd name="connsiteX107" fmla="*/ 9988183 w 12192000"/>
              <a:gd name="connsiteY107" fmla="*/ 448079 h 1126566"/>
              <a:gd name="connsiteX108" fmla="*/ 9991965 w 12192000"/>
              <a:gd name="connsiteY108" fmla="*/ 435969 h 1126566"/>
              <a:gd name="connsiteX109" fmla="*/ 9986932 w 12192000"/>
              <a:gd name="connsiteY109" fmla="*/ 431168 h 1126566"/>
              <a:gd name="connsiteX110" fmla="*/ 9996190 w 12192000"/>
              <a:gd name="connsiteY110" fmla="*/ 429066 h 1126566"/>
              <a:gd name="connsiteX111" fmla="*/ 9999786 w 12192000"/>
              <a:gd name="connsiteY111" fmla="*/ 427758 h 1126566"/>
              <a:gd name="connsiteX112" fmla="*/ 10012936 w 12192000"/>
              <a:gd name="connsiteY112" fmla="*/ 428884 h 1126566"/>
              <a:gd name="connsiteX113" fmla="*/ 10038815 w 12192000"/>
              <a:gd name="connsiteY113" fmla="*/ 419316 h 1126566"/>
              <a:gd name="connsiteX114" fmla="*/ 10057432 w 12192000"/>
              <a:gd name="connsiteY114" fmla="*/ 421938 h 1126566"/>
              <a:gd name="connsiteX115" fmla="*/ 10121534 w 12192000"/>
              <a:gd name="connsiteY115" fmla="*/ 437514 h 1126566"/>
              <a:gd name="connsiteX116" fmla="*/ 10199200 w 12192000"/>
              <a:gd name="connsiteY116" fmla="*/ 438197 h 1126566"/>
              <a:gd name="connsiteX117" fmla="*/ 10245648 w 12192000"/>
              <a:gd name="connsiteY117" fmla="*/ 438831 h 1126566"/>
              <a:gd name="connsiteX118" fmla="*/ 10369590 w 12192000"/>
              <a:gd name="connsiteY118" fmla="*/ 423377 h 1126566"/>
              <a:gd name="connsiteX119" fmla="*/ 10575777 w 12192000"/>
              <a:gd name="connsiteY119" fmla="*/ 355859 h 1126566"/>
              <a:gd name="connsiteX120" fmla="*/ 10638984 w 12192000"/>
              <a:gd name="connsiteY120" fmla="*/ 347416 h 1126566"/>
              <a:gd name="connsiteX121" fmla="*/ 10649306 w 12192000"/>
              <a:gd name="connsiteY121" fmla="*/ 352042 h 1126566"/>
              <a:gd name="connsiteX122" fmla="*/ 10732175 w 12192000"/>
              <a:gd name="connsiteY122" fmla="*/ 317549 h 1126566"/>
              <a:gd name="connsiteX123" fmla="*/ 10862886 w 12192000"/>
              <a:gd name="connsiteY123" fmla="*/ 313438 h 1126566"/>
              <a:gd name="connsiteX124" fmla="*/ 10963063 w 12192000"/>
              <a:gd name="connsiteY124" fmla="*/ 317771 h 1126566"/>
              <a:gd name="connsiteX125" fmla="*/ 11018562 w 12192000"/>
              <a:gd name="connsiteY125" fmla="*/ 316991 h 1126566"/>
              <a:gd name="connsiteX126" fmla="*/ 11059692 w 12192000"/>
              <a:gd name="connsiteY126" fmla="*/ 319983 h 1126566"/>
              <a:gd name="connsiteX127" fmla="*/ 11160371 w 12192000"/>
              <a:gd name="connsiteY127" fmla="*/ 308440 h 1126566"/>
              <a:gd name="connsiteX128" fmla="*/ 11178386 w 12192000"/>
              <a:gd name="connsiteY128" fmla="*/ 299490 h 1126566"/>
              <a:gd name="connsiteX129" fmla="*/ 11192494 w 12192000"/>
              <a:gd name="connsiteY129" fmla="*/ 296221 h 1126566"/>
              <a:gd name="connsiteX130" fmla="*/ 11199770 w 12192000"/>
              <a:gd name="connsiteY130" fmla="*/ 299772 h 1126566"/>
              <a:gd name="connsiteX131" fmla="*/ 11217258 w 12192000"/>
              <a:gd name="connsiteY131" fmla="*/ 293681 h 1126566"/>
              <a:gd name="connsiteX132" fmla="*/ 11245798 w 12192000"/>
              <a:gd name="connsiteY132" fmla="*/ 292170 h 1126566"/>
              <a:gd name="connsiteX133" fmla="*/ 11255992 w 12192000"/>
              <a:gd name="connsiteY133" fmla="*/ 291919 h 1126566"/>
              <a:gd name="connsiteX134" fmla="*/ 11264859 w 12192000"/>
              <a:gd name="connsiteY134" fmla="*/ 293937 h 1126566"/>
              <a:gd name="connsiteX135" fmla="*/ 11276151 w 12192000"/>
              <a:gd name="connsiteY135" fmla="*/ 293070 h 1126566"/>
              <a:gd name="connsiteX136" fmla="*/ 11279850 w 12192000"/>
              <a:gd name="connsiteY136" fmla="*/ 291330 h 1126566"/>
              <a:gd name="connsiteX137" fmla="*/ 11290818 w 12192000"/>
              <a:gd name="connsiteY137" fmla="*/ 291060 h 1126566"/>
              <a:gd name="connsiteX138" fmla="*/ 11296248 w 12192000"/>
              <a:gd name="connsiteY138" fmla="*/ 290163 h 1126566"/>
              <a:gd name="connsiteX139" fmla="*/ 11301652 w 12192000"/>
              <a:gd name="connsiteY139" fmla="*/ 290324 h 1126566"/>
              <a:gd name="connsiteX140" fmla="*/ 11339114 w 12192000"/>
              <a:gd name="connsiteY140" fmla="*/ 288153 h 1126566"/>
              <a:gd name="connsiteX141" fmla="*/ 11345146 w 12192000"/>
              <a:gd name="connsiteY141" fmla="*/ 290802 h 1126566"/>
              <a:gd name="connsiteX142" fmla="*/ 11400126 w 12192000"/>
              <a:gd name="connsiteY142" fmla="*/ 292287 h 1126566"/>
              <a:gd name="connsiteX143" fmla="*/ 11400420 w 12192000"/>
              <a:gd name="connsiteY143" fmla="*/ 293758 h 1126566"/>
              <a:gd name="connsiteX144" fmla="*/ 11413889 w 12192000"/>
              <a:gd name="connsiteY144" fmla="*/ 300516 h 1126566"/>
              <a:gd name="connsiteX145" fmla="*/ 11440688 w 12192000"/>
              <a:gd name="connsiteY145" fmla="*/ 310121 h 1126566"/>
              <a:gd name="connsiteX146" fmla="*/ 11496733 w 12192000"/>
              <a:gd name="connsiteY146" fmla="*/ 350225 h 1126566"/>
              <a:gd name="connsiteX147" fmla="*/ 11554005 w 12192000"/>
              <a:gd name="connsiteY147" fmla="*/ 351933 h 1126566"/>
              <a:gd name="connsiteX148" fmla="*/ 11565304 w 12192000"/>
              <a:gd name="connsiteY148" fmla="*/ 353069 h 1126566"/>
              <a:gd name="connsiteX149" fmla="*/ 11565435 w 12192000"/>
              <a:gd name="connsiteY149" fmla="*/ 353419 h 1126566"/>
              <a:gd name="connsiteX150" fmla="*/ 11577168 w 12192000"/>
              <a:gd name="connsiteY150" fmla="*/ 355270 h 1126566"/>
              <a:gd name="connsiteX151" fmla="*/ 11585904 w 12192000"/>
              <a:gd name="connsiteY151" fmla="*/ 355142 h 1126566"/>
              <a:gd name="connsiteX152" fmla="*/ 11607823 w 12192000"/>
              <a:gd name="connsiteY152" fmla="*/ 357347 h 1126566"/>
              <a:gd name="connsiteX153" fmla="*/ 11614746 w 12192000"/>
              <a:gd name="connsiteY153" fmla="*/ 360281 h 1126566"/>
              <a:gd name="connsiteX154" fmla="*/ 11698873 w 12192000"/>
              <a:gd name="connsiteY154" fmla="*/ 397894 h 1126566"/>
              <a:gd name="connsiteX155" fmla="*/ 11779739 w 12192000"/>
              <a:gd name="connsiteY155" fmla="*/ 457323 h 1126566"/>
              <a:gd name="connsiteX156" fmla="*/ 11828107 w 12192000"/>
              <a:gd name="connsiteY156" fmla="*/ 477948 h 1126566"/>
              <a:gd name="connsiteX157" fmla="*/ 11866598 w 12192000"/>
              <a:gd name="connsiteY157" fmla="*/ 486803 h 1126566"/>
              <a:gd name="connsiteX158" fmla="*/ 11916744 w 12192000"/>
              <a:gd name="connsiteY158" fmla="*/ 502917 h 1126566"/>
              <a:gd name="connsiteX159" fmla="*/ 11949248 w 12192000"/>
              <a:gd name="connsiteY159" fmla="*/ 518881 h 1126566"/>
              <a:gd name="connsiteX160" fmla="*/ 11951002 w 12192000"/>
              <a:gd name="connsiteY160" fmla="*/ 518735 h 1126566"/>
              <a:gd name="connsiteX161" fmla="*/ 11957283 w 12192000"/>
              <a:gd name="connsiteY161" fmla="*/ 522828 h 1126566"/>
              <a:gd name="connsiteX162" fmla="*/ 11966535 w 12192000"/>
              <a:gd name="connsiteY162" fmla="*/ 527372 h 1126566"/>
              <a:gd name="connsiteX163" fmla="*/ 12026007 w 12192000"/>
              <a:gd name="connsiteY163" fmla="*/ 534384 h 1126566"/>
              <a:gd name="connsiteX164" fmla="*/ 12035188 w 12192000"/>
              <a:gd name="connsiteY164" fmla="*/ 529609 h 1126566"/>
              <a:gd name="connsiteX165" fmla="*/ 12115225 w 12192000"/>
              <a:gd name="connsiteY165" fmla="*/ 561895 h 1126566"/>
              <a:gd name="connsiteX166" fmla="*/ 12191636 w 12192000"/>
              <a:gd name="connsiteY166" fmla="*/ 558318 h 1126566"/>
              <a:gd name="connsiteX167" fmla="*/ 12192000 w 12192000"/>
              <a:gd name="connsiteY167" fmla="*/ 558295 h 1126566"/>
              <a:gd name="connsiteX168" fmla="*/ 12192000 w 12192000"/>
              <a:gd name="connsiteY168" fmla="*/ 1126566 h 1126566"/>
              <a:gd name="connsiteX169" fmla="*/ 0 w 12192000"/>
              <a:gd name="connsiteY169" fmla="*/ 1126566 h 1126566"/>
              <a:gd name="connsiteX170" fmla="*/ 0 w 12192000"/>
              <a:gd name="connsiteY170" fmla="*/ 401922 h 1126566"/>
              <a:gd name="connsiteX171" fmla="*/ 25242 w 12192000"/>
              <a:gd name="connsiteY171" fmla="*/ 388862 h 1126566"/>
              <a:gd name="connsiteX172" fmla="*/ 96922 w 12192000"/>
              <a:gd name="connsiteY172" fmla="*/ 357381 h 1126566"/>
              <a:gd name="connsiteX173" fmla="*/ 137910 w 12192000"/>
              <a:gd name="connsiteY173" fmla="*/ 314823 h 1126566"/>
              <a:gd name="connsiteX174" fmla="*/ 258712 w 12192000"/>
              <a:gd name="connsiteY174" fmla="*/ 286531 h 1126566"/>
              <a:gd name="connsiteX175" fmla="*/ 316354 w 12192000"/>
              <a:gd name="connsiteY175" fmla="*/ 238529 h 1126566"/>
              <a:gd name="connsiteX176" fmla="*/ 328834 w 12192000"/>
              <a:gd name="connsiteY176" fmla="*/ 240963 h 1126566"/>
              <a:gd name="connsiteX177" fmla="*/ 383414 w 12192000"/>
              <a:gd name="connsiteY177" fmla="*/ 221196 h 1126566"/>
              <a:gd name="connsiteX178" fmla="*/ 537708 w 12192000"/>
              <a:gd name="connsiteY178" fmla="*/ 119020 h 1126566"/>
              <a:gd name="connsiteX179" fmla="*/ 645390 w 12192000"/>
              <a:gd name="connsiteY179" fmla="*/ 81299 h 1126566"/>
              <a:gd name="connsiteX180" fmla="*/ 689561 w 12192000"/>
              <a:gd name="connsiteY180" fmla="*/ 73220 h 1126566"/>
              <a:gd name="connsiteX181" fmla="*/ 763197 w 12192000"/>
              <a:gd name="connsiteY181" fmla="*/ 59356 h 1126566"/>
              <a:gd name="connsiteX182" fmla="*/ 778208 w 12192000"/>
              <a:gd name="connsiteY182" fmla="*/ 63801 h 1126566"/>
              <a:gd name="connsiteX183" fmla="*/ 784725 w 12192000"/>
              <a:gd name="connsiteY183" fmla="*/ 62505 h 1126566"/>
              <a:gd name="connsiteX184" fmla="*/ 785400 w 12192000"/>
              <a:gd name="connsiteY184" fmla="*/ 62796 h 1126566"/>
              <a:gd name="connsiteX185" fmla="*/ 786774 w 12192000"/>
              <a:gd name="connsiteY185" fmla="*/ 62098 h 1126566"/>
              <a:gd name="connsiteX186" fmla="*/ 801216 w 12192000"/>
              <a:gd name="connsiteY186" fmla="*/ 59226 h 1126566"/>
              <a:gd name="connsiteX187" fmla="*/ 832892 w 12192000"/>
              <a:gd name="connsiteY187" fmla="*/ 62069 h 1126566"/>
              <a:gd name="connsiteX188" fmla="*/ 852003 w 12192000"/>
              <a:gd name="connsiteY188" fmla="*/ 61064 h 1126566"/>
              <a:gd name="connsiteX189" fmla="*/ 870719 w 12192000"/>
              <a:gd name="connsiteY189" fmla="*/ 47209 h 1126566"/>
              <a:gd name="connsiteX190" fmla="*/ 883786 w 12192000"/>
              <a:gd name="connsiteY190" fmla="*/ 45814 h 1126566"/>
              <a:gd name="connsiteX191" fmla="*/ 886400 w 12192000"/>
              <a:gd name="connsiteY191" fmla="*/ 43909 h 1126566"/>
              <a:gd name="connsiteX192" fmla="*/ 893881 w 12192000"/>
              <a:gd name="connsiteY192" fmla="*/ 40197 h 1126566"/>
              <a:gd name="connsiteX193" fmla="*/ 886282 w 12192000"/>
              <a:gd name="connsiteY193" fmla="*/ 36610 h 1126566"/>
              <a:gd name="connsiteX194" fmla="*/ 882653 w 12192000"/>
              <a:gd name="connsiteY194" fmla="*/ 24486 h 1126566"/>
              <a:gd name="connsiteX195" fmla="*/ 898087 w 12192000"/>
              <a:gd name="connsiteY195" fmla="*/ 11454 h 1126566"/>
              <a:gd name="connsiteX196" fmla="*/ 914199 w 12192000"/>
              <a:gd name="connsiteY196" fmla="*/ 6975 h 1126566"/>
              <a:gd name="connsiteX197" fmla="*/ 929751 w 12192000"/>
              <a:gd name="connsiteY197" fmla="*/ 5510 h 1126566"/>
              <a:gd name="connsiteX198" fmla="*/ 938844 w 12192000"/>
              <a:gd name="connsiteY198" fmla="*/ 8681 h 1126566"/>
              <a:gd name="connsiteX199" fmla="*/ 944941 w 12192000"/>
              <a:gd name="connsiteY199" fmla="*/ 6855 h 1126566"/>
              <a:gd name="connsiteX200" fmla="*/ 954142 w 12192000"/>
              <a:gd name="connsiteY200" fmla="*/ 8799 h 1126566"/>
              <a:gd name="connsiteX201" fmla="*/ 968213 w 12192000"/>
              <a:gd name="connsiteY201" fmla="*/ 19791 h 1126566"/>
              <a:gd name="connsiteX202" fmla="*/ 1177886 w 12192000"/>
              <a:gd name="connsiteY202" fmla="*/ 30728 h 1126566"/>
              <a:gd name="connsiteX203" fmla="*/ 1305018 w 12192000"/>
              <a:gd name="connsiteY203"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384334 w 12192000"/>
              <a:gd name="connsiteY26" fmla="*/ 173113 h 1126566"/>
              <a:gd name="connsiteX27" fmla="*/ 2396234 w 12192000"/>
              <a:gd name="connsiteY27" fmla="*/ 176379 h 1126566"/>
              <a:gd name="connsiteX28" fmla="*/ 2406730 w 12192000"/>
              <a:gd name="connsiteY28" fmla="*/ 184179 h 1126566"/>
              <a:gd name="connsiteX29" fmla="*/ 2829718 w 12192000"/>
              <a:gd name="connsiteY29" fmla="*/ 242215 h 1126566"/>
              <a:gd name="connsiteX30" fmla="*/ 3028662 w 12192000"/>
              <a:gd name="connsiteY30" fmla="*/ 219550 h 1126566"/>
              <a:gd name="connsiteX31" fmla="*/ 3107019 w 12192000"/>
              <a:gd name="connsiteY31" fmla="*/ 220240 h 1126566"/>
              <a:gd name="connsiteX32" fmla="*/ 3116698 w 12192000"/>
              <a:gd name="connsiteY32" fmla="*/ 226983 h 1126566"/>
              <a:gd name="connsiteX33" fmla="*/ 3231577 w 12192000"/>
              <a:gd name="connsiteY33" fmla="*/ 202023 h 1126566"/>
              <a:gd name="connsiteX34" fmla="*/ 3386687 w 12192000"/>
              <a:gd name="connsiteY34" fmla="*/ 218190 h 1126566"/>
              <a:gd name="connsiteX35" fmla="*/ 3501680 w 12192000"/>
              <a:gd name="connsiteY35" fmla="*/ 238841 h 1126566"/>
              <a:gd name="connsiteX36" fmla="*/ 3567038 w 12192000"/>
              <a:gd name="connsiteY36" fmla="*/ 246771 h 1126566"/>
              <a:gd name="connsiteX37" fmla="*/ 3613626 w 12192000"/>
              <a:gd name="connsiteY37" fmla="*/ 256591 h 1126566"/>
              <a:gd name="connsiteX38" fmla="*/ 3737444 w 12192000"/>
              <a:gd name="connsiteY38" fmla="*/ 259793 h 1126566"/>
              <a:gd name="connsiteX39" fmla="*/ 3944870 w 12192000"/>
              <a:gd name="connsiteY39" fmla="*/ 255991 h 1126566"/>
              <a:gd name="connsiteX40" fmla="*/ 4092172 w 12192000"/>
              <a:gd name="connsiteY40" fmla="*/ 290617 h 1126566"/>
              <a:gd name="connsiteX41" fmla="*/ 4176434 w 12192000"/>
              <a:gd name="connsiteY41" fmla="*/ 272187 h 1126566"/>
              <a:gd name="connsiteX42" fmla="*/ 4269617 w 12192000"/>
              <a:gd name="connsiteY42" fmla="*/ 283947 h 1126566"/>
              <a:gd name="connsiteX43" fmla="*/ 4638729 w 12192000"/>
              <a:gd name="connsiteY43" fmla="*/ 274806 h 1126566"/>
              <a:gd name="connsiteX44" fmla="*/ 4877121 w 12192000"/>
              <a:gd name="connsiteY44" fmla="*/ 263049 h 1126566"/>
              <a:gd name="connsiteX45" fmla="*/ 4910175 w 12192000"/>
              <a:gd name="connsiteY45" fmla="*/ 258887 h 1126566"/>
              <a:gd name="connsiteX46" fmla="*/ 4910653 w 12192000"/>
              <a:gd name="connsiteY46" fmla="*/ 256337 h 1126566"/>
              <a:gd name="connsiteX47" fmla="*/ 4915901 w 12192000"/>
              <a:gd name="connsiteY47" fmla="*/ 255646 h 1126566"/>
              <a:gd name="connsiteX48" fmla="*/ 4919888 w 12192000"/>
              <a:gd name="connsiteY48" fmla="*/ 257665 h 1126566"/>
              <a:gd name="connsiteX49" fmla="*/ 4926150 w 12192000"/>
              <a:gd name="connsiteY49" fmla="*/ 256877 h 1126566"/>
              <a:gd name="connsiteX50" fmla="*/ 4943081 w 12192000"/>
              <a:gd name="connsiteY50" fmla="*/ 255402 h 1126566"/>
              <a:gd name="connsiteX51" fmla="*/ 4949875 w 12192000"/>
              <a:gd name="connsiteY51" fmla="*/ 250755 h 1126566"/>
              <a:gd name="connsiteX52" fmla="*/ 5034125 w 12192000"/>
              <a:gd name="connsiteY52" fmla="*/ 251561 h 1126566"/>
              <a:gd name="connsiteX53" fmla="*/ 5058873 w 12192000"/>
              <a:gd name="connsiteY53" fmla="*/ 245283 h 1126566"/>
              <a:gd name="connsiteX54" fmla="*/ 5123651 w 12192000"/>
              <a:gd name="connsiteY54" fmla="*/ 248360 h 1126566"/>
              <a:gd name="connsiteX55" fmla="*/ 5197539 w 12192000"/>
              <a:gd name="connsiteY55" fmla="*/ 245352 h 1126566"/>
              <a:gd name="connsiteX56" fmla="*/ 5250946 w 12192000"/>
              <a:gd name="connsiteY56" fmla="*/ 239095 h 1126566"/>
              <a:gd name="connsiteX57" fmla="*/ 5388817 w 12192000"/>
              <a:gd name="connsiteY57" fmla="*/ 245059 h 1126566"/>
              <a:gd name="connsiteX58" fmla="*/ 5618162 w 12192000"/>
              <a:gd name="connsiteY58" fmla="*/ 264094 h 1126566"/>
              <a:gd name="connsiteX59" fmla="*/ 5666664 w 12192000"/>
              <a:gd name="connsiteY59" fmla="*/ 266098 h 1126566"/>
              <a:gd name="connsiteX60" fmla="*/ 5715324 w 12192000"/>
              <a:gd name="connsiteY60" fmla="*/ 251101 h 1126566"/>
              <a:gd name="connsiteX61" fmla="*/ 5741796 w 12192000"/>
              <a:gd name="connsiteY61" fmla="*/ 250897 h 1126566"/>
              <a:gd name="connsiteX62" fmla="*/ 5748565 w 12192000"/>
              <a:gd name="connsiteY62" fmla="*/ 249142 h 1126566"/>
              <a:gd name="connsiteX63" fmla="*/ 5787667 w 12192000"/>
              <a:gd name="connsiteY63" fmla="*/ 240782 h 1126566"/>
              <a:gd name="connsiteX64" fmla="*/ 5877829 w 12192000"/>
              <a:gd name="connsiteY64" fmla="*/ 265178 h 1126566"/>
              <a:gd name="connsiteX65" fmla="*/ 5946099 w 12192000"/>
              <a:gd name="connsiteY65" fmla="*/ 275229 h 1126566"/>
              <a:gd name="connsiteX66" fmla="*/ 5951885 w 12192000"/>
              <a:gd name="connsiteY66" fmla="*/ 273306 h 1126566"/>
              <a:gd name="connsiteX67" fmla="*/ 5957187 w 12192000"/>
              <a:gd name="connsiteY67" fmla="*/ 267506 h 1126566"/>
              <a:gd name="connsiteX68" fmla="*/ 5969996 w 12192000"/>
              <a:gd name="connsiteY68" fmla="*/ 266279 h 1126566"/>
              <a:gd name="connsiteX69" fmla="*/ 5983257 w 12192000"/>
              <a:gd name="connsiteY69" fmla="*/ 260438 h 1126566"/>
              <a:gd name="connsiteX70" fmla="*/ 6390944 w 12192000"/>
              <a:gd name="connsiteY70" fmla="*/ 296657 h 1126566"/>
              <a:gd name="connsiteX71" fmla="*/ 6472553 w 12192000"/>
              <a:gd name="connsiteY71" fmla="*/ 327261 h 1126566"/>
              <a:gd name="connsiteX72" fmla="*/ 6598839 w 12192000"/>
              <a:gd name="connsiteY72" fmla="*/ 327138 h 1126566"/>
              <a:gd name="connsiteX73" fmla="*/ 6674894 w 12192000"/>
              <a:gd name="connsiteY73" fmla="*/ 339184 h 1126566"/>
              <a:gd name="connsiteX74" fmla="*/ 6686944 w 12192000"/>
              <a:gd name="connsiteY74" fmla="*/ 334233 h 1126566"/>
              <a:gd name="connsiteX75" fmla="*/ 6788093 w 12192000"/>
              <a:gd name="connsiteY75" fmla="*/ 377012 h 1126566"/>
              <a:gd name="connsiteX76" fmla="*/ 6944546 w 12192000"/>
              <a:gd name="connsiteY76" fmla="*/ 386543 h 1126566"/>
              <a:gd name="connsiteX77" fmla="*/ 7063994 w 12192000"/>
              <a:gd name="connsiteY77" fmla="*/ 385228 h 1126566"/>
              <a:gd name="connsiteX78" fmla="*/ 7130364 w 12192000"/>
              <a:gd name="connsiteY78" fmla="*/ 388164 h 1126566"/>
              <a:gd name="connsiteX79" fmla="*/ 7179335 w 12192000"/>
              <a:gd name="connsiteY79" fmla="*/ 386225 h 1126566"/>
              <a:gd name="connsiteX80" fmla="*/ 7300357 w 12192000"/>
              <a:gd name="connsiteY80" fmla="*/ 403218 h 1126566"/>
              <a:gd name="connsiteX81" fmla="*/ 7499445 w 12192000"/>
              <a:gd name="connsiteY81" fmla="*/ 440549 h 1126566"/>
              <a:gd name="connsiteX82" fmla="*/ 7655710 w 12192000"/>
              <a:gd name="connsiteY82" fmla="*/ 430962 h 1126566"/>
              <a:gd name="connsiteX83" fmla="*/ 7729851 w 12192000"/>
              <a:gd name="connsiteY83" fmla="*/ 462457 h 1126566"/>
              <a:gd name="connsiteX84" fmla="*/ 7824660 w 12192000"/>
              <a:gd name="connsiteY84" fmla="*/ 466203 h 1126566"/>
              <a:gd name="connsiteX85" fmla="*/ 8277851 w 12192000"/>
              <a:gd name="connsiteY85" fmla="*/ 502630 h 1126566"/>
              <a:gd name="connsiteX86" fmla="*/ 8382461 w 12192000"/>
              <a:gd name="connsiteY86" fmla="*/ 526824 h 1126566"/>
              <a:gd name="connsiteX87" fmla="*/ 8594502 w 12192000"/>
              <a:gd name="connsiteY87" fmla="*/ 613607 h 1126566"/>
              <a:gd name="connsiteX88" fmla="*/ 8808358 w 12192000"/>
              <a:gd name="connsiteY88" fmla="*/ 654694 h 1126566"/>
              <a:gd name="connsiteX89" fmla="*/ 8880244 w 12192000"/>
              <a:gd name="connsiteY89" fmla="*/ 661466 h 1126566"/>
              <a:gd name="connsiteX90" fmla="*/ 8885004 w 12192000"/>
              <a:gd name="connsiteY90" fmla="*/ 663655 h 1126566"/>
              <a:gd name="connsiteX91" fmla="*/ 8886720 w 12192000"/>
              <a:gd name="connsiteY91" fmla="*/ 662879 h 1126566"/>
              <a:gd name="connsiteX92" fmla="*/ 8912175 w 12192000"/>
              <a:gd name="connsiteY92" fmla="*/ 660908 h 1126566"/>
              <a:gd name="connsiteX93" fmla="*/ 8969814 w 12192000"/>
              <a:gd name="connsiteY93" fmla="*/ 639833 h 1126566"/>
              <a:gd name="connsiteX94" fmla="*/ 8996241 w 12192000"/>
              <a:gd name="connsiteY94" fmla="*/ 655221 h 1126566"/>
              <a:gd name="connsiteX95" fmla="*/ 9092152 w 12192000"/>
              <a:gd name="connsiteY95" fmla="*/ 609097 h 1126566"/>
              <a:gd name="connsiteX96" fmla="*/ 9156546 w 12192000"/>
              <a:gd name="connsiteY96" fmla="*/ 585468 h 1126566"/>
              <a:gd name="connsiteX97" fmla="*/ 9194830 w 12192000"/>
              <a:gd name="connsiteY97" fmla="*/ 571148 h 1126566"/>
              <a:gd name="connsiteX98" fmla="*/ 9314188 w 12192000"/>
              <a:gd name="connsiteY98" fmla="*/ 547301 h 1126566"/>
              <a:gd name="connsiteX99" fmla="*/ 9554706 w 12192000"/>
              <a:gd name="connsiteY99" fmla="*/ 542666 h 1126566"/>
              <a:gd name="connsiteX100" fmla="*/ 9616141 w 12192000"/>
              <a:gd name="connsiteY100" fmla="*/ 530976 h 1126566"/>
              <a:gd name="connsiteX101" fmla="*/ 9620146 w 12192000"/>
              <a:gd name="connsiteY101" fmla="*/ 524035 h 1126566"/>
              <a:gd name="connsiteX102" fmla="*/ 9724197 w 12192000"/>
              <a:gd name="connsiteY102" fmla="*/ 528337 h 1126566"/>
              <a:gd name="connsiteX103" fmla="*/ 9837846 w 12192000"/>
              <a:gd name="connsiteY103" fmla="*/ 492977 h 1126566"/>
              <a:gd name="connsiteX104" fmla="*/ 9917440 w 12192000"/>
              <a:gd name="connsiteY104" fmla="*/ 459605 h 1126566"/>
              <a:gd name="connsiteX105" fmla="*/ 9918439 w 12192000"/>
              <a:gd name="connsiteY105" fmla="*/ 453114 h 1126566"/>
              <a:gd name="connsiteX106" fmla="*/ 9953039 w 12192000"/>
              <a:gd name="connsiteY106" fmla="*/ 452486 h 1126566"/>
              <a:gd name="connsiteX107" fmla="*/ 9988183 w 12192000"/>
              <a:gd name="connsiteY107" fmla="*/ 448079 h 1126566"/>
              <a:gd name="connsiteX108" fmla="*/ 9991965 w 12192000"/>
              <a:gd name="connsiteY108" fmla="*/ 435969 h 1126566"/>
              <a:gd name="connsiteX109" fmla="*/ 9986932 w 12192000"/>
              <a:gd name="connsiteY109" fmla="*/ 431168 h 1126566"/>
              <a:gd name="connsiteX110" fmla="*/ 9996190 w 12192000"/>
              <a:gd name="connsiteY110" fmla="*/ 429066 h 1126566"/>
              <a:gd name="connsiteX111" fmla="*/ 9999786 w 12192000"/>
              <a:gd name="connsiteY111" fmla="*/ 427758 h 1126566"/>
              <a:gd name="connsiteX112" fmla="*/ 10012936 w 12192000"/>
              <a:gd name="connsiteY112" fmla="*/ 428884 h 1126566"/>
              <a:gd name="connsiteX113" fmla="*/ 10038815 w 12192000"/>
              <a:gd name="connsiteY113" fmla="*/ 419316 h 1126566"/>
              <a:gd name="connsiteX114" fmla="*/ 10057432 w 12192000"/>
              <a:gd name="connsiteY114" fmla="*/ 421938 h 1126566"/>
              <a:gd name="connsiteX115" fmla="*/ 10121534 w 12192000"/>
              <a:gd name="connsiteY115" fmla="*/ 437514 h 1126566"/>
              <a:gd name="connsiteX116" fmla="*/ 10199200 w 12192000"/>
              <a:gd name="connsiteY116" fmla="*/ 438197 h 1126566"/>
              <a:gd name="connsiteX117" fmla="*/ 10245648 w 12192000"/>
              <a:gd name="connsiteY117" fmla="*/ 438831 h 1126566"/>
              <a:gd name="connsiteX118" fmla="*/ 10369590 w 12192000"/>
              <a:gd name="connsiteY118" fmla="*/ 423377 h 1126566"/>
              <a:gd name="connsiteX119" fmla="*/ 10575777 w 12192000"/>
              <a:gd name="connsiteY119" fmla="*/ 355859 h 1126566"/>
              <a:gd name="connsiteX120" fmla="*/ 10638984 w 12192000"/>
              <a:gd name="connsiteY120" fmla="*/ 347416 h 1126566"/>
              <a:gd name="connsiteX121" fmla="*/ 10649306 w 12192000"/>
              <a:gd name="connsiteY121" fmla="*/ 352042 h 1126566"/>
              <a:gd name="connsiteX122" fmla="*/ 10732175 w 12192000"/>
              <a:gd name="connsiteY122" fmla="*/ 317549 h 1126566"/>
              <a:gd name="connsiteX123" fmla="*/ 10862886 w 12192000"/>
              <a:gd name="connsiteY123" fmla="*/ 313438 h 1126566"/>
              <a:gd name="connsiteX124" fmla="*/ 10963063 w 12192000"/>
              <a:gd name="connsiteY124" fmla="*/ 317771 h 1126566"/>
              <a:gd name="connsiteX125" fmla="*/ 11018562 w 12192000"/>
              <a:gd name="connsiteY125" fmla="*/ 316991 h 1126566"/>
              <a:gd name="connsiteX126" fmla="*/ 11059692 w 12192000"/>
              <a:gd name="connsiteY126" fmla="*/ 319983 h 1126566"/>
              <a:gd name="connsiteX127" fmla="*/ 11160371 w 12192000"/>
              <a:gd name="connsiteY127" fmla="*/ 308440 h 1126566"/>
              <a:gd name="connsiteX128" fmla="*/ 11178386 w 12192000"/>
              <a:gd name="connsiteY128" fmla="*/ 299490 h 1126566"/>
              <a:gd name="connsiteX129" fmla="*/ 11192494 w 12192000"/>
              <a:gd name="connsiteY129" fmla="*/ 296221 h 1126566"/>
              <a:gd name="connsiteX130" fmla="*/ 11199770 w 12192000"/>
              <a:gd name="connsiteY130" fmla="*/ 299772 h 1126566"/>
              <a:gd name="connsiteX131" fmla="*/ 11217258 w 12192000"/>
              <a:gd name="connsiteY131" fmla="*/ 293681 h 1126566"/>
              <a:gd name="connsiteX132" fmla="*/ 11245798 w 12192000"/>
              <a:gd name="connsiteY132" fmla="*/ 292170 h 1126566"/>
              <a:gd name="connsiteX133" fmla="*/ 11255992 w 12192000"/>
              <a:gd name="connsiteY133" fmla="*/ 291919 h 1126566"/>
              <a:gd name="connsiteX134" fmla="*/ 11264859 w 12192000"/>
              <a:gd name="connsiteY134" fmla="*/ 293937 h 1126566"/>
              <a:gd name="connsiteX135" fmla="*/ 11276151 w 12192000"/>
              <a:gd name="connsiteY135" fmla="*/ 293070 h 1126566"/>
              <a:gd name="connsiteX136" fmla="*/ 11279850 w 12192000"/>
              <a:gd name="connsiteY136" fmla="*/ 291330 h 1126566"/>
              <a:gd name="connsiteX137" fmla="*/ 11290818 w 12192000"/>
              <a:gd name="connsiteY137" fmla="*/ 291060 h 1126566"/>
              <a:gd name="connsiteX138" fmla="*/ 11296248 w 12192000"/>
              <a:gd name="connsiteY138" fmla="*/ 290163 h 1126566"/>
              <a:gd name="connsiteX139" fmla="*/ 11301652 w 12192000"/>
              <a:gd name="connsiteY139" fmla="*/ 290324 h 1126566"/>
              <a:gd name="connsiteX140" fmla="*/ 11339114 w 12192000"/>
              <a:gd name="connsiteY140" fmla="*/ 288153 h 1126566"/>
              <a:gd name="connsiteX141" fmla="*/ 11345146 w 12192000"/>
              <a:gd name="connsiteY141" fmla="*/ 290802 h 1126566"/>
              <a:gd name="connsiteX142" fmla="*/ 11400126 w 12192000"/>
              <a:gd name="connsiteY142" fmla="*/ 292287 h 1126566"/>
              <a:gd name="connsiteX143" fmla="*/ 11400420 w 12192000"/>
              <a:gd name="connsiteY143" fmla="*/ 293758 h 1126566"/>
              <a:gd name="connsiteX144" fmla="*/ 11413889 w 12192000"/>
              <a:gd name="connsiteY144" fmla="*/ 300516 h 1126566"/>
              <a:gd name="connsiteX145" fmla="*/ 11440688 w 12192000"/>
              <a:gd name="connsiteY145" fmla="*/ 310121 h 1126566"/>
              <a:gd name="connsiteX146" fmla="*/ 11496733 w 12192000"/>
              <a:gd name="connsiteY146" fmla="*/ 350225 h 1126566"/>
              <a:gd name="connsiteX147" fmla="*/ 11554005 w 12192000"/>
              <a:gd name="connsiteY147" fmla="*/ 351933 h 1126566"/>
              <a:gd name="connsiteX148" fmla="*/ 11565304 w 12192000"/>
              <a:gd name="connsiteY148" fmla="*/ 353069 h 1126566"/>
              <a:gd name="connsiteX149" fmla="*/ 11565435 w 12192000"/>
              <a:gd name="connsiteY149" fmla="*/ 353419 h 1126566"/>
              <a:gd name="connsiteX150" fmla="*/ 11577168 w 12192000"/>
              <a:gd name="connsiteY150" fmla="*/ 355270 h 1126566"/>
              <a:gd name="connsiteX151" fmla="*/ 11585904 w 12192000"/>
              <a:gd name="connsiteY151" fmla="*/ 355142 h 1126566"/>
              <a:gd name="connsiteX152" fmla="*/ 11607823 w 12192000"/>
              <a:gd name="connsiteY152" fmla="*/ 357347 h 1126566"/>
              <a:gd name="connsiteX153" fmla="*/ 11614746 w 12192000"/>
              <a:gd name="connsiteY153" fmla="*/ 360281 h 1126566"/>
              <a:gd name="connsiteX154" fmla="*/ 11698873 w 12192000"/>
              <a:gd name="connsiteY154" fmla="*/ 397894 h 1126566"/>
              <a:gd name="connsiteX155" fmla="*/ 11779739 w 12192000"/>
              <a:gd name="connsiteY155" fmla="*/ 457323 h 1126566"/>
              <a:gd name="connsiteX156" fmla="*/ 11828107 w 12192000"/>
              <a:gd name="connsiteY156" fmla="*/ 477948 h 1126566"/>
              <a:gd name="connsiteX157" fmla="*/ 11866598 w 12192000"/>
              <a:gd name="connsiteY157" fmla="*/ 486803 h 1126566"/>
              <a:gd name="connsiteX158" fmla="*/ 11916744 w 12192000"/>
              <a:gd name="connsiteY158" fmla="*/ 502917 h 1126566"/>
              <a:gd name="connsiteX159" fmla="*/ 11949248 w 12192000"/>
              <a:gd name="connsiteY159" fmla="*/ 518881 h 1126566"/>
              <a:gd name="connsiteX160" fmla="*/ 11951002 w 12192000"/>
              <a:gd name="connsiteY160" fmla="*/ 518735 h 1126566"/>
              <a:gd name="connsiteX161" fmla="*/ 11957283 w 12192000"/>
              <a:gd name="connsiteY161" fmla="*/ 522828 h 1126566"/>
              <a:gd name="connsiteX162" fmla="*/ 11966535 w 12192000"/>
              <a:gd name="connsiteY162" fmla="*/ 527372 h 1126566"/>
              <a:gd name="connsiteX163" fmla="*/ 12026007 w 12192000"/>
              <a:gd name="connsiteY163" fmla="*/ 534384 h 1126566"/>
              <a:gd name="connsiteX164" fmla="*/ 12035188 w 12192000"/>
              <a:gd name="connsiteY164" fmla="*/ 529609 h 1126566"/>
              <a:gd name="connsiteX165" fmla="*/ 12115225 w 12192000"/>
              <a:gd name="connsiteY165" fmla="*/ 561895 h 1126566"/>
              <a:gd name="connsiteX166" fmla="*/ 12191636 w 12192000"/>
              <a:gd name="connsiteY166" fmla="*/ 558318 h 1126566"/>
              <a:gd name="connsiteX167" fmla="*/ 12192000 w 12192000"/>
              <a:gd name="connsiteY167" fmla="*/ 558295 h 1126566"/>
              <a:gd name="connsiteX168" fmla="*/ 12192000 w 12192000"/>
              <a:gd name="connsiteY168" fmla="*/ 1126566 h 1126566"/>
              <a:gd name="connsiteX169" fmla="*/ 0 w 12192000"/>
              <a:gd name="connsiteY169" fmla="*/ 1126566 h 1126566"/>
              <a:gd name="connsiteX170" fmla="*/ 0 w 12192000"/>
              <a:gd name="connsiteY170" fmla="*/ 401922 h 1126566"/>
              <a:gd name="connsiteX171" fmla="*/ 25242 w 12192000"/>
              <a:gd name="connsiteY171" fmla="*/ 388862 h 1126566"/>
              <a:gd name="connsiteX172" fmla="*/ 96922 w 12192000"/>
              <a:gd name="connsiteY172" fmla="*/ 357381 h 1126566"/>
              <a:gd name="connsiteX173" fmla="*/ 137910 w 12192000"/>
              <a:gd name="connsiteY173" fmla="*/ 314823 h 1126566"/>
              <a:gd name="connsiteX174" fmla="*/ 258712 w 12192000"/>
              <a:gd name="connsiteY174" fmla="*/ 286531 h 1126566"/>
              <a:gd name="connsiteX175" fmla="*/ 316354 w 12192000"/>
              <a:gd name="connsiteY175" fmla="*/ 238529 h 1126566"/>
              <a:gd name="connsiteX176" fmla="*/ 328834 w 12192000"/>
              <a:gd name="connsiteY176" fmla="*/ 240963 h 1126566"/>
              <a:gd name="connsiteX177" fmla="*/ 383414 w 12192000"/>
              <a:gd name="connsiteY177" fmla="*/ 221196 h 1126566"/>
              <a:gd name="connsiteX178" fmla="*/ 537708 w 12192000"/>
              <a:gd name="connsiteY178" fmla="*/ 119020 h 1126566"/>
              <a:gd name="connsiteX179" fmla="*/ 645390 w 12192000"/>
              <a:gd name="connsiteY179" fmla="*/ 81299 h 1126566"/>
              <a:gd name="connsiteX180" fmla="*/ 689561 w 12192000"/>
              <a:gd name="connsiteY180" fmla="*/ 73220 h 1126566"/>
              <a:gd name="connsiteX181" fmla="*/ 763197 w 12192000"/>
              <a:gd name="connsiteY181" fmla="*/ 59356 h 1126566"/>
              <a:gd name="connsiteX182" fmla="*/ 778208 w 12192000"/>
              <a:gd name="connsiteY182" fmla="*/ 63801 h 1126566"/>
              <a:gd name="connsiteX183" fmla="*/ 784725 w 12192000"/>
              <a:gd name="connsiteY183" fmla="*/ 62505 h 1126566"/>
              <a:gd name="connsiteX184" fmla="*/ 785400 w 12192000"/>
              <a:gd name="connsiteY184" fmla="*/ 62796 h 1126566"/>
              <a:gd name="connsiteX185" fmla="*/ 786774 w 12192000"/>
              <a:gd name="connsiteY185" fmla="*/ 62098 h 1126566"/>
              <a:gd name="connsiteX186" fmla="*/ 801216 w 12192000"/>
              <a:gd name="connsiteY186" fmla="*/ 59226 h 1126566"/>
              <a:gd name="connsiteX187" fmla="*/ 832892 w 12192000"/>
              <a:gd name="connsiteY187" fmla="*/ 62069 h 1126566"/>
              <a:gd name="connsiteX188" fmla="*/ 852003 w 12192000"/>
              <a:gd name="connsiteY188" fmla="*/ 61064 h 1126566"/>
              <a:gd name="connsiteX189" fmla="*/ 870719 w 12192000"/>
              <a:gd name="connsiteY189" fmla="*/ 47209 h 1126566"/>
              <a:gd name="connsiteX190" fmla="*/ 883786 w 12192000"/>
              <a:gd name="connsiteY190" fmla="*/ 45814 h 1126566"/>
              <a:gd name="connsiteX191" fmla="*/ 886400 w 12192000"/>
              <a:gd name="connsiteY191" fmla="*/ 43909 h 1126566"/>
              <a:gd name="connsiteX192" fmla="*/ 893881 w 12192000"/>
              <a:gd name="connsiteY192" fmla="*/ 40197 h 1126566"/>
              <a:gd name="connsiteX193" fmla="*/ 886282 w 12192000"/>
              <a:gd name="connsiteY193" fmla="*/ 36610 h 1126566"/>
              <a:gd name="connsiteX194" fmla="*/ 882653 w 12192000"/>
              <a:gd name="connsiteY194" fmla="*/ 24486 h 1126566"/>
              <a:gd name="connsiteX195" fmla="*/ 898087 w 12192000"/>
              <a:gd name="connsiteY195" fmla="*/ 11454 h 1126566"/>
              <a:gd name="connsiteX196" fmla="*/ 914199 w 12192000"/>
              <a:gd name="connsiteY196" fmla="*/ 6975 h 1126566"/>
              <a:gd name="connsiteX197" fmla="*/ 929751 w 12192000"/>
              <a:gd name="connsiteY197" fmla="*/ 5510 h 1126566"/>
              <a:gd name="connsiteX198" fmla="*/ 938844 w 12192000"/>
              <a:gd name="connsiteY198" fmla="*/ 8681 h 1126566"/>
              <a:gd name="connsiteX199" fmla="*/ 944941 w 12192000"/>
              <a:gd name="connsiteY199" fmla="*/ 6855 h 1126566"/>
              <a:gd name="connsiteX200" fmla="*/ 954142 w 12192000"/>
              <a:gd name="connsiteY200" fmla="*/ 8799 h 1126566"/>
              <a:gd name="connsiteX201" fmla="*/ 968213 w 12192000"/>
              <a:gd name="connsiteY201" fmla="*/ 19791 h 1126566"/>
              <a:gd name="connsiteX202" fmla="*/ 1177886 w 12192000"/>
              <a:gd name="connsiteY202" fmla="*/ 30728 h 1126566"/>
              <a:gd name="connsiteX203" fmla="*/ 1305018 w 12192000"/>
              <a:gd name="connsiteY203"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384334 w 12192000"/>
              <a:gd name="connsiteY26" fmla="*/ 173113 h 1126566"/>
              <a:gd name="connsiteX27" fmla="*/ 2396234 w 12192000"/>
              <a:gd name="connsiteY27" fmla="*/ 176379 h 1126566"/>
              <a:gd name="connsiteX28" fmla="*/ 2542869 w 12192000"/>
              <a:gd name="connsiteY28" fmla="*/ 188717 h 1126566"/>
              <a:gd name="connsiteX29" fmla="*/ 2829718 w 12192000"/>
              <a:gd name="connsiteY29" fmla="*/ 242215 h 1126566"/>
              <a:gd name="connsiteX30" fmla="*/ 3028662 w 12192000"/>
              <a:gd name="connsiteY30" fmla="*/ 219550 h 1126566"/>
              <a:gd name="connsiteX31" fmla="*/ 3107019 w 12192000"/>
              <a:gd name="connsiteY31" fmla="*/ 220240 h 1126566"/>
              <a:gd name="connsiteX32" fmla="*/ 3116698 w 12192000"/>
              <a:gd name="connsiteY32" fmla="*/ 226983 h 1126566"/>
              <a:gd name="connsiteX33" fmla="*/ 3231577 w 12192000"/>
              <a:gd name="connsiteY33" fmla="*/ 202023 h 1126566"/>
              <a:gd name="connsiteX34" fmla="*/ 3386687 w 12192000"/>
              <a:gd name="connsiteY34" fmla="*/ 218190 h 1126566"/>
              <a:gd name="connsiteX35" fmla="*/ 3501680 w 12192000"/>
              <a:gd name="connsiteY35" fmla="*/ 238841 h 1126566"/>
              <a:gd name="connsiteX36" fmla="*/ 3567038 w 12192000"/>
              <a:gd name="connsiteY36" fmla="*/ 246771 h 1126566"/>
              <a:gd name="connsiteX37" fmla="*/ 3613626 w 12192000"/>
              <a:gd name="connsiteY37" fmla="*/ 256591 h 1126566"/>
              <a:gd name="connsiteX38" fmla="*/ 3737444 w 12192000"/>
              <a:gd name="connsiteY38" fmla="*/ 259793 h 1126566"/>
              <a:gd name="connsiteX39" fmla="*/ 3944870 w 12192000"/>
              <a:gd name="connsiteY39" fmla="*/ 255991 h 1126566"/>
              <a:gd name="connsiteX40" fmla="*/ 4092172 w 12192000"/>
              <a:gd name="connsiteY40" fmla="*/ 290617 h 1126566"/>
              <a:gd name="connsiteX41" fmla="*/ 4176434 w 12192000"/>
              <a:gd name="connsiteY41" fmla="*/ 272187 h 1126566"/>
              <a:gd name="connsiteX42" fmla="*/ 4269617 w 12192000"/>
              <a:gd name="connsiteY42" fmla="*/ 283947 h 1126566"/>
              <a:gd name="connsiteX43" fmla="*/ 4638729 w 12192000"/>
              <a:gd name="connsiteY43" fmla="*/ 274806 h 1126566"/>
              <a:gd name="connsiteX44" fmla="*/ 4877121 w 12192000"/>
              <a:gd name="connsiteY44" fmla="*/ 263049 h 1126566"/>
              <a:gd name="connsiteX45" fmla="*/ 4910175 w 12192000"/>
              <a:gd name="connsiteY45" fmla="*/ 258887 h 1126566"/>
              <a:gd name="connsiteX46" fmla="*/ 4910653 w 12192000"/>
              <a:gd name="connsiteY46" fmla="*/ 256337 h 1126566"/>
              <a:gd name="connsiteX47" fmla="*/ 4915901 w 12192000"/>
              <a:gd name="connsiteY47" fmla="*/ 255646 h 1126566"/>
              <a:gd name="connsiteX48" fmla="*/ 4919888 w 12192000"/>
              <a:gd name="connsiteY48" fmla="*/ 257665 h 1126566"/>
              <a:gd name="connsiteX49" fmla="*/ 4926150 w 12192000"/>
              <a:gd name="connsiteY49" fmla="*/ 256877 h 1126566"/>
              <a:gd name="connsiteX50" fmla="*/ 4943081 w 12192000"/>
              <a:gd name="connsiteY50" fmla="*/ 255402 h 1126566"/>
              <a:gd name="connsiteX51" fmla="*/ 4949875 w 12192000"/>
              <a:gd name="connsiteY51" fmla="*/ 250755 h 1126566"/>
              <a:gd name="connsiteX52" fmla="*/ 5034125 w 12192000"/>
              <a:gd name="connsiteY52" fmla="*/ 251561 h 1126566"/>
              <a:gd name="connsiteX53" fmla="*/ 5058873 w 12192000"/>
              <a:gd name="connsiteY53" fmla="*/ 245283 h 1126566"/>
              <a:gd name="connsiteX54" fmla="*/ 5123651 w 12192000"/>
              <a:gd name="connsiteY54" fmla="*/ 248360 h 1126566"/>
              <a:gd name="connsiteX55" fmla="*/ 5197539 w 12192000"/>
              <a:gd name="connsiteY55" fmla="*/ 245352 h 1126566"/>
              <a:gd name="connsiteX56" fmla="*/ 5250946 w 12192000"/>
              <a:gd name="connsiteY56" fmla="*/ 239095 h 1126566"/>
              <a:gd name="connsiteX57" fmla="*/ 5388817 w 12192000"/>
              <a:gd name="connsiteY57" fmla="*/ 245059 h 1126566"/>
              <a:gd name="connsiteX58" fmla="*/ 5618162 w 12192000"/>
              <a:gd name="connsiteY58" fmla="*/ 264094 h 1126566"/>
              <a:gd name="connsiteX59" fmla="*/ 5666664 w 12192000"/>
              <a:gd name="connsiteY59" fmla="*/ 266098 h 1126566"/>
              <a:gd name="connsiteX60" fmla="*/ 5715324 w 12192000"/>
              <a:gd name="connsiteY60" fmla="*/ 251101 h 1126566"/>
              <a:gd name="connsiteX61" fmla="*/ 5741796 w 12192000"/>
              <a:gd name="connsiteY61" fmla="*/ 250897 h 1126566"/>
              <a:gd name="connsiteX62" fmla="*/ 5748565 w 12192000"/>
              <a:gd name="connsiteY62" fmla="*/ 249142 h 1126566"/>
              <a:gd name="connsiteX63" fmla="*/ 5787667 w 12192000"/>
              <a:gd name="connsiteY63" fmla="*/ 240782 h 1126566"/>
              <a:gd name="connsiteX64" fmla="*/ 5877829 w 12192000"/>
              <a:gd name="connsiteY64" fmla="*/ 265178 h 1126566"/>
              <a:gd name="connsiteX65" fmla="*/ 5946099 w 12192000"/>
              <a:gd name="connsiteY65" fmla="*/ 275229 h 1126566"/>
              <a:gd name="connsiteX66" fmla="*/ 5951885 w 12192000"/>
              <a:gd name="connsiteY66" fmla="*/ 273306 h 1126566"/>
              <a:gd name="connsiteX67" fmla="*/ 5957187 w 12192000"/>
              <a:gd name="connsiteY67" fmla="*/ 267506 h 1126566"/>
              <a:gd name="connsiteX68" fmla="*/ 5969996 w 12192000"/>
              <a:gd name="connsiteY68" fmla="*/ 266279 h 1126566"/>
              <a:gd name="connsiteX69" fmla="*/ 5983257 w 12192000"/>
              <a:gd name="connsiteY69" fmla="*/ 260438 h 1126566"/>
              <a:gd name="connsiteX70" fmla="*/ 6390944 w 12192000"/>
              <a:gd name="connsiteY70" fmla="*/ 296657 h 1126566"/>
              <a:gd name="connsiteX71" fmla="*/ 6472553 w 12192000"/>
              <a:gd name="connsiteY71" fmla="*/ 327261 h 1126566"/>
              <a:gd name="connsiteX72" fmla="*/ 6598839 w 12192000"/>
              <a:gd name="connsiteY72" fmla="*/ 327138 h 1126566"/>
              <a:gd name="connsiteX73" fmla="*/ 6674894 w 12192000"/>
              <a:gd name="connsiteY73" fmla="*/ 339184 h 1126566"/>
              <a:gd name="connsiteX74" fmla="*/ 6686944 w 12192000"/>
              <a:gd name="connsiteY74" fmla="*/ 334233 h 1126566"/>
              <a:gd name="connsiteX75" fmla="*/ 6788093 w 12192000"/>
              <a:gd name="connsiteY75" fmla="*/ 377012 h 1126566"/>
              <a:gd name="connsiteX76" fmla="*/ 6944546 w 12192000"/>
              <a:gd name="connsiteY76" fmla="*/ 386543 h 1126566"/>
              <a:gd name="connsiteX77" fmla="*/ 7063994 w 12192000"/>
              <a:gd name="connsiteY77" fmla="*/ 385228 h 1126566"/>
              <a:gd name="connsiteX78" fmla="*/ 7130364 w 12192000"/>
              <a:gd name="connsiteY78" fmla="*/ 388164 h 1126566"/>
              <a:gd name="connsiteX79" fmla="*/ 7179335 w 12192000"/>
              <a:gd name="connsiteY79" fmla="*/ 386225 h 1126566"/>
              <a:gd name="connsiteX80" fmla="*/ 7300357 w 12192000"/>
              <a:gd name="connsiteY80" fmla="*/ 403218 h 1126566"/>
              <a:gd name="connsiteX81" fmla="*/ 7499445 w 12192000"/>
              <a:gd name="connsiteY81" fmla="*/ 440549 h 1126566"/>
              <a:gd name="connsiteX82" fmla="*/ 7655710 w 12192000"/>
              <a:gd name="connsiteY82" fmla="*/ 430962 h 1126566"/>
              <a:gd name="connsiteX83" fmla="*/ 7729851 w 12192000"/>
              <a:gd name="connsiteY83" fmla="*/ 462457 h 1126566"/>
              <a:gd name="connsiteX84" fmla="*/ 7824660 w 12192000"/>
              <a:gd name="connsiteY84" fmla="*/ 466203 h 1126566"/>
              <a:gd name="connsiteX85" fmla="*/ 8277851 w 12192000"/>
              <a:gd name="connsiteY85" fmla="*/ 502630 h 1126566"/>
              <a:gd name="connsiteX86" fmla="*/ 8382461 w 12192000"/>
              <a:gd name="connsiteY86" fmla="*/ 526824 h 1126566"/>
              <a:gd name="connsiteX87" fmla="*/ 8594502 w 12192000"/>
              <a:gd name="connsiteY87" fmla="*/ 613607 h 1126566"/>
              <a:gd name="connsiteX88" fmla="*/ 8808358 w 12192000"/>
              <a:gd name="connsiteY88" fmla="*/ 654694 h 1126566"/>
              <a:gd name="connsiteX89" fmla="*/ 8880244 w 12192000"/>
              <a:gd name="connsiteY89" fmla="*/ 661466 h 1126566"/>
              <a:gd name="connsiteX90" fmla="*/ 8885004 w 12192000"/>
              <a:gd name="connsiteY90" fmla="*/ 663655 h 1126566"/>
              <a:gd name="connsiteX91" fmla="*/ 8886720 w 12192000"/>
              <a:gd name="connsiteY91" fmla="*/ 662879 h 1126566"/>
              <a:gd name="connsiteX92" fmla="*/ 8912175 w 12192000"/>
              <a:gd name="connsiteY92" fmla="*/ 660908 h 1126566"/>
              <a:gd name="connsiteX93" fmla="*/ 8969814 w 12192000"/>
              <a:gd name="connsiteY93" fmla="*/ 639833 h 1126566"/>
              <a:gd name="connsiteX94" fmla="*/ 8996241 w 12192000"/>
              <a:gd name="connsiteY94" fmla="*/ 655221 h 1126566"/>
              <a:gd name="connsiteX95" fmla="*/ 9092152 w 12192000"/>
              <a:gd name="connsiteY95" fmla="*/ 609097 h 1126566"/>
              <a:gd name="connsiteX96" fmla="*/ 9156546 w 12192000"/>
              <a:gd name="connsiteY96" fmla="*/ 585468 h 1126566"/>
              <a:gd name="connsiteX97" fmla="*/ 9194830 w 12192000"/>
              <a:gd name="connsiteY97" fmla="*/ 571148 h 1126566"/>
              <a:gd name="connsiteX98" fmla="*/ 9314188 w 12192000"/>
              <a:gd name="connsiteY98" fmla="*/ 547301 h 1126566"/>
              <a:gd name="connsiteX99" fmla="*/ 9554706 w 12192000"/>
              <a:gd name="connsiteY99" fmla="*/ 542666 h 1126566"/>
              <a:gd name="connsiteX100" fmla="*/ 9616141 w 12192000"/>
              <a:gd name="connsiteY100" fmla="*/ 530976 h 1126566"/>
              <a:gd name="connsiteX101" fmla="*/ 9620146 w 12192000"/>
              <a:gd name="connsiteY101" fmla="*/ 524035 h 1126566"/>
              <a:gd name="connsiteX102" fmla="*/ 9724197 w 12192000"/>
              <a:gd name="connsiteY102" fmla="*/ 528337 h 1126566"/>
              <a:gd name="connsiteX103" fmla="*/ 9837846 w 12192000"/>
              <a:gd name="connsiteY103" fmla="*/ 492977 h 1126566"/>
              <a:gd name="connsiteX104" fmla="*/ 9917440 w 12192000"/>
              <a:gd name="connsiteY104" fmla="*/ 459605 h 1126566"/>
              <a:gd name="connsiteX105" fmla="*/ 9918439 w 12192000"/>
              <a:gd name="connsiteY105" fmla="*/ 453114 h 1126566"/>
              <a:gd name="connsiteX106" fmla="*/ 9953039 w 12192000"/>
              <a:gd name="connsiteY106" fmla="*/ 452486 h 1126566"/>
              <a:gd name="connsiteX107" fmla="*/ 9988183 w 12192000"/>
              <a:gd name="connsiteY107" fmla="*/ 448079 h 1126566"/>
              <a:gd name="connsiteX108" fmla="*/ 9991965 w 12192000"/>
              <a:gd name="connsiteY108" fmla="*/ 435969 h 1126566"/>
              <a:gd name="connsiteX109" fmla="*/ 9986932 w 12192000"/>
              <a:gd name="connsiteY109" fmla="*/ 431168 h 1126566"/>
              <a:gd name="connsiteX110" fmla="*/ 9996190 w 12192000"/>
              <a:gd name="connsiteY110" fmla="*/ 429066 h 1126566"/>
              <a:gd name="connsiteX111" fmla="*/ 9999786 w 12192000"/>
              <a:gd name="connsiteY111" fmla="*/ 427758 h 1126566"/>
              <a:gd name="connsiteX112" fmla="*/ 10012936 w 12192000"/>
              <a:gd name="connsiteY112" fmla="*/ 428884 h 1126566"/>
              <a:gd name="connsiteX113" fmla="*/ 10038815 w 12192000"/>
              <a:gd name="connsiteY113" fmla="*/ 419316 h 1126566"/>
              <a:gd name="connsiteX114" fmla="*/ 10057432 w 12192000"/>
              <a:gd name="connsiteY114" fmla="*/ 421938 h 1126566"/>
              <a:gd name="connsiteX115" fmla="*/ 10121534 w 12192000"/>
              <a:gd name="connsiteY115" fmla="*/ 437514 h 1126566"/>
              <a:gd name="connsiteX116" fmla="*/ 10199200 w 12192000"/>
              <a:gd name="connsiteY116" fmla="*/ 438197 h 1126566"/>
              <a:gd name="connsiteX117" fmla="*/ 10245648 w 12192000"/>
              <a:gd name="connsiteY117" fmla="*/ 438831 h 1126566"/>
              <a:gd name="connsiteX118" fmla="*/ 10369590 w 12192000"/>
              <a:gd name="connsiteY118" fmla="*/ 423377 h 1126566"/>
              <a:gd name="connsiteX119" fmla="*/ 10575777 w 12192000"/>
              <a:gd name="connsiteY119" fmla="*/ 355859 h 1126566"/>
              <a:gd name="connsiteX120" fmla="*/ 10638984 w 12192000"/>
              <a:gd name="connsiteY120" fmla="*/ 347416 h 1126566"/>
              <a:gd name="connsiteX121" fmla="*/ 10649306 w 12192000"/>
              <a:gd name="connsiteY121" fmla="*/ 352042 h 1126566"/>
              <a:gd name="connsiteX122" fmla="*/ 10732175 w 12192000"/>
              <a:gd name="connsiteY122" fmla="*/ 317549 h 1126566"/>
              <a:gd name="connsiteX123" fmla="*/ 10862886 w 12192000"/>
              <a:gd name="connsiteY123" fmla="*/ 313438 h 1126566"/>
              <a:gd name="connsiteX124" fmla="*/ 10963063 w 12192000"/>
              <a:gd name="connsiteY124" fmla="*/ 317771 h 1126566"/>
              <a:gd name="connsiteX125" fmla="*/ 11018562 w 12192000"/>
              <a:gd name="connsiteY125" fmla="*/ 316991 h 1126566"/>
              <a:gd name="connsiteX126" fmla="*/ 11059692 w 12192000"/>
              <a:gd name="connsiteY126" fmla="*/ 319983 h 1126566"/>
              <a:gd name="connsiteX127" fmla="*/ 11160371 w 12192000"/>
              <a:gd name="connsiteY127" fmla="*/ 308440 h 1126566"/>
              <a:gd name="connsiteX128" fmla="*/ 11178386 w 12192000"/>
              <a:gd name="connsiteY128" fmla="*/ 299490 h 1126566"/>
              <a:gd name="connsiteX129" fmla="*/ 11192494 w 12192000"/>
              <a:gd name="connsiteY129" fmla="*/ 296221 h 1126566"/>
              <a:gd name="connsiteX130" fmla="*/ 11199770 w 12192000"/>
              <a:gd name="connsiteY130" fmla="*/ 299772 h 1126566"/>
              <a:gd name="connsiteX131" fmla="*/ 11217258 w 12192000"/>
              <a:gd name="connsiteY131" fmla="*/ 293681 h 1126566"/>
              <a:gd name="connsiteX132" fmla="*/ 11245798 w 12192000"/>
              <a:gd name="connsiteY132" fmla="*/ 292170 h 1126566"/>
              <a:gd name="connsiteX133" fmla="*/ 11255992 w 12192000"/>
              <a:gd name="connsiteY133" fmla="*/ 291919 h 1126566"/>
              <a:gd name="connsiteX134" fmla="*/ 11264859 w 12192000"/>
              <a:gd name="connsiteY134" fmla="*/ 293937 h 1126566"/>
              <a:gd name="connsiteX135" fmla="*/ 11276151 w 12192000"/>
              <a:gd name="connsiteY135" fmla="*/ 293070 h 1126566"/>
              <a:gd name="connsiteX136" fmla="*/ 11279850 w 12192000"/>
              <a:gd name="connsiteY136" fmla="*/ 291330 h 1126566"/>
              <a:gd name="connsiteX137" fmla="*/ 11290818 w 12192000"/>
              <a:gd name="connsiteY137" fmla="*/ 291060 h 1126566"/>
              <a:gd name="connsiteX138" fmla="*/ 11296248 w 12192000"/>
              <a:gd name="connsiteY138" fmla="*/ 290163 h 1126566"/>
              <a:gd name="connsiteX139" fmla="*/ 11301652 w 12192000"/>
              <a:gd name="connsiteY139" fmla="*/ 290324 h 1126566"/>
              <a:gd name="connsiteX140" fmla="*/ 11339114 w 12192000"/>
              <a:gd name="connsiteY140" fmla="*/ 288153 h 1126566"/>
              <a:gd name="connsiteX141" fmla="*/ 11345146 w 12192000"/>
              <a:gd name="connsiteY141" fmla="*/ 290802 h 1126566"/>
              <a:gd name="connsiteX142" fmla="*/ 11400126 w 12192000"/>
              <a:gd name="connsiteY142" fmla="*/ 292287 h 1126566"/>
              <a:gd name="connsiteX143" fmla="*/ 11400420 w 12192000"/>
              <a:gd name="connsiteY143" fmla="*/ 293758 h 1126566"/>
              <a:gd name="connsiteX144" fmla="*/ 11413889 w 12192000"/>
              <a:gd name="connsiteY144" fmla="*/ 300516 h 1126566"/>
              <a:gd name="connsiteX145" fmla="*/ 11440688 w 12192000"/>
              <a:gd name="connsiteY145" fmla="*/ 310121 h 1126566"/>
              <a:gd name="connsiteX146" fmla="*/ 11496733 w 12192000"/>
              <a:gd name="connsiteY146" fmla="*/ 350225 h 1126566"/>
              <a:gd name="connsiteX147" fmla="*/ 11554005 w 12192000"/>
              <a:gd name="connsiteY147" fmla="*/ 351933 h 1126566"/>
              <a:gd name="connsiteX148" fmla="*/ 11565304 w 12192000"/>
              <a:gd name="connsiteY148" fmla="*/ 353069 h 1126566"/>
              <a:gd name="connsiteX149" fmla="*/ 11565435 w 12192000"/>
              <a:gd name="connsiteY149" fmla="*/ 353419 h 1126566"/>
              <a:gd name="connsiteX150" fmla="*/ 11577168 w 12192000"/>
              <a:gd name="connsiteY150" fmla="*/ 355270 h 1126566"/>
              <a:gd name="connsiteX151" fmla="*/ 11585904 w 12192000"/>
              <a:gd name="connsiteY151" fmla="*/ 355142 h 1126566"/>
              <a:gd name="connsiteX152" fmla="*/ 11607823 w 12192000"/>
              <a:gd name="connsiteY152" fmla="*/ 357347 h 1126566"/>
              <a:gd name="connsiteX153" fmla="*/ 11614746 w 12192000"/>
              <a:gd name="connsiteY153" fmla="*/ 360281 h 1126566"/>
              <a:gd name="connsiteX154" fmla="*/ 11698873 w 12192000"/>
              <a:gd name="connsiteY154" fmla="*/ 397894 h 1126566"/>
              <a:gd name="connsiteX155" fmla="*/ 11779739 w 12192000"/>
              <a:gd name="connsiteY155" fmla="*/ 457323 h 1126566"/>
              <a:gd name="connsiteX156" fmla="*/ 11828107 w 12192000"/>
              <a:gd name="connsiteY156" fmla="*/ 477948 h 1126566"/>
              <a:gd name="connsiteX157" fmla="*/ 11866598 w 12192000"/>
              <a:gd name="connsiteY157" fmla="*/ 486803 h 1126566"/>
              <a:gd name="connsiteX158" fmla="*/ 11916744 w 12192000"/>
              <a:gd name="connsiteY158" fmla="*/ 502917 h 1126566"/>
              <a:gd name="connsiteX159" fmla="*/ 11949248 w 12192000"/>
              <a:gd name="connsiteY159" fmla="*/ 518881 h 1126566"/>
              <a:gd name="connsiteX160" fmla="*/ 11951002 w 12192000"/>
              <a:gd name="connsiteY160" fmla="*/ 518735 h 1126566"/>
              <a:gd name="connsiteX161" fmla="*/ 11957283 w 12192000"/>
              <a:gd name="connsiteY161" fmla="*/ 522828 h 1126566"/>
              <a:gd name="connsiteX162" fmla="*/ 11966535 w 12192000"/>
              <a:gd name="connsiteY162" fmla="*/ 527372 h 1126566"/>
              <a:gd name="connsiteX163" fmla="*/ 12026007 w 12192000"/>
              <a:gd name="connsiteY163" fmla="*/ 534384 h 1126566"/>
              <a:gd name="connsiteX164" fmla="*/ 12035188 w 12192000"/>
              <a:gd name="connsiteY164" fmla="*/ 529609 h 1126566"/>
              <a:gd name="connsiteX165" fmla="*/ 12115225 w 12192000"/>
              <a:gd name="connsiteY165" fmla="*/ 561895 h 1126566"/>
              <a:gd name="connsiteX166" fmla="*/ 12191636 w 12192000"/>
              <a:gd name="connsiteY166" fmla="*/ 558318 h 1126566"/>
              <a:gd name="connsiteX167" fmla="*/ 12192000 w 12192000"/>
              <a:gd name="connsiteY167" fmla="*/ 558295 h 1126566"/>
              <a:gd name="connsiteX168" fmla="*/ 12192000 w 12192000"/>
              <a:gd name="connsiteY168" fmla="*/ 1126566 h 1126566"/>
              <a:gd name="connsiteX169" fmla="*/ 0 w 12192000"/>
              <a:gd name="connsiteY169" fmla="*/ 1126566 h 1126566"/>
              <a:gd name="connsiteX170" fmla="*/ 0 w 12192000"/>
              <a:gd name="connsiteY170" fmla="*/ 401922 h 1126566"/>
              <a:gd name="connsiteX171" fmla="*/ 25242 w 12192000"/>
              <a:gd name="connsiteY171" fmla="*/ 388862 h 1126566"/>
              <a:gd name="connsiteX172" fmla="*/ 96922 w 12192000"/>
              <a:gd name="connsiteY172" fmla="*/ 357381 h 1126566"/>
              <a:gd name="connsiteX173" fmla="*/ 137910 w 12192000"/>
              <a:gd name="connsiteY173" fmla="*/ 314823 h 1126566"/>
              <a:gd name="connsiteX174" fmla="*/ 258712 w 12192000"/>
              <a:gd name="connsiteY174" fmla="*/ 286531 h 1126566"/>
              <a:gd name="connsiteX175" fmla="*/ 316354 w 12192000"/>
              <a:gd name="connsiteY175" fmla="*/ 238529 h 1126566"/>
              <a:gd name="connsiteX176" fmla="*/ 328834 w 12192000"/>
              <a:gd name="connsiteY176" fmla="*/ 240963 h 1126566"/>
              <a:gd name="connsiteX177" fmla="*/ 383414 w 12192000"/>
              <a:gd name="connsiteY177" fmla="*/ 221196 h 1126566"/>
              <a:gd name="connsiteX178" fmla="*/ 537708 w 12192000"/>
              <a:gd name="connsiteY178" fmla="*/ 119020 h 1126566"/>
              <a:gd name="connsiteX179" fmla="*/ 645390 w 12192000"/>
              <a:gd name="connsiteY179" fmla="*/ 81299 h 1126566"/>
              <a:gd name="connsiteX180" fmla="*/ 689561 w 12192000"/>
              <a:gd name="connsiteY180" fmla="*/ 73220 h 1126566"/>
              <a:gd name="connsiteX181" fmla="*/ 763197 w 12192000"/>
              <a:gd name="connsiteY181" fmla="*/ 59356 h 1126566"/>
              <a:gd name="connsiteX182" fmla="*/ 778208 w 12192000"/>
              <a:gd name="connsiteY182" fmla="*/ 63801 h 1126566"/>
              <a:gd name="connsiteX183" fmla="*/ 784725 w 12192000"/>
              <a:gd name="connsiteY183" fmla="*/ 62505 h 1126566"/>
              <a:gd name="connsiteX184" fmla="*/ 785400 w 12192000"/>
              <a:gd name="connsiteY184" fmla="*/ 62796 h 1126566"/>
              <a:gd name="connsiteX185" fmla="*/ 786774 w 12192000"/>
              <a:gd name="connsiteY185" fmla="*/ 62098 h 1126566"/>
              <a:gd name="connsiteX186" fmla="*/ 801216 w 12192000"/>
              <a:gd name="connsiteY186" fmla="*/ 59226 h 1126566"/>
              <a:gd name="connsiteX187" fmla="*/ 832892 w 12192000"/>
              <a:gd name="connsiteY187" fmla="*/ 62069 h 1126566"/>
              <a:gd name="connsiteX188" fmla="*/ 852003 w 12192000"/>
              <a:gd name="connsiteY188" fmla="*/ 61064 h 1126566"/>
              <a:gd name="connsiteX189" fmla="*/ 870719 w 12192000"/>
              <a:gd name="connsiteY189" fmla="*/ 47209 h 1126566"/>
              <a:gd name="connsiteX190" fmla="*/ 883786 w 12192000"/>
              <a:gd name="connsiteY190" fmla="*/ 45814 h 1126566"/>
              <a:gd name="connsiteX191" fmla="*/ 886400 w 12192000"/>
              <a:gd name="connsiteY191" fmla="*/ 43909 h 1126566"/>
              <a:gd name="connsiteX192" fmla="*/ 893881 w 12192000"/>
              <a:gd name="connsiteY192" fmla="*/ 40197 h 1126566"/>
              <a:gd name="connsiteX193" fmla="*/ 886282 w 12192000"/>
              <a:gd name="connsiteY193" fmla="*/ 36610 h 1126566"/>
              <a:gd name="connsiteX194" fmla="*/ 882653 w 12192000"/>
              <a:gd name="connsiteY194" fmla="*/ 24486 h 1126566"/>
              <a:gd name="connsiteX195" fmla="*/ 898087 w 12192000"/>
              <a:gd name="connsiteY195" fmla="*/ 11454 h 1126566"/>
              <a:gd name="connsiteX196" fmla="*/ 914199 w 12192000"/>
              <a:gd name="connsiteY196" fmla="*/ 6975 h 1126566"/>
              <a:gd name="connsiteX197" fmla="*/ 929751 w 12192000"/>
              <a:gd name="connsiteY197" fmla="*/ 5510 h 1126566"/>
              <a:gd name="connsiteX198" fmla="*/ 938844 w 12192000"/>
              <a:gd name="connsiteY198" fmla="*/ 8681 h 1126566"/>
              <a:gd name="connsiteX199" fmla="*/ 944941 w 12192000"/>
              <a:gd name="connsiteY199" fmla="*/ 6855 h 1126566"/>
              <a:gd name="connsiteX200" fmla="*/ 954142 w 12192000"/>
              <a:gd name="connsiteY200" fmla="*/ 8799 h 1126566"/>
              <a:gd name="connsiteX201" fmla="*/ 968213 w 12192000"/>
              <a:gd name="connsiteY201" fmla="*/ 19791 h 1126566"/>
              <a:gd name="connsiteX202" fmla="*/ 1177886 w 12192000"/>
              <a:gd name="connsiteY202" fmla="*/ 30728 h 1126566"/>
              <a:gd name="connsiteX203" fmla="*/ 1305018 w 12192000"/>
              <a:gd name="connsiteY203"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384334 w 12192000"/>
              <a:gd name="connsiteY26" fmla="*/ 173113 h 1126566"/>
              <a:gd name="connsiteX27" fmla="*/ 2500607 w 12192000"/>
              <a:gd name="connsiteY27" fmla="*/ 180917 h 1126566"/>
              <a:gd name="connsiteX28" fmla="*/ 2542869 w 12192000"/>
              <a:gd name="connsiteY28" fmla="*/ 188717 h 1126566"/>
              <a:gd name="connsiteX29" fmla="*/ 2829718 w 12192000"/>
              <a:gd name="connsiteY29" fmla="*/ 242215 h 1126566"/>
              <a:gd name="connsiteX30" fmla="*/ 3028662 w 12192000"/>
              <a:gd name="connsiteY30" fmla="*/ 219550 h 1126566"/>
              <a:gd name="connsiteX31" fmla="*/ 3107019 w 12192000"/>
              <a:gd name="connsiteY31" fmla="*/ 220240 h 1126566"/>
              <a:gd name="connsiteX32" fmla="*/ 3116698 w 12192000"/>
              <a:gd name="connsiteY32" fmla="*/ 226983 h 1126566"/>
              <a:gd name="connsiteX33" fmla="*/ 3231577 w 12192000"/>
              <a:gd name="connsiteY33" fmla="*/ 202023 h 1126566"/>
              <a:gd name="connsiteX34" fmla="*/ 3386687 w 12192000"/>
              <a:gd name="connsiteY34" fmla="*/ 218190 h 1126566"/>
              <a:gd name="connsiteX35" fmla="*/ 3501680 w 12192000"/>
              <a:gd name="connsiteY35" fmla="*/ 238841 h 1126566"/>
              <a:gd name="connsiteX36" fmla="*/ 3567038 w 12192000"/>
              <a:gd name="connsiteY36" fmla="*/ 246771 h 1126566"/>
              <a:gd name="connsiteX37" fmla="*/ 3613626 w 12192000"/>
              <a:gd name="connsiteY37" fmla="*/ 256591 h 1126566"/>
              <a:gd name="connsiteX38" fmla="*/ 3737444 w 12192000"/>
              <a:gd name="connsiteY38" fmla="*/ 259793 h 1126566"/>
              <a:gd name="connsiteX39" fmla="*/ 3944870 w 12192000"/>
              <a:gd name="connsiteY39" fmla="*/ 255991 h 1126566"/>
              <a:gd name="connsiteX40" fmla="*/ 4092172 w 12192000"/>
              <a:gd name="connsiteY40" fmla="*/ 290617 h 1126566"/>
              <a:gd name="connsiteX41" fmla="*/ 4176434 w 12192000"/>
              <a:gd name="connsiteY41" fmla="*/ 272187 h 1126566"/>
              <a:gd name="connsiteX42" fmla="*/ 4269617 w 12192000"/>
              <a:gd name="connsiteY42" fmla="*/ 283947 h 1126566"/>
              <a:gd name="connsiteX43" fmla="*/ 4638729 w 12192000"/>
              <a:gd name="connsiteY43" fmla="*/ 274806 h 1126566"/>
              <a:gd name="connsiteX44" fmla="*/ 4877121 w 12192000"/>
              <a:gd name="connsiteY44" fmla="*/ 263049 h 1126566"/>
              <a:gd name="connsiteX45" fmla="*/ 4910175 w 12192000"/>
              <a:gd name="connsiteY45" fmla="*/ 258887 h 1126566"/>
              <a:gd name="connsiteX46" fmla="*/ 4910653 w 12192000"/>
              <a:gd name="connsiteY46" fmla="*/ 256337 h 1126566"/>
              <a:gd name="connsiteX47" fmla="*/ 4915901 w 12192000"/>
              <a:gd name="connsiteY47" fmla="*/ 255646 h 1126566"/>
              <a:gd name="connsiteX48" fmla="*/ 4919888 w 12192000"/>
              <a:gd name="connsiteY48" fmla="*/ 257665 h 1126566"/>
              <a:gd name="connsiteX49" fmla="*/ 4926150 w 12192000"/>
              <a:gd name="connsiteY49" fmla="*/ 256877 h 1126566"/>
              <a:gd name="connsiteX50" fmla="*/ 4943081 w 12192000"/>
              <a:gd name="connsiteY50" fmla="*/ 255402 h 1126566"/>
              <a:gd name="connsiteX51" fmla="*/ 4949875 w 12192000"/>
              <a:gd name="connsiteY51" fmla="*/ 250755 h 1126566"/>
              <a:gd name="connsiteX52" fmla="*/ 5034125 w 12192000"/>
              <a:gd name="connsiteY52" fmla="*/ 251561 h 1126566"/>
              <a:gd name="connsiteX53" fmla="*/ 5058873 w 12192000"/>
              <a:gd name="connsiteY53" fmla="*/ 245283 h 1126566"/>
              <a:gd name="connsiteX54" fmla="*/ 5123651 w 12192000"/>
              <a:gd name="connsiteY54" fmla="*/ 248360 h 1126566"/>
              <a:gd name="connsiteX55" fmla="*/ 5197539 w 12192000"/>
              <a:gd name="connsiteY55" fmla="*/ 245352 h 1126566"/>
              <a:gd name="connsiteX56" fmla="*/ 5250946 w 12192000"/>
              <a:gd name="connsiteY56" fmla="*/ 239095 h 1126566"/>
              <a:gd name="connsiteX57" fmla="*/ 5388817 w 12192000"/>
              <a:gd name="connsiteY57" fmla="*/ 245059 h 1126566"/>
              <a:gd name="connsiteX58" fmla="*/ 5618162 w 12192000"/>
              <a:gd name="connsiteY58" fmla="*/ 264094 h 1126566"/>
              <a:gd name="connsiteX59" fmla="*/ 5666664 w 12192000"/>
              <a:gd name="connsiteY59" fmla="*/ 266098 h 1126566"/>
              <a:gd name="connsiteX60" fmla="*/ 5715324 w 12192000"/>
              <a:gd name="connsiteY60" fmla="*/ 251101 h 1126566"/>
              <a:gd name="connsiteX61" fmla="*/ 5741796 w 12192000"/>
              <a:gd name="connsiteY61" fmla="*/ 250897 h 1126566"/>
              <a:gd name="connsiteX62" fmla="*/ 5748565 w 12192000"/>
              <a:gd name="connsiteY62" fmla="*/ 249142 h 1126566"/>
              <a:gd name="connsiteX63" fmla="*/ 5787667 w 12192000"/>
              <a:gd name="connsiteY63" fmla="*/ 240782 h 1126566"/>
              <a:gd name="connsiteX64" fmla="*/ 5877829 w 12192000"/>
              <a:gd name="connsiteY64" fmla="*/ 265178 h 1126566"/>
              <a:gd name="connsiteX65" fmla="*/ 5946099 w 12192000"/>
              <a:gd name="connsiteY65" fmla="*/ 275229 h 1126566"/>
              <a:gd name="connsiteX66" fmla="*/ 5951885 w 12192000"/>
              <a:gd name="connsiteY66" fmla="*/ 273306 h 1126566"/>
              <a:gd name="connsiteX67" fmla="*/ 5957187 w 12192000"/>
              <a:gd name="connsiteY67" fmla="*/ 267506 h 1126566"/>
              <a:gd name="connsiteX68" fmla="*/ 5969996 w 12192000"/>
              <a:gd name="connsiteY68" fmla="*/ 266279 h 1126566"/>
              <a:gd name="connsiteX69" fmla="*/ 5983257 w 12192000"/>
              <a:gd name="connsiteY69" fmla="*/ 260438 h 1126566"/>
              <a:gd name="connsiteX70" fmla="*/ 6390944 w 12192000"/>
              <a:gd name="connsiteY70" fmla="*/ 296657 h 1126566"/>
              <a:gd name="connsiteX71" fmla="*/ 6472553 w 12192000"/>
              <a:gd name="connsiteY71" fmla="*/ 327261 h 1126566"/>
              <a:gd name="connsiteX72" fmla="*/ 6598839 w 12192000"/>
              <a:gd name="connsiteY72" fmla="*/ 327138 h 1126566"/>
              <a:gd name="connsiteX73" fmla="*/ 6674894 w 12192000"/>
              <a:gd name="connsiteY73" fmla="*/ 339184 h 1126566"/>
              <a:gd name="connsiteX74" fmla="*/ 6686944 w 12192000"/>
              <a:gd name="connsiteY74" fmla="*/ 334233 h 1126566"/>
              <a:gd name="connsiteX75" fmla="*/ 6788093 w 12192000"/>
              <a:gd name="connsiteY75" fmla="*/ 377012 h 1126566"/>
              <a:gd name="connsiteX76" fmla="*/ 6944546 w 12192000"/>
              <a:gd name="connsiteY76" fmla="*/ 386543 h 1126566"/>
              <a:gd name="connsiteX77" fmla="*/ 7063994 w 12192000"/>
              <a:gd name="connsiteY77" fmla="*/ 385228 h 1126566"/>
              <a:gd name="connsiteX78" fmla="*/ 7130364 w 12192000"/>
              <a:gd name="connsiteY78" fmla="*/ 388164 h 1126566"/>
              <a:gd name="connsiteX79" fmla="*/ 7179335 w 12192000"/>
              <a:gd name="connsiteY79" fmla="*/ 386225 h 1126566"/>
              <a:gd name="connsiteX80" fmla="*/ 7300357 w 12192000"/>
              <a:gd name="connsiteY80" fmla="*/ 403218 h 1126566"/>
              <a:gd name="connsiteX81" fmla="*/ 7499445 w 12192000"/>
              <a:gd name="connsiteY81" fmla="*/ 440549 h 1126566"/>
              <a:gd name="connsiteX82" fmla="*/ 7655710 w 12192000"/>
              <a:gd name="connsiteY82" fmla="*/ 430962 h 1126566"/>
              <a:gd name="connsiteX83" fmla="*/ 7729851 w 12192000"/>
              <a:gd name="connsiteY83" fmla="*/ 462457 h 1126566"/>
              <a:gd name="connsiteX84" fmla="*/ 7824660 w 12192000"/>
              <a:gd name="connsiteY84" fmla="*/ 466203 h 1126566"/>
              <a:gd name="connsiteX85" fmla="*/ 8277851 w 12192000"/>
              <a:gd name="connsiteY85" fmla="*/ 502630 h 1126566"/>
              <a:gd name="connsiteX86" fmla="*/ 8382461 w 12192000"/>
              <a:gd name="connsiteY86" fmla="*/ 526824 h 1126566"/>
              <a:gd name="connsiteX87" fmla="*/ 8594502 w 12192000"/>
              <a:gd name="connsiteY87" fmla="*/ 613607 h 1126566"/>
              <a:gd name="connsiteX88" fmla="*/ 8808358 w 12192000"/>
              <a:gd name="connsiteY88" fmla="*/ 654694 h 1126566"/>
              <a:gd name="connsiteX89" fmla="*/ 8880244 w 12192000"/>
              <a:gd name="connsiteY89" fmla="*/ 661466 h 1126566"/>
              <a:gd name="connsiteX90" fmla="*/ 8885004 w 12192000"/>
              <a:gd name="connsiteY90" fmla="*/ 663655 h 1126566"/>
              <a:gd name="connsiteX91" fmla="*/ 8886720 w 12192000"/>
              <a:gd name="connsiteY91" fmla="*/ 662879 h 1126566"/>
              <a:gd name="connsiteX92" fmla="*/ 8912175 w 12192000"/>
              <a:gd name="connsiteY92" fmla="*/ 660908 h 1126566"/>
              <a:gd name="connsiteX93" fmla="*/ 8969814 w 12192000"/>
              <a:gd name="connsiteY93" fmla="*/ 639833 h 1126566"/>
              <a:gd name="connsiteX94" fmla="*/ 8996241 w 12192000"/>
              <a:gd name="connsiteY94" fmla="*/ 655221 h 1126566"/>
              <a:gd name="connsiteX95" fmla="*/ 9092152 w 12192000"/>
              <a:gd name="connsiteY95" fmla="*/ 609097 h 1126566"/>
              <a:gd name="connsiteX96" fmla="*/ 9156546 w 12192000"/>
              <a:gd name="connsiteY96" fmla="*/ 585468 h 1126566"/>
              <a:gd name="connsiteX97" fmla="*/ 9194830 w 12192000"/>
              <a:gd name="connsiteY97" fmla="*/ 571148 h 1126566"/>
              <a:gd name="connsiteX98" fmla="*/ 9314188 w 12192000"/>
              <a:gd name="connsiteY98" fmla="*/ 547301 h 1126566"/>
              <a:gd name="connsiteX99" fmla="*/ 9554706 w 12192000"/>
              <a:gd name="connsiteY99" fmla="*/ 542666 h 1126566"/>
              <a:gd name="connsiteX100" fmla="*/ 9616141 w 12192000"/>
              <a:gd name="connsiteY100" fmla="*/ 530976 h 1126566"/>
              <a:gd name="connsiteX101" fmla="*/ 9620146 w 12192000"/>
              <a:gd name="connsiteY101" fmla="*/ 524035 h 1126566"/>
              <a:gd name="connsiteX102" fmla="*/ 9724197 w 12192000"/>
              <a:gd name="connsiteY102" fmla="*/ 528337 h 1126566"/>
              <a:gd name="connsiteX103" fmla="*/ 9837846 w 12192000"/>
              <a:gd name="connsiteY103" fmla="*/ 492977 h 1126566"/>
              <a:gd name="connsiteX104" fmla="*/ 9917440 w 12192000"/>
              <a:gd name="connsiteY104" fmla="*/ 459605 h 1126566"/>
              <a:gd name="connsiteX105" fmla="*/ 9918439 w 12192000"/>
              <a:gd name="connsiteY105" fmla="*/ 453114 h 1126566"/>
              <a:gd name="connsiteX106" fmla="*/ 9953039 w 12192000"/>
              <a:gd name="connsiteY106" fmla="*/ 452486 h 1126566"/>
              <a:gd name="connsiteX107" fmla="*/ 9988183 w 12192000"/>
              <a:gd name="connsiteY107" fmla="*/ 448079 h 1126566"/>
              <a:gd name="connsiteX108" fmla="*/ 9991965 w 12192000"/>
              <a:gd name="connsiteY108" fmla="*/ 435969 h 1126566"/>
              <a:gd name="connsiteX109" fmla="*/ 9986932 w 12192000"/>
              <a:gd name="connsiteY109" fmla="*/ 431168 h 1126566"/>
              <a:gd name="connsiteX110" fmla="*/ 9996190 w 12192000"/>
              <a:gd name="connsiteY110" fmla="*/ 429066 h 1126566"/>
              <a:gd name="connsiteX111" fmla="*/ 9999786 w 12192000"/>
              <a:gd name="connsiteY111" fmla="*/ 427758 h 1126566"/>
              <a:gd name="connsiteX112" fmla="*/ 10012936 w 12192000"/>
              <a:gd name="connsiteY112" fmla="*/ 428884 h 1126566"/>
              <a:gd name="connsiteX113" fmla="*/ 10038815 w 12192000"/>
              <a:gd name="connsiteY113" fmla="*/ 419316 h 1126566"/>
              <a:gd name="connsiteX114" fmla="*/ 10057432 w 12192000"/>
              <a:gd name="connsiteY114" fmla="*/ 421938 h 1126566"/>
              <a:gd name="connsiteX115" fmla="*/ 10121534 w 12192000"/>
              <a:gd name="connsiteY115" fmla="*/ 437514 h 1126566"/>
              <a:gd name="connsiteX116" fmla="*/ 10199200 w 12192000"/>
              <a:gd name="connsiteY116" fmla="*/ 438197 h 1126566"/>
              <a:gd name="connsiteX117" fmla="*/ 10245648 w 12192000"/>
              <a:gd name="connsiteY117" fmla="*/ 438831 h 1126566"/>
              <a:gd name="connsiteX118" fmla="*/ 10369590 w 12192000"/>
              <a:gd name="connsiteY118" fmla="*/ 423377 h 1126566"/>
              <a:gd name="connsiteX119" fmla="*/ 10575777 w 12192000"/>
              <a:gd name="connsiteY119" fmla="*/ 355859 h 1126566"/>
              <a:gd name="connsiteX120" fmla="*/ 10638984 w 12192000"/>
              <a:gd name="connsiteY120" fmla="*/ 347416 h 1126566"/>
              <a:gd name="connsiteX121" fmla="*/ 10649306 w 12192000"/>
              <a:gd name="connsiteY121" fmla="*/ 352042 h 1126566"/>
              <a:gd name="connsiteX122" fmla="*/ 10732175 w 12192000"/>
              <a:gd name="connsiteY122" fmla="*/ 317549 h 1126566"/>
              <a:gd name="connsiteX123" fmla="*/ 10862886 w 12192000"/>
              <a:gd name="connsiteY123" fmla="*/ 313438 h 1126566"/>
              <a:gd name="connsiteX124" fmla="*/ 10963063 w 12192000"/>
              <a:gd name="connsiteY124" fmla="*/ 317771 h 1126566"/>
              <a:gd name="connsiteX125" fmla="*/ 11018562 w 12192000"/>
              <a:gd name="connsiteY125" fmla="*/ 316991 h 1126566"/>
              <a:gd name="connsiteX126" fmla="*/ 11059692 w 12192000"/>
              <a:gd name="connsiteY126" fmla="*/ 319983 h 1126566"/>
              <a:gd name="connsiteX127" fmla="*/ 11160371 w 12192000"/>
              <a:gd name="connsiteY127" fmla="*/ 308440 h 1126566"/>
              <a:gd name="connsiteX128" fmla="*/ 11178386 w 12192000"/>
              <a:gd name="connsiteY128" fmla="*/ 299490 h 1126566"/>
              <a:gd name="connsiteX129" fmla="*/ 11192494 w 12192000"/>
              <a:gd name="connsiteY129" fmla="*/ 296221 h 1126566"/>
              <a:gd name="connsiteX130" fmla="*/ 11199770 w 12192000"/>
              <a:gd name="connsiteY130" fmla="*/ 299772 h 1126566"/>
              <a:gd name="connsiteX131" fmla="*/ 11217258 w 12192000"/>
              <a:gd name="connsiteY131" fmla="*/ 293681 h 1126566"/>
              <a:gd name="connsiteX132" fmla="*/ 11245798 w 12192000"/>
              <a:gd name="connsiteY132" fmla="*/ 292170 h 1126566"/>
              <a:gd name="connsiteX133" fmla="*/ 11255992 w 12192000"/>
              <a:gd name="connsiteY133" fmla="*/ 291919 h 1126566"/>
              <a:gd name="connsiteX134" fmla="*/ 11264859 w 12192000"/>
              <a:gd name="connsiteY134" fmla="*/ 293937 h 1126566"/>
              <a:gd name="connsiteX135" fmla="*/ 11276151 w 12192000"/>
              <a:gd name="connsiteY135" fmla="*/ 293070 h 1126566"/>
              <a:gd name="connsiteX136" fmla="*/ 11279850 w 12192000"/>
              <a:gd name="connsiteY136" fmla="*/ 291330 h 1126566"/>
              <a:gd name="connsiteX137" fmla="*/ 11290818 w 12192000"/>
              <a:gd name="connsiteY137" fmla="*/ 291060 h 1126566"/>
              <a:gd name="connsiteX138" fmla="*/ 11296248 w 12192000"/>
              <a:gd name="connsiteY138" fmla="*/ 290163 h 1126566"/>
              <a:gd name="connsiteX139" fmla="*/ 11301652 w 12192000"/>
              <a:gd name="connsiteY139" fmla="*/ 290324 h 1126566"/>
              <a:gd name="connsiteX140" fmla="*/ 11339114 w 12192000"/>
              <a:gd name="connsiteY140" fmla="*/ 288153 h 1126566"/>
              <a:gd name="connsiteX141" fmla="*/ 11345146 w 12192000"/>
              <a:gd name="connsiteY141" fmla="*/ 290802 h 1126566"/>
              <a:gd name="connsiteX142" fmla="*/ 11400126 w 12192000"/>
              <a:gd name="connsiteY142" fmla="*/ 292287 h 1126566"/>
              <a:gd name="connsiteX143" fmla="*/ 11400420 w 12192000"/>
              <a:gd name="connsiteY143" fmla="*/ 293758 h 1126566"/>
              <a:gd name="connsiteX144" fmla="*/ 11413889 w 12192000"/>
              <a:gd name="connsiteY144" fmla="*/ 300516 h 1126566"/>
              <a:gd name="connsiteX145" fmla="*/ 11440688 w 12192000"/>
              <a:gd name="connsiteY145" fmla="*/ 310121 h 1126566"/>
              <a:gd name="connsiteX146" fmla="*/ 11496733 w 12192000"/>
              <a:gd name="connsiteY146" fmla="*/ 350225 h 1126566"/>
              <a:gd name="connsiteX147" fmla="*/ 11554005 w 12192000"/>
              <a:gd name="connsiteY147" fmla="*/ 351933 h 1126566"/>
              <a:gd name="connsiteX148" fmla="*/ 11565304 w 12192000"/>
              <a:gd name="connsiteY148" fmla="*/ 353069 h 1126566"/>
              <a:gd name="connsiteX149" fmla="*/ 11565435 w 12192000"/>
              <a:gd name="connsiteY149" fmla="*/ 353419 h 1126566"/>
              <a:gd name="connsiteX150" fmla="*/ 11577168 w 12192000"/>
              <a:gd name="connsiteY150" fmla="*/ 355270 h 1126566"/>
              <a:gd name="connsiteX151" fmla="*/ 11585904 w 12192000"/>
              <a:gd name="connsiteY151" fmla="*/ 355142 h 1126566"/>
              <a:gd name="connsiteX152" fmla="*/ 11607823 w 12192000"/>
              <a:gd name="connsiteY152" fmla="*/ 357347 h 1126566"/>
              <a:gd name="connsiteX153" fmla="*/ 11614746 w 12192000"/>
              <a:gd name="connsiteY153" fmla="*/ 360281 h 1126566"/>
              <a:gd name="connsiteX154" fmla="*/ 11698873 w 12192000"/>
              <a:gd name="connsiteY154" fmla="*/ 397894 h 1126566"/>
              <a:gd name="connsiteX155" fmla="*/ 11779739 w 12192000"/>
              <a:gd name="connsiteY155" fmla="*/ 457323 h 1126566"/>
              <a:gd name="connsiteX156" fmla="*/ 11828107 w 12192000"/>
              <a:gd name="connsiteY156" fmla="*/ 477948 h 1126566"/>
              <a:gd name="connsiteX157" fmla="*/ 11866598 w 12192000"/>
              <a:gd name="connsiteY157" fmla="*/ 486803 h 1126566"/>
              <a:gd name="connsiteX158" fmla="*/ 11916744 w 12192000"/>
              <a:gd name="connsiteY158" fmla="*/ 502917 h 1126566"/>
              <a:gd name="connsiteX159" fmla="*/ 11949248 w 12192000"/>
              <a:gd name="connsiteY159" fmla="*/ 518881 h 1126566"/>
              <a:gd name="connsiteX160" fmla="*/ 11951002 w 12192000"/>
              <a:gd name="connsiteY160" fmla="*/ 518735 h 1126566"/>
              <a:gd name="connsiteX161" fmla="*/ 11957283 w 12192000"/>
              <a:gd name="connsiteY161" fmla="*/ 522828 h 1126566"/>
              <a:gd name="connsiteX162" fmla="*/ 11966535 w 12192000"/>
              <a:gd name="connsiteY162" fmla="*/ 527372 h 1126566"/>
              <a:gd name="connsiteX163" fmla="*/ 12026007 w 12192000"/>
              <a:gd name="connsiteY163" fmla="*/ 534384 h 1126566"/>
              <a:gd name="connsiteX164" fmla="*/ 12035188 w 12192000"/>
              <a:gd name="connsiteY164" fmla="*/ 529609 h 1126566"/>
              <a:gd name="connsiteX165" fmla="*/ 12115225 w 12192000"/>
              <a:gd name="connsiteY165" fmla="*/ 561895 h 1126566"/>
              <a:gd name="connsiteX166" fmla="*/ 12191636 w 12192000"/>
              <a:gd name="connsiteY166" fmla="*/ 558318 h 1126566"/>
              <a:gd name="connsiteX167" fmla="*/ 12192000 w 12192000"/>
              <a:gd name="connsiteY167" fmla="*/ 558295 h 1126566"/>
              <a:gd name="connsiteX168" fmla="*/ 12192000 w 12192000"/>
              <a:gd name="connsiteY168" fmla="*/ 1126566 h 1126566"/>
              <a:gd name="connsiteX169" fmla="*/ 0 w 12192000"/>
              <a:gd name="connsiteY169" fmla="*/ 1126566 h 1126566"/>
              <a:gd name="connsiteX170" fmla="*/ 0 w 12192000"/>
              <a:gd name="connsiteY170" fmla="*/ 401922 h 1126566"/>
              <a:gd name="connsiteX171" fmla="*/ 25242 w 12192000"/>
              <a:gd name="connsiteY171" fmla="*/ 388862 h 1126566"/>
              <a:gd name="connsiteX172" fmla="*/ 96922 w 12192000"/>
              <a:gd name="connsiteY172" fmla="*/ 357381 h 1126566"/>
              <a:gd name="connsiteX173" fmla="*/ 137910 w 12192000"/>
              <a:gd name="connsiteY173" fmla="*/ 314823 h 1126566"/>
              <a:gd name="connsiteX174" fmla="*/ 258712 w 12192000"/>
              <a:gd name="connsiteY174" fmla="*/ 286531 h 1126566"/>
              <a:gd name="connsiteX175" fmla="*/ 316354 w 12192000"/>
              <a:gd name="connsiteY175" fmla="*/ 238529 h 1126566"/>
              <a:gd name="connsiteX176" fmla="*/ 328834 w 12192000"/>
              <a:gd name="connsiteY176" fmla="*/ 240963 h 1126566"/>
              <a:gd name="connsiteX177" fmla="*/ 383414 w 12192000"/>
              <a:gd name="connsiteY177" fmla="*/ 221196 h 1126566"/>
              <a:gd name="connsiteX178" fmla="*/ 537708 w 12192000"/>
              <a:gd name="connsiteY178" fmla="*/ 119020 h 1126566"/>
              <a:gd name="connsiteX179" fmla="*/ 645390 w 12192000"/>
              <a:gd name="connsiteY179" fmla="*/ 81299 h 1126566"/>
              <a:gd name="connsiteX180" fmla="*/ 689561 w 12192000"/>
              <a:gd name="connsiteY180" fmla="*/ 73220 h 1126566"/>
              <a:gd name="connsiteX181" fmla="*/ 763197 w 12192000"/>
              <a:gd name="connsiteY181" fmla="*/ 59356 h 1126566"/>
              <a:gd name="connsiteX182" fmla="*/ 778208 w 12192000"/>
              <a:gd name="connsiteY182" fmla="*/ 63801 h 1126566"/>
              <a:gd name="connsiteX183" fmla="*/ 784725 w 12192000"/>
              <a:gd name="connsiteY183" fmla="*/ 62505 h 1126566"/>
              <a:gd name="connsiteX184" fmla="*/ 785400 w 12192000"/>
              <a:gd name="connsiteY184" fmla="*/ 62796 h 1126566"/>
              <a:gd name="connsiteX185" fmla="*/ 786774 w 12192000"/>
              <a:gd name="connsiteY185" fmla="*/ 62098 h 1126566"/>
              <a:gd name="connsiteX186" fmla="*/ 801216 w 12192000"/>
              <a:gd name="connsiteY186" fmla="*/ 59226 h 1126566"/>
              <a:gd name="connsiteX187" fmla="*/ 832892 w 12192000"/>
              <a:gd name="connsiteY187" fmla="*/ 62069 h 1126566"/>
              <a:gd name="connsiteX188" fmla="*/ 852003 w 12192000"/>
              <a:gd name="connsiteY188" fmla="*/ 61064 h 1126566"/>
              <a:gd name="connsiteX189" fmla="*/ 870719 w 12192000"/>
              <a:gd name="connsiteY189" fmla="*/ 47209 h 1126566"/>
              <a:gd name="connsiteX190" fmla="*/ 883786 w 12192000"/>
              <a:gd name="connsiteY190" fmla="*/ 45814 h 1126566"/>
              <a:gd name="connsiteX191" fmla="*/ 886400 w 12192000"/>
              <a:gd name="connsiteY191" fmla="*/ 43909 h 1126566"/>
              <a:gd name="connsiteX192" fmla="*/ 893881 w 12192000"/>
              <a:gd name="connsiteY192" fmla="*/ 40197 h 1126566"/>
              <a:gd name="connsiteX193" fmla="*/ 886282 w 12192000"/>
              <a:gd name="connsiteY193" fmla="*/ 36610 h 1126566"/>
              <a:gd name="connsiteX194" fmla="*/ 882653 w 12192000"/>
              <a:gd name="connsiteY194" fmla="*/ 24486 h 1126566"/>
              <a:gd name="connsiteX195" fmla="*/ 898087 w 12192000"/>
              <a:gd name="connsiteY195" fmla="*/ 11454 h 1126566"/>
              <a:gd name="connsiteX196" fmla="*/ 914199 w 12192000"/>
              <a:gd name="connsiteY196" fmla="*/ 6975 h 1126566"/>
              <a:gd name="connsiteX197" fmla="*/ 929751 w 12192000"/>
              <a:gd name="connsiteY197" fmla="*/ 5510 h 1126566"/>
              <a:gd name="connsiteX198" fmla="*/ 938844 w 12192000"/>
              <a:gd name="connsiteY198" fmla="*/ 8681 h 1126566"/>
              <a:gd name="connsiteX199" fmla="*/ 944941 w 12192000"/>
              <a:gd name="connsiteY199" fmla="*/ 6855 h 1126566"/>
              <a:gd name="connsiteX200" fmla="*/ 954142 w 12192000"/>
              <a:gd name="connsiteY200" fmla="*/ 8799 h 1126566"/>
              <a:gd name="connsiteX201" fmla="*/ 968213 w 12192000"/>
              <a:gd name="connsiteY201" fmla="*/ 19791 h 1126566"/>
              <a:gd name="connsiteX202" fmla="*/ 1177886 w 12192000"/>
              <a:gd name="connsiteY202" fmla="*/ 30728 h 1126566"/>
              <a:gd name="connsiteX203" fmla="*/ 1305018 w 12192000"/>
              <a:gd name="connsiteY203"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877121 w 12192000"/>
              <a:gd name="connsiteY43" fmla="*/ 263049 h 1126566"/>
              <a:gd name="connsiteX44" fmla="*/ 4910175 w 12192000"/>
              <a:gd name="connsiteY44" fmla="*/ 258887 h 1126566"/>
              <a:gd name="connsiteX45" fmla="*/ 4910653 w 12192000"/>
              <a:gd name="connsiteY45" fmla="*/ 256337 h 1126566"/>
              <a:gd name="connsiteX46" fmla="*/ 4915901 w 12192000"/>
              <a:gd name="connsiteY46" fmla="*/ 255646 h 1126566"/>
              <a:gd name="connsiteX47" fmla="*/ 4919888 w 12192000"/>
              <a:gd name="connsiteY47" fmla="*/ 257665 h 1126566"/>
              <a:gd name="connsiteX48" fmla="*/ 4926150 w 12192000"/>
              <a:gd name="connsiteY48" fmla="*/ 256877 h 1126566"/>
              <a:gd name="connsiteX49" fmla="*/ 4943081 w 12192000"/>
              <a:gd name="connsiteY49" fmla="*/ 255402 h 1126566"/>
              <a:gd name="connsiteX50" fmla="*/ 4949875 w 12192000"/>
              <a:gd name="connsiteY50" fmla="*/ 250755 h 1126566"/>
              <a:gd name="connsiteX51" fmla="*/ 5034125 w 12192000"/>
              <a:gd name="connsiteY51" fmla="*/ 251561 h 1126566"/>
              <a:gd name="connsiteX52" fmla="*/ 5058873 w 12192000"/>
              <a:gd name="connsiteY52" fmla="*/ 245283 h 1126566"/>
              <a:gd name="connsiteX53" fmla="*/ 5123651 w 12192000"/>
              <a:gd name="connsiteY53" fmla="*/ 248360 h 1126566"/>
              <a:gd name="connsiteX54" fmla="*/ 5197539 w 12192000"/>
              <a:gd name="connsiteY54" fmla="*/ 245352 h 1126566"/>
              <a:gd name="connsiteX55" fmla="*/ 5250946 w 12192000"/>
              <a:gd name="connsiteY55" fmla="*/ 239095 h 1126566"/>
              <a:gd name="connsiteX56" fmla="*/ 5388817 w 12192000"/>
              <a:gd name="connsiteY56" fmla="*/ 245059 h 1126566"/>
              <a:gd name="connsiteX57" fmla="*/ 5618162 w 12192000"/>
              <a:gd name="connsiteY57" fmla="*/ 264094 h 1126566"/>
              <a:gd name="connsiteX58" fmla="*/ 5666664 w 12192000"/>
              <a:gd name="connsiteY58" fmla="*/ 266098 h 1126566"/>
              <a:gd name="connsiteX59" fmla="*/ 5715324 w 12192000"/>
              <a:gd name="connsiteY59" fmla="*/ 251101 h 1126566"/>
              <a:gd name="connsiteX60" fmla="*/ 5741796 w 12192000"/>
              <a:gd name="connsiteY60" fmla="*/ 250897 h 1126566"/>
              <a:gd name="connsiteX61" fmla="*/ 5748565 w 12192000"/>
              <a:gd name="connsiteY61" fmla="*/ 249142 h 1126566"/>
              <a:gd name="connsiteX62" fmla="*/ 5787667 w 12192000"/>
              <a:gd name="connsiteY62" fmla="*/ 240782 h 1126566"/>
              <a:gd name="connsiteX63" fmla="*/ 5877829 w 12192000"/>
              <a:gd name="connsiteY63" fmla="*/ 265178 h 1126566"/>
              <a:gd name="connsiteX64" fmla="*/ 5946099 w 12192000"/>
              <a:gd name="connsiteY64" fmla="*/ 275229 h 1126566"/>
              <a:gd name="connsiteX65" fmla="*/ 5951885 w 12192000"/>
              <a:gd name="connsiteY65" fmla="*/ 273306 h 1126566"/>
              <a:gd name="connsiteX66" fmla="*/ 5957187 w 12192000"/>
              <a:gd name="connsiteY66" fmla="*/ 267506 h 1126566"/>
              <a:gd name="connsiteX67" fmla="*/ 5969996 w 12192000"/>
              <a:gd name="connsiteY67" fmla="*/ 266279 h 1126566"/>
              <a:gd name="connsiteX68" fmla="*/ 5983257 w 12192000"/>
              <a:gd name="connsiteY68" fmla="*/ 260438 h 1126566"/>
              <a:gd name="connsiteX69" fmla="*/ 6390944 w 12192000"/>
              <a:gd name="connsiteY69" fmla="*/ 296657 h 1126566"/>
              <a:gd name="connsiteX70" fmla="*/ 6472553 w 12192000"/>
              <a:gd name="connsiteY70" fmla="*/ 327261 h 1126566"/>
              <a:gd name="connsiteX71" fmla="*/ 6598839 w 12192000"/>
              <a:gd name="connsiteY71" fmla="*/ 327138 h 1126566"/>
              <a:gd name="connsiteX72" fmla="*/ 6674894 w 12192000"/>
              <a:gd name="connsiteY72" fmla="*/ 339184 h 1126566"/>
              <a:gd name="connsiteX73" fmla="*/ 6686944 w 12192000"/>
              <a:gd name="connsiteY73" fmla="*/ 334233 h 1126566"/>
              <a:gd name="connsiteX74" fmla="*/ 6788093 w 12192000"/>
              <a:gd name="connsiteY74" fmla="*/ 377012 h 1126566"/>
              <a:gd name="connsiteX75" fmla="*/ 6944546 w 12192000"/>
              <a:gd name="connsiteY75" fmla="*/ 386543 h 1126566"/>
              <a:gd name="connsiteX76" fmla="*/ 7063994 w 12192000"/>
              <a:gd name="connsiteY76" fmla="*/ 385228 h 1126566"/>
              <a:gd name="connsiteX77" fmla="*/ 7130364 w 12192000"/>
              <a:gd name="connsiteY77" fmla="*/ 388164 h 1126566"/>
              <a:gd name="connsiteX78" fmla="*/ 7179335 w 12192000"/>
              <a:gd name="connsiteY78" fmla="*/ 386225 h 1126566"/>
              <a:gd name="connsiteX79" fmla="*/ 7300357 w 12192000"/>
              <a:gd name="connsiteY79" fmla="*/ 403218 h 1126566"/>
              <a:gd name="connsiteX80" fmla="*/ 7499445 w 12192000"/>
              <a:gd name="connsiteY80" fmla="*/ 440549 h 1126566"/>
              <a:gd name="connsiteX81" fmla="*/ 7655710 w 12192000"/>
              <a:gd name="connsiteY81" fmla="*/ 430962 h 1126566"/>
              <a:gd name="connsiteX82" fmla="*/ 7729851 w 12192000"/>
              <a:gd name="connsiteY82" fmla="*/ 462457 h 1126566"/>
              <a:gd name="connsiteX83" fmla="*/ 7824660 w 12192000"/>
              <a:gd name="connsiteY83" fmla="*/ 466203 h 1126566"/>
              <a:gd name="connsiteX84" fmla="*/ 8277851 w 12192000"/>
              <a:gd name="connsiteY84" fmla="*/ 502630 h 1126566"/>
              <a:gd name="connsiteX85" fmla="*/ 8382461 w 12192000"/>
              <a:gd name="connsiteY85" fmla="*/ 526824 h 1126566"/>
              <a:gd name="connsiteX86" fmla="*/ 8594502 w 12192000"/>
              <a:gd name="connsiteY86" fmla="*/ 613607 h 1126566"/>
              <a:gd name="connsiteX87" fmla="*/ 8808358 w 12192000"/>
              <a:gd name="connsiteY87" fmla="*/ 654694 h 1126566"/>
              <a:gd name="connsiteX88" fmla="*/ 8880244 w 12192000"/>
              <a:gd name="connsiteY88" fmla="*/ 661466 h 1126566"/>
              <a:gd name="connsiteX89" fmla="*/ 8885004 w 12192000"/>
              <a:gd name="connsiteY89" fmla="*/ 663655 h 1126566"/>
              <a:gd name="connsiteX90" fmla="*/ 8886720 w 12192000"/>
              <a:gd name="connsiteY90" fmla="*/ 662879 h 1126566"/>
              <a:gd name="connsiteX91" fmla="*/ 8912175 w 12192000"/>
              <a:gd name="connsiteY91" fmla="*/ 660908 h 1126566"/>
              <a:gd name="connsiteX92" fmla="*/ 8969814 w 12192000"/>
              <a:gd name="connsiteY92" fmla="*/ 639833 h 1126566"/>
              <a:gd name="connsiteX93" fmla="*/ 8996241 w 12192000"/>
              <a:gd name="connsiteY93" fmla="*/ 655221 h 1126566"/>
              <a:gd name="connsiteX94" fmla="*/ 9092152 w 12192000"/>
              <a:gd name="connsiteY94" fmla="*/ 609097 h 1126566"/>
              <a:gd name="connsiteX95" fmla="*/ 9156546 w 12192000"/>
              <a:gd name="connsiteY95" fmla="*/ 585468 h 1126566"/>
              <a:gd name="connsiteX96" fmla="*/ 9194830 w 12192000"/>
              <a:gd name="connsiteY96" fmla="*/ 571148 h 1126566"/>
              <a:gd name="connsiteX97" fmla="*/ 9314188 w 12192000"/>
              <a:gd name="connsiteY97" fmla="*/ 547301 h 1126566"/>
              <a:gd name="connsiteX98" fmla="*/ 9554706 w 12192000"/>
              <a:gd name="connsiteY98" fmla="*/ 542666 h 1126566"/>
              <a:gd name="connsiteX99" fmla="*/ 9616141 w 12192000"/>
              <a:gd name="connsiteY99" fmla="*/ 530976 h 1126566"/>
              <a:gd name="connsiteX100" fmla="*/ 9620146 w 12192000"/>
              <a:gd name="connsiteY100" fmla="*/ 524035 h 1126566"/>
              <a:gd name="connsiteX101" fmla="*/ 9724197 w 12192000"/>
              <a:gd name="connsiteY101" fmla="*/ 528337 h 1126566"/>
              <a:gd name="connsiteX102" fmla="*/ 9837846 w 12192000"/>
              <a:gd name="connsiteY102" fmla="*/ 492977 h 1126566"/>
              <a:gd name="connsiteX103" fmla="*/ 9917440 w 12192000"/>
              <a:gd name="connsiteY103" fmla="*/ 459605 h 1126566"/>
              <a:gd name="connsiteX104" fmla="*/ 9918439 w 12192000"/>
              <a:gd name="connsiteY104" fmla="*/ 453114 h 1126566"/>
              <a:gd name="connsiteX105" fmla="*/ 9953039 w 12192000"/>
              <a:gd name="connsiteY105" fmla="*/ 452486 h 1126566"/>
              <a:gd name="connsiteX106" fmla="*/ 9988183 w 12192000"/>
              <a:gd name="connsiteY106" fmla="*/ 448079 h 1126566"/>
              <a:gd name="connsiteX107" fmla="*/ 9991965 w 12192000"/>
              <a:gd name="connsiteY107" fmla="*/ 435969 h 1126566"/>
              <a:gd name="connsiteX108" fmla="*/ 9986932 w 12192000"/>
              <a:gd name="connsiteY108" fmla="*/ 431168 h 1126566"/>
              <a:gd name="connsiteX109" fmla="*/ 9996190 w 12192000"/>
              <a:gd name="connsiteY109" fmla="*/ 429066 h 1126566"/>
              <a:gd name="connsiteX110" fmla="*/ 9999786 w 12192000"/>
              <a:gd name="connsiteY110" fmla="*/ 427758 h 1126566"/>
              <a:gd name="connsiteX111" fmla="*/ 10012936 w 12192000"/>
              <a:gd name="connsiteY111" fmla="*/ 428884 h 1126566"/>
              <a:gd name="connsiteX112" fmla="*/ 10038815 w 12192000"/>
              <a:gd name="connsiteY112" fmla="*/ 419316 h 1126566"/>
              <a:gd name="connsiteX113" fmla="*/ 10057432 w 12192000"/>
              <a:gd name="connsiteY113" fmla="*/ 421938 h 1126566"/>
              <a:gd name="connsiteX114" fmla="*/ 10121534 w 12192000"/>
              <a:gd name="connsiteY114" fmla="*/ 437514 h 1126566"/>
              <a:gd name="connsiteX115" fmla="*/ 10199200 w 12192000"/>
              <a:gd name="connsiteY115" fmla="*/ 438197 h 1126566"/>
              <a:gd name="connsiteX116" fmla="*/ 10245648 w 12192000"/>
              <a:gd name="connsiteY116" fmla="*/ 438831 h 1126566"/>
              <a:gd name="connsiteX117" fmla="*/ 10369590 w 12192000"/>
              <a:gd name="connsiteY117" fmla="*/ 423377 h 1126566"/>
              <a:gd name="connsiteX118" fmla="*/ 10575777 w 12192000"/>
              <a:gd name="connsiteY118" fmla="*/ 355859 h 1126566"/>
              <a:gd name="connsiteX119" fmla="*/ 10638984 w 12192000"/>
              <a:gd name="connsiteY119" fmla="*/ 347416 h 1126566"/>
              <a:gd name="connsiteX120" fmla="*/ 10649306 w 12192000"/>
              <a:gd name="connsiteY120" fmla="*/ 352042 h 1126566"/>
              <a:gd name="connsiteX121" fmla="*/ 10732175 w 12192000"/>
              <a:gd name="connsiteY121" fmla="*/ 317549 h 1126566"/>
              <a:gd name="connsiteX122" fmla="*/ 10862886 w 12192000"/>
              <a:gd name="connsiteY122" fmla="*/ 313438 h 1126566"/>
              <a:gd name="connsiteX123" fmla="*/ 10963063 w 12192000"/>
              <a:gd name="connsiteY123" fmla="*/ 317771 h 1126566"/>
              <a:gd name="connsiteX124" fmla="*/ 11018562 w 12192000"/>
              <a:gd name="connsiteY124" fmla="*/ 316991 h 1126566"/>
              <a:gd name="connsiteX125" fmla="*/ 11059692 w 12192000"/>
              <a:gd name="connsiteY125" fmla="*/ 319983 h 1126566"/>
              <a:gd name="connsiteX126" fmla="*/ 11160371 w 12192000"/>
              <a:gd name="connsiteY126" fmla="*/ 308440 h 1126566"/>
              <a:gd name="connsiteX127" fmla="*/ 11178386 w 12192000"/>
              <a:gd name="connsiteY127" fmla="*/ 299490 h 1126566"/>
              <a:gd name="connsiteX128" fmla="*/ 11192494 w 12192000"/>
              <a:gd name="connsiteY128" fmla="*/ 296221 h 1126566"/>
              <a:gd name="connsiteX129" fmla="*/ 11199770 w 12192000"/>
              <a:gd name="connsiteY129" fmla="*/ 299772 h 1126566"/>
              <a:gd name="connsiteX130" fmla="*/ 11217258 w 12192000"/>
              <a:gd name="connsiteY130" fmla="*/ 293681 h 1126566"/>
              <a:gd name="connsiteX131" fmla="*/ 11245798 w 12192000"/>
              <a:gd name="connsiteY131" fmla="*/ 292170 h 1126566"/>
              <a:gd name="connsiteX132" fmla="*/ 11255992 w 12192000"/>
              <a:gd name="connsiteY132" fmla="*/ 291919 h 1126566"/>
              <a:gd name="connsiteX133" fmla="*/ 11264859 w 12192000"/>
              <a:gd name="connsiteY133" fmla="*/ 293937 h 1126566"/>
              <a:gd name="connsiteX134" fmla="*/ 11276151 w 12192000"/>
              <a:gd name="connsiteY134" fmla="*/ 293070 h 1126566"/>
              <a:gd name="connsiteX135" fmla="*/ 11279850 w 12192000"/>
              <a:gd name="connsiteY135" fmla="*/ 291330 h 1126566"/>
              <a:gd name="connsiteX136" fmla="*/ 11290818 w 12192000"/>
              <a:gd name="connsiteY136" fmla="*/ 291060 h 1126566"/>
              <a:gd name="connsiteX137" fmla="*/ 11296248 w 12192000"/>
              <a:gd name="connsiteY137" fmla="*/ 290163 h 1126566"/>
              <a:gd name="connsiteX138" fmla="*/ 11301652 w 12192000"/>
              <a:gd name="connsiteY138" fmla="*/ 290324 h 1126566"/>
              <a:gd name="connsiteX139" fmla="*/ 11339114 w 12192000"/>
              <a:gd name="connsiteY139" fmla="*/ 288153 h 1126566"/>
              <a:gd name="connsiteX140" fmla="*/ 11345146 w 12192000"/>
              <a:gd name="connsiteY140" fmla="*/ 290802 h 1126566"/>
              <a:gd name="connsiteX141" fmla="*/ 11400126 w 12192000"/>
              <a:gd name="connsiteY141" fmla="*/ 292287 h 1126566"/>
              <a:gd name="connsiteX142" fmla="*/ 11400420 w 12192000"/>
              <a:gd name="connsiteY142" fmla="*/ 293758 h 1126566"/>
              <a:gd name="connsiteX143" fmla="*/ 11413889 w 12192000"/>
              <a:gd name="connsiteY143" fmla="*/ 300516 h 1126566"/>
              <a:gd name="connsiteX144" fmla="*/ 11440688 w 12192000"/>
              <a:gd name="connsiteY144" fmla="*/ 310121 h 1126566"/>
              <a:gd name="connsiteX145" fmla="*/ 11496733 w 12192000"/>
              <a:gd name="connsiteY145" fmla="*/ 350225 h 1126566"/>
              <a:gd name="connsiteX146" fmla="*/ 11554005 w 12192000"/>
              <a:gd name="connsiteY146" fmla="*/ 351933 h 1126566"/>
              <a:gd name="connsiteX147" fmla="*/ 11565304 w 12192000"/>
              <a:gd name="connsiteY147" fmla="*/ 353069 h 1126566"/>
              <a:gd name="connsiteX148" fmla="*/ 11565435 w 12192000"/>
              <a:gd name="connsiteY148" fmla="*/ 353419 h 1126566"/>
              <a:gd name="connsiteX149" fmla="*/ 11577168 w 12192000"/>
              <a:gd name="connsiteY149" fmla="*/ 355270 h 1126566"/>
              <a:gd name="connsiteX150" fmla="*/ 11585904 w 12192000"/>
              <a:gd name="connsiteY150" fmla="*/ 355142 h 1126566"/>
              <a:gd name="connsiteX151" fmla="*/ 11607823 w 12192000"/>
              <a:gd name="connsiteY151" fmla="*/ 357347 h 1126566"/>
              <a:gd name="connsiteX152" fmla="*/ 11614746 w 12192000"/>
              <a:gd name="connsiteY152" fmla="*/ 360281 h 1126566"/>
              <a:gd name="connsiteX153" fmla="*/ 11698873 w 12192000"/>
              <a:gd name="connsiteY153" fmla="*/ 397894 h 1126566"/>
              <a:gd name="connsiteX154" fmla="*/ 11779739 w 12192000"/>
              <a:gd name="connsiteY154" fmla="*/ 457323 h 1126566"/>
              <a:gd name="connsiteX155" fmla="*/ 11828107 w 12192000"/>
              <a:gd name="connsiteY155" fmla="*/ 477948 h 1126566"/>
              <a:gd name="connsiteX156" fmla="*/ 11866598 w 12192000"/>
              <a:gd name="connsiteY156" fmla="*/ 486803 h 1126566"/>
              <a:gd name="connsiteX157" fmla="*/ 11916744 w 12192000"/>
              <a:gd name="connsiteY157" fmla="*/ 502917 h 1126566"/>
              <a:gd name="connsiteX158" fmla="*/ 11949248 w 12192000"/>
              <a:gd name="connsiteY158" fmla="*/ 518881 h 1126566"/>
              <a:gd name="connsiteX159" fmla="*/ 11951002 w 12192000"/>
              <a:gd name="connsiteY159" fmla="*/ 518735 h 1126566"/>
              <a:gd name="connsiteX160" fmla="*/ 11957283 w 12192000"/>
              <a:gd name="connsiteY160" fmla="*/ 522828 h 1126566"/>
              <a:gd name="connsiteX161" fmla="*/ 11966535 w 12192000"/>
              <a:gd name="connsiteY161" fmla="*/ 527372 h 1126566"/>
              <a:gd name="connsiteX162" fmla="*/ 12026007 w 12192000"/>
              <a:gd name="connsiteY162" fmla="*/ 534384 h 1126566"/>
              <a:gd name="connsiteX163" fmla="*/ 12035188 w 12192000"/>
              <a:gd name="connsiteY163" fmla="*/ 529609 h 1126566"/>
              <a:gd name="connsiteX164" fmla="*/ 12115225 w 12192000"/>
              <a:gd name="connsiteY164" fmla="*/ 561895 h 1126566"/>
              <a:gd name="connsiteX165" fmla="*/ 12191636 w 12192000"/>
              <a:gd name="connsiteY165" fmla="*/ 558318 h 1126566"/>
              <a:gd name="connsiteX166" fmla="*/ 12192000 w 12192000"/>
              <a:gd name="connsiteY166" fmla="*/ 558295 h 1126566"/>
              <a:gd name="connsiteX167" fmla="*/ 12192000 w 12192000"/>
              <a:gd name="connsiteY167" fmla="*/ 1126566 h 1126566"/>
              <a:gd name="connsiteX168" fmla="*/ 0 w 12192000"/>
              <a:gd name="connsiteY168" fmla="*/ 1126566 h 1126566"/>
              <a:gd name="connsiteX169" fmla="*/ 0 w 12192000"/>
              <a:gd name="connsiteY169" fmla="*/ 401922 h 1126566"/>
              <a:gd name="connsiteX170" fmla="*/ 25242 w 12192000"/>
              <a:gd name="connsiteY170" fmla="*/ 388862 h 1126566"/>
              <a:gd name="connsiteX171" fmla="*/ 96922 w 12192000"/>
              <a:gd name="connsiteY171" fmla="*/ 357381 h 1126566"/>
              <a:gd name="connsiteX172" fmla="*/ 137910 w 12192000"/>
              <a:gd name="connsiteY172" fmla="*/ 314823 h 1126566"/>
              <a:gd name="connsiteX173" fmla="*/ 258712 w 12192000"/>
              <a:gd name="connsiteY173" fmla="*/ 286531 h 1126566"/>
              <a:gd name="connsiteX174" fmla="*/ 316354 w 12192000"/>
              <a:gd name="connsiteY174" fmla="*/ 238529 h 1126566"/>
              <a:gd name="connsiteX175" fmla="*/ 328834 w 12192000"/>
              <a:gd name="connsiteY175" fmla="*/ 240963 h 1126566"/>
              <a:gd name="connsiteX176" fmla="*/ 383414 w 12192000"/>
              <a:gd name="connsiteY176" fmla="*/ 221196 h 1126566"/>
              <a:gd name="connsiteX177" fmla="*/ 537708 w 12192000"/>
              <a:gd name="connsiteY177" fmla="*/ 119020 h 1126566"/>
              <a:gd name="connsiteX178" fmla="*/ 645390 w 12192000"/>
              <a:gd name="connsiteY178" fmla="*/ 81299 h 1126566"/>
              <a:gd name="connsiteX179" fmla="*/ 689561 w 12192000"/>
              <a:gd name="connsiteY179" fmla="*/ 73220 h 1126566"/>
              <a:gd name="connsiteX180" fmla="*/ 763197 w 12192000"/>
              <a:gd name="connsiteY180" fmla="*/ 59356 h 1126566"/>
              <a:gd name="connsiteX181" fmla="*/ 778208 w 12192000"/>
              <a:gd name="connsiteY181" fmla="*/ 63801 h 1126566"/>
              <a:gd name="connsiteX182" fmla="*/ 784725 w 12192000"/>
              <a:gd name="connsiteY182" fmla="*/ 62505 h 1126566"/>
              <a:gd name="connsiteX183" fmla="*/ 785400 w 12192000"/>
              <a:gd name="connsiteY183" fmla="*/ 62796 h 1126566"/>
              <a:gd name="connsiteX184" fmla="*/ 786774 w 12192000"/>
              <a:gd name="connsiteY184" fmla="*/ 62098 h 1126566"/>
              <a:gd name="connsiteX185" fmla="*/ 801216 w 12192000"/>
              <a:gd name="connsiteY185" fmla="*/ 59226 h 1126566"/>
              <a:gd name="connsiteX186" fmla="*/ 832892 w 12192000"/>
              <a:gd name="connsiteY186" fmla="*/ 62069 h 1126566"/>
              <a:gd name="connsiteX187" fmla="*/ 852003 w 12192000"/>
              <a:gd name="connsiteY187" fmla="*/ 61064 h 1126566"/>
              <a:gd name="connsiteX188" fmla="*/ 870719 w 12192000"/>
              <a:gd name="connsiteY188" fmla="*/ 47209 h 1126566"/>
              <a:gd name="connsiteX189" fmla="*/ 883786 w 12192000"/>
              <a:gd name="connsiteY189" fmla="*/ 45814 h 1126566"/>
              <a:gd name="connsiteX190" fmla="*/ 886400 w 12192000"/>
              <a:gd name="connsiteY190" fmla="*/ 43909 h 1126566"/>
              <a:gd name="connsiteX191" fmla="*/ 893881 w 12192000"/>
              <a:gd name="connsiteY191" fmla="*/ 40197 h 1126566"/>
              <a:gd name="connsiteX192" fmla="*/ 886282 w 12192000"/>
              <a:gd name="connsiteY192" fmla="*/ 36610 h 1126566"/>
              <a:gd name="connsiteX193" fmla="*/ 882653 w 12192000"/>
              <a:gd name="connsiteY193" fmla="*/ 24486 h 1126566"/>
              <a:gd name="connsiteX194" fmla="*/ 898087 w 12192000"/>
              <a:gd name="connsiteY194" fmla="*/ 11454 h 1126566"/>
              <a:gd name="connsiteX195" fmla="*/ 914199 w 12192000"/>
              <a:gd name="connsiteY195" fmla="*/ 6975 h 1126566"/>
              <a:gd name="connsiteX196" fmla="*/ 929751 w 12192000"/>
              <a:gd name="connsiteY196" fmla="*/ 5510 h 1126566"/>
              <a:gd name="connsiteX197" fmla="*/ 938844 w 12192000"/>
              <a:gd name="connsiteY197" fmla="*/ 8681 h 1126566"/>
              <a:gd name="connsiteX198" fmla="*/ 944941 w 12192000"/>
              <a:gd name="connsiteY198" fmla="*/ 6855 h 1126566"/>
              <a:gd name="connsiteX199" fmla="*/ 954142 w 12192000"/>
              <a:gd name="connsiteY199" fmla="*/ 8799 h 1126566"/>
              <a:gd name="connsiteX200" fmla="*/ 968213 w 12192000"/>
              <a:gd name="connsiteY200" fmla="*/ 19791 h 1126566"/>
              <a:gd name="connsiteX201" fmla="*/ 1177886 w 12192000"/>
              <a:gd name="connsiteY201" fmla="*/ 30728 h 1126566"/>
              <a:gd name="connsiteX202" fmla="*/ 1305018 w 12192000"/>
              <a:gd name="connsiteY202"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787667 w 12192000"/>
              <a:gd name="connsiteY61" fmla="*/ 24078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5969996 w 12192000"/>
              <a:gd name="connsiteY66" fmla="*/ 266279 h 1126566"/>
              <a:gd name="connsiteX67" fmla="*/ 5983257 w 12192000"/>
              <a:gd name="connsiteY67" fmla="*/ 26043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686944 w 12192000"/>
              <a:gd name="connsiteY72" fmla="*/ 334233 h 1126566"/>
              <a:gd name="connsiteX73" fmla="*/ 6788093 w 12192000"/>
              <a:gd name="connsiteY73" fmla="*/ 377012 h 1126566"/>
              <a:gd name="connsiteX74" fmla="*/ 6944546 w 12192000"/>
              <a:gd name="connsiteY74" fmla="*/ 386543 h 1126566"/>
              <a:gd name="connsiteX75" fmla="*/ 7063994 w 12192000"/>
              <a:gd name="connsiteY75" fmla="*/ 38522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585904 w 12192000"/>
              <a:gd name="connsiteY149" fmla="*/ 355142 h 1126566"/>
              <a:gd name="connsiteX150" fmla="*/ 11607823 w 12192000"/>
              <a:gd name="connsiteY150" fmla="*/ 357347 h 1126566"/>
              <a:gd name="connsiteX151" fmla="*/ 11614746 w 12192000"/>
              <a:gd name="connsiteY151" fmla="*/ 360281 h 1126566"/>
              <a:gd name="connsiteX152" fmla="*/ 11698873 w 12192000"/>
              <a:gd name="connsiteY152" fmla="*/ 397894 h 1126566"/>
              <a:gd name="connsiteX153" fmla="*/ 11779739 w 12192000"/>
              <a:gd name="connsiteY153" fmla="*/ 457323 h 1126566"/>
              <a:gd name="connsiteX154" fmla="*/ 11828107 w 12192000"/>
              <a:gd name="connsiteY154" fmla="*/ 477948 h 1126566"/>
              <a:gd name="connsiteX155" fmla="*/ 11866598 w 12192000"/>
              <a:gd name="connsiteY155" fmla="*/ 486803 h 1126566"/>
              <a:gd name="connsiteX156" fmla="*/ 11916744 w 12192000"/>
              <a:gd name="connsiteY156" fmla="*/ 502917 h 1126566"/>
              <a:gd name="connsiteX157" fmla="*/ 11949248 w 12192000"/>
              <a:gd name="connsiteY157" fmla="*/ 518881 h 1126566"/>
              <a:gd name="connsiteX158" fmla="*/ 11951002 w 12192000"/>
              <a:gd name="connsiteY158" fmla="*/ 518735 h 1126566"/>
              <a:gd name="connsiteX159" fmla="*/ 11957283 w 12192000"/>
              <a:gd name="connsiteY159" fmla="*/ 522828 h 1126566"/>
              <a:gd name="connsiteX160" fmla="*/ 11966535 w 12192000"/>
              <a:gd name="connsiteY160" fmla="*/ 527372 h 1126566"/>
              <a:gd name="connsiteX161" fmla="*/ 12026007 w 12192000"/>
              <a:gd name="connsiteY161" fmla="*/ 534384 h 1126566"/>
              <a:gd name="connsiteX162" fmla="*/ 12035188 w 12192000"/>
              <a:gd name="connsiteY162" fmla="*/ 529609 h 1126566"/>
              <a:gd name="connsiteX163" fmla="*/ 12115225 w 12192000"/>
              <a:gd name="connsiteY163" fmla="*/ 561895 h 1126566"/>
              <a:gd name="connsiteX164" fmla="*/ 12191636 w 12192000"/>
              <a:gd name="connsiteY164" fmla="*/ 558318 h 1126566"/>
              <a:gd name="connsiteX165" fmla="*/ 12192000 w 12192000"/>
              <a:gd name="connsiteY165" fmla="*/ 558295 h 1126566"/>
              <a:gd name="connsiteX166" fmla="*/ 12192000 w 12192000"/>
              <a:gd name="connsiteY166" fmla="*/ 1126566 h 1126566"/>
              <a:gd name="connsiteX167" fmla="*/ 0 w 12192000"/>
              <a:gd name="connsiteY167" fmla="*/ 1126566 h 1126566"/>
              <a:gd name="connsiteX168" fmla="*/ 0 w 12192000"/>
              <a:gd name="connsiteY168" fmla="*/ 401922 h 1126566"/>
              <a:gd name="connsiteX169" fmla="*/ 25242 w 12192000"/>
              <a:gd name="connsiteY169" fmla="*/ 388862 h 1126566"/>
              <a:gd name="connsiteX170" fmla="*/ 96922 w 12192000"/>
              <a:gd name="connsiteY170" fmla="*/ 357381 h 1126566"/>
              <a:gd name="connsiteX171" fmla="*/ 137910 w 12192000"/>
              <a:gd name="connsiteY171" fmla="*/ 314823 h 1126566"/>
              <a:gd name="connsiteX172" fmla="*/ 258712 w 12192000"/>
              <a:gd name="connsiteY172" fmla="*/ 286531 h 1126566"/>
              <a:gd name="connsiteX173" fmla="*/ 316354 w 12192000"/>
              <a:gd name="connsiteY173" fmla="*/ 238529 h 1126566"/>
              <a:gd name="connsiteX174" fmla="*/ 328834 w 12192000"/>
              <a:gd name="connsiteY174" fmla="*/ 240963 h 1126566"/>
              <a:gd name="connsiteX175" fmla="*/ 383414 w 12192000"/>
              <a:gd name="connsiteY175" fmla="*/ 221196 h 1126566"/>
              <a:gd name="connsiteX176" fmla="*/ 537708 w 12192000"/>
              <a:gd name="connsiteY176" fmla="*/ 119020 h 1126566"/>
              <a:gd name="connsiteX177" fmla="*/ 645390 w 12192000"/>
              <a:gd name="connsiteY177" fmla="*/ 81299 h 1126566"/>
              <a:gd name="connsiteX178" fmla="*/ 689561 w 12192000"/>
              <a:gd name="connsiteY178" fmla="*/ 73220 h 1126566"/>
              <a:gd name="connsiteX179" fmla="*/ 763197 w 12192000"/>
              <a:gd name="connsiteY179" fmla="*/ 59356 h 1126566"/>
              <a:gd name="connsiteX180" fmla="*/ 778208 w 12192000"/>
              <a:gd name="connsiteY180" fmla="*/ 63801 h 1126566"/>
              <a:gd name="connsiteX181" fmla="*/ 784725 w 12192000"/>
              <a:gd name="connsiteY181" fmla="*/ 62505 h 1126566"/>
              <a:gd name="connsiteX182" fmla="*/ 785400 w 12192000"/>
              <a:gd name="connsiteY182" fmla="*/ 62796 h 1126566"/>
              <a:gd name="connsiteX183" fmla="*/ 786774 w 12192000"/>
              <a:gd name="connsiteY183" fmla="*/ 62098 h 1126566"/>
              <a:gd name="connsiteX184" fmla="*/ 801216 w 12192000"/>
              <a:gd name="connsiteY184" fmla="*/ 59226 h 1126566"/>
              <a:gd name="connsiteX185" fmla="*/ 832892 w 12192000"/>
              <a:gd name="connsiteY185" fmla="*/ 62069 h 1126566"/>
              <a:gd name="connsiteX186" fmla="*/ 852003 w 12192000"/>
              <a:gd name="connsiteY186" fmla="*/ 61064 h 1126566"/>
              <a:gd name="connsiteX187" fmla="*/ 870719 w 12192000"/>
              <a:gd name="connsiteY187" fmla="*/ 47209 h 1126566"/>
              <a:gd name="connsiteX188" fmla="*/ 883786 w 12192000"/>
              <a:gd name="connsiteY188" fmla="*/ 45814 h 1126566"/>
              <a:gd name="connsiteX189" fmla="*/ 886400 w 12192000"/>
              <a:gd name="connsiteY189" fmla="*/ 43909 h 1126566"/>
              <a:gd name="connsiteX190" fmla="*/ 893881 w 12192000"/>
              <a:gd name="connsiteY190" fmla="*/ 40197 h 1126566"/>
              <a:gd name="connsiteX191" fmla="*/ 886282 w 12192000"/>
              <a:gd name="connsiteY191" fmla="*/ 36610 h 1126566"/>
              <a:gd name="connsiteX192" fmla="*/ 882653 w 12192000"/>
              <a:gd name="connsiteY192" fmla="*/ 24486 h 1126566"/>
              <a:gd name="connsiteX193" fmla="*/ 898087 w 12192000"/>
              <a:gd name="connsiteY193" fmla="*/ 11454 h 1126566"/>
              <a:gd name="connsiteX194" fmla="*/ 914199 w 12192000"/>
              <a:gd name="connsiteY194" fmla="*/ 6975 h 1126566"/>
              <a:gd name="connsiteX195" fmla="*/ 929751 w 12192000"/>
              <a:gd name="connsiteY195" fmla="*/ 5510 h 1126566"/>
              <a:gd name="connsiteX196" fmla="*/ 938844 w 12192000"/>
              <a:gd name="connsiteY196" fmla="*/ 8681 h 1126566"/>
              <a:gd name="connsiteX197" fmla="*/ 944941 w 12192000"/>
              <a:gd name="connsiteY197" fmla="*/ 6855 h 1126566"/>
              <a:gd name="connsiteX198" fmla="*/ 954142 w 12192000"/>
              <a:gd name="connsiteY198" fmla="*/ 8799 h 1126566"/>
              <a:gd name="connsiteX199" fmla="*/ 968213 w 12192000"/>
              <a:gd name="connsiteY199" fmla="*/ 19791 h 1126566"/>
              <a:gd name="connsiteX200" fmla="*/ 1177886 w 12192000"/>
              <a:gd name="connsiteY200" fmla="*/ 30728 h 1126566"/>
              <a:gd name="connsiteX201" fmla="*/ 1305018 w 12192000"/>
              <a:gd name="connsiteY201"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787667 w 12192000"/>
              <a:gd name="connsiteY61" fmla="*/ 24078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5969996 w 12192000"/>
              <a:gd name="connsiteY66" fmla="*/ 266279 h 1126566"/>
              <a:gd name="connsiteX67" fmla="*/ 5983257 w 12192000"/>
              <a:gd name="connsiteY67" fmla="*/ 26043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686944 w 12192000"/>
              <a:gd name="connsiteY72" fmla="*/ 334233 h 1126566"/>
              <a:gd name="connsiteX73" fmla="*/ 6788093 w 12192000"/>
              <a:gd name="connsiteY73" fmla="*/ 377012 h 1126566"/>
              <a:gd name="connsiteX74" fmla="*/ 6944546 w 12192000"/>
              <a:gd name="connsiteY74" fmla="*/ 386543 h 1126566"/>
              <a:gd name="connsiteX75" fmla="*/ 7063994 w 12192000"/>
              <a:gd name="connsiteY75" fmla="*/ 38522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585904 w 12192000"/>
              <a:gd name="connsiteY149" fmla="*/ 355142 h 1126566"/>
              <a:gd name="connsiteX150" fmla="*/ 11607823 w 12192000"/>
              <a:gd name="connsiteY150" fmla="*/ 357347 h 1126566"/>
              <a:gd name="connsiteX151" fmla="*/ 11614746 w 12192000"/>
              <a:gd name="connsiteY151" fmla="*/ 360281 h 1126566"/>
              <a:gd name="connsiteX152" fmla="*/ 11698873 w 12192000"/>
              <a:gd name="connsiteY152" fmla="*/ 397894 h 1126566"/>
              <a:gd name="connsiteX153" fmla="*/ 11779739 w 12192000"/>
              <a:gd name="connsiteY153" fmla="*/ 457323 h 1126566"/>
              <a:gd name="connsiteX154" fmla="*/ 11828107 w 12192000"/>
              <a:gd name="connsiteY154" fmla="*/ 477948 h 1126566"/>
              <a:gd name="connsiteX155" fmla="*/ 11866598 w 12192000"/>
              <a:gd name="connsiteY155" fmla="*/ 486803 h 1126566"/>
              <a:gd name="connsiteX156" fmla="*/ 11916744 w 12192000"/>
              <a:gd name="connsiteY156" fmla="*/ 502917 h 1126566"/>
              <a:gd name="connsiteX157" fmla="*/ 11949248 w 12192000"/>
              <a:gd name="connsiteY157" fmla="*/ 518881 h 1126566"/>
              <a:gd name="connsiteX158" fmla="*/ 11951002 w 12192000"/>
              <a:gd name="connsiteY158" fmla="*/ 518735 h 1126566"/>
              <a:gd name="connsiteX159" fmla="*/ 11957283 w 12192000"/>
              <a:gd name="connsiteY159" fmla="*/ 522828 h 1126566"/>
              <a:gd name="connsiteX160" fmla="*/ 11966535 w 12192000"/>
              <a:gd name="connsiteY160" fmla="*/ 527372 h 1126566"/>
              <a:gd name="connsiteX161" fmla="*/ 12026007 w 12192000"/>
              <a:gd name="connsiteY161" fmla="*/ 534384 h 1126566"/>
              <a:gd name="connsiteX162" fmla="*/ 12035188 w 12192000"/>
              <a:gd name="connsiteY162" fmla="*/ 529609 h 1126566"/>
              <a:gd name="connsiteX163" fmla="*/ 12115225 w 12192000"/>
              <a:gd name="connsiteY163" fmla="*/ 561895 h 1126566"/>
              <a:gd name="connsiteX164" fmla="*/ 12191636 w 12192000"/>
              <a:gd name="connsiteY164" fmla="*/ 558318 h 1126566"/>
              <a:gd name="connsiteX165" fmla="*/ 12192000 w 12192000"/>
              <a:gd name="connsiteY165" fmla="*/ 558295 h 1126566"/>
              <a:gd name="connsiteX166" fmla="*/ 12192000 w 12192000"/>
              <a:gd name="connsiteY166" fmla="*/ 1126566 h 1126566"/>
              <a:gd name="connsiteX167" fmla="*/ 0 w 12192000"/>
              <a:gd name="connsiteY167" fmla="*/ 1126566 h 1126566"/>
              <a:gd name="connsiteX168" fmla="*/ 0 w 12192000"/>
              <a:gd name="connsiteY168" fmla="*/ 401922 h 1126566"/>
              <a:gd name="connsiteX169" fmla="*/ 25242 w 12192000"/>
              <a:gd name="connsiteY169" fmla="*/ 388862 h 1126566"/>
              <a:gd name="connsiteX170" fmla="*/ 96922 w 12192000"/>
              <a:gd name="connsiteY170" fmla="*/ 357381 h 1126566"/>
              <a:gd name="connsiteX171" fmla="*/ 137910 w 12192000"/>
              <a:gd name="connsiteY171" fmla="*/ 314823 h 1126566"/>
              <a:gd name="connsiteX172" fmla="*/ 258712 w 12192000"/>
              <a:gd name="connsiteY172" fmla="*/ 286531 h 1126566"/>
              <a:gd name="connsiteX173" fmla="*/ 316354 w 12192000"/>
              <a:gd name="connsiteY173" fmla="*/ 238529 h 1126566"/>
              <a:gd name="connsiteX174" fmla="*/ 328834 w 12192000"/>
              <a:gd name="connsiteY174" fmla="*/ 240963 h 1126566"/>
              <a:gd name="connsiteX175" fmla="*/ 383414 w 12192000"/>
              <a:gd name="connsiteY175" fmla="*/ 221196 h 1126566"/>
              <a:gd name="connsiteX176" fmla="*/ 537708 w 12192000"/>
              <a:gd name="connsiteY176" fmla="*/ 119020 h 1126566"/>
              <a:gd name="connsiteX177" fmla="*/ 645390 w 12192000"/>
              <a:gd name="connsiteY177" fmla="*/ 81299 h 1126566"/>
              <a:gd name="connsiteX178" fmla="*/ 689561 w 12192000"/>
              <a:gd name="connsiteY178" fmla="*/ 73220 h 1126566"/>
              <a:gd name="connsiteX179" fmla="*/ 763197 w 12192000"/>
              <a:gd name="connsiteY179" fmla="*/ 59356 h 1126566"/>
              <a:gd name="connsiteX180" fmla="*/ 778208 w 12192000"/>
              <a:gd name="connsiteY180" fmla="*/ 63801 h 1126566"/>
              <a:gd name="connsiteX181" fmla="*/ 784725 w 12192000"/>
              <a:gd name="connsiteY181" fmla="*/ 62505 h 1126566"/>
              <a:gd name="connsiteX182" fmla="*/ 785400 w 12192000"/>
              <a:gd name="connsiteY182" fmla="*/ 62796 h 1126566"/>
              <a:gd name="connsiteX183" fmla="*/ 786774 w 12192000"/>
              <a:gd name="connsiteY183" fmla="*/ 62098 h 1126566"/>
              <a:gd name="connsiteX184" fmla="*/ 801216 w 12192000"/>
              <a:gd name="connsiteY184" fmla="*/ 59226 h 1126566"/>
              <a:gd name="connsiteX185" fmla="*/ 832892 w 12192000"/>
              <a:gd name="connsiteY185" fmla="*/ 62069 h 1126566"/>
              <a:gd name="connsiteX186" fmla="*/ 852003 w 12192000"/>
              <a:gd name="connsiteY186" fmla="*/ 61064 h 1126566"/>
              <a:gd name="connsiteX187" fmla="*/ 870719 w 12192000"/>
              <a:gd name="connsiteY187" fmla="*/ 47209 h 1126566"/>
              <a:gd name="connsiteX188" fmla="*/ 883786 w 12192000"/>
              <a:gd name="connsiteY188" fmla="*/ 45814 h 1126566"/>
              <a:gd name="connsiteX189" fmla="*/ 886400 w 12192000"/>
              <a:gd name="connsiteY189" fmla="*/ 43909 h 1126566"/>
              <a:gd name="connsiteX190" fmla="*/ 893881 w 12192000"/>
              <a:gd name="connsiteY190" fmla="*/ 40197 h 1126566"/>
              <a:gd name="connsiteX191" fmla="*/ 886282 w 12192000"/>
              <a:gd name="connsiteY191" fmla="*/ 36610 h 1126566"/>
              <a:gd name="connsiteX192" fmla="*/ 882653 w 12192000"/>
              <a:gd name="connsiteY192" fmla="*/ 24486 h 1126566"/>
              <a:gd name="connsiteX193" fmla="*/ 914199 w 12192000"/>
              <a:gd name="connsiteY193" fmla="*/ 6975 h 1126566"/>
              <a:gd name="connsiteX194" fmla="*/ 929751 w 12192000"/>
              <a:gd name="connsiteY194" fmla="*/ 5510 h 1126566"/>
              <a:gd name="connsiteX195" fmla="*/ 938844 w 12192000"/>
              <a:gd name="connsiteY195" fmla="*/ 8681 h 1126566"/>
              <a:gd name="connsiteX196" fmla="*/ 944941 w 12192000"/>
              <a:gd name="connsiteY196" fmla="*/ 6855 h 1126566"/>
              <a:gd name="connsiteX197" fmla="*/ 954142 w 12192000"/>
              <a:gd name="connsiteY197" fmla="*/ 8799 h 1126566"/>
              <a:gd name="connsiteX198" fmla="*/ 968213 w 12192000"/>
              <a:gd name="connsiteY198" fmla="*/ 19791 h 1126566"/>
              <a:gd name="connsiteX199" fmla="*/ 1177886 w 12192000"/>
              <a:gd name="connsiteY199" fmla="*/ 30728 h 1126566"/>
              <a:gd name="connsiteX200" fmla="*/ 1305018 w 12192000"/>
              <a:gd name="connsiteY200"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787667 w 12192000"/>
              <a:gd name="connsiteY61" fmla="*/ 24078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5969996 w 12192000"/>
              <a:gd name="connsiteY66" fmla="*/ 266279 h 1126566"/>
              <a:gd name="connsiteX67" fmla="*/ 5983257 w 12192000"/>
              <a:gd name="connsiteY67" fmla="*/ 26043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686944 w 12192000"/>
              <a:gd name="connsiteY72" fmla="*/ 334233 h 1126566"/>
              <a:gd name="connsiteX73" fmla="*/ 6788093 w 12192000"/>
              <a:gd name="connsiteY73" fmla="*/ 377012 h 1126566"/>
              <a:gd name="connsiteX74" fmla="*/ 6944546 w 12192000"/>
              <a:gd name="connsiteY74" fmla="*/ 386543 h 1126566"/>
              <a:gd name="connsiteX75" fmla="*/ 7063994 w 12192000"/>
              <a:gd name="connsiteY75" fmla="*/ 38522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585904 w 12192000"/>
              <a:gd name="connsiteY149" fmla="*/ 355142 h 1126566"/>
              <a:gd name="connsiteX150" fmla="*/ 11607823 w 12192000"/>
              <a:gd name="connsiteY150" fmla="*/ 357347 h 1126566"/>
              <a:gd name="connsiteX151" fmla="*/ 11614746 w 12192000"/>
              <a:gd name="connsiteY151" fmla="*/ 360281 h 1126566"/>
              <a:gd name="connsiteX152" fmla="*/ 11698873 w 12192000"/>
              <a:gd name="connsiteY152" fmla="*/ 397894 h 1126566"/>
              <a:gd name="connsiteX153" fmla="*/ 11779739 w 12192000"/>
              <a:gd name="connsiteY153" fmla="*/ 457323 h 1126566"/>
              <a:gd name="connsiteX154" fmla="*/ 11828107 w 12192000"/>
              <a:gd name="connsiteY154" fmla="*/ 477948 h 1126566"/>
              <a:gd name="connsiteX155" fmla="*/ 11866598 w 12192000"/>
              <a:gd name="connsiteY155" fmla="*/ 486803 h 1126566"/>
              <a:gd name="connsiteX156" fmla="*/ 11916744 w 12192000"/>
              <a:gd name="connsiteY156" fmla="*/ 502917 h 1126566"/>
              <a:gd name="connsiteX157" fmla="*/ 11949248 w 12192000"/>
              <a:gd name="connsiteY157" fmla="*/ 518881 h 1126566"/>
              <a:gd name="connsiteX158" fmla="*/ 11951002 w 12192000"/>
              <a:gd name="connsiteY158" fmla="*/ 518735 h 1126566"/>
              <a:gd name="connsiteX159" fmla="*/ 11957283 w 12192000"/>
              <a:gd name="connsiteY159" fmla="*/ 522828 h 1126566"/>
              <a:gd name="connsiteX160" fmla="*/ 11966535 w 12192000"/>
              <a:gd name="connsiteY160" fmla="*/ 527372 h 1126566"/>
              <a:gd name="connsiteX161" fmla="*/ 12026007 w 12192000"/>
              <a:gd name="connsiteY161" fmla="*/ 534384 h 1126566"/>
              <a:gd name="connsiteX162" fmla="*/ 12035188 w 12192000"/>
              <a:gd name="connsiteY162" fmla="*/ 529609 h 1126566"/>
              <a:gd name="connsiteX163" fmla="*/ 12115225 w 12192000"/>
              <a:gd name="connsiteY163" fmla="*/ 561895 h 1126566"/>
              <a:gd name="connsiteX164" fmla="*/ 12191636 w 12192000"/>
              <a:gd name="connsiteY164" fmla="*/ 558318 h 1126566"/>
              <a:gd name="connsiteX165" fmla="*/ 12192000 w 12192000"/>
              <a:gd name="connsiteY165" fmla="*/ 558295 h 1126566"/>
              <a:gd name="connsiteX166" fmla="*/ 12192000 w 12192000"/>
              <a:gd name="connsiteY166" fmla="*/ 1126566 h 1126566"/>
              <a:gd name="connsiteX167" fmla="*/ 0 w 12192000"/>
              <a:gd name="connsiteY167" fmla="*/ 1126566 h 1126566"/>
              <a:gd name="connsiteX168" fmla="*/ 0 w 12192000"/>
              <a:gd name="connsiteY168" fmla="*/ 401922 h 1126566"/>
              <a:gd name="connsiteX169" fmla="*/ 25242 w 12192000"/>
              <a:gd name="connsiteY169" fmla="*/ 388862 h 1126566"/>
              <a:gd name="connsiteX170" fmla="*/ 96922 w 12192000"/>
              <a:gd name="connsiteY170" fmla="*/ 357381 h 1126566"/>
              <a:gd name="connsiteX171" fmla="*/ 137910 w 12192000"/>
              <a:gd name="connsiteY171" fmla="*/ 314823 h 1126566"/>
              <a:gd name="connsiteX172" fmla="*/ 258712 w 12192000"/>
              <a:gd name="connsiteY172" fmla="*/ 286531 h 1126566"/>
              <a:gd name="connsiteX173" fmla="*/ 316354 w 12192000"/>
              <a:gd name="connsiteY173" fmla="*/ 238529 h 1126566"/>
              <a:gd name="connsiteX174" fmla="*/ 328834 w 12192000"/>
              <a:gd name="connsiteY174" fmla="*/ 240963 h 1126566"/>
              <a:gd name="connsiteX175" fmla="*/ 383414 w 12192000"/>
              <a:gd name="connsiteY175" fmla="*/ 221196 h 1126566"/>
              <a:gd name="connsiteX176" fmla="*/ 537708 w 12192000"/>
              <a:gd name="connsiteY176" fmla="*/ 119020 h 1126566"/>
              <a:gd name="connsiteX177" fmla="*/ 645390 w 12192000"/>
              <a:gd name="connsiteY177" fmla="*/ 81299 h 1126566"/>
              <a:gd name="connsiteX178" fmla="*/ 689561 w 12192000"/>
              <a:gd name="connsiteY178" fmla="*/ 73220 h 1126566"/>
              <a:gd name="connsiteX179" fmla="*/ 763197 w 12192000"/>
              <a:gd name="connsiteY179" fmla="*/ 59356 h 1126566"/>
              <a:gd name="connsiteX180" fmla="*/ 778208 w 12192000"/>
              <a:gd name="connsiteY180" fmla="*/ 63801 h 1126566"/>
              <a:gd name="connsiteX181" fmla="*/ 784725 w 12192000"/>
              <a:gd name="connsiteY181" fmla="*/ 62505 h 1126566"/>
              <a:gd name="connsiteX182" fmla="*/ 785400 w 12192000"/>
              <a:gd name="connsiteY182" fmla="*/ 62796 h 1126566"/>
              <a:gd name="connsiteX183" fmla="*/ 786774 w 12192000"/>
              <a:gd name="connsiteY183" fmla="*/ 62098 h 1126566"/>
              <a:gd name="connsiteX184" fmla="*/ 801216 w 12192000"/>
              <a:gd name="connsiteY184" fmla="*/ 59226 h 1126566"/>
              <a:gd name="connsiteX185" fmla="*/ 832892 w 12192000"/>
              <a:gd name="connsiteY185" fmla="*/ 62069 h 1126566"/>
              <a:gd name="connsiteX186" fmla="*/ 852003 w 12192000"/>
              <a:gd name="connsiteY186" fmla="*/ 61064 h 1126566"/>
              <a:gd name="connsiteX187" fmla="*/ 870719 w 12192000"/>
              <a:gd name="connsiteY187" fmla="*/ 47209 h 1126566"/>
              <a:gd name="connsiteX188" fmla="*/ 883786 w 12192000"/>
              <a:gd name="connsiteY188" fmla="*/ 45814 h 1126566"/>
              <a:gd name="connsiteX189" fmla="*/ 886400 w 12192000"/>
              <a:gd name="connsiteY189" fmla="*/ 43909 h 1126566"/>
              <a:gd name="connsiteX190" fmla="*/ 893881 w 12192000"/>
              <a:gd name="connsiteY190" fmla="*/ 40197 h 1126566"/>
              <a:gd name="connsiteX191" fmla="*/ 886282 w 12192000"/>
              <a:gd name="connsiteY191" fmla="*/ 36610 h 1126566"/>
              <a:gd name="connsiteX192" fmla="*/ 882653 w 12192000"/>
              <a:gd name="connsiteY192" fmla="*/ 24486 h 1126566"/>
              <a:gd name="connsiteX193" fmla="*/ 914199 w 12192000"/>
              <a:gd name="connsiteY193" fmla="*/ 6975 h 1126566"/>
              <a:gd name="connsiteX194" fmla="*/ 929751 w 12192000"/>
              <a:gd name="connsiteY194" fmla="*/ 5510 h 1126566"/>
              <a:gd name="connsiteX195" fmla="*/ 938844 w 12192000"/>
              <a:gd name="connsiteY195" fmla="*/ 8681 h 1126566"/>
              <a:gd name="connsiteX196" fmla="*/ 954142 w 12192000"/>
              <a:gd name="connsiteY196" fmla="*/ 8799 h 1126566"/>
              <a:gd name="connsiteX197" fmla="*/ 968213 w 12192000"/>
              <a:gd name="connsiteY197" fmla="*/ 19791 h 1126566"/>
              <a:gd name="connsiteX198" fmla="*/ 1177886 w 12192000"/>
              <a:gd name="connsiteY198" fmla="*/ 30728 h 1126566"/>
              <a:gd name="connsiteX199" fmla="*/ 1305018 w 12192000"/>
              <a:gd name="connsiteY199"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787667 w 12192000"/>
              <a:gd name="connsiteY61" fmla="*/ 24078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5969996 w 12192000"/>
              <a:gd name="connsiteY66" fmla="*/ 266279 h 1126566"/>
              <a:gd name="connsiteX67" fmla="*/ 5983257 w 12192000"/>
              <a:gd name="connsiteY67" fmla="*/ 26043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686944 w 12192000"/>
              <a:gd name="connsiteY72" fmla="*/ 334233 h 1126566"/>
              <a:gd name="connsiteX73" fmla="*/ 6788093 w 12192000"/>
              <a:gd name="connsiteY73" fmla="*/ 377012 h 1126566"/>
              <a:gd name="connsiteX74" fmla="*/ 6944546 w 12192000"/>
              <a:gd name="connsiteY74" fmla="*/ 386543 h 1126566"/>
              <a:gd name="connsiteX75" fmla="*/ 7063994 w 12192000"/>
              <a:gd name="connsiteY75" fmla="*/ 38522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585904 w 12192000"/>
              <a:gd name="connsiteY149" fmla="*/ 355142 h 1126566"/>
              <a:gd name="connsiteX150" fmla="*/ 11607823 w 12192000"/>
              <a:gd name="connsiteY150" fmla="*/ 357347 h 1126566"/>
              <a:gd name="connsiteX151" fmla="*/ 11614746 w 12192000"/>
              <a:gd name="connsiteY151" fmla="*/ 360281 h 1126566"/>
              <a:gd name="connsiteX152" fmla="*/ 11698873 w 12192000"/>
              <a:gd name="connsiteY152" fmla="*/ 397894 h 1126566"/>
              <a:gd name="connsiteX153" fmla="*/ 11779739 w 12192000"/>
              <a:gd name="connsiteY153" fmla="*/ 457323 h 1126566"/>
              <a:gd name="connsiteX154" fmla="*/ 11828107 w 12192000"/>
              <a:gd name="connsiteY154" fmla="*/ 477948 h 1126566"/>
              <a:gd name="connsiteX155" fmla="*/ 11866598 w 12192000"/>
              <a:gd name="connsiteY155" fmla="*/ 486803 h 1126566"/>
              <a:gd name="connsiteX156" fmla="*/ 11916744 w 12192000"/>
              <a:gd name="connsiteY156" fmla="*/ 502917 h 1126566"/>
              <a:gd name="connsiteX157" fmla="*/ 11949248 w 12192000"/>
              <a:gd name="connsiteY157" fmla="*/ 518881 h 1126566"/>
              <a:gd name="connsiteX158" fmla="*/ 11951002 w 12192000"/>
              <a:gd name="connsiteY158" fmla="*/ 518735 h 1126566"/>
              <a:gd name="connsiteX159" fmla="*/ 11957283 w 12192000"/>
              <a:gd name="connsiteY159" fmla="*/ 522828 h 1126566"/>
              <a:gd name="connsiteX160" fmla="*/ 11966535 w 12192000"/>
              <a:gd name="connsiteY160" fmla="*/ 527372 h 1126566"/>
              <a:gd name="connsiteX161" fmla="*/ 12026007 w 12192000"/>
              <a:gd name="connsiteY161" fmla="*/ 534384 h 1126566"/>
              <a:gd name="connsiteX162" fmla="*/ 12035188 w 12192000"/>
              <a:gd name="connsiteY162" fmla="*/ 529609 h 1126566"/>
              <a:gd name="connsiteX163" fmla="*/ 12115225 w 12192000"/>
              <a:gd name="connsiteY163" fmla="*/ 561895 h 1126566"/>
              <a:gd name="connsiteX164" fmla="*/ 12191636 w 12192000"/>
              <a:gd name="connsiteY164" fmla="*/ 558318 h 1126566"/>
              <a:gd name="connsiteX165" fmla="*/ 12192000 w 12192000"/>
              <a:gd name="connsiteY165" fmla="*/ 558295 h 1126566"/>
              <a:gd name="connsiteX166" fmla="*/ 12192000 w 12192000"/>
              <a:gd name="connsiteY166" fmla="*/ 1126566 h 1126566"/>
              <a:gd name="connsiteX167" fmla="*/ 0 w 12192000"/>
              <a:gd name="connsiteY167" fmla="*/ 1126566 h 1126566"/>
              <a:gd name="connsiteX168" fmla="*/ 0 w 12192000"/>
              <a:gd name="connsiteY168" fmla="*/ 401922 h 1126566"/>
              <a:gd name="connsiteX169" fmla="*/ 25242 w 12192000"/>
              <a:gd name="connsiteY169" fmla="*/ 388862 h 1126566"/>
              <a:gd name="connsiteX170" fmla="*/ 96922 w 12192000"/>
              <a:gd name="connsiteY170" fmla="*/ 357381 h 1126566"/>
              <a:gd name="connsiteX171" fmla="*/ 137910 w 12192000"/>
              <a:gd name="connsiteY171" fmla="*/ 314823 h 1126566"/>
              <a:gd name="connsiteX172" fmla="*/ 258712 w 12192000"/>
              <a:gd name="connsiteY172" fmla="*/ 286531 h 1126566"/>
              <a:gd name="connsiteX173" fmla="*/ 316354 w 12192000"/>
              <a:gd name="connsiteY173" fmla="*/ 238529 h 1126566"/>
              <a:gd name="connsiteX174" fmla="*/ 328834 w 12192000"/>
              <a:gd name="connsiteY174" fmla="*/ 240963 h 1126566"/>
              <a:gd name="connsiteX175" fmla="*/ 383414 w 12192000"/>
              <a:gd name="connsiteY175" fmla="*/ 221196 h 1126566"/>
              <a:gd name="connsiteX176" fmla="*/ 537708 w 12192000"/>
              <a:gd name="connsiteY176" fmla="*/ 119020 h 1126566"/>
              <a:gd name="connsiteX177" fmla="*/ 645390 w 12192000"/>
              <a:gd name="connsiteY177" fmla="*/ 81299 h 1126566"/>
              <a:gd name="connsiteX178" fmla="*/ 689561 w 12192000"/>
              <a:gd name="connsiteY178" fmla="*/ 73220 h 1126566"/>
              <a:gd name="connsiteX179" fmla="*/ 763197 w 12192000"/>
              <a:gd name="connsiteY179" fmla="*/ 59356 h 1126566"/>
              <a:gd name="connsiteX180" fmla="*/ 778208 w 12192000"/>
              <a:gd name="connsiteY180" fmla="*/ 63801 h 1126566"/>
              <a:gd name="connsiteX181" fmla="*/ 784725 w 12192000"/>
              <a:gd name="connsiteY181" fmla="*/ 62505 h 1126566"/>
              <a:gd name="connsiteX182" fmla="*/ 785400 w 12192000"/>
              <a:gd name="connsiteY182" fmla="*/ 62796 h 1126566"/>
              <a:gd name="connsiteX183" fmla="*/ 786774 w 12192000"/>
              <a:gd name="connsiteY183" fmla="*/ 62098 h 1126566"/>
              <a:gd name="connsiteX184" fmla="*/ 832892 w 12192000"/>
              <a:gd name="connsiteY184" fmla="*/ 62069 h 1126566"/>
              <a:gd name="connsiteX185" fmla="*/ 852003 w 12192000"/>
              <a:gd name="connsiteY185" fmla="*/ 61064 h 1126566"/>
              <a:gd name="connsiteX186" fmla="*/ 870719 w 12192000"/>
              <a:gd name="connsiteY186" fmla="*/ 47209 h 1126566"/>
              <a:gd name="connsiteX187" fmla="*/ 883786 w 12192000"/>
              <a:gd name="connsiteY187" fmla="*/ 45814 h 1126566"/>
              <a:gd name="connsiteX188" fmla="*/ 886400 w 12192000"/>
              <a:gd name="connsiteY188" fmla="*/ 43909 h 1126566"/>
              <a:gd name="connsiteX189" fmla="*/ 893881 w 12192000"/>
              <a:gd name="connsiteY189" fmla="*/ 40197 h 1126566"/>
              <a:gd name="connsiteX190" fmla="*/ 886282 w 12192000"/>
              <a:gd name="connsiteY190" fmla="*/ 36610 h 1126566"/>
              <a:gd name="connsiteX191" fmla="*/ 882653 w 12192000"/>
              <a:gd name="connsiteY191" fmla="*/ 24486 h 1126566"/>
              <a:gd name="connsiteX192" fmla="*/ 914199 w 12192000"/>
              <a:gd name="connsiteY192" fmla="*/ 6975 h 1126566"/>
              <a:gd name="connsiteX193" fmla="*/ 929751 w 12192000"/>
              <a:gd name="connsiteY193" fmla="*/ 5510 h 1126566"/>
              <a:gd name="connsiteX194" fmla="*/ 938844 w 12192000"/>
              <a:gd name="connsiteY194" fmla="*/ 8681 h 1126566"/>
              <a:gd name="connsiteX195" fmla="*/ 954142 w 12192000"/>
              <a:gd name="connsiteY195" fmla="*/ 8799 h 1126566"/>
              <a:gd name="connsiteX196" fmla="*/ 968213 w 12192000"/>
              <a:gd name="connsiteY196" fmla="*/ 19791 h 1126566"/>
              <a:gd name="connsiteX197" fmla="*/ 1177886 w 12192000"/>
              <a:gd name="connsiteY197" fmla="*/ 30728 h 1126566"/>
              <a:gd name="connsiteX198" fmla="*/ 1305018 w 12192000"/>
              <a:gd name="connsiteY198"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787667 w 12192000"/>
              <a:gd name="connsiteY61" fmla="*/ 24078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5969996 w 12192000"/>
              <a:gd name="connsiteY66" fmla="*/ 266279 h 1126566"/>
              <a:gd name="connsiteX67" fmla="*/ 5983257 w 12192000"/>
              <a:gd name="connsiteY67" fmla="*/ 26043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686944 w 12192000"/>
              <a:gd name="connsiteY72" fmla="*/ 334233 h 1126566"/>
              <a:gd name="connsiteX73" fmla="*/ 6788093 w 12192000"/>
              <a:gd name="connsiteY73" fmla="*/ 377012 h 1126566"/>
              <a:gd name="connsiteX74" fmla="*/ 6944546 w 12192000"/>
              <a:gd name="connsiteY74" fmla="*/ 386543 h 1126566"/>
              <a:gd name="connsiteX75" fmla="*/ 7063994 w 12192000"/>
              <a:gd name="connsiteY75" fmla="*/ 38522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585904 w 12192000"/>
              <a:gd name="connsiteY149" fmla="*/ 355142 h 1126566"/>
              <a:gd name="connsiteX150" fmla="*/ 11607823 w 12192000"/>
              <a:gd name="connsiteY150" fmla="*/ 357347 h 1126566"/>
              <a:gd name="connsiteX151" fmla="*/ 11614746 w 12192000"/>
              <a:gd name="connsiteY151" fmla="*/ 360281 h 1126566"/>
              <a:gd name="connsiteX152" fmla="*/ 11698873 w 12192000"/>
              <a:gd name="connsiteY152" fmla="*/ 397894 h 1126566"/>
              <a:gd name="connsiteX153" fmla="*/ 11779739 w 12192000"/>
              <a:gd name="connsiteY153" fmla="*/ 457323 h 1126566"/>
              <a:gd name="connsiteX154" fmla="*/ 11828107 w 12192000"/>
              <a:gd name="connsiteY154" fmla="*/ 477948 h 1126566"/>
              <a:gd name="connsiteX155" fmla="*/ 11866598 w 12192000"/>
              <a:gd name="connsiteY155" fmla="*/ 486803 h 1126566"/>
              <a:gd name="connsiteX156" fmla="*/ 11916744 w 12192000"/>
              <a:gd name="connsiteY156" fmla="*/ 502917 h 1126566"/>
              <a:gd name="connsiteX157" fmla="*/ 11949248 w 12192000"/>
              <a:gd name="connsiteY157" fmla="*/ 518881 h 1126566"/>
              <a:gd name="connsiteX158" fmla="*/ 11951002 w 12192000"/>
              <a:gd name="connsiteY158" fmla="*/ 518735 h 1126566"/>
              <a:gd name="connsiteX159" fmla="*/ 11957283 w 12192000"/>
              <a:gd name="connsiteY159" fmla="*/ 522828 h 1126566"/>
              <a:gd name="connsiteX160" fmla="*/ 11966535 w 12192000"/>
              <a:gd name="connsiteY160" fmla="*/ 527372 h 1126566"/>
              <a:gd name="connsiteX161" fmla="*/ 12026007 w 12192000"/>
              <a:gd name="connsiteY161" fmla="*/ 534384 h 1126566"/>
              <a:gd name="connsiteX162" fmla="*/ 12035188 w 12192000"/>
              <a:gd name="connsiteY162" fmla="*/ 529609 h 1126566"/>
              <a:gd name="connsiteX163" fmla="*/ 12115225 w 12192000"/>
              <a:gd name="connsiteY163" fmla="*/ 561895 h 1126566"/>
              <a:gd name="connsiteX164" fmla="*/ 12191636 w 12192000"/>
              <a:gd name="connsiteY164" fmla="*/ 558318 h 1126566"/>
              <a:gd name="connsiteX165" fmla="*/ 12192000 w 12192000"/>
              <a:gd name="connsiteY165" fmla="*/ 558295 h 1126566"/>
              <a:gd name="connsiteX166" fmla="*/ 12192000 w 12192000"/>
              <a:gd name="connsiteY166" fmla="*/ 1126566 h 1126566"/>
              <a:gd name="connsiteX167" fmla="*/ 0 w 12192000"/>
              <a:gd name="connsiteY167" fmla="*/ 1126566 h 1126566"/>
              <a:gd name="connsiteX168" fmla="*/ 0 w 12192000"/>
              <a:gd name="connsiteY168" fmla="*/ 401922 h 1126566"/>
              <a:gd name="connsiteX169" fmla="*/ 25242 w 12192000"/>
              <a:gd name="connsiteY169" fmla="*/ 388862 h 1126566"/>
              <a:gd name="connsiteX170" fmla="*/ 96922 w 12192000"/>
              <a:gd name="connsiteY170" fmla="*/ 357381 h 1126566"/>
              <a:gd name="connsiteX171" fmla="*/ 137910 w 12192000"/>
              <a:gd name="connsiteY171" fmla="*/ 314823 h 1126566"/>
              <a:gd name="connsiteX172" fmla="*/ 258712 w 12192000"/>
              <a:gd name="connsiteY172" fmla="*/ 286531 h 1126566"/>
              <a:gd name="connsiteX173" fmla="*/ 316354 w 12192000"/>
              <a:gd name="connsiteY173" fmla="*/ 238529 h 1126566"/>
              <a:gd name="connsiteX174" fmla="*/ 328834 w 12192000"/>
              <a:gd name="connsiteY174" fmla="*/ 240963 h 1126566"/>
              <a:gd name="connsiteX175" fmla="*/ 383414 w 12192000"/>
              <a:gd name="connsiteY175" fmla="*/ 221196 h 1126566"/>
              <a:gd name="connsiteX176" fmla="*/ 537708 w 12192000"/>
              <a:gd name="connsiteY176" fmla="*/ 119020 h 1126566"/>
              <a:gd name="connsiteX177" fmla="*/ 689561 w 12192000"/>
              <a:gd name="connsiteY177" fmla="*/ 73220 h 1126566"/>
              <a:gd name="connsiteX178" fmla="*/ 763197 w 12192000"/>
              <a:gd name="connsiteY178" fmla="*/ 59356 h 1126566"/>
              <a:gd name="connsiteX179" fmla="*/ 778208 w 12192000"/>
              <a:gd name="connsiteY179" fmla="*/ 63801 h 1126566"/>
              <a:gd name="connsiteX180" fmla="*/ 784725 w 12192000"/>
              <a:gd name="connsiteY180" fmla="*/ 62505 h 1126566"/>
              <a:gd name="connsiteX181" fmla="*/ 785400 w 12192000"/>
              <a:gd name="connsiteY181" fmla="*/ 62796 h 1126566"/>
              <a:gd name="connsiteX182" fmla="*/ 786774 w 12192000"/>
              <a:gd name="connsiteY182" fmla="*/ 62098 h 1126566"/>
              <a:gd name="connsiteX183" fmla="*/ 832892 w 12192000"/>
              <a:gd name="connsiteY183" fmla="*/ 62069 h 1126566"/>
              <a:gd name="connsiteX184" fmla="*/ 852003 w 12192000"/>
              <a:gd name="connsiteY184" fmla="*/ 61064 h 1126566"/>
              <a:gd name="connsiteX185" fmla="*/ 870719 w 12192000"/>
              <a:gd name="connsiteY185" fmla="*/ 47209 h 1126566"/>
              <a:gd name="connsiteX186" fmla="*/ 883786 w 12192000"/>
              <a:gd name="connsiteY186" fmla="*/ 45814 h 1126566"/>
              <a:gd name="connsiteX187" fmla="*/ 886400 w 12192000"/>
              <a:gd name="connsiteY187" fmla="*/ 43909 h 1126566"/>
              <a:gd name="connsiteX188" fmla="*/ 893881 w 12192000"/>
              <a:gd name="connsiteY188" fmla="*/ 40197 h 1126566"/>
              <a:gd name="connsiteX189" fmla="*/ 886282 w 12192000"/>
              <a:gd name="connsiteY189" fmla="*/ 36610 h 1126566"/>
              <a:gd name="connsiteX190" fmla="*/ 882653 w 12192000"/>
              <a:gd name="connsiteY190" fmla="*/ 24486 h 1126566"/>
              <a:gd name="connsiteX191" fmla="*/ 914199 w 12192000"/>
              <a:gd name="connsiteY191" fmla="*/ 6975 h 1126566"/>
              <a:gd name="connsiteX192" fmla="*/ 929751 w 12192000"/>
              <a:gd name="connsiteY192" fmla="*/ 5510 h 1126566"/>
              <a:gd name="connsiteX193" fmla="*/ 938844 w 12192000"/>
              <a:gd name="connsiteY193" fmla="*/ 8681 h 1126566"/>
              <a:gd name="connsiteX194" fmla="*/ 954142 w 12192000"/>
              <a:gd name="connsiteY194" fmla="*/ 8799 h 1126566"/>
              <a:gd name="connsiteX195" fmla="*/ 968213 w 12192000"/>
              <a:gd name="connsiteY195" fmla="*/ 19791 h 1126566"/>
              <a:gd name="connsiteX196" fmla="*/ 1177886 w 12192000"/>
              <a:gd name="connsiteY196" fmla="*/ 30728 h 1126566"/>
              <a:gd name="connsiteX197" fmla="*/ 1305018 w 12192000"/>
              <a:gd name="connsiteY197"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787667 w 12192000"/>
              <a:gd name="connsiteY61" fmla="*/ 24078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5969996 w 12192000"/>
              <a:gd name="connsiteY66" fmla="*/ 266279 h 1126566"/>
              <a:gd name="connsiteX67" fmla="*/ 5983257 w 12192000"/>
              <a:gd name="connsiteY67" fmla="*/ 26043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686944 w 12192000"/>
              <a:gd name="connsiteY72" fmla="*/ 334233 h 1126566"/>
              <a:gd name="connsiteX73" fmla="*/ 6788093 w 12192000"/>
              <a:gd name="connsiteY73" fmla="*/ 377012 h 1126566"/>
              <a:gd name="connsiteX74" fmla="*/ 6944546 w 12192000"/>
              <a:gd name="connsiteY74" fmla="*/ 386543 h 1126566"/>
              <a:gd name="connsiteX75" fmla="*/ 7063994 w 12192000"/>
              <a:gd name="connsiteY75" fmla="*/ 38522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585904 w 12192000"/>
              <a:gd name="connsiteY149" fmla="*/ 355142 h 1126566"/>
              <a:gd name="connsiteX150" fmla="*/ 11607823 w 12192000"/>
              <a:gd name="connsiteY150" fmla="*/ 357347 h 1126566"/>
              <a:gd name="connsiteX151" fmla="*/ 11614746 w 12192000"/>
              <a:gd name="connsiteY151" fmla="*/ 360281 h 1126566"/>
              <a:gd name="connsiteX152" fmla="*/ 11698873 w 12192000"/>
              <a:gd name="connsiteY152" fmla="*/ 397894 h 1126566"/>
              <a:gd name="connsiteX153" fmla="*/ 11779739 w 12192000"/>
              <a:gd name="connsiteY153" fmla="*/ 457323 h 1126566"/>
              <a:gd name="connsiteX154" fmla="*/ 11828107 w 12192000"/>
              <a:gd name="connsiteY154" fmla="*/ 477948 h 1126566"/>
              <a:gd name="connsiteX155" fmla="*/ 11866598 w 12192000"/>
              <a:gd name="connsiteY155" fmla="*/ 486803 h 1126566"/>
              <a:gd name="connsiteX156" fmla="*/ 11916744 w 12192000"/>
              <a:gd name="connsiteY156" fmla="*/ 502917 h 1126566"/>
              <a:gd name="connsiteX157" fmla="*/ 11949248 w 12192000"/>
              <a:gd name="connsiteY157" fmla="*/ 518881 h 1126566"/>
              <a:gd name="connsiteX158" fmla="*/ 11951002 w 12192000"/>
              <a:gd name="connsiteY158" fmla="*/ 518735 h 1126566"/>
              <a:gd name="connsiteX159" fmla="*/ 11957283 w 12192000"/>
              <a:gd name="connsiteY159" fmla="*/ 522828 h 1126566"/>
              <a:gd name="connsiteX160" fmla="*/ 11966535 w 12192000"/>
              <a:gd name="connsiteY160" fmla="*/ 527372 h 1126566"/>
              <a:gd name="connsiteX161" fmla="*/ 12026007 w 12192000"/>
              <a:gd name="connsiteY161" fmla="*/ 534384 h 1126566"/>
              <a:gd name="connsiteX162" fmla="*/ 12035188 w 12192000"/>
              <a:gd name="connsiteY162" fmla="*/ 529609 h 1126566"/>
              <a:gd name="connsiteX163" fmla="*/ 12115225 w 12192000"/>
              <a:gd name="connsiteY163" fmla="*/ 561895 h 1126566"/>
              <a:gd name="connsiteX164" fmla="*/ 12191636 w 12192000"/>
              <a:gd name="connsiteY164" fmla="*/ 558318 h 1126566"/>
              <a:gd name="connsiteX165" fmla="*/ 12192000 w 12192000"/>
              <a:gd name="connsiteY165" fmla="*/ 558295 h 1126566"/>
              <a:gd name="connsiteX166" fmla="*/ 12192000 w 12192000"/>
              <a:gd name="connsiteY166" fmla="*/ 1126566 h 1126566"/>
              <a:gd name="connsiteX167" fmla="*/ 0 w 12192000"/>
              <a:gd name="connsiteY167" fmla="*/ 1126566 h 1126566"/>
              <a:gd name="connsiteX168" fmla="*/ 0 w 12192000"/>
              <a:gd name="connsiteY168" fmla="*/ 401922 h 1126566"/>
              <a:gd name="connsiteX169" fmla="*/ 25242 w 12192000"/>
              <a:gd name="connsiteY169" fmla="*/ 388862 h 1126566"/>
              <a:gd name="connsiteX170" fmla="*/ 96922 w 12192000"/>
              <a:gd name="connsiteY170" fmla="*/ 357381 h 1126566"/>
              <a:gd name="connsiteX171" fmla="*/ 137910 w 12192000"/>
              <a:gd name="connsiteY171" fmla="*/ 314823 h 1126566"/>
              <a:gd name="connsiteX172" fmla="*/ 258712 w 12192000"/>
              <a:gd name="connsiteY172" fmla="*/ 286531 h 1126566"/>
              <a:gd name="connsiteX173" fmla="*/ 316354 w 12192000"/>
              <a:gd name="connsiteY173" fmla="*/ 238529 h 1126566"/>
              <a:gd name="connsiteX174" fmla="*/ 328834 w 12192000"/>
              <a:gd name="connsiteY174" fmla="*/ 240963 h 1126566"/>
              <a:gd name="connsiteX175" fmla="*/ 383414 w 12192000"/>
              <a:gd name="connsiteY175" fmla="*/ 221196 h 1126566"/>
              <a:gd name="connsiteX176" fmla="*/ 537708 w 12192000"/>
              <a:gd name="connsiteY176" fmla="*/ 119020 h 1126566"/>
              <a:gd name="connsiteX177" fmla="*/ 653257 w 12192000"/>
              <a:gd name="connsiteY177" fmla="*/ 91372 h 1126566"/>
              <a:gd name="connsiteX178" fmla="*/ 763197 w 12192000"/>
              <a:gd name="connsiteY178" fmla="*/ 59356 h 1126566"/>
              <a:gd name="connsiteX179" fmla="*/ 778208 w 12192000"/>
              <a:gd name="connsiteY179" fmla="*/ 63801 h 1126566"/>
              <a:gd name="connsiteX180" fmla="*/ 784725 w 12192000"/>
              <a:gd name="connsiteY180" fmla="*/ 62505 h 1126566"/>
              <a:gd name="connsiteX181" fmla="*/ 785400 w 12192000"/>
              <a:gd name="connsiteY181" fmla="*/ 62796 h 1126566"/>
              <a:gd name="connsiteX182" fmla="*/ 786774 w 12192000"/>
              <a:gd name="connsiteY182" fmla="*/ 62098 h 1126566"/>
              <a:gd name="connsiteX183" fmla="*/ 832892 w 12192000"/>
              <a:gd name="connsiteY183" fmla="*/ 62069 h 1126566"/>
              <a:gd name="connsiteX184" fmla="*/ 852003 w 12192000"/>
              <a:gd name="connsiteY184" fmla="*/ 61064 h 1126566"/>
              <a:gd name="connsiteX185" fmla="*/ 870719 w 12192000"/>
              <a:gd name="connsiteY185" fmla="*/ 47209 h 1126566"/>
              <a:gd name="connsiteX186" fmla="*/ 883786 w 12192000"/>
              <a:gd name="connsiteY186" fmla="*/ 45814 h 1126566"/>
              <a:gd name="connsiteX187" fmla="*/ 886400 w 12192000"/>
              <a:gd name="connsiteY187" fmla="*/ 43909 h 1126566"/>
              <a:gd name="connsiteX188" fmla="*/ 893881 w 12192000"/>
              <a:gd name="connsiteY188" fmla="*/ 40197 h 1126566"/>
              <a:gd name="connsiteX189" fmla="*/ 886282 w 12192000"/>
              <a:gd name="connsiteY189" fmla="*/ 36610 h 1126566"/>
              <a:gd name="connsiteX190" fmla="*/ 882653 w 12192000"/>
              <a:gd name="connsiteY190" fmla="*/ 24486 h 1126566"/>
              <a:gd name="connsiteX191" fmla="*/ 914199 w 12192000"/>
              <a:gd name="connsiteY191" fmla="*/ 6975 h 1126566"/>
              <a:gd name="connsiteX192" fmla="*/ 929751 w 12192000"/>
              <a:gd name="connsiteY192" fmla="*/ 5510 h 1126566"/>
              <a:gd name="connsiteX193" fmla="*/ 938844 w 12192000"/>
              <a:gd name="connsiteY193" fmla="*/ 8681 h 1126566"/>
              <a:gd name="connsiteX194" fmla="*/ 954142 w 12192000"/>
              <a:gd name="connsiteY194" fmla="*/ 8799 h 1126566"/>
              <a:gd name="connsiteX195" fmla="*/ 968213 w 12192000"/>
              <a:gd name="connsiteY195" fmla="*/ 19791 h 1126566"/>
              <a:gd name="connsiteX196" fmla="*/ 1177886 w 12192000"/>
              <a:gd name="connsiteY196" fmla="*/ 30728 h 1126566"/>
              <a:gd name="connsiteX197" fmla="*/ 1305018 w 12192000"/>
              <a:gd name="connsiteY197"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787667 w 12192000"/>
              <a:gd name="connsiteY61" fmla="*/ 24078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5969996 w 12192000"/>
              <a:gd name="connsiteY66" fmla="*/ 266279 h 1126566"/>
              <a:gd name="connsiteX67" fmla="*/ 5983257 w 12192000"/>
              <a:gd name="connsiteY67" fmla="*/ 26043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686944 w 12192000"/>
              <a:gd name="connsiteY72" fmla="*/ 334233 h 1126566"/>
              <a:gd name="connsiteX73" fmla="*/ 6788093 w 12192000"/>
              <a:gd name="connsiteY73" fmla="*/ 377012 h 1126566"/>
              <a:gd name="connsiteX74" fmla="*/ 6944546 w 12192000"/>
              <a:gd name="connsiteY74" fmla="*/ 386543 h 1126566"/>
              <a:gd name="connsiteX75" fmla="*/ 7063994 w 12192000"/>
              <a:gd name="connsiteY75" fmla="*/ 38522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585904 w 12192000"/>
              <a:gd name="connsiteY149" fmla="*/ 355142 h 1126566"/>
              <a:gd name="connsiteX150" fmla="*/ 11607823 w 12192000"/>
              <a:gd name="connsiteY150" fmla="*/ 357347 h 1126566"/>
              <a:gd name="connsiteX151" fmla="*/ 11614746 w 12192000"/>
              <a:gd name="connsiteY151" fmla="*/ 360281 h 1126566"/>
              <a:gd name="connsiteX152" fmla="*/ 11698873 w 12192000"/>
              <a:gd name="connsiteY152" fmla="*/ 397894 h 1126566"/>
              <a:gd name="connsiteX153" fmla="*/ 11779739 w 12192000"/>
              <a:gd name="connsiteY153" fmla="*/ 457323 h 1126566"/>
              <a:gd name="connsiteX154" fmla="*/ 11828107 w 12192000"/>
              <a:gd name="connsiteY154" fmla="*/ 477948 h 1126566"/>
              <a:gd name="connsiteX155" fmla="*/ 11866598 w 12192000"/>
              <a:gd name="connsiteY155" fmla="*/ 486803 h 1126566"/>
              <a:gd name="connsiteX156" fmla="*/ 11916744 w 12192000"/>
              <a:gd name="connsiteY156" fmla="*/ 502917 h 1126566"/>
              <a:gd name="connsiteX157" fmla="*/ 11949248 w 12192000"/>
              <a:gd name="connsiteY157" fmla="*/ 518881 h 1126566"/>
              <a:gd name="connsiteX158" fmla="*/ 11951002 w 12192000"/>
              <a:gd name="connsiteY158" fmla="*/ 518735 h 1126566"/>
              <a:gd name="connsiteX159" fmla="*/ 11957283 w 12192000"/>
              <a:gd name="connsiteY159" fmla="*/ 522828 h 1126566"/>
              <a:gd name="connsiteX160" fmla="*/ 11966535 w 12192000"/>
              <a:gd name="connsiteY160" fmla="*/ 527372 h 1126566"/>
              <a:gd name="connsiteX161" fmla="*/ 12026007 w 12192000"/>
              <a:gd name="connsiteY161" fmla="*/ 534384 h 1126566"/>
              <a:gd name="connsiteX162" fmla="*/ 12035188 w 12192000"/>
              <a:gd name="connsiteY162" fmla="*/ 529609 h 1126566"/>
              <a:gd name="connsiteX163" fmla="*/ 12115225 w 12192000"/>
              <a:gd name="connsiteY163" fmla="*/ 561895 h 1126566"/>
              <a:gd name="connsiteX164" fmla="*/ 12191636 w 12192000"/>
              <a:gd name="connsiteY164" fmla="*/ 558318 h 1126566"/>
              <a:gd name="connsiteX165" fmla="*/ 12192000 w 12192000"/>
              <a:gd name="connsiteY165" fmla="*/ 558295 h 1126566"/>
              <a:gd name="connsiteX166" fmla="*/ 12192000 w 12192000"/>
              <a:gd name="connsiteY166" fmla="*/ 1126566 h 1126566"/>
              <a:gd name="connsiteX167" fmla="*/ 0 w 12192000"/>
              <a:gd name="connsiteY167" fmla="*/ 1126566 h 1126566"/>
              <a:gd name="connsiteX168" fmla="*/ 0 w 12192000"/>
              <a:gd name="connsiteY168" fmla="*/ 401922 h 1126566"/>
              <a:gd name="connsiteX169" fmla="*/ 25242 w 12192000"/>
              <a:gd name="connsiteY169" fmla="*/ 388862 h 1126566"/>
              <a:gd name="connsiteX170" fmla="*/ 96922 w 12192000"/>
              <a:gd name="connsiteY170" fmla="*/ 357381 h 1126566"/>
              <a:gd name="connsiteX171" fmla="*/ 137910 w 12192000"/>
              <a:gd name="connsiteY171" fmla="*/ 314823 h 1126566"/>
              <a:gd name="connsiteX172" fmla="*/ 258712 w 12192000"/>
              <a:gd name="connsiteY172" fmla="*/ 286531 h 1126566"/>
              <a:gd name="connsiteX173" fmla="*/ 316354 w 12192000"/>
              <a:gd name="connsiteY173" fmla="*/ 238529 h 1126566"/>
              <a:gd name="connsiteX174" fmla="*/ 328834 w 12192000"/>
              <a:gd name="connsiteY174" fmla="*/ 240963 h 1126566"/>
              <a:gd name="connsiteX175" fmla="*/ 383414 w 12192000"/>
              <a:gd name="connsiteY175" fmla="*/ 221196 h 1126566"/>
              <a:gd name="connsiteX176" fmla="*/ 537708 w 12192000"/>
              <a:gd name="connsiteY176" fmla="*/ 119020 h 1126566"/>
              <a:gd name="connsiteX177" fmla="*/ 653257 w 12192000"/>
              <a:gd name="connsiteY177" fmla="*/ 91372 h 1126566"/>
              <a:gd name="connsiteX178" fmla="*/ 763197 w 12192000"/>
              <a:gd name="connsiteY178" fmla="*/ 59356 h 1126566"/>
              <a:gd name="connsiteX179" fmla="*/ 778208 w 12192000"/>
              <a:gd name="connsiteY179" fmla="*/ 63801 h 1126566"/>
              <a:gd name="connsiteX180" fmla="*/ 784725 w 12192000"/>
              <a:gd name="connsiteY180" fmla="*/ 62505 h 1126566"/>
              <a:gd name="connsiteX181" fmla="*/ 785400 w 12192000"/>
              <a:gd name="connsiteY181" fmla="*/ 62796 h 1126566"/>
              <a:gd name="connsiteX182" fmla="*/ 786774 w 12192000"/>
              <a:gd name="connsiteY182" fmla="*/ 62098 h 1126566"/>
              <a:gd name="connsiteX183" fmla="*/ 852003 w 12192000"/>
              <a:gd name="connsiteY183" fmla="*/ 61064 h 1126566"/>
              <a:gd name="connsiteX184" fmla="*/ 870719 w 12192000"/>
              <a:gd name="connsiteY184" fmla="*/ 47209 h 1126566"/>
              <a:gd name="connsiteX185" fmla="*/ 883786 w 12192000"/>
              <a:gd name="connsiteY185" fmla="*/ 45814 h 1126566"/>
              <a:gd name="connsiteX186" fmla="*/ 886400 w 12192000"/>
              <a:gd name="connsiteY186" fmla="*/ 43909 h 1126566"/>
              <a:gd name="connsiteX187" fmla="*/ 893881 w 12192000"/>
              <a:gd name="connsiteY187" fmla="*/ 40197 h 1126566"/>
              <a:gd name="connsiteX188" fmla="*/ 886282 w 12192000"/>
              <a:gd name="connsiteY188" fmla="*/ 36610 h 1126566"/>
              <a:gd name="connsiteX189" fmla="*/ 882653 w 12192000"/>
              <a:gd name="connsiteY189" fmla="*/ 24486 h 1126566"/>
              <a:gd name="connsiteX190" fmla="*/ 914199 w 12192000"/>
              <a:gd name="connsiteY190" fmla="*/ 6975 h 1126566"/>
              <a:gd name="connsiteX191" fmla="*/ 929751 w 12192000"/>
              <a:gd name="connsiteY191" fmla="*/ 5510 h 1126566"/>
              <a:gd name="connsiteX192" fmla="*/ 938844 w 12192000"/>
              <a:gd name="connsiteY192" fmla="*/ 8681 h 1126566"/>
              <a:gd name="connsiteX193" fmla="*/ 954142 w 12192000"/>
              <a:gd name="connsiteY193" fmla="*/ 8799 h 1126566"/>
              <a:gd name="connsiteX194" fmla="*/ 968213 w 12192000"/>
              <a:gd name="connsiteY194" fmla="*/ 19791 h 1126566"/>
              <a:gd name="connsiteX195" fmla="*/ 1177886 w 12192000"/>
              <a:gd name="connsiteY195" fmla="*/ 30728 h 1126566"/>
              <a:gd name="connsiteX196" fmla="*/ 1305018 w 12192000"/>
              <a:gd name="connsiteY196"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787667 w 12192000"/>
              <a:gd name="connsiteY61" fmla="*/ 24078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5969996 w 12192000"/>
              <a:gd name="connsiteY66" fmla="*/ 266279 h 1126566"/>
              <a:gd name="connsiteX67" fmla="*/ 5983257 w 12192000"/>
              <a:gd name="connsiteY67" fmla="*/ 26043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686944 w 12192000"/>
              <a:gd name="connsiteY72" fmla="*/ 334233 h 1126566"/>
              <a:gd name="connsiteX73" fmla="*/ 6788093 w 12192000"/>
              <a:gd name="connsiteY73" fmla="*/ 377012 h 1126566"/>
              <a:gd name="connsiteX74" fmla="*/ 6944546 w 12192000"/>
              <a:gd name="connsiteY74" fmla="*/ 386543 h 1126566"/>
              <a:gd name="connsiteX75" fmla="*/ 7063994 w 12192000"/>
              <a:gd name="connsiteY75" fmla="*/ 38522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585904 w 12192000"/>
              <a:gd name="connsiteY149" fmla="*/ 355142 h 1126566"/>
              <a:gd name="connsiteX150" fmla="*/ 11607823 w 12192000"/>
              <a:gd name="connsiteY150" fmla="*/ 357347 h 1126566"/>
              <a:gd name="connsiteX151" fmla="*/ 11614746 w 12192000"/>
              <a:gd name="connsiteY151" fmla="*/ 360281 h 1126566"/>
              <a:gd name="connsiteX152" fmla="*/ 11698873 w 12192000"/>
              <a:gd name="connsiteY152" fmla="*/ 397894 h 1126566"/>
              <a:gd name="connsiteX153" fmla="*/ 11779739 w 12192000"/>
              <a:gd name="connsiteY153" fmla="*/ 457323 h 1126566"/>
              <a:gd name="connsiteX154" fmla="*/ 11828107 w 12192000"/>
              <a:gd name="connsiteY154" fmla="*/ 477948 h 1126566"/>
              <a:gd name="connsiteX155" fmla="*/ 11866598 w 12192000"/>
              <a:gd name="connsiteY155" fmla="*/ 486803 h 1126566"/>
              <a:gd name="connsiteX156" fmla="*/ 11916744 w 12192000"/>
              <a:gd name="connsiteY156" fmla="*/ 502917 h 1126566"/>
              <a:gd name="connsiteX157" fmla="*/ 11949248 w 12192000"/>
              <a:gd name="connsiteY157" fmla="*/ 518881 h 1126566"/>
              <a:gd name="connsiteX158" fmla="*/ 11951002 w 12192000"/>
              <a:gd name="connsiteY158" fmla="*/ 518735 h 1126566"/>
              <a:gd name="connsiteX159" fmla="*/ 11957283 w 12192000"/>
              <a:gd name="connsiteY159" fmla="*/ 522828 h 1126566"/>
              <a:gd name="connsiteX160" fmla="*/ 11966535 w 12192000"/>
              <a:gd name="connsiteY160" fmla="*/ 527372 h 1126566"/>
              <a:gd name="connsiteX161" fmla="*/ 12026007 w 12192000"/>
              <a:gd name="connsiteY161" fmla="*/ 534384 h 1126566"/>
              <a:gd name="connsiteX162" fmla="*/ 12035188 w 12192000"/>
              <a:gd name="connsiteY162" fmla="*/ 529609 h 1126566"/>
              <a:gd name="connsiteX163" fmla="*/ 12115225 w 12192000"/>
              <a:gd name="connsiteY163" fmla="*/ 561895 h 1126566"/>
              <a:gd name="connsiteX164" fmla="*/ 12191636 w 12192000"/>
              <a:gd name="connsiteY164" fmla="*/ 558318 h 1126566"/>
              <a:gd name="connsiteX165" fmla="*/ 12192000 w 12192000"/>
              <a:gd name="connsiteY165" fmla="*/ 558295 h 1126566"/>
              <a:gd name="connsiteX166" fmla="*/ 12192000 w 12192000"/>
              <a:gd name="connsiteY166" fmla="*/ 1126566 h 1126566"/>
              <a:gd name="connsiteX167" fmla="*/ 0 w 12192000"/>
              <a:gd name="connsiteY167" fmla="*/ 1126566 h 1126566"/>
              <a:gd name="connsiteX168" fmla="*/ 0 w 12192000"/>
              <a:gd name="connsiteY168" fmla="*/ 401922 h 1126566"/>
              <a:gd name="connsiteX169" fmla="*/ 25242 w 12192000"/>
              <a:gd name="connsiteY169" fmla="*/ 388862 h 1126566"/>
              <a:gd name="connsiteX170" fmla="*/ 96922 w 12192000"/>
              <a:gd name="connsiteY170" fmla="*/ 357381 h 1126566"/>
              <a:gd name="connsiteX171" fmla="*/ 137910 w 12192000"/>
              <a:gd name="connsiteY171" fmla="*/ 314823 h 1126566"/>
              <a:gd name="connsiteX172" fmla="*/ 258712 w 12192000"/>
              <a:gd name="connsiteY172" fmla="*/ 286531 h 1126566"/>
              <a:gd name="connsiteX173" fmla="*/ 316354 w 12192000"/>
              <a:gd name="connsiteY173" fmla="*/ 238529 h 1126566"/>
              <a:gd name="connsiteX174" fmla="*/ 328834 w 12192000"/>
              <a:gd name="connsiteY174" fmla="*/ 240963 h 1126566"/>
              <a:gd name="connsiteX175" fmla="*/ 383414 w 12192000"/>
              <a:gd name="connsiteY175" fmla="*/ 221196 h 1126566"/>
              <a:gd name="connsiteX176" fmla="*/ 537708 w 12192000"/>
              <a:gd name="connsiteY176" fmla="*/ 119020 h 1126566"/>
              <a:gd name="connsiteX177" fmla="*/ 653257 w 12192000"/>
              <a:gd name="connsiteY177" fmla="*/ 91372 h 1126566"/>
              <a:gd name="connsiteX178" fmla="*/ 763197 w 12192000"/>
              <a:gd name="connsiteY178" fmla="*/ 59356 h 1126566"/>
              <a:gd name="connsiteX179" fmla="*/ 778208 w 12192000"/>
              <a:gd name="connsiteY179" fmla="*/ 63801 h 1126566"/>
              <a:gd name="connsiteX180" fmla="*/ 784725 w 12192000"/>
              <a:gd name="connsiteY180" fmla="*/ 62505 h 1126566"/>
              <a:gd name="connsiteX181" fmla="*/ 785400 w 12192000"/>
              <a:gd name="connsiteY181" fmla="*/ 62796 h 1126566"/>
              <a:gd name="connsiteX182" fmla="*/ 786774 w 12192000"/>
              <a:gd name="connsiteY182" fmla="*/ 62098 h 1126566"/>
              <a:gd name="connsiteX183" fmla="*/ 852003 w 12192000"/>
              <a:gd name="connsiteY183" fmla="*/ 61064 h 1126566"/>
              <a:gd name="connsiteX184" fmla="*/ 870719 w 12192000"/>
              <a:gd name="connsiteY184" fmla="*/ 47209 h 1126566"/>
              <a:gd name="connsiteX185" fmla="*/ 883786 w 12192000"/>
              <a:gd name="connsiteY185" fmla="*/ 45814 h 1126566"/>
              <a:gd name="connsiteX186" fmla="*/ 886400 w 12192000"/>
              <a:gd name="connsiteY186" fmla="*/ 43909 h 1126566"/>
              <a:gd name="connsiteX187" fmla="*/ 893881 w 12192000"/>
              <a:gd name="connsiteY187" fmla="*/ 40197 h 1126566"/>
              <a:gd name="connsiteX188" fmla="*/ 886282 w 12192000"/>
              <a:gd name="connsiteY188" fmla="*/ 36610 h 1126566"/>
              <a:gd name="connsiteX189" fmla="*/ 914199 w 12192000"/>
              <a:gd name="connsiteY189" fmla="*/ 6975 h 1126566"/>
              <a:gd name="connsiteX190" fmla="*/ 929751 w 12192000"/>
              <a:gd name="connsiteY190" fmla="*/ 5510 h 1126566"/>
              <a:gd name="connsiteX191" fmla="*/ 938844 w 12192000"/>
              <a:gd name="connsiteY191" fmla="*/ 8681 h 1126566"/>
              <a:gd name="connsiteX192" fmla="*/ 954142 w 12192000"/>
              <a:gd name="connsiteY192" fmla="*/ 8799 h 1126566"/>
              <a:gd name="connsiteX193" fmla="*/ 968213 w 12192000"/>
              <a:gd name="connsiteY193" fmla="*/ 19791 h 1126566"/>
              <a:gd name="connsiteX194" fmla="*/ 1177886 w 12192000"/>
              <a:gd name="connsiteY194" fmla="*/ 30728 h 1126566"/>
              <a:gd name="connsiteX195" fmla="*/ 1305018 w 12192000"/>
              <a:gd name="connsiteY195"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787667 w 12192000"/>
              <a:gd name="connsiteY61" fmla="*/ 24078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5969996 w 12192000"/>
              <a:gd name="connsiteY66" fmla="*/ 266279 h 1126566"/>
              <a:gd name="connsiteX67" fmla="*/ 5983257 w 12192000"/>
              <a:gd name="connsiteY67" fmla="*/ 26043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686944 w 12192000"/>
              <a:gd name="connsiteY72" fmla="*/ 334233 h 1126566"/>
              <a:gd name="connsiteX73" fmla="*/ 6788093 w 12192000"/>
              <a:gd name="connsiteY73" fmla="*/ 377012 h 1126566"/>
              <a:gd name="connsiteX74" fmla="*/ 6944546 w 12192000"/>
              <a:gd name="connsiteY74" fmla="*/ 386543 h 1126566"/>
              <a:gd name="connsiteX75" fmla="*/ 7063994 w 12192000"/>
              <a:gd name="connsiteY75" fmla="*/ 38522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585904 w 12192000"/>
              <a:gd name="connsiteY149" fmla="*/ 355142 h 1126566"/>
              <a:gd name="connsiteX150" fmla="*/ 11607823 w 12192000"/>
              <a:gd name="connsiteY150" fmla="*/ 357347 h 1126566"/>
              <a:gd name="connsiteX151" fmla="*/ 11614746 w 12192000"/>
              <a:gd name="connsiteY151" fmla="*/ 360281 h 1126566"/>
              <a:gd name="connsiteX152" fmla="*/ 11698873 w 12192000"/>
              <a:gd name="connsiteY152" fmla="*/ 397894 h 1126566"/>
              <a:gd name="connsiteX153" fmla="*/ 11779739 w 12192000"/>
              <a:gd name="connsiteY153" fmla="*/ 457323 h 1126566"/>
              <a:gd name="connsiteX154" fmla="*/ 11828107 w 12192000"/>
              <a:gd name="connsiteY154" fmla="*/ 477948 h 1126566"/>
              <a:gd name="connsiteX155" fmla="*/ 11866598 w 12192000"/>
              <a:gd name="connsiteY155" fmla="*/ 486803 h 1126566"/>
              <a:gd name="connsiteX156" fmla="*/ 11916744 w 12192000"/>
              <a:gd name="connsiteY156" fmla="*/ 502917 h 1126566"/>
              <a:gd name="connsiteX157" fmla="*/ 11949248 w 12192000"/>
              <a:gd name="connsiteY157" fmla="*/ 518881 h 1126566"/>
              <a:gd name="connsiteX158" fmla="*/ 11951002 w 12192000"/>
              <a:gd name="connsiteY158" fmla="*/ 518735 h 1126566"/>
              <a:gd name="connsiteX159" fmla="*/ 11957283 w 12192000"/>
              <a:gd name="connsiteY159" fmla="*/ 522828 h 1126566"/>
              <a:gd name="connsiteX160" fmla="*/ 11966535 w 12192000"/>
              <a:gd name="connsiteY160" fmla="*/ 527372 h 1126566"/>
              <a:gd name="connsiteX161" fmla="*/ 12026007 w 12192000"/>
              <a:gd name="connsiteY161" fmla="*/ 534384 h 1126566"/>
              <a:gd name="connsiteX162" fmla="*/ 12035188 w 12192000"/>
              <a:gd name="connsiteY162" fmla="*/ 529609 h 1126566"/>
              <a:gd name="connsiteX163" fmla="*/ 12115225 w 12192000"/>
              <a:gd name="connsiteY163" fmla="*/ 561895 h 1126566"/>
              <a:gd name="connsiteX164" fmla="*/ 12191636 w 12192000"/>
              <a:gd name="connsiteY164" fmla="*/ 558318 h 1126566"/>
              <a:gd name="connsiteX165" fmla="*/ 12192000 w 12192000"/>
              <a:gd name="connsiteY165" fmla="*/ 558295 h 1126566"/>
              <a:gd name="connsiteX166" fmla="*/ 12192000 w 12192000"/>
              <a:gd name="connsiteY166" fmla="*/ 1126566 h 1126566"/>
              <a:gd name="connsiteX167" fmla="*/ 0 w 12192000"/>
              <a:gd name="connsiteY167" fmla="*/ 1126566 h 1126566"/>
              <a:gd name="connsiteX168" fmla="*/ 0 w 12192000"/>
              <a:gd name="connsiteY168" fmla="*/ 401922 h 1126566"/>
              <a:gd name="connsiteX169" fmla="*/ 25242 w 12192000"/>
              <a:gd name="connsiteY169" fmla="*/ 388862 h 1126566"/>
              <a:gd name="connsiteX170" fmla="*/ 96922 w 12192000"/>
              <a:gd name="connsiteY170" fmla="*/ 357381 h 1126566"/>
              <a:gd name="connsiteX171" fmla="*/ 137910 w 12192000"/>
              <a:gd name="connsiteY171" fmla="*/ 314823 h 1126566"/>
              <a:gd name="connsiteX172" fmla="*/ 258712 w 12192000"/>
              <a:gd name="connsiteY172" fmla="*/ 286531 h 1126566"/>
              <a:gd name="connsiteX173" fmla="*/ 316354 w 12192000"/>
              <a:gd name="connsiteY173" fmla="*/ 238529 h 1126566"/>
              <a:gd name="connsiteX174" fmla="*/ 328834 w 12192000"/>
              <a:gd name="connsiteY174" fmla="*/ 240963 h 1126566"/>
              <a:gd name="connsiteX175" fmla="*/ 383414 w 12192000"/>
              <a:gd name="connsiteY175" fmla="*/ 221196 h 1126566"/>
              <a:gd name="connsiteX176" fmla="*/ 537708 w 12192000"/>
              <a:gd name="connsiteY176" fmla="*/ 119020 h 1126566"/>
              <a:gd name="connsiteX177" fmla="*/ 653257 w 12192000"/>
              <a:gd name="connsiteY177" fmla="*/ 91372 h 1126566"/>
              <a:gd name="connsiteX178" fmla="*/ 763197 w 12192000"/>
              <a:gd name="connsiteY178" fmla="*/ 59356 h 1126566"/>
              <a:gd name="connsiteX179" fmla="*/ 778208 w 12192000"/>
              <a:gd name="connsiteY179" fmla="*/ 63801 h 1126566"/>
              <a:gd name="connsiteX180" fmla="*/ 784725 w 12192000"/>
              <a:gd name="connsiteY180" fmla="*/ 62505 h 1126566"/>
              <a:gd name="connsiteX181" fmla="*/ 785400 w 12192000"/>
              <a:gd name="connsiteY181" fmla="*/ 62796 h 1126566"/>
              <a:gd name="connsiteX182" fmla="*/ 786774 w 12192000"/>
              <a:gd name="connsiteY182" fmla="*/ 62098 h 1126566"/>
              <a:gd name="connsiteX183" fmla="*/ 852003 w 12192000"/>
              <a:gd name="connsiteY183" fmla="*/ 61064 h 1126566"/>
              <a:gd name="connsiteX184" fmla="*/ 870719 w 12192000"/>
              <a:gd name="connsiteY184" fmla="*/ 47209 h 1126566"/>
              <a:gd name="connsiteX185" fmla="*/ 883786 w 12192000"/>
              <a:gd name="connsiteY185" fmla="*/ 45814 h 1126566"/>
              <a:gd name="connsiteX186" fmla="*/ 886400 w 12192000"/>
              <a:gd name="connsiteY186" fmla="*/ 43909 h 1126566"/>
              <a:gd name="connsiteX187" fmla="*/ 893881 w 12192000"/>
              <a:gd name="connsiteY187" fmla="*/ 40197 h 1126566"/>
              <a:gd name="connsiteX188" fmla="*/ 886282 w 12192000"/>
              <a:gd name="connsiteY188" fmla="*/ 36610 h 1126566"/>
              <a:gd name="connsiteX189" fmla="*/ 914199 w 12192000"/>
              <a:gd name="connsiteY189" fmla="*/ 6975 h 1126566"/>
              <a:gd name="connsiteX190" fmla="*/ 929751 w 12192000"/>
              <a:gd name="connsiteY190" fmla="*/ 5510 h 1126566"/>
              <a:gd name="connsiteX191" fmla="*/ 938844 w 12192000"/>
              <a:gd name="connsiteY191" fmla="*/ 8681 h 1126566"/>
              <a:gd name="connsiteX192" fmla="*/ 954142 w 12192000"/>
              <a:gd name="connsiteY192" fmla="*/ 8799 h 1126566"/>
              <a:gd name="connsiteX193" fmla="*/ 1048223 w 12192000"/>
              <a:gd name="connsiteY193" fmla="*/ 19791 h 1126566"/>
              <a:gd name="connsiteX194" fmla="*/ 1177886 w 12192000"/>
              <a:gd name="connsiteY194" fmla="*/ 30728 h 1126566"/>
              <a:gd name="connsiteX195" fmla="*/ 1305018 w 12192000"/>
              <a:gd name="connsiteY195"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787667 w 12192000"/>
              <a:gd name="connsiteY61" fmla="*/ 24078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5969996 w 12192000"/>
              <a:gd name="connsiteY66" fmla="*/ 266279 h 1126566"/>
              <a:gd name="connsiteX67" fmla="*/ 5983257 w 12192000"/>
              <a:gd name="connsiteY67" fmla="*/ 26043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686944 w 12192000"/>
              <a:gd name="connsiteY72" fmla="*/ 334233 h 1126566"/>
              <a:gd name="connsiteX73" fmla="*/ 6788093 w 12192000"/>
              <a:gd name="connsiteY73" fmla="*/ 377012 h 1126566"/>
              <a:gd name="connsiteX74" fmla="*/ 6944546 w 12192000"/>
              <a:gd name="connsiteY74" fmla="*/ 386543 h 1126566"/>
              <a:gd name="connsiteX75" fmla="*/ 7063994 w 12192000"/>
              <a:gd name="connsiteY75" fmla="*/ 38522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585904 w 12192000"/>
              <a:gd name="connsiteY149" fmla="*/ 355142 h 1126566"/>
              <a:gd name="connsiteX150" fmla="*/ 11607823 w 12192000"/>
              <a:gd name="connsiteY150" fmla="*/ 357347 h 1126566"/>
              <a:gd name="connsiteX151" fmla="*/ 11614746 w 12192000"/>
              <a:gd name="connsiteY151" fmla="*/ 360281 h 1126566"/>
              <a:gd name="connsiteX152" fmla="*/ 11698873 w 12192000"/>
              <a:gd name="connsiteY152" fmla="*/ 397894 h 1126566"/>
              <a:gd name="connsiteX153" fmla="*/ 11779739 w 12192000"/>
              <a:gd name="connsiteY153" fmla="*/ 457323 h 1126566"/>
              <a:gd name="connsiteX154" fmla="*/ 11828107 w 12192000"/>
              <a:gd name="connsiteY154" fmla="*/ 477948 h 1126566"/>
              <a:gd name="connsiteX155" fmla="*/ 11866598 w 12192000"/>
              <a:gd name="connsiteY155" fmla="*/ 486803 h 1126566"/>
              <a:gd name="connsiteX156" fmla="*/ 11916744 w 12192000"/>
              <a:gd name="connsiteY156" fmla="*/ 502917 h 1126566"/>
              <a:gd name="connsiteX157" fmla="*/ 11949248 w 12192000"/>
              <a:gd name="connsiteY157" fmla="*/ 518881 h 1126566"/>
              <a:gd name="connsiteX158" fmla="*/ 11951002 w 12192000"/>
              <a:gd name="connsiteY158" fmla="*/ 518735 h 1126566"/>
              <a:gd name="connsiteX159" fmla="*/ 11957283 w 12192000"/>
              <a:gd name="connsiteY159" fmla="*/ 522828 h 1126566"/>
              <a:gd name="connsiteX160" fmla="*/ 11966535 w 12192000"/>
              <a:gd name="connsiteY160" fmla="*/ 527372 h 1126566"/>
              <a:gd name="connsiteX161" fmla="*/ 12026007 w 12192000"/>
              <a:gd name="connsiteY161" fmla="*/ 534384 h 1126566"/>
              <a:gd name="connsiteX162" fmla="*/ 12035188 w 12192000"/>
              <a:gd name="connsiteY162" fmla="*/ 529609 h 1126566"/>
              <a:gd name="connsiteX163" fmla="*/ 12115225 w 12192000"/>
              <a:gd name="connsiteY163" fmla="*/ 561895 h 1126566"/>
              <a:gd name="connsiteX164" fmla="*/ 12191636 w 12192000"/>
              <a:gd name="connsiteY164" fmla="*/ 558318 h 1126566"/>
              <a:gd name="connsiteX165" fmla="*/ 12192000 w 12192000"/>
              <a:gd name="connsiteY165" fmla="*/ 558295 h 1126566"/>
              <a:gd name="connsiteX166" fmla="*/ 12192000 w 12192000"/>
              <a:gd name="connsiteY166" fmla="*/ 1126566 h 1126566"/>
              <a:gd name="connsiteX167" fmla="*/ 0 w 12192000"/>
              <a:gd name="connsiteY167" fmla="*/ 1126566 h 1126566"/>
              <a:gd name="connsiteX168" fmla="*/ 0 w 12192000"/>
              <a:gd name="connsiteY168" fmla="*/ 401922 h 1126566"/>
              <a:gd name="connsiteX169" fmla="*/ 25242 w 12192000"/>
              <a:gd name="connsiteY169" fmla="*/ 388862 h 1126566"/>
              <a:gd name="connsiteX170" fmla="*/ 96922 w 12192000"/>
              <a:gd name="connsiteY170" fmla="*/ 357381 h 1126566"/>
              <a:gd name="connsiteX171" fmla="*/ 137910 w 12192000"/>
              <a:gd name="connsiteY171" fmla="*/ 314823 h 1126566"/>
              <a:gd name="connsiteX172" fmla="*/ 258712 w 12192000"/>
              <a:gd name="connsiteY172" fmla="*/ 286531 h 1126566"/>
              <a:gd name="connsiteX173" fmla="*/ 316354 w 12192000"/>
              <a:gd name="connsiteY173" fmla="*/ 238529 h 1126566"/>
              <a:gd name="connsiteX174" fmla="*/ 328834 w 12192000"/>
              <a:gd name="connsiteY174" fmla="*/ 240963 h 1126566"/>
              <a:gd name="connsiteX175" fmla="*/ 383414 w 12192000"/>
              <a:gd name="connsiteY175" fmla="*/ 221196 h 1126566"/>
              <a:gd name="connsiteX176" fmla="*/ 537708 w 12192000"/>
              <a:gd name="connsiteY176" fmla="*/ 119020 h 1126566"/>
              <a:gd name="connsiteX177" fmla="*/ 653257 w 12192000"/>
              <a:gd name="connsiteY177" fmla="*/ 91372 h 1126566"/>
              <a:gd name="connsiteX178" fmla="*/ 763197 w 12192000"/>
              <a:gd name="connsiteY178" fmla="*/ 59356 h 1126566"/>
              <a:gd name="connsiteX179" fmla="*/ 778208 w 12192000"/>
              <a:gd name="connsiteY179" fmla="*/ 63801 h 1126566"/>
              <a:gd name="connsiteX180" fmla="*/ 784725 w 12192000"/>
              <a:gd name="connsiteY180" fmla="*/ 62505 h 1126566"/>
              <a:gd name="connsiteX181" fmla="*/ 785400 w 12192000"/>
              <a:gd name="connsiteY181" fmla="*/ 62796 h 1126566"/>
              <a:gd name="connsiteX182" fmla="*/ 786774 w 12192000"/>
              <a:gd name="connsiteY182" fmla="*/ 62098 h 1126566"/>
              <a:gd name="connsiteX183" fmla="*/ 852003 w 12192000"/>
              <a:gd name="connsiteY183" fmla="*/ 61064 h 1126566"/>
              <a:gd name="connsiteX184" fmla="*/ 870719 w 12192000"/>
              <a:gd name="connsiteY184" fmla="*/ 47209 h 1126566"/>
              <a:gd name="connsiteX185" fmla="*/ 883786 w 12192000"/>
              <a:gd name="connsiteY185" fmla="*/ 45814 h 1126566"/>
              <a:gd name="connsiteX186" fmla="*/ 886400 w 12192000"/>
              <a:gd name="connsiteY186" fmla="*/ 43909 h 1126566"/>
              <a:gd name="connsiteX187" fmla="*/ 893881 w 12192000"/>
              <a:gd name="connsiteY187" fmla="*/ 40197 h 1126566"/>
              <a:gd name="connsiteX188" fmla="*/ 886282 w 12192000"/>
              <a:gd name="connsiteY188" fmla="*/ 36610 h 1126566"/>
              <a:gd name="connsiteX189" fmla="*/ 914199 w 12192000"/>
              <a:gd name="connsiteY189" fmla="*/ 6975 h 1126566"/>
              <a:gd name="connsiteX190" fmla="*/ 929751 w 12192000"/>
              <a:gd name="connsiteY190" fmla="*/ 5510 h 1126566"/>
              <a:gd name="connsiteX191" fmla="*/ 938844 w 12192000"/>
              <a:gd name="connsiteY191" fmla="*/ 8681 h 1126566"/>
              <a:gd name="connsiteX192" fmla="*/ 988432 w 12192000"/>
              <a:gd name="connsiteY192" fmla="*/ 24039 h 1126566"/>
              <a:gd name="connsiteX193" fmla="*/ 1048223 w 12192000"/>
              <a:gd name="connsiteY193" fmla="*/ 19791 h 1126566"/>
              <a:gd name="connsiteX194" fmla="*/ 1177886 w 12192000"/>
              <a:gd name="connsiteY194" fmla="*/ 30728 h 1126566"/>
              <a:gd name="connsiteX195" fmla="*/ 1305018 w 12192000"/>
              <a:gd name="connsiteY195"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787667 w 12192000"/>
              <a:gd name="connsiteY61" fmla="*/ 24078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5969996 w 12192000"/>
              <a:gd name="connsiteY66" fmla="*/ 266279 h 1126566"/>
              <a:gd name="connsiteX67" fmla="*/ 5983257 w 12192000"/>
              <a:gd name="connsiteY67" fmla="*/ 26043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686944 w 12192000"/>
              <a:gd name="connsiteY72" fmla="*/ 334233 h 1126566"/>
              <a:gd name="connsiteX73" fmla="*/ 6788093 w 12192000"/>
              <a:gd name="connsiteY73" fmla="*/ 377012 h 1126566"/>
              <a:gd name="connsiteX74" fmla="*/ 6944546 w 12192000"/>
              <a:gd name="connsiteY74" fmla="*/ 386543 h 1126566"/>
              <a:gd name="connsiteX75" fmla="*/ 7063994 w 12192000"/>
              <a:gd name="connsiteY75" fmla="*/ 38522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585904 w 12192000"/>
              <a:gd name="connsiteY149" fmla="*/ 355142 h 1126566"/>
              <a:gd name="connsiteX150" fmla="*/ 11607823 w 12192000"/>
              <a:gd name="connsiteY150" fmla="*/ 357347 h 1126566"/>
              <a:gd name="connsiteX151" fmla="*/ 11614746 w 12192000"/>
              <a:gd name="connsiteY151" fmla="*/ 360281 h 1126566"/>
              <a:gd name="connsiteX152" fmla="*/ 11698873 w 12192000"/>
              <a:gd name="connsiteY152" fmla="*/ 397894 h 1126566"/>
              <a:gd name="connsiteX153" fmla="*/ 11779739 w 12192000"/>
              <a:gd name="connsiteY153" fmla="*/ 457323 h 1126566"/>
              <a:gd name="connsiteX154" fmla="*/ 11828107 w 12192000"/>
              <a:gd name="connsiteY154" fmla="*/ 477948 h 1126566"/>
              <a:gd name="connsiteX155" fmla="*/ 11866598 w 12192000"/>
              <a:gd name="connsiteY155" fmla="*/ 486803 h 1126566"/>
              <a:gd name="connsiteX156" fmla="*/ 11916744 w 12192000"/>
              <a:gd name="connsiteY156" fmla="*/ 502917 h 1126566"/>
              <a:gd name="connsiteX157" fmla="*/ 11949248 w 12192000"/>
              <a:gd name="connsiteY157" fmla="*/ 518881 h 1126566"/>
              <a:gd name="connsiteX158" fmla="*/ 11951002 w 12192000"/>
              <a:gd name="connsiteY158" fmla="*/ 518735 h 1126566"/>
              <a:gd name="connsiteX159" fmla="*/ 11957283 w 12192000"/>
              <a:gd name="connsiteY159" fmla="*/ 522828 h 1126566"/>
              <a:gd name="connsiteX160" fmla="*/ 11966535 w 12192000"/>
              <a:gd name="connsiteY160" fmla="*/ 527372 h 1126566"/>
              <a:gd name="connsiteX161" fmla="*/ 12026007 w 12192000"/>
              <a:gd name="connsiteY161" fmla="*/ 534384 h 1126566"/>
              <a:gd name="connsiteX162" fmla="*/ 12035188 w 12192000"/>
              <a:gd name="connsiteY162" fmla="*/ 529609 h 1126566"/>
              <a:gd name="connsiteX163" fmla="*/ 12115225 w 12192000"/>
              <a:gd name="connsiteY163" fmla="*/ 561895 h 1126566"/>
              <a:gd name="connsiteX164" fmla="*/ 12191636 w 12192000"/>
              <a:gd name="connsiteY164" fmla="*/ 558318 h 1126566"/>
              <a:gd name="connsiteX165" fmla="*/ 12192000 w 12192000"/>
              <a:gd name="connsiteY165" fmla="*/ 558295 h 1126566"/>
              <a:gd name="connsiteX166" fmla="*/ 12192000 w 12192000"/>
              <a:gd name="connsiteY166" fmla="*/ 1126566 h 1126566"/>
              <a:gd name="connsiteX167" fmla="*/ 0 w 12192000"/>
              <a:gd name="connsiteY167" fmla="*/ 1126566 h 1126566"/>
              <a:gd name="connsiteX168" fmla="*/ 0 w 12192000"/>
              <a:gd name="connsiteY168" fmla="*/ 401922 h 1126566"/>
              <a:gd name="connsiteX169" fmla="*/ 25242 w 12192000"/>
              <a:gd name="connsiteY169" fmla="*/ 388862 h 1126566"/>
              <a:gd name="connsiteX170" fmla="*/ 96922 w 12192000"/>
              <a:gd name="connsiteY170" fmla="*/ 357381 h 1126566"/>
              <a:gd name="connsiteX171" fmla="*/ 137910 w 12192000"/>
              <a:gd name="connsiteY171" fmla="*/ 314823 h 1126566"/>
              <a:gd name="connsiteX172" fmla="*/ 258712 w 12192000"/>
              <a:gd name="connsiteY172" fmla="*/ 286531 h 1126566"/>
              <a:gd name="connsiteX173" fmla="*/ 316354 w 12192000"/>
              <a:gd name="connsiteY173" fmla="*/ 238529 h 1126566"/>
              <a:gd name="connsiteX174" fmla="*/ 328834 w 12192000"/>
              <a:gd name="connsiteY174" fmla="*/ 240963 h 1126566"/>
              <a:gd name="connsiteX175" fmla="*/ 383414 w 12192000"/>
              <a:gd name="connsiteY175" fmla="*/ 221196 h 1126566"/>
              <a:gd name="connsiteX176" fmla="*/ 537708 w 12192000"/>
              <a:gd name="connsiteY176" fmla="*/ 119020 h 1126566"/>
              <a:gd name="connsiteX177" fmla="*/ 653257 w 12192000"/>
              <a:gd name="connsiteY177" fmla="*/ 91372 h 1126566"/>
              <a:gd name="connsiteX178" fmla="*/ 763197 w 12192000"/>
              <a:gd name="connsiteY178" fmla="*/ 59356 h 1126566"/>
              <a:gd name="connsiteX179" fmla="*/ 778208 w 12192000"/>
              <a:gd name="connsiteY179" fmla="*/ 63801 h 1126566"/>
              <a:gd name="connsiteX180" fmla="*/ 784725 w 12192000"/>
              <a:gd name="connsiteY180" fmla="*/ 62505 h 1126566"/>
              <a:gd name="connsiteX181" fmla="*/ 785400 w 12192000"/>
              <a:gd name="connsiteY181" fmla="*/ 62796 h 1126566"/>
              <a:gd name="connsiteX182" fmla="*/ 786774 w 12192000"/>
              <a:gd name="connsiteY182" fmla="*/ 62098 h 1126566"/>
              <a:gd name="connsiteX183" fmla="*/ 852003 w 12192000"/>
              <a:gd name="connsiteY183" fmla="*/ 61064 h 1126566"/>
              <a:gd name="connsiteX184" fmla="*/ 870719 w 12192000"/>
              <a:gd name="connsiteY184" fmla="*/ 47209 h 1126566"/>
              <a:gd name="connsiteX185" fmla="*/ 883786 w 12192000"/>
              <a:gd name="connsiteY185" fmla="*/ 45814 h 1126566"/>
              <a:gd name="connsiteX186" fmla="*/ 886400 w 12192000"/>
              <a:gd name="connsiteY186" fmla="*/ 43909 h 1126566"/>
              <a:gd name="connsiteX187" fmla="*/ 893881 w 12192000"/>
              <a:gd name="connsiteY187" fmla="*/ 40197 h 1126566"/>
              <a:gd name="connsiteX188" fmla="*/ 886282 w 12192000"/>
              <a:gd name="connsiteY188" fmla="*/ 36610 h 1126566"/>
              <a:gd name="connsiteX189" fmla="*/ 914199 w 12192000"/>
              <a:gd name="connsiteY189" fmla="*/ 6975 h 1126566"/>
              <a:gd name="connsiteX190" fmla="*/ 929751 w 12192000"/>
              <a:gd name="connsiteY190" fmla="*/ 5510 h 1126566"/>
              <a:gd name="connsiteX191" fmla="*/ 950274 w 12192000"/>
              <a:gd name="connsiteY191" fmla="*/ 20111 h 1126566"/>
              <a:gd name="connsiteX192" fmla="*/ 988432 w 12192000"/>
              <a:gd name="connsiteY192" fmla="*/ 24039 h 1126566"/>
              <a:gd name="connsiteX193" fmla="*/ 1048223 w 12192000"/>
              <a:gd name="connsiteY193" fmla="*/ 19791 h 1126566"/>
              <a:gd name="connsiteX194" fmla="*/ 1177886 w 12192000"/>
              <a:gd name="connsiteY194" fmla="*/ 30728 h 1126566"/>
              <a:gd name="connsiteX195" fmla="*/ 1305018 w 12192000"/>
              <a:gd name="connsiteY195"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787667 w 12192000"/>
              <a:gd name="connsiteY61" fmla="*/ 24078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5969996 w 12192000"/>
              <a:gd name="connsiteY66" fmla="*/ 266279 h 1126566"/>
              <a:gd name="connsiteX67" fmla="*/ 5983257 w 12192000"/>
              <a:gd name="connsiteY67" fmla="*/ 26043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686944 w 12192000"/>
              <a:gd name="connsiteY72" fmla="*/ 334233 h 1126566"/>
              <a:gd name="connsiteX73" fmla="*/ 6788093 w 12192000"/>
              <a:gd name="connsiteY73" fmla="*/ 377012 h 1126566"/>
              <a:gd name="connsiteX74" fmla="*/ 6944546 w 12192000"/>
              <a:gd name="connsiteY74" fmla="*/ 386543 h 1126566"/>
              <a:gd name="connsiteX75" fmla="*/ 7063994 w 12192000"/>
              <a:gd name="connsiteY75" fmla="*/ 38522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585904 w 12192000"/>
              <a:gd name="connsiteY149" fmla="*/ 355142 h 1126566"/>
              <a:gd name="connsiteX150" fmla="*/ 11607823 w 12192000"/>
              <a:gd name="connsiteY150" fmla="*/ 357347 h 1126566"/>
              <a:gd name="connsiteX151" fmla="*/ 11614746 w 12192000"/>
              <a:gd name="connsiteY151" fmla="*/ 360281 h 1126566"/>
              <a:gd name="connsiteX152" fmla="*/ 11698873 w 12192000"/>
              <a:gd name="connsiteY152" fmla="*/ 397894 h 1126566"/>
              <a:gd name="connsiteX153" fmla="*/ 11779739 w 12192000"/>
              <a:gd name="connsiteY153" fmla="*/ 457323 h 1126566"/>
              <a:gd name="connsiteX154" fmla="*/ 11828107 w 12192000"/>
              <a:gd name="connsiteY154" fmla="*/ 477948 h 1126566"/>
              <a:gd name="connsiteX155" fmla="*/ 11866598 w 12192000"/>
              <a:gd name="connsiteY155" fmla="*/ 486803 h 1126566"/>
              <a:gd name="connsiteX156" fmla="*/ 11916744 w 12192000"/>
              <a:gd name="connsiteY156" fmla="*/ 502917 h 1126566"/>
              <a:gd name="connsiteX157" fmla="*/ 11949248 w 12192000"/>
              <a:gd name="connsiteY157" fmla="*/ 518881 h 1126566"/>
              <a:gd name="connsiteX158" fmla="*/ 11951002 w 12192000"/>
              <a:gd name="connsiteY158" fmla="*/ 518735 h 1126566"/>
              <a:gd name="connsiteX159" fmla="*/ 11957283 w 12192000"/>
              <a:gd name="connsiteY159" fmla="*/ 522828 h 1126566"/>
              <a:gd name="connsiteX160" fmla="*/ 11966535 w 12192000"/>
              <a:gd name="connsiteY160" fmla="*/ 527372 h 1126566"/>
              <a:gd name="connsiteX161" fmla="*/ 12026007 w 12192000"/>
              <a:gd name="connsiteY161" fmla="*/ 534384 h 1126566"/>
              <a:gd name="connsiteX162" fmla="*/ 12035188 w 12192000"/>
              <a:gd name="connsiteY162" fmla="*/ 529609 h 1126566"/>
              <a:gd name="connsiteX163" fmla="*/ 12115225 w 12192000"/>
              <a:gd name="connsiteY163" fmla="*/ 561895 h 1126566"/>
              <a:gd name="connsiteX164" fmla="*/ 12191636 w 12192000"/>
              <a:gd name="connsiteY164" fmla="*/ 558318 h 1126566"/>
              <a:gd name="connsiteX165" fmla="*/ 12192000 w 12192000"/>
              <a:gd name="connsiteY165" fmla="*/ 558295 h 1126566"/>
              <a:gd name="connsiteX166" fmla="*/ 12192000 w 12192000"/>
              <a:gd name="connsiteY166" fmla="*/ 1126566 h 1126566"/>
              <a:gd name="connsiteX167" fmla="*/ 0 w 12192000"/>
              <a:gd name="connsiteY167" fmla="*/ 1126566 h 1126566"/>
              <a:gd name="connsiteX168" fmla="*/ 0 w 12192000"/>
              <a:gd name="connsiteY168" fmla="*/ 401922 h 1126566"/>
              <a:gd name="connsiteX169" fmla="*/ 25242 w 12192000"/>
              <a:gd name="connsiteY169" fmla="*/ 388862 h 1126566"/>
              <a:gd name="connsiteX170" fmla="*/ 96922 w 12192000"/>
              <a:gd name="connsiteY170" fmla="*/ 357381 h 1126566"/>
              <a:gd name="connsiteX171" fmla="*/ 137910 w 12192000"/>
              <a:gd name="connsiteY171" fmla="*/ 314823 h 1126566"/>
              <a:gd name="connsiteX172" fmla="*/ 258712 w 12192000"/>
              <a:gd name="connsiteY172" fmla="*/ 286531 h 1126566"/>
              <a:gd name="connsiteX173" fmla="*/ 316354 w 12192000"/>
              <a:gd name="connsiteY173" fmla="*/ 238529 h 1126566"/>
              <a:gd name="connsiteX174" fmla="*/ 328834 w 12192000"/>
              <a:gd name="connsiteY174" fmla="*/ 240963 h 1126566"/>
              <a:gd name="connsiteX175" fmla="*/ 383414 w 12192000"/>
              <a:gd name="connsiteY175" fmla="*/ 221196 h 1126566"/>
              <a:gd name="connsiteX176" fmla="*/ 537708 w 12192000"/>
              <a:gd name="connsiteY176" fmla="*/ 119020 h 1126566"/>
              <a:gd name="connsiteX177" fmla="*/ 653257 w 12192000"/>
              <a:gd name="connsiteY177" fmla="*/ 91372 h 1126566"/>
              <a:gd name="connsiteX178" fmla="*/ 763197 w 12192000"/>
              <a:gd name="connsiteY178" fmla="*/ 59356 h 1126566"/>
              <a:gd name="connsiteX179" fmla="*/ 778208 w 12192000"/>
              <a:gd name="connsiteY179" fmla="*/ 63801 h 1126566"/>
              <a:gd name="connsiteX180" fmla="*/ 784725 w 12192000"/>
              <a:gd name="connsiteY180" fmla="*/ 62505 h 1126566"/>
              <a:gd name="connsiteX181" fmla="*/ 785400 w 12192000"/>
              <a:gd name="connsiteY181" fmla="*/ 62796 h 1126566"/>
              <a:gd name="connsiteX182" fmla="*/ 786774 w 12192000"/>
              <a:gd name="connsiteY182" fmla="*/ 62098 h 1126566"/>
              <a:gd name="connsiteX183" fmla="*/ 852003 w 12192000"/>
              <a:gd name="connsiteY183" fmla="*/ 61064 h 1126566"/>
              <a:gd name="connsiteX184" fmla="*/ 870719 w 12192000"/>
              <a:gd name="connsiteY184" fmla="*/ 47209 h 1126566"/>
              <a:gd name="connsiteX185" fmla="*/ 883786 w 12192000"/>
              <a:gd name="connsiteY185" fmla="*/ 45814 h 1126566"/>
              <a:gd name="connsiteX186" fmla="*/ 886400 w 12192000"/>
              <a:gd name="connsiteY186" fmla="*/ 43909 h 1126566"/>
              <a:gd name="connsiteX187" fmla="*/ 893881 w 12192000"/>
              <a:gd name="connsiteY187" fmla="*/ 40197 h 1126566"/>
              <a:gd name="connsiteX188" fmla="*/ 886282 w 12192000"/>
              <a:gd name="connsiteY188" fmla="*/ 36610 h 1126566"/>
              <a:gd name="connsiteX189" fmla="*/ 914199 w 12192000"/>
              <a:gd name="connsiteY189" fmla="*/ 6975 h 1126566"/>
              <a:gd name="connsiteX190" fmla="*/ 950274 w 12192000"/>
              <a:gd name="connsiteY190" fmla="*/ 20111 h 1126566"/>
              <a:gd name="connsiteX191" fmla="*/ 988432 w 12192000"/>
              <a:gd name="connsiteY191" fmla="*/ 24039 h 1126566"/>
              <a:gd name="connsiteX192" fmla="*/ 1048223 w 12192000"/>
              <a:gd name="connsiteY192" fmla="*/ 19791 h 1126566"/>
              <a:gd name="connsiteX193" fmla="*/ 1177886 w 12192000"/>
              <a:gd name="connsiteY193" fmla="*/ 30728 h 1126566"/>
              <a:gd name="connsiteX194" fmla="*/ 1305018 w 12192000"/>
              <a:gd name="connsiteY194"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787667 w 12192000"/>
              <a:gd name="connsiteY61" fmla="*/ 24078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5969996 w 12192000"/>
              <a:gd name="connsiteY66" fmla="*/ 266279 h 1126566"/>
              <a:gd name="connsiteX67" fmla="*/ 5983257 w 12192000"/>
              <a:gd name="connsiteY67" fmla="*/ 26043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686944 w 12192000"/>
              <a:gd name="connsiteY72" fmla="*/ 334233 h 1126566"/>
              <a:gd name="connsiteX73" fmla="*/ 6788093 w 12192000"/>
              <a:gd name="connsiteY73" fmla="*/ 377012 h 1126566"/>
              <a:gd name="connsiteX74" fmla="*/ 6944546 w 12192000"/>
              <a:gd name="connsiteY74" fmla="*/ 386543 h 1126566"/>
              <a:gd name="connsiteX75" fmla="*/ 7063994 w 12192000"/>
              <a:gd name="connsiteY75" fmla="*/ 38522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585904 w 12192000"/>
              <a:gd name="connsiteY149" fmla="*/ 355142 h 1126566"/>
              <a:gd name="connsiteX150" fmla="*/ 11607823 w 12192000"/>
              <a:gd name="connsiteY150" fmla="*/ 357347 h 1126566"/>
              <a:gd name="connsiteX151" fmla="*/ 11614746 w 12192000"/>
              <a:gd name="connsiteY151" fmla="*/ 360281 h 1126566"/>
              <a:gd name="connsiteX152" fmla="*/ 11698873 w 12192000"/>
              <a:gd name="connsiteY152" fmla="*/ 397894 h 1126566"/>
              <a:gd name="connsiteX153" fmla="*/ 11779739 w 12192000"/>
              <a:gd name="connsiteY153" fmla="*/ 457323 h 1126566"/>
              <a:gd name="connsiteX154" fmla="*/ 11828107 w 12192000"/>
              <a:gd name="connsiteY154" fmla="*/ 477948 h 1126566"/>
              <a:gd name="connsiteX155" fmla="*/ 11866598 w 12192000"/>
              <a:gd name="connsiteY155" fmla="*/ 486803 h 1126566"/>
              <a:gd name="connsiteX156" fmla="*/ 11916744 w 12192000"/>
              <a:gd name="connsiteY156" fmla="*/ 502917 h 1126566"/>
              <a:gd name="connsiteX157" fmla="*/ 11949248 w 12192000"/>
              <a:gd name="connsiteY157" fmla="*/ 518881 h 1126566"/>
              <a:gd name="connsiteX158" fmla="*/ 11951002 w 12192000"/>
              <a:gd name="connsiteY158" fmla="*/ 518735 h 1126566"/>
              <a:gd name="connsiteX159" fmla="*/ 11957283 w 12192000"/>
              <a:gd name="connsiteY159" fmla="*/ 522828 h 1126566"/>
              <a:gd name="connsiteX160" fmla="*/ 11966535 w 12192000"/>
              <a:gd name="connsiteY160" fmla="*/ 527372 h 1126566"/>
              <a:gd name="connsiteX161" fmla="*/ 12026007 w 12192000"/>
              <a:gd name="connsiteY161" fmla="*/ 534384 h 1126566"/>
              <a:gd name="connsiteX162" fmla="*/ 12035188 w 12192000"/>
              <a:gd name="connsiteY162" fmla="*/ 529609 h 1126566"/>
              <a:gd name="connsiteX163" fmla="*/ 12115225 w 12192000"/>
              <a:gd name="connsiteY163" fmla="*/ 561895 h 1126566"/>
              <a:gd name="connsiteX164" fmla="*/ 12191636 w 12192000"/>
              <a:gd name="connsiteY164" fmla="*/ 558318 h 1126566"/>
              <a:gd name="connsiteX165" fmla="*/ 12192000 w 12192000"/>
              <a:gd name="connsiteY165" fmla="*/ 558295 h 1126566"/>
              <a:gd name="connsiteX166" fmla="*/ 12192000 w 12192000"/>
              <a:gd name="connsiteY166" fmla="*/ 1126566 h 1126566"/>
              <a:gd name="connsiteX167" fmla="*/ 0 w 12192000"/>
              <a:gd name="connsiteY167" fmla="*/ 1126566 h 1126566"/>
              <a:gd name="connsiteX168" fmla="*/ 0 w 12192000"/>
              <a:gd name="connsiteY168" fmla="*/ 401922 h 1126566"/>
              <a:gd name="connsiteX169" fmla="*/ 25242 w 12192000"/>
              <a:gd name="connsiteY169" fmla="*/ 388862 h 1126566"/>
              <a:gd name="connsiteX170" fmla="*/ 96922 w 12192000"/>
              <a:gd name="connsiteY170" fmla="*/ 357381 h 1126566"/>
              <a:gd name="connsiteX171" fmla="*/ 137910 w 12192000"/>
              <a:gd name="connsiteY171" fmla="*/ 314823 h 1126566"/>
              <a:gd name="connsiteX172" fmla="*/ 258712 w 12192000"/>
              <a:gd name="connsiteY172" fmla="*/ 286531 h 1126566"/>
              <a:gd name="connsiteX173" fmla="*/ 316354 w 12192000"/>
              <a:gd name="connsiteY173" fmla="*/ 238529 h 1126566"/>
              <a:gd name="connsiteX174" fmla="*/ 328834 w 12192000"/>
              <a:gd name="connsiteY174" fmla="*/ 240963 h 1126566"/>
              <a:gd name="connsiteX175" fmla="*/ 383414 w 12192000"/>
              <a:gd name="connsiteY175" fmla="*/ 221196 h 1126566"/>
              <a:gd name="connsiteX176" fmla="*/ 537708 w 12192000"/>
              <a:gd name="connsiteY176" fmla="*/ 119020 h 1126566"/>
              <a:gd name="connsiteX177" fmla="*/ 653257 w 12192000"/>
              <a:gd name="connsiteY177" fmla="*/ 91372 h 1126566"/>
              <a:gd name="connsiteX178" fmla="*/ 763197 w 12192000"/>
              <a:gd name="connsiteY178" fmla="*/ 59356 h 1126566"/>
              <a:gd name="connsiteX179" fmla="*/ 778208 w 12192000"/>
              <a:gd name="connsiteY179" fmla="*/ 63801 h 1126566"/>
              <a:gd name="connsiteX180" fmla="*/ 784725 w 12192000"/>
              <a:gd name="connsiteY180" fmla="*/ 62505 h 1126566"/>
              <a:gd name="connsiteX181" fmla="*/ 785400 w 12192000"/>
              <a:gd name="connsiteY181" fmla="*/ 62796 h 1126566"/>
              <a:gd name="connsiteX182" fmla="*/ 786774 w 12192000"/>
              <a:gd name="connsiteY182" fmla="*/ 62098 h 1126566"/>
              <a:gd name="connsiteX183" fmla="*/ 852003 w 12192000"/>
              <a:gd name="connsiteY183" fmla="*/ 61064 h 1126566"/>
              <a:gd name="connsiteX184" fmla="*/ 870719 w 12192000"/>
              <a:gd name="connsiteY184" fmla="*/ 47209 h 1126566"/>
              <a:gd name="connsiteX185" fmla="*/ 883786 w 12192000"/>
              <a:gd name="connsiteY185" fmla="*/ 45814 h 1126566"/>
              <a:gd name="connsiteX186" fmla="*/ 886400 w 12192000"/>
              <a:gd name="connsiteY186" fmla="*/ 43909 h 1126566"/>
              <a:gd name="connsiteX187" fmla="*/ 893881 w 12192000"/>
              <a:gd name="connsiteY187" fmla="*/ 40197 h 1126566"/>
              <a:gd name="connsiteX188" fmla="*/ 886282 w 12192000"/>
              <a:gd name="connsiteY188" fmla="*/ 36610 h 1126566"/>
              <a:gd name="connsiteX189" fmla="*/ 950274 w 12192000"/>
              <a:gd name="connsiteY189" fmla="*/ 20111 h 1126566"/>
              <a:gd name="connsiteX190" fmla="*/ 988432 w 12192000"/>
              <a:gd name="connsiteY190" fmla="*/ 24039 h 1126566"/>
              <a:gd name="connsiteX191" fmla="*/ 1048223 w 12192000"/>
              <a:gd name="connsiteY191" fmla="*/ 19791 h 1126566"/>
              <a:gd name="connsiteX192" fmla="*/ 1177886 w 12192000"/>
              <a:gd name="connsiteY192" fmla="*/ 30728 h 1126566"/>
              <a:gd name="connsiteX193" fmla="*/ 1305018 w 12192000"/>
              <a:gd name="connsiteY193"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787667 w 12192000"/>
              <a:gd name="connsiteY61" fmla="*/ 24078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5969996 w 12192000"/>
              <a:gd name="connsiteY66" fmla="*/ 266279 h 1126566"/>
              <a:gd name="connsiteX67" fmla="*/ 5983257 w 12192000"/>
              <a:gd name="connsiteY67" fmla="*/ 26043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686944 w 12192000"/>
              <a:gd name="connsiteY72" fmla="*/ 334233 h 1126566"/>
              <a:gd name="connsiteX73" fmla="*/ 6788093 w 12192000"/>
              <a:gd name="connsiteY73" fmla="*/ 377012 h 1126566"/>
              <a:gd name="connsiteX74" fmla="*/ 6944546 w 12192000"/>
              <a:gd name="connsiteY74" fmla="*/ 386543 h 1126566"/>
              <a:gd name="connsiteX75" fmla="*/ 7063994 w 12192000"/>
              <a:gd name="connsiteY75" fmla="*/ 38522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585904 w 12192000"/>
              <a:gd name="connsiteY149" fmla="*/ 355142 h 1126566"/>
              <a:gd name="connsiteX150" fmla="*/ 11607823 w 12192000"/>
              <a:gd name="connsiteY150" fmla="*/ 357347 h 1126566"/>
              <a:gd name="connsiteX151" fmla="*/ 11614746 w 12192000"/>
              <a:gd name="connsiteY151" fmla="*/ 360281 h 1126566"/>
              <a:gd name="connsiteX152" fmla="*/ 11698873 w 12192000"/>
              <a:gd name="connsiteY152" fmla="*/ 397894 h 1126566"/>
              <a:gd name="connsiteX153" fmla="*/ 11779739 w 12192000"/>
              <a:gd name="connsiteY153" fmla="*/ 457323 h 1126566"/>
              <a:gd name="connsiteX154" fmla="*/ 11828107 w 12192000"/>
              <a:gd name="connsiteY154" fmla="*/ 477948 h 1126566"/>
              <a:gd name="connsiteX155" fmla="*/ 11866598 w 12192000"/>
              <a:gd name="connsiteY155" fmla="*/ 486803 h 1126566"/>
              <a:gd name="connsiteX156" fmla="*/ 11916744 w 12192000"/>
              <a:gd name="connsiteY156" fmla="*/ 502917 h 1126566"/>
              <a:gd name="connsiteX157" fmla="*/ 11949248 w 12192000"/>
              <a:gd name="connsiteY157" fmla="*/ 518881 h 1126566"/>
              <a:gd name="connsiteX158" fmla="*/ 11951002 w 12192000"/>
              <a:gd name="connsiteY158" fmla="*/ 518735 h 1126566"/>
              <a:gd name="connsiteX159" fmla="*/ 11957283 w 12192000"/>
              <a:gd name="connsiteY159" fmla="*/ 522828 h 1126566"/>
              <a:gd name="connsiteX160" fmla="*/ 11966535 w 12192000"/>
              <a:gd name="connsiteY160" fmla="*/ 527372 h 1126566"/>
              <a:gd name="connsiteX161" fmla="*/ 12026007 w 12192000"/>
              <a:gd name="connsiteY161" fmla="*/ 534384 h 1126566"/>
              <a:gd name="connsiteX162" fmla="*/ 12035188 w 12192000"/>
              <a:gd name="connsiteY162" fmla="*/ 529609 h 1126566"/>
              <a:gd name="connsiteX163" fmla="*/ 12115225 w 12192000"/>
              <a:gd name="connsiteY163" fmla="*/ 561895 h 1126566"/>
              <a:gd name="connsiteX164" fmla="*/ 12191636 w 12192000"/>
              <a:gd name="connsiteY164" fmla="*/ 558318 h 1126566"/>
              <a:gd name="connsiteX165" fmla="*/ 12192000 w 12192000"/>
              <a:gd name="connsiteY165" fmla="*/ 558295 h 1126566"/>
              <a:gd name="connsiteX166" fmla="*/ 12192000 w 12192000"/>
              <a:gd name="connsiteY166" fmla="*/ 1126566 h 1126566"/>
              <a:gd name="connsiteX167" fmla="*/ 0 w 12192000"/>
              <a:gd name="connsiteY167" fmla="*/ 1126566 h 1126566"/>
              <a:gd name="connsiteX168" fmla="*/ 0 w 12192000"/>
              <a:gd name="connsiteY168" fmla="*/ 401922 h 1126566"/>
              <a:gd name="connsiteX169" fmla="*/ 25242 w 12192000"/>
              <a:gd name="connsiteY169" fmla="*/ 388862 h 1126566"/>
              <a:gd name="connsiteX170" fmla="*/ 96922 w 12192000"/>
              <a:gd name="connsiteY170" fmla="*/ 357381 h 1126566"/>
              <a:gd name="connsiteX171" fmla="*/ 164580 w 12192000"/>
              <a:gd name="connsiteY171" fmla="*/ 322443 h 1126566"/>
              <a:gd name="connsiteX172" fmla="*/ 258712 w 12192000"/>
              <a:gd name="connsiteY172" fmla="*/ 286531 h 1126566"/>
              <a:gd name="connsiteX173" fmla="*/ 316354 w 12192000"/>
              <a:gd name="connsiteY173" fmla="*/ 238529 h 1126566"/>
              <a:gd name="connsiteX174" fmla="*/ 328834 w 12192000"/>
              <a:gd name="connsiteY174" fmla="*/ 240963 h 1126566"/>
              <a:gd name="connsiteX175" fmla="*/ 383414 w 12192000"/>
              <a:gd name="connsiteY175" fmla="*/ 221196 h 1126566"/>
              <a:gd name="connsiteX176" fmla="*/ 537708 w 12192000"/>
              <a:gd name="connsiteY176" fmla="*/ 119020 h 1126566"/>
              <a:gd name="connsiteX177" fmla="*/ 653257 w 12192000"/>
              <a:gd name="connsiteY177" fmla="*/ 91372 h 1126566"/>
              <a:gd name="connsiteX178" fmla="*/ 763197 w 12192000"/>
              <a:gd name="connsiteY178" fmla="*/ 59356 h 1126566"/>
              <a:gd name="connsiteX179" fmla="*/ 778208 w 12192000"/>
              <a:gd name="connsiteY179" fmla="*/ 63801 h 1126566"/>
              <a:gd name="connsiteX180" fmla="*/ 784725 w 12192000"/>
              <a:gd name="connsiteY180" fmla="*/ 62505 h 1126566"/>
              <a:gd name="connsiteX181" fmla="*/ 785400 w 12192000"/>
              <a:gd name="connsiteY181" fmla="*/ 62796 h 1126566"/>
              <a:gd name="connsiteX182" fmla="*/ 786774 w 12192000"/>
              <a:gd name="connsiteY182" fmla="*/ 62098 h 1126566"/>
              <a:gd name="connsiteX183" fmla="*/ 852003 w 12192000"/>
              <a:gd name="connsiteY183" fmla="*/ 61064 h 1126566"/>
              <a:gd name="connsiteX184" fmla="*/ 870719 w 12192000"/>
              <a:gd name="connsiteY184" fmla="*/ 47209 h 1126566"/>
              <a:gd name="connsiteX185" fmla="*/ 883786 w 12192000"/>
              <a:gd name="connsiteY185" fmla="*/ 45814 h 1126566"/>
              <a:gd name="connsiteX186" fmla="*/ 886400 w 12192000"/>
              <a:gd name="connsiteY186" fmla="*/ 43909 h 1126566"/>
              <a:gd name="connsiteX187" fmla="*/ 893881 w 12192000"/>
              <a:gd name="connsiteY187" fmla="*/ 40197 h 1126566"/>
              <a:gd name="connsiteX188" fmla="*/ 886282 w 12192000"/>
              <a:gd name="connsiteY188" fmla="*/ 36610 h 1126566"/>
              <a:gd name="connsiteX189" fmla="*/ 950274 w 12192000"/>
              <a:gd name="connsiteY189" fmla="*/ 20111 h 1126566"/>
              <a:gd name="connsiteX190" fmla="*/ 988432 w 12192000"/>
              <a:gd name="connsiteY190" fmla="*/ 24039 h 1126566"/>
              <a:gd name="connsiteX191" fmla="*/ 1048223 w 12192000"/>
              <a:gd name="connsiteY191" fmla="*/ 19791 h 1126566"/>
              <a:gd name="connsiteX192" fmla="*/ 1177886 w 12192000"/>
              <a:gd name="connsiteY192" fmla="*/ 30728 h 1126566"/>
              <a:gd name="connsiteX193" fmla="*/ 1305018 w 12192000"/>
              <a:gd name="connsiteY193"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787667 w 12192000"/>
              <a:gd name="connsiteY61" fmla="*/ 24078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5969996 w 12192000"/>
              <a:gd name="connsiteY66" fmla="*/ 26627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686944 w 12192000"/>
              <a:gd name="connsiteY72" fmla="*/ 334233 h 1126566"/>
              <a:gd name="connsiteX73" fmla="*/ 6788093 w 12192000"/>
              <a:gd name="connsiteY73" fmla="*/ 377012 h 1126566"/>
              <a:gd name="connsiteX74" fmla="*/ 6944546 w 12192000"/>
              <a:gd name="connsiteY74" fmla="*/ 386543 h 1126566"/>
              <a:gd name="connsiteX75" fmla="*/ 7063994 w 12192000"/>
              <a:gd name="connsiteY75" fmla="*/ 38522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585904 w 12192000"/>
              <a:gd name="connsiteY149" fmla="*/ 355142 h 1126566"/>
              <a:gd name="connsiteX150" fmla="*/ 11607823 w 12192000"/>
              <a:gd name="connsiteY150" fmla="*/ 357347 h 1126566"/>
              <a:gd name="connsiteX151" fmla="*/ 11614746 w 12192000"/>
              <a:gd name="connsiteY151" fmla="*/ 360281 h 1126566"/>
              <a:gd name="connsiteX152" fmla="*/ 11698873 w 12192000"/>
              <a:gd name="connsiteY152" fmla="*/ 397894 h 1126566"/>
              <a:gd name="connsiteX153" fmla="*/ 11779739 w 12192000"/>
              <a:gd name="connsiteY153" fmla="*/ 457323 h 1126566"/>
              <a:gd name="connsiteX154" fmla="*/ 11828107 w 12192000"/>
              <a:gd name="connsiteY154" fmla="*/ 477948 h 1126566"/>
              <a:gd name="connsiteX155" fmla="*/ 11866598 w 12192000"/>
              <a:gd name="connsiteY155" fmla="*/ 486803 h 1126566"/>
              <a:gd name="connsiteX156" fmla="*/ 11916744 w 12192000"/>
              <a:gd name="connsiteY156" fmla="*/ 502917 h 1126566"/>
              <a:gd name="connsiteX157" fmla="*/ 11949248 w 12192000"/>
              <a:gd name="connsiteY157" fmla="*/ 518881 h 1126566"/>
              <a:gd name="connsiteX158" fmla="*/ 11951002 w 12192000"/>
              <a:gd name="connsiteY158" fmla="*/ 518735 h 1126566"/>
              <a:gd name="connsiteX159" fmla="*/ 11957283 w 12192000"/>
              <a:gd name="connsiteY159" fmla="*/ 522828 h 1126566"/>
              <a:gd name="connsiteX160" fmla="*/ 11966535 w 12192000"/>
              <a:gd name="connsiteY160" fmla="*/ 527372 h 1126566"/>
              <a:gd name="connsiteX161" fmla="*/ 12026007 w 12192000"/>
              <a:gd name="connsiteY161" fmla="*/ 534384 h 1126566"/>
              <a:gd name="connsiteX162" fmla="*/ 12035188 w 12192000"/>
              <a:gd name="connsiteY162" fmla="*/ 529609 h 1126566"/>
              <a:gd name="connsiteX163" fmla="*/ 12115225 w 12192000"/>
              <a:gd name="connsiteY163" fmla="*/ 561895 h 1126566"/>
              <a:gd name="connsiteX164" fmla="*/ 12191636 w 12192000"/>
              <a:gd name="connsiteY164" fmla="*/ 558318 h 1126566"/>
              <a:gd name="connsiteX165" fmla="*/ 12192000 w 12192000"/>
              <a:gd name="connsiteY165" fmla="*/ 558295 h 1126566"/>
              <a:gd name="connsiteX166" fmla="*/ 12192000 w 12192000"/>
              <a:gd name="connsiteY166" fmla="*/ 1126566 h 1126566"/>
              <a:gd name="connsiteX167" fmla="*/ 0 w 12192000"/>
              <a:gd name="connsiteY167" fmla="*/ 1126566 h 1126566"/>
              <a:gd name="connsiteX168" fmla="*/ 0 w 12192000"/>
              <a:gd name="connsiteY168" fmla="*/ 401922 h 1126566"/>
              <a:gd name="connsiteX169" fmla="*/ 25242 w 12192000"/>
              <a:gd name="connsiteY169" fmla="*/ 388862 h 1126566"/>
              <a:gd name="connsiteX170" fmla="*/ 96922 w 12192000"/>
              <a:gd name="connsiteY170" fmla="*/ 357381 h 1126566"/>
              <a:gd name="connsiteX171" fmla="*/ 164580 w 12192000"/>
              <a:gd name="connsiteY171" fmla="*/ 322443 h 1126566"/>
              <a:gd name="connsiteX172" fmla="*/ 258712 w 12192000"/>
              <a:gd name="connsiteY172" fmla="*/ 286531 h 1126566"/>
              <a:gd name="connsiteX173" fmla="*/ 316354 w 12192000"/>
              <a:gd name="connsiteY173" fmla="*/ 238529 h 1126566"/>
              <a:gd name="connsiteX174" fmla="*/ 328834 w 12192000"/>
              <a:gd name="connsiteY174" fmla="*/ 240963 h 1126566"/>
              <a:gd name="connsiteX175" fmla="*/ 383414 w 12192000"/>
              <a:gd name="connsiteY175" fmla="*/ 221196 h 1126566"/>
              <a:gd name="connsiteX176" fmla="*/ 537708 w 12192000"/>
              <a:gd name="connsiteY176" fmla="*/ 119020 h 1126566"/>
              <a:gd name="connsiteX177" fmla="*/ 653257 w 12192000"/>
              <a:gd name="connsiteY177" fmla="*/ 91372 h 1126566"/>
              <a:gd name="connsiteX178" fmla="*/ 763197 w 12192000"/>
              <a:gd name="connsiteY178" fmla="*/ 59356 h 1126566"/>
              <a:gd name="connsiteX179" fmla="*/ 778208 w 12192000"/>
              <a:gd name="connsiteY179" fmla="*/ 63801 h 1126566"/>
              <a:gd name="connsiteX180" fmla="*/ 784725 w 12192000"/>
              <a:gd name="connsiteY180" fmla="*/ 62505 h 1126566"/>
              <a:gd name="connsiteX181" fmla="*/ 785400 w 12192000"/>
              <a:gd name="connsiteY181" fmla="*/ 62796 h 1126566"/>
              <a:gd name="connsiteX182" fmla="*/ 786774 w 12192000"/>
              <a:gd name="connsiteY182" fmla="*/ 62098 h 1126566"/>
              <a:gd name="connsiteX183" fmla="*/ 852003 w 12192000"/>
              <a:gd name="connsiteY183" fmla="*/ 61064 h 1126566"/>
              <a:gd name="connsiteX184" fmla="*/ 870719 w 12192000"/>
              <a:gd name="connsiteY184" fmla="*/ 47209 h 1126566"/>
              <a:gd name="connsiteX185" fmla="*/ 883786 w 12192000"/>
              <a:gd name="connsiteY185" fmla="*/ 45814 h 1126566"/>
              <a:gd name="connsiteX186" fmla="*/ 886400 w 12192000"/>
              <a:gd name="connsiteY186" fmla="*/ 43909 h 1126566"/>
              <a:gd name="connsiteX187" fmla="*/ 893881 w 12192000"/>
              <a:gd name="connsiteY187" fmla="*/ 40197 h 1126566"/>
              <a:gd name="connsiteX188" fmla="*/ 886282 w 12192000"/>
              <a:gd name="connsiteY188" fmla="*/ 36610 h 1126566"/>
              <a:gd name="connsiteX189" fmla="*/ 950274 w 12192000"/>
              <a:gd name="connsiteY189" fmla="*/ 20111 h 1126566"/>
              <a:gd name="connsiteX190" fmla="*/ 988432 w 12192000"/>
              <a:gd name="connsiteY190" fmla="*/ 24039 h 1126566"/>
              <a:gd name="connsiteX191" fmla="*/ 1048223 w 12192000"/>
              <a:gd name="connsiteY191" fmla="*/ 19791 h 1126566"/>
              <a:gd name="connsiteX192" fmla="*/ 1177886 w 12192000"/>
              <a:gd name="connsiteY192" fmla="*/ 30728 h 1126566"/>
              <a:gd name="connsiteX193" fmla="*/ 1305018 w 12192000"/>
              <a:gd name="connsiteY193"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787667 w 12192000"/>
              <a:gd name="connsiteY61" fmla="*/ 24078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686944 w 12192000"/>
              <a:gd name="connsiteY72" fmla="*/ 334233 h 1126566"/>
              <a:gd name="connsiteX73" fmla="*/ 6788093 w 12192000"/>
              <a:gd name="connsiteY73" fmla="*/ 377012 h 1126566"/>
              <a:gd name="connsiteX74" fmla="*/ 6944546 w 12192000"/>
              <a:gd name="connsiteY74" fmla="*/ 386543 h 1126566"/>
              <a:gd name="connsiteX75" fmla="*/ 7063994 w 12192000"/>
              <a:gd name="connsiteY75" fmla="*/ 38522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585904 w 12192000"/>
              <a:gd name="connsiteY149" fmla="*/ 355142 h 1126566"/>
              <a:gd name="connsiteX150" fmla="*/ 11607823 w 12192000"/>
              <a:gd name="connsiteY150" fmla="*/ 357347 h 1126566"/>
              <a:gd name="connsiteX151" fmla="*/ 11614746 w 12192000"/>
              <a:gd name="connsiteY151" fmla="*/ 360281 h 1126566"/>
              <a:gd name="connsiteX152" fmla="*/ 11698873 w 12192000"/>
              <a:gd name="connsiteY152" fmla="*/ 397894 h 1126566"/>
              <a:gd name="connsiteX153" fmla="*/ 11779739 w 12192000"/>
              <a:gd name="connsiteY153" fmla="*/ 457323 h 1126566"/>
              <a:gd name="connsiteX154" fmla="*/ 11828107 w 12192000"/>
              <a:gd name="connsiteY154" fmla="*/ 477948 h 1126566"/>
              <a:gd name="connsiteX155" fmla="*/ 11866598 w 12192000"/>
              <a:gd name="connsiteY155" fmla="*/ 486803 h 1126566"/>
              <a:gd name="connsiteX156" fmla="*/ 11916744 w 12192000"/>
              <a:gd name="connsiteY156" fmla="*/ 502917 h 1126566"/>
              <a:gd name="connsiteX157" fmla="*/ 11949248 w 12192000"/>
              <a:gd name="connsiteY157" fmla="*/ 518881 h 1126566"/>
              <a:gd name="connsiteX158" fmla="*/ 11951002 w 12192000"/>
              <a:gd name="connsiteY158" fmla="*/ 518735 h 1126566"/>
              <a:gd name="connsiteX159" fmla="*/ 11957283 w 12192000"/>
              <a:gd name="connsiteY159" fmla="*/ 522828 h 1126566"/>
              <a:gd name="connsiteX160" fmla="*/ 11966535 w 12192000"/>
              <a:gd name="connsiteY160" fmla="*/ 527372 h 1126566"/>
              <a:gd name="connsiteX161" fmla="*/ 12026007 w 12192000"/>
              <a:gd name="connsiteY161" fmla="*/ 534384 h 1126566"/>
              <a:gd name="connsiteX162" fmla="*/ 12035188 w 12192000"/>
              <a:gd name="connsiteY162" fmla="*/ 529609 h 1126566"/>
              <a:gd name="connsiteX163" fmla="*/ 12115225 w 12192000"/>
              <a:gd name="connsiteY163" fmla="*/ 561895 h 1126566"/>
              <a:gd name="connsiteX164" fmla="*/ 12191636 w 12192000"/>
              <a:gd name="connsiteY164" fmla="*/ 558318 h 1126566"/>
              <a:gd name="connsiteX165" fmla="*/ 12192000 w 12192000"/>
              <a:gd name="connsiteY165" fmla="*/ 558295 h 1126566"/>
              <a:gd name="connsiteX166" fmla="*/ 12192000 w 12192000"/>
              <a:gd name="connsiteY166" fmla="*/ 1126566 h 1126566"/>
              <a:gd name="connsiteX167" fmla="*/ 0 w 12192000"/>
              <a:gd name="connsiteY167" fmla="*/ 1126566 h 1126566"/>
              <a:gd name="connsiteX168" fmla="*/ 0 w 12192000"/>
              <a:gd name="connsiteY168" fmla="*/ 401922 h 1126566"/>
              <a:gd name="connsiteX169" fmla="*/ 25242 w 12192000"/>
              <a:gd name="connsiteY169" fmla="*/ 388862 h 1126566"/>
              <a:gd name="connsiteX170" fmla="*/ 96922 w 12192000"/>
              <a:gd name="connsiteY170" fmla="*/ 357381 h 1126566"/>
              <a:gd name="connsiteX171" fmla="*/ 164580 w 12192000"/>
              <a:gd name="connsiteY171" fmla="*/ 322443 h 1126566"/>
              <a:gd name="connsiteX172" fmla="*/ 258712 w 12192000"/>
              <a:gd name="connsiteY172" fmla="*/ 286531 h 1126566"/>
              <a:gd name="connsiteX173" fmla="*/ 316354 w 12192000"/>
              <a:gd name="connsiteY173" fmla="*/ 238529 h 1126566"/>
              <a:gd name="connsiteX174" fmla="*/ 328834 w 12192000"/>
              <a:gd name="connsiteY174" fmla="*/ 240963 h 1126566"/>
              <a:gd name="connsiteX175" fmla="*/ 383414 w 12192000"/>
              <a:gd name="connsiteY175" fmla="*/ 221196 h 1126566"/>
              <a:gd name="connsiteX176" fmla="*/ 537708 w 12192000"/>
              <a:gd name="connsiteY176" fmla="*/ 119020 h 1126566"/>
              <a:gd name="connsiteX177" fmla="*/ 653257 w 12192000"/>
              <a:gd name="connsiteY177" fmla="*/ 91372 h 1126566"/>
              <a:gd name="connsiteX178" fmla="*/ 763197 w 12192000"/>
              <a:gd name="connsiteY178" fmla="*/ 59356 h 1126566"/>
              <a:gd name="connsiteX179" fmla="*/ 778208 w 12192000"/>
              <a:gd name="connsiteY179" fmla="*/ 63801 h 1126566"/>
              <a:gd name="connsiteX180" fmla="*/ 784725 w 12192000"/>
              <a:gd name="connsiteY180" fmla="*/ 62505 h 1126566"/>
              <a:gd name="connsiteX181" fmla="*/ 785400 w 12192000"/>
              <a:gd name="connsiteY181" fmla="*/ 62796 h 1126566"/>
              <a:gd name="connsiteX182" fmla="*/ 786774 w 12192000"/>
              <a:gd name="connsiteY182" fmla="*/ 62098 h 1126566"/>
              <a:gd name="connsiteX183" fmla="*/ 852003 w 12192000"/>
              <a:gd name="connsiteY183" fmla="*/ 61064 h 1126566"/>
              <a:gd name="connsiteX184" fmla="*/ 870719 w 12192000"/>
              <a:gd name="connsiteY184" fmla="*/ 47209 h 1126566"/>
              <a:gd name="connsiteX185" fmla="*/ 883786 w 12192000"/>
              <a:gd name="connsiteY185" fmla="*/ 45814 h 1126566"/>
              <a:gd name="connsiteX186" fmla="*/ 886400 w 12192000"/>
              <a:gd name="connsiteY186" fmla="*/ 43909 h 1126566"/>
              <a:gd name="connsiteX187" fmla="*/ 893881 w 12192000"/>
              <a:gd name="connsiteY187" fmla="*/ 40197 h 1126566"/>
              <a:gd name="connsiteX188" fmla="*/ 886282 w 12192000"/>
              <a:gd name="connsiteY188" fmla="*/ 36610 h 1126566"/>
              <a:gd name="connsiteX189" fmla="*/ 950274 w 12192000"/>
              <a:gd name="connsiteY189" fmla="*/ 20111 h 1126566"/>
              <a:gd name="connsiteX190" fmla="*/ 988432 w 12192000"/>
              <a:gd name="connsiteY190" fmla="*/ 24039 h 1126566"/>
              <a:gd name="connsiteX191" fmla="*/ 1048223 w 12192000"/>
              <a:gd name="connsiteY191" fmla="*/ 19791 h 1126566"/>
              <a:gd name="connsiteX192" fmla="*/ 1177886 w 12192000"/>
              <a:gd name="connsiteY192" fmla="*/ 30728 h 1126566"/>
              <a:gd name="connsiteX193" fmla="*/ 1305018 w 12192000"/>
              <a:gd name="connsiteY193"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787667 w 12192000"/>
              <a:gd name="connsiteY61" fmla="*/ 24078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686944 w 12192000"/>
              <a:gd name="connsiteY72" fmla="*/ 334233 h 1126566"/>
              <a:gd name="connsiteX73" fmla="*/ 6788093 w 12192000"/>
              <a:gd name="connsiteY73" fmla="*/ 377012 h 1126566"/>
              <a:gd name="connsiteX74" fmla="*/ 6944546 w 12192000"/>
              <a:gd name="connsiteY74" fmla="*/ 386543 h 1126566"/>
              <a:gd name="connsiteX75" fmla="*/ 7063994 w 12192000"/>
              <a:gd name="connsiteY75" fmla="*/ 38522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585904 w 12192000"/>
              <a:gd name="connsiteY149" fmla="*/ 355142 h 1126566"/>
              <a:gd name="connsiteX150" fmla="*/ 11607823 w 12192000"/>
              <a:gd name="connsiteY150" fmla="*/ 357347 h 1126566"/>
              <a:gd name="connsiteX151" fmla="*/ 11614746 w 12192000"/>
              <a:gd name="connsiteY151" fmla="*/ 360281 h 1126566"/>
              <a:gd name="connsiteX152" fmla="*/ 11698873 w 12192000"/>
              <a:gd name="connsiteY152" fmla="*/ 397894 h 1126566"/>
              <a:gd name="connsiteX153" fmla="*/ 11779739 w 12192000"/>
              <a:gd name="connsiteY153" fmla="*/ 457323 h 1126566"/>
              <a:gd name="connsiteX154" fmla="*/ 11828107 w 12192000"/>
              <a:gd name="connsiteY154" fmla="*/ 477948 h 1126566"/>
              <a:gd name="connsiteX155" fmla="*/ 11866598 w 12192000"/>
              <a:gd name="connsiteY155" fmla="*/ 486803 h 1126566"/>
              <a:gd name="connsiteX156" fmla="*/ 11916744 w 12192000"/>
              <a:gd name="connsiteY156" fmla="*/ 502917 h 1126566"/>
              <a:gd name="connsiteX157" fmla="*/ 11949248 w 12192000"/>
              <a:gd name="connsiteY157" fmla="*/ 518881 h 1126566"/>
              <a:gd name="connsiteX158" fmla="*/ 11951002 w 12192000"/>
              <a:gd name="connsiteY158" fmla="*/ 518735 h 1126566"/>
              <a:gd name="connsiteX159" fmla="*/ 11957283 w 12192000"/>
              <a:gd name="connsiteY159" fmla="*/ 522828 h 1126566"/>
              <a:gd name="connsiteX160" fmla="*/ 11966535 w 12192000"/>
              <a:gd name="connsiteY160" fmla="*/ 527372 h 1126566"/>
              <a:gd name="connsiteX161" fmla="*/ 12026007 w 12192000"/>
              <a:gd name="connsiteY161" fmla="*/ 534384 h 1126566"/>
              <a:gd name="connsiteX162" fmla="*/ 12035188 w 12192000"/>
              <a:gd name="connsiteY162" fmla="*/ 529609 h 1126566"/>
              <a:gd name="connsiteX163" fmla="*/ 12115225 w 12192000"/>
              <a:gd name="connsiteY163" fmla="*/ 561895 h 1126566"/>
              <a:gd name="connsiteX164" fmla="*/ 12191636 w 12192000"/>
              <a:gd name="connsiteY164" fmla="*/ 558318 h 1126566"/>
              <a:gd name="connsiteX165" fmla="*/ 12192000 w 12192000"/>
              <a:gd name="connsiteY165" fmla="*/ 558295 h 1126566"/>
              <a:gd name="connsiteX166" fmla="*/ 12192000 w 12192000"/>
              <a:gd name="connsiteY166" fmla="*/ 1126566 h 1126566"/>
              <a:gd name="connsiteX167" fmla="*/ 0 w 12192000"/>
              <a:gd name="connsiteY167" fmla="*/ 1126566 h 1126566"/>
              <a:gd name="connsiteX168" fmla="*/ 0 w 12192000"/>
              <a:gd name="connsiteY168" fmla="*/ 401922 h 1126566"/>
              <a:gd name="connsiteX169" fmla="*/ 25242 w 12192000"/>
              <a:gd name="connsiteY169" fmla="*/ 388862 h 1126566"/>
              <a:gd name="connsiteX170" fmla="*/ 96922 w 12192000"/>
              <a:gd name="connsiteY170" fmla="*/ 357381 h 1126566"/>
              <a:gd name="connsiteX171" fmla="*/ 164580 w 12192000"/>
              <a:gd name="connsiteY171" fmla="*/ 322443 h 1126566"/>
              <a:gd name="connsiteX172" fmla="*/ 258712 w 12192000"/>
              <a:gd name="connsiteY172" fmla="*/ 286531 h 1126566"/>
              <a:gd name="connsiteX173" fmla="*/ 316354 w 12192000"/>
              <a:gd name="connsiteY173" fmla="*/ 238529 h 1126566"/>
              <a:gd name="connsiteX174" fmla="*/ 328834 w 12192000"/>
              <a:gd name="connsiteY174" fmla="*/ 240963 h 1126566"/>
              <a:gd name="connsiteX175" fmla="*/ 383414 w 12192000"/>
              <a:gd name="connsiteY175" fmla="*/ 221196 h 1126566"/>
              <a:gd name="connsiteX176" fmla="*/ 537708 w 12192000"/>
              <a:gd name="connsiteY176" fmla="*/ 119020 h 1126566"/>
              <a:gd name="connsiteX177" fmla="*/ 653257 w 12192000"/>
              <a:gd name="connsiteY177" fmla="*/ 91372 h 1126566"/>
              <a:gd name="connsiteX178" fmla="*/ 763197 w 12192000"/>
              <a:gd name="connsiteY178" fmla="*/ 59356 h 1126566"/>
              <a:gd name="connsiteX179" fmla="*/ 778208 w 12192000"/>
              <a:gd name="connsiteY179" fmla="*/ 63801 h 1126566"/>
              <a:gd name="connsiteX180" fmla="*/ 784725 w 12192000"/>
              <a:gd name="connsiteY180" fmla="*/ 62505 h 1126566"/>
              <a:gd name="connsiteX181" fmla="*/ 785400 w 12192000"/>
              <a:gd name="connsiteY181" fmla="*/ 62796 h 1126566"/>
              <a:gd name="connsiteX182" fmla="*/ 786774 w 12192000"/>
              <a:gd name="connsiteY182" fmla="*/ 62098 h 1126566"/>
              <a:gd name="connsiteX183" fmla="*/ 852003 w 12192000"/>
              <a:gd name="connsiteY183" fmla="*/ 61064 h 1126566"/>
              <a:gd name="connsiteX184" fmla="*/ 870719 w 12192000"/>
              <a:gd name="connsiteY184" fmla="*/ 47209 h 1126566"/>
              <a:gd name="connsiteX185" fmla="*/ 883786 w 12192000"/>
              <a:gd name="connsiteY185" fmla="*/ 45814 h 1126566"/>
              <a:gd name="connsiteX186" fmla="*/ 886400 w 12192000"/>
              <a:gd name="connsiteY186" fmla="*/ 43909 h 1126566"/>
              <a:gd name="connsiteX187" fmla="*/ 893881 w 12192000"/>
              <a:gd name="connsiteY187" fmla="*/ 40197 h 1126566"/>
              <a:gd name="connsiteX188" fmla="*/ 886282 w 12192000"/>
              <a:gd name="connsiteY188" fmla="*/ 36610 h 1126566"/>
              <a:gd name="connsiteX189" fmla="*/ 950274 w 12192000"/>
              <a:gd name="connsiteY189" fmla="*/ 20111 h 1126566"/>
              <a:gd name="connsiteX190" fmla="*/ 988432 w 12192000"/>
              <a:gd name="connsiteY190" fmla="*/ 24039 h 1126566"/>
              <a:gd name="connsiteX191" fmla="*/ 1048223 w 12192000"/>
              <a:gd name="connsiteY191" fmla="*/ 19791 h 1126566"/>
              <a:gd name="connsiteX192" fmla="*/ 1177886 w 12192000"/>
              <a:gd name="connsiteY192" fmla="*/ 30728 h 1126566"/>
              <a:gd name="connsiteX193" fmla="*/ 1305018 w 12192000"/>
              <a:gd name="connsiteY193"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686944 w 12192000"/>
              <a:gd name="connsiteY72" fmla="*/ 334233 h 1126566"/>
              <a:gd name="connsiteX73" fmla="*/ 6788093 w 12192000"/>
              <a:gd name="connsiteY73" fmla="*/ 377012 h 1126566"/>
              <a:gd name="connsiteX74" fmla="*/ 6944546 w 12192000"/>
              <a:gd name="connsiteY74" fmla="*/ 386543 h 1126566"/>
              <a:gd name="connsiteX75" fmla="*/ 7063994 w 12192000"/>
              <a:gd name="connsiteY75" fmla="*/ 38522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585904 w 12192000"/>
              <a:gd name="connsiteY149" fmla="*/ 355142 h 1126566"/>
              <a:gd name="connsiteX150" fmla="*/ 11607823 w 12192000"/>
              <a:gd name="connsiteY150" fmla="*/ 357347 h 1126566"/>
              <a:gd name="connsiteX151" fmla="*/ 11614746 w 12192000"/>
              <a:gd name="connsiteY151" fmla="*/ 360281 h 1126566"/>
              <a:gd name="connsiteX152" fmla="*/ 11698873 w 12192000"/>
              <a:gd name="connsiteY152" fmla="*/ 397894 h 1126566"/>
              <a:gd name="connsiteX153" fmla="*/ 11779739 w 12192000"/>
              <a:gd name="connsiteY153" fmla="*/ 457323 h 1126566"/>
              <a:gd name="connsiteX154" fmla="*/ 11828107 w 12192000"/>
              <a:gd name="connsiteY154" fmla="*/ 477948 h 1126566"/>
              <a:gd name="connsiteX155" fmla="*/ 11866598 w 12192000"/>
              <a:gd name="connsiteY155" fmla="*/ 486803 h 1126566"/>
              <a:gd name="connsiteX156" fmla="*/ 11916744 w 12192000"/>
              <a:gd name="connsiteY156" fmla="*/ 502917 h 1126566"/>
              <a:gd name="connsiteX157" fmla="*/ 11949248 w 12192000"/>
              <a:gd name="connsiteY157" fmla="*/ 518881 h 1126566"/>
              <a:gd name="connsiteX158" fmla="*/ 11951002 w 12192000"/>
              <a:gd name="connsiteY158" fmla="*/ 518735 h 1126566"/>
              <a:gd name="connsiteX159" fmla="*/ 11957283 w 12192000"/>
              <a:gd name="connsiteY159" fmla="*/ 522828 h 1126566"/>
              <a:gd name="connsiteX160" fmla="*/ 11966535 w 12192000"/>
              <a:gd name="connsiteY160" fmla="*/ 527372 h 1126566"/>
              <a:gd name="connsiteX161" fmla="*/ 12026007 w 12192000"/>
              <a:gd name="connsiteY161" fmla="*/ 534384 h 1126566"/>
              <a:gd name="connsiteX162" fmla="*/ 12035188 w 12192000"/>
              <a:gd name="connsiteY162" fmla="*/ 529609 h 1126566"/>
              <a:gd name="connsiteX163" fmla="*/ 12115225 w 12192000"/>
              <a:gd name="connsiteY163" fmla="*/ 561895 h 1126566"/>
              <a:gd name="connsiteX164" fmla="*/ 12191636 w 12192000"/>
              <a:gd name="connsiteY164" fmla="*/ 558318 h 1126566"/>
              <a:gd name="connsiteX165" fmla="*/ 12192000 w 12192000"/>
              <a:gd name="connsiteY165" fmla="*/ 558295 h 1126566"/>
              <a:gd name="connsiteX166" fmla="*/ 12192000 w 12192000"/>
              <a:gd name="connsiteY166" fmla="*/ 1126566 h 1126566"/>
              <a:gd name="connsiteX167" fmla="*/ 0 w 12192000"/>
              <a:gd name="connsiteY167" fmla="*/ 1126566 h 1126566"/>
              <a:gd name="connsiteX168" fmla="*/ 0 w 12192000"/>
              <a:gd name="connsiteY168" fmla="*/ 401922 h 1126566"/>
              <a:gd name="connsiteX169" fmla="*/ 25242 w 12192000"/>
              <a:gd name="connsiteY169" fmla="*/ 388862 h 1126566"/>
              <a:gd name="connsiteX170" fmla="*/ 96922 w 12192000"/>
              <a:gd name="connsiteY170" fmla="*/ 357381 h 1126566"/>
              <a:gd name="connsiteX171" fmla="*/ 164580 w 12192000"/>
              <a:gd name="connsiteY171" fmla="*/ 322443 h 1126566"/>
              <a:gd name="connsiteX172" fmla="*/ 258712 w 12192000"/>
              <a:gd name="connsiteY172" fmla="*/ 286531 h 1126566"/>
              <a:gd name="connsiteX173" fmla="*/ 316354 w 12192000"/>
              <a:gd name="connsiteY173" fmla="*/ 238529 h 1126566"/>
              <a:gd name="connsiteX174" fmla="*/ 328834 w 12192000"/>
              <a:gd name="connsiteY174" fmla="*/ 240963 h 1126566"/>
              <a:gd name="connsiteX175" fmla="*/ 383414 w 12192000"/>
              <a:gd name="connsiteY175" fmla="*/ 221196 h 1126566"/>
              <a:gd name="connsiteX176" fmla="*/ 537708 w 12192000"/>
              <a:gd name="connsiteY176" fmla="*/ 119020 h 1126566"/>
              <a:gd name="connsiteX177" fmla="*/ 653257 w 12192000"/>
              <a:gd name="connsiteY177" fmla="*/ 91372 h 1126566"/>
              <a:gd name="connsiteX178" fmla="*/ 763197 w 12192000"/>
              <a:gd name="connsiteY178" fmla="*/ 59356 h 1126566"/>
              <a:gd name="connsiteX179" fmla="*/ 778208 w 12192000"/>
              <a:gd name="connsiteY179" fmla="*/ 63801 h 1126566"/>
              <a:gd name="connsiteX180" fmla="*/ 784725 w 12192000"/>
              <a:gd name="connsiteY180" fmla="*/ 62505 h 1126566"/>
              <a:gd name="connsiteX181" fmla="*/ 785400 w 12192000"/>
              <a:gd name="connsiteY181" fmla="*/ 62796 h 1126566"/>
              <a:gd name="connsiteX182" fmla="*/ 786774 w 12192000"/>
              <a:gd name="connsiteY182" fmla="*/ 62098 h 1126566"/>
              <a:gd name="connsiteX183" fmla="*/ 852003 w 12192000"/>
              <a:gd name="connsiteY183" fmla="*/ 61064 h 1126566"/>
              <a:gd name="connsiteX184" fmla="*/ 870719 w 12192000"/>
              <a:gd name="connsiteY184" fmla="*/ 47209 h 1126566"/>
              <a:gd name="connsiteX185" fmla="*/ 883786 w 12192000"/>
              <a:gd name="connsiteY185" fmla="*/ 45814 h 1126566"/>
              <a:gd name="connsiteX186" fmla="*/ 886400 w 12192000"/>
              <a:gd name="connsiteY186" fmla="*/ 43909 h 1126566"/>
              <a:gd name="connsiteX187" fmla="*/ 893881 w 12192000"/>
              <a:gd name="connsiteY187" fmla="*/ 40197 h 1126566"/>
              <a:gd name="connsiteX188" fmla="*/ 886282 w 12192000"/>
              <a:gd name="connsiteY188" fmla="*/ 36610 h 1126566"/>
              <a:gd name="connsiteX189" fmla="*/ 950274 w 12192000"/>
              <a:gd name="connsiteY189" fmla="*/ 20111 h 1126566"/>
              <a:gd name="connsiteX190" fmla="*/ 988432 w 12192000"/>
              <a:gd name="connsiteY190" fmla="*/ 24039 h 1126566"/>
              <a:gd name="connsiteX191" fmla="*/ 1048223 w 12192000"/>
              <a:gd name="connsiteY191" fmla="*/ 19791 h 1126566"/>
              <a:gd name="connsiteX192" fmla="*/ 1177886 w 12192000"/>
              <a:gd name="connsiteY192" fmla="*/ 30728 h 1126566"/>
              <a:gd name="connsiteX193" fmla="*/ 1305018 w 12192000"/>
              <a:gd name="connsiteY193"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686944 w 12192000"/>
              <a:gd name="connsiteY72" fmla="*/ 334233 h 1126566"/>
              <a:gd name="connsiteX73" fmla="*/ 6788093 w 12192000"/>
              <a:gd name="connsiteY73" fmla="*/ 377012 h 1126566"/>
              <a:gd name="connsiteX74" fmla="*/ 6944546 w 12192000"/>
              <a:gd name="connsiteY74" fmla="*/ 386543 h 1126566"/>
              <a:gd name="connsiteX75" fmla="*/ 7063994 w 12192000"/>
              <a:gd name="connsiteY75" fmla="*/ 38522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585904 w 12192000"/>
              <a:gd name="connsiteY149" fmla="*/ 355142 h 1126566"/>
              <a:gd name="connsiteX150" fmla="*/ 11607823 w 12192000"/>
              <a:gd name="connsiteY150" fmla="*/ 357347 h 1126566"/>
              <a:gd name="connsiteX151" fmla="*/ 11614746 w 12192000"/>
              <a:gd name="connsiteY151" fmla="*/ 360281 h 1126566"/>
              <a:gd name="connsiteX152" fmla="*/ 11698873 w 12192000"/>
              <a:gd name="connsiteY152" fmla="*/ 397894 h 1126566"/>
              <a:gd name="connsiteX153" fmla="*/ 11779739 w 12192000"/>
              <a:gd name="connsiteY153" fmla="*/ 457323 h 1126566"/>
              <a:gd name="connsiteX154" fmla="*/ 11828107 w 12192000"/>
              <a:gd name="connsiteY154" fmla="*/ 477948 h 1126566"/>
              <a:gd name="connsiteX155" fmla="*/ 11866598 w 12192000"/>
              <a:gd name="connsiteY155" fmla="*/ 486803 h 1126566"/>
              <a:gd name="connsiteX156" fmla="*/ 11916744 w 12192000"/>
              <a:gd name="connsiteY156" fmla="*/ 502917 h 1126566"/>
              <a:gd name="connsiteX157" fmla="*/ 11949248 w 12192000"/>
              <a:gd name="connsiteY157" fmla="*/ 518881 h 1126566"/>
              <a:gd name="connsiteX158" fmla="*/ 11951002 w 12192000"/>
              <a:gd name="connsiteY158" fmla="*/ 518735 h 1126566"/>
              <a:gd name="connsiteX159" fmla="*/ 11957283 w 12192000"/>
              <a:gd name="connsiteY159" fmla="*/ 522828 h 1126566"/>
              <a:gd name="connsiteX160" fmla="*/ 11966535 w 12192000"/>
              <a:gd name="connsiteY160" fmla="*/ 527372 h 1126566"/>
              <a:gd name="connsiteX161" fmla="*/ 12026007 w 12192000"/>
              <a:gd name="connsiteY161" fmla="*/ 534384 h 1126566"/>
              <a:gd name="connsiteX162" fmla="*/ 12035188 w 12192000"/>
              <a:gd name="connsiteY162" fmla="*/ 529609 h 1126566"/>
              <a:gd name="connsiteX163" fmla="*/ 12115225 w 12192000"/>
              <a:gd name="connsiteY163" fmla="*/ 561895 h 1126566"/>
              <a:gd name="connsiteX164" fmla="*/ 12191636 w 12192000"/>
              <a:gd name="connsiteY164" fmla="*/ 558318 h 1126566"/>
              <a:gd name="connsiteX165" fmla="*/ 12192000 w 12192000"/>
              <a:gd name="connsiteY165" fmla="*/ 558295 h 1126566"/>
              <a:gd name="connsiteX166" fmla="*/ 12192000 w 12192000"/>
              <a:gd name="connsiteY166" fmla="*/ 1126566 h 1126566"/>
              <a:gd name="connsiteX167" fmla="*/ 0 w 12192000"/>
              <a:gd name="connsiteY167" fmla="*/ 1126566 h 1126566"/>
              <a:gd name="connsiteX168" fmla="*/ 0 w 12192000"/>
              <a:gd name="connsiteY168" fmla="*/ 401922 h 1126566"/>
              <a:gd name="connsiteX169" fmla="*/ 25242 w 12192000"/>
              <a:gd name="connsiteY169" fmla="*/ 388862 h 1126566"/>
              <a:gd name="connsiteX170" fmla="*/ 96922 w 12192000"/>
              <a:gd name="connsiteY170" fmla="*/ 357381 h 1126566"/>
              <a:gd name="connsiteX171" fmla="*/ 164580 w 12192000"/>
              <a:gd name="connsiteY171" fmla="*/ 322443 h 1126566"/>
              <a:gd name="connsiteX172" fmla="*/ 258712 w 12192000"/>
              <a:gd name="connsiteY172" fmla="*/ 286531 h 1126566"/>
              <a:gd name="connsiteX173" fmla="*/ 316354 w 12192000"/>
              <a:gd name="connsiteY173" fmla="*/ 238529 h 1126566"/>
              <a:gd name="connsiteX174" fmla="*/ 328834 w 12192000"/>
              <a:gd name="connsiteY174" fmla="*/ 240963 h 1126566"/>
              <a:gd name="connsiteX175" fmla="*/ 383414 w 12192000"/>
              <a:gd name="connsiteY175" fmla="*/ 221196 h 1126566"/>
              <a:gd name="connsiteX176" fmla="*/ 537708 w 12192000"/>
              <a:gd name="connsiteY176" fmla="*/ 119020 h 1126566"/>
              <a:gd name="connsiteX177" fmla="*/ 653257 w 12192000"/>
              <a:gd name="connsiteY177" fmla="*/ 91372 h 1126566"/>
              <a:gd name="connsiteX178" fmla="*/ 763197 w 12192000"/>
              <a:gd name="connsiteY178" fmla="*/ 59356 h 1126566"/>
              <a:gd name="connsiteX179" fmla="*/ 778208 w 12192000"/>
              <a:gd name="connsiteY179" fmla="*/ 63801 h 1126566"/>
              <a:gd name="connsiteX180" fmla="*/ 784725 w 12192000"/>
              <a:gd name="connsiteY180" fmla="*/ 62505 h 1126566"/>
              <a:gd name="connsiteX181" fmla="*/ 785400 w 12192000"/>
              <a:gd name="connsiteY181" fmla="*/ 62796 h 1126566"/>
              <a:gd name="connsiteX182" fmla="*/ 786774 w 12192000"/>
              <a:gd name="connsiteY182" fmla="*/ 62098 h 1126566"/>
              <a:gd name="connsiteX183" fmla="*/ 852003 w 12192000"/>
              <a:gd name="connsiteY183" fmla="*/ 61064 h 1126566"/>
              <a:gd name="connsiteX184" fmla="*/ 870719 w 12192000"/>
              <a:gd name="connsiteY184" fmla="*/ 47209 h 1126566"/>
              <a:gd name="connsiteX185" fmla="*/ 883786 w 12192000"/>
              <a:gd name="connsiteY185" fmla="*/ 45814 h 1126566"/>
              <a:gd name="connsiteX186" fmla="*/ 886400 w 12192000"/>
              <a:gd name="connsiteY186" fmla="*/ 43909 h 1126566"/>
              <a:gd name="connsiteX187" fmla="*/ 893881 w 12192000"/>
              <a:gd name="connsiteY187" fmla="*/ 40197 h 1126566"/>
              <a:gd name="connsiteX188" fmla="*/ 886282 w 12192000"/>
              <a:gd name="connsiteY188" fmla="*/ 36610 h 1126566"/>
              <a:gd name="connsiteX189" fmla="*/ 950274 w 12192000"/>
              <a:gd name="connsiteY189" fmla="*/ 20111 h 1126566"/>
              <a:gd name="connsiteX190" fmla="*/ 988432 w 12192000"/>
              <a:gd name="connsiteY190" fmla="*/ 24039 h 1126566"/>
              <a:gd name="connsiteX191" fmla="*/ 1048223 w 12192000"/>
              <a:gd name="connsiteY191" fmla="*/ 19791 h 1126566"/>
              <a:gd name="connsiteX192" fmla="*/ 1177886 w 12192000"/>
              <a:gd name="connsiteY192" fmla="*/ 30728 h 1126566"/>
              <a:gd name="connsiteX193" fmla="*/ 1305018 w 12192000"/>
              <a:gd name="connsiteY193"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686944 w 12192000"/>
              <a:gd name="connsiteY72" fmla="*/ 33423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585904 w 12192000"/>
              <a:gd name="connsiteY149" fmla="*/ 355142 h 1126566"/>
              <a:gd name="connsiteX150" fmla="*/ 11607823 w 12192000"/>
              <a:gd name="connsiteY150" fmla="*/ 357347 h 1126566"/>
              <a:gd name="connsiteX151" fmla="*/ 11614746 w 12192000"/>
              <a:gd name="connsiteY151" fmla="*/ 360281 h 1126566"/>
              <a:gd name="connsiteX152" fmla="*/ 11698873 w 12192000"/>
              <a:gd name="connsiteY152" fmla="*/ 397894 h 1126566"/>
              <a:gd name="connsiteX153" fmla="*/ 11779739 w 12192000"/>
              <a:gd name="connsiteY153" fmla="*/ 457323 h 1126566"/>
              <a:gd name="connsiteX154" fmla="*/ 11828107 w 12192000"/>
              <a:gd name="connsiteY154" fmla="*/ 477948 h 1126566"/>
              <a:gd name="connsiteX155" fmla="*/ 11866598 w 12192000"/>
              <a:gd name="connsiteY155" fmla="*/ 486803 h 1126566"/>
              <a:gd name="connsiteX156" fmla="*/ 11916744 w 12192000"/>
              <a:gd name="connsiteY156" fmla="*/ 502917 h 1126566"/>
              <a:gd name="connsiteX157" fmla="*/ 11949248 w 12192000"/>
              <a:gd name="connsiteY157" fmla="*/ 518881 h 1126566"/>
              <a:gd name="connsiteX158" fmla="*/ 11951002 w 12192000"/>
              <a:gd name="connsiteY158" fmla="*/ 518735 h 1126566"/>
              <a:gd name="connsiteX159" fmla="*/ 11957283 w 12192000"/>
              <a:gd name="connsiteY159" fmla="*/ 522828 h 1126566"/>
              <a:gd name="connsiteX160" fmla="*/ 11966535 w 12192000"/>
              <a:gd name="connsiteY160" fmla="*/ 527372 h 1126566"/>
              <a:gd name="connsiteX161" fmla="*/ 12026007 w 12192000"/>
              <a:gd name="connsiteY161" fmla="*/ 534384 h 1126566"/>
              <a:gd name="connsiteX162" fmla="*/ 12035188 w 12192000"/>
              <a:gd name="connsiteY162" fmla="*/ 529609 h 1126566"/>
              <a:gd name="connsiteX163" fmla="*/ 12115225 w 12192000"/>
              <a:gd name="connsiteY163" fmla="*/ 561895 h 1126566"/>
              <a:gd name="connsiteX164" fmla="*/ 12191636 w 12192000"/>
              <a:gd name="connsiteY164" fmla="*/ 558318 h 1126566"/>
              <a:gd name="connsiteX165" fmla="*/ 12192000 w 12192000"/>
              <a:gd name="connsiteY165" fmla="*/ 558295 h 1126566"/>
              <a:gd name="connsiteX166" fmla="*/ 12192000 w 12192000"/>
              <a:gd name="connsiteY166" fmla="*/ 1126566 h 1126566"/>
              <a:gd name="connsiteX167" fmla="*/ 0 w 12192000"/>
              <a:gd name="connsiteY167" fmla="*/ 1126566 h 1126566"/>
              <a:gd name="connsiteX168" fmla="*/ 0 w 12192000"/>
              <a:gd name="connsiteY168" fmla="*/ 401922 h 1126566"/>
              <a:gd name="connsiteX169" fmla="*/ 25242 w 12192000"/>
              <a:gd name="connsiteY169" fmla="*/ 388862 h 1126566"/>
              <a:gd name="connsiteX170" fmla="*/ 96922 w 12192000"/>
              <a:gd name="connsiteY170" fmla="*/ 357381 h 1126566"/>
              <a:gd name="connsiteX171" fmla="*/ 164580 w 12192000"/>
              <a:gd name="connsiteY171" fmla="*/ 322443 h 1126566"/>
              <a:gd name="connsiteX172" fmla="*/ 258712 w 12192000"/>
              <a:gd name="connsiteY172" fmla="*/ 286531 h 1126566"/>
              <a:gd name="connsiteX173" fmla="*/ 316354 w 12192000"/>
              <a:gd name="connsiteY173" fmla="*/ 238529 h 1126566"/>
              <a:gd name="connsiteX174" fmla="*/ 328834 w 12192000"/>
              <a:gd name="connsiteY174" fmla="*/ 240963 h 1126566"/>
              <a:gd name="connsiteX175" fmla="*/ 383414 w 12192000"/>
              <a:gd name="connsiteY175" fmla="*/ 221196 h 1126566"/>
              <a:gd name="connsiteX176" fmla="*/ 537708 w 12192000"/>
              <a:gd name="connsiteY176" fmla="*/ 119020 h 1126566"/>
              <a:gd name="connsiteX177" fmla="*/ 653257 w 12192000"/>
              <a:gd name="connsiteY177" fmla="*/ 91372 h 1126566"/>
              <a:gd name="connsiteX178" fmla="*/ 763197 w 12192000"/>
              <a:gd name="connsiteY178" fmla="*/ 59356 h 1126566"/>
              <a:gd name="connsiteX179" fmla="*/ 778208 w 12192000"/>
              <a:gd name="connsiteY179" fmla="*/ 63801 h 1126566"/>
              <a:gd name="connsiteX180" fmla="*/ 784725 w 12192000"/>
              <a:gd name="connsiteY180" fmla="*/ 62505 h 1126566"/>
              <a:gd name="connsiteX181" fmla="*/ 785400 w 12192000"/>
              <a:gd name="connsiteY181" fmla="*/ 62796 h 1126566"/>
              <a:gd name="connsiteX182" fmla="*/ 786774 w 12192000"/>
              <a:gd name="connsiteY182" fmla="*/ 62098 h 1126566"/>
              <a:gd name="connsiteX183" fmla="*/ 852003 w 12192000"/>
              <a:gd name="connsiteY183" fmla="*/ 61064 h 1126566"/>
              <a:gd name="connsiteX184" fmla="*/ 870719 w 12192000"/>
              <a:gd name="connsiteY184" fmla="*/ 47209 h 1126566"/>
              <a:gd name="connsiteX185" fmla="*/ 883786 w 12192000"/>
              <a:gd name="connsiteY185" fmla="*/ 45814 h 1126566"/>
              <a:gd name="connsiteX186" fmla="*/ 886400 w 12192000"/>
              <a:gd name="connsiteY186" fmla="*/ 43909 h 1126566"/>
              <a:gd name="connsiteX187" fmla="*/ 893881 w 12192000"/>
              <a:gd name="connsiteY187" fmla="*/ 40197 h 1126566"/>
              <a:gd name="connsiteX188" fmla="*/ 886282 w 12192000"/>
              <a:gd name="connsiteY188" fmla="*/ 36610 h 1126566"/>
              <a:gd name="connsiteX189" fmla="*/ 950274 w 12192000"/>
              <a:gd name="connsiteY189" fmla="*/ 20111 h 1126566"/>
              <a:gd name="connsiteX190" fmla="*/ 988432 w 12192000"/>
              <a:gd name="connsiteY190" fmla="*/ 24039 h 1126566"/>
              <a:gd name="connsiteX191" fmla="*/ 1048223 w 12192000"/>
              <a:gd name="connsiteY191" fmla="*/ 19791 h 1126566"/>
              <a:gd name="connsiteX192" fmla="*/ 1177886 w 12192000"/>
              <a:gd name="connsiteY192" fmla="*/ 30728 h 1126566"/>
              <a:gd name="connsiteX193" fmla="*/ 1305018 w 12192000"/>
              <a:gd name="connsiteY193"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686944 w 12192000"/>
              <a:gd name="connsiteY72" fmla="*/ 33423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585904 w 12192000"/>
              <a:gd name="connsiteY149" fmla="*/ 355142 h 1126566"/>
              <a:gd name="connsiteX150" fmla="*/ 11607823 w 12192000"/>
              <a:gd name="connsiteY150" fmla="*/ 357347 h 1126566"/>
              <a:gd name="connsiteX151" fmla="*/ 11614746 w 12192000"/>
              <a:gd name="connsiteY151" fmla="*/ 360281 h 1126566"/>
              <a:gd name="connsiteX152" fmla="*/ 11698873 w 12192000"/>
              <a:gd name="connsiteY152" fmla="*/ 397894 h 1126566"/>
              <a:gd name="connsiteX153" fmla="*/ 11779739 w 12192000"/>
              <a:gd name="connsiteY153" fmla="*/ 457323 h 1126566"/>
              <a:gd name="connsiteX154" fmla="*/ 11828107 w 12192000"/>
              <a:gd name="connsiteY154" fmla="*/ 477948 h 1126566"/>
              <a:gd name="connsiteX155" fmla="*/ 11866598 w 12192000"/>
              <a:gd name="connsiteY155" fmla="*/ 486803 h 1126566"/>
              <a:gd name="connsiteX156" fmla="*/ 11916744 w 12192000"/>
              <a:gd name="connsiteY156" fmla="*/ 502917 h 1126566"/>
              <a:gd name="connsiteX157" fmla="*/ 11949248 w 12192000"/>
              <a:gd name="connsiteY157" fmla="*/ 518881 h 1126566"/>
              <a:gd name="connsiteX158" fmla="*/ 11951002 w 12192000"/>
              <a:gd name="connsiteY158" fmla="*/ 518735 h 1126566"/>
              <a:gd name="connsiteX159" fmla="*/ 11957283 w 12192000"/>
              <a:gd name="connsiteY159" fmla="*/ 522828 h 1126566"/>
              <a:gd name="connsiteX160" fmla="*/ 11966535 w 12192000"/>
              <a:gd name="connsiteY160" fmla="*/ 527372 h 1126566"/>
              <a:gd name="connsiteX161" fmla="*/ 12026007 w 12192000"/>
              <a:gd name="connsiteY161" fmla="*/ 534384 h 1126566"/>
              <a:gd name="connsiteX162" fmla="*/ 12035188 w 12192000"/>
              <a:gd name="connsiteY162" fmla="*/ 529609 h 1126566"/>
              <a:gd name="connsiteX163" fmla="*/ 12115225 w 12192000"/>
              <a:gd name="connsiteY163" fmla="*/ 561895 h 1126566"/>
              <a:gd name="connsiteX164" fmla="*/ 12191636 w 12192000"/>
              <a:gd name="connsiteY164" fmla="*/ 558318 h 1126566"/>
              <a:gd name="connsiteX165" fmla="*/ 12192000 w 12192000"/>
              <a:gd name="connsiteY165" fmla="*/ 558295 h 1126566"/>
              <a:gd name="connsiteX166" fmla="*/ 12192000 w 12192000"/>
              <a:gd name="connsiteY166" fmla="*/ 1126566 h 1126566"/>
              <a:gd name="connsiteX167" fmla="*/ 0 w 12192000"/>
              <a:gd name="connsiteY167" fmla="*/ 1126566 h 1126566"/>
              <a:gd name="connsiteX168" fmla="*/ 0 w 12192000"/>
              <a:gd name="connsiteY168" fmla="*/ 401922 h 1126566"/>
              <a:gd name="connsiteX169" fmla="*/ 25242 w 12192000"/>
              <a:gd name="connsiteY169" fmla="*/ 388862 h 1126566"/>
              <a:gd name="connsiteX170" fmla="*/ 96922 w 12192000"/>
              <a:gd name="connsiteY170" fmla="*/ 357381 h 1126566"/>
              <a:gd name="connsiteX171" fmla="*/ 164580 w 12192000"/>
              <a:gd name="connsiteY171" fmla="*/ 322443 h 1126566"/>
              <a:gd name="connsiteX172" fmla="*/ 258712 w 12192000"/>
              <a:gd name="connsiteY172" fmla="*/ 286531 h 1126566"/>
              <a:gd name="connsiteX173" fmla="*/ 316354 w 12192000"/>
              <a:gd name="connsiteY173" fmla="*/ 238529 h 1126566"/>
              <a:gd name="connsiteX174" fmla="*/ 328834 w 12192000"/>
              <a:gd name="connsiteY174" fmla="*/ 240963 h 1126566"/>
              <a:gd name="connsiteX175" fmla="*/ 383414 w 12192000"/>
              <a:gd name="connsiteY175" fmla="*/ 221196 h 1126566"/>
              <a:gd name="connsiteX176" fmla="*/ 537708 w 12192000"/>
              <a:gd name="connsiteY176" fmla="*/ 119020 h 1126566"/>
              <a:gd name="connsiteX177" fmla="*/ 653257 w 12192000"/>
              <a:gd name="connsiteY177" fmla="*/ 91372 h 1126566"/>
              <a:gd name="connsiteX178" fmla="*/ 763197 w 12192000"/>
              <a:gd name="connsiteY178" fmla="*/ 59356 h 1126566"/>
              <a:gd name="connsiteX179" fmla="*/ 778208 w 12192000"/>
              <a:gd name="connsiteY179" fmla="*/ 63801 h 1126566"/>
              <a:gd name="connsiteX180" fmla="*/ 784725 w 12192000"/>
              <a:gd name="connsiteY180" fmla="*/ 62505 h 1126566"/>
              <a:gd name="connsiteX181" fmla="*/ 785400 w 12192000"/>
              <a:gd name="connsiteY181" fmla="*/ 62796 h 1126566"/>
              <a:gd name="connsiteX182" fmla="*/ 786774 w 12192000"/>
              <a:gd name="connsiteY182" fmla="*/ 62098 h 1126566"/>
              <a:gd name="connsiteX183" fmla="*/ 852003 w 12192000"/>
              <a:gd name="connsiteY183" fmla="*/ 61064 h 1126566"/>
              <a:gd name="connsiteX184" fmla="*/ 870719 w 12192000"/>
              <a:gd name="connsiteY184" fmla="*/ 47209 h 1126566"/>
              <a:gd name="connsiteX185" fmla="*/ 883786 w 12192000"/>
              <a:gd name="connsiteY185" fmla="*/ 45814 h 1126566"/>
              <a:gd name="connsiteX186" fmla="*/ 886400 w 12192000"/>
              <a:gd name="connsiteY186" fmla="*/ 43909 h 1126566"/>
              <a:gd name="connsiteX187" fmla="*/ 893881 w 12192000"/>
              <a:gd name="connsiteY187" fmla="*/ 40197 h 1126566"/>
              <a:gd name="connsiteX188" fmla="*/ 886282 w 12192000"/>
              <a:gd name="connsiteY188" fmla="*/ 36610 h 1126566"/>
              <a:gd name="connsiteX189" fmla="*/ 950274 w 12192000"/>
              <a:gd name="connsiteY189" fmla="*/ 20111 h 1126566"/>
              <a:gd name="connsiteX190" fmla="*/ 988432 w 12192000"/>
              <a:gd name="connsiteY190" fmla="*/ 24039 h 1126566"/>
              <a:gd name="connsiteX191" fmla="*/ 1048223 w 12192000"/>
              <a:gd name="connsiteY191" fmla="*/ 19791 h 1126566"/>
              <a:gd name="connsiteX192" fmla="*/ 1177886 w 12192000"/>
              <a:gd name="connsiteY192" fmla="*/ 30728 h 1126566"/>
              <a:gd name="connsiteX193" fmla="*/ 1305018 w 12192000"/>
              <a:gd name="connsiteY193"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709804 w 12192000"/>
              <a:gd name="connsiteY72" fmla="*/ 34566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585904 w 12192000"/>
              <a:gd name="connsiteY149" fmla="*/ 355142 h 1126566"/>
              <a:gd name="connsiteX150" fmla="*/ 11607823 w 12192000"/>
              <a:gd name="connsiteY150" fmla="*/ 357347 h 1126566"/>
              <a:gd name="connsiteX151" fmla="*/ 11614746 w 12192000"/>
              <a:gd name="connsiteY151" fmla="*/ 360281 h 1126566"/>
              <a:gd name="connsiteX152" fmla="*/ 11698873 w 12192000"/>
              <a:gd name="connsiteY152" fmla="*/ 397894 h 1126566"/>
              <a:gd name="connsiteX153" fmla="*/ 11779739 w 12192000"/>
              <a:gd name="connsiteY153" fmla="*/ 457323 h 1126566"/>
              <a:gd name="connsiteX154" fmla="*/ 11828107 w 12192000"/>
              <a:gd name="connsiteY154" fmla="*/ 477948 h 1126566"/>
              <a:gd name="connsiteX155" fmla="*/ 11866598 w 12192000"/>
              <a:gd name="connsiteY155" fmla="*/ 486803 h 1126566"/>
              <a:gd name="connsiteX156" fmla="*/ 11916744 w 12192000"/>
              <a:gd name="connsiteY156" fmla="*/ 502917 h 1126566"/>
              <a:gd name="connsiteX157" fmla="*/ 11949248 w 12192000"/>
              <a:gd name="connsiteY157" fmla="*/ 518881 h 1126566"/>
              <a:gd name="connsiteX158" fmla="*/ 11951002 w 12192000"/>
              <a:gd name="connsiteY158" fmla="*/ 518735 h 1126566"/>
              <a:gd name="connsiteX159" fmla="*/ 11957283 w 12192000"/>
              <a:gd name="connsiteY159" fmla="*/ 522828 h 1126566"/>
              <a:gd name="connsiteX160" fmla="*/ 11966535 w 12192000"/>
              <a:gd name="connsiteY160" fmla="*/ 527372 h 1126566"/>
              <a:gd name="connsiteX161" fmla="*/ 12026007 w 12192000"/>
              <a:gd name="connsiteY161" fmla="*/ 534384 h 1126566"/>
              <a:gd name="connsiteX162" fmla="*/ 12035188 w 12192000"/>
              <a:gd name="connsiteY162" fmla="*/ 529609 h 1126566"/>
              <a:gd name="connsiteX163" fmla="*/ 12115225 w 12192000"/>
              <a:gd name="connsiteY163" fmla="*/ 561895 h 1126566"/>
              <a:gd name="connsiteX164" fmla="*/ 12191636 w 12192000"/>
              <a:gd name="connsiteY164" fmla="*/ 558318 h 1126566"/>
              <a:gd name="connsiteX165" fmla="*/ 12192000 w 12192000"/>
              <a:gd name="connsiteY165" fmla="*/ 558295 h 1126566"/>
              <a:gd name="connsiteX166" fmla="*/ 12192000 w 12192000"/>
              <a:gd name="connsiteY166" fmla="*/ 1126566 h 1126566"/>
              <a:gd name="connsiteX167" fmla="*/ 0 w 12192000"/>
              <a:gd name="connsiteY167" fmla="*/ 1126566 h 1126566"/>
              <a:gd name="connsiteX168" fmla="*/ 0 w 12192000"/>
              <a:gd name="connsiteY168" fmla="*/ 401922 h 1126566"/>
              <a:gd name="connsiteX169" fmla="*/ 25242 w 12192000"/>
              <a:gd name="connsiteY169" fmla="*/ 388862 h 1126566"/>
              <a:gd name="connsiteX170" fmla="*/ 96922 w 12192000"/>
              <a:gd name="connsiteY170" fmla="*/ 357381 h 1126566"/>
              <a:gd name="connsiteX171" fmla="*/ 164580 w 12192000"/>
              <a:gd name="connsiteY171" fmla="*/ 322443 h 1126566"/>
              <a:gd name="connsiteX172" fmla="*/ 258712 w 12192000"/>
              <a:gd name="connsiteY172" fmla="*/ 286531 h 1126566"/>
              <a:gd name="connsiteX173" fmla="*/ 316354 w 12192000"/>
              <a:gd name="connsiteY173" fmla="*/ 238529 h 1126566"/>
              <a:gd name="connsiteX174" fmla="*/ 328834 w 12192000"/>
              <a:gd name="connsiteY174" fmla="*/ 240963 h 1126566"/>
              <a:gd name="connsiteX175" fmla="*/ 383414 w 12192000"/>
              <a:gd name="connsiteY175" fmla="*/ 221196 h 1126566"/>
              <a:gd name="connsiteX176" fmla="*/ 537708 w 12192000"/>
              <a:gd name="connsiteY176" fmla="*/ 119020 h 1126566"/>
              <a:gd name="connsiteX177" fmla="*/ 653257 w 12192000"/>
              <a:gd name="connsiteY177" fmla="*/ 91372 h 1126566"/>
              <a:gd name="connsiteX178" fmla="*/ 763197 w 12192000"/>
              <a:gd name="connsiteY178" fmla="*/ 59356 h 1126566"/>
              <a:gd name="connsiteX179" fmla="*/ 778208 w 12192000"/>
              <a:gd name="connsiteY179" fmla="*/ 63801 h 1126566"/>
              <a:gd name="connsiteX180" fmla="*/ 784725 w 12192000"/>
              <a:gd name="connsiteY180" fmla="*/ 62505 h 1126566"/>
              <a:gd name="connsiteX181" fmla="*/ 785400 w 12192000"/>
              <a:gd name="connsiteY181" fmla="*/ 62796 h 1126566"/>
              <a:gd name="connsiteX182" fmla="*/ 786774 w 12192000"/>
              <a:gd name="connsiteY182" fmla="*/ 62098 h 1126566"/>
              <a:gd name="connsiteX183" fmla="*/ 852003 w 12192000"/>
              <a:gd name="connsiteY183" fmla="*/ 61064 h 1126566"/>
              <a:gd name="connsiteX184" fmla="*/ 870719 w 12192000"/>
              <a:gd name="connsiteY184" fmla="*/ 47209 h 1126566"/>
              <a:gd name="connsiteX185" fmla="*/ 883786 w 12192000"/>
              <a:gd name="connsiteY185" fmla="*/ 45814 h 1126566"/>
              <a:gd name="connsiteX186" fmla="*/ 886400 w 12192000"/>
              <a:gd name="connsiteY186" fmla="*/ 43909 h 1126566"/>
              <a:gd name="connsiteX187" fmla="*/ 893881 w 12192000"/>
              <a:gd name="connsiteY187" fmla="*/ 40197 h 1126566"/>
              <a:gd name="connsiteX188" fmla="*/ 886282 w 12192000"/>
              <a:gd name="connsiteY188" fmla="*/ 36610 h 1126566"/>
              <a:gd name="connsiteX189" fmla="*/ 950274 w 12192000"/>
              <a:gd name="connsiteY189" fmla="*/ 20111 h 1126566"/>
              <a:gd name="connsiteX190" fmla="*/ 988432 w 12192000"/>
              <a:gd name="connsiteY190" fmla="*/ 24039 h 1126566"/>
              <a:gd name="connsiteX191" fmla="*/ 1048223 w 12192000"/>
              <a:gd name="connsiteY191" fmla="*/ 19791 h 1126566"/>
              <a:gd name="connsiteX192" fmla="*/ 1177886 w 12192000"/>
              <a:gd name="connsiteY192" fmla="*/ 30728 h 1126566"/>
              <a:gd name="connsiteX193" fmla="*/ 1305018 w 12192000"/>
              <a:gd name="connsiteY193"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709804 w 12192000"/>
              <a:gd name="connsiteY72" fmla="*/ 34566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585904 w 12192000"/>
              <a:gd name="connsiteY149" fmla="*/ 355142 h 1126566"/>
              <a:gd name="connsiteX150" fmla="*/ 11607823 w 12192000"/>
              <a:gd name="connsiteY150" fmla="*/ 357347 h 1126566"/>
              <a:gd name="connsiteX151" fmla="*/ 11614746 w 12192000"/>
              <a:gd name="connsiteY151" fmla="*/ 360281 h 1126566"/>
              <a:gd name="connsiteX152" fmla="*/ 11779739 w 12192000"/>
              <a:gd name="connsiteY152" fmla="*/ 457323 h 1126566"/>
              <a:gd name="connsiteX153" fmla="*/ 11828107 w 12192000"/>
              <a:gd name="connsiteY153" fmla="*/ 477948 h 1126566"/>
              <a:gd name="connsiteX154" fmla="*/ 11866598 w 12192000"/>
              <a:gd name="connsiteY154" fmla="*/ 486803 h 1126566"/>
              <a:gd name="connsiteX155" fmla="*/ 11916744 w 12192000"/>
              <a:gd name="connsiteY155" fmla="*/ 502917 h 1126566"/>
              <a:gd name="connsiteX156" fmla="*/ 11949248 w 12192000"/>
              <a:gd name="connsiteY156" fmla="*/ 518881 h 1126566"/>
              <a:gd name="connsiteX157" fmla="*/ 11951002 w 12192000"/>
              <a:gd name="connsiteY157" fmla="*/ 518735 h 1126566"/>
              <a:gd name="connsiteX158" fmla="*/ 11957283 w 12192000"/>
              <a:gd name="connsiteY158" fmla="*/ 522828 h 1126566"/>
              <a:gd name="connsiteX159" fmla="*/ 11966535 w 12192000"/>
              <a:gd name="connsiteY159" fmla="*/ 527372 h 1126566"/>
              <a:gd name="connsiteX160" fmla="*/ 12026007 w 12192000"/>
              <a:gd name="connsiteY160" fmla="*/ 534384 h 1126566"/>
              <a:gd name="connsiteX161" fmla="*/ 12035188 w 12192000"/>
              <a:gd name="connsiteY161" fmla="*/ 529609 h 1126566"/>
              <a:gd name="connsiteX162" fmla="*/ 12115225 w 12192000"/>
              <a:gd name="connsiteY162" fmla="*/ 561895 h 1126566"/>
              <a:gd name="connsiteX163" fmla="*/ 12191636 w 12192000"/>
              <a:gd name="connsiteY163" fmla="*/ 558318 h 1126566"/>
              <a:gd name="connsiteX164" fmla="*/ 12192000 w 12192000"/>
              <a:gd name="connsiteY164" fmla="*/ 558295 h 1126566"/>
              <a:gd name="connsiteX165" fmla="*/ 12192000 w 12192000"/>
              <a:gd name="connsiteY165" fmla="*/ 1126566 h 1126566"/>
              <a:gd name="connsiteX166" fmla="*/ 0 w 12192000"/>
              <a:gd name="connsiteY166" fmla="*/ 1126566 h 1126566"/>
              <a:gd name="connsiteX167" fmla="*/ 0 w 12192000"/>
              <a:gd name="connsiteY167" fmla="*/ 401922 h 1126566"/>
              <a:gd name="connsiteX168" fmla="*/ 25242 w 12192000"/>
              <a:gd name="connsiteY168" fmla="*/ 388862 h 1126566"/>
              <a:gd name="connsiteX169" fmla="*/ 96922 w 12192000"/>
              <a:gd name="connsiteY169" fmla="*/ 357381 h 1126566"/>
              <a:gd name="connsiteX170" fmla="*/ 164580 w 12192000"/>
              <a:gd name="connsiteY170" fmla="*/ 322443 h 1126566"/>
              <a:gd name="connsiteX171" fmla="*/ 258712 w 12192000"/>
              <a:gd name="connsiteY171" fmla="*/ 286531 h 1126566"/>
              <a:gd name="connsiteX172" fmla="*/ 316354 w 12192000"/>
              <a:gd name="connsiteY172" fmla="*/ 238529 h 1126566"/>
              <a:gd name="connsiteX173" fmla="*/ 328834 w 12192000"/>
              <a:gd name="connsiteY173" fmla="*/ 240963 h 1126566"/>
              <a:gd name="connsiteX174" fmla="*/ 383414 w 12192000"/>
              <a:gd name="connsiteY174" fmla="*/ 221196 h 1126566"/>
              <a:gd name="connsiteX175" fmla="*/ 537708 w 12192000"/>
              <a:gd name="connsiteY175" fmla="*/ 119020 h 1126566"/>
              <a:gd name="connsiteX176" fmla="*/ 653257 w 12192000"/>
              <a:gd name="connsiteY176" fmla="*/ 91372 h 1126566"/>
              <a:gd name="connsiteX177" fmla="*/ 763197 w 12192000"/>
              <a:gd name="connsiteY177" fmla="*/ 59356 h 1126566"/>
              <a:gd name="connsiteX178" fmla="*/ 778208 w 12192000"/>
              <a:gd name="connsiteY178" fmla="*/ 63801 h 1126566"/>
              <a:gd name="connsiteX179" fmla="*/ 784725 w 12192000"/>
              <a:gd name="connsiteY179" fmla="*/ 62505 h 1126566"/>
              <a:gd name="connsiteX180" fmla="*/ 785400 w 12192000"/>
              <a:gd name="connsiteY180" fmla="*/ 62796 h 1126566"/>
              <a:gd name="connsiteX181" fmla="*/ 786774 w 12192000"/>
              <a:gd name="connsiteY181" fmla="*/ 62098 h 1126566"/>
              <a:gd name="connsiteX182" fmla="*/ 852003 w 12192000"/>
              <a:gd name="connsiteY182" fmla="*/ 61064 h 1126566"/>
              <a:gd name="connsiteX183" fmla="*/ 870719 w 12192000"/>
              <a:gd name="connsiteY183" fmla="*/ 47209 h 1126566"/>
              <a:gd name="connsiteX184" fmla="*/ 883786 w 12192000"/>
              <a:gd name="connsiteY184" fmla="*/ 45814 h 1126566"/>
              <a:gd name="connsiteX185" fmla="*/ 886400 w 12192000"/>
              <a:gd name="connsiteY185" fmla="*/ 43909 h 1126566"/>
              <a:gd name="connsiteX186" fmla="*/ 893881 w 12192000"/>
              <a:gd name="connsiteY186" fmla="*/ 40197 h 1126566"/>
              <a:gd name="connsiteX187" fmla="*/ 886282 w 12192000"/>
              <a:gd name="connsiteY187" fmla="*/ 36610 h 1126566"/>
              <a:gd name="connsiteX188" fmla="*/ 950274 w 12192000"/>
              <a:gd name="connsiteY188" fmla="*/ 20111 h 1126566"/>
              <a:gd name="connsiteX189" fmla="*/ 988432 w 12192000"/>
              <a:gd name="connsiteY189" fmla="*/ 24039 h 1126566"/>
              <a:gd name="connsiteX190" fmla="*/ 1048223 w 12192000"/>
              <a:gd name="connsiteY190" fmla="*/ 19791 h 1126566"/>
              <a:gd name="connsiteX191" fmla="*/ 1177886 w 12192000"/>
              <a:gd name="connsiteY191" fmla="*/ 30728 h 1126566"/>
              <a:gd name="connsiteX192" fmla="*/ 1305018 w 12192000"/>
              <a:gd name="connsiteY192"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709804 w 12192000"/>
              <a:gd name="connsiteY72" fmla="*/ 34566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585904 w 12192000"/>
              <a:gd name="connsiteY149" fmla="*/ 355142 h 1126566"/>
              <a:gd name="connsiteX150" fmla="*/ 11607823 w 12192000"/>
              <a:gd name="connsiteY150" fmla="*/ 357347 h 1126566"/>
              <a:gd name="connsiteX151" fmla="*/ 11614746 w 12192000"/>
              <a:gd name="connsiteY151" fmla="*/ 360281 h 1126566"/>
              <a:gd name="connsiteX152" fmla="*/ 11828107 w 12192000"/>
              <a:gd name="connsiteY152" fmla="*/ 477948 h 1126566"/>
              <a:gd name="connsiteX153" fmla="*/ 11866598 w 12192000"/>
              <a:gd name="connsiteY153" fmla="*/ 486803 h 1126566"/>
              <a:gd name="connsiteX154" fmla="*/ 11916744 w 12192000"/>
              <a:gd name="connsiteY154" fmla="*/ 502917 h 1126566"/>
              <a:gd name="connsiteX155" fmla="*/ 11949248 w 12192000"/>
              <a:gd name="connsiteY155" fmla="*/ 518881 h 1126566"/>
              <a:gd name="connsiteX156" fmla="*/ 11951002 w 12192000"/>
              <a:gd name="connsiteY156" fmla="*/ 518735 h 1126566"/>
              <a:gd name="connsiteX157" fmla="*/ 11957283 w 12192000"/>
              <a:gd name="connsiteY157" fmla="*/ 522828 h 1126566"/>
              <a:gd name="connsiteX158" fmla="*/ 11966535 w 12192000"/>
              <a:gd name="connsiteY158" fmla="*/ 527372 h 1126566"/>
              <a:gd name="connsiteX159" fmla="*/ 12026007 w 12192000"/>
              <a:gd name="connsiteY159" fmla="*/ 534384 h 1126566"/>
              <a:gd name="connsiteX160" fmla="*/ 12035188 w 12192000"/>
              <a:gd name="connsiteY160" fmla="*/ 529609 h 1126566"/>
              <a:gd name="connsiteX161" fmla="*/ 12115225 w 12192000"/>
              <a:gd name="connsiteY161" fmla="*/ 561895 h 1126566"/>
              <a:gd name="connsiteX162" fmla="*/ 12191636 w 12192000"/>
              <a:gd name="connsiteY162" fmla="*/ 558318 h 1126566"/>
              <a:gd name="connsiteX163" fmla="*/ 12192000 w 12192000"/>
              <a:gd name="connsiteY163" fmla="*/ 558295 h 1126566"/>
              <a:gd name="connsiteX164" fmla="*/ 12192000 w 12192000"/>
              <a:gd name="connsiteY164" fmla="*/ 1126566 h 1126566"/>
              <a:gd name="connsiteX165" fmla="*/ 0 w 12192000"/>
              <a:gd name="connsiteY165" fmla="*/ 1126566 h 1126566"/>
              <a:gd name="connsiteX166" fmla="*/ 0 w 12192000"/>
              <a:gd name="connsiteY166" fmla="*/ 401922 h 1126566"/>
              <a:gd name="connsiteX167" fmla="*/ 25242 w 12192000"/>
              <a:gd name="connsiteY167" fmla="*/ 388862 h 1126566"/>
              <a:gd name="connsiteX168" fmla="*/ 96922 w 12192000"/>
              <a:gd name="connsiteY168" fmla="*/ 357381 h 1126566"/>
              <a:gd name="connsiteX169" fmla="*/ 164580 w 12192000"/>
              <a:gd name="connsiteY169" fmla="*/ 322443 h 1126566"/>
              <a:gd name="connsiteX170" fmla="*/ 258712 w 12192000"/>
              <a:gd name="connsiteY170" fmla="*/ 286531 h 1126566"/>
              <a:gd name="connsiteX171" fmla="*/ 316354 w 12192000"/>
              <a:gd name="connsiteY171" fmla="*/ 238529 h 1126566"/>
              <a:gd name="connsiteX172" fmla="*/ 328834 w 12192000"/>
              <a:gd name="connsiteY172" fmla="*/ 240963 h 1126566"/>
              <a:gd name="connsiteX173" fmla="*/ 383414 w 12192000"/>
              <a:gd name="connsiteY173" fmla="*/ 221196 h 1126566"/>
              <a:gd name="connsiteX174" fmla="*/ 537708 w 12192000"/>
              <a:gd name="connsiteY174" fmla="*/ 119020 h 1126566"/>
              <a:gd name="connsiteX175" fmla="*/ 653257 w 12192000"/>
              <a:gd name="connsiteY175" fmla="*/ 91372 h 1126566"/>
              <a:gd name="connsiteX176" fmla="*/ 763197 w 12192000"/>
              <a:gd name="connsiteY176" fmla="*/ 59356 h 1126566"/>
              <a:gd name="connsiteX177" fmla="*/ 778208 w 12192000"/>
              <a:gd name="connsiteY177" fmla="*/ 63801 h 1126566"/>
              <a:gd name="connsiteX178" fmla="*/ 784725 w 12192000"/>
              <a:gd name="connsiteY178" fmla="*/ 62505 h 1126566"/>
              <a:gd name="connsiteX179" fmla="*/ 785400 w 12192000"/>
              <a:gd name="connsiteY179" fmla="*/ 62796 h 1126566"/>
              <a:gd name="connsiteX180" fmla="*/ 786774 w 12192000"/>
              <a:gd name="connsiteY180" fmla="*/ 62098 h 1126566"/>
              <a:gd name="connsiteX181" fmla="*/ 852003 w 12192000"/>
              <a:gd name="connsiteY181" fmla="*/ 61064 h 1126566"/>
              <a:gd name="connsiteX182" fmla="*/ 870719 w 12192000"/>
              <a:gd name="connsiteY182" fmla="*/ 47209 h 1126566"/>
              <a:gd name="connsiteX183" fmla="*/ 883786 w 12192000"/>
              <a:gd name="connsiteY183" fmla="*/ 45814 h 1126566"/>
              <a:gd name="connsiteX184" fmla="*/ 886400 w 12192000"/>
              <a:gd name="connsiteY184" fmla="*/ 43909 h 1126566"/>
              <a:gd name="connsiteX185" fmla="*/ 893881 w 12192000"/>
              <a:gd name="connsiteY185" fmla="*/ 40197 h 1126566"/>
              <a:gd name="connsiteX186" fmla="*/ 886282 w 12192000"/>
              <a:gd name="connsiteY186" fmla="*/ 36610 h 1126566"/>
              <a:gd name="connsiteX187" fmla="*/ 950274 w 12192000"/>
              <a:gd name="connsiteY187" fmla="*/ 20111 h 1126566"/>
              <a:gd name="connsiteX188" fmla="*/ 988432 w 12192000"/>
              <a:gd name="connsiteY188" fmla="*/ 24039 h 1126566"/>
              <a:gd name="connsiteX189" fmla="*/ 1048223 w 12192000"/>
              <a:gd name="connsiteY189" fmla="*/ 19791 h 1126566"/>
              <a:gd name="connsiteX190" fmla="*/ 1177886 w 12192000"/>
              <a:gd name="connsiteY190" fmla="*/ 30728 h 1126566"/>
              <a:gd name="connsiteX191" fmla="*/ 1305018 w 12192000"/>
              <a:gd name="connsiteY191"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709804 w 12192000"/>
              <a:gd name="connsiteY72" fmla="*/ 34566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585904 w 12192000"/>
              <a:gd name="connsiteY149" fmla="*/ 355142 h 1126566"/>
              <a:gd name="connsiteX150" fmla="*/ 11607823 w 12192000"/>
              <a:gd name="connsiteY150" fmla="*/ 357347 h 1126566"/>
              <a:gd name="connsiteX151" fmla="*/ 11614746 w 12192000"/>
              <a:gd name="connsiteY151" fmla="*/ 360281 h 1126566"/>
              <a:gd name="connsiteX152" fmla="*/ 11786197 w 12192000"/>
              <a:gd name="connsiteY152" fmla="*/ 477948 h 1126566"/>
              <a:gd name="connsiteX153" fmla="*/ 11866598 w 12192000"/>
              <a:gd name="connsiteY153" fmla="*/ 486803 h 1126566"/>
              <a:gd name="connsiteX154" fmla="*/ 11916744 w 12192000"/>
              <a:gd name="connsiteY154" fmla="*/ 502917 h 1126566"/>
              <a:gd name="connsiteX155" fmla="*/ 11949248 w 12192000"/>
              <a:gd name="connsiteY155" fmla="*/ 518881 h 1126566"/>
              <a:gd name="connsiteX156" fmla="*/ 11951002 w 12192000"/>
              <a:gd name="connsiteY156" fmla="*/ 518735 h 1126566"/>
              <a:gd name="connsiteX157" fmla="*/ 11957283 w 12192000"/>
              <a:gd name="connsiteY157" fmla="*/ 522828 h 1126566"/>
              <a:gd name="connsiteX158" fmla="*/ 11966535 w 12192000"/>
              <a:gd name="connsiteY158" fmla="*/ 527372 h 1126566"/>
              <a:gd name="connsiteX159" fmla="*/ 12026007 w 12192000"/>
              <a:gd name="connsiteY159" fmla="*/ 534384 h 1126566"/>
              <a:gd name="connsiteX160" fmla="*/ 12035188 w 12192000"/>
              <a:gd name="connsiteY160" fmla="*/ 529609 h 1126566"/>
              <a:gd name="connsiteX161" fmla="*/ 12115225 w 12192000"/>
              <a:gd name="connsiteY161" fmla="*/ 561895 h 1126566"/>
              <a:gd name="connsiteX162" fmla="*/ 12191636 w 12192000"/>
              <a:gd name="connsiteY162" fmla="*/ 558318 h 1126566"/>
              <a:gd name="connsiteX163" fmla="*/ 12192000 w 12192000"/>
              <a:gd name="connsiteY163" fmla="*/ 558295 h 1126566"/>
              <a:gd name="connsiteX164" fmla="*/ 12192000 w 12192000"/>
              <a:gd name="connsiteY164" fmla="*/ 1126566 h 1126566"/>
              <a:gd name="connsiteX165" fmla="*/ 0 w 12192000"/>
              <a:gd name="connsiteY165" fmla="*/ 1126566 h 1126566"/>
              <a:gd name="connsiteX166" fmla="*/ 0 w 12192000"/>
              <a:gd name="connsiteY166" fmla="*/ 401922 h 1126566"/>
              <a:gd name="connsiteX167" fmla="*/ 25242 w 12192000"/>
              <a:gd name="connsiteY167" fmla="*/ 388862 h 1126566"/>
              <a:gd name="connsiteX168" fmla="*/ 96922 w 12192000"/>
              <a:gd name="connsiteY168" fmla="*/ 357381 h 1126566"/>
              <a:gd name="connsiteX169" fmla="*/ 164580 w 12192000"/>
              <a:gd name="connsiteY169" fmla="*/ 322443 h 1126566"/>
              <a:gd name="connsiteX170" fmla="*/ 258712 w 12192000"/>
              <a:gd name="connsiteY170" fmla="*/ 286531 h 1126566"/>
              <a:gd name="connsiteX171" fmla="*/ 316354 w 12192000"/>
              <a:gd name="connsiteY171" fmla="*/ 238529 h 1126566"/>
              <a:gd name="connsiteX172" fmla="*/ 328834 w 12192000"/>
              <a:gd name="connsiteY172" fmla="*/ 240963 h 1126566"/>
              <a:gd name="connsiteX173" fmla="*/ 383414 w 12192000"/>
              <a:gd name="connsiteY173" fmla="*/ 221196 h 1126566"/>
              <a:gd name="connsiteX174" fmla="*/ 537708 w 12192000"/>
              <a:gd name="connsiteY174" fmla="*/ 119020 h 1126566"/>
              <a:gd name="connsiteX175" fmla="*/ 653257 w 12192000"/>
              <a:gd name="connsiteY175" fmla="*/ 91372 h 1126566"/>
              <a:gd name="connsiteX176" fmla="*/ 763197 w 12192000"/>
              <a:gd name="connsiteY176" fmla="*/ 59356 h 1126566"/>
              <a:gd name="connsiteX177" fmla="*/ 778208 w 12192000"/>
              <a:gd name="connsiteY177" fmla="*/ 63801 h 1126566"/>
              <a:gd name="connsiteX178" fmla="*/ 784725 w 12192000"/>
              <a:gd name="connsiteY178" fmla="*/ 62505 h 1126566"/>
              <a:gd name="connsiteX179" fmla="*/ 785400 w 12192000"/>
              <a:gd name="connsiteY179" fmla="*/ 62796 h 1126566"/>
              <a:gd name="connsiteX180" fmla="*/ 786774 w 12192000"/>
              <a:gd name="connsiteY180" fmla="*/ 62098 h 1126566"/>
              <a:gd name="connsiteX181" fmla="*/ 852003 w 12192000"/>
              <a:gd name="connsiteY181" fmla="*/ 61064 h 1126566"/>
              <a:gd name="connsiteX182" fmla="*/ 870719 w 12192000"/>
              <a:gd name="connsiteY182" fmla="*/ 47209 h 1126566"/>
              <a:gd name="connsiteX183" fmla="*/ 883786 w 12192000"/>
              <a:gd name="connsiteY183" fmla="*/ 45814 h 1126566"/>
              <a:gd name="connsiteX184" fmla="*/ 886400 w 12192000"/>
              <a:gd name="connsiteY184" fmla="*/ 43909 h 1126566"/>
              <a:gd name="connsiteX185" fmla="*/ 893881 w 12192000"/>
              <a:gd name="connsiteY185" fmla="*/ 40197 h 1126566"/>
              <a:gd name="connsiteX186" fmla="*/ 886282 w 12192000"/>
              <a:gd name="connsiteY186" fmla="*/ 36610 h 1126566"/>
              <a:gd name="connsiteX187" fmla="*/ 950274 w 12192000"/>
              <a:gd name="connsiteY187" fmla="*/ 20111 h 1126566"/>
              <a:gd name="connsiteX188" fmla="*/ 988432 w 12192000"/>
              <a:gd name="connsiteY188" fmla="*/ 24039 h 1126566"/>
              <a:gd name="connsiteX189" fmla="*/ 1048223 w 12192000"/>
              <a:gd name="connsiteY189" fmla="*/ 19791 h 1126566"/>
              <a:gd name="connsiteX190" fmla="*/ 1177886 w 12192000"/>
              <a:gd name="connsiteY190" fmla="*/ 30728 h 1126566"/>
              <a:gd name="connsiteX191" fmla="*/ 1305018 w 12192000"/>
              <a:gd name="connsiteY191"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709804 w 12192000"/>
              <a:gd name="connsiteY72" fmla="*/ 34566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585904 w 12192000"/>
              <a:gd name="connsiteY149" fmla="*/ 355142 h 1126566"/>
              <a:gd name="connsiteX150" fmla="*/ 11607823 w 12192000"/>
              <a:gd name="connsiteY150" fmla="*/ 357347 h 1126566"/>
              <a:gd name="connsiteX151" fmla="*/ 11664276 w 12192000"/>
              <a:gd name="connsiteY151" fmla="*/ 386951 h 1126566"/>
              <a:gd name="connsiteX152" fmla="*/ 11786197 w 12192000"/>
              <a:gd name="connsiteY152" fmla="*/ 477948 h 1126566"/>
              <a:gd name="connsiteX153" fmla="*/ 11866598 w 12192000"/>
              <a:gd name="connsiteY153" fmla="*/ 486803 h 1126566"/>
              <a:gd name="connsiteX154" fmla="*/ 11916744 w 12192000"/>
              <a:gd name="connsiteY154" fmla="*/ 502917 h 1126566"/>
              <a:gd name="connsiteX155" fmla="*/ 11949248 w 12192000"/>
              <a:gd name="connsiteY155" fmla="*/ 518881 h 1126566"/>
              <a:gd name="connsiteX156" fmla="*/ 11951002 w 12192000"/>
              <a:gd name="connsiteY156" fmla="*/ 518735 h 1126566"/>
              <a:gd name="connsiteX157" fmla="*/ 11957283 w 12192000"/>
              <a:gd name="connsiteY157" fmla="*/ 522828 h 1126566"/>
              <a:gd name="connsiteX158" fmla="*/ 11966535 w 12192000"/>
              <a:gd name="connsiteY158" fmla="*/ 527372 h 1126566"/>
              <a:gd name="connsiteX159" fmla="*/ 12026007 w 12192000"/>
              <a:gd name="connsiteY159" fmla="*/ 534384 h 1126566"/>
              <a:gd name="connsiteX160" fmla="*/ 12035188 w 12192000"/>
              <a:gd name="connsiteY160" fmla="*/ 529609 h 1126566"/>
              <a:gd name="connsiteX161" fmla="*/ 12115225 w 12192000"/>
              <a:gd name="connsiteY161" fmla="*/ 561895 h 1126566"/>
              <a:gd name="connsiteX162" fmla="*/ 12191636 w 12192000"/>
              <a:gd name="connsiteY162" fmla="*/ 558318 h 1126566"/>
              <a:gd name="connsiteX163" fmla="*/ 12192000 w 12192000"/>
              <a:gd name="connsiteY163" fmla="*/ 558295 h 1126566"/>
              <a:gd name="connsiteX164" fmla="*/ 12192000 w 12192000"/>
              <a:gd name="connsiteY164" fmla="*/ 1126566 h 1126566"/>
              <a:gd name="connsiteX165" fmla="*/ 0 w 12192000"/>
              <a:gd name="connsiteY165" fmla="*/ 1126566 h 1126566"/>
              <a:gd name="connsiteX166" fmla="*/ 0 w 12192000"/>
              <a:gd name="connsiteY166" fmla="*/ 401922 h 1126566"/>
              <a:gd name="connsiteX167" fmla="*/ 25242 w 12192000"/>
              <a:gd name="connsiteY167" fmla="*/ 388862 h 1126566"/>
              <a:gd name="connsiteX168" fmla="*/ 96922 w 12192000"/>
              <a:gd name="connsiteY168" fmla="*/ 357381 h 1126566"/>
              <a:gd name="connsiteX169" fmla="*/ 164580 w 12192000"/>
              <a:gd name="connsiteY169" fmla="*/ 322443 h 1126566"/>
              <a:gd name="connsiteX170" fmla="*/ 258712 w 12192000"/>
              <a:gd name="connsiteY170" fmla="*/ 286531 h 1126566"/>
              <a:gd name="connsiteX171" fmla="*/ 316354 w 12192000"/>
              <a:gd name="connsiteY171" fmla="*/ 238529 h 1126566"/>
              <a:gd name="connsiteX172" fmla="*/ 328834 w 12192000"/>
              <a:gd name="connsiteY172" fmla="*/ 240963 h 1126566"/>
              <a:gd name="connsiteX173" fmla="*/ 383414 w 12192000"/>
              <a:gd name="connsiteY173" fmla="*/ 221196 h 1126566"/>
              <a:gd name="connsiteX174" fmla="*/ 537708 w 12192000"/>
              <a:gd name="connsiteY174" fmla="*/ 119020 h 1126566"/>
              <a:gd name="connsiteX175" fmla="*/ 653257 w 12192000"/>
              <a:gd name="connsiteY175" fmla="*/ 91372 h 1126566"/>
              <a:gd name="connsiteX176" fmla="*/ 763197 w 12192000"/>
              <a:gd name="connsiteY176" fmla="*/ 59356 h 1126566"/>
              <a:gd name="connsiteX177" fmla="*/ 778208 w 12192000"/>
              <a:gd name="connsiteY177" fmla="*/ 63801 h 1126566"/>
              <a:gd name="connsiteX178" fmla="*/ 784725 w 12192000"/>
              <a:gd name="connsiteY178" fmla="*/ 62505 h 1126566"/>
              <a:gd name="connsiteX179" fmla="*/ 785400 w 12192000"/>
              <a:gd name="connsiteY179" fmla="*/ 62796 h 1126566"/>
              <a:gd name="connsiteX180" fmla="*/ 786774 w 12192000"/>
              <a:gd name="connsiteY180" fmla="*/ 62098 h 1126566"/>
              <a:gd name="connsiteX181" fmla="*/ 852003 w 12192000"/>
              <a:gd name="connsiteY181" fmla="*/ 61064 h 1126566"/>
              <a:gd name="connsiteX182" fmla="*/ 870719 w 12192000"/>
              <a:gd name="connsiteY182" fmla="*/ 47209 h 1126566"/>
              <a:gd name="connsiteX183" fmla="*/ 883786 w 12192000"/>
              <a:gd name="connsiteY183" fmla="*/ 45814 h 1126566"/>
              <a:gd name="connsiteX184" fmla="*/ 886400 w 12192000"/>
              <a:gd name="connsiteY184" fmla="*/ 43909 h 1126566"/>
              <a:gd name="connsiteX185" fmla="*/ 893881 w 12192000"/>
              <a:gd name="connsiteY185" fmla="*/ 40197 h 1126566"/>
              <a:gd name="connsiteX186" fmla="*/ 886282 w 12192000"/>
              <a:gd name="connsiteY186" fmla="*/ 36610 h 1126566"/>
              <a:gd name="connsiteX187" fmla="*/ 950274 w 12192000"/>
              <a:gd name="connsiteY187" fmla="*/ 20111 h 1126566"/>
              <a:gd name="connsiteX188" fmla="*/ 988432 w 12192000"/>
              <a:gd name="connsiteY188" fmla="*/ 24039 h 1126566"/>
              <a:gd name="connsiteX189" fmla="*/ 1048223 w 12192000"/>
              <a:gd name="connsiteY189" fmla="*/ 19791 h 1126566"/>
              <a:gd name="connsiteX190" fmla="*/ 1177886 w 12192000"/>
              <a:gd name="connsiteY190" fmla="*/ 30728 h 1126566"/>
              <a:gd name="connsiteX191" fmla="*/ 1305018 w 12192000"/>
              <a:gd name="connsiteY191"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709804 w 12192000"/>
              <a:gd name="connsiteY72" fmla="*/ 34566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607823 w 12192000"/>
              <a:gd name="connsiteY149" fmla="*/ 357347 h 1126566"/>
              <a:gd name="connsiteX150" fmla="*/ 11664276 w 12192000"/>
              <a:gd name="connsiteY150" fmla="*/ 386951 h 1126566"/>
              <a:gd name="connsiteX151" fmla="*/ 11786197 w 12192000"/>
              <a:gd name="connsiteY151" fmla="*/ 477948 h 1126566"/>
              <a:gd name="connsiteX152" fmla="*/ 11866598 w 12192000"/>
              <a:gd name="connsiteY152" fmla="*/ 486803 h 1126566"/>
              <a:gd name="connsiteX153" fmla="*/ 11916744 w 12192000"/>
              <a:gd name="connsiteY153" fmla="*/ 502917 h 1126566"/>
              <a:gd name="connsiteX154" fmla="*/ 11949248 w 12192000"/>
              <a:gd name="connsiteY154" fmla="*/ 518881 h 1126566"/>
              <a:gd name="connsiteX155" fmla="*/ 11951002 w 12192000"/>
              <a:gd name="connsiteY155" fmla="*/ 518735 h 1126566"/>
              <a:gd name="connsiteX156" fmla="*/ 11957283 w 12192000"/>
              <a:gd name="connsiteY156" fmla="*/ 522828 h 1126566"/>
              <a:gd name="connsiteX157" fmla="*/ 11966535 w 12192000"/>
              <a:gd name="connsiteY157" fmla="*/ 527372 h 1126566"/>
              <a:gd name="connsiteX158" fmla="*/ 12026007 w 12192000"/>
              <a:gd name="connsiteY158" fmla="*/ 534384 h 1126566"/>
              <a:gd name="connsiteX159" fmla="*/ 12035188 w 12192000"/>
              <a:gd name="connsiteY159" fmla="*/ 529609 h 1126566"/>
              <a:gd name="connsiteX160" fmla="*/ 12115225 w 12192000"/>
              <a:gd name="connsiteY160" fmla="*/ 561895 h 1126566"/>
              <a:gd name="connsiteX161" fmla="*/ 12191636 w 12192000"/>
              <a:gd name="connsiteY161" fmla="*/ 558318 h 1126566"/>
              <a:gd name="connsiteX162" fmla="*/ 12192000 w 12192000"/>
              <a:gd name="connsiteY162" fmla="*/ 558295 h 1126566"/>
              <a:gd name="connsiteX163" fmla="*/ 12192000 w 12192000"/>
              <a:gd name="connsiteY163" fmla="*/ 1126566 h 1126566"/>
              <a:gd name="connsiteX164" fmla="*/ 0 w 12192000"/>
              <a:gd name="connsiteY164" fmla="*/ 1126566 h 1126566"/>
              <a:gd name="connsiteX165" fmla="*/ 0 w 12192000"/>
              <a:gd name="connsiteY165" fmla="*/ 401922 h 1126566"/>
              <a:gd name="connsiteX166" fmla="*/ 25242 w 12192000"/>
              <a:gd name="connsiteY166" fmla="*/ 388862 h 1126566"/>
              <a:gd name="connsiteX167" fmla="*/ 96922 w 12192000"/>
              <a:gd name="connsiteY167" fmla="*/ 357381 h 1126566"/>
              <a:gd name="connsiteX168" fmla="*/ 164580 w 12192000"/>
              <a:gd name="connsiteY168" fmla="*/ 322443 h 1126566"/>
              <a:gd name="connsiteX169" fmla="*/ 258712 w 12192000"/>
              <a:gd name="connsiteY169" fmla="*/ 286531 h 1126566"/>
              <a:gd name="connsiteX170" fmla="*/ 316354 w 12192000"/>
              <a:gd name="connsiteY170" fmla="*/ 238529 h 1126566"/>
              <a:gd name="connsiteX171" fmla="*/ 328834 w 12192000"/>
              <a:gd name="connsiteY171" fmla="*/ 240963 h 1126566"/>
              <a:gd name="connsiteX172" fmla="*/ 383414 w 12192000"/>
              <a:gd name="connsiteY172" fmla="*/ 221196 h 1126566"/>
              <a:gd name="connsiteX173" fmla="*/ 537708 w 12192000"/>
              <a:gd name="connsiteY173" fmla="*/ 119020 h 1126566"/>
              <a:gd name="connsiteX174" fmla="*/ 653257 w 12192000"/>
              <a:gd name="connsiteY174" fmla="*/ 91372 h 1126566"/>
              <a:gd name="connsiteX175" fmla="*/ 763197 w 12192000"/>
              <a:gd name="connsiteY175" fmla="*/ 59356 h 1126566"/>
              <a:gd name="connsiteX176" fmla="*/ 778208 w 12192000"/>
              <a:gd name="connsiteY176" fmla="*/ 63801 h 1126566"/>
              <a:gd name="connsiteX177" fmla="*/ 784725 w 12192000"/>
              <a:gd name="connsiteY177" fmla="*/ 62505 h 1126566"/>
              <a:gd name="connsiteX178" fmla="*/ 785400 w 12192000"/>
              <a:gd name="connsiteY178" fmla="*/ 62796 h 1126566"/>
              <a:gd name="connsiteX179" fmla="*/ 786774 w 12192000"/>
              <a:gd name="connsiteY179" fmla="*/ 62098 h 1126566"/>
              <a:gd name="connsiteX180" fmla="*/ 852003 w 12192000"/>
              <a:gd name="connsiteY180" fmla="*/ 61064 h 1126566"/>
              <a:gd name="connsiteX181" fmla="*/ 870719 w 12192000"/>
              <a:gd name="connsiteY181" fmla="*/ 47209 h 1126566"/>
              <a:gd name="connsiteX182" fmla="*/ 883786 w 12192000"/>
              <a:gd name="connsiteY182" fmla="*/ 45814 h 1126566"/>
              <a:gd name="connsiteX183" fmla="*/ 886400 w 12192000"/>
              <a:gd name="connsiteY183" fmla="*/ 43909 h 1126566"/>
              <a:gd name="connsiteX184" fmla="*/ 893881 w 12192000"/>
              <a:gd name="connsiteY184" fmla="*/ 40197 h 1126566"/>
              <a:gd name="connsiteX185" fmla="*/ 886282 w 12192000"/>
              <a:gd name="connsiteY185" fmla="*/ 36610 h 1126566"/>
              <a:gd name="connsiteX186" fmla="*/ 950274 w 12192000"/>
              <a:gd name="connsiteY186" fmla="*/ 20111 h 1126566"/>
              <a:gd name="connsiteX187" fmla="*/ 988432 w 12192000"/>
              <a:gd name="connsiteY187" fmla="*/ 24039 h 1126566"/>
              <a:gd name="connsiteX188" fmla="*/ 1048223 w 12192000"/>
              <a:gd name="connsiteY188" fmla="*/ 19791 h 1126566"/>
              <a:gd name="connsiteX189" fmla="*/ 1177886 w 12192000"/>
              <a:gd name="connsiteY189" fmla="*/ 30728 h 1126566"/>
              <a:gd name="connsiteX190" fmla="*/ 1305018 w 12192000"/>
              <a:gd name="connsiteY190"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709804 w 12192000"/>
              <a:gd name="connsiteY72" fmla="*/ 34566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607823 w 12192000"/>
              <a:gd name="connsiteY149" fmla="*/ 357347 h 1126566"/>
              <a:gd name="connsiteX150" fmla="*/ 11664276 w 12192000"/>
              <a:gd name="connsiteY150" fmla="*/ 386951 h 1126566"/>
              <a:gd name="connsiteX151" fmla="*/ 11786197 w 12192000"/>
              <a:gd name="connsiteY151" fmla="*/ 477948 h 1126566"/>
              <a:gd name="connsiteX152" fmla="*/ 11866598 w 12192000"/>
              <a:gd name="connsiteY152" fmla="*/ 486803 h 1126566"/>
              <a:gd name="connsiteX153" fmla="*/ 11916744 w 12192000"/>
              <a:gd name="connsiteY153" fmla="*/ 502917 h 1126566"/>
              <a:gd name="connsiteX154" fmla="*/ 11949248 w 12192000"/>
              <a:gd name="connsiteY154" fmla="*/ 518881 h 1126566"/>
              <a:gd name="connsiteX155" fmla="*/ 11951002 w 12192000"/>
              <a:gd name="connsiteY155" fmla="*/ 518735 h 1126566"/>
              <a:gd name="connsiteX156" fmla="*/ 11957283 w 12192000"/>
              <a:gd name="connsiteY156" fmla="*/ 522828 h 1126566"/>
              <a:gd name="connsiteX157" fmla="*/ 12026007 w 12192000"/>
              <a:gd name="connsiteY157" fmla="*/ 534384 h 1126566"/>
              <a:gd name="connsiteX158" fmla="*/ 12035188 w 12192000"/>
              <a:gd name="connsiteY158" fmla="*/ 529609 h 1126566"/>
              <a:gd name="connsiteX159" fmla="*/ 12115225 w 12192000"/>
              <a:gd name="connsiteY159" fmla="*/ 561895 h 1126566"/>
              <a:gd name="connsiteX160" fmla="*/ 12191636 w 12192000"/>
              <a:gd name="connsiteY160" fmla="*/ 558318 h 1126566"/>
              <a:gd name="connsiteX161" fmla="*/ 12192000 w 12192000"/>
              <a:gd name="connsiteY161" fmla="*/ 558295 h 1126566"/>
              <a:gd name="connsiteX162" fmla="*/ 12192000 w 12192000"/>
              <a:gd name="connsiteY162" fmla="*/ 1126566 h 1126566"/>
              <a:gd name="connsiteX163" fmla="*/ 0 w 12192000"/>
              <a:gd name="connsiteY163" fmla="*/ 1126566 h 1126566"/>
              <a:gd name="connsiteX164" fmla="*/ 0 w 12192000"/>
              <a:gd name="connsiteY164" fmla="*/ 401922 h 1126566"/>
              <a:gd name="connsiteX165" fmla="*/ 25242 w 12192000"/>
              <a:gd name="connsiteY165" fmla="*/ 388862 h 1126566"/>
              <a:gd name="connsiteX166" fmla="*/ 96922 w 12192000"/>
              <a:gd name="connsiteY166" fmla="*/ 357381 h 1126566"/>
              <a:gd name="connsiteX167" fmla="*/ 164580 w 12192000"/>
              <a:gd name="connsiteY167" fmla="*/ 322443 h 1126566"/>
              <a:gd name="connsiteX168" fmla="*/ 258712 w 12192000"/>
              <a:gd name="connsiteY168" fmla="*/ 286531 h 1126566"/>
              <a:gd name="connsiteX169" fmla="*/ 316354 w 12192000"/>
              <a:gd name="connsiteY169" fmla="*/ 238529 h 1126566"/>
              <a:gd name="connsiteX170" fmla="*/ 328834 w 12192000"/>
              <a:gd name="connsiteY170" fmla="*/ 240963 h 1126566"/>
              <a:gd name="connsiteX171" fmla="*/ 383414 w 12192000"/>
              <a:gd name="connsiteY171" fmla="*/ 221196 h 1126566"/>
              <a:gd name="connsiteX172" fmla="*/ 537708 w 12192000"/>
              <a:gd name="connsiteY172" fmla="*/ 119020 h 1126566"/>
              <a:gd name="connsiteX173" fmla="*/ 653257 w 12192000"/>
              <a:gd name="connsiteY173" fmla="*/ 91372 h 1126566"/>
              <a:gd name="connsiteX174" fmla="*/ 763197 w 12192000"/>
              <a:gd name="connsiteY174" fmla="*/ 59356 h 1126566"/>
              <a:gd name="connsiteX175" fmla="*/ 778208 w 12192000"/>
              <a:gd name="connsiteY175" fmla="*/ 63801 h 1126566"/>
              <a:gd name="connsiteX176" fmla="*/ 784725 w 12192000"/>
              <a:gd name="connsiteY176" fmla="*/ 62505 h 1126566"/>
              <a:gd name="connsiteX177" fmla="*/ 785400 w 12192000"/>
              <a:gd name="connsiteY177" fmla="*/ 62796 h 1126566"/>
              <a:gd name="connsiteX178" fmla="*/ 786774 w 12192000"/>
              <a:gd name="connsiteY178" fmla="*/ 62098 h 1126566"/>
              <a:gd name="connsiteX179" fmla="*/ 852003 w 12192000"/>
              <a:gd name="connsiteY179" fmla="*/ 61064 h 1126566"/>
              <a:gd name="connsiteX180" fmla="*/ 870719 w 12192000"/>
              <a:gd name="connsiteY180" fmla="*/ 47209 h 1126566"/>
              <a:gd name="connsiteX181" fmla="*/ 883786 w 12192000"/>
              <a:gd name="connsiteY181" fmla="*/ 45814 h 1126566"/>
              <a:gd name="connsiteX182" fmla="*/ 886400 w 12192000"/>
              <a:gd name="connsiteY182" fmla="*/ 43909 h 1126566"/>
              <a:gd name="connsiteX183" fmla="*/ 893881 w 12192000"/>
              <a:gd name="connsiteY183" fmla="*/ 40197 h 1126566"/>
              <a:gd name="connsiteX184" fmla="*/ 886282 w 12192000"/>
              <a:gd name="connsiteY184" fmla="*/ 36610 h 1126566"/>
              <a:gd name="connsiteX185" fmla="*/ 950274 w 12192000"/>
              <a:gd name="connsiteY185" fmla="*/ 20111 h 1126566"/>
              <a:gd name="connsiteX186" fmla="*/ 988432 w 12192000"/>
              <a:gd name="connsiteY186" fmla="*/ 24039 h 1126566"/>
              <a:gd name="connsiteX187" fmla="*/ 1048223 w 12192000"/>
              <a:gd name="connsiteY187" fmla="*/ 19791 h 1126566"/>
              <a:gd name="connsiteX188" fmla="*/ 1177886 w 12192000"/>
              <a:gd name="connsiteY188" fmla="*/ 30728 h 1126566"/>
              <a:gd name="connsiteX189" fmla="*/ 1305018 w 12192000"/>
              <a:gd name="connsiteY189"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709804 w 12192000"/>
              <a:gd name="connsiteY72" fmla="*/ 34566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49306 w 12192000"/>
              <a:gd name="connsiteY119" fmla="*/ 35204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607823 w 12192000"/>
              <a:gd name="connsiteY149" fmla="*/ 357347 h 1126566"/>
              <a:gd name="connsiteX150" fmla="*/ 11664276 w 12192000"/>
              <a:gd name="connsiteY150" fmla="*/ 386951 h 1126566"/>
              <a:gd name="connsiteX151" fmla="*/ 11786197 w 12192000"/>
              <a:gd name="connsiteY151" fmla="*/ 477948 h 1126566"/>
              <a:gd name="connsiteX152" fmla="*/ 11866598 w 12192000"/>
              <a:gd name="connsiteY152" fmla="*/ 486803 h 1126566"/>
              <a:gd name="connsiteX153" fmla="*/ 11916744 w 12192000"/>
              <a:gd name="connsiteY153" fmla="*/ 502917 h 1126566"/>
              <a:gd name="connsiteX154" fmla="*/ 11949248 w 12192000"/>
              <a:gd name="connsiteY154" fmla="*/ 518881 h 1126566"/>
              <a:gd name="connsiteX155" fmla="*/ 11951002 w 12192000"/>
              <a:gd name="connsiteY155" fmla="*/ 518735 h 1126566"/>
              <a:gd name="connsiteX156" fmla="*/ 12026007 w 12192000"/>
              <a:gd name="connsiteY156" fmla="*/ 534384 h 1126566"/>
              <a:gd name="connsiteX157" fmla="*/ 12035188 w 12192000"/>
              <a:gd name="connsiteY157" fmla="*/ 529609 h 1126566"/>
              <a:gd name="connsiteX158" fmla="*/ 12115225 w 12192000"/>
              <a:gd name="connsiteY158" fmla="*/ 561895 h 1126566"/>
              <a:gd name="connsiteX159" fmla="*/ 12191636 w 12192000"/>
              <a:gd name="connsiteY159" fmla="*/ 558318 h 1126566"/>
              <a:gd name="connsiteX160" fmla="*/ 12192000 w 12192000"/>
              <a:gd name="connsiteY160" fmla="*/ 558295 h 1126566"/>
              <a:gd name="connsiteX161" fmla="*/ 12192000 w 12192000"/>
              <a:gd name="connsiteY161" fmla="*/ 1126566 h 1126566"/>
              <a:gd name="connsiteX162" fmla="*/ 0 w 12192000"/>
              <a:gd name="connsiteY162" fmla="*/ 1126566 h 1126566"/>
              <a:gd name="connsiteX163" fmla="*/ 0 w 12192000"/>
              <a:gd name="connsiteY163" fmla="*/ 401922 h 1126566"/>
              <a:gd name="connsiteX164" fmla="*/ 25242 w 12192000"/>
              <a:gd name="connsiteY164" fmla="*/ 388862 h 1126566"/>
              <a:gd name="connsiteX165" fmla="*/ 96922 w 12192000"/>
              <a:gd name="connsiteY165" fmla="*/ 357381 h 1126566"/>
              <a:gd name="connsiteX166" fmla="*/ 164580 w 12192000"/>
              <a:gd name="connsiteY166" fmla="*/ 322443 h 1126566"/>
              <a:gd name="connsiteX167" fmla="*/ 258712 w 12192000"/>
              <a:gd name="connsiteY167" fmla="*/ 286531 h 1126566"/>
              <a:gd name="connsiteX168" fmla="*/ 316354 w 12192000"/>
              <a:gd name="connsiteY168" fmla="*/ 238529 h 1126566"/>
              <a:gd name="connsiteX169" fmla="*/ 328834 w 12192000"/>
              <a:gd name="connsiteY169" fmla="*/ 240963 h 1126566"/>
              <a:gd name="connsiteX170" fmla="*/ 383414 w 12192000"/>
              <a:gd name="connsiteY170" fmla="*/ 221196 h 1126566"/>
              <a:gd name="connsiteX171" fmla="*/ 537708 w 12192000"/>
              <a:gd name="connsiteY171" fmla="*/ 119020 h 1126566"/>
              <a:gd name="connsiteX172" fmla="*/ 653257 w 12192000"/>
              <a:gd name="connsiteY172" fmla="*/ 91372 h 1126566"/>
              <a:gd name="connsiteX173" fmla="*/ 763197 w 12192000"/>
              <a:gd name="connsiteY173" fmla="*/ 59356 h 1126566"/>
              <a:gd name="connsiteX174" fmla="*/ 778208 w 12192000"/>
              <a:gd name="connsiteY174" fmla="*/ 63801 h 1126566"/>
              <a:gd name="connsiteX175" fmla="*/ 784725 w 12192000"/>
              <a:gd name="connsiteY175" fmla="*/ 62505 h 1126566"/>
              <a:gd name="connsiteX176" fmla="*/ 785400 w 12192000"/>
              <a:gd name="connsiteY176" fmla="*/ 62796 h 1126566"/>
              <a:gd name="connsiteX177" fmla="*/ 786774 w 12192000"/>
              <a:gd name="connsiteY177" fmla="*/ 62098 h 1126566"/>
              <a:gd name="connsiteX178" fmla="*/ 852003 w 12192000"/>
              <a:gd name="connsiteY178" fmla="*/ 61064 h 1126566"/>
              <a:gd name="connsiteX179" fmla="*/ 870719 w 12192000"/>
              <a:gd name="connsiteY179" fmla="*/ 47209 h 1126566"/>
              <a:gd name="connsiteX180" fmla="*/ 883786 w 12192000"/>
              <a:gd name="connsiteY180" fmla="*/ 45814 h 1126566"/>
              <a:gd name="connsiteX181" fmla="*/ 886400 w 12192000"/>
              <a:gd name="connsiteY181" fmla="*/ 43909 h 1126566"/>
              <a:gd name="connsiteX182" fmla="*/ 893881 w 12192000"/>
              <a:gd name="connsiteY182" fmla="*/ 40197 h 1126566"/>
              <a:gd name="connsiteX183" fmla="*/ 886282 w 12192000"/>
              <a:gd name="connsiteY183" fmla="*/ 36610 h 1126566"/>
              <a:gd name="connsiteX184" fmla="*/ 950274 w 12192000"/>
              <a:gd name="connsiteY184" fmla="*/ 20111 h 1126566"/>
              <a:gd name="connsiteX185" fmla="*/ 988432 w 12192000"/>
              <a:gd name="connsiteY185" fmla="*/ 24039 h 1126566"/>
              <a:gd name="connsiteX186" fmla="*/ 1048223 w 12192000"/>
              <a:gd name="connsiteY186" fmla="*/ 19791 h 1126566"/>
              <a:gd name="connsiteX187" fmla="*/ 1177886 w 12192000"/>
              <a:gd name="connsiteY187" fmla="*/ 30728 h 1126566"/>
              <a:gd name="connsiteX188" fmla="*/ 1305018 w 12192000"/>
              <a:gd name="connsiteY188"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709804 w 12192000"/>
              <a:gd name="connsiteY72" fmla="*/ 34566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057432 w 12192000"/>
              <a:gd name="connsiteY112" fmla="*/ 421938 h 1126566"/>
              <a:gd name="connsiteX113" fmla="*/ 10121534 w 12192000"/>
              <a:gd name="connsiteY113" fmla="*/ 437514 h 1126566"/>
              <a:gd name="connsiteX114" fmla="*/ 10199200 w 12192000"/>
              <a:gd name="connsiteY114" fmla="*/ 438197 h 1126566"/>
              <a:gd name="connsiteX115" fmla="*/ 10245648 w 12192000"/>
              <a:gd name="connsiteY115" fmla="*/ 438831 h 1126566"/>
              <a:gd name="connsiteX116" fmla="*/ 10369590 w 12192000"/>
              <a:gd name="connsiteY116" fmla="*/ 423377 h 1126566"/>
              <a:gd name="connsiteX117" fmla="*/ 10575777 w 12192000"/>
              <a:gd name="connsiteY117" fmla="*/ 355859 h 1126566"/>
              <a:gd name="connsiteX118" fmla="*/ 10638984 w 12192000"/>
              <a:gd name="connsiteY118" fmla="*/ 347416 h 1126566"/>
              <a:gd name="connsiteX119" fmla="*/ 10668356 w 12192000"/>
              <a:gd name="connsiteY119" fmla="*/ 340612 h 1126566"/>
              <a:gd name="connsiteX120" fmla="*/ 10732175 w 12192000"/>
              <a:gd name="connsiteY120" fmla="*/ 317549 h 1126566"/>
              <a:gd name="connsiteX121" fmla="*/ 10862886 w 12192000"/>
              <a:gd name="connsiteY121" fmla="*/ 313438 h 1126566"/>
              <a:gd name="connsiteX122" fmla="*/ 10963063 w 12192000"/>
              <a:gd name="connsiteY122" fmla="*/ 317771 h 1126566"/>
              <a:gd name="connsiteX123" fmla="*/ 11018562 w 12192000"/>
              <a:gd name="connsiteY123" fmla="*/ 316991 h 1126566"/>
              <a:gd name="connsiteX124" fmla="*/ 11059692 w 12192000"/>
              <a:gd name="connsiteY124" fmla="*/ 319983 h 1126566"/>
              <a:gd name="connsiteX125" fmla="*/ 11160371 w 12192000"/>
              <a:gd name="connsiteY125" fmla="*/ 308440 h 1126566"/>
              <a:gd name="connsiteX126" fmla="*/ 11178386 w 12192000"/>
              <a:gd name="connsiteY126" fmla="*/ 299490 h 1126566"/>
              <a:gd name="connsiteX127" fmla="*/ 11192494 w 12192000"/>
              <a:gd name="connsiteY127" fmla="*/ 296221 h 1126566"/>
              <a:gd name="connsiteX128" fmla="*/ 11199770 w 12192000"/>
              <a:gd name="connsiteY128" fmla="*/ 299772 h 1126566"/>
              <a:gd name="connsiteX129" fmla="*/ 11217258 w 12192000"/>
              <a:gd name="connsiteY129" fmla="*/ 293681 h 1126566"/>
              <a:gd name="connsiteX130" fmla="*/ 11245798 w 12192000"/>
              <a:gd name="connsiteY130" fmla="*/ 292170 h 1126566"/>
              <a:gd name="connsiteX131" fmla="*/ 11255992 w 12192000"/>
              <a:gd name="connsiteY131" fmla="*/ 291919 h 1126566"/>
              <a:gd name="connsiteX132" fmla="*/ 11264859 w 12192000"/>
              <a:gd name="connsiteY132" fmla="*/ 293937 h 1126566"/>
              <a:gd name="connsiteX133" fmla="*/ 11276151 w 12192000"/>
              <a:gd name="connsiteY133" fmla="*/ 293070 h 1126566"/>
              <a:gd name="connsiteX134" fmla="*/ 11279850 w 12192000"/>
              <a:gd name="connsiteY134" fmla="*/ 291330 h 1126566"/>
              <a:gd name="connsiteX135" fmla="*/ 11290818 w 12192000"/>
              <a:gd name="connsiteY135" fmla="*/ 291060 h 1126566"/>
              <a:gd name="connsiteX136" fmla="*/ 11296248 w 12192000"/>
              <a:gd name="connsiteY136" fmla="*/ 290163 h 1126566"/>
              <a:gd name="connsiteX137" fmla="*/ 11301652 w 12192000"/>
              <a:gd name="connsiteY137" fmla="*/ 290324 h 1126566"/>
              <a:gd name="connsiteX138" fmla="*/ 11339114 w 12192000"/>
              <a:gd name="connsiteY138" fmla="*/ 288153 h 1126566"/>
              <a:gd name="connsiteX139" fmla="*/ 11345146 w 12192000"/>
              <a:gd name="connsiteY139" fmla="*/ 290802 h 1126566"/>
              <a:gd name="connsiteX140" fmla="*/ 11400126 w 12192000"/>
              <a:gd name="connsiteY140" fmla="*/ 292287 h 1126566"/>
              <a:gd name="connsiteX141" fmla="*/ 11400420 w 12192000"/>
              <a:gd name="connsiteY141" fmla="*/ 293758 h 1126566"/>
              <a:gd name="connsiteX142" fmla="*/ 11413889 w 12192000"/>
              <a:gd name="connsiteY142" fmla="*/ 300516 h 1126566"/>
              <a:gd name="connsiteX143" fmla="*/ 11440688 w 12192000"/>
              <a:gd name="connsiteY143" fmla="*/ 310121 h 1126566"/>
              <a:gd name="connsiteX144" fmla="*/ 11496733 w 12192000"/>
              <a:gd name="connsiteY144" fmla="*/ 350225 h 1126566"/>
              <a:gd name="connsiteX145" fmla="*/ 11554005 w 12192000"/>
              <a:gd name="connsiteY145" fmla="*/ 351933 h 1126566"/>
              <a:gd name="connsiteX146" fmla="*/ 11565304 w 12192000"/>
              <a:gd name="connsiteY146" fmla="*/ 353069 h 1126566"/>
              <a:gd name="connsiteX147" fmla="*/ 11565435 w 12192000"/>
              <a:gd name="connsiteY147" fmla="*/ 353419 h 1126566"/>
              <a:gd name="connsiteX148" fmla="*/ 11577168 w 12192000"/>
              <a:gd name="connsiteY148" fmla="*/ 355270 h 1126566"/>
              <a:gd name="connsiteX149" fmla="*/ 11607823 w 12192000"/>
              <a:gd name="connsiteY149" fmla="*/ 357347 h 1126566"/>
              <a:gd name="connsiteX150" fmla="*/ 11664276 w 12192000"/>
              <a:gd name="connsiteY150" fmla="*/ 386951 h 1126566"/>
              <a:gd name="connsiteX151" fmla="*/ 11786197 w 12192000"/>
              <a:gd name="connsiteY151" fmla="*/ 477948 h 1126566"/>
              <a:gd name="connsiteX152" fmla="*/ 11866598 w 12192000"/>
              <a:gd name="connsiteY152" fmla="*/ 486803 h 1126566"/>
              <a:gd name="connsiteX153" fmla="*/ 11916744 w 12192000"/>
              <a:gd name="connsiteY153" fmla="*/ 502917 h 1126566"/>
              <a:gd name="connsiteX154" fmla="*/ 11949248 w 12192000"/>
              <a:gd name="connsiteY154" fmla="*/ 518881 h 1126566"/>
              <a:gd name="connsiteX155" fmla="*/ 11951002 w 12192000"/>
              <a:gd name="connsiteY155" fmla="*/ 518735 h 1126566"/>
              <a:gd name="connsiteX156" fmla="*/ 12026007 w 12192000"/>
              <a:gd name="connsiteY156" fmla="*/ 534384 h 1126566"/>
              <a:gd name="connsiteX157" fmla="*/ 12035188 w 12192000"/>
              <a:gd name="connsiteY157" fmla="*/ 529609 h 1126566"/>
              <a:gd name="connsiteX158" fmla="*/ 12115225 w 12192000"/>
              <a:gd name="connsiteY158" fmla="*/ 561895 h 1126566"/>
              <a:gd name="connsiteX159" fmla="*/ 12191636 w 12192000"/>
              <a:gd name="connsiteY159" fmla="*/ 558318 h 1126566"/>
              <a:gd name="connsiteX160" fmla="*/ 12192000 w 12192000"/>
              <a:gd name="connsiteY160" fmla="*/ 558295 h 1126566"/>
              <a:gd name="connsiteX161" fmla="*/ 12192000 w 12192000"/>
              <a:gd name="connsiteY161" fmla="*/ 1126566 h 1126566"/>
              <a:gd name="connsiteX162" fmla="*/ 0 w 12192000"/>
              <a:gd name="connsiteY162" fmla="*/ 1126566 h 1126566"/>
              <a:gd name="connsiteX163" fmla="*/ 0 w 12192000"/>
              <a:gd name="connsiteY163" fmla="*/ 401922 h 1126566"/>
              <a:gd name="connsiteX164" fmla="*/ 25242 w 12192000"/>
              <a:gd name="connsiteY164" fmla="*/ 388862 h 1126566"/>
              <a:gd name="connsiteX165" fmla="*/ 96922 w 12192000"/>
              <a:gd name="connsiteY165" fmla="*/ 357381 h 1126566"/>
              <a:gd name="connsiteX166" fmla="*/ 164580 w 12192000"/>
              <a:gd name="connsiteY166" fmla="*/ 322443 h 1126566"/>
              <a:gd name="connsiteX167" fmla="*/ 258712 w 12192000"/>
              <a:gd name="connsiteY167" fmla="*/ 286531 h 1126566"/>
              <a:gd name="connsiteX168" fmla="*/ 316354 w 12192000"/>
              <a:gd name="connsiteY168" fmla="*/ 238529 h 1126566"/>
              <a:gd name="connsiteX169" fmla="*/ 328834 w 12192000"/>
              <a:gd name="connsiteY169" fmla="*/ 240963 h 1126566"/>
              <a:gd name="connsiteX170" fmla="*/ 383414 w 12192000"/>
              <a:gd name="connsiteY170" fmla="*/ 221196 h 1126566"/>
              <a:gd name="connsiteX171" fmla="*/ 537708 w 12192000"/>
              <a:gd name="connsiteY171" fmla="*/ 119020 h 1126566"/>
              <a:gd name="connsiteX172" fmla="*/ 653257 w 12192000"/>
              <a:gd name="connsiteY172" fmla="*/ 91372 h 1126566"/>
              <a:gd name="connsiteX173" fmla="*/ 763197 w 12192000"/>
              <a:gd name="connsiteY173" fmla="*/ 59356 h 1126566"/>
              <a:gd name="connsiteX174" fmla="*/ 778208 w 12192000"/>
              <a:gd name="connsiteY174" fmla="*/ 63801 h 1126566"/>
              <a:gd name="connsiteX175" fmla="*/ 784725 w 12192000"/>
              <a:gd name="connsiteY175" fmla="*/ 62505 h 1126566"/>
              <a:gd name="connsiteX176" fmla="*/ 785400 w 12192000"/>
              <a:gd name="connsiteY176" fmla="*/ 62796 h 1126566"/>
              <a:gd name="connsiteX177" fmla="*/ 786774 w 12192000"/>
              <a:gd name="connsiteY177" fmla="*/ 62098 h 1126566"/>
              <a:gd name="connsiteX178" fmla="*/ 852003 w 12192000"/>
              <a:gd name="connsiteY178" fmla="*/ 61064 h 1126566"/>
              <a:gd name="connsiteX179" fmla="*/ 870719 w 12192000"/>
              <a:gd name="connsiteY179" fmla="*/ 47209 h 1126566"/>
              <a:gd name="connsiteX180" fmla="*/ 883786 w 12192000"/>
              <a:gd name="connsiteY180" fmla="*/ 45814 h 1126566"/>
              <a:gd name="connsiteX181" fmla="*/ 886400 w 12192000"/>
              <a:gd name="connsiteY181" fmla="*/ 43909 h 1126566"/>
              <a:gd name="connsiteX182" fmla="*/ 893881 w 12192000"/>
              <a:gd name="connsiteY182" fmla="*/ 40197 h 1126566"/>
              <a:gd name="connsiteX183" fmla="*/ 886282 w 12192000"/>
              <a:gd name="connsiteY183" fmla="*/ 36610 h 1126566"/>
              <a:gd name="connsiteX184" fmla="*/ 950274 w 12192000"/>
              <a:gd name="connsiteY184" fmla="*/ 20111 h 1126566"/>
              <a:gd name="connsiteX185" fmla="*/ 988432 w 12192000"/>
              <a:gd name="connsiteY185" fmla="*/ 24039 h 1126566"/>
              <a:gd name="connsiteX186" fmla="*/ 1048223 w 12192000"/>
              <a:gd name="connsiteY186" fmla="*/ 19791 h 1126566"/>
              <a:gd name="connsiteX187" fmla="*/ 1177886 w 12192000"/>
              <a:gd name="connsiteY187" fmla="*/ 30728 h 1126566"/>
              <a:gd name="connsiteX188" fmla="*/ 1305018 w 12192000"/>
              <a:gd name="connsiteY188"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709804 w 12192000"/>
              <a:gd name="connsiteY72" fmla="*/ 34566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038815 w 12192000"/>
              <a:gd name="connsiteY111" fmla="*/ 419316 h 1126566"/>
              <a:gd name="connsiteX112" fmla="*/ 10121534 w 12192000"/>
              <a:gd name="connsiteY112" fmla="*/ 437514 h 1126566"/>
              <a:gd name="connsiteX113" fmla="*/ 10199200 w 12192000"/>
              <a:gd name="connsiteY113" fmla="*/ 438197 h 1126566"/>
              <a:gd name="connsiteX114" fmla="*/ 10245648 w 12192000"/>
              <a:gd name="connsiteY114" fmla="*/ 438831 h 1126566"/>
              <a:gd name="connsiteX115" fmla="*/ 10369590 w 12192000"/>
              <a:gd name="connsiteY115" fmla="*/ 423377 h 1126566"/>
              <a:gd name="connsiteX116" fmla="*/ 10575777 w 12192000"/>
              <a:gd name="connsiteY116" fmla="*/ 355859 h 1126566"/>
              <a:gd name="connsiteX117" fmla="*/ 10638984 w 12192000"/>
              <a:gd name="connsiteY117" fmla="*/ 347416 h 1126566"/>
              <a:gd name="connsiteX118" fmla="*/ 10668356 w 12192000"/>
              <a:gd name="connsiteY118" fmla="*/ 340612 h 1126566"/>
              <a:gd name="connsiteX119" fmla="*/ 10732175 w 12192000"/>
              <a:gd name="connsiteY119" fmla="*/ 317549 h 1126566"/>
              <a:gd name="connsiteX120" fmla="*/ 10862886 w 12192000"/>
              <a:gd name="connsiteY120" fmla="*/ 313438 h 1126566"/>
              <a:gd name="connsiteX121" fmla="*/ 10963063 w 12192000"/>
              <a:gd name="connsiteY121" fmla="*/ 317771 h 1126566"/>
              <a:gd name="connsiteX122" fmla="*/ 11018562 w 12192000"/>
              <a:gd name="connsiteY122" fmla="*/ 316991 h 1126566"/>
              <a:gd name="connsiteX123" fmla="*/ 11059692 w 12192000"/>
              <a:gd name="connsiteY123" fmla="*/ 319983 h 1126566"/>
              <a:gd name="connsiteX124" fmla="*/ 11160371 w 12192000"/>
              <a:gd name="connsiteY124" fmla="*/ 308440 h 1126566"/>
              <a:gd name="connsiteX125" fmla="*/ 11178386 w 12192000"/>
              <a:gd name="connsiteY125" fmla="*/ 299490 h 1126566"/>
              <a:gd name="connsiteX126" fmla="*/ 11192494 w 12192000"/>
              <a:gd name="connsiteY126" fmla="*/ 296221 h 1126566"/>
              <a:gd name="connsiteX127" fmla="*/ 11199770 w 12192000"/>
              <a:gd name="connsiteY127" fmla="*/ 299772 h 1126566"/>
              <a:gd name="connsiteX128" fmla="*/ 11217258 w 12192000"/>
              <a:gd name="connsiteY128" fmla="*/ 293681 h 1126566"/>
              <a:gd name="connsiteX129" fmla="*/ 11245798 w 12192000"/>
              <a:gd name="connsiteY129" fmla="*/ 292170 h 1126566"/>
              <a:gd name="connsiteX130" fmla="*/ 11255992 w 12192000"/>
              <a:gd name="connsiteY130" fmla="*/ 291919 h 1126566"/>
              <a:gd name="connsiteX131" fmla="*/ 11264859 w 12192000"/>
              <a:gd name="connsiteY131" fmla="*/ 293937 h 1126566"/>
              <a:gd name="connsiteX132" fmla="*/ 11276151 w 12192000"/>
              <a:gd name="connsiteY132" fmla="*/ 293070 h 1126566"/>
              <a:gd name="connsiteX133" fmla="*/ 11279850 w 12192000"/>
              <a:gd name="connsiteY133" fmla="*/ 291330 h 1126566"/>
              <a:gd name="connsiteX134" fmla="*/ 11290818 w 12192000"/>
              <a:gd name="connsiteY134" fmla="*/ 291060 h 1126566"/>
              <a:gd name="connsiteX135" fmla="*/ 11296248 w 12192000"/>
              <a:gd name="connsiteY135" fmla="*/ 290163 h 1126566"/>
              <a:gd name="connsiteX136" fmla="*/ 11301652 w 12192000"/>
              <a:gd name="connsiteY136" fmla="*/ 290324 h 1126566"/>
              <a:gd name="connsiteX137" fmla="*/ 11339114 w 12192000"/>
              <a:gd name="connsiteY137" fmla="*/ 288153 h 1126566"/>
              <a:gd name="connsiteX138" fmla="*/ 11345146 w 12192000"/>
              <a:gd name="connsiteY138" fmla="*/ 290802 h 1126566"/>
              <a:gd name="connsiteX139" fmla="*/ 11400126 w 12192000"/>
              <a:gd name="connsiteY139" fmla="*/ 292287 h 1126566"/>
              <a:gd name="connsiteX140" fmla="*/ 11400420 w 12192000"/>
              <a:gd name="connsiteY140" fmla="*/ 293758 h 1126566"/>
              <a:gd name="connsiteX141" fmla="*/ 11413889 w 12192000"/>
              <a:gd name="connsiteY141" fmla="*/ 300516 h 1126566"/>
              <a:gd name="connsiteX142" fmla="*/ 11440688 w 12192000"/>
              <a:gd name="connsiteY142" fmla="*/ 310121 h 1126566"/>
              <a:gd name="connsiteX143" fmla="*/ 11496733 w 12192000"/>
              <a:gd name="connsiteY143" fmla="*/ 350225 h 1126566"/>
              <a:gd name="connsiteX144" fmla="*/ 11554005 w 12192000"/>
              <a:gd name="connsiteY144" fmla="*/ 351933 h 1126566"/>
              <a:gd name="connsiteX145" fmla="*/ 11565304 w 12192000"/>
              <a:gd name="connsiteY145" fmla="*/ 353069 h 1126566"/>
              <a:gd name="connsiteX146" fmla="*/ 11565435 w 12192000"/>
              <a:gd name="connsiteY146" fmla="*/ 353419 h 1126566"/>
              <a:gd name="connsiteX147" fmla="*/ 11577168 w 12192000"/>
              <a:gd name="connsiteY147" fmla="*/ 355270 h 1126566"/>
              <a:gd name="connsiteX148" fmla="*/ 11607823 w 12192000"/>
              <a:gd name="connsiteY148" fmla="*/ 357347 h 1126566"/>
              <a:gd name="connsiteX149" fmla="*/ 11664276 w 12192000"/>
              <a:gd name="connsiteY149" fmla="*/ 386951 h 1126566"/>
              <a:gd name="connsiteX150" fmla="*/ 11786197 w 12192000"/>
              <a:gd name="connsiteY150" fmla="*/ 477948 h 1126566"/>
              <a:gd name="connsiteX151" fmla="*/ 11866598 w 12192000"/>
              <a:gd name="connsiteY151" fmla="*/ 486803 h 1126566"/>
              <a:gd name="connsiteX152" fmla="*/ 11916744 w 12192000"/>
              <a:gd name="connsiteY152" fmla="*/ 502917 h 1126566"/>
              <a:gd name="connsiteX153" fmla="*/ 11949248 w 12192000"/>
              <a:gd name="connsiteY153" fmla="*/ 518881 h 1126566"/>
              <a:gd name="connsiteX154" fmla="*/ 11951002 w 12192000"/>
              <a:gd name="connsiteY154" fmla="*/ 518735 h 1126566"/>
              <a:gd name="connsiteX155" fmla="*/ 12026007 w 12192000"/>
              <a:gd name="connsiteY155" fmla="*/ 534384 h 1126566"/>
              <a:gd name="connsiteX156" fmla="*/ 12035188 w 12192000"/>
              <a:gd name="connsiteY156" fmla="*/ 529609 h 1126566"/>
              <a:gd name="connsiteX157" fmla="*/ 12115225 w 12192000"/>
              <a:gd name="connsiteY157" fmla="*/ 561895 h 1126566"/>
              <a:gd name="connsiteX158" fmla="*/ 12191636 w 12192000"/>
              <a:gd name="connsiteY158" fmla="*/ 558318 h 1126566"/>
              <a:gd name="connsiteX159" fmla="*/ 12192000 w 12192000"/>
              <a:gd name="connsiteY159" fmla="*/ 558295 h 1126566"/>
              <a:gd name="connsiteX160" fmla="*/ 12192000 w 12192000"/>
              <a:gd name="connsiteY160" fmla="*/ 1126566 h 1126566"/>
              <a:gd name="connsiteX161" fmla="*/ 0 w 12192000"/>
              <a:gd name="connsiteY161" fmla="*/ 1126566 h 1126566"/>
              <a:gd name="connsiteX162" fmla="*/ 0 w 12192000"/>
              <a:gd name="connsiteY162" fmla="*/ 401922 h 1126566"/>
              <a:gd name="connsiteX163" fmla="*/ 25242 w 12192000"/>
              <a:gd name="connsiteY163" fmla="*/ 388862 h 1126566"/>
              <a:gd name="connsiteX164" fmla="*/ 96922 w 12192000"/>
              <a:gd name="connsiteY164" fmla="*/ 357381 h 1126566"/>
              <a:gd name="connsiteX165" fmla="*/ 164580 w 12192000"/>
              <a:gd name="connsiteY165" fmla="*/ 322443 h 1126566"/>
              <a:gd name="connsiteX166" fmla="*/ 258712 w 12192000"/>
              <a:gd name="connsiteY166" fmla="*/ 286531 h 1126566"/>
              <a:gd name="connsiteX167" fmla="*/ 316354 w 12192000"/>
              <a:gd name="connsiteY167" fmla="*/ 238529 h 1126566"/>
              <a:gd name="connsiteX168" fmla="*/ 328834 w 12192000"/>
              <a:gd name="connsiteY168" fmla="*/ 240963 h 1126566"/>
              <a:gd name="connsiteX169" fmla="*/ 383414 w 12192000"/>
              <a:gd name="connsiteY169" fmla="*/ 221196 h 1126566"/>
              <a:gd name="connsiteX170" fmla="*/ 537708 w 12192000"/>
              <a:gd name="connsiteY170" fmla="*/ 119020 h 1126566"/>
              <a:gd name="connsiteX171" fmla="*/ 653257 w 12192000"/>
              <a:gd name="connsiteY171" fmla="*/ 91372 h 1126566"/>
              <a:gd name="connsiteX172" fmla="*/ 763197 w 12192000"/>
              <a:gd name="connsiteY172" fmla="*/ 59356 h 1126566"/>
              <a:gd name="connsiteX173" fmla="*/ 778208 w 12192000"/>
              <a:gd name="connsiteY173" fmla="*/ 63801 h 1126566"/>
              <a:gd name="connsiteX174" fmla="*/ 784725 w 12192000"/>
              <a:gd name="connsiteY174" fmla="*/ 62505 h 1126566"/>
              <a:gd name="connsiteX175" fmla="*/ 785400 w 12192000"/>
              <a:gd name="connsiteY175" fmla="*/ 62796 h 1126566"/>
              <a:gd name="connsiteX176" fmla="*/ 786774 w 12192000"/>
              <a:gd name="connsiteY176" fmla="*/ 62098 h 1126566"/>
              <a:gd name="connsiteX177" fmla="*/ 852003 w 12192000"/>
              <a:gd name="connsiteY177" fmla="*/ 61064 h 1126566"/>
              <a:gd name="connsiteX178" fmla="*/ 870719 w 12192000"/>
              <a:gd name="connsiteY178" fmla="*/ 47209 h 1126566"/>
              <a:gd name="connsiteX179" fmla="*/ 883786 w 12192000"/>
              <a:gd name="connsiteY179" fmla="*/ 45814 h 1126566"/>
              <a:gd name="connsiteX180" fmla="*/ 886400 w 12192000"/>
              <a:gd name="connsiteY180" fmla="*/ 43909 h 1126566"/>
              <a:gd name="connsiteX181" fmla="*/ 893881 w 12192000"/>
              <a:gd name="connsiteY181" fmla="*/ 40197 h 1126566"/>
              <a:gd name="connsiteX182" fmla="*/ 886282 w 12192000"/>
              <a:gd name="connsiteY182" fmla="*/ 36610 h 1126566"/>
              <a:gd name="connsiteX183" fmla="*/ 950274 w 12192000"/>
              <a:gd name="connsiteY183" fmla="*/ 20111 h 1126566"/>
              <a:gd name="connsiteX184" fmla="*/ 988432 w 12192000"/>
              <a:gd name="connsiteY184" fmla="*/ 24039 h 1126566"/>
              <a:gd name="connsiteX185" fmla="*/ 1048223 w 12192000"/>
              <a:gd name="connsiteY185" fmla="*/ 19791 h 1126566"/>
              <a:gd name="connsiteX186" fmla="*/ 1177886 w 12192000"/>
              <a:gd name="connsiteY186" fmla="*/ 30728 h 1126566"/>
              <a:gd name="connsiteX187" fmla="*/ 1305018 w 12192000"/>
              <a:gd name="connsiteY187"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709804 w 12192000"/>
              <a:gd name="connsiteY72" fmla="*/ 34566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121534 w 12192000"/>
              <a:gd name="connsiteY111" fmla="*/ 437514 h 1126566"/>
              <a:gd name="connsiteX112" fmla="*/ 10199200 w 12192000"/>
              <a:gd name="connsiteY112" fmla="*/ 438197 h 1126566"/>
              <a:gd name="connsiteX113" fmla="*/ 10245648 w 12192000"/>
              <a:gd name="connsiteY113" fmla="*/ 438831 h 1126566"/>
              <a:gd name="connsiteX114" fmla="*/ 10369590 w 12192000"/>
              <a:gd name="connsiteY114" fmla="*/ 423377 h 1126566"/>
              <a:gd name="connsiteX115" fmla="*/ 10575777 w 12192000"/>
              <a:gd name="connsiteY115" fmla="*/ 355859 h 1126566"/>
              <a:gd name="connsiteX116" fmla="*/ 10638984 w 12192000"/>
              <a:gd name="connsiteY116" fmla="*/ 347416 h 1126566"/>
              <a:gd name="connsiteX117" fmla="*/ 10668356 w 12192000"/>
              <a:gd name="connsiteY117" fmla="*/ 340612 h 1126566"/>
              <a:gd name="connsiteX118" fmla="*/ 10732175 w 12192000"/>
              <a:gd name="connsiteY118" fmla="*/ 317549 h 1126566"/>
              <a:gd name="connsiteX119" fmla="*/ 10862886 w 12192000"/>
              <a:gd name="connsiteY119" fmla="*/ 313438 h 1126566"/>
              <a:gd name="connsiteX120" fmla="*/ 10963063 w 12192000"/>
              <a:gd name="connsiteY120" fmla="*/ 317771 h 1126566"/>
              <a:gd name="connsiteX121" fmla="*/ 11018562 w 12192000"/>
              <a:gd name="connsiteY121" fmla="*/ 316991 h 1126566"/>
              <a:gd name="connsiteX122" fmla="*/ 11059692 w 12192000"/>
              <a:gd name="connsiteY122" fmla="*/ 319983 h 1126566"/>
              <a:gd name="connsiteX123" fmla="*/ 11160371 w 12192000"/>
              <a:gd name="connsiteY123" fmla="*/ 308440 h 1126566"/>
              <a:gd name="connsiteX124" fmla="*/ 11178386 w 12192000"/>
              <a:gd name="connsiteY124" fmla="*/ 299490 h 1126566"/>
              <a:gd name="connsiteX125" fmla="*/ 11192494 w 12192000"/>
              <a:gd name="connsiteY125" fmla="*/ 296221 h 1126566"/>
              <a:gd name="connsiteX126" fmla="*/ 11199770 w 12192000"/>
              <a:gd name="connsiteY126" fmla="*/ 299772 h 1126566"/>
              <a:gd name="connsiteX127" fmla="*/ 11217258 w 12192000"/>
              <a:gd name="connsiteY127" fmla="*/ 293681 h 1126566"/>
              <a:gd name="connsiteX128" fmla="*/ 11245798 w 12192000"/>
              <a:gd name="connsiteY128" fmla="*/ 292170 h 1126566"/>
              <a:gd name="connsiteX129" fmla="*/ 11255992 w 12192000"/>
              <a:gd name="connsiteY129" fmla="*/ 291919 h 1126566"/>
              <a:gd name="connsiteX130" fmla="*/ 11264859 w 12192000"/>
              <a:gd name="connsiteY130" fmla="*/ 293937 h 1126566"/>
              <a:gd name="connsiteX131" fmla="*/ 11276151 w 12192000"/>
              <a:gd name="connsiteY131" fmla="*/ 293070 h 1126566"/>
              <a:gd name="connsiteX132" fmla="*/ 11279850 w 12192000"/>
              <a:gd name="connsiteY132" fmla="*/ 291330 h 1126566"/>
              <a:gd name="connsiteX133" fmla="*/ 11290818 w 12192000"/>
              <a:gd name="connsiteY133" fmla="*/ 291060 h 1126566"/>
              <a:gd name="connsiteX134" fmla="*/ 11296248 w 12192000"/>
              <a:gd name="connsiteY134" fmla="*/ 290163 h 1126566"/>
              <a:gd name="connsiteX135" fmla="*/ 11301652 w 12192000"/>
              <a:gd name="connsiteY135" fmla="*/ 290324 h 1126566"/>
              <a:gd name="connsiteX136" fmla="*/ 11339114 w 12192000"/>
              <a:gd name="connsiteY136" fmla="*/ 288153 h 1126566"/>
              <a:gd name="connsiteX137" fmla="*/ 11345146 w 12192000"/>
              <a:gd name="connsiteY137" fmla="*/ 290802 h 1126566"/>
              <a:gd name="connsiteX138" fmla="*/ 11400126 w 12192000"/>
              <a:gd name="connsiteY138" fmla="*/ 292287 h 1126566"/>
              <a:gd name="connsiteX139" fmla="*/ 11400420 w 12192000"/>
              <a:gd name="connsiteY139" fmla="*/ 293758 h 1126566"/>
              <a:gd name="connsiteX140" fmla="*/ 11413889 w 12192000"/>
              <a:gd name="connsiteY140" fmla="*/ 300516 h 1126566"/>
              <a:gd name="connsiteX141" fmla="*/ 11440688 w 12192000"/>
              <a:gd name="connsiteY141" fmla="*/ 310121 h 1126566"/>
              <a:gd name="connsiteX142" fmla="*/ 11496733 w 12192000"/>
              <a:gd name="connsiteY142" fmla="*/ 350225 h 1126566"/>
              <a:gd name="connsiteX143" fmla="*/ 11554005 w 12192000"/>
              <a:gd name="connsiteY143" fmla="*/ 351933 h 1126566"/>
              <a:gd name="connsiteX144" fmla="*/ 11565304 w 12192000"/>
              <a:gd name="connsiteY144" fmla="*/ 353069 h 1126566"/>
              <a:gd name="connsiteX145" fmla="*/ 11565435 w 12192000"/>
              <a:gd name="connsiteY145" fmla="*/ 353419 h 1126566"/>
              <a:gd name="connsiteX146" fmla="*/ 11577168 w 12192000"/>
              <a:gd name="connsiteY146" fmla="*/ 355270 h 1126566"/>
              <a:gd name="connsiteX147" fmla="*/ 11607823 w 12192000"/>
              <a:gd name="connsiteY147" fmla="*/ 357347 h 1126566"/>
              <a:gd name="connsiteX148" fmla="*/ 11664276 w 12192000"/>
              <a:gd name="connsiteY148" fmla="*/ 386951 h 1126566"/>
              <a:gd name="connsiteX149" fmla="*/ 11786197 w 12192000"/>
              <a:gd name="connsiteY149" fmla="*/ 477948 h 1126566"/>
              <a:gd name="connsiteX150" fmla="*/ 11866598 w 12192000"/>
              <a:gd name="connsiteY150" fmla="*/ 486803 h 1126566"/>
              <a:gd name="connsiteX151" fmla="*/ 11916744 w 12192000"/>
              <a:gd name="connsiteY151" fmla="*/ 502917 h 1126566"/>
              <a:gd name="connsiteX152" fmla="*/ 11949248 w 12192000"/>
              <a:gd name="connsiteY152" fmla="*/ 518881 h 1126566"/>
              <a:gd name="connsiteX153" fmla="*/ 11951002 w 12192000"/>
              <a:gd name="connsiteY153" fmla="*/ 518735 h 1126566"/>
              <a:gd name="connsiteX154" fmla="*/ 12026007 w 12192000"/>
              <a:gd name="connsiteY154" fmla="*/ 534384 h 1126566"/>
              <a:gd name="connsiteX155" fmla="*/ 12035188 w 12192000"/>
              <a:gd name="connsiteY155" fmla="*/ 529609 h 1126566"/>
              <a:gd name="connsiteX156" fmla="*/ 12115225 w 12192000"/>
              <a:gd name="connsiteY156" fmla="*/ 561895 h 1126566"/>
              <a:gd name="connsiteX157" fmla="*/ 12191636 w 12192000"/>
              <a:gd name="connsiteY157" fmla="*/ 558318 h 1126566"/>
              <a:gd name="connsiteX158" fmla="*/ 12192000 w 12192000"/>
              <a:gd name="connsiteY158" fmla="*/ 558295 h 1126566"/>
              <a:gd name="connsiteX159" fmla="*/ 12192000 w 12192000"/>
              <a:gd name="connsiteY159" fmla="*/ 1126566 h 1126566"/>
              <a:gd name="connsiteX160" fmla="*/ 0 w 12192000"/>
              <a:gd name="connsiteY160" fmla="*/ 1126566 h 1126566"/>
              <a:gd name="connsiteX161" fmla="*/ 0 w 12192000"/>
              <a:gd name="connsiteY161" fmla="*/ 401922 h 1126566"/>
              <a:gd name="connsiteX162" fmla="*/ 25242 w 12192000"/>
              <a:gd name="connsiteY162" fmla="*/ 388862 h 1126566"/>
              <a:gd name="connsiteX163" fmla="*/ 96922 w 12192000"/>
              <a:gd name="connsiteY163" fmla="*/ 357381 h 1126566"/>
              <a:gd name="connsiteX164" fmla="*/ 164580 w 12192000"/>
              <a:gd name="connsiteY164" fmla="*/ 322443 h 1126566"/>
              <a:gd name="connsiteX165" fmla="*/ 258712 w 12192000"/>
              <a:gd name="connsiteY165" fmla="*/ 286531 h 1126566"/>
              <a:gd name="connsiteX166" fmla="*/ 316354 w 12192000"/>
              <a:gd name="connsiteY166" fmla="*/ 238529 h 1126566"/>
              <a:gd name="connsiteX167" fmla="*/ 328834 w 12192000"/>
              <a:gd name="connsiteY167" fmla="*/ 240963 h 1126566"/>
              <a:gd name="connsiteX168" fmla="*/ 383414 w 12192000"/>
              <a:gd name="connsiteY168" fmla="*/ 221196 h 1126566"/>
              <a:gd name="connsiteX169" fmla="*/ 537708 w 12192000"/>
              <a:gd name="connsiteY169" fmla="*/ 119020 h 1126566"/>
              <a:gd name="connsiteX170" fmla="*/ 653257 w 12192000"/>
              <a:gd name="connsiteY170" fmla="*/ 91372 h 1126566"/>
              <a:gd name="connsiteX171" fmla="*/ 763197 w 12192000"/>
              <a:gd name="connsiteY171" fmla="*/ 59356 h 1126566"/>
              <a:gd name="connsiteX172" fmla="*/ 778208 w 12192000"/>
              <a:gd name="connsiteY172" fmla="*/ 63801 h 1126566"/>
              <a:gd name="connsiteX173" fmla="*/ 784725 w 12192000"/>
              <a:gd name="connsiteY173" fmla="*/ 62505 h 1126566"/>
              <a:gd name="connsiteX174" fmla="*/ 785400 w 12192000"/>
              <a:gd name="connsiteY174" fmla="*/ 62796 h 1126566"/>
              <a:gd name="connsiteX175" fmla="*/ 786774 w 12192000"/>
              <a:gd name="connsiteY175" fmla="*/ 62098 h 1126566"/>
              <a:gd name="connsiteX176" fmla="*/ 852003 w 12192000"/>
              <a:gd name="connsiteY176" fmla="*/ 61064 h 1126566"/>
              <a:gd name="connsiteX177" fmla="*/ 870719 w 12192000"/>
              <a:gd name="connsiteY177" fmla="*/ 47209 h 1126566"/>
              <a:gd name="connsiteX178" fmla="*/ 883786 w 12192000"/>
              <a:gd name="connsiteY178" fmla="*/ 45814 h 1126566"/>
              <a:gd name="connsiteX179" fmla="*/ 886400 w 12192000"/>
              <a:gd name="connsiteY179" fmla="*/ 43909 h 1126566"/>
              <a:gd name="connsiteX180" fmla="*/ 893881 w 12192000"/>
              <a:gd name="connsiteY180" fmla="*/ 40197 h 1126566"/>
              <a:gd name="connsiteX181" fmla="*/ 886282 w 12192000"/>
              <a:gd name="connsiteY181" fmla="*/ 36610 h 1126566"/>
              <a:gd name="connsiteX182" fmla="*/ 950274 w 12192000"/>
              <a:gd name="connsiteY182" fmla="*/ 20111 h 1126566"/>
              <a:gd name="connsiteX183" fmla="*/ 988432 w 12192000"/>
              <a:gd name="connsiteY183" fmla="*/ 24039 h 1126566"/>
              <a:gd name="connsiteX184" fmla="*/ 1048223 w 12192000"/>
              <a:gd name="connsiteY184" fmla="*/ 19791 h 1126566"/>
              <a:gd name="connsiteX185" fmla="*/ 1177886 w 12192000"/>
              <a:gd name="connsiteY185" fmla="*/ 30728 h 1126566"/>
              <a:gd name="connsiteX186" fmla="*/ 1305018 w 12192000"/>
              <a:gd name="connsiteY186"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709804 w 12192000"/>
              <a:gd name="connsiteY72" fmla="*/ 34566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102484 w 12192000"/>
              <a:gd name="connsiteY111" fmla="*/ 441324 h 1126566"/>
              <a:gd name="connsiteX112" fmla="*/ 10199200 w 12192000"/>
              <a:gd name="connsiteY112" fmla="*/ 438197 h 1126566"/>
              <a:gd name="connsiteX113" fmla="*/ 10245648 w 12192000"/>
              <a:gd name="connsiteY113" fmla="*/ 438831 h 1126566"/>
              <a:gd name="connsiteX114" fmla="*/ 10369590 w 12192000"/>
              <a:gd name="connsiteY114" fmla="*/ 423377 h 1126566"/>
              <a:gd name="connsiteX115" fmla="*/ 10575777 w 12192000"/>
              <a:gd name="connsiteY115" fmla="*/ 355859 h 1126566"/>
              <a:gd name="connsiteX116" fmla="*/ 10638984 w 12192000"/>
              <a:gd name="connsiteY116" fmla="*/ 347416 h 1126566"/>
              <a:gd name="connsiteX117" fmla="*/ 10668356 w 12192000"/>
              <a:gd name="connsiteY117" fmla="*/ 340612 h 1126566"/>
              <a:gd name="connsiteX118" fmla="*/ 10732175 w 12192000"/>
              <a:gd name="connsiteY118" fmla="*/ 317549 h 1126566"/>
              <a:gd name="connsiteX119" fmla="*/ 10862886 w 12192000"/>
              <a:gd name="connsiteY119" fmla="*/ 313438 h 1126566"/>
              <a:gd name="connsiteX120" fmla="*/ 10963063 w 12192000"/>
              <a:gd name="connsiteY120" fmla="*/ 317771 h 1126566"/>
              <a:gd name="connsiteX121" fmla="*/ 11018562 w 12192000"/>
              <a:gd name="connsiteY121" fmla="*/ 316991 h 1126566"/>
              <a:gd name="connsiteX122" fmla="*/ 11059692 w 12192000"/>
              <a:gd name="connsiteY122" fmla="*/ 319983 h 1126566"/>
              <a:gd name="connsiteX123" fmla="*/ 11160371 w 12192000"/>
              <a:gd name="connsiteY123" fmla="*/ 308440 h 1126566"/>
              <a:gd name="connsiteX124" fmla="*/ 11178386 w 12192000"/>
              <a:gd name="connsiteY124" fmla="*/ 299490 h 1126566"/>
              <a:gd name="connsiteX125" fmla="*/ 11192494 w 12192000"/>
              <a:gd name="connsiteY125" fmla="*/ 296221 h 1126566"/>
              <a:gd name="connsiteX126" fmla="*/ 11199770 w 12192000"/>
              <a:gd name="connsiteY126" fmla="*/ 299772 h 1126566"/>
              <a:gd name="connsiteX127" fmla="*/ 11217258 w 12192000"/>
              <a:gd name="connsiteY127" fmla="*/ 293681 h 1126566"/>
              <a:gd name="connsiteX128" fmla="*/ 11245798 w 12192000"/>
              <a:gd name="connsiteY128" fmla="*/ 292170 h 1126566"/>
              <a:gd name="connsiteX129" fmla="*/ 11255992 w 12192000"/>
              <a:gd name="connsiteY129" fmla="*/ 291919 h 1126566"/>
              <a:gd name="connsiteX130" fmla="*/ 11264859 w 12192000"/>
              <a:gd name="connsiteY130" fmla="*/ 293937 h 1126566"/>
              <a:gd name="connsiteX131" fmla="*/ 11276151 w 12192000"/>
              <a:gd name="connsiteY131" fmla="*/ 293070 h 1126566"/>
              <a:gd name="connsiteX132" fmla="*/ 11279850 w 12192000"/>
              <a:gd name="connsiteY132" fmla="*/ 291330 h 1126566"/>
              <a:gd name="connsiteX133" fmla="*/ 11290818 w 12192000"/>
              <a:gd name="connsiteY133" fmla="*/ 291060 h 1126566"/>
              <a:gd name="connsiteX134" fmla="*/ 11296248 w 12192000"/>
              <a:gd name="connsiteY134" fmla="*/ 290163 h 1126566"/>
              <a:gd name="connsiteX135" fmla="*/ 11301652 w 12192000"/>
              <a:gd name="connsiteY135" fmla="*/ 290324 h 1126566"/>
              <a:gd name="connsiteX136" fmla="*/ 11339114 w 12192000"/>
              <a:gd name="connsiteY136" fmla="*/ 288153 h 1126566"/>
              <a:gd name="connsiteX137" fmla="*/ 11345146 w 12192000"/>
              <a:gd name="connsiteY137" fmla="*/ 290802 h 1126566"/>
              <a:gd name="connsiteX138" fmla="*/ 11400126 w 12192000"/>
              <a:gd name="connsiteY138" fmla="*/ 292287 h 1126566"/>
              <a:gd name="connsiteX139" fmla="*/ 11400420 w 12192000"/>
              <a:gd name="connsiteY139" fmla="*/ 293758 h 1126566"/>
              <a:gd name="connsiteX140" fmla="*/ 11413889 w 12192000"/>
              <a:gd name="connsiteY140" fmla="*/ 300516 h 1126566"/>
              <a:gd name="connsiteX141" fmla="*/ 11440688 w 12192000"/>
              <a:gd name="connsiteY141" fmla="*/ 310121 h 1126566"/>
              <a:gd name="connsiteX142" fmla="*/ 11496733 w 12192000"/>
              <a:gd name="connsiteY142" fmla="*/ 350225 h 1126566"/>
              <a:gd name="connsiteX143" fmla="*/ 11554005 w 12192000"/>
              <a:gd name="connsiteY143" fmla="*/ 351933 h 1126566"/>
              <a:gd name="connsiteX144" fmla="*/ 11565304 w 12192000"/>
              <a:gd name="connsiteY144" fmla="*/ 353069 h 1126566"/>
              <a:gd name="connsiteX145" fmla="*/ 11565435 w 12192000"/>
              <a:gd name="connsiteY145" fmla="*/ 353419 h 1126566"/>
              <a:gd name="connsiteX146" fmla="*/ 11577168 w 12192000"/>
              <a:gd name="connsiteY146" fmla="*/ 355270 h 1126566"/>
              <a:gd name="connsiteX147" fmla="*/ 11607823 w 12192000"/>
              <a:gd name="connsiteY147" fmla="*/ 357347 h 1126566"/>
              <a:gd name="connsiteX148" fmla="*/ 11664276 w 12192000"/>
              <a:gd name="connsiteY148" fmla="*/ 386951 h 1126566"/>
              <a:gd name="connsiteX149" fmla="*/ 11786197 w 12192000"/>
              <a:gd name="connsiteY149" fmla="*/ 477948 h 1126566"/>
              <a:gd name="connsiteX150" fmla="*/ 11866598 w 12192000"/>
              <a:gd name="connsiteY150" fmla="*/ 486803 h 1126566"/>
              <a:gd name="connsiteX151" fmla="*/ 11916744 w 12192000"/>
              <a:gd name="connsiteY151" fmla="*/ 502917 h 1126566"/>
              <a:gd name="connsiteX152" fmla="*/ 11949248 w 12192000"/>
              <a:gd name="connsiteY152" fmla="*/ 518881 h 1126566"/>
              <a:gd name="connsiteX153" fmla="*/ 11951002 w 12192000"/>
              <a:gd name="connsiteY153" fmla="*/ 518735 h 1126566"/>
              <a:gd name="connsiteX154" fmla="*/ 12026007 w 12192000"/>
              <a:gd name="connsiteY154" fmla="*/ 534384 h 1126566"/>
              <a:gd name="connsiteX155" fmla="*/ 12035188 w 12192000"/>
              <a:gd name="connsiteY155" fmla="*/ 529609 h 1126566"/>
              <a:gd name="connsiteX156" fmla="*/ 12115225 w 12192000"/>
              <a:gd name="connsiteY156" fmla="*/ 561895 h 1126566"/>
              <a:gd name="connsiteX157" fmla="*/ 12191636 w 12192000"/>
              <a:gd name="connsiteY157" fmla="*/ 558318 h 1126566"/>
              <a:gd name="connsiteX158" fmla="*/ 12192000 w 12192000"/>
              <a:gd name="connsiteY158" fmla="*/ 558295 h 1126566"/>
              <a:gd name="connsiteX159" fmla="*/ 12192000 w 12192000"/>
              <a:gd name="connsiteY159" fmla="*/ 1126566 h 1126566"/>
              <a:gd name="connsiteX160" fmla="*/ 0 w 12192000"/>
              <a:gd name="connsiteY160" fmla="*/ 1126566 h 1126566"/>
              <a:gd name="connsiteX161" fmla="*/ 0 w 12192000"/>
              <a:gd name="connsiteY161" fmla="*/ 401922 h 1126566"/>
              <a:gd name="connsiteX162" fmla="*/ 25242 w 12192000"/>
              <a:gd name="connsiteY162" fmla="*/ 388862 h 1126566"/>
              <a:gd name="connsiteX163" fmla="*/ 96922 w 12192000"/>
              <a:gd name="connsiteY163" fmla="*/ 357381 h 1126566"/>
              <a:gd name="connsiteX164" fmla="*/ 164580 w 12192000"/>
              <a:gd name="connsiteY164" fmla="*/ 322443 h 1126566"/>
              <a:gd name="connsiteX165" fmla="*/ 258712 w 12192000"/>
              <a:gd name="connsiteY165" fmla="*/ 286531 h 1126566"/>
              <a:gd name="connsiteX166" fmla="*/ 316354 w 12192000"/>
              <a:gd name="connsiteY166" fmla="*/ 238529 h 1126566"/>
              <a:gd name="connsiteX167" fmla="*/ 328834 w 12192000"/>
              <a:gd name="connsiteY167" fmla="*/ 240963 h 1126566"/>
              <a:gd name="connsiteX168" fmla="*/ 383414 w 12192000"/>
              <a:gd name="connsiteY168" fmla="*/ 221196 h 1126566"/>
              <a:gd name="connsiteX169" fmla="*/ 537708 w 12192000"/>
              <a:gd name="connsiteY169" fmla="*/ 119020 h 1126566"/>
              <a:gd name="connsiteX170" fmla="*/ 653257 w 12192000"/>
              <a:gd name="connsiteY170" fmla="*/ 91372 h 1126566"/>
              <a:gd name="connsiteX171" fmla="*/ 763197 w 12192000"/>
              <a:gd name="connsiteY171" fmla="*/ 59356 h 1126566"/>
              <a:gd name="connsiteX172" fmla="*/ 778208 w 12192000"/>
              <a:gd name="connsiteY172" fmla="*/ 63801 h 1126566"/>
              <a:gd name="connsiteX173" fmla="*/ 784725 w 12192000"/>
              <a:gd name="connsiteY173" fmla="*/ 62505 h 1126566"/>
              <a:gd name="connsiteX174" fmla="*/ 785400 w 12192000"/>
              <a:gd name="connsiteY174" fmla="*/ 62796 h 1126566"/>
              <a:gd name="connsiteX175" fmla="*/ 786774 w 12192000"/>
              <a:gd name="connsiteY175" fmla="*/ 62098 h 1126566"/>
              <a:gd name="connsiteX176" fmla="*/ 852003 w 12192000"/>
              <a:gd name="connsiteY176" fmla="*/ 61064 h 1126566"/>
              <a:gd name="connsiteX177" fmla="*/ 870719 w 12192000"/>
              <a:gd name="connsiteY177" fmla="*/ 47209 h 1126566"/>
              <a:gd name="connsiteX178" fmla="*/ 883786 w 12192000"/>
              <a:gd name="connsiteY178" fmla="*/ 45814 h 1126566"/>
              <a:gd name="connsiteX179" fmla="*/ 886400 w 12192000"/>
              <a:gd name="connsiteY179" fmla="*/ 43909 h 1126566"/>
              <a:gd name="connsiteX180" fmla="*/ 893881 w 12192000"/>
              <a:gd name="connsiteY180" fmla="*/ 40197 h 1126566"/>
              <a:gd name="connsiteX181" fmla="*/ 886282 w 12192000"/>
              <a:gd name="connsiteY181" fmla="*/ 36610 h 1126566"/>
              <a:gd name="connsiteX182" fmla="*/ 950274 w 12192000"/>
              <a:gd name="connsiteY182" fmla="*/ 20111 h 1126566"/>
              <a:gd name="connsiteX183" fmla="*/ 988432 w 12192000"/>
              <a:gd name="connsiteY183" fmla="*/ 24039 h 1126566"/>
              <a:gd name="connsiteX184" fmla="*/ 1048223 w 12192000"/>
              <a:gd name="connsiteY184" fmla="*/ 19791 h 1126566"/>
              <a:gd name="connsiteX185" fmla="*/ 1177886 w 12192000"/>
              <a:gd name="connsiteY185" fmla="*/ 30728 h 1126566"/>
              <a:gd name="connsiteX186" fmla="*/ 1305018 w 12192000"/>
              <a:gd name="connsiteY186"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709804 w 12192000"/>
              <a:gd name="connsiteY72" fmla="*/ 34566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5470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102484 w 12192000"/>
              <a:gd name="connsiteY111" fmla="*/ 441324 h 1126566"/>
              <a:gd name="connsiteX112" fmla="*/ 10199200 w 12192000"/>
              <a:gd name="connsiteY112" fmla="*/ 438197 h 1126566"/>
              <a:gd name="connsiteX113" fmla="*/ 10245648 w 12192000"/>
              <a:gd name="connsiteY113" fmla="*/ 438831 h 1126566"/>
              <a:gd name="connsiteX114" fmla="*/ 10369590 w 12192000"/>
              <a:gd name="connsiteY114" fmla="*/ 423377 h 1126566"/>
              <a:gd name="connsiteX115" fmla="*/ 10575777 w 12192000"/>
              <a:gd name="connsiteY115" fmla="*/ 355859 h 1126566"/>
              <a:gd name="connsiteX116" fmla="*/ 10638984 w 12192000"/>
              <a:gd name="connsiteY116" fmla="*/ 347416 h 1126566"/>
              <a:gd name="connsiteX117" fmla="*/ 10668356 w 12192000"/>
              <a:gd name="connsiteY117" fmla="*/ 340612 h 1126566"/>
              <a:gd name="connsiteX118" fmla="*/ 10732175 w 12192000"/>
              <a:gd name="connsiteY118" fmla="*/ 317549 h 1126566"/>
              <a:gd name="connsiteX119" fmla="*/ 10862886 w 12192000"/>
              <a:gd name="connsiteY119" fmla="*/ 313438 h 1126566"/>
              <a:gd name="connsiteX120" fmla="*/ 10963063 w 12192000"/>
              <a:gd name="connsiteY120" fmla="*/ 317771 h 1126566"/>
              <a:gd name="connsiteX121" fmla="*/ 11018562 w 12192000"/>
              <a:gd name="connsiteY121" fmla="*/ 316991 h 1126566"/>
              <a:gd name="connsiteX122" fmla="*/ 11059692 w 12192000"/>
              <a:gd name="connsiteY122" fmla="*/ 319983 h 1126566"/>
              <a:gd name="connsiteX123" fmla="*/ 11160371 w 12192000"/>
              <a:gd name="connsiteY123" fmla="*/ 308440 h 1126566"/>
              <a:gd name="connsiteX124" fmla="*/ 11178386 w 12192000"/>
              <a:gd name="connsiteY124" fmla="*/ 299490 h 1126566"/>
              <a:gd name="connsiteX125" fmla="*/ 11192494 w 12192000"/>
              <a:gd name="connsiteY125" fmla="*/ 296221 h 1126566"/>
              <a:gd name="connsiteX126" fmla="*/ 11199770 w 12192000"/>
              <a:gd name="connsiteY126" fmla="*/ 299772 h 1126566"/>
              <a:gd name="connsiteX127" fmla="*/ 11217258 w 12192000"/>
              <a:gd name="connsiteY127" fmla="*/ 293681 h 1126566"/>
              <a:gd name="connsiteX128" fmla="*/ 11245798 w 12192000"/>
              <a:gd name="connsiteY128" fmla="*/ 292170 h 1126566"/>
              <a:gd name="connsiteX129" fmla="*/ 11255992 w 12192000"/>
              <a:gd name="connsiteY129" fmla="*/ 291919 h 1126566"/>
              <a:gd name="connsiteX130" fmla="*/ 11264859 w 12192000"/>
              <a:gd name="connsiteY130" fmla="*/ 293937 h 1126566"/>
              <a:gd name="connsiteX131" fmla="*/ 11276151 w 12192000"/>
              <a:gd name="connsiteY131" fmla="*/ 293070 h 1126566"/>
              <a:gd name="connsiteX132" fmla="*/ 11279850 w 12192000"/>
              <a:gd name="connsiteY132" fmla="*/ 291330 h 1126566"/>
              <a:gd name="connsiteX133" fmla="*/ 11290818 w 12192000"/>
              <a:gd name="connsiteY133" fmla="*/ 291060 h 1126566"/>
              <a:gd name="connsiteX134" fmla="*/ 11296248 w 12192000"/>
              <a:gd name="connsiteY134" fmla="*/ 290163 h 1126566"/>
              <a:gd name="connsiteX135" fmla="*/ 11301652 w 12192000"/>
              <a:gd name="connsiteY135" fmla="*/ 290324 h 1126566"/>
              <a:gd name="connsiteX136" fmla="*/ 11339114 w 12192000"/>
              <a:gd name="connsiteY136" fmla="*/ 288153 h 1126566"/>
              <a:gd name="connsiteX137" fmla="*/ 11345146 w 12192000"/>
              <a:gd name="connsiteY137" fmla="*/ 290802 h 1126566"/>
              <a:gd name="connsiteX138" fmla="*/ 11400126 w 12192000"/>
              <a:gd name="connsiteY138" fmla="*/ 292287 h 1126566"/>
              <a:gd name="connsiteX139" fmla="*/ 11400420 w 12192000"/>
              <a:gd name="connsiteY139" fmla="*/ 293758 h 1126566"/>
              <a:gd name="connsiteX140" fmla="*/ 11413889 w 12192000"/>
              <a:gd name="connsiteY140" fmla="*/ 300516 h 1126566"/>
              <a:gd name="connsiteX141" fmla="*/ 11440688 w 12192000"/>
              <a:gd name="connsiteY141" fmla="*/ 310121 h 1126566"/>
              <a:gd name="connsiteX142" fmla="*/ 11496733 w 12192000"/>
              <a:gd name="connsiteY142" fmla="*/ 350225 h 1126566"/>
              <a:gd name="connsiteX143" fmla="*/ 11554005 w 12192000"/>
              <a:gd name="connsiteY143" fmla="*/ 351933 h 1126566"/>
              <a:gd name="connsiteX144" fmla="*/ 11565304 w 12192000"/>
              <a:gd name="connsiteY144" fmla="*/ 353069 h 1126566"/>
              <a:gd name="connsiteX145" fmla="*/ 11565435 w 12192000"/>
              <a:gd name="connsiteY145" fmla="*/ 353419 h 1126566"/>
              <a:gd name="connsiteX146" fmla="*/ 11577168 w 12192000"/>
              <a:gd name="connsiteY146" fmla="*/ 355270 h 1126566"/>
              <a:gd name="connsiteX147" fmla="*/ 11607823 w 12192000"/>
              <a:gd name="connsiteY147" fmla="*/ 357347 h 1126566"/>
              <a:gd name="connsiteX148" fmla="*/ 11664276 w 12192000"/>
              <a:gd name="connsiteY148" fmla="*/ 386951 h 1126566"/>
              <a:gd name="connsiteX149" fmla="*/ 11786197 w 12192000"/>
              <a:gd name="connsiteY149" fmla="*/ 477948 h 1126566"/>
              <a:gd name="connsiteX150" fmla="*/ 11866598 w 12192000"/>
              <a:gd name="connsiteY150" fmla="*/ 486803 h 1126566"/>
              <a:gd name="connsiteX151" fmla="*/ 11916744 w 12192000"/>
              <a:gd name="connsiteY151" fmla="*/ 502917 h 1126566"/>
              <a:gd name="connsiteX152" fmla="*/ 11949248 w 12192000"/>
              <a:gd name="connsiteY152" fmla="*/ 518881 h 1126566"/>
              <a:gd name="connsiteX153" fmla="*/ 11951002 w 12192000"/>
              <a:gd name="connsiteY153" fmla="*/ 518735 h 1126566"/>
              <a:gd name="connsiteX154" fmla="*/ 12026007 w 12192000"/>
              <a:gd name="connsiteY154" fmla="*/ 534384 h 1126566"/>
              <a:gd name="connsiteX155" fmla="*/ 12035188 w 12192000"/>
              <a:gd name="connsiteY155" fmla="*/ 529609 h 1126566"/>
              <a:gd name="connsiteX156" fmla="*/ 12115225 w 12192000"/>
              <a:gd name="connsiteY156" fmla="*/ 561895 h 1126566"/>
              <a:gd name="connsiteX157" fmla="*/ 12191636 w 12192000"/>
              <a:gd name="connsiteY157" fmla="*/ 558318 h 1126566"/>
              <a:gd name="connsiteX158" fmla="*/ 12192000 w 12192000"/>
              <a:gd name="connsiteY158" fmla="*/ 558295 h 1126566"/>
              <a:gd name="connsiteX159" fmla="*/ 12192000 w 12192000"/>
              <a:gd name="connsiteY159" fmla="*/ 1126566 h 1126566"/>
              <a:gd name="connsiteX160" fmla="*/ 0 w 12192000"/>
              <a:gd name="connsiteY160" fmla="*/ 1126566 h 1126566"/>
              <a:gd name="connsiteX161" fmla="*/ 0 w 12192000"/>
              <a:gd name="connsiteY161" fmla="*/ 401922 h 1126566"/>
              <a:gd name="connsiteX162" fmla="*/ 25242 w 12192000"/>
              <a:gd name="connsiteY162" fmla="*/ 388862 h 1126566"/>
              <a:gd name="connsiteX163" fmla="*/ 96922 w 12192000"/>
              <a:gd name="connsiteY163" fmla="*/ 357381 h 1126566"/>
              <a:gd name="connsiteX164" fmla="*/ 164580 w 12192000"/>
              <a:gd name="connsiteY164" fmla="*/ 322443 h 1126566"/>
              <a:gd name="connsiteX165" fmla="*/ 258712 w 12192000"/>
              <a:gd name="connsiteY165" fmla="*/ 286531 h 1126566"/>
              <a:gd name="connsiteX166" fmla="*/ 316354 w 12192000"/>
              <a:gd name="connsiteY166" fmla="*/ 238529 h 1126566"/>
              <a:gd name="connsiteX167" fmla="*/ 328834 w 12192000"/>
              <a:gd name="connsiteY167" fmla="*/ 240963 h 1126566"/>
              <a:gd name="connsiteX168" fmla="*/ 383414 w 12192000"/>
              <a:gd name="connsiteY168" fmla="*/ 221196 h 1126566"/>
              <a:gd name="connsiteX169" fmla="*/ 537708 w 12192000"/>
              <a:gd name="connsiteY169" fmla="*/ 119020 h 1126566"/>
              <a:gd name="connsiteX170" fmla="*/ 653257 w 12192000"/>
              <a:gd name="connsiteY170" fmla="*/ 91372 h 1126566"/>
              <a:gd name="connsiteX171" fmla="*/ 763197 w 12192000"/>
              <a:gd name="connsiteY171" fmla="*/ 59356 h 1126566"/>
              <a:gd name="connsiteX172" fmla="*/ 778208 w 12192000"/>
              <a:gd name="connsiteY172" fmla="*/ 63801 h 1126566"/>
              <a:gd name="connsiteX173" fmla="*/ 784725 w 12192000"/>
              <a:gd name="connsiteY173" fmla="*/ 62505 h 1126566"/>
              <a:gd name="connsiteX174" fmla="*/ 785400 w 12192000"/>
              <a:gd name="connsiteY174" fmla="*/ 62796 h 1126566"/>
              <a:gd name="connsiteX175" fmla="*/ 786774 w 12192000"/>
              <a:gd name="connsiteY175" fmla="*/ 62098 h 1126566"/>
              <a:gd name="connsiteX176" fmla="*/ 852003 w 12192000"/>
              <a:gd name="connsiteY176" fmla="*/ 61064 h 1126566"/>
              <a:gd name="connsiteX177" fmla="*/ 870719 w 12192000"/>
              <a:gd name="connsiteY177" fmla="*/ 47209 h 1126566"/>
              <a:gd name="connsiteX178" fmla="*/ 883786 w 12192000"/>
              <a:gd name="connsiteY178" fmla="*/ 45814 h 1126566"/>
              <a:gd name="connsiteX179" fmla="*/ 886400 w 12192000"/>
              <a:gd name="connsiteY179" fmla="*/ 43909 h 1126566"/>
              <a:gd name="connsiteX180" fmla="*/ 893881 w 12192000"/>
              <a:gd name="connsiteY180" fmla="*/ 40197 h 1126566"/>
              <a:gd name="connsiteX181" fmla="*/ 886282 w 12192000"/>
              <a:gd name="connsiteY181" fmla="*/ 36610 h 1126566"/>
              <a:gd name="connsiteX182" fmla="*/ 950274 w 12192000"/>
              <a:gd name="connsiteY182" fmla="*/ 20111 h 1126566"/>
              <a:gd name="connsiteX183" fmla="*/ 988432 w 12192000"/>
              <a:gd name="connsiteY183" fmla="*/ 24039 h 1126566"/>
              <a:gd name="connsiteX184" fmla="*/ 1048223 w 12192000"/>
              <a:gd name="connsiteY184" fmla="*/ 19791 h 1126566"/>
              <a:gd name="connsiteX185" fmla="*/ 1177886 w 12192000"/>
              <a:gd name="connsiteY185" fmla="*/ 30728 h 1126566"/>
              <a:gd name="connsiteX186" fmla="*/ 1305018 w 12192000"/>
              <a:gd name="connsiteY186"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709804 w 12192000"/>
              <a:gd name="connsiteY72" fmla="*/ 34566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05176 w 12192000"/>
              <a:gd name="connsiteY97" fmla="*/ 542666 h 1126566"/>
              <a:gd name="connsiteX98" fmla="*/ 9616141 w 12192000"/>
              <a:gd name="connsiteY98" fmla="*/ 530976 h 1126566"/>
              <a:gd name="connsiteX99" fmla="*/ 962014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102484 w 12192000"/>
              <a:gd name="connsiteY111" fmla="*/ 441324 h 1126566"/>
              <a:gd name="connsiteX112" fmla="*/ 10199200 w 12192000"/>
              <a:gd name="connsiteY112" fmla="*/ 438197 h 1126566"/>
              <a:gd name="connsiteX113" fmla="*/ 10245648 w 12192000"/>
              <a:gd name="connsiteY113" fmla="*/ 438831 h 1126566"/>
              <a:gd name="connsiteX114" fmla="*/ 10369590 w 12192000"/>
              <a:gd name="connsiteY114" fmla="*/ 423377 h 1126566"/>
              <a:gd name="connsiteX115" fmla="*/ 10575777 w 12192000"/>
              <a:gd name="connsiteY115" fmla="*/ 355859 h 1126566"/>
              <a:gd name="connsiteX116" fmla="*/ 10638984 w 12192000"/>
              <a:gd name="connsiteY116" fmla="*/ 347416 h 1126566"/>
              <a:gd name="connsiteX117" fmla="*/ 10668356 w 12192000"/>
              <a:gd name="connsiteY117" fmla="*/ 340612 h 1126566"/>
              <a:gd name="connsiteX118" fmla="*/ 10732175 w 12192000"/>
              <a:gd name="connsiteY118" fmla="*/ 317549 h 1126566"/>
              <a:gd name="connsiteX119" fmla="*/ 10862886 w 12192000"/>
              <a:gd name="connsiteY119" fmla="*/ 313438 h 1126566"/>
              <a:gd name="connsiteX120" fmla="*/ 10963063 w 12192000"/>
              <a:gd name="connsiteY120" fmla="*/ 317771 h 1126566"/>
              <a:gd name="connsiteX121" fmla="*/ 11018562 w 12192000"/>
              <a:gd name="connsiteY121" fmla="*/ 316991 h 1126566"/>
              <a:gd name="connsiteX122" fmla="*/ 11059692 w 12192000"/>
              <a:gd name="connsiteY122" fmla="*/ 319983 h 1126566"/>
              <a:gd name="connsiteX123" fmla="*/ 11160371 w 12192000"/>
              <a:gd name="connsiteY123" fmla="*/ 308440 h 1126566"/>
              <a:gd name="connsiteX124" fmla="*/ 11178386 w 12192000"/>
              <a:gd name="connsiteY124" fmla="*/ 299490 h 1126566"/>
              <a:gd name="connsiteX125" fmla="*/ 11192494 w 12192000"/>
              <a:gd name="connsiteY125" fmla="*/ 296221 h 1126566"/>
              <a:gd name="connsiteX126" fmla="*/ 11199770 w 12192000"/>
              <a:gd name="connsiteY126" fmla="*/ 299772 h 1126566"/>
              <a:gd name="connsiteX127" fmla="*/ 11217258 w 12192000"/>
              <a:gd name="connsiteY127" fmla="*/ 293681 h 1126566"/>
              <a:gd name="connsiteX128" fmla="*/ 11245798 w 12192000"/>
              <a:gd name="connsiteY128" fmla="*/ 292170 h 1126566"/>
              <a:gd name="connsiteX129" fmla="*/ 11255992 w 12192000"/>
              <a:gd name="connsiteY129" fmla="*/ 291919 h 1126566"/>
              <a:gd name="connsiteX130" fmla="*/ 11264859 w 12192000"/>
              <a:gd name="connsiteY130" fmla="*/ 293937 h 1126566"/>
              <a:gd name="connsiteX131" fmla="*/ 11276151 w 12192000"/>
              <a:gd name="connsiteY131" fmla="*/ 293070 h 1126566"/>
              <a:gd name="connsiteX132" fmla="*/ 11279850 w 12192000"/>
              <a:gd name="connsiteY132" fmla="*/ 291330 h 1126566"/>
              <a:gd name="connsiteX133" fmla="*/ 11290818 w 12192000"/>
              <a:gd name="connsiteY133" fmla="*/ 291060 h 1126566"/>
              <a:gd name="connsiteX134" fmla="*/ 11296248 w 12192000"/>
              <a:gd name="connsiteY134" fmla="*/ 290163 h 1126566"/>
              <a:gd name="connsiteX135" fmla="*/ 11301652 w 12192000"/>
              <a:gd name="connsiteY135" fmla="*/ 290324 h 1126566"/>
              <a:gd name="connsiteX136" fmla="*/ 11339114 w 12192000"/>
              <a:gd name="connsiteY136" fmla="*/ 288153 h 1126566"/>
              <a:gd name="connsiteX137" fmla="*/ 11345146 w 12192000"/>
              <a:gd name="connsiteY137" fmla="*/ 290802 h 1126566"/>
              <a:gd name="connsiteX138" fmla="*/ 11400126 w 12192000"/>
              <a:gd name="connsiteY138" fmla="*/ 292287 h 1126566"/>
              <a:gd name="connsiteX139" fmla="*/ 11400420 w 12192000"/>
              <a:gd name="connsiteY139" fmla="*/ 293758 h 1126566"/>
              <a:gd name="connsiteX140" fmla="*/ 11413889 w 12192000"/>
              <a:gd name="connsiteY140" fmla="*/ 300516 h 1126566"/>
              <a:gd name="connsiteX141" fmla="*/ 11440688 w 12192000"/>
              <a:gd name="connsiteY141" fmla="*/ 310121 h 1126566"/>
              <a:gd name="connsiteX142" fmla="*/ 11496733 w 12192000"/>
              <a:gd name="connsiteY142" fmla="*/ 350225 h 1126566"/>
              <a:gd name="connsiteX143" fmla="*/ 11554005 w 12192000"/>
              <a:gd name="connsiteY143" fmla="*/ 351933 h 1126566"/>
              <a:gd name="connsiteX144" fmla="*/ 11565304 w 12192000"/>
              <a:gd name="connsiteY144" fmla="*/ 353069 h 1126566"/>
              <a:gd name="connsiteX145" fmla="*/ 11565435 w 12192000"/>
              <a:gd name="connsiteY145" fmla="*/ 353419 h 1126566"/>
              <a:gd name="connsiteX146" fmla="*/ 11577168 w 12192000"/>
              <a:gd name="connsiteY146" fmla="*/ 355270 h 1126566"/>
              <a:gd name="connsiteX147" fmla="*/ 11607823 w 12192000"/>
              <a:gd name="connsiteY147" fmla="*/ 357347 h 1126566"/>
              <a:gd name="connsiteX148" fmla="*/ 11664276 w 12192000"/>
              <a:gd name="connsiteY148" fmla="*/ 386951 h 1126566"/>
              <a:gd name="connsiteX149" fmla="*/ 11786197 w 12192000"/>
              <a:gd name="connsiteY149" fmla="*/ 477948 h 1126566"/>
              <a:gd name="connsiteX150" fmla="*/ 11866598 w 12192000"/>
              <a:gd name="connsiteY150" fmla="*/ 486803 h 1126566"/>
              <a:gd name="connsiteX151" fmla="*/ 11916744 w 12192000"/>
              <a:gd name="connsiteY151" fmla="*/ 502917 h 1126566"/>
              <a:gd name="connsiteX152" fmla="*/ 11949248 w 12192000"/>
              <a:gd name="connsiteY152" fmla="*/ 518881 h 1126566"/>
              <a:gd name="connsiteX153" fmla="*/ 11951002 w 12192000"/>
              <a:gd name="connsiteY153" fmla="*/ 518735 h 1126566"/>
              <a:gd name="connsiteX154" fmla="*/ 12026007 w 12192000"/>
              <a:gd name="connsiteY154" fmla="*/ 534384 h 1126566"/>
              <a:gd name="connsiteX155" fmla="*/ 12035188 w 12192000"/>
              <a:gd name="connsiteY155" fmla="*/ 529609 h 1126566"/>
              <a:gd name="connsiteX156" fmla="*/ 12115225 w 12192000"/>
              <a:gd name="connsiteY156" fmla="*/ 561895 h 1126566"/>
              <a:gd name="connsiteX157" fmla="*/ 12191636 w 12192000"/>
              <a:gd name="connsiteY157" fmla="*/ 558318 h 1126566"/>
              <a:gd name="connsiteX158" fmla="*/ 12192000 w 12192000"/>
              <a:gd name="connsiteY158" fmla="*/ 558295 h 1126566"/>
              <a:gd name="connsiteX159" fmla="*/ 12192000 w 12192000"/>
              <a:gd name="connsiteY159" fmla="*/ 1126566 h 1126566"/>
              <a:gd name="connsiteX160" fmla="*/ 0 w 12192000"/>
              <a:gd name="connsiteY160" fmla="*/ 1126566 h 1126566"/>
              <a:gd name="connsiteX161" fmla="*/ 0 w 12192000"/>
              <a:gd name="connsiteY161" fmla="*/ 401922 h 1126566"/>
              <a:gd name="connsiteX162" fmla="*/ 25242 w 12192000"/>
              <a:gd name="connsiteY162" fmla="*/ 388862 h 1126566"/>
              <a:gd name="connsiteX163" fmla="*/ 96922 w 12192000"/>
              <a:gd name="connsiteY163" fmla="*/ 357381 h 1126566"/>
              <a:gd name="connsiteX164" fmla="*/ 164580 w 12192000"/>
              <a:gd name="connsiteY164" fmla="*/ 322443 h 1126566"/>
              <a:gd name="connsiteX165" fmla="*/ 258712 w 12192000"/>
              <a:gd name="connsiteY165" fmla="*/ 286531 h 1126566"/>
              <a:gd name="connsiteX166" fmla="*/ 316354 w 12192000"/>
              <a:gd name="connsiteY166" fmla="*/ 238529 h 1126566"/>
              <a:gd name="connsiteX167" fmla="*/ 328834 w 12192000"/>
              <a:gd name="connsiteY167" fmla="*/ 240963 h 1126566"/>
              <a:gd name="connsiteX168" fmla="*/ 383414 w 12192000"/>
              <a:gd name="connsiteY168" fmla="*/ 221196 h 1126566"/>
              <a:gd name="connsiteX169" fmla="*/ 537708 w 12192000"/>
              <a:gd name="connsiteY169" fmla="*/ 119020 h 1126566"/>
              <a:gd name="connsiteX170" fmla="*/ 653257 w 12192000"/>
              <a:gd name="connsiteY170" fmla="*/ 91372 h 1126566"/>
              <a:gd name="connsiteX171" fmla="*/ 763197 w 12192000"/>
              <a:gd name="connsiteY171" fmla="*/ 59356 h 1126566"/>
              <a:gd name="connsiteX172" fmla="*/ 778208 w 12192000"/>
              <a:gd name="connsiteY172" fmla="*/ 63801 h 1126566"/>
              <a:gd name="connsiteX173" fmla="*/ 784725 w 12192000"/>
              <a:gd name="connsiteY173" fmla="*/ 62505 h 1126566"/>
              <a:gd name="connsiteX174" fmla="*/ 785400 w 12192000"/>
              <a:gd name="connsiteY174" fmla="*/ 62796 h 1126566"/>
              <a:gd name="connsiteX175" fmla="*/ 786774 w 12192000"/>
              <a:gd name="connsiteY175" fmla="*/ 62098 h 1126566"/>
              <a:gd name="connsiteX176" fmla="*/ 852003 w 12192000"/>
              <a:gd name="connsiteY176" fmla="*/ 61064 h 1126566"/>
              <a:gd name="connsiteX177" fmla="*/ 870719 w 12192000"/>
              <a:gd name="connsiteY177" fmla="*/ 47209 h 1126566"/>
              <a:gd name="connsiteX178" fmla="*/ 883786 w 12192000"/>
              <a:gd name="connsiteY178" fmla="*/ 45814 h 1126566"/>
              <a:gd name="connsiteX179" fmla="*/ 886400 w 12192000"/>
              <a:gd name="connsiteY179" fmla="*/ 43909 h 1126566"/>
              <a:gd name="connsiteX180" fmla="*/ 893881 w 12192000"/>
              <a:gd name="connsiteY180" fmla="*/ 40197 h 1126566"/>
              <a:gd name="connsiteX181" fmla="*/ 886282 w 12192000"/>
              <a:gd name="connsiteY181" fmla="*/ 36610 h 1126566"/>
              <a:gd name="connsiteX182" fmla="*/ 950274 w 12192000"/>
              <a:gd name="connsiteY182" fmla="*/ 20111 h 1126566"/>
              <a:gd name="connsiteX183" fmla="*/ 988432 w 12192000"/>
              <a:gd name="connsiteY183" fmla="*/ 24039 h 1126566"/>
              <a:gd name="connsiteX184" fmla="*/ 1048223 w 12192000"/>
              <a:gd name="connsiteY184" fmla="*/ 19791 h 1126566"/>
              <a:gd name="connsiteX185" fmla="*/ 1177886 w 12192000"/>
              <a:gd name="connsiteY185" fmla="*/ 30728 h 1126566"/>
              <a:gd name="connsiteX186" fmla="*/ 1305018 w 12192000"/>
              <a:gd name="connsiteY186"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709804 w 12192000"/>
              <a:gd name="connsiteY72" fmla="*/ 34566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05176 w 12192000"/>
              <a:gd name="connsiteY97" fmla="*/ 542666 h 1126566"/>
              <a:gd name="connsiteX98" fmla="*/ 9616141 w 12192000"/>
              <a:gd name="connsiteY98" fmla="*/ 530976 h 1126566"/>
              <a:gd name="connsiteX99" fmla="*/ 966205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102484 w 12192000"/>
              <a:gd name="connsiteY111" fmla="*/ 441324 h 1126566"/>
              <a:gd name="connsiteX112" fmla="*/ 10199200 w 12192000"/>
              <a:gd name="connsiteY112" fmla="*/ 438197 h 1126566"/>
              <a:gd name="connsiteX113" fmla="*/ 10245648 w 12192000"/>
              <a:gd name="connsiteY113" fmla="*/ 438831 h 1126566"/>
              <a:gd name="connsiteX114" fmla="*/ 10369590 w 12192000"/>
              <a:gd name="connsiteY114" fmla="*/ 423377 h 1126566"/>
              <a:gd name="connsiteX115" fmla="*/ 10575777 w 12192000"/>
              <a:gd name="connsiteY115" fmla="*/ 355859 h 1126566"/>
              <a:gd name="connsiteX116" fmla="*/ 10638984 w 12192000"/>
              <a:gd name="connsiteY116" fmla="*/ 347416 h 1126566"/>
              <a:gd name="connsiteX117" fmla="*/ 10668356 w 12192000"/>
              <a:gd name="connsiteY117" fmla="*/ 340612 h 1126566"/>
              <a:gd name="connsiteX118" fmla="*/ 10732175 w 12192000"/>
              <a:gd name="connsiteY118" fmla="*/ 317549 h 1126566"/>
              <a:gd name="connsiteX119" fmla="*/ 10862886 w 12192000"/>
              <a:gd name="connsiteY119" fmla="*/ 313438 h 1126566"/>
              <a:gd name="connsiteX120" fmla="*/ 10963063 w 12192000"/>
              <a:gd name="connsiteY120" fmla="*/ 317771 h 1126566"/>
              <a:gd name="connsiteX121" fmla="*/ 11018562 w 12192000"/>
              <a:gd name="connsiteY121" fmla="*/ 316991 h 1126566"/>
              <a:gd name="connsiteX122" fmla="*/ 11059692 w 12192000"/>
              <a:gd name="connsiteY122" fmla="*/ 319983 h 1126566"/>
              <a:gd name="connsiteX123" fmla="*/ 11160371 w 12192000"/>
              <a:gd name="connsiteY123" fmla="*/ 308440 h 1126566"/>
              <a:gd name="connsiteX124" fmla="*/ 11178386 w 12192000"/>
              <a:gd name="connsiteY124" fmla="*/ 299490 h 1126566"/>
              <a:gd name="connsiteX125" fmla="*/ 11192494 w 12192000"/>
              <a:gd name="connsiteY125" fmla="*/ 296221 h 1126566"/>
              <a:gd name="connsiteX126" fmla="*/ 11199770 w 12192000"/>
              <a:gd name="connsiteY126" fmla="*/ 299772 h 1126566"/>
              <a:gd name="connsiteX127" fmla="*/ 11217258 w 12192000"/>
              <a:gd name="connsiteY127" fmla="*/ 293681 h 1126566"/>
              <a:gd name="connsiteX128" fmla="*/ 11245798 w 12192000"/>
              <a:gd name="connsiteY128" fmla="*/ 292170 h 1126566"/>
              <a:gd name="connsiteX129" fmla="*/ 11255992 w 12192000"/>
              <a:gd name="connsiteY129" fmla="*/ 291919 h 1126566"/>
              <a:gd name="connsiteX130" fmla="*/ 11264859 w 12192000"/>
              <a:gd name="connsiteY130" fmla="*/ 293937 h 1126566"/>
              <a:gd name="connsiteX131" fmla="*/ 11276151 w 12192000"/>
              <a:gd name="connsiteY131" fmla="*/ 293070 h 1126566"/>
              <a:gd name="connsiteX132" fmla="*/ 11279850 w 12192000"/>
              <a:gd name="connsiteY132" fmla="*/ 291330 h 1126566"/>
              <a:gd name="connsiteX133" fmla="*/ 11290818 w 12192000"/>
              <a:gd name="connsiteY133" fmla="*/ 291060 h 1126566"/>
              <a:gd name="connsiteX134" fmla="*/ 11296248 w 12192000"/>
              <a:gd name="connsiteY134" fmla="*/ 290163 h 1126566"/>
              <a:gd name="connsiteX135" fmla="*/ 11301652 w 12192000"/>
              <a:gd name="connsiteY135" fmla="*/ 290324 h 1126566"/>
              <a:gd name="connsiteX136" fmla="*/ 11339114 w 12192000"/>
              <a:gd name="connsiteY136" fmla="*/ 288153 h 1126566"/>
              <a:gd name="connsiteX137" fmla="*/ 11345146 w 12192000"/>
              <a:gd name="connsiteY137" fmla="*/ 290802 h 1126566"/>
              <a:gd name="connsiteX138" fmla="*/ 11400126 w 12192000"/>
              <a:gd name="connsiteY138" fmla="*/ 292287 h 1126566"/>
              <a:gd name="connsiteX139" fmla="*/ 11400420 w 12192000"/>
              <a:gd name="connsiteY139" fmla="*/ 293758 h 1126566"/>
              <a:gd name="connsiteX140" fmla="*/ 11413889 w 12192000"/>
              <a:gd name="connsiteY140" fmla="*/ 300516 h 1126566"/>
              <a:gd name="connsiteX141" fmla="*/ 11440688 w 12192000"/>
              <a:gd name="connsiteY141" fmla="*/ 310121 h 1126566"/>
              <a:gd name="connsiteX142" fmla="*/ 11496733 w 12192000"/>
              <a:gd name="connsiteY142" fmla="*/ 350225 h 1126566"/>
              <a:gd name="connsiteX143" fmla="*/ 11554005 w 12192000"/>
              <a:gd name="connsiteY143" fmla="*/ 351933 h 1126566"/>
              <a:gd name="connsiteX144" fmla="*/ 11565304 w 12192000"/>
              <a:gd name="connsiteY144" fmla="*/ 353069 h 1126566"/>
              <a:gd name="connsiteX145" fmla="*/ 11565435 w 12192000"/>
              <a:gd name="connsiteY145" fmla="*/ 353419 h 1126566"/>
              <a:gd name="connsiteX146" fmla="*/ 11577168 w 12192000"/>
              <a:gd name="connsiteY146" fmla="*/ 355270 h 1126566"/>
              <a:gd name="connsiteX147" fmla="*/ 11607823 w 12192000"/>
              <a:gd name="connsiteY147" fmla="*/ 357347 h 1126566"/>
              <a:gd name="connsiteX148" fmla="*/ 11664276 w 12192000"/>
              <a:gd name="connsiteY148" fmla="*/ 386951 h 1126566"/>
              <a:gd name="connsiteX149" fmla="*/ 11786197 w 12192000"/>
              <a:gd name="connsiteY149" fmla="*/ 477948 h 1126566"/>
              <a:gd name="connsiteX150" fmla="*/ 11866598 w 12192000"/>
              <a:gd name="connsiteY150" fmla="*/ 486803 h 1126566"/>
              <a:gd name="connsiteX151" fmla="*/ 11916744 w 12192000"/>
              <a:gd name="connsiteY151" fmla="*/ 502917 h 1126566"/>
              <a:gd name="connsiteX152" fmla="*/ 11949248 w 12192000"/>
              <a:gd name="connsiteY152" fmla="*/ 518881 h 1126566"/>
              <a:gd name="connsiteX153" fmla="*/ 11951002 w 12192000"/>
              <a:gd name="connsiteY153" fmla="*/ 518735 h 1126566"/>
              <a:gd name="connsiteX154" fmla="*/ 12026007 w 12192000"/>
              <a:gd name="connsiteY154" fmla="*/ 534384 h 1126566"/>
              <a:gd name="connsiteX155" fmla="*/ 12035188 w 12192000"/>
              <a:gd name="connsiteY155" fmla="*/ 529609 h 1126566"/>
              <a:gd name="connsiteX156" fmla="*/ 12115225 w 12192000"/>
              <a:gd name="connsiteY156" fmla="*/ 561895 h 1126566"/>
              <a:gd name="connsiteX157" fmla="*/ 12191636 w 12192000"/>
              <a:gd name="connsiteY157" fmla="*/ 558318 h 1126566"/>
              <a:gd name="connsiteX158" fmla="*/ 12192000 w 12192000"/>
              <a:gd name="connsiteY158" fmla="*/ 558295 h 1126566"/>
              <a:gd name="connsiteX159" fmla="*/ 12192000 w 12192000"/>
              <a:gd name="connsiteY159" fmla="*/ 1126566 h 1126566"/>
              <a:gd name="connsiteX160" fmla="*/ 0 w 12192000"/>
              <a:gd name="connsiteY160" fmla="*/ 1126566 h 1126566"/>
              <a:gd name="connsiteX161" fmla="*/ 0 w 12192000"/>
              <a:gd name="connsiteY161" fmla="*/ 401922 h 1126566"/>
              <a:gd name="connsiteX162" fmla="*/ 25242 w 12192000"/>
              <a:gd name="connsiteY162" fmla="*/ 388862 h 1126566"/>
              <a:gd name="connsiteX163" fmla="*/ 96922 w 12192000"/>
              <a:gd name="connsiteY163" fmla="*/ 357381 h 1126566"/>
              <a:gd name="connsiteX164" fmla="*/ 164580 w 12192000"/>
              <a:gd name="connsiteY164" fmla="*/ 322443 h 1126566"/>
              <a:gd name="connsiteX165" fmla="*/ 258712 w 12192000"/>
              <a:gd name="connsiteY165" fmla="*/ 286531 h 1126566"/>
              <a:gd name="connsiteX166" fmla="*/ 316354 w 12192000"/>
              <a:gd name="connsiteY166" fmla="*/ 238529 h 1126566"/>
              <a:gd name="connsiteX167" fmla="*/ 328834 w 12192000"/>
              <a:gd name="connsiteY167" fmla="*/ 240963 h 1126566"/>
              <a:gd name="connsiteX168" fmla="*/ 383414 w 12192000"/>
              <a:gd name="connsiteY168" fmla="*/ 221196 h 1126566"/>
              <a:gd name="connsiteX169" fmla="*/ 537708 w 12192000"/>
              <a:gd name="connsiteY169" fmla="*/ 119020 h 1126566"/>
              <a:gd name="connsiteX170" fmla="*/ 653257 w 12192000"/>
              <a:gd name="connsiteY170" fmla="*/ 91372 h 1126566"/>
              <a:gd name="connsiteX171" fmla="*/ 763197 w 12192000"/>
              <a:gd name="connsiteY171" fmla="*/ 59356 h 1126566"/>
              <a:gd name="connsiteX172" fmla="*/ 778208 w 12192000"/>
              <a:gd name="connsiteY172" fmla="*/ 63801 h 1126566"/>
              <a:gd name="connsiteX173" fmla="*/ 784725 w 12192000"/>
              <a:gd name="connsiteY173" fmla="*/ 62505 h 1126566"/>
              <a:gd name="connsiteX174" fmla="*/ 785400 w 12192000"/>
              <a:gd name="connsiteY174" fmla="*/ 62796 h 1126566"/>
              <a:gd name="connsiteX175" fmla="*/ 786774 w 12192000"/>
              <a:gd name="connsiteY175" fmla="*/ 62098 h 1126566"/>
              <a:gd name="connsiteX176" fmla="*/ 852003 w 12192000"/>
              <a:gd name="connsiteY176" fmla="*/ 61064 h 1126566"/>
              <a:gd name="connsiteX177" fmla="*/ 870719 w 12192000"/>
              <a:gd name="connsiteY177" fmla="*/ 47209 h 1126566"/>
              <a:gd name="connsiteX178" fmla="*/ 883786 w 12192000"/>
              <a:gd name="connsiteY178" fmla="*/ 45814 h 1126566"/>
              <a:gd name="connsiteX179" fmla="*/ 886400 w 12192000"/>
              <a:gd name="connsiteY179" fmla="*/ 43909 h 1126566"/>
              <a:gd name="connsiteX180" fmla="*/ 893881 w 12192000"/>
              <a:gd name="connsiteY180" fmla="*/ 40197 h 1126566"/>
              <a:gd name="connsiteX181" fmla="*/ 886282 w 12192000"/>
              <a:gd name="connsiteY181" fmla="*/ 36610 h 1126566"/>
              <a:gd name="connsiteX182" fmla="*/ 950274 w 12192000"/>
              <a:gd name="connsiteY182" fmla="*/ 20111 h 1126566"/>
              <a:gd name="connsiteX183" fmla="*/ 988432 w 12192000"/>
              <a:gd name="connsiteY183" fmla="*/ 24039 h 1126566"/>
              <a:gd name="connsiteX184" fmla="*/ 1048223 w 12192000"/>
              <a:gd name="connsiteY184" fmla="*/ 19791 h 1126566"/>
              <a:gd name="connsiteX185" fmla="*/ 1177886 w 12192000"/>
              <a:gd name="connsiteY185" fmla="*/ 30728 h 1126566"/>
              <a:gd name="connsiteX186" fmla="*/ 1305018 w 12192000"/>
              <a:gd name="connsiteY186"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709804 w 12192000"/>
              <a:gd name="connsiteY72" fmla="*/ 34566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808358 w 12192000"/>
              <a:gd name="connsiteY86" fmla="*/ 65469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05176 w 12192000"/>
              <a:gd name="connsiteY97" fmla="*/ 542666 h 1126566"/>
              <a:gd name="connsiteX98" fmla="*/ 9581851 w 12192000"/>
              <a:gd name="connsiteY98" fmla="*/ 530976 h 1126566"/>
              <a:gd name="connsiteX99" fmla="*/ 966205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102484 w 12192000"/>
              <a:gd name="connsiteY111" fmla="*/ 441324 h 1126566"/>
              <a:gd name="connsiteX112" fmla="*/ 10199200 w 12192000"/>
              <a:gd name="connsiteY112" fmla="*/ 438197 h 1126566"/>
              <a:gd name="connsiteX113" fmla="*/ 10245648 w 12192000"/>
              <a:gd name="connsiteY113" fmla="*/ 438831 h 1126566"/>
              <a:gd name="connsiteX114" fmla="*/ 10369590 w 12192000"/>
              <a:gd name="connsiteY114" fmla="*/ 423377 h 1126566"/>
              <a:gd name="connsiteX115" fmla="*/ 10575777 w 12192000"/>
              <a:gd name="connsiteY115" fmla="*/ 355859 h 1126566"/>
              <a:gd name="connsiteX116" fmla="*/ 10638984 w 12192000"/>
              <a:gd name="connsiteY116" fmla="*/ 347416 h 1126566"/>
              <a:gd name="connsiteX117" fmla="*/ 10668356 w 12192000"/>
              <a:gd name="connsiteY117" fmla="*/ 340612 h 1126566"/>
              <a:gd name="connsiteX118" fmla="*/ 10732175 w 12192000"/>
              <a:gd name="connsiteY118" fmla="*/ 317549 h 1126566"/>
              <a:gd name="connsiteX119" fmla="*/ 10862886 w 12192000"/>
              <a:gd name="connsiteY119" fmla="*/ 313438 h 1126566"/>
              <a:gd name="connsiteX120" fmla="*/ 10963063 w 12192000"/>
              <a:gd name="connsiteY120" fmla="*/ 317771 h 1126566"/>
              <a:gd name="connsiteX121" fmla="*/ 11018562 w 12192000"/>
              <a:gd name="connsiteY121" fmla="*/ 316991 h 1126566"/>
              <a:gd name="connsiteX122" fmla="*/ 11059692 w 12192000"/>
              <a:gd name="connsiteY122" fmla="*/ 319983 h 1126566"/>
              <a:gd name="connsiteX123" fmla="*/ 11160371 w 12192000"/>
              <a:gd name="connsiteY123" fmla="*/ 308440 h 1126566"/>
              <a:gd name="connsiteX124" fmla="*/ 11178386 w 12192000"/>
              <a:gd name="connsiteY124" fmla="*/ 299490 h 1126566"/>
              <a:gd name="connsiteX125" fmla="*/ 11192494 w 12192000"/>
              <a:gd name="connsiteY125" fmla="*/ 296221 h 1126566"/>
              <a:gd name="connsiteX126" fmla="*/ 11199770 w 12192000"/>
              <a:gd name="connsiteY126" fmla="*/ 299772 h 1126566"/>
              <a:gd name="connsiteX127" fmla="*/ 11217258 w 12192000"/>
              <a:gd name="connsiteY127" fmla="*/ 293681 h 1126566"/>
              <a:gd name="connsiteX128" fmla="*/ 11245798 w 12192000"/>
              <a:gd name="connsiteY128" fmla="*/ 292170 h 1126566"/>
              <a:gd name="connsiteX129" fmla="*/ 11255992 w 12192000"/>
              <a:gd name="connsiteY129" fmla="*/ 291919 h 1126566"/>
              <a:gd name="connsiteX130" fmla="*/ 11264859 w 12192000"/>
              <a:gd name="connsiteY130" fmla="*/ 293937 h 1126566"/>
              <a:gd name="connsiteX131" fmla="*/ 11276151 w 12192000"/>
              <a:gd name="connsiteY131" fmla="*/ 293070 h 1126566"/>
              <a:gd name="connsiteX132" fmla="*/ 11279850 w 12192000"/>
              <a:gd name="connsiteY132" fmla="*/ 291330 h 1126566"/>
              <a:gd name="connsiteX133" fmla="*/ 11290818 w 12192000"/>
              <a:gd name="connsiteY133" fmla="*/ 291060 h 1126566"/>
              <a:gd name="connsiteX134" fmla="*/ 11296248 w 12192000"/>
              <a:gd name="connsiteY134" fmla="*/ 290163 h 1126566"/>
              <a:gd name="connsiteX135" fmla="*/ 11301652 w 12192000"/>
              <a:gd name="connsiteY135" fmla="*/ 290324 h 1126566"/>
              <a:gd name="connsiteX136" fmla="*/ 11339114 w 12192000"/>
              <a:gd name="connsiteY136" fmla="*/ 288153 h 1126566"/>
              <a:gd name="connsiteX137" fmla="*/ 11345146 w 12192000"/>
              <a:gd name="connsiteY137" fmla="*/ 290802 h 1126566"/>
              <a:gd name="connsiteX138" fmla="*/ 11400126 w 12192000"/>
              <a:gd name="connsiteY138" fmla="*/ 292287 h 1126566"/>
              <a:gd name="connsiteX139" fmla="*/ 11400420 w 12192000"/>
              <a:gd name="connsiteY139" fmla="*/ 293758 h 1126566"/>
              <a:gd name="connsiteX140" fmla="*/ 11413889 w 12192000"/>
              <a:gd name="connsiteY140" fmla="*/ 300516 h 1126566"/>
              <a:gd name="connsiteX141" fmla="*/ 11440688 w 12192000"/>
              <a:gd name="connsiteY141" fmla="*/ 310121 h 1126566"/>
              <a:gd name="connsiteX142" fmla="*/ 11496733 w 12192000"/>
              <a:gd name="connsiteY142" fmla="*/ 350225 h 1126566"/>
              <a:gd name="connsiteX143" fmla="*/ 11554005 w 12192000"/>
              <a:gd name="connsiteY143" fmla="*/ 351933 h 1126566"/>
              <a:gd name="connsiteX144" fmla="*/ 11565304 w 12192000"/>
              <a:gd name="connsiteY144" fmla="*/ 353069 h 1126566"/>
              <a:gd name="connsiteX145" fmla="*/ 11565435 w 12192000"/>
              <a:gd name="connsiteY145" fmla="*/ 353419 h 1126566"/>
              <a:gd name="connsiteX146" fmla="*/ 11577168 w 12192000"/>
              <a:gd name="connsiteY146" fmla="*/ 355270 h 1126566"/>
              <a:gd name="connsiteX147" fmla="*/ 11607823 w 12192000"/>
              <a:gd name="connsiteY147" fmla="*/ 357347 h 1126566"/>
              <a:gd name="connsiteX148" fmla="*/ 11664276 w 12192000"/>
              <a:gd name="connsiteY148" fmla="*/ 386951 h 1126566"/>
              <a:gd name="connsiteX149" fmla="*/ 11786197 w 12192000"/>
              <a:gd name="connsiteY149" fmla="*/ 477948 h 1126566"/>
              <a:gd name="connsiteX150" fmla="*/ 11866598 w 12192000"/>
              <a:gd name="connsiteY150" fmla="*/ 486803 h 1126566"/>
              <a:gd name="connsiteX151" fmla="*/ 11916744 w 12192000"/>
              <a:gd name="connsiteY151" fmla="*/ 502917 h 1126566"/>
              <a:gd name="connsiteX152" fmla="*/ 11949248 w 12192000"/>
              <a:gd name="connsiteY152" fmla="*/ 518881 h 1126566"/>
              <a:gd name="connsiteX153" fmla="*/ 11951002 w 12192000"/>
              <a:gd name="connsiteY153" fmla="*/ 518735 h 1126566"/>
              <a:gd name="connsiteX154" fmla="*/ 12026007 w 12192000"/>
              <a:gd name="connsiteY154" fmla="*/ 534384 h 1126566"/>
              <a:gd name="connsiteX155" fmla="*/ 12035188 w 12192000"/>
              <a:gd name="connsiteY155" fmla="*/ 529609 h 1126566"/>
              <a:gd name="connsiteX156" fmla="*/ 12115225 w 12192000"/>
              <a:gd name="connsiteY156" fmla="*/ 561895 h 1126566"/>
              <a:gd name="connsiteX157" fmla="*/ 12191636 w 12192000"/>
              <a:gd name="connsiteY157" fmla="*/ 558318 h 1126566"/>
              <a:gd name="connsiteX158" fmla="*/ 12192000 w 12192000"/>
              <a:gd name="connsiteY158" fmla="*/ 558295 h 1126566"/>
              <a:gd name="connsiteX159" fmla="*/ 12192000 w 12192000"/>
              <a:gd name="connsiteY159" fmla="*/ 1126566 h 1126566"/>
              <a:gd name="connsiteX160" fmla="*/ 0 w 12192000"/>
              <a:gd name="connsiteY160" fmla="*/ 1126566 h 1126566"/>
              <a:gd name="connsiteX161" fmla="*/ 0 w 12192000"/>
              <a:gd name="connsiteY161" fmla="*/ 401922 h 1126566"/>
              <a:gd name="connsiteX162" fmla="*/ 25242 w 12192000"/>
              <a:gd name="connsiteY162" fmla="*/ 388862 h 1126566"/>
              <a:gd name="connsiteX163" fmla="*/ 96922 w 12192000"/>
              <a:gd name="connsiteY163" fmla="*/ 357381 h 1126566"/>
              <a:gd name="connsiteX164" fmla="*/ 164580 w 12192000"/>
              <a:gd name="connsiteY164" fmla="*/ 322443 h 1126566"/>
              <a:gd name="connsiteX165" fmla="*/ 258712 w 12192000"/>
              <a:gd name="connsiteY165" fmla="*/ 286531 h 1126566"/>
              <a:gd name="connsiteX166" fmla="*/ 316354 w 12192000"/>
              <a:gd name="connsiteY166" fmla="*/ 238529 h 1126566"/>
              <a:gd name="connsiteX167" fmla="*/ 328834 w 12192000"/>
              <a:gd name="connsiteY167" fmla="*/ 240963 h 1126566"/>
              <a:gd name="connsiteX168" fmla="*/ 383414 w 12192000"/>
              <a:gd name="connsiteY168" fmla="*/ 221196 h 1126566"/>
              <a:gd name="connsiteX169" fmla="*/ 537708 w 12192000"/>
              <a:gd name="connsiteY169" fmla="*/ 119020 h 1126566"/>
              <a:gd name="connsiteX170" fmla="*/ 653257 w 12192000"/>
              <a:gd name="connsiteY170" fmla="*/ 91372 h 1126566"/>
              <a:gd name="connsiteX171" fmla="*/ 763197 w 12192000"/>
              <a:gd name="connsiteY171" fmla="*/ 59356 h 1126566"/>
              <a:gd name="connsiteX172" fmla="*/ 778208 w 12192000"/>
              <a:gd name="connsiteY172" fmla="*/ 63801 h 1126566"/>
              <a:gd name="connsiteX173" fmla="*/ 784725 w 12192000"/>
              <a:gd name="connsiteY173" fmla="*/ 62505 h 1126566"/>
              <a:gd name="connsiteX174" fmla="*/ 785400 w 12192000"/>
              <a:gd name="connsiteY174" fmla="*/ 62796 h 1126566"/>
              <a:gd name="connsiteX175" fmla="*/ 786774 w 12192000"/>
              <a:gd name="connsiteY175" fmla="*/ 62098 h 1126566"/>
              <a:gd name="connsiteX176" fmla="*/ 852003 w 12192000"/>
              <a:gd name="connsiteY176" fmla="*/ 61064 h 1126566"/>
              <a:gd name="connsiteX177" fmla="*/ 870719 w 12192000"/>
              <a:gd name="connsiteY177" fmla="*/ 47209 h 1126566"/>
              <a:gd name="connsiteX178" fmla="*/ 883786 w 12192000"/>
              <a:gd name="connsiteY178" fmla="*/ 45814 h 1126566"/>
              <a:gd name="connsiteX179" fmla="*/ 886400 w 12192000"/>
              <a:gd name="connsiteY179" fmla="*/ 43909 h 1126566"/>
              <a:gd name="connsiteX180" fmla="*/ 893881 w 12192000"/>
              <a:gd name="connsiteY180" fmla="*/ 40197 h 1126566"/>
              <a:gd name="connsiteX181" fmla="*/ 886282 w 12192000"/>
              <a:gd name="connsiteY181" fmla="*/ 36610 h 1126566"/>
              <a:gd name="connsiteX182" fmla="*/ 950274 w 12192000"/>
              <a:gd name="connsiteY182" fmla="*/ 20111 h 1126566"/>
              <a:gd name="connsiteX183" fmla="*/ 988432 w 12192000"/>
              <a:gd name="connsiteY183" fmla="*/ 24039 h 1126566"/>
              <a:gd name="connsiteX184" fmla="*/ 1048223 w 12192000"/>
              <a:gd name="connsiteY184" fmla="*/ 19791 h 1126566"/>
              <a:gd name="connsiteX185" fmla="*/ 1177886 w 12192000"/>
              <a:gd name="connsiteY185" fmla="*/ 30728 h 1126566"/>
              <a:gd name="connsiteX186" fmla="*/ 1305018 w 12192000"/>
              <a:gd name="connsiteY186"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709804 w 12192000"/>
              <a:gd name="connsiteY72" fmla="*/ 34566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777878 w 12192000"/>
              <a:gd name="connsiteY86" fmla="*/ 63945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12175 w 12192000"/>
              <a:gd name="connsiteY90" fmla="*/ 660908 h 1126566"/>
              <a:gd name="connsiteX91" fmla="*/ 8969814 w 12192000"/>
              <a:gd name="connsiteY91" fmla="*/ 639833 h 1126566"/>
              <a:gd name="connsiteX92" fmla="*/ 8996241 w 12192000"/>
              <a:gd name="connsiteY92" fmla="*/ 655221 h 1126566"/>
              <a:gd name="connsiteX93" fmla="*/ 9092152 w 12192000"/>
              <a:gd name="connsiteY93" fmla="*/ 609097 h 1126566"/>
              <a:gd name="connsiteX94" fmla="*/ 9156546 w 12192000"/>
              <a:gd name="connsiteY94" fmla="*/ 585468 h 1126566"/>
              <a:gd name="connsiteX95" fmla="*/ 9194830 w 12192000"/>
              <a:gd name="connsiteY95" fmla="*/ 571148 h 1126566"/>
              <a:gd name="connsiteX96" fmla="*/ 9314188 w 12192000"/>
              <a:gd name="connsiteY96" fmla="*/ 547301 h 1126566"/>
              <a:gd name="connsiteX97" fmla="*/ 9505176 w 12192000"/>
              <a:gd name="connsiteY97" fmla="*/ 542666 h 1126566"/>
              <a:gd name="connsiteX98" fmla="*/ 9581851 w 12192000"/>
              <a:gd name="connsiteY98" fmla="*/ 530976 h 1126566"/>
              <a:gd name="connsiteX99" fmla="*/ 9662056 w 12192000"/>
              <a:gd name="connsiteY99" fmla="*/ 524035 h 1126566"/>
              <a:gd name="connsiteX100" fmla="*/ 9724197 w 12192000"/>
              <a:gd name="connsiteY100" fmla="*/ 528337 h 1126566"/>
              <a:gd name="connsiteX101" fmla="*/ 9837846 w 12192000"/>
              <a:gd name="connsiteY101" fmla="*/ 492977 h 1126566"/>
              <a:gd name="connsiteX102" fmla="*/ 9917440 w 12192000"/>
              <a:gd name="connsiteY102" fmla="*/ 459605 h 1126566"/>
              <a:gd name="connsiteX103" fmla="*/ 9918439 w 12192000"/>
              <a:gd name="connsiteY103" fmla="*/ 453114 h 1126566"/>
              <a:gd name="connsiteX104" fmla="*/ 9953039 w 12192000"/>
              <a:gd name="connsiteY104" fmla="*/ 452486 h 1126566"/>
              <a:gd name="connsiteX105" fmla="*/ 9988183 w 12192000"/>
              <a:gd name="connsiteY105" fmla="*/ 448079 h 1126566"/>
              <a:gd name="connsiteX106" fmla="*/ 9991965 w 12192000"/>
              <a:gd name="connsiteY106" fmla="*/ 435969 h 1126566"/>
              <a:gd name="connsiteX107" fmla="*/ 9986932 w 12192000"/>
              <a:gd name="connsiteY107" fmla="*/ 431168 h 1126566"/>
              <a:gd name="connsiteX108" fmla="*/ 9996190 w 12192000"/>
              <a:gd name="connsiteY108" fmla="*/ 429066 h 1126566"/>
              <a:gd name="connsiteX109" fmla="*/ 9999786 w 12192000"/>
              <a:gd name="connsiteY109" fmla="*/ 427758 h 1126566"/>
              <a:gd name="connsiteX110" fmla="*/ 10012936 w 12192000"/>
              <a:gd name="connsiteY110" fmla="*/ 428884 h 1126566"/>
              <a:gd name="connsiteX111" fmla="*/ 10102484 w 12192000"/>
              <a:gd name="connsiteY111" fmla="*/ 441324 h 1126566"/>
              <a:gd name="connsiteX112" fmla="*/ 10199200 w 12192000"/>
              <a:gd name="connsiteY112" fmla="*/ 438197 h 1126566"/>
              <a:gd name="connsiteX113" fmla="*/ 10245648 w 12192000"/>
              <a:gd name="connsiteY113" fmla="*/ 438831 h 1126566"/>
              <a:gd name="connsiteX114" fmla="*/ 10369590 w 12192000"/>
              <a:gd name="connsiteY114" fmla="*/ 423377 h 1126566"/>
              <a:gd name="connsiteX115" fmla="*/ 10575777 w 12192000"/>
              <a:gd name="connsiteY115" fmla="*/ 355859 h 1126566"/>
              <a:gd name="connsiteX116" fmla="*/ 10638984 w 12192000"/>
              <a:gd name="connsiteY116" fmla="*/ 347416 h 1126566"/>
              <a:gd name="connsiteX117" fmla="*/ 10668356 w 12192000"/>
              <a:gd name="connsiteY117" fmla="*/ 340612 h 1126566"/>
              <a:gd name="connsiteX118" fmla="*/ 10732175 w 12192000"/>
              <a:gd name="connsiteY118" fmla="*/ 317549 h 1126566"/>
              <a:gd name="connsiteX119" fmla="*/ 10862886 w 12192000"/>
              <a:gd name="connsiteY119" fmla="*/ 313438 h 1126566"/>
              <a:gd name="connsiteX120" fmla="*/ 10963063 w 12192000"/>
              <a:gd name="connsiteY120" fmla="*/ 317771 h 1126566"/>
              <a:gd name="connsiteX121" fmla="*/ 11018562 w 12192000"/>
              <a:gd name="connsiteY121" fmla="*/ 316991 h 1126566"/>
              <a:gd name="connsiteX122" fmla="*/ 11059692 w 12192000"/>
              <a:gd name="connsiteY122" fmla="*/ 319983 h 1126566"/>
              <a:gd name="connsiteX123" fmla="*/ 11160371 w 12192000"/>
              <a:gd name="connsiteY123" fmla="*/ 308440 h 1126566"/>
              <a:gd name="connsiteX124" fmla="*/ 11178386 w 12192000"/>
              <a:gd name="connsiteY124" fmla="*/ 299490 h 1126566"/>
              <a:gd name="connsiteX125" fmla="*/ 11192494 w 12192000"/>
              <a:gd name="connsiteY125" fmla="*/ 296221 h 1126566"/>
              <a:gd name="connsiteX126" fmla="*/ 11199770 w 12192000"/>
              <a:gd name="connsiteY126" fmla="*/ 299772 h 1126566"/>
              <a:gd name="connsiteX127" fmla="*/ 11217258 w 12192000"/>
              <a:gd name="connsiteY127" fmla="*/ 293681 h 1126566"/>
              <a:gd name="connsiteX128" fmla="*/ 11245798 w 12192000"/>
              <a:gd name="connsiteY128" fmla="*/ 292170 h 1126566"/>
              <a:gd name="connsiteX129" fmla="*/ 11255992 w 12192000"/>
              <a:gd name="connsiteY129" fmla="*/ 291919 h 1126566"/>
              <a:gd name="connsiteX130" fmla="*/ 11264859 w 12192000"/>
              <a:gd name="connsiteY130" fmla="*/ 293937 h 1126566"/>
              <a:gd name="connsiteX131" fmla="*/ 11276151 w 12192000"/>
              <a:gd name="connsiteY131" fmla="*/ 293070 h 1126566"/>
              <a:gd name="connsiteX132" fmla="*/ 11279850 w 12192000"/>
              <a:gd name="connsiteY132" fmla="*/ 291330 h 1126566"/>
              <a:gd name="connsiteX133" fmla="*/ 11290818 w 12192000"/>
              <a:gd name="connsiteY133" fmla="*/ 291060 h 1126566"/>
              <a:gd name="connsiteX134" fmla="*/ 11296248 w 12192000"/>
              <a:gd name="connsiteY134" fmla="*/ 290163 h 1126566"/>
              <a:gd name="connsiteX135" fmla="*/ 11301652 w 12192000"/>
              <a:gd name="connsiteY135" fmla="*/ 290324 h 1126566"/>
              <a:gd name="connsiteX136" fmla="*/ 11339114 w 12192000"/>
              <a:gd name="connsiteY136" fmla="*/ 288153 h 1126566"/>
              <a:gd name="connsiteX137" fmla="*/ 11345146 w 12192000"/>
              <a:gd name="connsiteY137" fmla="*/ 290802 h 1126566"/>
              <a:gd name="connsiteX138" fmla="*/ 11400126 w 12192000"/>
              <a:gd name="connsiteY138" fmla="*/ 292287 h 1126566"/>
              <a:gd name="connsiteX139" fmla="*/ 11400420 w 12192000"/>
              <a:gd name="connsiteY139" fmla="*/ 293758 h 1126566"/>
              <a:gd name="connsiteX140" fmla="*/ 11413889 w 12192000"/>
              <a:gd name="connsiteY140" fmla="*/ 300516 h 1126566"/>
              <a:gd name="connsiteX141" fmla="*/ 11440688 w 12192000"/>
              <a:gd name="connsiteY141" fmla="*/ 310121 h 1126566"/>
              <a:gd name="connsiteX142" fmla="*/ 11496733 w 12192000"/>
              <a:gd name="connsiteY142" fmla="*/ 350225 h 1126566"/>
              <a:gd name="connsiteX143" fmla="*/ 11554005 w 12192000"/>
              <a:gd name="connsiteY143" fmla="*/ 351933 h 1126566"/>
              <a:gd name="connsiteX144" fmla="*/ 11565304 w 12192000"/>
              <a:gd name="connsiteY144" fmla="*/ 353069 h 1126566"/>
              <a:gd name="connsiteX145" fmla="*/ 11565435 w 12192000"/>
              <a:gd name="connsiteY145" fmla="*/ 353419 h 1126566"/>
              <a:gd name="connsiteX146" fmla="*/ 11577168 w 12192000"/>
              <a:gd name="connsiteY146" fmla="*/ 355270 h 1126566"/>
              <a:gd name="connsiteX147" fmla="*/ 11607823 w 12192000"/>
              <a:gd name="connsiteY147" fmla="*/ 357347 h 1126566"/>
              <a:gd name="connsiteX148" fmla="*/ 11664276 w 12192000"/>
              <a:gd name="connsiteY148" fmla="*/ 386951 h 1126566"/>
              <a:gd name="connsiteX149" fmla="*/ 11786197 w 12192000"/>
              <a:gd name="connsiteY149" fmla="*/ 477948 h 1126566"/>
              <a:gd name="connsiteX150" fmla="*/ 11866598 w 12192000"/>
              <a:gd name="connsiteY150" fmla="*/ 486803 h 1126566"/>
              <a:gd name="connsiteX151" fmla="*/ 11916744 w 12192000"/>
              <a:gd name="connsiteY151" fmla="*/ 502917 h 1126566"/>
              <a:gd name="connsiteX152" fmla="*/ 11949248 w 12192000"/>
              <a:gd name="connsiteY152" fmla="*/ 518881 h 1126566"/>
              <a:gd name="connsiteX153" fmla="*/ 11951002 w 12192000"/>
              <a:gd name="connsiteY153" fmla="*/ 518735 h 1126566"/>
              <a:gd name="connsiteX154" fmla="*/ 12026007 w 12192000"/>
              <a:gd name="connsiteY154" fmla="*/ 534384 h 1126566"/>
              <a:gd name="connsiteX155" fmla="*/ 12035188 w 12192000"/>
              <a:gd name="connsiteY155" fmla="*/ 529609 h 1126566"/>
              <a:gd name="connsiteX156" fmla="*/ 12115225 w 12192000"/>
              <a:gd name="connsiteY156" fmla="*/ 561895 h 1126566"/>
              <a:gd name="connsiteX157" fmla="*/ 12191636 w 12192000"/>
              <a:gd name="connsiteY157" fmla="*/ 558318 h 1126566"/>
              <a:gd name="connsiteX158" fmla="*/ 12192000 w 12192000"/>
              <a:gd name="connsiteY158" fmla="*/ 558295 h 1126566"/>
              <a:gd name="connsiteX159" fmla="*/ 12192000 w 12192000"/>
              <a:gd name="connsiteY159" fmla="*/ 1126566 h 1126566"/>
              <a:gd name="connsiteX160" fmla="*/ 0 w 12192000"/>
              <a:gd name="connsiteY160" fmla="*/ 1126566 h 1126566"/>
              <a:gd name="connsiteX161" fmla="*/ 0 w 12192000"/>
              <a:gd name="connsiteY161" fmla="*/ 401922 h 1126566"/>
              <a:gd name="connsiteX162" fmla="*/ 25242 w 12192000"/>
              <a:gd name="connsiteY162" fmla="*/ 388862 h 1126566"/>
              <a:gd name="connsiteX163" fmla="*/ 96922 w 12192000"/>
              <a:gd name="connsiteY163" fmla="*/ 357381 h 1126566"/>
              <a:gd name="connsiteX164" fmla="*/ 164580 w 12192000"/>
              <a:gd name="connsiteY164" fmla="*/ 322443 h 1126566"/>
              <a:gd name="connsiteX165" fmla="*/ 258712 w 12192000"/>
              <a:gd name="connsiteY165" fmla="*/ 286531 h 1126566"/>
              <a:gd name="connsiteX166" fmla="*/ 316354 w 12192000"/>
              <a:gd name="connsiteY166" fmla="*/ 238529 h 1126566"/>
              <a:gd name="connsiteX167" fmla="*/ 328834 w 12192000"/>
              <a:gd name="connsiteY167" fmla="*/ 240963 h 1126566"/>
              <a:gd name="connsiteX168" fmla="*/ 383414 w 12192000"/>
              <a:gd name="connsiteY168" fmla="*/ 221196 h 1126566"/>
              <a:gd name="connsiteX169" fmla="*/ 537708 w 12192000"/>
              <a:gd name="connsiteY169" fmla="*/ 119020 h 1126566"/>
              <a:gd name="connsiteX170" fmla="*/ 653257 w 12192000"/>
              <a:gd name="connsiteY170" fmla="*/ 91372 h 1126566"/>
              <a:gd name="connsiteX171" fmla="*/ 763197 w 12192000"/>
              <a:gd name="connsiteY171" fmla="*/ 59356 h 1126566"/>
              <a:gd name="connsiteX172" fmla="*/ 778208 w 12192000"/>
              <a:gd name="connsiteY172" fmla="*/ 63801 h 1126566"/>
              <a:gd name="connsiteX173" fmla="*/ 784725 w 12192000"/>
              <a:gd name="connsiteY173" fmla="*/ 62505 h 1126566"/>
              <a:gd name="connsiteX174" fmla="*/ 785400 w 12192000"/>
              <a:gd name="connsiteY174" fmla="*/ 62796 h 1126566"/>
              <a:gd name="connsiteX175" fmla="*/ 786774 w 12192000"/>
              <a:gd name="connsiteY175" fmla="*/ 62098 h 1126566"/>
              <a:gd name="connsiteX176" fmla="*/ 852003 w 12192000"/>
              <a:gd name="connsiteY176" fmla="*/ 61064 h 1126566"/>
              <a:gd name="connsiteX177" fmla="*/ 870719 w 12192000"/>
              <a:gd name="connsiteY177" fmla="*/ 47209 h 1126566"/>
              <a:gd name="connsiteX178" fmla="*/ 883786 w 12192000"/>
              <a:gd name="connsiteY178" fmla="*/ 45814 h 1126566"/>
              <a:gd name="connsiteX179" fmla="*/ 886400 w 12192000"/>
              <a:gd name="connsiteY179" fmla="*/ 43909 h 1126566"/>
              <a:gd name="connsiteX180" fmla="*/ 893881 w 12192000"/>
              <a:gd name="connsiteY180" fmla="*/ 40197 h 1126566"/>
              <a:gd name="connsiteX181" fmla="*/ 886282 w 12192000"/>
              <a:gd name="connsiteY181" fmla="*/ 36610 h 1126566"/>
              <a:gd name="connsiteX182" fmla="*/ 950274 w 12192000"/>
              <a:gd name="connsiteY182" fmla="*/ 20111 h 1126566"/>
              <a:gd name="connsiteX183" fmla="*/ 988432 w 12192000"/>
              <a:gd name="connsiteY183" fmla="*/ 24039 h 1126566"/>
              <a:gd name="connsiteX184" fmla="*/ 1048223 w 12192000"/>
              <a:gd name="connsiteY184" fmla="*/ 19791 h 1126566"/>
              <a:gd name="connsiteX185" fmla="*/ 1177886 w 12192000"/>
              <a:gd name="connsiteY185" fmla="*/ 30728 h 1126566"/>
              <a:gd name="connsiteX186" fmla="*/ 1305018 w 12192000"/>
              <a:gd name="connsiteY186"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709804 w 12192000"/>
              <a:gd name="connsiteY72" fmla="*/ 34566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777878 w 12192000"/>
              <a:gd name="connsiteY86" fmla="*/ 639454 h 1126566"/>
              <a:gd name="connsiteX87" fmla="*/ 8880244 w 12192000"/>
              <a:gd name="connsiteY87" fmla="*/ 661466 h 1126566"/>
              <a:gd name="connsiteX88" fmla="*/ 8885004 w 12192000"/>
              <a:gd name="connsiteY88" fmla="*/ 663655 h 1126566"/>
              <a:gd name="connsiteX89" fmla="*/ 8886720 w 12192000"/>
              <a:gd name="connsiteY89" fmla="*/ 662879 h 1126566"/>
              <a:gd name="connsiteX90" fmla="*/ 8969814 w 12192000"/>
              <a:gd name="connsiteY90" fmla="*/ 639833 h 1126566"/>
              <a:gd name="connsiteX91" fmla="*/ 8996241 w 12192000"/>
              <a:gd name="connsiteY91" fmla="*/ 655221 h 1126566"/>
              <a:gd name="connsiteX92" fmla="*/ 9092152 w 12192000"/>
              <a:gd name="connsiteY92" fmla="*/ 609097 h 1126566"/>
              <a:gd name="connsiteX93" fmla="*/ 9156546 w 12192000"/>
              <a:gd name="connsiteY93" fmla="*/ 585468 h 1126566"/>
              <a:gd name="connsiteX94" fmla="*/ 9194830 w 12192000"/>
              <a:gd name="connsiteY94" fmla="*/ 571148 h 1126566"/>
              <a:gd name="connsiteX95" fmla="*/ 9314188 w 12192000"/>
              <a:gd name="connsiteY95" fmla="*/ 547301 h 1126566"/>
              <a:gd name="connsiteX96" fmla="*/ 9505176 w 12192000"/>
              <a:gd name="connsiteY96" fmla="*/ 542666 h 1126566"/>
              <a:gd name="connsiteX97" fmla="*/ 9581851 w 12192000"/>
              <a:gd name="connsiteY97" fmla="*/ 530976 h 1126566"/>
              <a:gd name="connsiteX98" fmla="*/ 9662056 w 12192000"/>
              <a:gd name="connsiteY98" fmla="*/ 524035 h 1126566"/>
              <a:gd name="connsiteX99" fmla="*/ 9724197 w 12192000"/>
              <a:gd name="connsiteY99" fmla="*/ 528337 h 1126566"/>
              <a:gd name="connsiteX100" fmla="*/ 9837846 w 12192000"/>
              <a:gd name="connsiteY100" fmla="*/ 492977 h 1126566"/>
              <a:gd name="connsiteX101" fmla="*/ 9917440 w 12192000"/>
              <a:gd name="connsiteY101" fmla="*/ 459605 h 1126566"/>
              <a:gd name="connsiteX102" fmla="*/ 9918439 w 12192000"/>
              <a:gd name="connsiteY102" fmla="*/ 453114 h 1126566"/>
              <a:gd name="connsiteX103" fmla="*/ 9953039 w 12192000"/>
              <a:gd name="connsiteY103" fmla="*/ 452486 h 1126566"/>
              <a:gd name="connsiteX104" fmla="*/ 9988183 w 12192000"/>
              <a:gd name="connsiteY104" fmla="*/ 448079 h 1126566"/>
              <a:gd name="connsiteX105" fmla="*/ 9991965 w 12192000"/>
              <a:gd name="connsiteY105" fmla="*/ 435969 h 1126566"/>
              <a:gd name="connsiteX106" fmla="*/ 9986932 w 12192000"/>
              <a:gd name="connsiteY106" fmla="*/ 431168 h 1126566"/>
              <a:gd name="connsiteX107" fmla="*/ 9996190 w 12192000"/>
              <a:gd name="connsiteY107" fmla="*/ 429066 h 1126566"/>
              <a:gd name="connsiteX108" fmla="*/ 9999786 w 12192000"/>
              <a:gd name="connsiteY108" fmla="*/ 427758 h 1126566"/>
              <a:gd name="connsiteX109" fmla="*/ 10012936 w 12192000"/>
              <a:gd name="connsiteY109" fmla="*/ 428884 h 1126566"/>
              <a:gd name="connsiteX110" fmla="*/ 10102484 w 12192000"/>
              <a:gd name="connsiteY110" fmla="*/ 441324 h 1126566"/>
              <a:gd name="connsiteX111" fmla="*/ 10199200 w 12192000"/>
              <a:gd name="connsiteY111" fmla="*/ 438197 h 1126566"/>
              <a:gd name="connsiteX112" fmla="*/ 10245648 w 12192000"/>
              <a:gd name="connsiteY112" fmla="*/ 438831 h 1126566"/>
              <a:gd name="connsiteX113" fmla="*/ 10369590 w 12192000"/>
              <a:gd name="connsiteY113" fmla="*/ 423377 h 1126566"/>
              <a:gd name="connsiteX114" fmla="*/ 10575777 w 12192000"/>
              <a:gd name="connsiteY114" fmla="*/ 355859 h 1126566"/>
              <a:gd name="connsiteX115" fmla="*/ 10638984 w 12192000"/>
              <a:gd name="connsiteY115" fmla="*/ 347416 h 1126566"/>
              <a:gd name="connsiteX116" fmla="*/ 10668356 w 12192000"/>
              <a:gd name="connsiteY116" fmla="*/ 340612 h 1126566"/>
              <a:gd name="connsiteX117" fmla="*/ 10732175 w 12192000"/>
              <a:gd name="connsiteY117" fmla="*/ 317549 h 1126566"/>
              <a:gd name="connsiteX118" fmla="*/ 10862886 w 12192000"/>
              <a:gd name="connsiteY118" fmla="*/ 313438 h 1126566"/>
              <a:gd name="connsiteX119" fmla="*/ 10963063 w 12192000"/>
              <a:gd name="connsiteY119" fmla="*/ 317771 h 1126566"/>
              <a:gd name="connsiteX120" fmla="*/ 11018562 w 12192000"/>
              <a:gd name="connsiteY120" fmla="*/ 316991 h 1126566"/>
              <a:gd name="connsiteX121" fmla="*/ 11059692 w 12192000"/>
              <a:gd name="connsiteY121" fmla="*/ 319983 h 1126566"/>
              <a:gd name="connsiteX122" fmla="*/ 11160371 w 12192000"/>
              <a:gd name="connsiteY122" fmla="*/ 308440 h 1126566"/>
              <a:gd name="connsiteX123" fmla="*/ 11178386 w 12192000"/>
              <a:gd name="connsiteY123" fmla="*/ 299490 h 1126566"/>
              <a:gd name="connsiteX124" fmla="*/ 11192494 w 12192000"/>
              <a:gd name="connsiteY124" fmla="*/ 296221 h 1126566"/>
              <a:gd name="connsiteX125" fmla="*/ 11199770 w 12192000"/>
              <a:gd name="connsiteY125" fmla="*/ 299772 h 1126566"/>
              <a:gd name="connsiteX126" fmla="*/ 11217258 w 12192000"/>
              <a:gd name="connsiteY126" fmla="*/ 293681 h 1126566"/>
              <a:gd name="connsiteX127" fmla="*/ 11245798 w 12192000"/>
              <a:gd name="connsiteY127" fmla="*/ 292170 h 1126566"/>
              <a:gd name="connsiteX128" fmla="*/ 11255992 w 12192000"/>
              <a:gd name="connsiteY128" fmla="*/ 291919 h 1126566"/>
              <a:gd name="connsiteX129" fmla="*/ 11264859 w 12192000"/>
              <a:gd name="connsiteY129" fmla="*/ 293937 h 1126566"/>
              <a:gd name="connsiteX130" fmla="*/ 11276151 w 12192000"/>
              <a:gd name="connsiteY130" fmla="*/ 293070 h 1126566"/>
              <a:gd name="connsiteX131" fmla="*/ 11279850 w 12192000"/>
              <a:gd name="connsiteY131" fmla="*/ 291330 h 1126566"/>
              <a:gd name="connsiteX132" fmla="*/ 11290818 w 12192000"/>
              <a:gd name="connsiteY132" fmla="*/ 291060 h 1126566"/>
              <a:gd name="connsiteX133" fmla="*/ 11296248 w 12192000"/>
              <a:gd name="connsiteY133" fmla="*/ 290163 h 1126566"/>
              <a:gd name="connsiteX134" fmla="*/ 11301652 w 12192000"/>
              <a:gd name="connsiteY134" fmla="*/ 290324 h 1126566"/>
              <a:gd name="connsiteX135" fmla="*/ 11339114 w 12192000"/>
              <a:gd name="connsiteY135" fmla="*/ 288153 h 1126566"/>
              <a:gd name="connsiteX136" fmla="*/ 11345146 w 12192000"/>
              <a:gd name="connsiteY136" fmla="*/ 290802 h 1126566"/>
              <a:gd name="connsiteX137" fmla="*/ 11400126 w 12192000"/>
              <a:gd name="connsiteY137" fmla="*/ 292287 h 1126566"/>
              <a:gd name="connsiteX138" fmla="*/ 11400420 w 12192000"/>
              <a:gd name="connsiteY138" fmla="*/ 293758 h 1126566"/>
              <a:gd name="connsiteX139" fmla="*/ 11413889 w 12192000"/>
              <a:gd name="connsiteY139" fmla="*/ 300516 h 1126566"/>
              <a:gd name="connsiteX140" fmla="*/ 11440688 w 12192000"/>
              <a:gd name="connsiteY140" fmla="*/ 310121 h 1126566"/>
              <a:gd name="connsiteX141" fmla="*/ 11496733 w 12192000"/>
              <a:gd name="connsiteY141" fmla="*/ 350225 h 1126566"/>
              <a:gd name="connsiteX142" fmla="*/ 11554005 w 12192000"/>
              <a:gd name="connsiteY142" fmla="*/ 351933 h 1126566"/>
              <a:gd name="connsiteX143" fmla="*/ 11565304 w 12192000"/>
              <a:gd name="connsiteY143" fmla="*/ 353069 h 1126566"/>
              <a:gd name="connsiteX144" fmla="*/ 11565435 w 12192000"/>
              <a:gd name="connsiteY144" fmla="*/ 353419 h 1126566"/>
              <a:gd name="connsiteX145" fmla="*/ 11577168 w 12192000"/>
              <a:gd name="connsiteY145" fmla="*/ 355270 h 1126566"/>
              <a:gd name="connsiteX146" fmla="*/ 11607823 w 12192000"/>
              <a:gd name="connsiteY146" fmla="*/ 357347 h 1126566"/>
              <a:gd name="connsiteX147" fmla="*/ 11664276 w 12192000"/>
              <a:gd name="connsiteY147" fmla="*/ 386951 h 1126566"/>
              <a:gd name="connsiteX148" fmla="*/ 11786197 w 12192000"/>
              <a:gd name="connsiteY148" fmla="*/ 477948 h 1126566"/>
              <a:gd name="connsiteX149" fmla="*/ 11866598 w 12192000"/>
              <a:gd name="connsiteY149" fmla="*/ 486803 h 1126566"/>
              <a:gd name="connsiteX150" fmla="*/ 11916744 w 12192000"/>
              <a:gd name="connsiteY150" fmla="*/ 502917 h 1126566"/>
              <a:gd name="connsiteX151" fmla="*/ 11949248 w 12192000"/>
              <a:gd name="connsiteY151" fmla="*/ 518881 h 1126566"/>
              <a:gd name="connsiteX152" fmla="*/ 11951002 w 12192000"/>
              <a:gd name="connsiteY152" fmla="*/ 518735 h 1126566"/>
              <a:gd name="connsiteX153" fmla="*/ 12026007 w 12192000"/>
              <a:gd name="connsiteY153" fmla="*/ 534384 h 1126566"/>
              <a:gd name="connsiteX154" fmla="*/ 12035188 w 12192000"/>
              <a:gd name="connsiteY154" fmla="*/ 529609 h 1126566"/>
              <a:gd name="connsiteX155" fmla="*/ 12115225 w 12192000"/>
              <a:gd name="connsiteY155" fmla="*/ 561895 h 1126566"/>
              <a:gd name="connsiteX156" fmla="*/ 12191636 w 12192000"/>
              <a:gd name="connsiteY156" fmla="*/ 558318 h 1126566"/>
              <a:gd name="connsiteX157" fmla="*/ 12192000 w 12192000"/>
              <a:gd name="connsiteY157" fmla="*/ 558295 h 1126566"/>
              <a:gd name="connsiteX158" fmla="*/ 12192000 w 12192000"/>
              <a:gd name="connsiteY158" fmla="*/ 1126566 h 1126566"/>
              <a:gd name="connsiteX159" fmla="*/ 0 w 12192000"/>
              <a:gd name="connsiteY159" fmla="*/ 1126566 h 1126566"/>
              <a:gd name="connsiteX160" fmla="*/ 0 w 12192000"/>
              <a:gd name="connsiteY160" fmla="*/ 401922 h 1126566"/>
              <a:gd name="connsiteX161" fmla="*/ 25242 w 12192000"/>
              <a:gd name="connsiteY161" fmla="*/ 388862 h 1126566"/>
              <a:gd name="connsiteX162" fmla="*/ 96922 w 12192000"/>
              <a:gd name="connsiteY162" fmla="*/ 357381 h 1126566"/>
              <a:gd name="connsiteX163" fmla="*/ 164580 w 12192000"/>
              <a:gd name="connsiteY163" fmla="*/ 322443 h 1126566"/>
              <a:gd name="connsiteX164" fmla="*/ 258712 w 12192000"/>
              <a:gd name="connsiteY164" fmla="*/ 286531 h 1126566"/>
              <a:gd name="connsiteX165" fmla="*/ 316354 w 12192000"/>
              <a:gd name="connsiteY165" fmla="*/ 238529 h 1126566"/>
              <a:gd name="connsiteX166" fmla="*/ 328834 w 12192000"/>
              <a:gd name="connsiteY166" fmla="*/ 240963 h 1126566"/>
              <a:gd name="connsiteX167" fmla="*/ 383414 w 12192000"/>
              <a:gd name="connsiteY167" fmla="*/ 221196 h 1126566"/>
              <a:gd name="connsiteX168" fmla="*/ 537708 w 12192000"/>
              <a:gd name="connsiteY168" fmla="*/ 119020 h 1126566"/>
              <a:gd name="connsiteX169" fmla="*/ 653257 w 12192000"/>
              <a:gd name="connsiteY169" fmla="*/ 91372 h 1126566"/>
              <a:gd name="connsiteX170" fmla="*/ 763197 w 12192000"/>
              <a:gd name="connsiteY170" fmla="*/ 59356 h 1126566"/>
              <a:gd name="connsiteX171" fmla="*/ 778208 w 12192000"/>
              <a:gd name="connsiteY171" fmla="*/ 63801 h 1126566"/>
              <a:gd name="connsiteX172" fmla="*/ 784725 w 12192000"/>
              <a:gd name="connsiteY172" fmla="*/ 62505 h 1126566"/>
              <a:gd name="connsiteX173" fmla="*/ 785400 w 12192000"/>
              <a:gd name="connsiteY173" fmla="*/ 62796 h 1126566"/>
              <a:gd name="connsiteX174" fmla="*/ 786774 w 12192000"/>
              <a:gd name="connsiteY174" fmla="*/ 62098 h 1126566"/>
              <a:gd name="connsiteX175" fmla="*/ 852003 w 12192000"/>
              <a:gd name="connsiteY175" fmla="*/ 61064 h 1126566"/>
              <a:gd name="connsiteX176" fmla="*/ 870719 w 12192000"/>
              <a:gd name="connsiteY176" fmla="*/ 47209 h 1126566"/>
              <a:gd name="connsiteX177" fmla="*/ 883786 w 12192000"/>
              <a:gd name="connsiteY177" fmla="*/ 45814 h 1126566"/>
              <a:gd name="connsiteX178" fmla="*/ 886400 w 12192000"/>
              <a:gd name="connsiteY178" fmla="*/ 43909 h 1126566"/>
              <a:gd name="connsiteX179" fmla="*/ 893881 w 12192000"/>
              <a:gd name="connsiteY179" fmla="*/ 40197 h 1126566"/>
              <a:gd name="connsiteX180" fmla="*/ 886282 w 12192000"/>
              <a:gd name="connsiteY180" fmla="*/ 36610 h 1126566"/>
              <a:gd name="connsiteX181" fmla="*/ 950274 w 12192000"/>
              <a:gd name="connsiteY181" fmla="*/ 20111 h 1126566"/>
              <a:gd name="connsiteX182" fmla="*/ 988432 w 12192000"/>
              <a:gd name="connsiteY182" fmla="*/ 24039 h 1126566"/>
              <a:gd name="connsiteX183" fmla="*/ 1048223 w 12192000"/>
              <a:gd name="connsiteY183" fmla="*/ 19791 h 1126566"/>
              <a:gd name="connsiteX184" fmla="*/ 1177886 w 12192000"/>
              <a:gd name="connsiteY184" fmla="*/ 30728 h 1126566"/>
              <a:gd name="connsiteX185" fmla="*/ 1305018 w 12192000"/>
              <a:gd name="connsiteY185"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709804 w 12192000"/>
              <a:gd name="connsiteY72" fmla="*/ 34566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777878 w 12192000"/>
              <a:gd name="connsiteY86" fmla="*/ 639454 h 1126566"/>
              <a:gd name="connsiteX87" fmla="*/ 8880244 w 12192000"/>
              <a:gd name="connsiteY87" fmla="*/ 661466 h 1126566"/>
              <a:gd name="connsiteX88" fmla="*/ 8885004 w 12192000"/>
              <a:gd name="connsiteY88" fmla="*/ 663655 h 1126566"/>
              <a:gd name="connsiteX89" fmla="*/ 8921010 w 12192000"/>
              <a:gd name="connsiteY89" fmla="*/ 662879 h 1126566"/>
              <a:gd name="connsiteX90" fmla="*/ 8969814 w 12192000"/>
              <a:gd name="connsiteY90" fmla="*/ 639833 h 1126566"/>
              <a:gd name="connsiteX91" fmla="*/ 8996241 w 12192000"/>
              <a:gd name="connsiteY91" fmla="*/ 655221 h 1126566"/>
              <a:gd name="connsiteX92" fmla="*/ 9092152 w 12192000"/>
              <a:gd name="connsiteY92" fmla="*/ 609097 h 1126566"/>
              <a:gd name="connsiteX93" fmla="*/ 9156546 w 12192000"/>
              <a:gd name="connsiteY93" fmla="*/ 585468 h 1126566"/>
              <a:gd name="connsiteX94" fmla="*/ 9194830 w 12192000"/>
              <a:gd name="connsiteY94" fmla="*/ 571148 h 1126566"/>
              <a:gd name="connsiteX95" fmla="*/ 9314188 w 12192000"/>
              <a:gd name="connsiteY95" fmla="*/ 547301 h 1126566"/>
              <a:gd name="connsiteX96" fmla="*/ 9505176 w 12192000"/>
              <a:gd name="connsiteY96" fmla="*/ 542666 h 1126566"/>
              <a:gd name="connsiteX97" fmla="*/ 9581851 w 12192000"/>
              <a:gd name="connsiteY97" fmla="*/ 530976 h 1126566"/>
              <a:gd name="connsiteX98" fmla="*/ 9662056 w 12192000"/>
              <a:gd name="connsiteY98" fmla="*/ 524035 h 1126566"/>
              <a:gd name="connsiteX99" fmla="*/ 9724197 w 12192000"/>
              <a:gd name="connsiteY99" fmla="*/ 528337 h 1126566"/>
              <a:gd name="connsiteX100" fmla="*/ 9837846 w 12192000"/>
              <a:gd name="connsiteY100" fmla="*/ 492977 h 1126566"/>
              <a:gd name="connsiteX101" fmla="*/ 9917440 w 12192000"/>
              <a:gd name="connsiteY101" fmla="*/ 459605 h 1126566"/>
              <a:gd name="connsiteX102" fmla="*/ 9918439 w 12192000"/>
              <a:gd name="connsiteY102" fmla="*/ 453114 h 1126566"/>
              <a:gd name="connsiteX103" fmla="*/ 9953039 w 12192000"/>
              <a:gd name="connsiteY103" fmla="*/ 452486 h 1126566"/>
              <a:gd name="connsiteX104" fmla="*/ 9988183 w 12192000"/>
              <a:gd name="connsiteY104" fmla="*/ 448079 h 1126566"/>
              <a:gd name="connsiteX105" fmla="*/ 9991965 w 12192000"/>
              <a:gd name="connsiteY105" fmla="*/ 435969 h 1126566"/>
              <a:gd name="connsiteX106" fmla="*/ 9986932 w 12192000"/>
              <a:gd name="connsiteY106" fmla="*/ 431168 h 1126566"/>
              <a:gd name="connsiteX107" fmla="*/ 9996190 w 12192000"/>
              <a:gd name="connsiteY107" fmla="*/ 429066 h 1126566"/>
              <a:gd name="connsiteX108" fmla="*/ 9999786 w 12192000"/>
              <a:gd name="connsiteY108" fmla="*/ 427758 h 1126566"/>
              <a:gd name="connsiteX109" fmla="*/ 10012936 w 12192000"/>
              <a:gd name="connsiteY109" fmla="*/ 428884 h 1126566"/>
              <a:gd name="connsiteX110" fmla="*/ 10102484 w 12192000"/>
              <a:gd name="connsiteY110" fmla="*/ 441324 h 1126566"/>
              <a:gd name="connsiteX111" fmla="*/ 10199200 w 12192000"/>
              <a:gd name="connsiteY111" fmla="*/ 438197 h 1126566"/>
              <a:gd name="connsiteX112" fmla="*/ 10245648 w 12192000"/>
              <a:gd name="connsiteY112" fmla="*/ 438831 h 1126566"/>
              <a:gd name="connsiteX113" fmla="*/ 10369590 w 12192000"/>
              <a:gd name="connsiteY113" fmla="*/ 423377 h 1126566"/>
              <a:gd name="connsiteX114" fmla="*/ 10575777 w 12192000"/>
              <a:gd name="connsiteY114" fmla="*/ 355859 h 1126566"/>
              <a:gd name="connsiteX115" fmla="*/ 10638984 w 12192000"/>
              <a:gd name="connsiteY115" fmla="*/ 347416 h 1126566"/>
              <a:gd name="connsiteX116" fmla="*/ 10668356 w 12192000"/>
              <a:gd name="connsiteY116" fmla="*/ 340612 h 1126566"/>
              <a:gd name="connsiteX117" fmla="*/ 10732175 w 12192000"/>
              <a:gd name="connsiteY117" fmla="*/ 317549 h 1126566"/>
              <a:gd name="connsiteX118" fmla="*/ 10862886 w 12192000"/>
              <a:gd name="connsiteY118" fmla="*/ 313438 h 1126566"/>
              <a:gd name="connsiteX119" fmla="*/ 10963063 w 12192000"/>
              <a:gd name="connsiteY119" fmla="*/ 317771 h 1126566"/>
              <a:gd name="connsiteX120" fmla="*/ 11018562 w 12192000"/>
              <a:gd name="connsiteY120" fmla="*/ 316991 h 1126566"/>
              <a:gd name="connsiteX121" fmla="*/ 11059692 w 12192000"/>
              <a:gd name="connsiteY121" fmla="*/ 319983 h 1126566"/>
              <a:gd name="connsiteX122" fmla="*/ 11160371 w 12192000"/>
              <a:gd name="connsiteY122" fmla="*/ 308440 h 1126566"/>
              <a:gd name="connsiteX123" fmla="*/ 11178386 w 12192000"/>
              <a:gd name="connsiteY123" fmla="*/ 299490 h 1126566"/>
              <a:gd name="connsiteX124" fmla="*/ 11192494 w 12192000"/>
              <a:gd name="connsiteY124" fmla="*/ 296221 h 1126566"/>
              <a:gd name="connsiteX125" fmla="*/ 11199770 w 12192000"/>
              <a:gd name="connsiteY125" fmla="*/ 299772 h 1126566"/>
              <a:gd name="connsiteX126" fmla="*/ 11217258 w 12192000"/>
              <a:gd name="connsiteY126" fmla="*/ 293681 h 1126566"/>
              <a:gd name="connsiteX127" fmla="*/ 11245798 w 12192000"/>
              <a:gd name="connsiteY127" fmla="*/ 292170 h 1126566"/>
              <a:gd name="connsiteX128" fmla="*/ 11255992 w 12192000"/>
              <a:gd name="connsiteY128" fmla="*/ 291919 h 1126566"/>
              <a:gd name="connsiteX129" fmla="*/ 11264859 w 12192000"/>
              <a:gd name="connsiteY129" fmla="*/ 293937 h 1126566"/>
              <a:gd name="connsiteX130" fmla="*/ 11276151 w 12192000"/>
              <a:gd name="connsiteY130" fmla="*/ 293070 h 1126566"/>
              <a:gd name="connsiteX131" fmla="*/ 11279850 w 12192000"/>
              <a:gd name="connsiteY131" fmla="*/ 291330 h 1126566"/>
              <a:gd name="connsiteX132" fmla="*/ 11290818 w 12192000"/>
              <a:gd name="connsiteY132" fmla="*/ 291060 h 1126566"/>
              <a:gd name="connsiteX133" fmla="*/ 11296248 w 12192000"/>
              <a:gd name="connsiteY133" fmla="*/ 290163 h 1126566"/>
              <a:gd name="connsiteX134" fmla="*/ 11301652 w 12192000"/>
              <a:gd name="connsiteY134" fmla="*/ 290324 h 1126566"/>
              <a:gd name="connsiteX135" fmla="*/ 11339114 w 12192000"/>
              <a:gd name="connsiteY135" fmla="*/ 288153 h 1126566"/>
              <a:gd name="connsiteX136" fmla="*/ 11345146 w 12192000"/>
              <a:gd name="connsiteY136" fmla="*/ 290802 h 1126566"/>
              <a:gd name="connsiteX137" fmla="*/ 11400126 w 12192000"/>
              <a:gd name="connsiteY137" fmla="*/ 292287 h 1126566"/>
              <a:gd name="connsiteX138" fmla="*/ 11400420 w 12192000"/>
              <a:gd name="connsiteY138" fmla="*/ 293758 h 1126566"/>
              <a:gd name="connsiteX139" fmla="*/ 11413889 w 12192000"/>
              <a:gd name="connsiteY139" fmla="*/ 300516 h 1126566"/>
              <a:gd name="connsiteX140" fmla="*/ 11440688 w 12192000"/>
              <a:gd name="connsiteY140" fmla="*/ 310121 h 1126566"/>
              <a:gd name="connsiteX141" fmla="*/ 11496733 w 12192000"/>
              <a:gd name="connsiteY141" fmla="*/ 350225 h 1126566"/>
              <a:gd name="connsiteX142" fmla="*/ 11554005 w 12192000"/>
              <a:gd name="connsiteY142" fmla="*/ 351933 h 1126566"/>
              <a:gd name="connsiteX143" fmla="*/ 11565304 w 12192000"/>
              <a:gd name="connsiteY143" fmla="*/ 353069 h 1126566"/>
              <a:gd name="connsiteX144" fmla="*/ 11565435 w 12192000"/>
              <a:gd name="connsiteY144" fmla="*/ 353419 h 1126566"/>
              <a:gd name="connsiteX145" fmla="*/ 11577168 w 12192000"/>
              <a:gd name="connsiteY145" fmla="*/ 355270 h 1126566"/>
              <a:gd name="connsiteX146" fmla="*/ 11607823 w 12192000"/>
              <a:gd name="connsiteY146" fmla="*/ 357347 h 1126566"/>
              <a:gd name="connsiteX147" fmla="*/ 11664276 w 12192000"/>
              <a:gd name="connsiteY147" fmla="*/ 386951 h 1126566"/>
              <a:gd name="connsiteX148" fmla="*/ 11786197 w 12192000"/>
              <a:gd name="connsiteY148" fmla="*/ 477948 h 1126566"/>
              <a:gd name="connsiteX149" fmla="*/ 11866598 w 12192000"/>
              <a:gd name="connsiteY149" fmla="*/ 486803 h 1126566"/>
              <a:gd name="connsiteX150" fmla="*/ 11916744 w 12192000"/>
              <a:gd name="connsiteY150" fmla="*/ 502917 h 1126566"/>
              <a:gd name="connsiteX151" fmla="*/ 11949248 w 12192000"/>
              <a:gd name="connsiteY151" fmla="*/ 518881 h 1126566"/>
              <a:gd name="connsiteX152" fmla="*/ 11951002 w 12192000"/>
              <a:gd name="connsiteY152" fmla="*/ 518735 h 1126566"/>
              <a:gd name="connsiteX153" fmla="*/ 12026007 w 12192000"/>
              <a:gd name="connsiteY153" fmla="*/ 534384 h 1126566"/>
              <a:gd name="connsiteX154" fmla="*/ 12035188 w 12192000"/>
              <a:gd name="connsiteY154" fmla="*/ 529609 h 1126566"/>
              <a:gd name="connsiteX155" fmla="*/ 12115225 w 12192000"/>
              <a:gd name="connsiteY155" fmla="*/ 561895 h 1126566"/>
              <a:gd name="connsiteX156" fmla="*/ 12191636 w 12192000"/>
              <a:gd name="connsiteY156" fmla="*/ 558318 h 1126566"/>
              <a:gd name="connsiteX157" fmla="*/ 12192000 w 12192000"/>
              <a:gd name="connsiteY157" fmla="*/ 558295 h 1126566"/>
              <a:gd name="connsiteX158" fmla="*/ 12192000 w 12192000"/>
              <a:gd name="connsiteY158" fmla="*/ 1126566 h 1126566"/>
              <a:gd name="connsiteX159" fmla="*/ 0 w 12192000"/>
              <a:gd name="connsiteY159" fmla="*/ 1126566 h 1126566"/>
              <a:gd name="connsiteX160" fmla="*/ 0 w 12192000"/>
              <a:gd name="connsiteY160" fmla="*/ 401922 h 1126566"/>
              <a:gd name="connsiteX161" fmla="*/ 25242 w 12192000"/>
              <a:gd name="connsiteY161" fmla="*/ 388862 h 1126566"/>
              <a:gd name="connsiteX162" fmla="*/ 96922 w 12192000"/>
              <a:gd name="connsiteY162" fmla="*/ 357381 h 1126566"/>
              <a:gd name="connsiteX163" fmla="*/ 164580 w 12192000"/>
              <a:gd name="connsiteY163" fmla="*/ 322443 h 1126566"/>
              <a:gd name="connsiteX164" fmla="*/ 258712 w 12192000"/>
              <a:gd name="connsiteY164" fmla="*/ 286531 h 1126566"/>
              <a:gd name="connsiteX165" fmla="*/ 316354 w 12192000"/>
              <a:gd name="connsiteY165" fmla="*/ 238529 h 1126566"/>
              <a:gd name="connsiteX166" fmla="*/ 328834 w 12192000"/>
              <a:gd name="connsiteY166" fmla="*/ 240963 h 1126566"/>
              <a:gd name="connsiteX167" fmla="*/ 383414 w 12192000"/>
              <a:gd name="connsiteY167" fmla="*/ 221196 h 1126566"/>
              <a:gd name="connsiteX168" fmla="*/ 537708 w 12192000"/>
              <a:gd name="connsiteY168" fmla="*/ 119020 h 1126566"/>
              <a:gd name="connsiteX169" fmla="*/ 653257 w 12192000"/>
              <a:gd name="connsiteY169" fmla="*/ 91372 h 1126566"/>
              <a:gd name="connsiteX170" fmla="*/ 763197 w 12192000"/>
              <a:gd name="connsiteY170" fmla="*/ 59356 h 1126566"/>
              <a:gd name="connsiteX171" fmla="*/ 778208 w 12192000"/>
              <a:gd name="connsiteY171" fmla="*/ 63801 h 1126566"/>
              <a:gd name="connsiteX172" fmla="*/ 784725 w 12192000"/>
              <a:gd name="connsiteY172" fmla="*/ 62505 h 1126566"/>
              <a:gd name="connsiteX173" fmla="*/ 785400 w 12192000"/>
              <a:gd name="connsiteY173" fmla="*/ 62796 h 1126566"/>
              <a:gd name="connsiteX174" fmla="*/ 786774 w 12192000"/>
              <a:gd name="connsiteY174" fmla="*/ 62098 h 1126566"/>
              <a:gd name="connsiteX175" fmla="*/ 852003 w 12192000"/>
              <a:gd name="connsiteY175" fmla="*/ 61064 h 1126566"/>
              <a:gd name="connsiteX176" fmla="*/ 870719 w 12192000"/>
              <a:gd name="connsiteY176" fmla="*/ 47209 h 1126566"/>
              <a:gd name="connsiteX177" fmla="*/ 883786 w 12192000"/>
              <a:gd name="connsiteY177" fmla="*/ 45814 h 1126566"/>
              <a:gd name="connsiteX178" fmla="*/ 886400 w 12192000"/>
              <a:gd name="connsiteY178" fmla="*/ 43909 h 1126566"/>
              <a:gd name="connsiteX179" fmla="*/ 893881 w 12192000"/>
              <a:gd name="connsiteY179" fmla="*/ 40197 h 1126566"/>
              <a:gd name="connsiteX180" fmla="*/ 886282 w 12192000"/>
              <a:gd name="connsiteY180" fmla="*/ 36610 h 1126566"/>
              <a:gd name="connsiteX181" fmla="*/ 950274 w 12192000"/>
              <a:gd name="connsiteY181" fmla="*/ 20111 h 1126566"/>
              <a:gd name="connsiteX182" fmla="*/ 988432 w 12192000"/>
              <a:gd name="connsiteY182" fmla="*/ 24039 h 1126566"/>
              <a:gd name="connsiteX183" fmla="*/ 1048223 w 12192000"/>
              <a:gd name="connsiteY183" fmla="*/ 19791 h 1126566"/>
              <a:gd name="connsiteX184" fmla="*/ 1177886 w 12192000"/>
              <a:gd name="connsiteY184" fmla="*/ 30728 h 1126566"/>
              <a:gd name="connsiteX185" fmla="*/ 1305018 w 12192000"/>
              <a:gd name="connsiteY185"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709804 w 12192000"/>
              <a:gd name="connsiteY72" fmla="*/ 34566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777878 w 12192000"/>
              <a:gd name="connsiteY86" fmla="*/ 639454 h 1126566"/>
              <a:gd name="connsiteX87" fmla="*/ 8880244 w 12192000"/>
              <a:gd name="connsiteY87" fmla="*/ 661466 h 1126566"/>
              <a:gd name="connsiteX88" fmla="*/ 8858334 w 12192000"/>
              <a:gd name="connsiteY88" fmla="*/ 648415 h 1126566"/>
              <a:gd name="connsiteX89" fmla="*/ 8921010 w 12192000"/>
              <a:gd name="connsiteY89" fmla="*/ 662879 h 1126566"/>
              <a:gd name="connsiteX90" fmla="*/ 8969814 w 12192000"/>
              <a:gd name="connsiteY90" fmla="*/ 639833 h 1126566"/>
              <a:gd name="connsiteX91" fmla="*/ 8996241 w 12192000"/>
              <a:gd name="connsiteY91" fmla="*/ 655221 h 1126566"/>
              <a:gd name="connsiteX92" fmla="*/ 9092152 w 12192000"/>
              <a:gd name="connsiteY92" fmla="*/ 609097 h 1126566"/>
              <a:gd name="connsiteX93" fmla="*/ 9156546 w 12192000"/>
              <a:gd name="connsiteY93" fmla="*/ 585468 h 1126566"/>
              <a:gd name="connsiteX94" fmla="*/ 9194830 w 12192000"/>
              <a:gd name="connsiteY94" fmla="*/ 571148 h 1126566"/>
              <a:gd name="connsiteX95" fmla="*/ 9314188 w 12192000"/>
              <a:gd name="connsiteY95" fmla="*/ 547301 h 1126566"/>
              <a:gd name="connsiteX96" fmla="*/ 9505176 w 12192000"/>
              <a:gd name="connsiteY96" fmla="*/ 542666 h 1126566"/>
              <a:gd name="connsiteX97" fmla="*/ 9581851 w 12192000"/>
              <a:gd name="connsiteY97" fmla="*/ 530976 h 1126566"/>
              <a:gd name="connsiteX98" fmla="*/ 9662056 w 12192000"/>
              <a:gd name="connsiteY98" fmla="*/ 524035 h 1126566"/>
              <a:gd name="connsiteX99" fmla="*/ 9724197 w 12192000"/>
              <a:gd name="connsiteY99" fmla="*/ 528337 h 1126566"/>
              <a:gd name="connsiteX100" fmla="*/ 9837846 w 12192000"/>
              <a:gd name="connsiteY100" fmla="*/ 492977 h 1126566"/>
              <a:gd name="connsiteX101" fmla="*/ 9917440 w 12192000"/>
              <a:gd name="connsiteY101" fmla="*/ 459605 h 1126566"/>
              <a:gd name="connsiteX102" fmla="*/ 9918439 w 12192000"/>
              <a:gd name="connsiteY102" fmla="*/ 453114 h 1126566"/>
              <a:gd name="connsiteX103" fmla="*/ 9953039 w 12192000"/>
              <a:gd name="connsiteY103" fmla="*/ 452486 h 1126566"/>
              <a:gd name="connsiteX104" fmla="*/ 9988183 w 12192000"/>
              <a:gd name="connsiteY104" fmla="*/ 448079 h 1126566"/>
              <a:gd name="connsiteX105" fmla="*/ 9991965 w 12192000"/>
              <a:gd name="connsiteY105" fmla="*/ 435969 h 1126566"/>
              <a:gd name="connsiteX106" fmla="*/ 9986932 w 12192000"/>
              <a:gd name="connsiteY106" fmla="*/ 431168 h 1126566"/>
              <a:gd name="connsiteX107" fmla="*/ 9996190 w 12192000"/>
              <a:gd name="connsiteY107" fmla="*/ 429066 h 1126566"/>
              <a:gd name="connsiteX108" fmla="*/ 9999786 w 12192000"/>
              <a:gd name="connsiteY108" fmla="*/ 427758 h 1126566"/>
              <a:gd name="connsiteX109" fmla="*/ 10012936 w 12192000"/>
              <a:gd name="connsiteY109" fmla="*/ 428884 h 1126566"/>
              <a:gd name="connsiteX110" fmla="*/ 10102484 w 12192000"/>
              <a:gd name="connsiteY110" fmla="*/ 441324 h 1126566"/>
              <a:gd name="connsiteX111" fmla="*/ 10199200 w 12192000"/>
              <a:gd name="connsiteY111" fmla="*/ 438197 h 1126566"/>
              <a:gd name="connsiteX112" fmla="*/ 10245648 w 12192000"/>
              <a:gd name="connsiteY112" fmla="*/ 438831 h 1126566"/>
              <a:gd name="connsiteX113" fmla="*/ 10369590 w 12192000"/>
              <a:gd name="connsiteY113" fmla="*/ 423377 h 1126566"/>
              <a:gd name="connsiteX114" fmla="*/ 10575777 w 12192000"/>
              <a:gd name="connsiteY114" fmla="*/ 355859 h 1126566"/>
              <a:gd name="connsiteX115" fmla="*/ 10638984 w 12192000"/>
              <a:gd name="connsiteY115" fmla="*/ 347416 h 1126566"/>
              <a:gd name="connsiteX116" fmla="*/ 10668356 w 12192000"/>
              <a:gd name="connsiteY116" fmla="*/ 340612 h 1126566"/>
              <a:gd name="connsiteX117" fmla="*/ 10732175 w 12192000"/>
              <a:gd name="connsiteY117" fmla="*/ 317549 h 1126566"/>
              <a:gd name="connsiteX118" fmla="*/ 10862886 w 12192000"/>
              <a:gd name="connsiteY118" fmla="*/ 313438 h 1126566"/>
              <a:gd name="connsiteX119" fmla="*/ 10963063 w 12192000"/>
              <a:gd name="connsiteY119" fmla="*/ 317771 h 1126566"/>
              <a:gd name="connsiteX120" fmla="*/ 11018562 w 12192000"/>
              <a:gd name="connsiteY120" fmla="*/ 316991 h 1126566"/>
              <a:gd name="connsiteX121" fmla="*/ 11059692 w 12192000"/>
              <a:gd name="connsiteY121" fmla="*/ 319983 h 1126566"/>
              <a:gd name="connsiteX122" fmla="*/ 11160371 w 12192000"/>
              <a:gd name="connsiteY122" fmla="*/ 308440 h 1126566"/>
              <a:gd name="connsiteX123" fmla="*/ 11178386 w 12192000"/>
              <a:gd name="connsiteY123" fmla="*/ 299490 h 1126566"/>
              <a:gd name="connsiteX124" fmla="*/ 11192494 w 12192000"/>
              <a:gd name="connsiteY124" fmla="*/ 296221 h 1126566"/>
              <a:gd name="connsiteX125" fmla="*/ 11199770 w 12192000"/>
              <a:gd name="connsiteY125" fmla="*/ 299772 h 1126566"/>
              <a:gd name="connsiteX126" fmla="*/ 11217258 w 12192000"/>
              <a:gd name="connsiteY126" fmla="*/ 293681 h 1126566"/>
              <a:gd name="connsiteX127" fmla="*/ 11245798 w 12192000"/>
              <a:gd name="connsiteY127" fmla="*/ 292170 h 1126566"/>
              <a:gd name="connsiteX128" fmla="*/ 11255992 w 12192000"/>
              <a:gd name="connsiteY128" fmla="*/ 291919 h 1126566"/>
              <a:gd name="connsiteX129" fmla="*/ 11264859 w 12192000"/>
              <a:gd name="connsiteY129" fmla="*/ 293937 h 1126566"/>
              <a:gd name="connsiteX130" fmla="*/ 11276151 w 12192000"/>
              <a:gd name="connsiteY130" fmla="*/ 293070 h 1126566"/>
              <a:gd name="connsiteX131" fmla="*/ 11279850 w 12192000"/>
              <a:gd name="connsiteY131" fmla="*/ 291330 h 1126566"/>
              <a:gd name="connsiteX132" fmla="*/ 11290818 w 12192000"/>
              <a:gd name="connsiteY132" fmla="*/ 291060 h 1126566"/>
              <a:gd name="connsiteX133" fmla="*/ 11296248 w 12192000"/>
              <a:gd name="connsiteY133" fmla="*/ 290163 h 1126566"/>
              <a:gd name="connsiteX134" fmla="*/ 11301652 w 12192000"/>
              <a:gd name="connsiteY134" fmla="*/ 290324 h 1126566"/>
              <a:gd name="connsiteX135" fmla="*/ 11339114 w 12192000"/>
              <a:gd name="connsiteY135" fmla="*/ 288153 h 1126566"/>
              <a:gd name="connsiteX136" fmla="*/ 11345146 w 12192000"/>
              <a:gd name="connsiteY136" fmla="*/ 290802 h 1126566"/>
              <a:gd name="connsiteX137" fmla="*/ 11400126 w 12192000"/>
              <a:gd name="connsiteY137" fmla="*/ 292287 h 1126566"/>
              <a:gd name="connsiteX138" fmla="*/ 11400420 w 12192000"/>
              <a:gd name="connsiteY138" fmla="*/ 293758 h 1126566"/>
              <a:gd name="connsiteX139" fmla="*/ 11413889 w 12192000"/>
              <a:gd name="connsiteY139" fmla="*/ 300516 h 1126566"/>
              <a:gd name="connsiteX140" fmla="*/ 11440688 w 12192000"/>
              <a:gd name="connsiteY140" fmla="*/ 310121 h 1126566"/>
              <a:gd name="connsiteX141" fmla="*/ 11496733 w 12192000"/>
              <a:gd name="connsiteY141" fmla="*/ 350225 h 1126566"/>
              <a:gd name="connsiteX142" fmla="*/ 11554005 w 12192000"/>
              <a:gd name="connsiteY142" fmla="*/ 351933 h 1126566"/>
              <a:gd name="connsiteX143" fmla="*/ 11565304 w 12192000"/>
              <a:gd name="connsiteY143" fmla="*/ 353069 h 1126566"/>
              <a:gd name="connsiteX144" fmla="*/ 11565435 w 12192000"/>
              <a:gd name="connsiteY144" fmla="*/ 353419 h 1126566"/>
              <a:gd name="connsiteX145" fmla="*/ 11577168 w 12192000"/>
              <a:gd name="connsiteY145" fmla="*/ 355270 h 1126566"/>
              <a:gd name="connsiteX146" fmla="*/ 11607823 w 12192000"/>
              <a:gd name="connsiteY146" fmla="*/ 357347 h 1126566"/>
              <a:gd name="connsiteX147" fmla="*/ 11664276 w 12192000"/>
              <a:gd name="connsiteY147" fmla="*/ 386951 h 1126566"/>
              <a:gd name="connsiteX148" fmla="*/ 11786197 w 12192000"/>
              <a:gd name="connsiteY148" fmla="*/ 477948 h 1126566"/>
              <a:gd name="connsiteX149" fmla="*/ 11866598 w 12192000"/>
              <a:gd name="connsiteY149" fmla="*/ 486803 h 1126566"/>
              <a:gd name="connsiteX150" fmla="*/ 11916744 w 12192000"/>
              <a:gd name="connsiteY150" fmla="*/ 502917 h 1126566"/>
              <a:gd name="connsiteX151" fmla="*/ 11949248 w 12192000"/>
              <a:gd name="connsiteY151" fmla="*/ 518881 h 1126566"/>
              <a:gd name="connsiteX152" fmla="*/ 11951002 w 12192000"/>
              <a:gd name="connsiteY152" fmla="*/ 518735 h 1126566"/>
              <a:gd name="connsiteX153" fmla="*/ 12026007 w 12192000"/>
              <a:gd name="connsiteY153" fmla="*/ 534384 h 1126566"/>
              <a:gd name="connsiteX154" fmla="*/ 12035188 w 12192000"/>
              <a:gd name="connsiteY154" fmla="*/ 529609 h 1126566"/>
              <a:gd name="connsiteX155" fmla="*/ 12115225 w 12192000"/>
              <a:gd name="connsiteY155" fmla="*/ 561895 h 1126566"/>
              <a:gd name="connsiteX156" fmla="*/ 12191636 w 12192000"/>
              <a:gd name="connsiteY156" fmla="*/ 558318 h 1126566"/>
              <a:gd name="connsiteX157" fmla="*/ 12192000 w 12192000"/>
              <a:gd name="connsiteY157" fmla="*/ 558295 h 1126566"/>
              <a:gd name="connsiteX158" fmla="*/ 12192000 w 12192000"/>
              <a:gd name="connsiteY158" fmla="*/ 1126566 h 1126566"/>
              <a:gd name="connsiteX159" fmla="*/ 0 w 12192000"/>
              <a:gd name="connsiteY159" fmla="*/ 1126566 h 1126566"/>
              <a:gd name="connsiteX160" fmla="*/ 0 w 12192000"/>
              <a:gd name="connsiteY160" fmla="*/ 401922 h 1126566"/>
              <a:gd name="connsiteX161" fmla="*/ 25242 w 12192000"/>
              <a:gd name="connsiteY161" fmla="*/ 388862 h 1126566"/>
              <a:gd name="connsiteX162" fmla="*/ 96922 w 12192000"/>
              <a:gd name="connsiteY162" fmla="*/ 357381 h 1126566"/>
              <a:gd name="connsiteX163" fmla="*/ 164580 w 12192000"/>
              <a:gd name="connsiteY163" fmla="*/ 322443 h 1126566"/>
              <a:gd name="connsiteX164" fmla="*/ 258712 w 12192000"/>
              <a:gd name="connsiteY164" fmla="*/ 286531 h 1126566"/>
              <a:gd name="connsiteX165" fmla="*/ 316354 w 12192000"/>
              <a:gd name="connsiteY165" fmla="*/ 238529 h 1126566"/>
              <a:gd name="connsiteX166" fmla="*/ 328834 w 12192000"/>
              <a:gd name="connsiteY166" fmla="*/ 240963 h 1126566"/>
              <a:gd name="connsiteX167" fmla="*/ 383414 w 12192000"/>
              <a:gd name="connsiteY167" fmla="*/ 221196 h 1126566"/>
              <a:gd name="connsiteX168" fmla="*/ 537708 w 12192000"/>
              <a:gd name="connsiteY168" fmla="*/ 119020 h 1126566"/>
              <a:gd name="connsiteX169" fmla="*/ 653257 w 12192000"/>
              <a:gd name="connsiteY169" fmla="*/ 91372 h 1126566"/>
              <a:gd name="connsiteX170" fmla="*/ 763197 w 12192000"/>
              <a:gd name="connsiteY170" fmla="*/ 59356 h 1126566"/>
              <a:gd name="connsiteX171" fmla="*/ 778208 w 12192000"/>
              <a:gd name="connsiteY171" fmla="*/ 63801 h 1126566"/>
              <a:gd name="connsiteX172" fmla="*/ 784725 w 12192000"/>
              <a:gd name="connsiteY172" fmla="*/ 62505 h 1126566"/>
              <a:gd name="connsiteX173" fmla="*/ 785400 w 12192000"/>
              <a:gd name="connsiteY173" fmla="*/ 62796 h 1126566"/>
              <a:gd name="connsiteX174" fmla="*/ 786774 w 12192000"/>
              <a:gd name="connsiteY174" fmla="*/ 62098 h 1126566"/>
              <a:gd name="connsiteX175" fmla="*/ 852003 w 12192000"/>
              <a:gd name="connsiteY175" fmla="*/ 61064 h 1126566"/>
              <a:gd name="connsiteX176" fmla="*/ 870719 w 12192000"/>
              <a:gd name="connsiteY176" fmla="*/ 47209 h 1126566"/>
              <a:gd name="connsiteX177" fmla="*/ 883786 w 12192000"/>
              <a:gd name="connsiteY177" fmla="*/ 45814 h 1126566"/>
              <a:gd name="connsiteX178" fmla="*/ 886400 w 12192000"/>
              <a:gd name="connsiteY178" fmla="*/ 43909 h 1126566"/>
              <a:gd name="connsiteX179" fmla="*/ 893881 w 12192000"/>
              <a:gd name="connsiteY179" fmla="*/ 40197 h 1126566"/>
              <a:gd name="connsiteX180" fmla="*/ 886282 w 12192000"/>
              <a:gd name="connsiteY180" fmla="*/ 36610 h 1126566"/>
              <a:gd name="connsiteX181" fmla="*/ 950274 w 12192000"/>
              <a:gd name="connsiteY181" fmla="*/ 20111 h 1126566"/>
              <a:gd name="connsiteX182" fmla="*/ 988432 w 12192000"/>
              <a:gd name="connsiteY182" fmla="*/ 24039 h 1126566"/>
              <a:gd name="connsiteX183" fmla="*/ 1048223 w 12192000"/>
              <a:gd name="connsiteY183" fmla="*/ 19791 h 1126566"/>
              <a:gd name="connsiteX184" fmla="*/ 1177886 w 12192000"/>
              <a:gd name="connsiteY184" fmla="*/ 30728 h 1126566"/>
              <a:gd name="connsiteX185" fmla="*/ 1305018 w 12192000"/>
              <a:gd name="connsiteY185"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709804 w 12192000"/>
              <a:gd name="connsiteY72" fmla="*/ 34566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777878 w 12192000"/>
              <a:gd name="connsiteY86" fmla="*/ 639454 h 1126566"/>
              <a:gd name="connsiteX87" fmla="*/ 8858334 w 12192000"/>
              <a:gd name="connsiteY87" fmla="*/ 648415 h 1126566"/>
              <a:gd name="connsiteX88" fmla="*/ 8921010 w 12192000"/>
              <a:gd name="connsiteY88" fmla="*/ 662879 h 1126566"/>
              <a:gd name="connsiteX89" fmla="*/ 8969814 w 12192000"/>
              <a:gd name="connsiteY89" fmla="*/ 639833 h 1126566"/>
              <a:gd name="connsiteX90" fmla="*/ 8996241 w 12192000"/>
              <a:gd name="connsiteY90" fmla="*/ 655221 h 1126566"/>
              <a:gd name="connsiteX91" fmla="*/ 9092152 w 12192000"/>
              <a:gd name="connsiteY91" fmla="*/ 609097 h 1126566"/>
              <a:gd name="connsiteX92" fmla="*/ 9156546 w 12192000"/>
              <a:gd name="connsiteY92" fmla="*/ 585468 h 1126566"/>
              <a:gd name="connsiteX93" fmla="*/ 9194830 w 12192000"/>
              <a:gd name="connsiteY93" fmla="*/ 571148 h 1126566"/>
              <a:gd name="connsiteX94" fmla="*/ 9314188 w 12192000"/>
              <a:gd name="connsiteY94" fmla="*/ 547301 h 1126566"/>
              <a:gd name="connsiteX95" fmla="*/ 9505176 w 12192000"/>
              <a:gd name="connsiteY95" fmla="*/ 542666 h 1126566"/>
              <a:gd name="connsiteX96" fmla="*/ 9581851 w 12192000"/>
              <a:gd name="connsiteY96" fmla="*/ 530976 h 1126566"/>
              <a:gd name="connsiteX97" fmla="*/ 9662056 w 12192000"/>
              <a:gd name="connsiteY97" fmla="*/ 524035 h 1126566"/>
              <a:gd name="connsiteX98" fmla="*/ 9724197 w 12192000"/>
              <a:gd name="connsiteY98" fmla="*/ 528337 h 1126566"/>
              <a:gd name="connsiteX99" fmla="*/ 9837846 w 12192000"/>
              <a:gd name="connsiteY99" fmla="*/ 492977 h 1126566"/>
              <a:gd name="connsiteX100" fmla="*/ 9917440 w 12192000"/>
              <a:gd name="connsiteY100" fmla="*/ 459605 h 1126566"/>
              <a:gd name="connsiteX101" fmla="*/ 9918439 w 12192000"/>
              <a:gd name="connsiteY101" fmla="*/ 453114 h 1126566"/>
              <a:gd name="connsiteX102" fmla="*/ 9953039 w 12192000"/>
              <a:gd name="connsiteY102" fmla="*/ 452486 h 1126566"/>
              <a:gd name="connsiteX103" fmla="*/ 9988183 w 12192000"/>
              <a:gd name="connsiteY103" fmla="*/ 448079 h 1126566"/>
              <a:gd name="connsiteX104" fmla="*/ 9991965 w 12192000"/>
              <a:gd name="connsiteY104" fmla="*/ 435969 h 1126566"/>
              <a:gd name="connsiteX105" fmla="*/ 9986932 w 12192000"/>
              <a:gd name="connsiteY105" fmla="*/ 431168 h 1126566"/>
              <a:gd name="connsiteX106" fmla="*/ 9996190 w 12192000"/>
              <a:gd name="connsiteY106" fmla="*/ 429066 h 1126566"/>
              <a:gd name="connsiteX107" fmla="*/ 9999786 w 12192000"/>
              <a:gd name="connsiteY107" fmla="*/ 427758 h 1126566"/>
              <a:gd name="connsiteX108" fmla="*/ 10012936 w 12192000"/>
              <a:gd name="connsiteY108" fmla="*/ 428884 h 1126566"/>
              <a:gd name="connsiteX109" fmla="*/ 10102484 w 12192000"/>
              <a:gd name="connsiteY109" fmla="*/ 441324 h 1126566"/>
              <a:gd name="connsiteX110" fmla="*/ 10199200 w 12192000"/>
              <a:gd name="connsiteY110" fmla="*/ 438197 h 1126566"/>
              <a:gd name="connsiteX111" fmla="*/ 10245648 w 12192000"/>
              <a:gd name="connsiteY111" fmla="*/ 438831 h 1126566"/>
              <a:gd name="connsiteX112" fmla="*/ 10369590 w 12192000"/>
              <a:gd name="connsiteY112" fmla="*/ 423377 h 1126566"/>
              <a:gd name="connsiteX113" fmla="*/ 10575777 w 12192000"/>
              <a:gd name="connsiteY113" fmla="*/ 355859 h 1126566"/>
              <a:gd name="connsiteX114" fmla="*/ 10638984 w 12192000"/>
              <a:gd name="connsiteY114" fmla="*/ 347416 h 1126566"/>
              <a:gd name="connsiteX115" fmla="*/ 10668356 w 12192000"/>
              <a:gd name="connsiteY115" fmla="*/ 340612 h 1126566"/>
              <a:gd name="connsiteX116" fmla="*/ 10732175 w 12192000"/>
              <a:gd name="connsiteY116" fmla="*/ 317549 h 1126566"/>
              <a:gd name="connsiteX117" fmla="*/ 10862886 w 12192000"/>
              <a:gd name="connsiteY117" fmla="*/ 313438 h 1126566"/>
              <a:gd name="connsiteX118" fmla="*/ 10963063 w 12192000"/>
              <a:gd name="connsiteY118" fmla="*/ 317771 h 1126566"/>
              <a:gd name="connsiteX119" fmla="*/ 11018562 w 12192000"/>
              <a:gd name="connsiteY119" fmla="*/ 316991 h 1126566"/>
              <a:gd name="connsiteX120" fmla="*/ 11059692 w 12192000"/>
              <a:gd name="connsiteY120" fmla="*/ 319983 h 1126566"/>
              <a:gd name="connsiteX121" fmla="*/ 11160371 w 12192000"/>
              <a:gd name="connsiteY121" fmla="*/ 308440 h 1126566"/>
              <a:gd name="connsiteX122" fmla="*/ 11178386 w 12192000"/>
              <a:gd name="connsiteY122" fmla="*/ 299490 h 1126566"/>
              <a:gd name="connsiteX123" fmla="*/ 11192494 w 12192000"/>
              <a:gd name="connsiteY123" fmla="*/ 296221 h 1126566"/>
              <a:gd name="connsiteX124" fmla="*/ 11199770 w 12192000"/>
              <a:gd name="connsiteY124" fmla="*/ 299772 h 1126566"/>
              <a:gd name="connsiteX125" fmla="*/ 11217258 w 12192000"/>
              <a:gd name="connsiteY125" fmla="*/ 293681 h 1126566"/>
              <a:gd name="connsiteX126" fmla="*/ 11245798 w 12192000"/>
              <a:gd name="connsiteY126" fmla="*/ 292170 h 1126566"/>
              <a:gd name="connsiteX127" fmla="*/ 11255992 w 12192000"/>
              <a:gd name="connsiteY127" fmla="*/ 291919 h 1126566"/>
              <a:gd name="connsiteX128" fmla="*/ 11264859 w 12192000"/>
              <a:gd name="connsiteY128" fmla="*/ 293937 h 1126566"/>
              <a:gd name="connsiteX129" fmla="*/ 11276151 w 12192000"/>
              <a:gd name="connsiteY129" fmla="*/ 293070 h 1126566"/>
              <a:gd name="connsiteX130" fmla="*/ 11279850 w 12192000"/>
              <a:gd name="connsiteY130" fmla="*/ 291330 h 1126566"/>
              <a:gd name="connsiteX131" fmla="*/ 11290818 w 12192000"/>
              <a:gd name="connsiteY131" fmla="*/ 291060 h 1126566"/>
              <a:gd name="connsiteX132" fmla="*/ 11296248 w 12192000"/>
              <a:gd name="connsiteY132" fmla="*/ 290163 h 1126566"/>
              <a:gd name="connsiteX133" fmla="*/ 11301652 w 12192000"/>
              <a:gd name="connsiteY133" fmla="*/ 290324 h 1126566"/>
              <a:gd name="connsiteX134" fmla="*/ 11339114 w 12192000"/>
              <a:gd name="connsiteY134" fmla="*/ 288153 h 1126566"/>
              <a:gd name="connsiteX135" fmla="*/ 11345146 w 12192000"/>
              <a:gd name="connsiteY135" fmla="*/ 290802 h 1126566"/>
              <a:gd name="connsiteX136" fmla="*/ 11400126 w 12192000"/>
              <a:gd name="connsiteY136" fmla="*/ 292287 h 1126566"/>
              <a:gd name="connsiteX137" fmla="*/ 11400420 w 12192000"/>
              <a:gd name="connsiteY137" fmla="*/ 293758 h 1126566"/>
              <a:gd name="connsiteX138" fmla="*/ 11413889 w 12192000"/>
              <a:gd name="connsiteY138" fmla="*/ 300516 h 1126566"/>
              <a:gd name="connsiteX139" fmla="*/ 11440688 w 12192000"/>
              <a:gd name="connsiteY139" fmla="*/ 310121 h 1126566"/>
              <a:gd name="connsiteX140" fmla="*/ 11496733 w 12192000"/>
              <a:gd name="connsiteY140" fmla="*/ 350225 h 1126566"/>
              <a:gd name="connsiteX141" fmla="*/ 11554005 w 12192000"/>
              <a:gd name="connsiteY141" fmla="*/ 351933 h 1126566"/>
              <a:gd name="connsiteX142" fmla="*/ 11565304 w 12192000"/>
              <a:gd name="connsiteY142" fmla="*/ 353069 h 1126566"/>
              <a:gd name="connsiteX143" fmla="*/ 11565435 w 12192000"/>
              <a:gd name="connsiteY143" fmla="*/ 353419 h 1126566"/>
              <a:gd name="connsiteX144" fmla="*/ 11577168 w 12192000"/>
              <a:gd name="connsiteY144" fmla="*/ 355270 h 1126566"/>
              <a:gd name="connsiteX145" fmla="*/ 11607823 w 12192000"/>
              <a:gd name="connsiteY145" fmla="*/ 357347 h 1126566"/>
              <a:gd name="connsiteX146" fmla="*/ 11664276 w 12192000"/>
              <a:gd name="connsiteY146" fmla="*/ 386951 h 1126566"/>
              <a:gd name="connsiteX147" fmla="*/ 11786197 w 12192000"/>
              <a:gd name="connsiteY147" fmla="*/ 477948 h 1126566"/>
              <a:gd name="connsiteX148" fmla="*/ 11866598 w 12192000"/>
              <a:gd name="connsiteY148" fmla="*/ 486803 h 1126566"/>
              <a:gd name="connsiteX149" fmla="*/ 11916744 w 12192000"/>
              <a:gd name="connsiteY149" fmla="*/ 502917 h 1126566"/>
              <a:gd name="connsiteX150" fmla="*/ 11949248 w 12192000"/>
              <a:gd name="connsiteY150" fmla="*/ 518881 h 1126566"/>
              <a:gd name="connsiteX151" fmla="*/ 11951002 w 12192000"/>
              <a:gd name="connsiteY151" fmla="*/ 518735 h 1126566"/>
              <a:gd name="connsiteX152" fmla="*/ 12026007 w 12192000"/>
              <a:gd name="connsiteY152" fmla="*/ 534384 h 1126566"/>
              <a:gd name="connsiteX153" fmla="*/ 12035188 w 12192000"/>
              <a:gd name="connsiteY153" fmla="*/ 529609 h 1126566"/>
              <a:gd name="connsiteX154" fmla="*/ 12115225 w 12192000"/>
              <a:gd name="connsiteY154" fmla="*/ 561895 h 1126566"/>
              <a:gd name="connsiteX155" fmla="*/ 12191636 w 12192000"/>
              <a:gd name="connsiteY155" fmla="*/ 558318 h 1126566"/>
              <a:gd name="connsiteX156" fmla="*/ 12192000 w 12192000"/>
              <a:gd name="connsiteY156" fmla="*/ 558295 h 1126566"/>
              <a:gd name="connsiteX157" fmla="*/ 12192000 w 12192000"/>
              <a:gd name="connsiteY157" fmla="*/ 1126566 h 1126566"/>
              <a:gd name="connsiteX158" fmla="*/ 0 w 12192000"/>
              <a:gd name="connsiteY158" fmla="*/ 1126566 h 1126566"/>
              <a:gd name="connsiteX159" fmla="*/ 0 w 12192000"/>
              <a:gd name="connsiteY159" fmla="*/ 401922 h 1126566"/>
              <a:gd name="connsiteX160" fmla="*/ 25242 w 12192000"/>
              <a:gd name="connsiteY160" fmla="*/ 388862 h 1126566"/>
              <a:gd name="connsiteX161" fmla="*/ 96922 w 12192000"/>
              <a:gd name="connsiteY161" fmla="*/ 357381 h 1126566"/>
              <a:gd name="connsiteX162" fmla="*/ 164580 w 12192000"/>
              <a:gd name="connsiteY162" fmla="*/ 322443 h 1126566"/>
              <a:gd name="connsiteX163" fmla="*/ 258712 w 12192000"/>
              <a:gd name="connsiteY163" fmla="*/ 286531 h 1126566"/>
              <a:gd name="connsiteX164" fmla="*/ 316354 w 12192000"/>
              <a:gd name="connsiteY164" fmla="*/ 238529 h 1126566"/>
              <a:gd name="connsiteX165" fmla="*/ 328834 w 12192000"/>
              <a:gd name="connsiteY165" fmla="*/ 240963 h 1126566"/>
              <a:gd name="connsiteX166" fmla="*/ 383414 w 12192000"/>
              <a:gd name="connsiteY166" fmla="*/ 221196 h 1126566"/>
              <a:gd name="connsiteX167" fmla="*/ 537708 w 12192000"/>
              <a:gd name="connsiteY167" fmla="*/ 119020 h 1126566"/>
              <a:gd name="connsiteX168" fmla="*/ 653257 w 12192000"/>
              <a:gd name="connsiteY168" fmla="*/ 91372 h 1126566"/>
              <a:gd name="connsiteX169" fmla="*/ 763197 w 12192000"/>
              <a:gd name="connsiteY169" fmla="*/ 59356 h 1126566"/>
              <a:gd name="connsiteX170" fmla="*/ 778208 w 12192000"/>
              <a:gd name="connsiteY170" fmla="*/ 63801 h 1126566"/>
              <a:gd name="connsiteX171" fmla="*/ 784725 w 12192000"/>
              <a:gd name="connsiteY171" fmla="*/ 62505 h 1126566"/>
              <a:gd name="connsiteX172" fmla="*/ 785400 w 12192000"/>
              <a:gd name="connsiteY172" fmla="*/ 62796 h 1126566"/>
              <a:gd name="connsiteX173" fmla="*/ 786774 w 12192000"/>
              <a:gd name="connsiteY173" fmla="*/ 62098 h 1126566"/>
              <a:gd name="connsiteX174" fmla="*/ 852003 w 12192000"/>
              <a:gd name="connsiteY174" fmla="*/ 61064 h 1126566"/>
              <a:gd name="connsiteX175" fmla="*/ 870719 w 12192000"/>
              <a:gd name="connsiteY175" fmla="*/ 47209 h 1126566"/>
              <a:gd name="connsiteX176" fmla="*/ 883786 w 12192000"/>
              <a:gd name="connsiteY176" fmla="*/ 45814 h 1126566"/>
              <a:gd name="connsiteX177" fmla="*/ 886400 w 12192000"/>
              <a:gd name="connsiteY177" fmla="*/ 43909 h 1126566"/>
              <a:gd name="connsiteX178" fmla="*/ 893881 w 12192000"/>
              <a:gd name="connsiteY178" fmla="*/ 40197 h 1126566"/>
              <a:gd name="connsiteX179" fmla="*/ 886282 w 12192000"/>
              <a:gd name="connsiteY179" fmla="*/ 36610 h 1126566"/>
              <a:gd name="connsiteX180" fmla="*/ 950274 w 12192000"/>
              <a:gd name="connsiteY180" fmla="*/ 20111 h 1126566"/>
              <a:gd name="connsiteX181" fmla="*/ 988432 w 12192000"/>
              <a:gd name="connsiteY181" fmla="*/ 24039 h 1126566"/>
              <a:gd name="connsiteX182" fmla="*/ 1048223 w 12192000"/>
              <a:gd name="connsiteY182" fmla="*/ 19791 h 1126566"/>
              <a:gd name="connsiteX183" fmla="*/ 1177886 w 12192000"/>
              <a:gd name="connsiteY183" fmla="*/ 30728 h 1126566"/>
              <a:gd name="connsiteX184" fmla="*/ 1305018 w 12192000"/>
              <a:gd name="connsiteY184"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709804 w 12192000"/>
              <a:gd name="connsiteY72" fmla="*/ 34566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777878 w 12192000"/>
              <a:gd name="connsiteY86" fmla="*/ 639454 h 1126566"/>
              <a:gd name="connsiteX87" fmla="*/ 8858334 w 12192000"/>
              <a:gd name="connsiteY87" fmla="*/ 648415 h 1126566"/>
              <a:gd name="connsiteX88" fmla="*/ 8969814 w 12192000"/>
              <a:gd name="connsiteY88" fmla="*/ 639833 h 1126566"/>
              <a:gd name="connsiteX89" fmla="*/ 8996241 w 12192000"/>
              <a:gd name="connsiteY89" fmla="*/ 655221 h 1126566"/>
              <a:gd name="connsiteX90" fmla="*/ 9092152 w 12192000"/>
              <a:gd name="connsiteY90" fmla="*/ 609097 h 1126566"/>
              <a:gd name="connsiteX91" fmla="*/ 9156546 w 12192000"/>
              <a:gd name="connsiteY91" fmla="*/ 585468 h 1126566"/>
              <a:gd name="connsiteX92" fmla="*/ 9194830 w 12192000"/>
              <a:gd name="connsiteY92" fmla="*/ 571148 h 1126566"/>
              <a:gd name="connsiteX93" fmla="*/ 9314188 w 12192000"/>
              <a:gd name="connsiteY93" fmla="*/ 547301 h 1126566"/>
              <a:gd name="connsiteX94" fmla="*/ 9505176 w 12192000"/>
              <a:gd name="connsiteY94" fmla="*/ 542666 h 1126566"/>
              <a:gd name="connsiteX95" fmla="*/ 9581851 w 12192000"/>
              <a:gd name="connsiteY95" fmla="*/ 530976 h 1126566"/>
              <a:gd name="connsiteX96" fmla="*/ 9662056 w 12192000"/>
              <a:gd name="connsiteY96" fmla="*/ 524035 h 1126566"/>
              <a:gd name="connsiteX97" fmla="*/ 9724197 w 12192000"/>
              <a:gd name="connsiteY97" fmla="*/ 528337 h 1126566"/>
              <a:gd name="connsiteX98" fmla="*/ 9837846 w 12192000"/>
              <a:gd name="connsiteY98" fmla="*/ 492977 h 1126566"/>
              <a:gd name="connsiteX99" fmla="*/ 9917440 w 12192000"/>
              <a:gd name="connsiteY99" fmla="*/ 459605 h 1126566"/>
              <a:gd name="connsiteX100" fmla="*/ 9918439 w 12192000"/>
              <a:gd name="connsiteY100" fmla="*/ 453114 h 1126566"/>
              <a:gd name="connsiteX101" fmla="*/ 9953039 w 12192000"/>
              <a:gd name="connsiteY101" fmla="*/ 452486 h 1126566"/>
              <a:gd name="connsiteX102" fmla="*/ 9988183 w 12192000"/>
              <a:gd name="connsiteY102" fmla="*/ 448079 h 1126566"/>
              <a:gd name="connsiteX103" fmla="*/ 9991965 w 12192000"/>
              <a:gd name="connsiteY103" fmla="*/ 435969 h 1126566"/>
              <a:gd name="connsiteX104" fmla="*/ 9986932 w 12192000"/>
              <a:gd name="connsiteY104" fmla="*/ 431168 h 1126566"/>
              <a:gd name="connsiteX105" fmla="*/ 9996190 w 12192000"/>
              <a:gd name="connsiteY105" fmla="*/ 429066 h 1126566"/>
              <a:gd name="connsiteX106" fmla="*/ 9999786 w 12192000"/>
              <a:gd name="connsiteY106" fmla="*/ 427758 h 1126566"/>
              <a:gd name="connsiteX107" fmla="*/ 10012936 w 12192000"/>
              <a:gd name="connsiteY107" fmla="*/ 428884 h 1126566"/>
              <a:gd name="connsiteX108" fmla="*/ 10102484 w 12192000"/>
              <a:gd name="connsiteY108" fmla="*/ 441324 h 1126566"/>
              <a:gd name="connsiteX109" fmla="*/ 10199200 w 12192000"/>
              <a:gd name="connsiteY109" fmla="*/ 438197 h 1126566"/>
              <a:gd name="connsiteX110" fmla="*/ 10245648 w 12192000"/>
              <a:gd name="connsiteY110" fmla="*/ 438831 h 1126566"/>
              <a:gd name="connsiteX111" fmla="*/ 10369590 w 12192000"/>
              <a:gd name="connsiteY111" fmla="*/ 423377 h 1126566"/>
              <a:gd name="connsiteX112" fmla="*/ 10575777 w 12192000"/>
              <a:gd name="connsiteY112" fmla="*/ 355859 h 1126566"/>
              <a:gd name="connsiteX113" fmla="*/ 10638984 w 12192000"/>
              <a:gd name="connsiteY113" fmla="*/ 347416 h 1126566"/>
              <a:gd name="connsiteX114" fmla="*/ 10668356 w 12192000"/>
              <a:gd name="connsiteY114" fmla="*/ 340612 h 1126566"/>
              <a:gd name="connsiteX115" fmla="*/ 10732175 w 12192000"/>
              <a:gd name="connsiteY115" fmla="*/ 317549 h 1126566"/>
              <a:gd name="connsiteX116" fmla="*/ 10862886 w 12192000"/>
              <a:gd name="connsiteY116" fmla="*/ 313438 h 1126566"/>
              <a:gd name="connsiteX117" fmla="*/ 10963063 w 12192000"/>
              <a:gd name="connsiteY117" fmla="*/ 317771 h 1126566"/>
              <a:gd name="connsiteX118" fmla="*/ 11018562 w 12192000"/>
              <a:gd name="connsiteY118" fmla="*/ 316991 h 1126566"/>
              <a:gd name="connsiteX119" fmla="*/ 11059692 w 12192000"/>
              <a:gd name="connsiteY119" fmla="*/ 319983 h 1126566"/>
              <a:gd name="connsiteX120" fmla="*/ 11160371 w 12192000"/>
              <a:gd name="connsiteY120" fmla="*/ 308440 h 1126566"/>
              <a:gd name="connsiteX121" fmla="*/ 11178386 w 12192000"/>
              <a:gd name="connsiteY121" fmla="*/ 299490 h 1126566"/>
              <a:gd name="connsiteX122" fmla="*/ 11192494 w 12192000"/>
              <a:gd name="connsiteY122" fmla="*/ 296221 h 1126566"/>
              <a:gd name="connsiteX123" fmla="*/ 11199770 w 12192000"/>
              <a:gd name="connsiteY123" fmla="*/ 299772 h 1126566"/>
              <a:gd name="connsiteX124" fmla="*/ 11217258 w 12192000"/>
              <a:gd name="connsiteY124" fmla="*/ 293681 h 1126566"/>
              <a:gd name="connsiteX125" fmla="*/ 11245798 w 12192000"/>
              <a:gd name="connsiteY125" fmla="*/ 292170 h 1126566"/>
              <a:gd name="connsiteX126" fmla="*/ 11255992 w 12192000"/>
              <a:gd name="connsiteY126" fmla="*/ 291919 h 1126566"/>
              <a:gd name="connsiteX127" fmla="*/ 11264859 w 12192000"/>
              <a:gd name="connsiteY127" fmla="*/ 293937 h 1126566"/>
              <a:gd name="connsiteX128" fmla="*/ 11276151 w 12192000"/>
              <a:gd name="connsiteY128" fmla="*/ 293070 h 1126566"/>
              <a:gd name="connsiteX129" fmla="*/ 11279850 w 12192000"/>
              <a:gd name="connsiteY129" fmla="*/ 291330 h 1126566"/>
              <a:gd name="connsiteX130" fmla="*/ 11290818 w 12192000"/>
              <a:gd name="connsiteY130" fmla="*/ 291060 h 1126566"/>
              <a:gd name="connsiteX131" fmla="*/ 11296248 w 12192000"/>
              <a:gd name="connsiteY131" fmla="*/ 290163 h 1126566"/>
              <a:gd name="connsiteX132" fmla="*/ 11301652 w 12192000"/>
              <a:gd name="connsiteY132" fmla="*/ 290324 h 1126566"/>
              <a:gd name="connsiteX133" fmla="*/ 11339114 w 12192000"/>
              <a:gd name="connsiteY133" fmla="*/ 288153 h 1126566"/>
              <a:gd name="connsiteX134" fmla="*/ 11345146 w 12192000"/>
              <a:gd name="connsiteY134" fmla="*/ 290802 h 1126566"/>
              <a:gd name="connsiteX135" fmla="*/ 11400126 w 12192000"/>
              <a:gd name="connsiteY135" fmla="*/ 292287 h 1126566"/>
              <a:gd name="connsiteX136" fmla="*/ 11400420 w 12192000"/>
              <a:gd name="connsiteY136" fmla="*/ 293758 h 1126566"/>
              <a:gd name="connsiteX137" fmla="*/ 11413889 w 12192000"/>
              <a:gd name="connsiteY137" fmla="*/ 300516 h 1126566"/>
              <a:gd name="connsiteX138" fmla="*/ 11440688 w 12192000"/>
              <a:gd name="connsiteY138" fmla="*/ 310121 h 1126566"/>
              <a:gd name="connsiteX139" fmla="*/ 11496733 w 12192000"/>
              <a:gd name="connsiteY139" fmla="*/ 350225 h 1126566"/>
              <a:gd name="connsiteX140" fmla="*/ 11554005 w 12192000"/>
              <a:gd name="connsiteY140" fmla="*/ 351933 h 1126566"/>
              <a:gd name="connsiteX141" fmla="*/ 11565304 w 12192000"/>
              <a:gd name="connsiteY141" fmla="*/ 353069 h 1126566"/>
              <a:gd name="connsiteX142" fmla="*/ 11565435 w 12192000"/>
              <a:gd name="connsiteY142" fmla="*/ 353419 h 1126566"/>
              <a:gd name="connsiteX143" fmla="*/ 11577168 w 12192000"/>
              <a:gd name="connsiteY143" fmla="*/ 355270 h 1126566"/>
              <a:gd name="connsiteX144" fmla="*/ 11607823 w 12192000"/>
              <a:gd name="connsiteY144" fmla="*/ 357347 h 1126566"/>
              <a:gd name="connsiteX145" fmla="*/ 11664276 w 12192000"/>
              <a:gd name="connsiteY145" fmla="*/ 386951 h 1126566"/>
              <a:gd name="connsiteX146" fmla="*/ 11786197 w 12192000"/>
              <a:gd name="connsiteY146" fmla="*/ 477948 h 1126566"/>
              <a:gd name="connsiteX147" fmla="*/ 11866598 w 12192000"/>
              <a:gd name="connsiteY147" fmla="*/ 486803 h 1126566"/>
              <a:gd name="connsiteX148" fmla="*/ 11916744 w 12192000"/>
              <a:gd name="connsiteY148" fmla="*/ 502917 h 1126566"/>
              <a:gd name="connsiteX149" fmla="*/ 11949248 w 12192000"/>
              <a:gd name="connsiteY149" fmla="*/ 518881 h 1126566"/>
              <a:gd name="connsiteX150" fmla="*/ 11951002 w 12192000"/>
              <a:gd name="connsiteY150" fmla="*/ 518735 h 1126566"/>
              <a:gd name="connsiteX151" fmla="*/ 12026007 w 12192000"/>
              <a:gd name="connsiteY151" fmla="*/ 534384 h 1126566"/>
              <a:gd name="connsiteX152" fmla="*/ 12035188 w 12192000"/>
              <a:gd name="connsiteY152" fmla="*/ 529609 h 1126566"/>
              <a:gd name="connsiteX153" fmla="*/ 12115225 w 12192000"/>
              <a:gd name="connsiteY153" fmla="*/ 561895 h 1126566"/>
              <a:gd name="connsiteX154" fmla="*/ 12191636 w 12192000"/>
              <a:gd name="connsiteY154" fmla="*/ 558318 h 1126566"/>
              <a:gd name="connsiteX155" fmla="*/ 12192000 w 12192000"/>
              <a:gd name="connsiteY155" fmla="*/ 558295 h 1126566"/>
              <a:gd name="connsiteX156" fmla="*/ 12192000 w 12192000"/>
              <a:gd name="connsiteY156" fmla="*/ 1126566 h 1126566"/>
              <a:gd name="connsiteX157" fmla="*/ 0 w 12192000"/>
              <a:gd name="connsiteY157" fmla="*/ 1126566 h 1126566"/>
              <a:gd name="connsiteX158" fmla="*/ 0 w 12192000"/>
              <a:gd name="connsiteY158" fmla="*/ 401922 h 1126566"/>
              <a:gd name="connsiteX159" fmla="*/ 25242 w 12192000"/>
              <a:gd name="connsiteY159" fmla="*/ 388862 h 1126566"/>
              <a:gd name="connsiteX160" fmla="*/ 96922 w 12192000"/>
              <a:gd name="connsiteY160" fmla="*/ 357381 h 1126566"/>
              <a:gd name="connsiteX161" fmla="*/ 164580 w 12192000"/>
              <a:gd name="connsiteY161" fmla="*/ 322443 h 1126566"/>
              <a:gd name="connsiteX162" fmla="*/ 258712 w 12192000"/>
              <a:gd name="connsiteY162" fmla="*/ 286531 h 1126566"/>
              <a:gd name="connsiteX163" fmla="*/ 316354 w 12192000"/>
              <a:gd name="connsiteY163" fmla="*/ 238529 h 1126566"/>
              <a:gd name="connsiteX164" fmla="*/ 328834 w 12192000"/>
              <a:gd name="connsiteY164" fmla="*/ 240963 h 1126566"/>
              <a:gd name="connsiteX165" fmla="*/ 383414 w 12192000"/>
              <a:gd name="connsiteY165" fmla="*/ 221196 h 1126566"/>
              <a:gd name="connsiteX166" fmla="*/ 537708 w 12192000"/>
              <a:gd name="connsiteY166" fmla="*/ 119020 h 1126566"/>
              <a:gd name="connsiteX167" fmla="*/ 653257 w 12192000"/>
              <a:gd name="connsiteY167" fmla="*/ 91372 h 1126566"/>
              <a:gd name="connsiteX168" fmla="*/ 763197 w 12192000"/>
              <a:gd name="connsiteY168" fmla="*/ 59356 h 1126566"/>
              <a:gd name="connsiteX169" fmla="*/ 778208 w 12192000"/>
              <a:gd name="connsiteY169" fmla="*/ 63801 h 1126566"/>
              <a:gd name="connsiteX170" fmla="*/ 784725 w 12192000"/>
              <a:gd name="connsiteY170" fmla="*/ 62505 h 1126566"/>
              <a:gd name="connsiteX171" fmla="*/ 785400 w 12192000"/>
              <a:gd name="connsiteY171" fmla="*/ 62796 h 1126566"/>
              <a:gd name="connsiteX172" fmla="*/ 786774 w 12192000"/>
              <a:gd name="connsiteY172" fmla="*/ 62098 h 1126566"/>
              <a:gd name="connsiteX173" fmla="*/ 852003 w 12192000"/>
              <a:gd name="connsiteY173" fmla="*/ 61064 h 1126566"/>
              <a:gd name="connsiteX174" fmla="*/ 870719 w 12192000"/>
              <a:gd name="connsiteY174" fmla="*/ 47209 h 1126566"/>
              <a:gd name="connsiteX175" fmla="*/ 883786 w 12192000"/>
              <a:gd name="connsiteY175" fmla="*/ 45814 h 1126566"/>
              <a:gd name="connsiteX176" fmla="*/ 886400 w 12192000"/>
              <a:gd name="connsiteY176" fmla="*/ 43909 h 1126566"/>
              <a:gd name="connsiteX177" fmla="*/ 893881 w 12192000"/>
              <a:gd name="connsiteY177" fmla="*/ 40197 h 1126566"/>
              <a:gd name="connsiteX178" fmla="*/ 886282 w 12192000"/>
              <a:gd name="connsiteY178" fmla="*/ 36610 h 1126566"/>
              <a:gd name="connsiteX179" fmla="*/ 950274 w 12192000"/>
              <a:gd name="connsiteY179" fmla="*/ 20111 h 1126566"/>
              <a:gd name="connsiteX180" fmla="*/ 988432 w 12192000"/>
              <a:gd name="connsiteY180" fmla="*/ 24039 h 1126566"/>
              <a:gd name="connsiteX181" fmla="*/ 1048223 w 12192000"/>
              <a:gd name="connsiteY181" fmla="*/ 19791 h 1126566"/>
              <a:gd name="connsiteX182" fmla="*/ 1177886 w 12192000"/>
              <a:gd name="connsiteY182" fmla="*/ 30728 h 1126566"/>
              <a:gd name="connsiteX183" fmla="*/ 1305018 w 12192000"/>
              <a:gd name="connsiteY183"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709804 w 12192000"/>
              <a:gd name="connsiteY72" fmla="*/ 34566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777878 w 12192000"/>
              <a:gd name="connsiteY86" fmla="*/ 639454 h 1126566"/>
              <a:gd name="connsiteX87" fmla="*/ 8858334 w 12192000"/>
              <a:gd name="connsiteY87" fmla="*/ 648415 h 1126566"/>
              <a:gd name="connsiteX88" fmla="*/ 8969814 w 12192000"/>
              <a:gd name="connsiteY88" fmla="*/ 639833 h 1126566"/>
              <a:gd name="connsiteX89" fmla="*/ 8977191 w 12192000"/>
              <a:gd name="connsiteY89" fmla="*/ 697131 h 1126566"/>
              <a:gd name="connsiteX90" fmla="*/ 9092152 w 12192000"/>
              <a:gd name="connsiteY90" fmla="*/ 609097 h 1126566"/>
              <a:gd name="connsiteX91" fmla="*/ 9156546 w 12192000"/>
              <a:gd name="connsiteY91" fmla="*/ 585468 h 1126566"/>
              <a:gd name="connsiteX92" fmla="*/ 9194830 w 12192000"/>
              <a:gd name="connsiteY92" fmla="*/ 571148 h 1126566"/>
              <a:gd name="connsiteX93" fmla="*/ 9314188 w 12192000"/>
              <a:gd name="connsiteY93" fmla="*/ 547301 h 1126566"/>
              <a:gd name="connsiteX94" fmla="*/ 9505176 w 12192000"/>
              <a:gd name="connsiteY94" fmla="*/ 542666 h 1126566"/>
              <a:gd name="connsiteX95" fmla="*/ 9581851 w 12192000"/>
              <a:gd name="connsiteY95" fmla="*/ 530976 h 1126566"/>
              <a:gd name="connsiteX96" fmla="*/ 9662056 w 12192000"/>
              <a:gd name="connsiteY96" fmla="*/ 524035 h 1126566"/>
              <a:gd name="connsiteX97" fmla="*/ 9724197 w 12192000"/>
              <a:gd name="connsiteY97" fmla="*/ 528337 h 1126566"/>
              <a:gd name="connsiteX98" fmla="*/ 9837846 w 12192000"/>
              <a:gd name="connsiteY98" fmla="*/ 492977 h 1126566"/>
              <a:gd name="connsiteX99" fmla="*/ 9917440 w 12192000"/>
              <a:gd name="connsiteY99" fmla="*/ 459605 h 1126566"/>
              <a:gd name="connsiteX100" fmla="*/ 9918439 w 12192000"/>
              <a:gd name="connsiteY100" fmla="*/ 453114 h 1126566"/>
              <a:gd name="connsiteX101" fmla="*/ 9953039 w 12192000"/>
              <a:gd name="connsiteY101" fmla="*/ 452486 h 1126566"/>
              <a:gd name="connsiteX102" fmla="*/ 9988183 w 12192000"/>
              <a:gd name="connsiteY102" fmla="*/ 448079 h 1126566"/>
              <a:gd name="connsiteX103" fmla="*/ 9991965 w 12192000"/>
              <a:gd name="connsiteY103" fmla="*/ 435969 h 1126566"/>
              <a:gd name="connsiteX104" fmla="*/ 9986932 w 12192000"/>
              <a:gd name="connsiteY104" fmla="*/ 431168 h 1126566"/>
              <a:gd name="connsiteX105" fmla="*/ 9996190 w 12192000"/>
              <a:gd name="connsiteY105" fmla="*/ 429066 h 1126566"/>
              <a:gd name="connsiteX106" fmla="*/ 9999786 w 12192000"/>
              <a:gd name="connsiteY106" fmla="*/ 427758 h 1126566"/>
              <a:gd name="connsiteX107" fmla="*/ 10012936 w 12192000"/>
              <a:gd name="connsiteY107" fmla="*/ 428884 h 1126566"/>
              <a:gd name="connsiteX108" fmla="*/ 10102484 w 12192000"/>
              <a:gd name="connsiteY108" fmla="*/ 441324 h 1126566"/>
              <a:gd name="connsiteX109" fmla="*/ 10199200 w 12192000"/>
              <a:gd name="connsiteY109" fmla="*/ 438197 h 1126566"/>
              <a:gd name="connsiteX110" fmla="*/ 10245648 w 12192000"/>
              <a:gd name="connsiteY110" fmla="*/ 438831 h 1126566"/>
              <a:gd name="connsiteX111" fmla="*/ 10369590 w 12192000"/>
              <a:gd name="connsiteY111" fmla="*/ 423377 h 1126566"/>
              <a:gd name="connsiteX112" fmla="*/ 10575777 w 12192000"/>
              <a:gd name="connsiteY112" fmla="*/ 355859 h 1126566"/>
              <a:gd name="connsiteX113" fmla="*/ 10638984 w 12192000"/>
              <a:gd name="connsiteY113" fmla="*/ 347416 h 1126566"/>
              <a:gd name="connsiteX114" fmla="*/ 10668356 w 12192000"/>
              <a:gd name="connsiteY114" fmla="*/ 340612 h 1126566"/>
              <a:gd name="connsiteX115" fmla="*/ 10732175 w 12192000"/>
              <a:gd name="connsiteY115" fmla="*/ 317549 h 1126566"/>
              <a:gd name="connsiteX116" fmla="*/ 10862886 w 12192000"/>
              <a:gd name="connsiteY116" fmla="*/ 313438 h 1126566"/>
              <a:gd name="connsiteX117" fmla="*/ 10963063 w 12192000"/>
              <a:gd name="connsiteY117" fmla="*/ 317771 h 1126566"/>
              <a:gd name="connsiteX118" fmla="*/ 11018562 w 12192000"/>
              <a:gd name="connsiteY118" fmla="*/ 316991 h 1126566"/>
              <a:gd name="connsiteX119" fmla="*/ 11059692 w 12192000"/>
              <a:gd name="connsiteY119" fmla="*/ 319983 h 1126566"/>
              <a:gd name="connsiteX120" fmla="*/ 11160371 w 12192000"/>
              <a:gd name="connsiteY120" fmla="*/ 308440 h 1126566"/>
              <a:gd name="connsiteX121" fmla="*/ 11178386 w 12192000"/>
              <a:gd name="connsiteY121" fmla="*/ 299490 h 1126566"/>
              <a:gd name="connsiteX122" fmla="*/ 11192494 w 12192000"/>
              <a:gd name="connsiteY122" fmla="*/ 296221 h 1126566"/>
              <a:gd name="connsiteX123" fmla="*/ 11199770 w 12192000"/>
              <a:gd name="connsiteY123" fmla="*/ 299772 h 1126566"/>
              <a:gd name="connsiteX124" fmla="*/ 11217258 w 12192000"/>
              <a:gd name="connsiteY124" fmla="*/ 293681 h 1126566"/>
              <a:gd name="connsiteX125" fmla="*/ 11245798 w 12192000"/>
              <a:gd name="connsiteY125" fmla="*/ 292170 h 1126566"/>
              <a:gd name="connsiteX126" fmla="*/ 11255992 w 12192000"/>
              <a:gd name="connsiteY126" fmla="*/ 291919 h 1126566"/>
              <a:gd name="connsiteX127" fmla="*/ 11264859 w 12192000"/>
              <a:gd name="connsiteY127" fmla="*/ 293937 h 1126566"/>
              <a:gd name="connsiteX128" fmla="*/ 11276151 w 12192000"/>
              <a:gd name="connsiteY128" fmla="*/ 293070 h 1126566"/>
              <a:gd name="connsiteX129" fmla="*/ 11279850 w 12192000"/>
              <a:gd name="connsiteY129" fmla="*/ 291330 h 1126566"/>
              <a:gd name="connsiteX130" fmla="*/ 11290818 w 12192000"/>
              <a:gd name="connsiteY130" fmla="*/ 291060 h 1126566"/>
              <a:gd name="connsiteX131" fmla="*/ 11296248 w 12192000"/>
              <a:gd name="connsiteY131" fmla="*/ 290163 h 1126566"/>
              <a:gd name="connsiteX132" fmla="*/ 11301652 w 12192000"/>
              <a:gd name="connsiteY132" fmla="*/ 290324 h 1126566"/>
              <a:gd name="connsiteX133" fmla="*/ 11339114 w 12192000"/>
              <a:gd name="connsiteY133" fmla="*/ 288153 h 1126566"/>
              <a:gd name="connsiteX134" fmla="*/ 11345146 w 12192000"/>
              <a:gd name="connsiteY134" fmla="*/ 290802 h 1126566"/>
              <a:gd name="connsiteX135" fmla="*/ 11400126 w 12192000"/>
              <a:gd name="connsiteY135" fmla="*/ 292287 h 1126566"/>
              <a:gd name="connsiteX136" fmla="*/ 11400420 w 12192000"/>
              <a:gd name="connsiteY136" fmla="*/ 293758 h 1126566"/>
              <a:gd name="connsiteX137" fmla="*/ 11413889 w 12192000"/>
              <a:gd name="connsiteY137" fmla="*/ 300516 h 1126566"/>
              <a:gd name="connsiteX138" fmla="*/ 11440688 w 12192000"/>
              <a:gd name="connsiteY138" fmla="*/ 310121 h 1126566"/>
              <a:gd name="connsiteX139" fmla="*/ 11496733 w 12192000"/>
              <a:gd name="connsiteY139" fmla="*/ 350225 h 1126566"/>
              <a:gd name="connsiteX140" fmla="*/ 11554005 w 12192000"/>
              <a:gd name="connsiteY140" fmla="*/ 351933 h 1126566"/>
              <a:gd name="connsiteX141" fmla="*/ 11565304 w 12192000"/>
              <a:gd name="connsiteY141" fmla="*/ 353069 h 1126566"/>
              <a:gd name="connsiteX142" fmla="*/ 11565435 w 12192000"/>
              <a:gd name="connsiteY142" fmla="*/ 353419 h 1126566"/>
              <a:gd name="connsiteX143" fmla="*/ 11577168 w 12192000"/>
              <a:gd name="connsiteY143" fmla="*/ 355270 h 1126566"/>
              <a:gd name="connsiteX144" fmla="*/ 11607823 w 12192000"/>
              <a:gd name="connsiteY144" fmla="*/ 357347 h 1126566"/>
              <a:gd name="connsiteX145" fmla="*/ 11664276 w 12192000"/>
              <a:gd name="connsiteY145" fmla="*/ 386951 h 1126566"/>
              <a:gd name="connsiteX146" fmla="*/ 11786197 w 12192000"/>
              <a:gd name="connsiteY146" fmla="*/ 477948 h 1126566"/>
              <a:gd name="connsiteX147" fmla="*/ 11866598 w 12192000"/>
              <a:gd name="connsiteY147" fmla="*/ 486803 h 1126566"/>
              <a:gd name="connsiteX148" fmla="*/ 11916744 w 12192000"/>
              <a:gd name="connsiteY148" fmla="*/ 502917 h 1126566"/>
              <a:gd name="connsiteX149" fmla="*/ 11949248 w 12192000"/>
              <a:gd name="connsiteY149" fmla="*/ 518881 h 1126566"/>
              <a:gd name="connsiteX150" fmla="*/ 11951002 w 12192000"/>
              <a:gd name="connsiteY150" fmla="*/ 518735 h 1126566"/>
              <a:gd name="connsiteX151" fmla="*/ 12026007 w 12192000"/>
              <a:gd name="connsiteY151" fmla="*/ 534384 h 1126566"/>
              <a:gd name="connsiteX152" fmla="*/ 12035188 w 12192000"/>
              <a:gd name="connsiteY152" fmla="*/ 529609 h 1126566"/>
              <a:gd name="connsiteX153" fmla="*/ 12115225 w 12192000"/>
              <a:gd name="connsiteY153" fmla="*/ 561895 h 1126566"/>
              <a:gd name="connsiteX154" fmla="*/ 12191636 w 12192000"/>
              <a:gd name="connsiteY154" fmla="*/ 558318 h 1126566"/>
              <a:gd name="connsiteX155" fmla="*/ 12192000 w 12192000"/>
              <a:gd name="connsiteY155" fmla="*/ 558295 h 1126566"/>
              <a:gd name="connsiteX156" fmla="*/ 12192000 w 12192000"/>
              <a:gd name="connsiteY156" fmla="*/ 1126566 h 1126566"/>
              <a:gd name="connsiteX157" fmla="*/ 0 w 12192000"/>
              <a:gd name="connsiteY157" fmla="*/ 1126566 h 1126566"/>
              <a:gd name="connsiteX158" fmla="*/ 0 w 12192000"/>
              <a:gd name="connsiteY158" fmla="*/ 401922 h 1126566"/>
              <a:gd name="connsiteX159" fmla="*/ 25242 w 12192000"/>
              <a:gd name="connsiteY159" fmla="*/ 388862 h 1126566"/>
              <a:gd name="connsiteX160" fmla="*/ 96922 w 12192000"/>
              <a:gd name="connsiteY160" fmla="*/ 357381 h 1126566"/>
              <a:gd name="connsiteX161" fmla="*/ 164580 w 12192000"/>
              <a:gd name="connsiteY161" fmla="*/ 322443 h 1126566"/>
              <a:gd name="connsiteX162" fmla="*/ 258712 w 12192000"/>
              <a:gd name="connsiteY162" fmla="*/ 286531 h 1126566"/>
              <a:gd name="connsiteX163" fmla="*/ 316354 w 12192000"/>
              <a:gd name="connsiteY163" fmla="*/ 238529 h 1126566"/>
              <a:gd name="connsiteX164" fmla="*/ 328834 w 12192000"/>
              <a:gd name="connsiteY164" fmla="*/ 240963 h 1126566"/>
              <a:gd name="connsiteX165" fmla="*/ 383414 w 12192000"/>
              <a:gd name="connsiteY165" fmla="*/ 221196 h 1126566"/>
              <a:gd name="connsiteX166" fmla="*/ 537708 w 12192000"/>
              <a:gd name="connsiteY166" fmla="*/ 119020 h 1126566"/>
              <a:gd name="connsiteX167" fmla="*/ 653257 w 12192000"/>
              <a:gd name="connsiteY167" fmla="*/ 91372 h 1126566"/>
              <a:gd name="connsiteX168" fmla="*/ 763197 w 12192000"/>
              <a:gd name="connsiteY168" fmla="*/ 59356 h 1126566"/>
              <a:gd name="connsiteX169" fmla="*/ 778208 w 12192000"/>
              <a:gd name="connsiteY169" fmla="*/ 63801 h 1126566"/>
              <a:gd name="connsiteX170" fmla="*/ 784725 w 12192000"/>
              <a:gd name="connsiteY170" fmla="*/ 62505 h 1126566"/>
              <a:gd name="connsiteX171" fmla="*/ 785400 w 12192000"/>
              <a:gd name="connsiteY171" fmla="*/ 62796 h 1126566"/>
              <a:gd name="connsiteX172" fmla="*/ 786774 w 12192000"/>
              <a:gd name="connsiteY172" fmla="*/ 62098 h 1126566"/>
              <a:gd name="connsiteX173" fmla="*/ 852003 w 12192000"/>
              <a:gd name="connsiteY173" fmla="*/ 61064 h 1126566"/>
              <a:gd name="connsiteX174" fmla="*/ 870719 w 12192000"/>
              <a:gd name="connsiteY174" fmla="*/ 47209 h 1126566"/>
              <a:gd name="connsiteX175" fmla="*/ 883786 w 12192000"/>
              <a:gd name="connsiteY175" fmla="*/ 45814 h 1126566"/>
              <a:gd name="connsiteX176" fmla="*/ 886400 w 12192000"/>
              <a:gd name="connsiteY176" fmla="*/ 43909 h 1126566"/>
              <a:gd name="connsiteX177" fmla="*/ 893881 w 12192000"/>
              <a:gd name="connsiteY177" fmla="*/ 40197 h 1126566"/>
              <a:gd name="connsiteX178" fmla="*/ 886282 w 12192000"/>
              <a:gd name="connsiteY178" fmla="*/ 36610 h 1126566"/>
              <a:gd name="connsiteX179" fmla="*/ 950274 w 12192000"/>
              <a:gd name="connsiteY179" fmla="*/ 20111 h 1126566"/>
              <a:gd name="connsiteX180" fmla="*/ 988432 w 12192000"/>
              <a:gd name="connsiteY180" fmla="*/ 24039 h 1126566"/>
              <a:gd name="connsiteX181" fmla="*/ 1048223 w 12192000"/>
              <a:gd name="connsiteY181" fmla="*/ 19791 h 1126566"/>
              <a:gd name="connsiteX182" fmla="*/ 1177886 w 12192000"/>
              <a:gd name="connsiteY182" fmla="*/ 30728 h 1126566"/>
              <a:gd name="connsiteX183" fmla="*/ 1305018 w 12192000"/>
              <a:gd name="connsiteY183"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72553 w 12192000"/>
              <a:gd name="connsiteY69" fmla="*/ 327261 h 1126566"/>
              <a:gd name="connsiteX70" fmla="*/ 6598839 w 12192000"/>
              <a:gd name="connsiteY70" fmla="*/ 327138 h 1126566"/>
              <a:gd name="connsiteX71" fmla="*/ 6674894 w 12192000"/>
              <a:gd name="connsiteY71" fmla="*/ 339184 h 1126566"/>
              <a:gd name="connsiteX72" fmla="*/ 6709804 w 12192000"/>
              <a:gd name="connsiteY72" fmla="*/ 34566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777878 w 12192000"/>
              <a:gd name="connsiteY86" fmla="*/ 639454 h 1126566"/>
              <a:gd name="connsiteX87" fmla="*/ 8858334 w 12192000"/>
              <a:gd name="connsiteY87" fmla="*/ 648415 h 1126566"/>
              <a:gd name="connsiteX88" fmla="*/ 8969814 w 12192000"/>
              <a:gd name="connsiteY88" fmla="*/ 639833 h 1126566"/>
              <a:gd name="connsiteX89" fmla="*/ 9092152 w 12192000"/>
              <a:gd name="connsiteY89" fmla="*/ 609097 h 1126566"/>
              <a:gd name="connsiteX90" fmla="*/ 9156546 w 12192000"/>
              <a:gd name="connsiteY90" fmla="*/ 585468 h 1126566"/>
              <a:gd name="connsiteX91" fmla="*/ 9194830 w 12192000"/>
              <a:gd name="connsiteY91" fmla="*/ 571148 h 1126566"/>
              <a:gd name="connsiteX92" fmla="*/ 9314188 w 12192000"/>
              <a:gd name="connsiteY92" fmla="*/ 547301 h 1126566"/>
              <a:gd name="connsiteX93" fmla="*/ 9505176 w 12192000"/>
              <a:gd name="connsiteY93" fmla="*/ 542666 h 1126566"/>
              <a:gd name="connsiteX94" fmla="*/ 9581851 w 12192000"/>
              <a:gd name="connsiteY94" fmla="*/ 530976 h 1126566"/>
              <a:gd name="connsiteX95" fmla="*/ 9662056 w 12192000"/>
              <a:gd name="connsiteY95" fmla="*/ 524035 h 1126566"/>
              <a:gd name="connsiteX96" fmla="*/ 9724197 w 12192000"/>
              <a:gd name="connsiteY96" fmla="*/ 528337 h 1126566"/>
              <a:gd name="connsiteX97" fmla="*/ 9837846 w 12192000"/>
              <a:gd name="connsiteY97" fmla="*/ 492977 h 1126566"/>
              <a:gd name="connsiteX98" fmla="*/ 9917440 w 12192000"/>
              <a:gd name="connsiteY98" fmla="*/ 459605 h 1126566"/>
              <a:gd name="connsiteX99" fmla="*/ 9918439 w 12192000"/>
              <a:gd name="connsiteY99" fmla="*/ 453114 h 1126566"/>
              <a:gd name="connsiteX100" fmla="*/ 9953039 w 12192000"/>
              <a:gd name="connsiteY100" fmla="*/ 452486 h 1126566"/>
              <a:gd name="connsiteX101" fmla="*/ 9988183 w 12192000"/>
              <a:gd name="connsiteY101" fmla="*/ 448079 h 1126566"/>
              <a:gd name="connsiteX102" fmla="*/ 9991965 w 12192000"/>
              <a:gd name="connsiteY102" fmla="*/ 435969 h 1126566"/>
              <a:gd name="connsiteX103" fmla="*/ 9986932 w 12192000"/>
              <a:gd name="connsiteY103" fmla="*/ 431168 h 1126566"/>
              <a:gd name="connsiteX104" fmla="*/ 9996190 w 12192000"/>
              <a:gd name="connsiteY104" fmla="*/ 429066 h 1126566"/>
              <a:gd name="connsiteX105" fmla="*/ 9999786 w 12192000"/>
              <a:gd name="connsiteY105" fmla="*/ 427758 h 1126566"/>
              <a:gd name="connsiteX106" fmla="*/ 10012936 w 12192000"/>
              <a:gd name="connsiteY106" fmla="*/ 428884 h 1126566"/>
              <a:gd name="connsiteX107" fmla="*/ 10102484 w 12192000"/>
              <a:gd name="connsiteY107" fmla="*/ 441324 h 1126566"/>
              <a:gd name="connsiteX108" fmla="*/ 10199200 w 12192000"/>
              <a:gd name="connsiteY108" fmla="*/ 438197 h 1126566"/>
              <a:gd name="connsiteX109" fmla="*/ 10245648 w 12192000"/>
              <a:gd name="connsiteY109" fmla="*/ 438831 h 1126566"/>
              <a:gd name="connsiteX110" fmla="*/ 10369590 w 12192000"/>
              <a:gd name="connsiteY110" fmla="*/ 423377 h 1126566"/>
              <a:gd name="connsiteX111" fmla="*/ 10575777 w 12192000"/>
              <a:gd name="connsiteY111" fmla="*/ 355859 h 1126566"/>
              <a:gd name="connsiteX112" fmla="*/ 10638984 w 12192000"/>
              <a:gd name="connsiteY112" fmla="*/ 347416 h 1126566"/>
              <a:gd name="connsiteX113" fmla="*/ 10668356 w 12192000"/>
              <a:gd name="connsiteY113" fmla="*/ 340612 h 1126566"/>
              <a:gd name="connsiteX114" fmla="*/ 10732175 w 12192000"/>
              <a:gd name="connsiteY114" fmla="*/ 317549 h 1126566"/>
              <a:gd name="connsiteX115" fmla="*/ 10862886 w 12192000"/>
              <a:gd name="connsiteY115" fmla="*/ 313438 h 1126566"/>
              <a:gd name="connsiteX116" fmla="*/ 10963063 w 12192000"/>
              <a:gd name="connsiteY116" fmla="*/ 317771 h 1126566"/>
              <a:gd name="connsiteX117" fmla="*/ 11018562 w 12192000"/>
              <a:gd name="connsiteY117" fmla="*/ 316991 h 1126566"/>
              <a:gd name="connsiteX118" fmla="*/ 11059692 w 12192000"/>
              <a:gd name="connsiteY118" fmla="*/ 319983 h 1126566"/>
              <a:gd name="connsiteX119" fmla="*/ 11160371 w 12192000"/>
              <a:gd name="connsiteY119" fmla="*/ 308440 h 1126566"/>
              <a:gd name="connsiteX120" fmla="*/ 11178386 w 12192000"/>
              <a:gd name="connsiteY120" fmla="*/ 299490 h 1126566"/>
              <a:gd name="connsiteX121" fmla="*/ 11192494 w 12192000"/>
              <a:gd name="connsiteY121" fmla="*/ 296221 h 1126566"/>
              <a:gd name="connsiteX122" fmla="*/ 11199770 w 12192000"/>
              <a:gd name="connsiteY122" fmla="*/ 299772 h 1126566"/>
              <a:gd name="connsiteX123" fmla="*/ 11217258 w 12192000"/>
              <a:gd name="connsiteY123" fmla="*/ 293681 h 1126566"/>
              <a:gd name="connsiteX124" fmla="*/ 11245798 w 12192000"/>
              <a:gd name="connsiteY124" fmla="*/ 292170 h 1126566"/>
              <a:gd name="connsiteX125" fmla="*/ 11255992 w 12192000"/>
              <a:gd name="connsiteY125" fmla="*/ 291919 h 1126566"/>
              <a:gd name="connsiteX126" fmla="*/ 11264859 w 12192000"/>
              <a:gd name="connsiteY126" fmla="*/ 293937 h 1126566"/>
              <a:gd name="connsiteX127" fmla="*/ 11276151 w 12192000"/>
              <a:gd name="connsiteY127" fmla="*/ 293070 h 1126566"/>
              <a:gd name="connsiteX128" fmla="*/ 11279850 w 12192000"/>
              <a:gd name="connsiteY128" fmla="*/ 291330 h 1126566"/>
              <a:gd name="connsiteX129" fmla="*/ 11290818 w 12192000"/>
              <a:gd name="connsiteY129" fmla="*/ 291060 h 1126566"/>
              <a:gd name="connsiteX130" fmla="*/ 11296248 w 12192000"/>
              <a:gd name="connsiteY130" fmla="*/ 290163 h 1126566"/>
              <a:gd name="connsiteX131" fmla="*/ 11301652 w 12192000"/>
              <a:gd name="connsiteY131" fmla="*/ 290324 h 1126566"/>
              <a:gd name="connsiteX132" fmla="*/ 11339114 w 12192000"/>
              <a:gd name="connsiteY132" fmla="*/ 288153 h 1126566"/>
              <a:gd name="connsiteX133" fmla="*/ 11345146 w 12192000"/>
              <a:gd name="connsiteY133" fmla="*/ 290802 h 1126566"/>
              <a:gd name="connsiteX134" fmla="*/ 11400126 w 12192000"/>
              <a:gd name="connsiteY134" fmla="*/ 292287 h 1126566"/>
              <a:gd name="connsiteX135" fmla="*/ 11400420 w 12192000"/>
              <a:gd name="connsiteY135" fmla="*/ 293758 h 1126566"/>
              <a:gd name="connsiteX136" fmla="*/ 11413889 w 12192000"/>
              <a:gd name="connsiteY136" fmla="*/ 300516 h 1126566"/>
              <a:gd name="connsiteX137" fmla="*/ 11440688 w 12192000"/>
              <a:gd name="connsiteY137" fmla="*/ 310121 h 1126566"/>
              <a:gd name="connsiteX138" fmla="*/ 11496733 w 12192000"/>
              <a:gd name="connsiteY138" fmla="*/ 350225 h 1126566"/>
              <a:gd name="connsiteX139" fmla="*/ 11554005 w 12192000"/>
              <a:gd name="connsiteY139" fmla="*/ 351933 h 1126566"/>
              <a:gd name="connsiteX140" fmla="*/ 11565304 w 12192000"/>
              <a:gd name="connsiteY140" fmla="*/ 353069 h 1126566"/>
              <a:gd name="connsiteX141" fmla="*/ 11565435 w 12192000"/>
              <a:gd name="connsiteY141" fmla="*/ 353419 h 1126566"/>
              <a:gd name="connsiteX142" fmla="*/ 11577168 w 12192000"/>
              <a:gd name="connsiteY142" fmla="*/ 355270 h 1126566"/>
              <a:gd name="connsiteX143" fmla="*/ 11607823 w 12192000"/>
              <a:gd name="connsiteY143" fmla="*/ 357347 h 1126566"/>
              <a:gd name="connsiteX144" fmla="*/ 11664276 w 12192000"/>
              <a:gd name="connsiteY144" fmla="*/ 386951 h 1126566"/>
              <a:gd name="connsiteX145" fmla="*/ 11786197 w 12192000"/>
              <a:gd name="connsiteY145" fmla="*/ 477948 h 1126566"/>
              <a:gd name="connsiteX146" fmla="*/ 11866598 w 12192000"/>
              <a:gd name="connsiteY146" fmla="*/ 486803 h 1126566"/>
              <a:gd name="connsiteX147" fmla="*/ 11916744 w 12192000"/>
              <a:gd name="connsiteY147" fmla="*/ 502917 h 1126566"/>
              <a:gd name="connsiteX148" fmla="*/ 11949248 w 12192000"/>
              <a:gd name="connsiteY148" fmla="*/ 518881 h 1126566"/>
              <a:gd name="connsiteX149" fmla="*/ 11951002 w 12192000"/>
              <a:gd name="connsiteY149" fmla="*/ 518735 h 1126566"/>
              <a:gd name="connsiteX150" fmla="*/ 12026007 w 12192000"/>
              <a:gd name="connsiteY150" fmla="*/ 534384 h 1126566"/>
              <a:gd name="connsiteX151" fmla="*/ 12035188 w 12192000"/>
              <a:gd name="connsiteY151" fmla="*/ 529609 h 1126566"/>
              <a:gd name="connsiteX152" fmla="*/ 12115225 w 12192000"/>
              <a:gd name="connsiteY152" fmla="*/ 561895 h 1126566"/>
              <a:gd name="connsiteX153" fmla="*/ 12191636 w 12192000"/>
              <a:gd name="connsiteY153" fmla="*/ 558318 h 1126566"/>
              <a:gd name="connsiteX154" fmla="*/ 12192000 w 12192000"/>
              <a:gd name="connsiteY154" fmla="*/ 558295 h 1126566"/>
              <a:gd name="connsiteX155" fmla="*/ 12192000 w 12192000"/>
              <a:gd name="connsiteY155" fmla="*/ 1126566 h 1126566"/>
              <a:gd name="connsiteX156" fmla="*/ 0 w 12192000"/>
              <a:gd name="connsiteY156" fmla="*/ 1126566 h 1126566"/>
              <a:gd name="connsiteX157" fmla="*/ 0 w 12192000"/>
              <a:gd name="connsiteY157" fmla="*/ 401922 h 1126566"/>
              <a:gd name="connsiteX158" fmla="*/ 25242 w 12192000"/>
              <a:gd name="connsiteY158" fmla="*/ 388862 h 1126566"/>
              <a:gd name="connsiteX159" fmla="*/ 96922 w 12192000"/>
              <a:gd name="connsiteY159" fmla="*/ 357381 h 1126566"/>
              <a:gd name="connsiteX160" fmla="*/ 164580 w 12192000"/>
              <a:gd name="connsiteY160" fmla="*/ 322443 h 1126566"/>
              <a:gd name="connsiteX161" fmla="*/ 258712 w 12192000"/>
              <a:gd name="connsiteY161" fmla="*/ 286531 h 1126566"/>
              <a:gd name="connsiteX162" fmla="*/ 316354 w 12192000"/>
              <a:gd name="connsiteY162" fmla="*/ 238529 h 1126566"/>
              <a:gd name="connsiteX163" fmla="*/ 328834 w 12192000"/>
              <a:gd name="connsiteY163" fmla="*/ 240963 h 1126566"/>
              <a:gd name="connsiteX164" fmla="*/ 383414 w 12192000"/>
              <a:gd name="connsiteY164" fmla="*/ 221196 h 1126566"/>
              <a:gd name="connsiteX165" fmla="*/ 537708 w 12192000"/>
              <a:gd name="connsiteY165" fmla="*/ 119020 h 1126566"/>
              <a:gd name="connsiteX166" fmla="*/ 653257 w 12192000"/>
              <a:gd name="connsiteY166" fmla="*/ 91372 h 1126566"/>
              <a:gd name="connsiteX167" fmla="*/ 763197 w 12192000"/>
              <a:gd name="connsiteY167" fmla="*/ 59356 h 1126566"/>
              <a:gd name="connsiteX168" fmla="*/ 778208 w 12192000"/>
              <a:gd name="connsiteY168" fmla="*/ 63801 h 1126566"/>
              <a:gd name="connsiteX169" fmla="*/ 784725 w 12192000"/>
              <a:gd name="connsiteY169" fmla="*/ 62505 h 1126566"/>
              <a:gd name="connsiteX170" fmla="*/ 785400 w 12192000"/>
              <a:gd name="connsiteY170" fmla="*/ 62796 h 1126566"/>
              <a:gd name="connsiteX171" fmla="*/ 786774 w 12192000"/>
              <a:gd name="connsiteY171" fmla="*/ 62098 h 1126566"/>
              <a:gd name="connsiteX172" fmla="*/ 852003 w 12192000"/>
              <a:gd name="connsiteY172" fmla="*/ 61064 h 1126566"/>
              <a:gd name="connsiteX173" fmla="*/ 870719 w 12192000"/>
              <a:gd name="connsiteY173" fmla="*/ 47209 h 1126566"/>
              <a:gd name="connsiteX174" fmla="*/ 883786 w 12192000"/>
              <a:gd name="connsiteY174" fmla="*/ 45814 h 1126566"/>
              <a:gd name="connsiteX175" fmla="*/ 886400 w 12192000"/>
              <a:gd name="connsiteY175" fmla="*/ 43909 h 1126566"/>
              <a:gd name="connsiteX176" fmla="*/ 893881 w 12192000"/>
              <a:gd name="connsiteY176" fmla="*/ 40197 h 1126566"/>
              <a:gd name="connsiteX177" fmla="*/ 886282 w 12192000"/>
              <a:gd name="connsiteY177" fmla="*/ 36610 h 1126566"/>
              <a:gd name="connsiteX178" fmla="*/ 950274 w 12192000"/>
              <a:gd name="connsiteY178" fmla="*/ 20111 h 1126566"/>
              <a:gd name="connsiteX179" fmla="*/ 988432 w 12192000"/>
              <a:gd name="connsiteY179" fmla="*/ 24039 h 1126566"/>
              <a:gd name="connsiteX180" fmla="*/ 1048223 w 12192000"/>
              <a:gd name="connsiteY180" fmla="*/ 19791 h 1126566"/>
              <a:gd name="connsiteX181" fmla="*/ 1177886 w 12192000"/>
              <a:gd name="connsiteY181" fmla="*/ 30728 h 1126566"/>
              <a:gd name="connsiteX182" fmla="*/ 1305018 w 12192000"/>
              <a:gd name="connsiteY182"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45883 w 12192000"/>
              <a:gd name="connsiteY69" fmla="*/ 304401 h 1126566"/>
              <a:gd name="connsiteX70" fmla="*/ 6598839 w 12192000"/>
              <a:gd name="connsiteY70" fmla="*/ 327138 h 1126566"/>
              <a:gd name="connsiteX71" fmla="*/ 6674894 w 12192000"/>
              <a:gd name="connsiteY71" fmla="*/ 339184 h 1126566"/>
              <a:gd name="connsiteX72" fmla="*/ 6709804 w 12192000"/>
              <a:gd name="connsiteY72" fmla="*/ 34566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777878 w 12192000"/>
              <a:gd name="connsiteY86" fmla="*/ 639454 h 1126566"/>
              <a:gd name="connsiteX87" fmla="*/ 8858334 w 12192000"/>
              <a:gd name="connsiteY87" fmla="*/ 648415 h 1126566"/>
              <a:gd name="connsiteX88" fmla="*/ 8969814 w 12192000"/>
              <a:gd name="connsiteY88" fmla="*/ 639833 h 1126566"/>
              <a:gd name="connsiteX89" fmla="*/ 9092152 w 12192000"/>
              <a:gd name="connsiteY89" fmla="*/ 609097 h 1126566"/>
              <a:gd name="connsiteX90" fmla="*/ 9156546 w 12192000"/>
              <a:gd name="connsiteY90" fmla="*/ 585468 h 1126566"/>
              <a:gd name="connsiteX91" fmla="*/ 9194830 w 12192000"/>
              <a:gd name="connsiteY91" fmla="*/ 571148 h 1126566"/>
              <a:gd name="connsiteX92" fmla="*/ 9314188 w 12192000"/>
              <a:gd name="connsiteY92" fmla="*/ 547301 h 1126566"/>
              <a:gd name="connsiteX93" fmla="*/ 9505176 w 12192000"/>
              <a:gd name="connsiteY93" fmla="*/ 542666 h 1126566"/>
              <a:gd name="connsiteX94" fmla="*/ 9581851 w 12192000"/>
              <a:gd name="connsiteY94" fmla="*/ 530976 h 1126566"/>
              <a:gd name="connsiteX95" fmla="*/ 9662056 w 12192000"/>
              <a:gd name="connsiteY95" fmla="*/ 524035 h 1126566"/>
              <a:gd name="connsiteX96" fmla="*/ 9724197 w 12192000"/>
              <a:gd name="connsiteY96" fmla="*/ 528337 h 1126566"/>
              <a:gd name="connsiteX97" fmla="*/ 9837846 w 12192000"/>
              <a:gd name="connsiteY97" fmla="*/ 492977 h 1126566"/>
              <a:gd name="connsiteX98" fmla="*/ 9917440 w 12192000"/>
              <a:gd name="connsiteY98" fmla="*/ 459605 h 1126566"/>
              <a:gd name="connsiteX99" fmla="*/ 9918439 w 12192000"/>
              <a:gd name="connsiteY99" fmla="*/ 453114 h 1126566"/>
              <a:gd name="connsiteX100" fmla="*/ 9953039 w 12192000"/>
              <a:gd name="connsiteY100" fmla="*/ 452486 h 1126566"/>
              <a:gd name="connsiteX101" fmla="*/ 9988183 w 12192000"/>
              <a:gd name="connsiteY101" fmla="*/ 448079 h 1126566"/>
              <a:gd name="connsiteX102" fmla="*/ 9991965 w 12192000"/>
              <a:gd name="connsiteY102" fmla="*/ 435969 h 1126566"/>
              <a:gd name="connsiteX103" fmla="*/ 9986932 w 12192000"/>
              <a:gd name="connsiteY103" fmla="*/ 431168 h 1126566"/>
              <a:gd name="connsiteX104" fmla="*/ 9996190 w 12192000"/>
              <a:gd name="connsiteY104" fmla="*/ 429066 h 1126566"/>
              <a:gd name="connsiteX105" fmla="*/ 9999786 w 12192000"/>
              <a:gd name="connsiteY105" fmla="*/ 427758 h 1126566"/>
              <a:gd name="connsiteX106" fmla="*/ 10012936 w 12192000"/>
              <a:gd name="connsiteY106" fmla="*/ 428884 h 1126566"/>
              <a:gd name="connsiteX107" fmla="*/ 10102484 w 12192000"/>
              <a:gd name="connsiteY107" fmla="*/ 441324 h 1126566"/>
              <a:gd name="connsiteX108" fmla="*/ 10199200 w 12192000"/>
              <a:gd name="connsiteY108" fmla="*/ 438197 h 1126566"/>
              <a:gd name="connsiteX109" fmla="*/ 10245648 w 12192000"/>
              <a:gd name="connsiteY109" fmla="*/ 438831 h 1126566"/>
              <a:gd name="connsiteX110" fmla="*/ 10369590 w 12192000"/>
              <a:gd name="connsiteY110" fmla="*/ 423377 h 1126566"/>
              <a:gd name="connsiteX111" fmla="*/ 10575777 w 12192000"/>
              <a:gd name="connsiteY111" fmla="*/ 355859 h 1126566"/>
              <a:gd name="connsiteX112" fmla="*/ 10638984 w 12192000"/>
              <a:gd name="connsiteY112" fmla="*/ 347416 h 1126566"/>
              <a:gd name="connsiteX113" fmla="*/ 10668356 w 12192000"/>
              <a:gd name="connsiteY113" fmla="*/ 340612 h 1126566"/>
              <a:gd name="connsiteX114" fmla="*/ 10732175 w 12192000"/>
              <a:gd name="connsiteY114" fmla="*/ 317549 h 1126566"/>
              <a:gd name="connsiteX115" fmla="*/ 10862886 w 12192000"/>
              <a:gd name="connsiteY115" fmla="*/ 313438 h 1126566"/>
              <a:gd name="connsiteX116" fmla="*/ 10963063 w 12192000"/>
              <a:gd name="connsiteY116" fmla="*/ 317771 h 1126566"/>
              <a:gd name="connsiteX117" fmla="*/ 11018562 w 12192000"/>
              <a:gd name="connsiteY117" fmla="*/ 316991 h 1126566"/>
              <a:gd name="connsiteX118" fmla="*/ 11059692 w 12192000"/>
              <a:gd name="connsiteY118" fmla="*/ 319983 h 1126566"/>
              <a:gd name="connsiteX119" fmla="*/ 11160371 w 12192000"/>
              <a:gd name="connsiteY119" fmla="*/ 308440 h 1126566"/>
              <a:gd name="connsiteX120" fmla="*/ 11178386 w 12192000"/>
              <a:gd name="connsiteY120" fmla="*/ 299490 h 1126566"/>
              <a:gd name="connsiteX121" fmla="*/ 11192494 w 12192000"/>
              <a:gd name="connsiteY121" fmla="*/ 296221 h 1126566"/>
              <a:gd name="connsiteX122" fmla="*/ 11199770 w 12192000"/>
              <a:gd name="connsiteY122" fmla="*/ 299772 h 1126566"/>
              <a:gd name="connsiteX123" fmla="*/ 11217258 w 12192000"/>
              <a:gd name="connsiteY123" fmla="*/ 293681 h 1126566"/>
              <a:gd name="connsiteX124" fmla="*/ 11245798 w 12192000"/>
              <a:gd name="connsiteY124" fmla="*/ 292170 h 1126566"/>
              <a:gd name="connsiteX125" fmla="*/ 11255992 w 12192000"/>
              <a:gd name="connsiteY125" fmla="*/ 291919 h 1126566"/>
              <a:gd name="connsiteX126" fmla="*/ 11264859 w 12192000"/>
              <a:gd name="connsiteY126" fmla="*/ 293937 h 1126566"/>
              <a:gd name="connsiteX127" fmla="*/ 11276151 w 12192000"/>
              <a:gd name="connsiteY127" fmla="*/ 293070 h 1126566"/>
              <a:gd name="connsiteX128" fmla="*/ 11279850 w 12192000"/>
              <a:gd name="connsiteY128" fmla="*/ 291330 h 1126566"/>
              <a:gd name="connsiteX129" fmla="*/ 11290818 w 12192000"/>
              <a:gd name="connsiteY129" fmla="*/ 291060 h 1126566"/>
              <a:gd name="connsiteX130" fmla="*/ 11296248 w 12192000"/>
              <a:gd name="connsiteY130" fmla="*/ 290163 h 1126566"/>
              <a:gd name="connsiteX131" fmla="*/ 11301652 w 12192000"/>
              <a:gd name="connsiteY131" fmla="*/ 290324 h 1126566"/>
              <a:gd name="connsiteX132" fmla="*/ 11339114 w 12192000"/>
              <a:gd name="connsiteY132" fmla="*/ 288153 h 1126566"/>
              <a:gd name="connsiteX133" fmla="*/ 11345146 w 12192000"/>
              <a:gd name="connsiteY133" fmla="*/ 290802 h 1126566"/>
              <a:gd name="connsiteX134" fmla="*/ 11400126 w 12192000"/>
              <a:gd name="connsiteY134" fmla="*/ 292287 h 1126566"/>
              <a:gd name="connsiteX135" fmla="*/ 11400420 w 12192000"/>
              <a:gd name="connsiteY135" fmla="*/ 293758 h 1126566"/>
              <a:gd name="connsiteX136" fmla="*/ 11413889 w 12192000"/>
              <a:gd name="connsiteY136" fmla="*/ 300516 h 1126566"/>
              <a:gd name="connsiteX137" fmla="*/ 11440688 w 12192000"/>
              <a:gd name="connsiteY137" fmla="*/ 310121 h 1126566"/>
              <a:gd name="connsiteX138" fmla="*/ 11496733 w 12192000"/>
              <a:gd name="connsiteY138" fmla="*/ 350225 h 1126566"/>
              <a:gd name="connsiteX139" fmla="*/ 11554005 w 12192000"/>
              <a:gd name="connsiteY139" fmla="*/ 351933 h 1126566"/>
              <a:gd name="connsiteX140" fmla="*/ 11565304 w 12192000"/>
              <a:gd name="connsiteY140" fmla="*/ 353069 h 1126566"/>
              <a:gd name="connsiteX141" fmla="*/ 11565435 w 12192000"/>
              <a:gd name="connsiteY141" fmla="*/ 353419 h 1126566"/>
              <a:gd name="connsiteX142" fmla="*/ 11577168 w 12192000"/>
              <a:gd name="connsiteY142" fmla="*/ 355270 h 1126566"/>
              <a:gd name="connsiteX143" fmla="*/ 11607823 w 12192000"/>
              <a:gd name="connsiteY143" fmla="*/ 357347 h 1126566"/>
              <a:gd name="connsiteX144" fmla="*/ 11664276 w 12192000"/>
              <a:gd name="connsiteY144" fmla="*/ 386951 h 1126566"/>
              <a:gd name="connsiteX145" fmla="*/ 11786197 w 12192000"/>
              <a:gd name="connsiteY145" fmla="*/ 477948 h 1126566"/>
              <a:gd name="connsiteX146" fmla="*/ 11866598 w 12192000"/>
              <a:gd name="connsiteY146" fmla="*/ 486803 h 1126566"/>
              <a:gd name="connsiteX147" fmla="*/ 11916744 w 12192000"/>
              <a:gd name="connsiteY147" fmla="*/ 502917 h 1126566"/>
              <a:gd name="connsiteX148" fmla="*/ 11949248 w 12192000"/>
              <a:gd name="connsiteY148" fmla="*/ 518881 h 1126566"/>
              <a:gd name="connsiteX149" fmla="*/ 11951002 w 12192000"/>
              <a:gd name="connsiteY149" fmla="*/ 518735 h 1126566"/>
              <a:gd name="connsiteX150" fmla="*/ 12026007 w 12192000"/>
              <a:gd name="connsiteY150" fmla="*/ 534384 h 1126566"/>
              <a:gd name="connsiteX151" fmla="*/ 12035188 w 12192000"/>
              <a:gd name="connsiteY151" fmla="*/ 529609 h 1126566"/>
              <a:gd name="connsiteX152" fmla="*/ 12115225 w 12192000"/>
              <a:gd name="connsiteY152" fmla="*/ 561895 h 1126566"/>
              <a:gd name="connsiteX153" fmla="*/ 12191636 w 12192000"/>
              <a:gd name="connsiteY153" fmla="*/ 558318 h 1126566"/>
              <a:gd name="connsiteX154" fmla="*/ 12192000 w 12192000"/>
              <a:gd name="connsiteY154" fmla="*/ 558295 h 1126566"/>
              <a:gd name="connsiteX155" fmla="*/ 12192000 w 12192000"/>
              <a:gd name="connsiteY155" fmla="*/ 1126566 h 1126566"/>
              <a:gd name="connsiteX156" fmla="*/ 0 w 12192000"/>
              <a:gd name="connsiteY156" fmla="*/ 1126566 h 1126566"/>
              <a:gd name="connsiteX157" fmla="*/ 0 w 12192000"/>
              <a:gd name="connsiteY157" fmla="*/ 401922 h 1126566"/>
              <a:gd name="connsiteX158" fmla="*/ 25242 w 12192000"/>
              <a:gd name="connsiteY158" fmla="*/ 388862 h 1126566"/>
              <a:gd name="connsiteX159" fmla="*/ 96922 w 12192000"/>
              <a:gd name="connsiteY159" fmla="*/ 357381 h 1126566"/>
              <a:gd name="connsiteX160" fmla="*/ 164580 w 12192000"/>
              <a:gd name="connsiteY160" fmla="*/ 322443 h 1126566"/>
              <a:gd name="connsiteX161" fmla="*/ 258712 w 12192000"/>
              <a:gd name="connsiteY161" fmla="*/ 286531 h 1126566"/>
              <a:gd name="connsiteX162" fmla="*/ 316354 w 12192000"/>
              <a:gd name="connsiteY162" fmla="*/ 238529 h 1126566"/>
              <a:gd name="connsiteX163" fmla="*/ 328834 w 12192000"/>
              <a:gd name="connsiteY163" fmla="*/ 240963 h 1126566"/>
              <a:gd name="connsiteX164" fmla="*/ 383414 w 12192000"/>
              <a:gd name="connsiteY164" fmla="*/ 221196 h 1126566"/>
              <a:gd name="connsiteX165" fmla="*/ 537708 w 12192000"/>
              <a:gd name="connsiteY165" fmla="*/ 119020 h 1126566"/>
              <a:gd name="connsiteX166" fmla="*/ 653257 w 12192000"/>
              <a:gd name="connsiteY166" fmla="*/ 91372 h 1126566"/>
              <a:gd name="connsiteX167" fmla="*/ 763197 w 12192000"/>
              <a:gd name="connsiteY167" fmla="*/ 59356 h 1126566"/>
              <a:gd name="connsiteX168" fmla="*/ 778208 w 12192000"/>
              <a:gd name="connsiteY168" fmla="*/ 63801 h 1126566"/>
              <a:gd name="connsiteX169" fmla="*/ 784725 w 12192000"/>
              <a:gd name="connsiteY169" fmla="*/ 62505 h 1126566"/>
              <a:gd name="connsiteX170" fmla="*/ 785400 w 12192000"/>
              <a:gd name="connsiteY170" fmla="*/ 62796 h 1126566"/>
              <a:gd name="connsiteX171" fmla="*/ 786774 w 12192000"/>
              <a:gd name="connsiteY171" fmla="*/ 62098 h 1126566"/>
              <a:gd name="connsiteX172" fmla="*/ 852003 w 12192000"/>
              <a:gd name="connsiteY172" fmla="*/ 61064 h 1126566"/>
              <a:gd name="connsiteX173" fmla="*/ 870719 w 12192000"/>
              <a:gd name="connsiteY173" fmla="*/ 47209 h 1126566"/>
              <a:gd name="connsiteX174" fmla="*/ 883786 w 12192000"/>
              <a:gd name="connsiteY174" fmla="*/ 45814 h 1126566"/>
              <a:gd name="connsiteX175" fmla="*/ 886400 w 12192000"/>
              <a:gd name="connsiteY175" fmla="*/ 43909 h 1126566"/>
              <a:gd name="connsiteX176" fmla="*/ 893881 w 12192000"/>
              <a:gd name="connsiteY176" fmla="*/ 40197 h 1126566"/>
              <a:gd name="connsiteX177" fmla="*/ 886282 w 12192000"/>
              <a:gd name="connsiteY177" fmla="*/ 36610 h 1126566"/>
              <a:gd name="connsiteX178" fmla="*/ 950274 w 12192000"/>
              <a:gd name="connsiteY178" fmla="*/ 20111 h 1126566"/>
              <a:gd name="connsiteX179" fmla="*/ 988432 w 12192000"/>
              <a:gd name="connsiteY179" fmla="*/ 24039 h 1126566"/>
              <a:gd name="connsiteX180" fmla="*/ 1048223 w 12192000"/>
              <a:gd name="connsiteY180" fmla="*/ 19791 h 1126566"/>
              <a:gd name="connsiteX181" fmla="*/ 1177886 w 12192000"/>
              <a:gd name="connsiteY181" fmla="*/ 30728 h 1126566"/>
              <a:gd name="connsiteX182" fmla="*/ 1305018 w 12192000"/>
              <a:gd name="connsiteY182"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45883 w 12192000"/>
              <a:gd name="connsiteY69" fmla="*/ 304401 h 1126566"/>
              <a:gd name="connsiteX70" fmla="*/ 6598839 w 12192000"/>
              <a:gd name="connsiteY70" fmla="*/ 327138 h 1126566"/>
              <a:gd name="connsiteX71" fmla="*/ 6674894 w 12192000"/>
              <a:gd name="connsiteY71" fmla="*/ 339184 h 1126566"/>
              <a:gd name="connsiteX72" fmla="*/ 6698374 w 12192000"/>
              <a:gd name="connsiteY72" fmla="*/ 345663 h 1126566"/>
              <a:gd name="connsiteX73" fmla="*/ 6788093 w 12192000"/>
              <a:gd name="connsiteY73" fmla="*/ 377012 h 1126566"/>
              <a:gd name="connsiteX74" fmla="*/ 6944546 w 12192000"/>
              <a:gd name="connsiteY74" fmla="*/ 38654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777878 w 12192000"/>
              <a:gd name="connsiteY86" fmla="*/ 639454 h 1126566"/>
              <a:gd name="connsiteX87" fmla="*/ 8858334 w 12192000"/>
              <a:gd name="connsiteY87" fmla="*/ 648415 h 1126566"/>
              <a:gd name="connsiteX88" fmla="*/ 8969814 w 12192000"/>
              <a:gd name="connsiteY88" fmla="*/ 639833 h 1126566"/>
              <a:gd name="connsiteX89" fmla="*/ 9092152 w 12192000"/>
              <a:gd name="connsiteY89" fmla="*/ 609097 h 1126566"/>
              <a:gd name="connsiteX90" fmla="*/ 9156546 w 12192000"/>
              <a:gd name="connsiteY90" fmla="*/ 585468 h 1126566"/>
              <a:gd name="connsiteX91" fmla="*/ 9194830 w 12192000"/>
              <a:gd name="connsiteY91" fmla="*/ 571148 h 1126566"/>
              <a:gd name="connsiteX92" fmla="*/ 9314188 w 12192000"/>
              <a:gd name="connsiteY92" fmla="*/ 547301 h 1126566"/>
              <a:gd name="connsiteX93" fmla="*/ 9505176 w 12192000"/>
              <a:gd name="connsiteY93" fmla="*/ 542666 h 1126566"/>
              <a:gd name="connsiteX94" fmla="*/ 9581851 w 12192000"/>
              <a:gd name="connsiteY94" fmla="*/ 530976 h 1126566"/>
              <a:gd name="connsiteX95" fmla="*/ 9662056 w 12192000"/>
              <a:gd name="connsiteY95" fmla="*/ 524035 h 1126566"/>
              <a:gd name="connsiteX96" fmla="*/ 9724197 w 12192000"/>
              <a:gd name="connsiteY96" fmla="*/ 528337 h 1126566"/>
              <a:gd name="connsiteX97" fmla="*/ 9837846 w 12192000"/>
              <a:gd name="connsiteY97" fmla="*/ 492977 h 1126566"/>
              <a:gd name="connsiteX98" fmla="*/ 9917440 w 12192000"/>
              <a:gd name="connsiteY98" fmla="*/ 459605 h 1126566"/>
              <a:gd name="connsiteX99" fmla="*/ 9918439 w 12192000"/>
              <a:gd name="connsiteY99" fmla="*/ 453114 h 1126566"/>
              <a:gd name="connsiteX100" fmla="*/ 9953039 w 12192000"/>
              <a:gd name="connsiteY100" fmla="*/ 452486 h 1126566"/>
              <a:gd name="connsiteX101" fmla="*/ 9988183 w 12192000"/>
              <a:gd name="connsiteY101" fmla="*/ 448079 h 1126566"/>
              <a:gd name="connsiteX102" fmla="*/ 9991965 w 12192000"/>
              <a:gd name="connsiteY102" fmla="*/ 435969 h 1126566"/>
              <a:gd name="connsiteX103" fmla="*/ 9986932 w 12192000"/>
              <a:gd name="connsiteY103" fmla="*/ 431168 h 1126566"/>
              <a:gd name="connsiteX104" fmla="*/ 9996190 w 12192000"/>
              <a:gd name="connsiteY104" fmla="*/ 429066 h 1126566"/>
              <a:gd name="connsiteX105" fmla="*/ 9999786 w 12192000"/>
              <a:gd name="connsiteY105" fmla="*/ 427758 h 1126566"/>
              <a:gd name="connsiteX106" fmla="*/ 10012936 w 12192000"/>
              <a:gd name="connsiteY106" fmla="*/ 428884 h 1126566"/>
              <a:gd name="connsiteX107" fmla="*/ 10102484 w 12192000"/>
              <a:gd name="connsiteY107" fmla="*/ 441324 h 1126566"/>
              <a:gd name="connsiteX108" fmla="*/ 10199200 w 12192000"/>
              <a:gd name="connsiteY108" fmla="*/ 438197 h 1126566"/>
              <a:gd name="connsiteX109" fmla="*/ 10245648 w 12192000"/>
              <a:gd name="connsiteY109" fmla="*/ 438831 h 1126566"/>
              <a:gd name="connsiteX110" fmla="*/ 10369590 w 12192000"/>
              <a:gd name="connsiteY110" fmla="*/ 423377 h 1126566"/>
              <a:gd name="connsiteX111" fmla="*/ 10575777 w 12192000"/>
              <a:gd name="connsiteY111" fmla="*/ 355859 h 1126566"/>
              <a:gd name="connsiteX112" fmla="*/ 10638984 w 12192000"/>
              <a:gd name="connsiteY112" fmla="*/ 347416 h 1126566"/>
              <a:gd name="connsiteX113" fmla="*/ 10668356 w 12192000"/>
              <a:gd name="connsiteY113" fmla="*/ 340612 h 1126566"/>
              <a:gd name="connsiteX114" fmla="*/ 10732175 w 12192000"/>
              <a:gd name="connsiteY114" fmla="*/ 317549 h 1126566"/>
              <a:gd name="connsiteX115" fmla="*/ 10862886 w 12192000"/>
              <a:gd name="connsiteY115" fmla="*/ 313438 h 1126566"/>
              <a:gd name="connsiteX116" fmla="*/ 10963063 w 12192000"/>
              <a:gd name="connsiteY116" fmla="*/ 317771 h 1126566"/>
              <a:gd name="connsiteX117" fmla="*/ 11018562 w 12192000"/>
              <a:gd name="connsiteY117" fmla="*/ 316991 h 1126566"/>
              <a:gd name="connsiteX118" fmla="*/ 11059692 w 12192000"/>
              <a:gd name="connsiteY118" fmla="*/ 319983 h 1126566"/>
              <a:gd name="connsiteX119" fmla="*/ 11160371 w 12192000"/>
              <a:gd name="connsiteY119" fmla="*/ 308440 h 1126566"/>
              <a:gd name="connsiteX120" fmla="*/ 11178386 w 12192000"/>
              <a:gd name="connsiteY120" fmla="*/ 299490 h 1126566"/>
              <a:gd name="connsiteX121" fmla="*/ 11192494 w 12192000"/>
              <a:gd name="connsiteY121" fmla="*/ 296221 h 1126566"/>
              <a:gd name="connsiteX122" fmla="*/ 11199770 w 12192000"/>
              <a:gd name="connsiteY122" fmla="*/ 299772 h 1126566"/>
              <a:gd name="connsiteX123" fmla="*/ 11217258 w 12192000"/>
              <a:gd name="connsiteY123" fmla="*/ 293681 h 1126566"/>
              <a:gd name="connsiteX124" fmla="*/ 11245798 w 12192000"/>
              <a:gd name="connsiteY124" fmla="*/ 292170 h 1126566"/>
              <a:gd name="connsiteX125" fmla="*/ 11255992 w 12192000"/>
              <a:gd name="connsiteY125" fmla="*/ 291919 h 1126566"/>
              <a:gd name="connsiteX126" fmla="*/ 11264859 w 12192000"/>
              <a:gd name="connsiteY126" fmla="*/ 293937 h 1126566"/>
              <a:gd name="connsiteX127" fmla="*/ 11276151 w 12192000"/>
              <a:gd name="connsiteY127" fmla="*/ 293070 h 1126566"/>
              <a:gd name="connsiteX128" fmla="*/ 11279850 w 12192000"/>
              <a:gd name="connsiteY128" fmla="*/ 291330 h 1126566"/>
              <a:gd name="connsiteX129" fmla="*/ 11290818 w 12192000"/>
              <a:gd name="connsiteY129" fmla="*/ 291060 h 1126566"/>
              <a:gd name="connsiteX130" fmla="*/ 11296248 w 12192000"/>
              <a:gd name="connsiteY130" fmla="*/ 290163 h 1126566"/>
              <a:gd name="connsiteX131" fmla="*/ 11301652 w 12192000"/>
              <a:gd name="connsiteY131" fmla="*/ 290324 h 1126566"/>
              <a:gd name="connsiteX132" fmla="*/ 11339114 w 12192000"/>
              <a:gd name="connsiteY132" fmla="*/ 288153 h 1126566"/>
              <a:gd name="connsiteX133" fmla="*/ 11345146 w 12192000"/>
              <a:gd name="connsiteY133" fmla="*/ 290802 h 1126566"/>
              <a:gd name="connsiteX134" fmla="*/ 11400126 w 12192000"/>
              <a:gd name="connsiteY134" fmla="*/ 292287 h 1126566"/>
              <a:gd name="connsiteX135" fmla="*/ 11400420 w 12192000"/>
              <a:gd name="connsiteY135" fmla="*/ 293758 h 1126566"/>
              <a:gd name="connsiteX136" fmla="*/ 11413889 w 12192000"/>
              <a:gd name="connsiteY136" fmla="*/ 300516 h 1126566"/>
              <a:gd name="connsiteX137" fmla="*/ 11440688 w 12192000"/>
              <a:gd name="connsiteY137" fmla="*/ 310121 h 1126566"/>
              <a:gd name="connsiteX138" fmla="*/ 11496733 w 12192000"/>
              <a:gd name="connsiteY138" fmla="*/ 350225 h 1126566"/>
              <a:gd name="connsiteX139" fmla="*/ 11554005 w 12192000"/>
              <a:gd name="connsiteY139" fmla="*/ 351933 h 1126566"/>
              <a:gd name="connsiteX140" fmla="*/ 11565304 w 12192000"/>
              <a:gd name="connsiteY140" fmla="*/ 353069 h 1126566"/>
              <a:gd name="connsiteX141" fmla="*/ 11565435 w 12192000"/>
              <a:gd name="connsiteY141" fmla="*/ 353419 h 1126566"/>
              <a:gd name="connsiteX142" fmla="*/ 11577168 w 12192000"/>
              <a:gd name="connsiteY142" fmla="*/ 355270 h 1126566"/>
              <a:gd name="connsiteX143" fmla="*/ 11607823 w 12192000"/>
              <a:gd name="connsiteY143" fmla="*/ 357347 h 1126566"/>
              <a:gd name="connsiteX144" fmla="*/ 11664276 w 12192000"/>
              <a:gd name="connsiteY144" fmla="*/ 386951 h 1126566"/>
              <a:gd name="connsiteX145" fmla="*/ 11786197 w 12192000"/>
              <a:gd name="connsiteY145" fmla="*/ 477948 h 1126566"/>
              <a:gd name="connsiteX146" fmla="*/ 11866598 w 12192000"/>
              <a:gd name="connsiteY146" fmla="*/ 486803 h 1126566"/>
              <a:gd name="connsiteX147" fmla="*/ 11916744 w 12192000"/>
              <a:gd name="connsiteY147" fmla="*/ 502917 h 1126566"/>
              <a:gd name="connsiteX148" fmla="*/ 11949248 w 12192000"/>
              <a:gd name="connsiteY148" fmla="*/ 518881 h 1126566"/>
              <a:gd name="connsiteX149" fmla="*/ 11951002 w 12192000"/>
              <a:gd name="connsiteY149" fmla="*/ 518735 h 1126566"/>
              <a:gd name="connsiteX150" fmla="*/ 12026007 w 12192000"/>
              <a:gd name="connsiteY150" fmla="*/ 534384 h 1126566"/>
              <a:gd name="connsiteX151" fmla="*/ 12035188 w 12192000"/>
              <a:gd name="connsiteY151" fmla="*/ 529609 h 1126566"/>
              <a:gd name="connsiteX152" fmla="*/ 12115225 w 12192000"/>
              <a:gd name="connsiteY152" fmla="*/ 561895 h 1126566"/>
              <a:gd name="connsiteX153" fmla="*/ 12191636 w 12192000"/>
              <a:gd name="connsiteY153" fmla="*/ 558318 h 1126566"/>
              <a:gd name="connsiteX154" fmla="*/ 12192000 w 12192000"/>
              <a:gd name="connsiteY154" fmla="*/ 558295 h 1126566"/>
              <a:gd name="connsiteX155" fmla="*/ 12192000 w 12192000"/>
              <a:gd name="connsiteY155" fmla="*/ 1126566 h 1126566"/>
              <a:gd name="connsiteX156" fmla="*/ 0 w 12192000"/>
              <a:gd name="connsiteY156" fmla="*/ 1126566 h 1126566"/>
              <a:gd name="connsiteX157" fmla="*/ 0 w 12192000"/>
              <a:gd name="connsiteY157" fmla="*/ 401922 h 1126566"/>
              <a:gd name="connsiteX158" fmla="*/ 25242 w 12192000"/>
              <a:gd name="connsiteY158" fmla="*/ 388862 h 1126566"/>
              <a:gd name="connsiteX159" fmla="*/ 96922 w 12192000"/>
              <a:gd name="connsiteY159" fmla="*/ 357381 h 1126566"/>
              <a:gd name="connsiteX160" fmla="*/ 164580 w 12192000"/>
              <a:gd name="connsiteY160" fmla="*/ 322443 h 1126566"/>
              <a:gd name="connsiteX161" fmla="*/ 258712 w 12192000"/>
              <a:gd name="connsiteY161" fmla="*/ 286531 h 1126566"/>
              <a:gd name="connsiteX162" fmla="*/ 316354 w 12192000"/>
              <a:gd name="connsiteY162" fmla="*/ 238529 h 1126566"/>
              <a:gd name="connsiteX163" fmla="*/ 328834 w 12192000"/>
              <a:gd name="connsiteY163" fmla="*/ 240963 h 1126566"/>
              <a:gd name="connsiteX164" fmla="*/ 383414 w 12192000"/>
              <a:gd name="connsiteY164" fmla="*/ 221196 h 1126566"/>
              <a:gd name="connsiteX165" fmla="*/ 537708 w 12192000"/>
              <a:gd name="connsiteY165" fmla="*/ 119020 h 1126566"/>
              <a:gd name="connsiteX166" fmla="*/ 653257 w 12192000"/>
              <a:gd name="connsiteY166" fmla="*/ 91372 h 1126566"/>
              <a:gd name="connsiteX167" fmla="*/ 763197 w 12192000"/>
              <a:gd name="connsiteY167" fmla="*/ 59356 h 1126566"/>
              <a:gd name="connsiteX168" fmla="*/ 778208 w 12192000"/>
              <a:gd name="connsiteY168" fmla="*/ 63801 h 1126566"/>
              <a:gd name="connsiteX169" fmla="*/ 784725 w 12192000"/>
              <a:gd name="connsiteY169" fmla="*/ 62505 h 1126566"/>
              <a:gd name="connsiteX170" fmla="*/ 785400 w 12192000"/>
              <a:gd name="connsiteY170" fmla="*/ 62796 h 1126566"/>
              <a:gd name="connsiteX171" fmla="*/ 786774 w 12192000"/>
              <a:gd name="connsiteY171" fmla="*/ 62098 h 1126566"/>
              <a:gd name="connsiteX172" fmla="*/ 852003 w 12192000"/>
              <a:gd name="connsiteY172" fmla="*/ 61064 h 1126566"/>
              <a:gd name="connsiteX173" fmla="*/ 870719 w 12192000"/>
              <a:gd name="connsiteY173" fmla="*/ 47209 h 1126566"/>
              <a:gd name="connsiteX174" fmla="*/ 883786 w 12192000"/>
              <a:gd name="connsiteY174" fmla="*/ 45814 h 1126566"/>
              <a:gd name="connsiteX175" fmla="*/ 886400 w 12192000"/>
              <a:gd name="connsiteY175" fmla="*/ 43909 h 1126566"/>
              <a:gd name="connsiteX176" fmla="*/ 893881 w 12192000"/>
              <a:gd name="connsiteY176" fmla="*/ 40197 h 1126566"/>
              <a:gd name="connsiteX177" fmla="*/ 886282 w 12192000"/>
              <a:gd name="connsiteY177" fmla="*/ 36610 h 1126566"/>
              <a:gd name="connsiteX178" fmla="*/ 950274 w 12192000"/>
              <a:gd name="connsiteY178" fmla="*/ 20111 h 1126566"/>
              <a:gd name="connsiteX179" fmla="*/ 988432 w 12192000"/>
              <a:gd name="connsiteY179" fmla="*/ 24039 h 1126566"/>
              <a:gd name="connsiteX180" fmla="*/ 1048223 w 12192000"/>
              <a:gd name="connsiteY180" fmla="*/ 19791 h 1126566"/>
              <a:gd name="connsiteX181" fmla="*/ 1177886 w 12192000"/>
              <a:gd name="connsiteY181" fmla="*/ 30728 h 1126566"/>
              <a:gd name="connsiteX182" fmla="*/ 1305018 w 12192000"/>
              <a:gd name="connsiteY182" fmla="*/ 0 h 1126566"/>
              <a:gd name="connsiteX0" fmla="*/ 1305018 w 12192000"/>
              <a:gd name="connsiteY0" fmla="*/ 0 h 1126566"/>
              <a:gd name="connsiteX1" fmla="*/ 1338012 w 12192000"/>
              <a:gd name="connsiteY1" fmla="*/ 2184 h 1126566"/>
              <a:gd name="connsiteX2" fmla="*/ 1368320 w 12192000"/>
              <a:gd name="connsiteY2" fmla="*/ 11572 h 1126566"/>
              <a:gd name="connsiteX3" fmla="*/ 1367764 w 12192000"/>
              <a:gd name="connsiteY3" fmla="*/ 14115 h 1126566"/>
              <a:gd name="connsiteX4" fmla="*/ 1372564 w 12192000"/>
              <a:gd name="connsiteY4" fmla="*/ 15636 h 1126566"/>
              <a:gd name="connsiteX5" fmla="*/ 1377226 w 12192000"/>
              <a:gd name="connsiteY5" fmla="*/ 14330 h 1126566"/>
              <a:gd name="connsiteX6" fmla="*/ 1382967 w 12192000"/>
              <a:gd name="connsiteY6" fmla="*/ 16108 h 1126566"/>
              <a:gd name="connsiteX7" fmla="*/ 1398753 w 12192000"/>
              <a:gd name="connsiteY7" fmla="*/ 20281 h 1126566"/>
              <a:gd name="connsiteX8" fmla="*/ 1403473 w 12192000"/>
              <a:gd name="connsiteY8" fmla="*/ 25878 h 1126566"/>
              <a:gd name="connsiteX9" fmla="*/ 1465522 w 12192000"/>
              <a:gd name="connsiteY9" fmla="*/ 40951 h 1126566"/>
              <a:gd name="connsiteX10" fmla="*/ 1485274 w 12192000"/>
              <a:gd name="connsiteY10" fmla="*/ 38769 h 1126566"/>
              <a:gd name="connsiteX11" fmla="*/ 1506702 w 12192000"/>
              <a:gd name="connsiteY11" fmla="*/ 48855 h 1126566"/>
              <a:gd name="connsiteX12" fmla="*/ 1570577 w 12192000"/>
              <a:gd name="connsiteY12" fmla="*/ 56390 h 1126566"/>
              <a:gd name="connsiteX13" fmla="*/ 1640836 w 12192000"/>
              <a:gd name="connsiteY13" fmla="*/ 71287 h 1126566"/>
              <a:gd name="connsiteX14" fmla="*/ 1689992 w 12192000"/>
              <a:gd name="connsiteY14" fmla="*/ 86003 h 1126566"/>
              <a:gd name="connsiteX15" fmla="*/ 1825707 w 12192000"/>
              <a:gd name="connsiteY15" fmla="*/ 102605 h 1126566"/>
              <a:gd name="connsiteX16" fmla="*/ 2055100 w 12192000"/>
              <a:gd name="connsiteY16" fmla="*/ 121407 h 1126566"/>
              <a:gd name="connsiteX17" fmla="*/ 2102805 w 12192000"/>
              <a:gd name="connsiteY17" fmla="*/ 127338 h 1126566"/>
              <a:gd name="connsiteX18" fmla="*/ 2139327 w 12192000"/>
              <a:gd name="connsiteY18" fmla="*/ 140098 h 1126566"/>
              <a:gd name="connsiteX19" fmla="*/ 2143886 w 12192000"/>
              <a:gd name="connsiteY19" fmla="*/ 149737 h 1126566"/>
              <a:gd name="connsiteX20" fmla="*/ 2169405 w 12192000"/>
              <a:gd name="connsiteY20" fmla="*/ 154229 h 1126566"/>
              <a:gd name="connsiteX21" fmla="*/ 2175252 w 12192000"/>
              <a:gd name="connsiteY21" fmla="*/ 157025 h 1126566"/>
              <a:gd name="connsiteX22" fmla="*/ 2209736 w 12192000"/>
              <a:gd name="connsiteY22" fmla="*/ 171455 h 1126566"/>
              <a:gd name="connsiteX23" fmla="*/ 2306658 w 12192000"/>
              <a:gd name="connsiteY23" fmla="*/ 162489 h 1126566"/>
              <a:gd name="connsiteX24" fmla="*/ 2376691 w 12192000"/>
              <a:gd name="connsiteY24" fmla="*/ 163846 h 1126566"/>
              <a:gd name="connsiteX25" fmla="*/ 2381520 w 12192000"/>
              <a:gd name="connsiteY25" fmla="*/ 166644 h 1126566"/>
              <a:gd name="connsiteX26" fmla="*/ 2500607 w 12192000"/>
              <a:gd name="connsiteY26" fmla="*/ 180917 h 1126566"/>
              <a:gd name="connsiteX27" fmla="*/ 2542869 w 12192000"/>
              <a:gd name="connsiteY27" fmla="*/ 188717 h 1126566"/>
              <a:gd name="connsiteX28" fmla="*/ 2829718 w 12192000"/>
              <a:gd name="connsiteY28" fmla="*/ 242215 h 1126566"/>
              <a:gd name="connsiteX29" fmla="*/ 3028662 w 12192000"/>
              <a:gd name="connsiteY29" fmla="*/ 219550 h 1126566"/>
              <a:gd name="connsiteX30" fmla="*/ 3107019 w 12192000"/>
              <a:gd name="connsiteY30" fmla="*/ 220240 h 1126566"/>
              <a:gd name="connsiteX31" fmla="*/ 3116698 w 12192000"/>
              <a:gd name="connsiteY31" fmla="*/ 226983 h 1126566"/>
              <a:gd name="connsiteX32" fmla="*/ 3231577 w 12192000"/>
              <a:gd name="connsiteY32" fmla="*/ 202023 h 1126566"/>
              <a:gd name="connsiteX33" fmla="*/ 3386687 w 12192000"/>
              <a:gd name="connsiteY33" fmla="*/ 218190 h 1126566"/>
              <a:gd name="connsiteX34" fmla="*/ 3501680 w 12192000"/>
              <a:gd name="connsiteY34" fmla="*/ 238841 h 1126566"/>
              <a:gd name="connsiteX35" fmla="*/ 3567038 w 12192000"/>
              <a:gd name="connsiteY35" fmla="*/ 246771 h 1126566"/>
              <a:gd name="connsiteX36" fmla="*/ 3613626 w 12192000"/>
              <a:gd name="connsiteY36" fmla="*/ 256591 h 1126566"/>
              <a:gd name="connsiteX37" fmla="*/ 3737444 w 12192000"/>
              <a:gd name="connsiteY37" fmla="*/ 259793 h 1126566"/>
              <a:gd name="connsiteX38" fmla="*/ 3944870 w 12192000"/>
              <a:gd name="connsiteY38" fmla="*/ 255991 h 1126566"/>
              <a:gd name="connsiteX39" fmla="*/ 4092172 w 12192000"/>
              <a:gd name="connsiteY39" fmla="*/ 290617 h 1126566"/>
              <a:gd name="connsiteX40" fmla="*/ 4176434 w 12192000"/>
              <a:gd name="connsiteY40" fmla="*/ 272187 h 1126566"/>
              <a:gd name="connsiteX41" fmla="*/ 4269617 w 12192000"/>
              <a:gd name="connsiteY41" fmla="*/ 283947 h 1126566"/>
              <a:gd name="connsiteX42" fmla="*/ 4638729 w 12192000"/>
              <a:gd name="connsiteY42" fmla="*/ 274806 h 1126566"/>
              <a:gd name="connsiteX43" fmla="*/ 4910175 w 12192000"/>
              <a:gd name="connsiteY43" fmla="*/ 258887 h 1126566"/>
              <a:gd name="connsiteX44" fmla="*/ 4910653 w 12192000"/>
              <a:gd name="connsiteY44" fmla="*/ 256337 h 1126566"/>
              <a:gd name="connsiteX45" fmla="*/ 4915901 w 12192000"/>
              <a:gd name="connsiteY45" fmla="*/ 255646 h 1126566"/>
              <a:gd name="connsiteX46" fmla="*/ 4919888 w 12192000"/>
              <a:gd name="connsiteY46" fmla="*/ 257665 h 1126566"/>
              <a:gd name="connsiteX47" fmla="*/ 4926150 w 12192000"/>
              <a:gd name="connsiteY47" fmla="*/ 256877 h 1126566"/>
              <a:gd name="connsiteX48" fmla="*/ 4943081 w 12192000"/>
              <a:gd name="connsiteY48" fmla="*/ 255402 h 1126566"/>
              <a:gd name="connsiteX49" fmla="*/ 4949875 w 12192000"/>
              <a:gd name="connsiteY49" fmla="*/ 250755 h 1126566"/>
              <a:gd name="connsiteX50" fmla="*/ 5034125 w 12192000"/>
              <a:gd name="connsiteY50" fmla="*/ 251561 h 1126566"/>
              <a:gd name="connsiteX51" fmla="*/ 5058873 w 12192000"/>
              <a:gd name="connsiteY51" fmla="*/ 245283 h 1126566"/>
              <a:gd name="connsiteX52" fmla="*/ 5123651 w 12192000"/>
              <a:gd name="connsiteY52" fmla="*/ 248360 h 1126566"/>
              <a:gd name="connsiteX53" fmla="*/ 5197539 w 12192000"/>
              <a:gd name="connsiteY53" fmla="*/ 245352 h 1126566"/>
              <a:gd name="connsiteX54" fmla="*/ 5250946 w 12192000"/>
              <a:gd name="connsiteY54" fmla="*/ 239095 h 1126566"/>
              <a:gd name="connsiteX55" fmla="*/ 5388817 w 12192000"/>
              <a:gd name="connsiteY55" fmla="*/ 245059 h 1126566"/>
              <a:gd name="connsiteX56" fmla="*/ 5618162 w 12192000"/>
              <a:gd name="connsiteY56" fmla="*/ 264094 h 1126566"/>
              <a:gd name="connsiteX57" fmla="*/ 5666664 w 12192000"/>
              <a:gd name="connsiteY57" fmla="*/ 266098 h 1126566"/>
              <a:gd name="connsiteX58" fmla="*/ 5715324 w 12192000"/>
              <a:gd name="connsiteY58" fmla="*/ 251101 h 1126566"/>
              <a:gd name="connsiteX59" fmla="*/ 5741796 w 12192000"/>
              <a:gd name="connsiteY59" fmla="*/ 250897 h 1126566"/>
              <a:gd name="connsiteX60" fmla="*/ 5748565 w 12192000"/>
              <a:gd name="connsiteY60" fmla="*/ 249142 h 1126566"/>
              <a:gd name="connsiteX61" fmla="*/ 5802907 w 12192000"/>
              <a:gd name="connsiteY61" fmla="*/ 256022 h 1126566"/>
              <a:gd name="connsiteX62" fmla="*/ 5877829 w 12192000"/>
              <a:gd name="connsiteY62" fmla="*/ 265178 h 1126566"/>
              <a:gd name="connsiteX63" fmla="*/ 5946099 w 12192000"/>
              <a:gd name="connsiteY63" fmla="*/ 275229 h 1126566"/>
              <a:gd name="connsiteX64" fmla="*/ 5951885 w 12192000"/>
              <a:gd name="connsiteY64" fmla="*/ 273306 h 1126566"/>
              <a:gd name="connsiteX65" fmla="*/ 5957187 w 12192000"/>
              <a:gd name="connsiteY65" fmla="*/ 267506 h 1126566"/>
              <a:gd name="connsiteX66" fmla="*/ 6000476 w 12192000"/>
              <a:gd name="connsiteY66" fmla="*/ 273899 h 1126566"/>
              <a:gd name="connsiteX67" fmla="*/ 6055647 w 12192000"/>
              <a:gd name="connsiteY67" fmla="*/ 268058 h 1126566"/>
              <a:gd name="connsiteX68" fmla="*/ 6390944 w 12192000"/>
              <a:gd name="connsiteY68" fmla="*/ 296657 h 1126566"/>
              <a:gd name="connsiteX69" fmla="*/ 6445883 w 12192000"/>
              <a:gd name="connsiteY69" fmla="*/ 304401 h 1126566"/>
              <a:gd name="connsiteX70" fmla="*/ 6598839 w 12192000"/>
              <a:gd name="connsiteY70" fmla="*/ 327138 h 1126566"/>
              <a:gd name="connsiteX71" fmla="*/ 6674894 w 12192000"/>
              <a:gd name="connsiteY71" fmla="*/ 339184 h 1126566"/>
              <a:gd name="connsiteX72" fmla="*/ 6698374 w 12192000"/>
              <a:gd name="connsiteY72" fmla="*/ 345663 h 1126566"/>
              <a:gd name="connsiteX73" fmla="*/ 6788093 w 12192000"/>
              <a:gd name="connsiteY73" fmla="*/ 377012 h 1126566"/>
              <a:gd name="connsiteX74" fmla="*/ 7001696 w 12192000"/>
              <a:gd name="connsiteY74" fmla="*/ 394163 h 1126566"/>
              <a:gd name="connsiteX75" fmla="*/ 7052564 w 12192000"/>
              <a:gd name="connsiteY75" fmla="*/ 396658 h 1126566"/>
              <a:gd name="connsiteX76" fmla="*/ 7130364 w 12192000"/>
              <a:gd name="connsiteY76" fmla="*/ 388164 h 1126566"/>
              <a:gd name="connsiteX77" fmla="*/ 7179335 w 12192000"/>
              <a:gd name="connsiteY77" fmla="*/ 386225 h 1126566"/>
              <a:gd name="connsiteX78" fmla="*/ 7300357 w 12192000"/>
              <a:gd name="connsiteY78" fmla="*/ 403218 h 1126566"/>
              <a:gd name="connsiteX79" fmla="*/ 7499445 w 12192000"/>
              <a:gd name="connsiteY79" fmla="*/ 440549 h 1126566"/>
              <a:gd name="connsiteX80" fmla="*/ 7655710 w 12192000"/>
              <a:gd name="connsiteY80" fmla="*/ 430962 h 1126566"/>
              <a:gd name="connsiteX81" fmla="*/ 7729851 w 12192000"/>
              <a:gd name="connsiteY81" fmla="*/ 462457 h 1126566"/>
              <a:gd name="connsiteX82" fmla="*/ 7824660 w 12192000"/>
              <a:gd name="connsiteY82" fmla="*/ 466203 h 1126566"/>
              <a:gd name="connsiteX83" fmla="*/ 8277851 w 12192000"/>
              <a:gd name="connsiteY83" fmla="*/ 502630 h 1126566"/>
              <a:gd name="connsiteX84" fmla="*/ 8382461 w 12192000"/>
              <a:gd name="connsiteY84" fmla="*/ 526824 h 1126566"/>
              <a:gd name="connsiteX85" fmla="*/ 8594502 w 12192000"/>
              <a:gd name="connsiteY85" fmla="*/ 613607 h 1126566"/>
              <a:gd name="connsiteX86" fmla="*/ 8777878 w 12192000"/>
              <a:gd name="connsiteY86" fmla="*/ 639454 h 1126566"/>
              <a:gd name="connsiteX87" fmla="*/ 8858334 w 12192000"/>
              <a:gd name="connsiteY87" fmla="*/ 648415 h 1126566"/>
              <a:gd name="connsiteX88" fmla="*/ 8969814 w 12192000"/>
              <a:gd name="connsiteY88" fmla="*/ 639833 h 1126566"/>
              <a:gd name="connsiteX89" fmla="*/ 9092152 w 12192000"/>
              <a:gd name="connsiteY89" fmla="*/ 609097 h 1126566"/>
              <a:gd name="connsiteX90" fmla="*/ 9156546 w 12192000"/>
              <a:gd name="connsiteY90" fmla="*/ 585468 h 1126566"/>
              <a:gd name="connsiteX91" fmla="*/ 9194830 w 12192000"/>
              <a:gd name="connsiteY91" fmla="*/ 571148 h 1126566"/>
              <a:gd name="connsiteX92" fmla="*/ 9314188 w 12192000"/>
              <a:gd name="connsiteY92" fmla="*/ 547301 h 1126566"/>
              <a:gd name="connsiteX93" fmla="*/ 9505176 w 12192000"/>
              <a:gd name="connsiteY93" fmla="*/ 542666 h 1126566"/>
              <a:gd name="connsiteX94" fmla="*/ 9581851 w 12192000"/>
              <a:gd name="connsiteY94" fmla="*/ 530976 h 1126566"/>
              <a:gd name="connsiteX95" fmla="*/ 9662056 w 12192000"/>
              <a:gd name="connsiteY95" fmla="*/ 524035 h 1126566"/>
              <a:gd name="connsiteX96" fmla="*/ 9724197 w 12192000"/>
              <a:gd name="connsiteY96" fmla="*/ 528337 h 1126566"/>
              <a:gd name="connsiteX97" fmla="*/ 9837846 w 12192000"/>
              <a:gd name="connsiteY97" fmla="*/ 492977 h 1126566"/>
              <a:gd name="connsiteX98" fmla="*/ 9917440 w 12192000"/>
              <a:gd name="connsiteY98" fmla="*/ 459605 h 1126566"/>
              <a:gd name="connsiteX99" fmla="*/ 9918439 w 12192000"/>
              <a:gd name="connsiteY99" fmla="*/ 453114 h 1126566"/>
              <a:gd name="connsiteX100" fmla="*/ 9953039 w 12192000"/>
              <a:gd name="connsiteY100" fmla="*/ 452486 h 1126566"/>
              <a:gd name="connsiteX101" fmla="*/ 9988183 w 12192000"/>
              <a:gd name="connsiteY101" fmla="*/ 448079 h 1126566"/>
              <a:gd name="connsiteX102" fmla="*/ 9991965 w 12192000"/>
              <a:gd name="connsiteY102" fmla="*/ 435969 h 1126566"/>
              <a:gd name="connsiteX103" fmla="*/ 9986932 w 12192000"/>
              <a:gd name="connsiteY103" fmla="*/ 431168 h 1126566"/>
              <a:gd name="connsiteX104" fmla="*/ 9996190 w 12192000"/>
              <a:gd name="connsiteY104" fmla="*/ 429066 h 1126566"/>
              <a:gd name="connsiteX105" fmla="*/ 9999786 w 12192000"/>
              <a:gd name="connsiteY105" fmla="*/ 427758 h 1126566"/>
              <a:gd name="connsiteX106" fmla="*/ 10012936 w 12192000"/>
              <a:gd name="connsiteY106" fmla="*/ 428884 h 1126566"/>
              <a:gd name="connsiteX107" fmla="*/ 10102484 w 12192000"/>
              <a:gd name="connsiteY107" fmla="*/ 441324 h 1126566"/>
              <a:gd name="connsiteX108" fmla="*/ 10199200 w 12192000"/>
              <a:gd name="connsiteY108" fmla="*/ 438197 h 1126566"/>
              <a:gd name="connsiteX109" fmla="*/ 10245648 w 12192000"/>
              <a:gd name="connsiteY109" fmla="*/ 438831 h 1126566"/>
              <a:gd name="connsiteX110" fmla="*/ 10369590 w 12192000"/>
              <a:gd name="connsiteY110" fmla="*/ 423377 h 1126566"/>
              <a:gd name="connsiteX111" fmla="*/ 10575777 w 12192000"/>
              <a:gd name="connsiteY111" fmla="*/ 355859 h 1126566"/>
              <a:gd name="connsiteX112" fmla="*/ 10638984 w 12192000"/>
              <a:gd name="connsiteY112" fmla="*/ 347416 h 1126566"/>
              <a:gd name="connsiteX113" fmla="*/ 10668356 w 12192000"/>
              <a:gd name="connsiteY113" fmla="*/ 340612 h 1126566"/>
              <a:gd name="connsiteX114" fmla="*/ 10732175 w 12192000"/>
              <a:gd name="connsiteY114" fmla="*/ 317549 h 1126566"/>
              <a:gd name="connsiteX115" fmla="*/ 10862886 w 12192000"/>
              <a:gd name="connsiteY115" fmla="*/ 313438 h 1126566"/>
              <a:gd name="connsiteX116" fmla="*/ 10963063 w 12192000"/>
              <a:gd name="connsiteY116" fmla="*/ 317771 h 1126566"/>
              <a:gd name="connsiteX117" fmla="*/ 11018562 w 12192000"/>
              <a:gd name="connsiteY117" fmla="*/ 316991 h 1126566"/>
              <a:gd name="connsiteX118" fmla="*/ 11059692 w 12192000"/>
              <a:gd name="connsiteY118" fmla="*/ 319983 h 1126566"/>
              <a:gd name="connsiteX119" fmla="*/ 11160371 w 12192000"/>
              <a:gd name="connsiteY119" fmla="*/ 308440 h 1126566"/>
              <a:gd name="connsiteX120" fmla="*/ 11178386 w 12192000"/>
              <a:gd name="connsiteY120" fmla="*/ 299490 h 1126566"/>
              <a:gd name="connsiteX121" fmla="*/ 11192494 w 12192000"/>
              <a:gd name="connsiteY121" fmla="*/ 296221 h 1126566"/>
              <a:gd name="connsiteX122" fmla="*/ 11199770 w 12192000"/>
              <a:gd name="connsiteY122" fmla="*/ 299772 h 1126566"/>
              <a:gd name="connsiteX123" fmla="*/ 11217258 w 12192000"/>
              <a:gd name="connsiteY123" fmla="*/ 293681 h 1126566"/>
              <a:gd name="connsiteX124" fmla="*/ 11245798 w 12192000"/>
              <a:gd name="connsiteY124" fmla="*/ 292170 h 1126566"/>
              <a:gd name="connsiteX125" fmla="*/ 11255992 w 12192000"/>
              <a:gd name="connsiteY125" fmla="*/ 291919 h 1126566"/>
              <a:gd name="connsiteX126" fmla="*/ 11264859 w 12192000"/>
              <a:gd name="connsiteY126" fmla="*/ 293937 h 1126566"/>
              <a:gd name="connsiteX127" fmla="*/ 11276151 w 12192000"/>
              <a:gd name="connsiteY127" fmla="*/ 293070 h 1126566"/>
              <a:gd name="connsiteX128" fmla="*/ 11279850 w 12192000"/>
              <a:gd name="connsiteY128" fmla="*/ 291330 h 1126566"/>
              <a:gd name="connsiteX129" fmla="*/ 11290818 w 12192000"/>
              <a:gd name="connsiteY129" fmla="*/ 291060 h 1126566"/>
              <a:gd name="connsiteX130" fmla="*/ 11296248 w 12192000"/>
              <a:gd name="connsiteY130" fmla="*/ 290163 h 1126566"/>
              <a:gd name="connsiteX131" fmla="*/ 11301652 w 12192000"/>
              <a:gd name="connsiteY131" fmla="*/ 290324 h 1126566"/>
              <a:gd name="connsiteX132" fmla="*/ 11339114 w 12192000"/>
              <a:gd name="connsiteY132" fmla="*/ 288153 h 1126566"/>
              <a:gd name="connsiteX133" fmla="*/ 11345146 w 12192000"/>
              <a:gd name="connsiteY133" fmla="*/ 290802 h 1126566"/>
              <a:gd name="connsiteX134" fmla="*/ 11400126 w 12192000"/>
              <a:gd name="connsiteY134" fmla="*/ 292287 h 1126566"/>
              <a:gd name="connsiteX135" fmla="*/ 11400420 w 12192000"/>
              <a:gd name="connsiteY135" fmla="*/ 293758 h 1126566"/>
              <a:gd name="connsiteX136" fmla="*/ 11413889 w 12192000"/>
              <a:gd name="connsiteY136" fmla="*/ 300516 h 1126566"/>
              <a:gd name="connsiteX137" fmla="*/ 11440688 w 12192000"/>
              <a:gd name="connsiteY137" fmla="*/ 310121 h 1126566"/>
              <a:gd name="connsiteX138" fmla="*/ 11496733 w 12192000"/>
              <a:gd name="connsiteY138" fmla="*/ 350225 h 1126566"/>
              <a:gd name="connsiteX139" fmla="*/ 11554005 w 12192000"/>
              <a:gd name="connsiteY139" fmla="*/ 351933 h 1126566"/>
              <a:gd name="connsiteX140" fmla="*/ 11565304 w 12192000"/>
              <a:gd name="connsiteY140" fmla="*/ 353069 h 1126566"/>
              <a:gd name="connsiteX141" fmla="*/ 11565435 w 12192000"/>
              <a:gd name="connsiteY141" fmla="*/ 353419 h 1126566"/>
              <a:gd name="connsiteX142" fmla="*/ 11577168 w 12192000"/>
              <a:gd name="connsiteY142" fmla="*/ 355270 h 1126566"/>
              <a:gd name="connsiteX143" fmla="*/ 11607823 w 12192000"/>
              <a:gd name="connsiteY143" fmla="*/ 357347 h 1126566"/>
              <a:gd name="connsiteX144" fmla="*/ 11664276 w 12192000"/>
              <a:gd name="connsiteY144" fmla="*/ 386951 h 1126566"/>
              <a:gd name="connsiteX145" fmla="*/ 11786197 w 12192000"/>
              <a:gd name="connsiteY145" fmla="*/ 477948 h 1126566"/>
              <a:gd name="connsiteX146" fmla="*/ 11866598 w 12192000"/>
              <a:gd name="connsiteY146" fmla="*/ 486803 h 1126566"/>
              <a:gd name="connsiteX147" fmla="*/ 11916744 w 12192000"/>
              <a:gd name="connsiteY147" fmla="*/ 502917 h 1126566"/>
              <a:gd name="connsiteX148" fmla="*/ 11949248 w 12192000"/>
              <a:gd name="connsiteY148" fmla="*/ 518881 h 1126566"/>
              <a:gd name="connsiteX149" fmla="*/ 11951002 w 12192000"/>
              <a:gd name="connsiteY149" fmla="*/ 518735 h 1126566"/>
              <a:gd name="connsiteX150" fmla="*/ 12026007 w 12192000"/>
              <a:gd name="connsiteY150" fmla="*/ 534384 h 1126566"/>
              <a:gd name="connsiteX151" fmla="*/ 12035188 w 12192000"/>
              <a:gd name="connsiteY151" fmla="*/ 529609 h 1126566"/>
              <a:gd name="connsiteX152" fmla="*/ 12115225 w 12192000"/>
              <a:gd name="connsiteY152" fmla="*/ 561895 h 1126566"/>
              <a:gd name="connsiteX153" fmla="*/ 12191636 w 12192000"/>
              <a:gd name="connsiteY153" fmla="*/ 558318 h 1126566"/>
              <a:gd name="connsiteX154" fmla="*/ 12192000 w 12192000"/>
              <a:gd name="connsiteY154" fmla="*/ 558295 h 1126566"/>
              <a:gd name="connsiteX155" fmla="*/ 12192000 w 12192000"/>
              <a:gd name="connsiteY155" fmla="*/ 1126566 h 1126566"/>
              <a:gd name="connsiteX156" fmla="*/ 0 w 12192000"/>
              <a:gd name="connsiteY156" fmla="*/ 1126566 h 1126566"/>
              <a:gd name="connsiteX157" fmla="*/ 0 w 12192000"/>
              <a:gd name="connsiteY157" fmla="*/ 401922 h 1126566"/>
              <a:gd name="connsiteX158" fmla="*/ 25242 w 12192000"/>
              <a:gd name="connsiteY158" fmla="*/ 388862 h 1126566"/>
              <a:gd name="connsiteX159" fmla="*/ 96922 w 12192000"/>
              <a:gd name="connsiteY159" fmla="*/ 357381 h 1126566"/>
              <a:gd name="connsiteX160" fmla="*/ 164580 w 12192000"/>
              <a:gd name="connsiteY160" fmla="*/ 322443 h 1126566"/>
              <a:gd name="connsiteX161" fmla="*/ 258712 w 12192000"/>
              <a:gd name="connsiteY161" fmla="*/ 286531 h 1126566"/>
              <a:gd name="connsiteX162" fmla="*/ 316354 w 12192000"/>
              <a:gd name="connsiteY162" fmla="*/ 238529 h 1126566"/>
              <a:gd name="connsiteX163" fmla="*/ 328834 w 12192000"/>
              <a:gd name="connsiteY163" fmla="*/ 240963 h 1126566"/>
              <a:gd name="connsiteX164" fmla="*/ 383414 w 12192000"/>
              <a:gd name="connsiteY164" fmla="*/ 221196 h 1126566"/>
              <a:gd name="connsiteX165" fmla="*/ 537708 w 12192000"/>
              <a:gd name="connsiteY165" fmla="*/ 119020 h 1126566"/>
              <a:gd name="connsiteX166" fmla="*/ 653257 w 12192000"/>
              <a:gd name="connsiteY166" fmla="*/ 91372 h 1126566"/>
              <a:gd name="connsiteX167" fmla="*/ 763197 w 12192000"/>
              <a:gd name="connsiteY167" fmla="*/ 59356 h 1126566"/>
              <a:gd name="connsiteX168" fmla="*/ 778208 w 12192000"/>
              <a:gd name="connsiteY168" fmla="*/ 63801 h 1126566"/>
              <a:gd name="connsiteX169" fmla="*/ 784725 w 12192000"/>
              <a:gd name="connsiteY169" fmla="*/ 62505 h 1126566"/>
              <a:gd name="connsiteX170" fmla="*/ 785400 w 12192000"/>
              <a:gd name="connsiteY170" fmla="*/ 62796 h 1126566"/>
              <a:gd name="connsiteX171" fmla="*/ 786774 w 12192000"/>
              <a:gd name="connsiteY171" fmla="*/ 62098 h 1126566"/>
              <a:gd name="connsiteX172" fmla="*/ 852003 w 12192000"/>
              <a:gd name="connsiteY172" fmla="*/ 61064 h 1126566"/>
              <a:gd name="connsiteX173" fmla="*/ 870719 w 12192000"/>
              <a:gd name="connsiteY173" fmla="*/ 47209 h 1126566"/>
              <a:gd name="connsiteX174" fmla="*/ 883786 w 12192000"/>
              <a:gd name="connsiteY174" fmla="*/ 45814 h 1126566"/>
              <a:gd name="connsiteX175" fmla="*/ 886400 w 12192000"/>
              <a:gd name="connsiteY175" fmla="*/ 43909 h 1126566"/>
              <a:gd name="connsiteX176" fmla="*/ 893881 w 12192000"/>
              <a:gd name="connsiteY176" fmla="*/ 40197 h 1126566"/>
              <a:gd name="connsiteX177" fmla="*/ 886282 w 12192000"/>
              <a:gd name="connsiteY177" fmla="*/ 36610 h 1126566"/>
              <a:gd name="connsiteX178" fmla="*/ 950274 w 12192000"/>
              <a:gd name="connsiteY178" fmla="*/ 20111 h 1126566"/>
              <a:gd name="connsiteX179" fmla="*/ 988432 w 12192000"/>
              <a:gd name="connsiteY179" fmla="*/ 24039 h 1126566"/>
              <a:gd name="connsiteX180" fmla="*/ 1048223 w 12192000"/>
              <a:gd name="connsiteY180" fmla="*/ 19791 h 1126566"/>
              <a:gd name="connsiteX181" fmla="*/ 1177886 w 12192000"/>
              <a:gd name="connsiteY181" fmla="*/ 30728 h 1126566"/>
              <a:gd name="connsiteX182" fmla="*/ 1305018 w 12192000"/>
              <a:gd name="connsiteY182" fmla="*/ 0 h 1126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Lst>
            <a:rect l="l" t="t" r="r" b="b"/>
            <a:pathLst>
              <a:path w="12192000" h="1126566">
                <a:moveTo>
                  <a:pt x="1305018" y="0"/>
                </a:moveTo>
                <a:lnTo>
                  <a:pt x="1338012" y="2184"/>
                </a:lnTo>
                <a:lnTo>
                  <a:pt x="1368320" y="11572"/>
                </a:lnTo>
                <a:cubicBezTo>
                  <a:pt x="1368135" y="12420"/>
                  <a:pt x="1367949" y="13268"/>
                  <a:pt x="1367764" y="14115"/>
                </a:cubicBezTo>
                <a:cubicBezTo>
                  <a:pt x="1368260" y="15850"/>
                  <a:pt x="1369933" y="16116"/>
                  <a:pt x="1372564" y="15636"/>
                </a:cubicBezTo>
                <a:lnTo>
                  <a:pt x="1377226" y="14330"/>
                </a:lnTo>
                <a:lnTo>
                  <a:pt x="1382967" y="16108"/>
                </a:lnTo>
                <a:lnTo>
                  <a:pt x="1398753" y="20281"/>
                </a:lnTo>
                <a:lnTo>
                  <a:pt x="1403473" y="25878"/>
                </a:lnTo>
                <a:cubicBezTo>
                  <a:pt x="1418187" y="35152"/>
                  <a:pt x="1455496" y="27557"/>
                  <a:pt x="1465522" y="40951"/>
                </a:cubicBezTo>
                <a:lnTo>
                  <a:pt x="1485274" y="38769"/>
                </a:lnTo>
                <a:lnTo>
                  <a:pt x="1506702" y="48855"/>
                </a:lnTo>
                <a:cubicBezTo>
                  <a:pt x="1526562" y="57310"/>
                  <a:pt x="1547358" y="62811"/>
                  <a:pt x="1570577" y="56390"/>
                </a:cubicBezTo>
                <a:cubicBezTo>
                  <a:pt x="1561206" y="73812"/>
                  <a:pt x="1626608" y="54897"/>
                  <a:pt x="1640836" y="71287"/>
                </a:cubicBezTo>
                <a:cubicBezTo>
                  <a:pt x="1649435" y="84672"/>
                  <a:pt x="1671284" y="82051"/>
                  <a:pt x="1689992" y="86003"/>
                </a:cubicBezTo>
                <a:cubicBezTo>
                  <a:pt x="1706935" y="99155"/>
                  <a:pt x="1796696" y="106480"/>
                  <a:pt x="1825707" y="102605"/>
                </a:cubicBezTo>
                <a:cubicBezTo>
                  <a:pt x="1904608" y="83484"/>
                  <a:pt x="1991519" y="135253"/>
                  <a:pt x="2055100" y="121407"/>
                </a:cubicBezTo>
                <a:cubicBezTo>
                  <a:pt x="2073090" y="121616"/>
                  <a:pt x="2088723" y="123853"/>
                  <a:pt x="2102805" y="127338"/>
                </a:cubicBezTo>
                <a:lnTo>
                  <a:pt x="2139327" y="140098"/>
                </a:lnTo>
                <a:lnTo>
                  <a:pt x="2143886" y="149737"/>
                </a:lnTo>
                <a:lnTo>
                  <a:pt x="2169405" y="154229"/>
                </a:lnTo>
                <a:lnTo>
                  <a:pt x="2175252" y="157025"/>
                </a:lnTo>
                <a:cubicBezTo>
                  <a:pt x="2186400" y="162399"/>
                  <a:pt x="2197622" y="167468"/>
                  <a:pt x="2209736" y="171455"/>
                </a:cubicBezTo>
                <a:cubicBezTo>
                  <a:pt x="2225844" y="133195"/>
                  <a:pt x="2315425" y="199057"/>
                  <a:pt x="2306658" y="162489"/>
                </a:cubicBezTo>
                <a:cubicBezTo>
                  <a:pt x="2358676" y="173927"/>
                  <a:pt x="2356751" y="154958"/>
                  <a:pt x="2376691" y="163846"/>
                </a:cubicBezTo>
                <a:lnTo>
                  <a:pt x="2381520" y="166644"/>
                </a:lnTo>
                <a:lnTo>
                  <a:pt x="2500607" y="180917"/>
                </a:lnTo>
                <a:lnTo>
                  <a:pt x="2542869" y="188717"/>
                </a:lnTo>
                <a:cubicBezTo>
                  <a:pt x="2674262" y="187952"/>
                  <a:pt x="2707055" y="263173"/>
                  <a:pt x="2829718" y="242215"/>
                </a:cubicBezTo>
                <a:lnTo>
                  <a:pt x="3028662" y="219550"/>
                </a:lnTo>
                <a:cubicBezTo>
                  <a:pt x="3049869" y="208285"/>
                  <a:pt x="3084950" y="208595"/>
                  <a:pt x="3107019" y="220240"/>
                </a:cubicBezTo>
                <a:cubicBezTo>
                  <a:pt x="3110816" y="222244"/>
                  <a:pt x="3114075" y="224515"/>
                  <a:pt x="3116698" y="226983"/>
                </a:cubicBezTo>
                <a:cubicBezTo>
                  <a:pt x="3179274" y="200503"/>
                  <a:pt x="3198987" y="221584"/>
                  <a:pt x="3231577" y="202023"/>
                </a:cubicBezTo>
                <a:cubicBezTo>
                  <a:pt x="3309179" y="203900"/>
                  <a:pt x="3356885" y="235149"/>
                  <a:pt x="3386687" y="218190"/>
                </a:cubicBezTo>
                <a:cubicBezTo>
                  <a:pt x="3423429" y="225110"/>
                  <a:pt x="3463019" y="256177"/>
                  <a:pt x="3501680" y="238841"/>
                </a:cubicBezTo>
                <a:cubicBezTo>
                  <a:pt x="3496844" y="257097"/>
                  <a:pt x="3551130" y="231857"/>
                  <a:pt x="3567038" y="246771"/>
                </a:cubicBezTo>
                <a:cubicBezTo>
                  <a:pt x="3577348" y="259245"/>
                  <a:pt x="3596226" y="254494"/>
                  <a:pt x="3613626" y="256591"/>
                </a:cubicBezTo>
                <a:cubicBezTo>
                  <a:pt x="3631298" y="268014"/>
                  <a:pt x="3712457" y="266495"/>
                  <a:pt x="3737444" y="259793"/>
                </a:cubicBezTo>
                <a:cubicBezTo>
                  <a:pt x="3803671" y="233024"/>
                  <a:pt x="3891186" y="276009"/>
                  <a:pt x="3944870" y="255991"/>
                </a:cubicBezTo>
                <a:cubicBezTo>
                  <a:pt x="4008933" y="249766"/>
                  <a:pt x="4045961" y="279503"/>
                  <a:pt x="4092172" y="290617"/>
                </a:cubicBezTo>
                <a:cubicBezTo>
                  <a:pt x="4098827" y="250967"/>
                  <a:pt x="4191523" y="307711"/>
                  <a:pt x="4176434" y="272187"/>
                </a:cubicBezTo>
                <a:cubicBezTo>
                  <a:pt x="4241060" y="280555"/>
                  <a:pt x="4209740" y="244545"/>
                  <a:pt x="4269617" y="283947"/>
                </a:cubicBezTo>
                <a:cubicBezTo>
                  <a:pt x="4386123" y="270292"/>
                  <a:pt x="4534009" y="307696"/>
                  <a:pt x="4638729" y="274806"/>
                </a:cubicBezTo>
                <a:lnTo>
                  <a:pt x="4910175" y="258887"/>
                </a:lnTo>
                <a:cubicBezTo>
                  <a:pt x="4910334" y="258037"/>
                  <a:pt x="4910494" y="257187"/>
                  <a:pt x="4910653" y="256337"/>
                </a:cubicBezTo>
                <a:cubicBezTo>
                  <a:pt x="4911824" y="254741"/>
                  <a:pt x="4913545" y="254755"/>
                  <a:pt x="4915901" y="255646"/>
                </a:cubicBezTo>
                <a:lnTo>
                  <a:pt x="4919888" y="257665"/>
                </a:lnTo>
                <a:lnTo>
                  <a:pt x="4926150" y="256877"/>
                </a:lnTo>
                <a:lnTo>
                  <a:pt x="4943081" y="255402"/>
                </a:lnTo>
                <a:lnTo>
                  <a:pt x="4949875" y="250755"/>
                </a:lnTo>
                <a:lnTo>
                  <a:pt x="5034125" y="251561"/>
                </a:lnTo>
                <a:lnTo>
                  <a:pt x="5058873" y="245283"/>
                </a:lnTo>
                <a:cubicBezTo>
                  <a:pt x="5081450" y="240328"/>
                  <a:pt x="5103755" y="238383"/>
                  <a:pt x="5123651" y="248360"/>
                </a:cubicBezTo>
                <a:cubicBezTo>
                  <a:pt x="5121534" y="229990"/>
                  <a:pt x="5177244" y="258894"/>
                  <a:pt x="5197539" y="245352"/>
                </a:cubicBezTo>
                <a:cubicBezTo>
                  <a:pt x="5211192" y="233802"/>
                  <a:pt x="5231277" y="239882"/>
                  <a:pt x="5250946" y="239095"/>
                </a:cubicBezTo>
                <a:cubicBezTo>
                  <a:pt x="5272576" y="229125"/>
                  <a:pt x="5362305" y="236604"/>
                  <a:pt x="5388817" y="245059"/>
                </a:cubicBezTo>
                <a:cubicBezTo>
                  <a:pt x="5457500" y="276353"/>
                  <a:pt x="5562193" y="240387"/>
                  <a:pt x="5618162" y="264094"/>
                </a:cubicBezTo>
                <a:cubicBezTo>
                  <a:pt x="5635645" y="266810"/>
                  <a:pt x="5651655" y="267184"/>
                  <a:pt x="5666664" y="266098"/>
                </a:cubicBezTo>
                <a:lnTo>
                  <a:pt x="5715324" y="251101"/>
                </a:lnTo>
                <a:lnTo>
                  <a:pt x="5741796" y="250897"/>
                </a:lnTo>
                <a:lnTo>
                  <a:pt x="5748565" y="249142"/>
                </a:lnTo>
                <a:cubicBezTo>
                  <a:pt x="5761488" y="245753"/>
                  <a:pt x="5789604" y="257912"/>
                  <a:pt x="5802907" y="256022"/>
                </a:cubicBezTo>
                <a:cubicBezTo>
                  <a:pt x="5845141" y="268967"/>
                  <a:pt x="5900887" y="231236"/>
                  <a:pt x="5877829" y="265178"/>
                </a:cubicBezTo>
                <a:cubicBezTo>
                  <a:pt x="5932696" y="262556"/>
                  <a:pt x="5923269" y="280589"/>
                  <a:pt x="5946099" y="275229"/>
                </a:cubicBezTo>
                <a:lnTo>
                  <a:pt x="5951885" y="273306"/>
                </a:lnTo>
                <a:lnTo>
                  <a:pt x="5957187" y="267506"/>
                </a:lnTo>
                <a:lnTo>
                  <a:pt x="6000476" y="273899"/>
                </a:lnTo>
                <a:lnTo>
                  <a:pt x="6055647" y="268058"/>
                </a:lnTo>
                <a:cubicBezTo>
                  <a:pt x="6182414" y="290116"/>
                  <a:pt x="6280672" y="256487"/>
                  <a:pt x="6390944" y="296657"/>
                </a:cubicBezTo>
                <a:lnTo>
                  <a:pt x="6445883" y="304401"/>
                </a:lnTo>
                <a:cubicBezTo>
                  <a:pt x="6488263" y="316778"/>
                  <a:pt x="6557650" y="301859"/>
                  <a:pt x="6598839" y="327138"/>
                </a:cubicBezTo>
                <a:cubicBezTo>
                  <a:pt x="6614856" y="341473"/>
                  <a:pt x="6658305" y="336097"/>
                  <a:pt x="6674894" y="339184"/>
                </a:cubicBezTo>
                <a:cubicBezTo>
                  <a:pt x="6691483" y="342271"/>
                  <a:pt x="6694854" y="347625"/>
                  <a:pt x="6698374" y="345663"/>
                </a:cubicBezTo>
                <a:cubicBezTo>
                  <a:pt x="6748333" y="381426"/>
                  <a:pt x="6764373" y="352806"/>
                  <a:pt x="6788093" y="377012"/>
                </a:cubicBezTo>
                <a:cubicBezTo>
                  <a:pt x="6863891" y="387787"/>
                  <a:pt x="6979637" y="372926"/>
                  <a:pt x="7001696" y="394163"/>
                </a:cubicBezTo>
                <a:cubicBezTo>
                  <a:pt x="7039991" y="393431"/>
                  <a:pt x="7010656" y="400290"/>
                  <a:pt x="7052564" y="396658"/>
                </a:cubicBezTo>
                <a:cubicBezTo>
                  <a:pt x="7055164" y="378218"/>
                  <a:pt x="7109032" y="400006"/>
                  <a:pt x="7130364" y="388164"/>
                </a:cubicBezTo>
                <a:cubicBezTo>
                  <a:pt x="7145309" y="377773"/>
                  <a:pt x="7161671" y="385430"/>
                  <a:pt x="7179335" y="386225"/>
                </a:cubicBezTo>
                <a:cubicBezTo>
                  <a:pt x="7200979" y="378045"/>
                  <a:pt x="7278864" y="392682"/>
                  <a:pt x="7300357" y="403218"/>
                </a:cubicBezTo>
                <a:cubicBezTo>
                  <a:pt x="7353733" y="439852"/>
                  <a:pt x="7455509" y="412480"/>
                  <a:pt x="7499445" y="440549"/>
                </a:cubicBezTo>
                <a:cubicBezTo>
                  <a:pt x="7558920" y="456964"/>
                  <a:pt x="7606586" y="434213"/>
                  <a:pt x="7655710" y="430962"/>
                </a:cubicBezTo>
                <a:cubicBezTo>
                  <a:pt x="7646336" y="470388"/>
                  <a:pt x="7758609" y="430550"/>
                  <a:pt x="7729851" y="462457"/>
                </a:cubicBezTo>
                <a:cubicBezTo>
                  <a:pt x="7795688" y="464850"/>
                  <a:pt x="7751041" y="494594"/>
                  <a:pt x="7824660" y="466203"/>
                </a:cubicBezTo>
                <a:cubicBezTo>
                  <a:pt x="7931888" y="498311"/>
                  <a:pt x="8189689" y="453831"/>
                  <a:pt x="8277851" y="502630"/>
                </a:cubicBezTo>
                <a:cubicBezTo>
                  <a:pt x="8370818" y="512734"/>
                  <a:pt x="8313042" y="513711"/>
                  <a:pt x="8382461" y="526824"/>
                </a:cubicBezTo>
                <a:cubicBezTo>
                  <a:pt x="8391942" y="573223"/>
                  <a:pt x="8538700" y="594604"/>
                  <a:pt x="8594502" y="613607"/>
                </a:cubicBezTo>
                <a:cubicBezTo>
                  <a:pt x="8691407" y="622788"/>
                  <a:pt x="8680711" y="654899"/>
                  <a:pt x="8777878" y="639454"/>
                </a:cubicBezTo>
                <a:cubicBezTo>
                  <a:pt x="8821850" y="645255"/>
                  <a:pt x="8834479" y="644511"/>
                  <a:pt x="8858334" y="648415"/>
                </a:cubicBezTo>
                <a:lnTo>
                  <a:pt x="8969814" y="639833"/>
                </a:lnTo>
                <a:cubicBezTo>
                  <a:pt x="9008784" y="633280"/>
                  <a:pt x="9061030" y="618158"/>
                  <a:pt x="9092152" y="609097"/>
                </a:cubicBezTo>
                <a:cubicBezTo>
                  <a:pt x="9141320" y="619991"/>
                  <a:pt x="9118891" y="591188"/>
                  <a:pt x="9156546" y="585468"/>
                </a:cubicBezTo>
                <a:cubicBezTo>
                  <a:pt x="9180620" y="587385"/>
                  <a:pt x="9192331" y="584657"/>
                  <a:pt x="9194830" y="571148"/>
                </a:cubicBezTo>
                <a:cubicBezTo>
                  <a:pt x="9308402" y="581928"/>
                  <a:pt x="9235498" y="557277"/>
                  <a:pt x="9314188" y="547301"/>
                </a:cubicBezTo>
                <a:cubicBezTo>
                  <a:pt x="9385651" y="541365"/>
                  <a:pt x="9407311" y="527502"/>
                  <a:pt x="9505176" y="542666"/>
                </a:cubicBezTo>
                <a:cubicBezTo>
                  <a:pt x="9527962" y="548956"/>
                  <a:pt x="9555704" y="534081"/>
                  <a:pt x="9581851" y="530976"/>
                </a:cubicBezTo>
                <a:cubicBezTo>
                  <a:pt x="9607998" y="527871"/>
                  <a:pt x="9661317" y="526445"/>
                  <a:pt x="9662056" y="524035"/>
                </a:cubicBezTo>
                <a:cubicBezTo>
                  <a:pt x="9725667" y="537016"/>
                  <a:pt x="9687962" y="516815"/>
                  <a:pt x="9724197" y="528337"/>
                </a:cubicBezTo>
                <a:cubicBezTo>
                  <a:pt x="9784395" y="515772"/>
                  <a:pt x="9805214" y="483205"/>
                  <a:pt x="9837846" y="492977"/>
                </a:cubicBezTo>
                <a:cubicBezTo>
                  <a:pt x="9863105" y="482046"/>
                  <a:pt x="9877613" y="450783"/>
                  <a:pt x="9917440" y="459605"/>
                </a:cubicBezTo>
                <a:cubicBezTo>
                  <a:pt x="9914032" y="456009"/>
                  <a:pt x="9914999" y="454133"/>
                  <a:pt x="9918439" y="453114"/>
                </a:cubicBezTo>
                <a:lnTo>
                  <a:pt x="9953039" y="452486"/>
                </a:lnTo>
                <a:lnTo>
                  <a:pt x="9988183" y="448079"/>
                </a:lnTo>
                <a:cubicBezTo>
                  <a:pt x="10003164" y="445307"/>
                  <a:pt x="9997636" y="440348"/>
                  <a:pt x="9991965" y="435969"/>
                </a:cubicBezTo>
                <a:lnTo>
                  <a:pt x="9986932" y="431168"/>
                </a:lnTo>
                <a:lnTo>
                  <a:pt x="9996190" y="429066"/>
                </a:lnTo>
                <a:lnTo>
                  <a:pt x="9999786" y="427758"/>
                </a:lnTo>
                <a:lnTo>
                  <a:pt x="10012936" y="428884"/>
                </a:lnTo>
                <a:cubicBezTo>
                  <a:pt x="10033227" y="430510"/>
                  <a:pt x="10071440" y="439772"/>
                  <a:pt x="10102484" y="441324"/>
                </a:cubicBezTo>
                <a:cubicBezTo>
                  <a:pt x="10136562" y="436650"/>
                  <a:pt x="10161909" y="444583"/>
                  <a:pt x="10199200" y="438197"/>
                </a:cubicBezTo>
                <a:cubicBezTo>
                  <a:pt x="10217449" y="429443"/>
                  <a:pt x="10230000" y="428254"/>
                  <a:pt x="10245648" y="438831"/>
                </a:cubicBezTo>
                <a:cubicBezTo>
                  <a:pt x="10329997" y="396081"/>
                  <a:pt x="10293643" y="438380"/>
                  <a:pt x="10369590" y="423377"/>
                </a:cubicBezTo>
                <a:cubicBezTo>
                  <a:pt x="10435429" y="407137"/>
                  <a:pt x="10508988" y="397618"/>
                  <a:pt x="10575777" y="355859"/>
                </a:cubicBezTo>
                <a:cubicBezTo>
                  <a:pt x="10588559" y="343823"/>
                  <a:pt x="10623554" y="349957"/>
                  <a:pt x="10638984" y="347416"/>
                </a:cubicBezTo>
                <a:cubicBezTo>
                  <a:pt x="10654414" y="344875"/>
                  <a:pt x="10665320" y="338813"/>
                  <a:pt x="10668356" y="340612"/>
                </a:cubicBezTo>
                <a:cubicBezTo>
                  <a:pt x="10708634" y="310852"/>
                  <a:pt x="10713374" y="337960"/>
                  <a:pt x="10732175" y="317549"/>
                </a:cubicBezTo>
                <a:cubicBezTo>
                  <a:pt x="10795223" y="310206"/>
                  <a:pt x="10845347" y="331314"/>
                  <a:pt x="10862886" y="313438"/>
                </a:cubicBezTo>
                <a:cubicBezTo>
                  <a:pt x="10895019" y="315099"/>
                  <a:pt x="10938544" y="336989"/>
                  <a:pt x="10963063" y="317771"/>
                </a:cubicBezTo>
                <a:cubicBezTo>
                  <a:pt x="10966067" y="333874"/>
                  <a:pt x="11000154" y="306125"/>
                  <a:pt x="11018562" y="316991"/>
                </a:cubicBezTo>
                <a:cubicBezTo>
                  <a:pt x="11031553" y="326424"/>
                  <a:pt x="11044924" y="320203"/>
                  <a:pt x="11059692" y="319983"/>
                </a:cubicBezTo>
                <a:cubicBezTo>
                  <a:pt x="11078202" y="327673"/>
                  <a:pt x="11142830" y="317027"/>
                  <a:pt x="11160371" y="308440"/>
                </a:cubicBezTo>
                <a:cubicBezTo>
                  <a:pt x="11165760" y="304637"/>
                  <a:pt x="11171826" y="301723"/>
                  <a:pt x="11178386" y="299490"/>
                </a:cubicBezTo>
                <a:lnTo>
                  <a:pt x="11192494" y="296221"/>
                </a:lnTo>
                <a:lnTo>
                  <a:pt x="11199770" y="299772"/>
                </a:lnTo>
                <a:lnTo>
                  <a:pt x="11217258" y="293681"/>
                </a:lnTo>
                <a:lnTo>
                  <a:pt x="11245798" y="292170"/>
                </a:lnTo>
                <a:lnTo>
                  <a:pt x="11255992" y="291919"/>
                </a:lnTo>
                <a:lnTo>
                  <a:pt x="11264859" y="293937"/>
                </a:lnTo>
                <a:cubicBezTo>
                  <a:pt x="11269176" y="294273"/>
                  <a:pt x="11272860" y="293892"/>
                  <a:pt x="11276151" y="293070"/>
                </a:cubicBezTo>
                <a:lnTo>
                  <a:pt x="11279850" y="291330"/>
                </a:lnTo>
                <a:lnTo>
                  <a:pt x="11290818" y="291060"/>
                </a:lnTo>
                <a:lnTo>
                  <a:pt x="11296248" y="290163"/>
                </a:lnTo>
                <a:lnTo>
                  <a:pt x="11301652" y="290324"/>
                </a:lnTo>
                <a:lnTo>
                  <a:pt x="11339114" y="288153"/>
                </a:lnTo>
                <a:lnTo>
                  <a:pt x="11345146" y="290802"/>
                </a:lnTo>
                <a:lnTo>
                  <a:pt x="11400126" y="292287"/>
                </a:lnTo>
                <a:cubicBezTo>
                  <a:pt x="11400225" y="292777"/>
                  <a:pt x="11400322" y="293267"/>
                  <a:pt x="11400420" y="293758"/>
                </a:cubicBezTo>
                <a:cubicBezTo>
                  <a:pt x="11402333" y="297092"/>
                  <a:pt x="11406107" y="299615"/>
                  <a:pt x="11413889" y="300516"/>
                </a:cubicBezTo>
                <a:cubicBezTo>
                  <a:pt x="11395142" y="320394"/>
                  <a:pt x="11416088" y="309220"/>
                  <a:pt x="11440688" y="310121"/>
                </a:cubicBezTo>
                <a:cubicBezTo>
                  <a:pt x="11417061" y="341196"/>
                  <a:pt x="11491047" y="330911"/>
                  <a:pt x="11496733" y="350225"/>
                </a:cubicBezTo>
                <a:cubicBezTo>
                  <a:pt x="11515339" y="350186"/>
                  <a:pt x="11534581" y="350713"/>
                  <a:pt x="11554005" y="351933"/>
                </a:cubicBezTo>
                <a:lnTo>
                  <a:pt x="11565304" y="353069"/>
                </a:lnTo>
                <a:cubicBezTo>
                  <a:pt x="11565348" y="353186"/>
                  <a:pt x="11565391" y="353302"/>
                  <a:pt x="11565435" y="353419"/>
                </a:cubicBezTo>
                <a:cubicBezTo>
                  <a:pt x="11567690" y="354366"/>
                  <a:pt x="11571332" y="355001"/>
                  <a:pt x="11577168" y="355270"/>
                </a:cubicBezTo>
                <a:lnTo>
                  <a:pt x="11607823" y="357347"/>
                </a:lnTo>
                <a:lnTo>
                  <a:pt x="11664276" y="386951"/>
                </a:lnTo>
                <a:cubicBezTo>
                  <a:pt x="11700990" y="407051"/>
                  <a:pt x="11744222" y="456861"/>
                  <a:pt x="11786197" y="477948"/>
                </a:cubicBezTo>
                <a:lnTo>
                  <a:pt x="11866598" y="486803"/>
                </a:lnTo>
                <a:cubicBezTo>
                  <a:pt x="11883269" y="491187"/>
                  <a:pt x="11900036" y="496356"/>
                  <a:pt x="11916744" y="502917"/>
                </a:cubicBezTo>
                <a:lnTo>
                  <a:pt x="11949248" y="518881"/>
                </a:lnTo>
                <a:lnTo>
                  <a:pt x="11951002" y="518735"/>
                </a:lnTo>
                <a:lnTo>
                  <a:pt x="12026007" y="534384"/>
                </a:lnTo>
                <a:cubicBezTo>
                  <a:pt x="12029433" y="533054"/>
                  <a:pt x="12032525" y="531446"/>
                  <a:pt x="12035188" y="529609"/>
                </a:cubicBezTo>
                <a:cubicBezTo>
                  <a:pt x="12075234" y="558112"/>
                  <a:pt x="12095957" y="542163"/>
                  <a:pt x="12115225" y="561895"/>
                </a:cubicBezTo>
                <a:cubicBezTo>
                  <a:pt x="12144838" y="564862"/>
                  <a:pt x="12170822" y="560882"/>
                  <a:pt x="12191636" y="558318"/>
                </a:cubicBezTo>
                <a:lnTo>
                  <a:pt x="12192000" y="558295"/>
                </a:lnTo>
                <a:lnTo>
                  <a:pt x="12192000" y="1126566"/>
                </a:lnTo>
                <a:lnTo>
                  <a:pt x="0" y="1126566"/>
                </a:lnTo>
                <a:lnTo>
                  <a:pt x="0" y="401922"/>
                </a:lnTo>
                <a:lnTo>
                  <a:pt x="25242" y="388862"/>
                </a:lnTo>
                <a:cubicBezTo>
                  <a:pt x="53095" y="374239"/>
                  <a:pt x="81134" y="359931"/>
                  <a:pt x="96922" y="357381"/>
                </a:cubicBezTo>
                <a:cubicBezTo>
                  <a:pt x="108624" y="334682"/>
                  <a:pt x="133296" y="326879"/>
                  <a:pt x="164580" y="322443"/>
                </a:cubicBezTo>
                <a:cubicBezTo>
                  <a:pt x="170496" y="302312"/>
                  <a:pt x="203628" y="305232"/>
                  <a:pt x="258712" y="286531"/>
                </a:cubicBezTo>
                <a:cubicBezTo>
                  <a:pt x="264312" y="263774"/>
                  <a:pt x="296058" y="274113"/>
                  <a:pt x="316354" y="238529"/>
                </a:cubicBezTo>
                <a:cubicBezTo>
                  <a:pt x="320285" y="239658"/>
                  <a:pt x="324488" y="240478"/>
                  <a:pt x="328834" y="240963"/>
                </a:cubicBezTo>
                <a:cubicBezTo>
                  <a:pt x="354074" y="243782"/>
                  <a:pt x="378513" y="234932"/>
                  <a:pt x="383414" y="221196"/>
                </a:cubicBezTo>
                <a:cubicBezTo>
                  <a:pt x="421577" y="169345"/>
                  <a:pt x="485280" y="146631"/>
                  <a:pt x="537708" y="119020"/>
                </a:cubicBezTo>
                <a:cubicBezTo>
                  <a:pt x="588732" y="94357"/>
                  <a:pt x="615676" y="101316"/>
                  <a:pt x="653257" y="91372"/>
                </a:cubicBezTo>
                <a:cubicBezTo>
                  <a:pt x="684624" y="78385"/>
                  <a:pt x="748753" y="87379"/>
                  <a:pt x="763197" y="59356"/>
                </a:cubicBezTo>
                <a:cubicBezTo>
                  <a:pt x="765804" y="63426"/>
                  <a:pt x="771340" y="64365"/>
                  <a:pt x="778208" y="63801"/>
                </a:cubicBezTo>
                <a:lnTo>
                  <a:pt x="784725" y="62505"/>
                </a:lnTo>
                <a:lnTo>
                  <a:pt x="785400" y="62796"/>
                </a:lnTo>
                <a:lnTo>
                  <a:pt x="786774" y="62098"/>
                </a:lnTo>
                <a:lnTo>
                  <a:pt x="852003" y="61064"/>
                </a:lnTo>
                <a:cubicBezTo>
                  <a:pt x="860539" y="57863"/>
                  <a:pt x="862705" y="50815"/>
                  <a:pt x="870719" y="47209"/>
                </a:cubicBezTo>
                <a:lnTo>
                  <a:pt x="883786" y="45814"/>
                </a:lnTo>
                <a:lnTo>
                  <a:pt x="886400" y="43909"/>
                </a:lnTo>
                <a:lnTo>
                  <a:pt x="893881" y="40197"/>
                </a:lnTo>
                <a:lnTo>
                  <a:pt x="886282" y="36610"/>
                </a:lnTo>
                <a:cubicBezTo>
                  <a:pt x="895681" y="33262"/>
                  <a:pt x="933249" y="22206"/>
                  <a:pt x="950274" y="20111"/>
                </a:cubicBezTo>
                <a:lnTo>
                  <a:pt x="988432" y="24039"/>
                </a:lnTo>
                <a:cubicBezTo>
                  <a:pt x="993873" y="26447"/>
                  <a:pt x="1044330" y="14803"/>
                  <a:pt x="1048223" y="19791"/>
                </a:cubicBezTo>
                <a:cubicBezTo>
                  <a:pt x="1123287" y="25741"/>
                  <a:pt x="1109478" y="4056"/>
                  <a:pt x="1177886" y="30728"/>
                </a:cubicBezTo>
                <a:cubicBezTo>
                  <a:pt x="1207072" y="3020"/>
                  <a:pt x="1274783" y="15000"/>
                  <a:pt x="1305018" y="0"/>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05" name="Freeform: Shape 8204">
            <a:extLst>
              <a:ext uri="{FF2B5EF4-FFF2-40B4-BE49-F238E27FC236}">
                <a16:creationId xmlns:a16="http://schemas.microsoft.com/office/drawing/2014/main" id="{37F87E21-9F5F-4A2A-93FB-23E0264A2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38385" y="3213478"/>
            <a:ext cx="2605999" cy="3236262"/>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8196" name="Picture 4" descr="Aura Accounting Solutions - Rebrand — Connor Goicoechea">
            <a:extLst>
              <a:ext uri="{FF2B5EF4-FFF2-40B4-BE49-F238E27FC236}">
                <a16:creationId xmlns:a16="http://schemas.microsoft.com/office/drawing/2014/main" id="{8993FBF3-EC67-F1CC-1BC2-D02D6380B51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0749" r="9556" b="-6"/>
          <a:stretch/>
        </p:blipFill>
        <p:spPr bwMode="auto">
          <a:xfrm>
            <a:off x="8622815" y="3290550"/>
            <a:ext cx="2448871" cy="3072977"/>
          </a:xfrm>
          <a:prstGeom prst="rect">
            <a:avLst/>
          </a:prstGeom>
          <a:noFill/>
          <a:extLst>
            <a:ext uri="{909E8E84-426E-40DD-AFC4-6F175D3DCCD1}">
              <a14:hiddenFill xmlns:a14="http://schemas.microsoft.com/office/drawing/2010/main">
                <a:solidFill>
                  <a:srgbClr val="FFFFFF"/>
                </a:solidFill>
              </a14:hiddenFill>
            </a:ext>
          </a:extLst>
        </p:spPr>
      </p:pic>
      <p:sp>
        <p:nvSpPr>
          <p:cNvPr id="8207" name="Rectangle 6">
            <a:extLst>
              <a:ext uri="{FF2B5EF4-FFF2-40B4-BE49-F238E27FC236}">
                <a16:creationId xmlns:a16="http://schemas.microsoft.com/office/drawing/2014/main" id="{B555642D-CBCD-439C-8A0F-21CD45E295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97311">
            <a:off x="10422511" y="3037523"/>
            <a:ext cx="1136424"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41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09" name="Freeform: Shape 8208">
            <a:extLst>
              <a:ext uri="{FF2B5EF4-FFF2-40B4-BE49-F238E27FC236}">
                <a16:creationId xmlns:a16="http://schemas.microsoft.com/office/drawing/2014/main" id="{F2772798-1BBC-45F3-B319-C2ADE2CA4D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79811" y="476714"/>
            <a:ext cx="2597530" cy="2516429"/>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8" name="Picture 7" descr="A blue circle with white text&#10;&#10;Description automatically generated">
            <a:extLst>
              <a:ext uri="{FF2B5EF4-FFF2-40B4-BE49-F238E27FC236}">
                <a16:creationId xmlns:a16="http://schemas.microsoft.com/office/drawing/2014/main" id="{D2882586-A88A-0408-FECB-D57CB23218E3}"/>
              </a:ext>
            </a:extLst>
          </p:cNvPr>
          <p:cNvPicPr>
            <a:picLocks noChangeAspect="1"/>
          </p:cNvPicPr>
          <p:nvPr/>
        </p:nvPicPr>
        <p:blipFill>
          <a:blip r:embed="rId3"/>
          <a:srcRect t="1173" r="4" b="3681"/>
          <a:stretch/>
        </p:blipFill>
        <p:spPr>
          <a:xfrm>
            <a:off x="8991876" y="588822"/>
            <a:ext cx="2372885" cy="2309768"/>
          </a:xfrm>
          <a:prstGeom prst="rect">
            <a:avLst/>
          </a:prstGeom>
        </p:spPr>
      </p:pic>
      <p:sp>
        <p:nvSpPr>
          <p:cNvPr id="8211" name="Freeform: Shape 8210">
            <a:extLst>
              <a:ext uri="{FF2B5EF4-FFF2-40B4-BE49-F238E27FC236}">
                <a16:creationId xmlns:a16="http://schemas.microsoft.com/office/drawing/2014/main" id="{0E028C45-84D6-49D4-BEBB-AD070E64DD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54367" y="2289323"/>
            <a:ext cx="1628226" cy="1720775"/>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2F2F2"/>
          </a:solidFill>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8194" name="Picture 2" descr="Wave Financial - Wikipedia">
            <a:extLst>
              <a:ext uri="{FF2B5EF4-FFF2-40B4-BE49-F238E27FC236}">
                <a16:creationId xmlns:a16="http://schemas.microsoft.com/office/drawing/2014/main" id="{A95271A4-7270-E4BB-EEB3-78C6DAC0A46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3673" r="62025" b="-3"/>
          <a:stretch/>
        </p:blipFill>
        <p:spPr bwMode="auto">
          <a:xfrm>
            <a:off x="7954367" y="2289465"/>
            <a:ext cx="1628227" cy="1720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72512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36FE7-2290-2D68-2F95-993F466E6AB8}"/>
              </a:ext>
            </a:extLst>
          </p:cNvPr>
          <p:cNvSpPr>
            <a:spLocks noGrp="1"/>
          </p:cNvSpPr>
          <p:nvPr>
            <p:ph type="title"/>
          </p:nvPr>
        </p:nvSpPr>
        <p:spPr/>
        <p:txBody>
          <a:bodyPr/>
          <a:lstStyle/>
          <a:p>
            <a:r>
              <a:rPr lang="en-US" dirty="0"/>
              <a:t>UI / UX</a:t>
            </a:r>
            <a:endParaRPr lang="en-GB" dirty="0"/>
          </a:p>
        </p:txBody>
      </p:sp>
      <p:sp>
        <p:nvSpPr>
          <p:cNvPr id="3" name="Content Placeholder 2">
            <a:extLst>
              <a:ext uri="{FF2B5EF4-FFF2-40B4-BE49-F238E27FC236}">
                <a16:creationId xmlns:a16="http://schemas.microsoft.com/office/drawing/2014/main" id="{3F329FD4-13C4-DA31-6EA8-06D0231DF5C9}"/>
              </a:ext>
            </a:extLst>
          </p:cNvPr>
          <p:cNvSpPr>
            <a:spLocks noGrp="1"/>
          </p:cNvSpPr>
          <p:nvPr>
            <p:ph idx="1"/>
          </p:nvPr>
        </p:nvSpPr>
        <p:spPr/>
        <p:txBody>
          <a:bodyPr/>
          <a:lstStyle/>
          <a:p>
            <a:r>
              <a:rPr lang="en-US" dirty="0"/>
              <a:t>What, Why?</a:t>
            </a:r>
          </a:p>
          <a:p>
            <a:r>
              <a:rPr lang="en-US" dirty="0"/>
              <a:t>Human Behavior</a:t>
            </a:r>
          </a:p>
          <a:p>
            <a:r>
              <a:rPr lang="en-US" dirty="0"/>
              <a:t>Comprehensibility</a:t>
            </a:r>
          </a:p>
          <a:p>
            <a:r>
              <a:rPr lang="en-US" dirty="0"/>
              <a:t>Workflow</a:t>
            </a:r>
          </a:p>
          <a:p>
            <a:endParaRPr lang="en-US" dirty="0"/>
          </a:p>
          <a:p>
            <a:pPr marL="0" indent="0">
              <a:buNone/>
            </a:pPr>
            <a:endParaRPr lang="en-US" dirty="0"/>
          </a:p>
          <a:p>
            <a:pPr marL="0" indent="0">
              <a:buNone/>
            </a:pPr>
            <a:r>
              <a:rPr lang="en-US" dirty="0"/>
              <a:t>(13)</a:t>
            </a:r>
          </a:p>
          <a:p>
            <a:endParaRPr lang="en-GB" dirty="0"/>
          </a:p>
        </p:txBody>
      </p:sp>
      <p:pic>
        <p:nvPicPr>
          <p:cNvPr id="4" name="Picture 3">
            <a:extLst>
              <a:ext uri="{FF2B5EF4-FFF2-40B4-BE49-F238E27FC236}">
                <a16:creationId xmlns:a16="http://schemas.microsoft.com/office/drawing/2014/main" id="{A66C8565-75E4-1B1F-3953-937F8D97E4B0}"/>
              </a:ext>
            </a:extLst>
          </p:cNvPr>
          <p:cNvPicPr>
            <a:picLocks noChangeAspect="1"/>
          </p:cNvPicPr>
          <p:nvPr/>
        </p:nvPicPr>
        <p:blipFill>
          <a:blip r:embed="rId3"/>
          <a:stretch>
            <a:fillRect/>
          </a:stretch>
        </p:blipFill>
        <p:spPr>
          <a:xfrm>
            <a:off x="4474029" y="984776"/>
            <a:ext cx="8588828" cy="4494819"/>
          </a:xfrm>
          <a:prstGeom prst="rect">
            <a:avLst/>
          </a:prstGeom>
        </p:spPr>
      </p:pic>
    </p:spTree>
    <p:extLst>
      <p:ext uri="{BB962C8B-B14F-4D97-AF65-F5344CB8AC3E}">
        <p14:creationId xmlns:p14="http://schemas.microsoft.com/office/powerpoint/2010/main" val="7089316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6F938-194F-4858-7466-6F666C0AADA1}"/>
              </a:ext>
            </a:extLst>
          </p:cNvPr>
          <p:cNvSpPr>
            <a:spLocks noGrp="1"/>
          </p:cNvSpPr>
          <p:nvPr>
            <p:ph type="title"/>
          </p:nvPr>
        </p:nvSpPr>
        <p:spPr/>
        <p:txBody>
          <a:bodyPr/>
          <a:lstStyle/>
          <a:p>
            <a:r>
              <a:rPr lang="en-US" dirty="0"/>
              <a:t>Initial Architecture</a:t>
            </a:r>
            <a:endParaRPr lang="en-GB" dirty="0"/>
          </a:p>
        </p:txBody>
      </p:sp>
      <p:sp>
        <p:nvSpPr>
          <p:cNvPr id="3" name="Content Placeholder 2">
            <a:extLst>
              <a:ext uri="{FF2B5EF4-FFF2-40B4-BE49-F238E27FC236}">
                <a16:creationId xmlns:a16="http://schemas.microsoft.com/office/drawing/2014/main" id="{70DB7975-5736-0DAA-C129-4A8BCF711E66}"/>
              </a:ext>
            </a:extLst>
          </p:cNvPr>
          <p:cNvSpPr>
            <a:spLocks noGrp="1"/>
          </p:cNvSpPr>
          <p:nvPr>
            <p:ph idx="1"/>
          </p:nvPr>
        </p:nvSpPr>
        <p:spPr/>
        <p:txBody>
          <a:bodyPr/>
          <a:lstStyle/>
          <a:p>
            <a:r>
              <a:rPr lang="en-US" dirty="0"/>
              <a:t>C# - Visual Studio 2022 </a:t>
            </a:r>
          </a:p>
          <a:p>
            <a:endParaRPr lang="en-US" dirty="0"/>
          </a:p>
          <a:p>
            <a:endParaRPr lang="en-US" dirty="0"/>
          </a:p>
          <a:p>
            <a:r>
              <a:rPr lang="en-US" dirty="0"/>
              <a:t>Relational Database – MySQL </a:t>
            </a:r>
          </a:p>
          <a:p>
            <a:pPr lvl="1"/>
            <a:r>
              <a:rPr lang="en-US" dirty="0"/>
              <a:t>(Azure for future long term security) </a:t>
            </a:r>
          </a:p>
          <a:p>
            <a:endParaRPr lang="en-US" dirty="0"/>
          </a:p>
          <a:p>
            <a:endParaRPr lang="en-US" dirty="0"/>
          </a:p>
          <a:p>
            <a:r>
              <a:rPr lang="en-US" dirty="0"/>
              <a:t>Windows 11</a:t>
            </a:r>
            <a:endParaRPr lang="en-GB" dirty="0"/>
          </a:p>
        </p:txBody>
      </p:sp>
      <p:pic>
        <p:nvPicPr>
          <p:cNvPr id="5122" name="Picture 2" descr="MySQL logo and symbol, meaning, history, PNG">
            <a:extLst>
              <a:ext uri="{FF2B5EF4-FFF2-40B4-BE49-F238E27FC236}">
                <a16:creationId xmlns:a16="http://schemas.microsoft.com/office/drawing/2014/main" id="{F08C4A75-F735-5CEA-707B-94421198E8A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28707" y="2939744"/>
            <a:ext cx="2318793" cy="1449665"/>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Azure Database for MySQL - Managed MySQL Database | Microsoft Azure">
            <a:extLst>
              <a:ext uri="{FF2B5EF4-FFF2-40B4-BE49-F238E27FC236}">
                <a16:creationId xmlns:a16="http://schemas.microsoft.com/office/drawing/2014/main" id="{253CC4B6-CB8D-0720-32F5-9B8FA7CCF77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415041" y="2614588"/>
            <a:ext cx="1924049" cy="1924049"/>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Free High-Quality Windows 11 Logo for Creative Design">
            <a:extLst>
              <a:ext uri="{FF2B5EF4-FFF2-40B4-BE49-F238E27FC236}">
                <a16:creationId xmlns:a16="http://schemas.microsoft.com/office/drawing/2014/main" id="{832A0082-20B2-EFC3-75E5-F983FB63416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350894" y="4889062"/>
            <a:ext cx="1492096" cy="1492096"/>
          </a:xfrm>
          <a:prstGeom prst="rect">
            <a:avLst/>
          </a:prstGeom>
          <a:noFill/>
          <a:extLst>
            <a:ext uri="{909E8E84-426E-40DD-AFC4-6F175D3DCCD1}">
              <a14:hiddenFill xmlns:a14="http://schemas.microsoft.com/office/drawing/2010/main">
                <a:solidFill>
                  <a:srgbClr val="FFFFFF"/>
                </a:solidFill>
              </a14:hiddenFill>
            </a:ext>
          </a:extLst>
        </p:spPr>
      </p:pic>
      <p:pic>
        <p:nvPicPr>
          <p:cNvPr id="5128" name="Picture 8">
            <a:extLst>
              <a:ext uri="{FF2B5EF4-FFF2-40B4-BE49-F238E27FC236}">
                <a16:creationId xmlns:a16="http://schemas.microsoft.com/office/drawing/2014/main" id="{6A7BA811-0F53-2F5F-816A-CFFFD02A616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234318" y="1289025"/>
            <a:ext cx="1325563" cy="13255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52055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3DAED96-7A41-D05C-0D0F-1349674DB7B0}"/>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rPr>
              <a:t>Why a Desktop App?</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D951AD9B-A9D5-9B44-91BC-99C2EE2FED93}"/>
              </a:ext>
            </a:extLst>
          </p:cNvPr>
          <p:cNvGraphicFramePr>
            <a:graphicFrameLocks noGrp="1"/>
          </p:cNvGraphicFramePr>
          <p:nvPr>
            <p:ph idx="1"/>
            <p:extLst>
              <p:ext uri="{D42A27DB-BD31-4B8C-83A1-F6EECF244321}">
                <p14:modId xmlns:p14="http://schemas.microsoft.com/office/powerpoint/2010/main" val="1786430029"/>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388562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E020E-2889-D4A6-9070-E11A544A96E8}"/>
              </a:ext>
            </a:extLst>
          </p:cNvPr>
          <p:cNvSpPr>
            <a:spLocks noGrp="1"/>
          </p:cNvSpPr>
          <p:nvPr>
            <p:ph type="title"/>
          </p:nvPr>
        </p:nvSpPr>
        <p:spPr/>
        <p:txBody>
          <a:bodyPr/>
          <a:lstStyle/>
          <a:p>
            <a:r>
              <a:rPr lang="en-US" dirty="0"/>
              <a:t>Aims and Objectives</a:t>
            </a:r>
            <a:endParaRPr lang="en-GB" dirty="0"/>
          </a:p>
        </p:txBody>
      </p:sp>
      <p:sp>
        <p:nvSpPr>
          <p:cNvPr id="3" name="Content Placeholder 2">
            <a:extLst>
              <a:ext uri="{FF2B5EF4-FFF2-40B4-BE49-F238E27FC236}">
                <a16:creationId xmlns:a16="http://schemas.microsoft.com/office/drawing/2014/main" id="{3BE59CB1-39D9-8D3D-72A1-033C0BE24716}"/>
              </a:ext>
            </a:extLst>
          </p:cNvPr>
          <p:cNvSpPr>
            <a:spLocks noGrp="1"/>
          </p:cNvSpPr>
          <p:nvPr>
            <p:ph idx="1"/>
          </p:nvPr>
        </p:nvSpPr>
        <p:spPr/>
        <p:txBody>
          <a:bodyPr/>
          <a:lstStyle/>
          <a:p>
            <a:r>
              <a:rPr lang="en-US" dirty="0"/>
              <a:t>Aim</a:t>
            </a:r>
          </a:p>
          <a:p>
            <a:pPr marL="0" indent="0">
              <a:buNone/>
            </a:pPr>
            <a:r>
              <a:rPr lang="en-US" b="0" i="0" dirty="0">
                <a:solidFill>
                  <a:srgbClr val="000000"/>
                </a:solidFill>
                <a:effectLst/>
                <a:latin typeface="Aptos" panose="020B0004020202020204" pitchFamily="34" charset="0"/>
              </a:rPr>
              <a:t>“To analyze an existing paper-based invoicing and record keeping system and enhance it into a digital format to measure how effective that change can bring towards ease of use and efficiency”</a:t>
            </a:r>
            <a:endParaRPr lang="en-GB" dirty="0"/>
          </a:p>
        </p:txBody>
      </p:sp>
    </p:spTree>
    <p:extLst>
      <p:ext uri="{BB962C8B-B14F-4D97-AF65-F5344CB8AC3E}">
        <p14:creationId xmlns:p14="http://schemas.microsoft.com/office/powerpoint/2010/main" val="28720267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2B8DC-C0C8-6B40-E4CC-8399CD57621D}"/>
              </a:ext>
            </a:extLst>
          </p:cNvPr>
          <p:cNvSpPr>
            <a:spLocks noGrp="1"/>
          </p:cNvSpPr>
          <p:nvPr>
            <p:ph type="title"/>
          </p:nvPr>
        </p:nvSpPr>
        <p:spPr/>
        <p:txBody>
          <a:bodyPr/>
          <a:lstStyle/>
          <a:p>
            <a:r>
              <a:rPr lang="en-US" dirty="0"/>
              <a:t>Aims and Objectives</a:t>
            </a:r>
            <a:endParaRPr lang="en-GB" dirty="0"/>
          </a:p>
        </p:txBody>
      </p:sp>
      <p:sp>
        <p:nvSpPr>
          <p:cNvPr id="3" name="Content Placeholder 2">
            <a:extLst>
              <a:ext uri="{FF2B5EF4-FFF2-40B4-BE49-F238E27FC236}">
                <a16:creationId xmlns:a16="http://schemas.microsoft.com/office/drawing/2014/main" id="{BC80053E-C1C3-90F5-FAC3-9ED961E17C4C}"/>
              </a:ext>
            </a:extLst>
          </p:cNvPr>
          <p:cNvSpPr>
            <a:spLocks noGrp="1"/>
          </p:cNvSpPr>
          <p:nvPr>
            <p:ph idx="1"/>
          </p:nvPr>
        </p:nvSpPr>
        <p:spPr/>
        <p:txBody>
          <a:bodyPr/>
          <a:lstStyle/>
          <a:p>
            <a:r>
              <a:rPr lang="en-US" dirty="0"/>
              <a:t>Objectives</a:t>
            </a:r>
          </a:p>
          <a:p>
            <a:pPr marL="342900" indent="-342900" algn="l" rtl="0" fontAlgn="base">
              <a:lnSpc>
                <a:spcPts val="1376"/>
              </a:lnSpc>
              <a:buFont typeface="+mj-lt"/>
              <a:buAutoNum type="arabicPeriod"/>
            </a:pPr>
            <a:r>
              <a:rPr lang="en-US" sz="1800" b="0" i="0" dirty="0">
                <a:solidFill>
                  <a:srgbClr val="000000"/>
                </a:solidFill>
                <a:effectLst/>
                <a:latin typeface="Aptos" panose="020B0004020202020204" pitchFamily="34" charset="0"/>
              </a:rPr>
              <a:t>Research the nature of invoicing and databasing in relation to invoicing using online sources to gain a general understanding of what can be done and why </a:t>
            </a:r>
          </a:p>
          <a:p>
            <a:pPr marL="342900" indent="-342900" algn="l" rtl="0" fontAlgn="base">
              <a:lnSpc>
                <a:spcPts val="1376"/>
              </a:lnSpc>
              <a:buFont typeface="+mj-lt"/>
              <a:buAutoNum type="arabicPeriod"/>
            </a:pPr>
            <a:r>
              <a:rPr lang="en-US" sz="1800" b="0" i="0" dirty="0">
                <a:solidFill>
                  <a:srgbClr val="000000"/>
                </a:solidFill>
                <a:effectLst/>
                <a:latin typeface="Aptos" panose="020B0004020202020204" pitchFamily="34" charset="0"/>
              </a:rPr>
              <a:t>Conduct various interviews with the client to determine what aspects of this invoicing system need to be included in the project deliverables </a:t>
            </a:r>
          </a:p>
          <a:p>
            <a:pPr marL="342900" indent="-342900" algn="l" rtl="0" fontAlgn="base">
              <a:lnSpc>
                <a:spcPts val="1376"/>
              </a:lnSpc>
              <a:buFont typeface="+mj-lt"/>
              <a:buAutoNum type="arabicPeriod"/>
            </a:pPr>
            <a:r>
              <a:rPr lang="en-US" sz="1800" b="0" i="0" dirty="0">
                <a:solidFill>
                  <a:srgbClr val="000000"/>
                </a:solidFill>
                <a:effectLst/>
                <a:latin typeface="Aptos" panose="020B0004020202020204" pitchFamily="34" charset="0"/>
              </a:rPr>
              <a:t>Plan out the system to be made for the client and present it to be approved. </a:t>
            </a:r>
          </a:p>
          <a:p>
            <a:pPr marL="342900" indent="-342900" algn="l" rtl="0" fontAlgn="base">
              <a:lnSpc>
                <a:spcPts val="1376"/>
              </a:lnSpc>
              <a:buFont typeface="+mj-lt"/>
              <a:buAutoNum type="arabicPeriod"/>
            </a:pPr>
            <a:r>
              <a:rPr lang="en-US" sz="1800" b="0" i="0" dirty="0">
                <a:solidFill>
                  <a:srgbClr val="000000"/>
                </a:solidFill>
                <a:effectLst/>
                <a:latin typeface="Aptos" panose="020B0004020202020204" pitchFamily="34" charset="0"/>
              </a:rPr>
              <a:t>Examine resources and knowledge about system architecture, and decide on a system architecture for this project </a:t>
            </a:r>
          </a:p>
          <a:p>
            <a:pPr marL="342900" indent="-342900" algn="l" rtl="0" fontAlgn="base">
              <a:lnSpc>
                <a:spcPts val="1376"/>
              </a:lnSpc>
              <a:buFont typeface="+mj-lt"/>
              <a:buAutoNum type="arabicPeriod"/>
            </a:pPr>
            <a:r>
              <a:rPr lang="en-US" sz="1800" b="0" i="0" dirty="0">
                <a:solidFill>
                  <a:srgbClr val="000000"/>
                </a:solidFill>
                <a:effectLst/>
                <a:latin typeface="Aptos" panose="020B0004020202020204" pitchFamily="34" charset="0"/>
              </a:rPr>
              <a:t>Create a database led invoicing system for the client based on research conducted </a:t>
            </a:r>
          </a:p>
          <a:p>
            <a:pPr marL="342900" indent="-342900" algn="l" rtl="0" fontAlgn="base">
              <a:lnSpc>
                <a:spcPts val="1376"/>
              </a:lnSpc>
              <a:buFont typeface="+mj-lt"/>
              <a:buAutoNum type="arabicPeriod"/>
            </a:pPr>
            <a:r>
              <a:rPr lang="en-US" sz="1800" b="0" i="0" dirty="0">
                <a:solidFill>
                  <a:srgbClr val="000000"/>
                </a:solidFill>
                <a:effectLst/>
                <a:latin typeface="Aptos" panose="020B0004020202020204" pitchFamily="34" charset="0"/>
              </a:rPr>
              <a:t>Test this system against common tasks an invoicing system should be capable of </a:t>
            </a:r>
          </a:p>
          <a:p>
            <a:pPr marL="0" indent="0">
              <a:buNone/>
            </a:pPr>
            <a:endParaRPr lang="en-GB" dirty="0"/>
          </a:p>
        </p:txBody>
      </p:sp>
    </p:spTree>
    <p:extLst>
      <p:ext uri="{BB962C8B-B14F-4D97-AF65-F5344CB8AC3E}">
        <p14:creationId xmlns:p14="http://schemas.microsoft.com/office/powerpoint/2010/main" val="13138539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D4173-410E-938B-F25E-5D81ABD62BB6}"/>
              </a:ext>
            </a:extLst>
          </p:cNvPr>
          <p:cNvSpPr>
            <a:spLocks noGrp="1"/>
          </p:cNvSpPr>
          <p:nvPr>
            <p:ph type="title"/>
          </p:nvPr>
        </p:nvSpPr>
        <p:spPr/>
        <p:txBody>
          <a:bodyPr/>
          <a:lstStyle/>
          <a:p>
            <a:r>
              <a:rPr lang="en-US" dirty="0"/>
              <a:t>Methodologies</a:t>
            </a:r>
            <a:endParaRPr lang="en-GB" dirty="0"/>
          </a:p>
        </p:txBody>
      </p:sp>
      <p:sp>
        <p:nvSpPr>
          <p:cNvPr id="3" name="Content Placeholder 2">
            <a:extLst>
              <a:ext uri="{FF2B5EF4-FFF2-40B4-BE49-F238E27FC236}">
                <a16:creationId xmlns:a16="http://schemas.microsoft.com/office/drawing/2014/main" id="{A15CECE7-E972-B3E9-3353-92AE13D08BC5}"/>
              </a:ext>
            </a:extLst>
          </p:cNvPr>
          <p:cNvSpPr>
            <a:spLocks noGrp="1"/>
          </p:cNvSpPr>
          <p:nvPr>
            <p:ph idx="1"/>
          </p:nvPr>
        </p:nvSpPr>
        <p:spPr/>
        <p:txBody>
          <a:bodyPr/>
          <a:lstStyle/>
          <a:p>
            <a:r>
              <a:rPr lang="en-US" dirty="0"/>
              <a:t>Phenomenology (14)</a:t>
            </a:r>
          </a:p>
          <a:p>
            <a:r>
              <a:rPr lang="en-GB" dirty="0"/>
              <a:t>Inductive (15)</a:t>
            </a:r>
          </a:p>
          <a:p>
            <a:r>
              <a:rPr lang="en-GB" dirty="0"/>
              <a:t>Qualitative </a:t>
            </a:r>
          </a:p>
        </p:txBody>
      </p:sp>
    </p:spTree>
    <p:extLst>
      <p:ext uri="{BB962C8B-B14F-4D97-AF65-F5344CB8AC3E}">
        <p14:creationId xmlns:p14="http://schemas.microsoft.com/office/powerpoint/2010/main" val="40756683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9F42D7-20BB-C428-2A1F-B736D5752DDF}"/>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Work Breakdown Structure</a:t>
            </a:r>
          </a:p>
        </p:txBody>
      </p:sp>
      <p:pic>
        <p:nvPicPr>
          <p:cNvPr id="3074" name="Picture 2">
            <a:extLst>
              <a:ext uri="{FF2B5EF4-FFF2-40B4-BE49-F238E27FC236}">
                <a16:creationId xmlns:a16="http://schemas.microsoft.com/office/drawing/2014/main" id="{CBE18078-DBAD-1204-AE14-DF0CE9B3AC9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777316" y="1325818"/>
            <a:ext cx="6780700" cy="42040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921216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374065-7621-71BB-110A-A433A9EDE623}"/>
              </a:ext>
            </a:extLst>
          </p:cNvPr>
          <p:cNvSpPr>
            <a:spLocks noGrp="1"/>
          </p:cNvSpPr>
          <p:nvPr>
            <p:ph type="title"/>
          </p:nvPr>
        </p:nvSpPr>
        <p:spPr>
          <a:xfrm>
            <a:off x="838200" y="365125"/>
            <a:ext cx="10515600" cy="559107"/>
          </a:xfrm>
        </p:spPr>
        <p:txBody>
          <a:bodyPr>
            <a:normAutofit fontScale="90000"/>
          </a:bodyPr>
          <a:lstStyle/>
          <a:p>
            <a:pPr algn="ctr"/>
            <a:r>
              <a:rPr lang="en-US" dirty="0"/>
              <a:t>Gantt Chart</a:t>
            </a:r>
            <a:endParaRPr lang="en-GB" dirty="0"/>
          </a:p>
        </p:txBody>
      </p:sp>
      <p:pic>
        <p:nvPicPr>
          <p:cNvPr id="4098" name="Picture 2">
            <a:extLst>
              <a:ext uri="{FF2B5EF4-FFF2-40B4-BE49-F238E27FC236}">
                <a16:creationId xmlns:a16="http://schemas.microsoft.com/office/drawing/2014/main" id="{46DF912C-33F3-DA69-96FD-3B71427B9F0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924232"/>
            <a:ext cx="9117467" cy="59161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88830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94825B-BCE0-D4E1-31E0-A8962ABEA5CF}"/>
              </a:ext>
            </a:extLst>
          </p:cNvPr>
          <p:cNvSpPr>
            <a:spLocks noGrp="1"/>
          </p:cNvSpPr>
          <p:nvPr>
            <p:ph type="title"/>
          </p:nvPr>
        </p:nvSpPr>
        <p:spPr/>
        <p:txBody>
          <a:bodyPr/>
          <a:lstStyle/>
          <a:p>
            <a:r>
              <a:rPr lang="en-US" dirty="0"/>
              <a:t>Ensuring Quality</a:t>
            </a:r>
            <a:endParaRPr lang="en-GB" dirty="0"/>
          </a:p>
        </p:txBody>
      </p:sp>
      <p:sp>
        <p:nvSpPr>
          <p:cNvPr id="3" name="Content Placeholder 2">
            <a:extLst>
              <a:ext uri="{FF2B5EF4-FFF2-40B4-BE49-F238E27FC236}">
                <a16:creationId xmlns:a16="http://schemas.microsoft.com/office/drawing/2014/main" id="{ADA7B67B-FFBF-EB92-0126-209CD7502D34}"/>
              </a:ext>
            </a:extLst>
          </p:cNvPr>
          <p:cNvSpPr>
            <a:spLocks noGrp="1"/>
          </p:cNvSpPr>
          <p:nvPr>
            <p:ph idx="1"/>
          </p:nvPr>
        </p:nvSpPr>
        <p:spPr/>
        <p:txBody>
          <a:bodyPr/>
          <a:lstStyle/>
          <a:p>
            <a:r>
              <a:rPr lang="en-US" dirty="0"/>
              <a:t>Unguided into Guided Testing with client, Interview </a:t>
            </a:r>
          </a:p>
          <a:p>
            <a:pPr lvl="1"/>
            <a:r>
              <a:rPr lang="en-US" dirty="0"/>
              <a:t>Ease of use, Needs to be better than what they have</a:t>
            </a:r>
          </a:p>
          <a:p>
            <a:r>
              <a:rPr lang="en-US" dirty="0"/>
              <a:t>Test system for generalizability</a:t>
            </a:r>
          </a:p>
          <a:p>
            <a:pPr lvl="1"/>
            <a:r>
              <a:rPr lang="en-US" dirty="0" err="1"/>
              <a:t>Nptc</a:t>
            </a:r>
            <a:r>
              <a:rPr lang="en-US" dirty="0"/>
              <a:t> Finance department?</a:t>
            </a:r>
          </a:p>
          <a:p>
            <a:r>
              <a:rPr lang="en-US" dirty="0"/>
              <a:t>Sources </a:t>
            </a:r>
            <a:r>
              <a:rPr lang="en-US" dirty="0" err="1"/>
              <a:t>Crapp</a:t>
            </a:r>
            <a:r>
              <a:rPr lang="en-US" dirty="0"/>
              <a:t> test</a:t>
            </a:r>
          </a:p>
          <a:p>
            <a:r>
              <a:rPr lang="en-US" dirty="0"/>
              <a:t>Transparency</a:t>
            </a:r>
          </a:p>
          <a:p>
            <a:r>
              <a:rPr lang="en-US" dirty="0"/>
              <a:t>Following SDLC</a:t>
            </a:r>
            <a:endParaRPr lang="en-GB" dirty="0"/>
          </a:p>
        </p:txBody>
      </p:sp>
    </p:spTree>
    <p:extLst>
      <p:ext uri="{BB962C8B-B14F-4D97-AF65-F5344CB8AC3E}">
        <p14:creationId xmlns:p14="http://schemas.microsoft.com/office/powerpoint/2010/main" val="32873264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9ED5833-B85B-4103-8A3B-CAB0308E6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8CA834-D6A5-B622-A85D-59B392226FF4}"/>
              </a:ext>
            </a:extLst>
          </p:cNvPr>
          <p:cNvSpPr>
            <a:spLocks noGrp="1"/>
          </p:cNvSpPr>
          <p:nvPr>
            <p:ph type="title"/>
          </p:nvPr>
        </p:nvSpPr>
        <p:spPr>
          <a:xfrm>
            <a:off x="838200" y="365125"/>
            <a:ext cx="10515600" cy="1860400"/>
          </a:xfrm>
        </p:spPr>
        <p:txBody>
          <a:bodyPr vert="horz" lIns="91440" tIns="45720" rIns="91440" bIns="45720" rtlCol="0" anchor="ctr">
            <a:normAutofit/>
          </a:bodyPr>
          <a:lstStyle/>
          <a:p>
            <a:r>
              <a:rPr lang="en-US" sz="5200" kern="1200">
                <a:solidFill>
                  <a:schemeClr val="tx1"/>
                </a:solidFill>
                <a:latin typeface="+mj-lt"/>
                <a:ea typeface="+mj-ea"/>
                <a:cs typeface="+mj-cs"/>
              </a:rPr>
              <a:t>Current Prototypes</a:t>
            </a:r>
          </a:p>
        </p:txBody>
      </p:sp>
      <p:pic>
        <p:nvPicPr>
          <p:cNvPr id="5" name="Content Placeholder 4" descr="A screenshot of a computer screen&#10;&#10;Description automatically generated">
            <a:extLst>
              <a:ext uri="{FF2B5EF4-FFF2-40B4-BE49-F238E27FC236}">
                <a16:creationId xmlns:a16="http://schemas.microsoft.com/office/drawing/2014/main" id="{174893F8-A702-9F2D-45A8-9E2030390BE7}"/>
              </a:ext>
            </a:extLst>
          </p:cNvPr>
          <p:cNvPicPr>
            <a:picLocks noGrp="1" noChangeAspect="1"/>
          </p:cNvPicPr>
          <p:nvPr>
            <p:ph idx="1"/>
          </p:nvPr>
        </p:nvPicPr>
        <p:blipFill>
          <a:blip r:embed="rId2"/>
          <a:stretch>
            <a:fillRect/>
          </a:stretch>
        </p:blipFill>
        <p:spPr>
          <a:xfrm>
            <a:off x="181234" y="2673608"/>
            <a:ext cx="5828261" cy="3322109"/>
          </a:xfrm>
          <a:prstGeom prst="rect">
            <a:avLst/>
          </a:prstGeom>
        </p:spPr>
      </p:pic>
      <p:pic>
        <p:nvPicPr>
          <p:cNvPr id="7" name="Picture 6" descr="A screenshot of a computer&#10;&#10;Description automatically generated">
            <a:extLst>
              <a:ext uri="{FF2B5EF4-FFF2-40B4-BE49-F238E27FC236}">
                <a16:creationId xmlns:a16="http://schemas.microsoft.com/office/drawing/2014/main" id="{7001BD06-CF42-BC01-DE9D-AE4F4F5CE288}"/>
              </a:ext>
            </a:extLst>
          </p:cNvPr>
          <p:cNvPicPr>
            <a:picLocks noChangeAspect="1"/>
          </p:cNvPicPr>
          <p:nvPr/>
        </p:nvPicPr>
        <p:blipFill>
          <a:blip r:embed="rId3"/>
          <a:stretch>
            <a:fillRect/>
          </a:stretch>
        </p:blipFill>
        <p:spPr>
          <a:xfrm>
            <a:off x="6182505" y="2717320"/>
            <a:ext cx="5828261" cy="3234685"/>
          </a:xfrm>
          <a:prstGeom prst="rect">
            <a:avLst/>
          </a:prstGeom>
        </p:spPr>
      </p:pic>
    </p:spTree>
    <p:extLst>
      <p:ext uri="{BB962C8B-B14F-4D97-AF65-F5344CB8AC3E}">
        <p14:creationId xmlns:p14="http://schemas.microsoft.com/office/powerpoint/2010/main" val="2963637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758C2A-7348-AAB0-4179-1F3222212B9F}"/>
              </a:ext>
            </a:extLst>
          </p:cNvPr>
          <p:cNvSpPr>
            <a:spLocks noGrp="1"/>
          </p:cNvSpPr>
          <p:nvPr>
            <p:ph type="title"/>
          </p:nvPr>
        </p:nvSpPr>
        <p:spPr/>
        <p:txBody>
          <a:bodyPr/>
          <a:lstStyle/>
          <a:p>
            <a:r>
              <a:rPr lang="en-US" dirty="0"/>
              <a:t>Database data structure + Code Snippet</a:t>
            </a:r>
            <a:endParaRPr lang="en-GB" dirty="0"/>
          </a:p>
        </p:txBody>
      </p:sp>
      <p:pic>
        <p:nvPicPr>
          <p:cNvPr id="4" name="Content Placeholder 3" descr="A diagram of a company&#10;&#10;Description automatically generated">
            <a:extLst>
              <a:ext uri="{FF2B5EF4-FFF2-40B4-BE49-F238E27FC236}">
                <a16:creationId xmlns:a16="http://schemas.microsoft.com/office/drawing/2014/main" id="{AF7876A0-1D1C-2586-DADE-1479D5658C3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8200" y="1796128"/>
            <a:ext cx="4165659" cy="4351338"/>
          </a:xfrm>
          <a:prstGeom prst="rect">
            <a:avLst/>
          </a:prstGeom>
        </p:spPr>
      </p:pic>
      <p:pic>
        <p:nvPicPr>
          <p:cNvPr id="6" name="Picture 5">
            <a:extLst>
              <a:ext uri="{FF2B5EF4-FFF2-40B4-BE49-F238E27FC236}">
                <a16:creationId xmlns:a16="http://schemas.microsoft.com/office/drawing/2014/main" id="{E1A712DF-A190-CAC9-F2B8-6B6FB24A909F}"/>
              </a:ext>
            </a:extLst>
          </p:cNvPr>
          <p:cNvPicPr>
            <a:picLocks noChangeAspect="1"/>
          </p:cNvPicPr>
          <p:nvPr/>
        </p:nvPicPr>
        <p:blipFill>
          <a:blip r:embed="rId3"/>
          <a:stretch>
            <a:fillRect/>
          </a:stretch>
        </p:blipFill>
        <p:spPr>
          <a:xfrm>
            <a:off x="5217711" y="1542987"/>
            <a:ext cx="6136089" cy="5140558"/>
          </a:xfrm>
          <a:prstGeom prst="rect">
            <a:avLst/>
          </a:prstGeom>
        </p:spPr>
      </p:pic>
    </p:spTree>
    <p:extLst>
      <p:ext uri="{BB962C8B-B14F-4D97-AF65-F5344CB8AC3E}">
        <p14:creationId xmlns:p14="http://schemas.microsoft.com/office/powerpoint/2010/main" val="6169737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A81460-3805-2F00-F56E-6C1BA851E8A7}"/>
              </a:ext>
            </a:extLst>
          </p:cNvPr>
          <p:cNvSpPr>
            <a:spLocks noGrp="1"/>
          </p:cNvSpPr>
          <p:nvPr>
            <p:ph type="title"/>
          </p:nvPr>
        </p:nvSpPr>
        <p:spPr>
          <a:xfrm>
            <a:off x="2197101" y="735283"/>
            <a:ext cx="4978399" cy="3165045"/>
          </a:xfrm>
        </p:spPr>
        <p:txBody>
          <a:bodyPr vert="horz" lIns="91440" tIns="45720" rIns="91440" bIns="45720" rtlCol="0" anchor="b">
            <a:normAutofit/>
          </a:bodyPr>
          <a:lstStyle/>
          <a:p>
            <a:r>
              <a:rPr lang="en-US" sz="5200" kern="1200">
                <a:solidFill>
                  <a:schemeClr val="tx1"/>
                </a:solidFill>
                <a:latin typeface="+mj-lt"/>
                <a:ea typeface="+mj-ea"/>
                <a:cs typeface="+mj-cs"/>
              </a:rPr>
              <a:t>References</a:t>
            </a:r>
          </a:p>
        </p:txBody>
      </p:sp>
      <p:sp>
        <p:nvSpPr>
          <p:cNvPr id="3" name="Content Placeholder 2">
            <a:extLst>
              <a:ext uri="{FF2B5EF4-FFF2-40B4-BE49-F238E27FC236}">
                <a16:creationId xmlns:a16="http://schemas.microsoft.com/office/drawing/2014/main" id="{FA822154-DEC5-6376-CC67-21711536994F}"/>
              </a:ext>
            </a:extLst>
          </p:cNvPr>
          <p:cNvSpPr>
            <a:spLocks noGrp="1"/>
          </p:cNvSpPr>
          <p:nvPr>
            <p:ph idx="1"/>
          </p:nvPr>
        </p:nvSpPr>
        <p:spPr>
          <a:xfrm>
            <a:off x="2197101" y="4078423"/>
            <a:ext cx="4978399" cy="2058657"/>
          </a:xfrm>
        </p:spPr>
        <p:txBody>
          <a:bodyPr vert="horz" lIns="91440" tIns="45720" rIns="91440" bIns="45720" rtlCol="0">
            <a:normAutofit/>
          </a:bodyPr>
          <a:lstStyle/>
          <a:p>
            <a:pPr marL="0" indent="0">
              <a:buNone/>
            </a:pPr>
            <a:r>
              <a:rPr lang="en-US" sz="2400" kern="1200">
                <a:solidFill>
                  <a:schemeClr val="tx1"/>
                </a:solidFill>
                <a:latin typeface="+mn-lt"/>
                <a:ea typeface="+mn-ea"/>
                <a:cs typeface="+mn-cs"/>
              </a:rPr>
              <a:t>See notes</a:t>
            </a:r>
          </a:p>
        </p:txBody>
      </p:sp>
      <p:pic>
        <p:nvPicPr>
          <p:cNvPr id="7" name="Graphic 6" descr="Books">
            <a:extLst>
              <a:ext uri="{FF2B5EF4-FFF2-40B4-BE49-F238E27FC236}">
                <a16:creationId xmlns:a16="http://schemas.microsoft.com/office/drawing/2014/main" id="{F5DEBC1A-3C66-31A0-CAEA-60EF8EB7704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17549" y="2776619"/>
            <a:ext cx="1289051" cy="1289051"/>
          </a:xfrm>
          <a:prstGeom prst="rect">
            <a:avLst/>
          </a:prstGeom>
        </p:spPr>
      </p:pic>
      <p:pic>
        <p:nvPicPr>
          <p:cNvPr id="9" name="Graphic 8" descr="Books">
            <a:extLst>
              <a:ext uri="{FF2B5EF4-FFF2-40B4-BE49-F238E27FC236}">
                <a16:creationId xmlns:a16="http://schemas.microsoft.com/office/drawing/2014/main" id="{81D95474-4606-4919-9391-02FA7742F5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5000"/>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07815" y="716407"/>
            <a:ext cx="5411343" cy="5411343"/>
          </a:xfrm>
          <a:prstGeom prst="rect">
            <a:avLst/>
          </a:prstGeom>
        </p:spPr>
      </p:pic>
    </p:spTree>
    <p:extLst>
      <p:ext uri="{BB962C8B-B14F-4D97-AF65-F5344CB8AC3E}">
        <p14:creationId xmlns:p14="http://schemas.microsoft.com/office/powerpoint/2010/main" val="19137309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91B5A7-FE0F-9980-FBD7-32C6C21EC3C2}"/>
              </a:ext>
            </a:extLst>
          </p:cNvPr>
          <p:cNvSpPr>
            <a:spLocks noGrp="1"/>
          </p:cNvSpPr>
          <p:nvPr>
            <p:ph type="title"/>
          </p:nvPr>
        </p:nvSpPr>
        <p:spPr>
          <a:xfrm>
            <a:off x="2197101" y="735283"/>
            <a:ext cx="4978399" cy="3165045"/>
          </a:xfrm>
        </p:spPr>
        <p:txBody>
          <a:bodyPr vert="horz" lIns="91440" tIns="45720" rIns="91440" bIns="45720" rtlCol="0" anchor="b">
            <a:normAutofit/>
          </a:bodyPr>
          <a:lstStyle/>
          <a:p>
            <a:r>
              <a:rPr lang="en-US" sz="5200" kern="1200">
                <a:solidFill>
                  <a:schemeClr val="tx1"/>
                </a:solidFill>
                <a:latin typeface="+mj-lt"/>
                <a:ea typeface="+mj-ea"/>
                <a:cs typeface="+mj-cs"/>
              </a:rPr>
              <a:t>Questions?</a:t>
            </a:r>
          </a:p>
        </p:txBody>
      </p:sp>
      <p:pic>
        <p:nvPicPr>
          <p:cNvPr id="7" name="Graphic 6" descr="Question mark">
            <a:extLst>
              <a:ext uri="{FF2B5EF4-FFF2-40B4-BE49-F238E27FC236}">
                <a16:creationId xmlns:a16="http://schemas.microsoft.com/office/drawing/2014/main" id="{15F5A657-D74B-DA3B-46C6-89879230259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7549" y="2776619"/>
            <a:ext cx="1289051" cy="1289051"/>
          </a:xfrm>
          <a:prstGeom prst="rect">
            <a:avLst/>
          </a:prstGeom>
        </p:spPr>
      </p:pic>
      <p:pic>
        <p:nvPicPr>
          <p:cNvPr id="9" name="Graphic 8" descr="Question mark">
            <a:extLst>
              <a:ext uri="{FF2B5EF4-FFF2-40B4-BE49-F238E27FC236}">
                <a16:creationId xmlns:a16="http://schemas.microsoft.com/office/drawing/2014/main" id="{A9746DC7-C4BA-4D3E-AF29-A28E4B4F5D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07815" y="716407"/>
            <a:ext cx="5411343" cy="5411343"/>
          </a:xfrm>
          <a:prstGeom prst="rect">
            <a:avLst/>
          </a:prstGeom>
        </p:spPr>
      </p:pic>
    </p:spTree>
    <p:extLst>
      <p:ext uri="{BB962C8B-B14F-4D97-AF65-F5344CB8AC3E}">
        <p14:creationId xmlns:p14="http://schemas.microsoft.com/office/powerpoint/2010/main" val="25143469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F4E6AAE9C568C45BB5244925F8AB03B" ma:contentTypeVersion="12" ma:contentTypeDescription="Create a new document." ma:contentTypeScope="" ma:versionID="bac02ac4780743c9fa4b8c046ca9b88c">
  <xsd:schema xmlns:xsd="http://www.w3.org/2001/XMLSchema" xmlns:xs="http://www.w3.org/2001/XMLSchema" xmlns:p="http://schemas.microsoft.com/office/2006/metadata/properties" xmlns:ns2="fc3f8d38-27b3-43be-970b-a7f4d3ea9a3a" xmlns:ns3="c9124dd2-93b3-427f-b7ff-dc9764dcfc58" targetNamespace="http://schemas.microsoft.com/office/2006/metadata/properties" ma:root="true" ma:fieldsID="4e142a0c16678271b0ea2b5ec26a6672" ns2:_="" ns3:_="">
    <xsd:import namespace="fc3f8d38-27b3-43be-970b-a7f4d3ea9a3a"/>
    <xsd:import namespace="c9124dd2-93b3-427f-b7ff-dc9764dcfc58"/>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LengthInSeconds"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c3f8d38-27b3-43be-970b-a7f4d3ea9a3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e20146a7-cfe1-423e-b414-04c0ab411996" ma:termSetId="09814cd3-568e-fe90-9814-8d621ff8fb84" ma:anchorId="fba54fb3-c3e1-fe81-a776-ca4b69148c4d" ma:open="true" ma:isKeyword="false">
      <xsd:complexType>
        <xsd:sequence>
          <xsd:element ref="pc:Terms" minOccurs="0" maxOccurs="1"/>
        </xsd:sequence>
      </xsd:complexType>
    </xsd:element>
    <xsd:element name="MediaServiceDateTaken" ma:index="13" nillable="true" ma:displayName="MediaServiceDateTaken" ma:hidden="true" ma:internalName="MediaServiceDateTaken"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9124dd2-93b3-427f-b7ff-dc9764dcfc58"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5225e623-b01c-401e-b2b4-f66adce77384}" ma:internalName="TaxCatchAll" ma:showField="CatchAllData" ma:web="c9124dd2-93b3-427f-b7ff-dc9764dcfc5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c9124dd2-93b3-427f-b7ff-dc9764dcfc58" xsi:nil="true"/>
    <lcf76f155ced4ddcb4097134ff3c332f xmlns="fc3f8d38-27b3-43be-970b-a7f4d3ea9a3a">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77F7794A-816C-4F89-B789-E28F9802AB67}"/>
</file>

<file path=customXml/itemProps2.xml><?xml version="1.0" encoding="utf-8"?>
<ds:datastoreItem xmlns:ds="http://schemas.openxmlformats.org/officeDocument/2006/customXml" ds:itemID="{CEC52257-8D53-4DD6-912F-360FD5685392}"/>
</file>

<file path=customXml/itemProps3.xml><?xml version="1.0" encoding="utf-8"?>
<ds:datastoreItem xmlns:ds="http://schemas.openxmlformats.org/officeDocument/2006/customXml" ds:itemID="{79F12398-827F-40E9-8EB2-9C38E69DE82C}"/>
</file>

<file path=docProps/app.xml><?xml version="1.0" encoding="utf-8"?>
<Properties xmlns="http://schemas.openxmlformats.org/officeDocument/2006/extended-properties" xmlns:vt="http://schemas.openxmlformats.org/officeDocument/2006/docPropsVTypes">
  <TotalTime>826</TotalTime>
  <Words>1945</Words>
  <Application>Microsoft Office PowerPoint</Application>
  <PresentationFormat>Widescreen</PresentationFormat>
  <Paragraphs>163</Paragraphs>
  <Slides>21</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Aptos</vt:lpstr>
      <vt:lpstr>Aptos Display</vt:lpstr>
      <vt:lpstr>Arial</vt:lpstr>
      <vt:lpstr>Office Theme</vt:lpstr>
      <vt:lpstr>Interim Viva</vt:lpstr>
      <vt:lpstr>An investigation of the replacement of a paper-based invoicing system with a digital application</vt:lpstr>
      <vt:lpstr>The Client</vt:lpstr>
      <vt:lpstr>Invoicing</vt:lpstr>
      <vt:lpstr>Currently + Workflow</vt:lpstr>
      <vt:lpstr>Existing Software</vt:lpstr>
      <vt:lpstr>Existing Software</vt:lpstr>
      <vt:lpstr>More Existing software</vt:lpstr>
      <vt:lpstr>UI / UX</vt:lpstr>
      <vt:lpstr>Initial Architecture</vt:lpstr>
      <vt:lpstr>Why a Desktop App?</vt:lpstr>
      <vt:lpstr>Aims and Objectives</vt:lpstr>
      <vt:lpstr>Aims and Objectives</vt:lpstr>
      <vt:lpstr>Methodologies</vt:lpstr>
      <vt:lpstr>Work Breakdown Structure</vt:lpstr>
      <vt:lpstr>Gantt Chart</vt:lpstr>
      <vt:lpstr>Ensuring Quality</vt:lpstr>
      <vt:lpstr>Current Prototypes</vt:lpstr>
      <vt:lpstr>Database data structure + Code Snippet</vt:lpstr>
      <vt:lpstr>References</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296872 (Joshua Davies)</dc:creator>
  <cp:lastModifiedBy>296872 (Joshua Davies)</cp:lastModifiedBy>
  <cp:revision>5</cp:revision>
  <dcterms:created xsi:type="dcterms:W3CDTF">2025-01-13T22:12:32Z</dcterms:created>
  <dcterms:modified xsi:type="dcterms:W3CDTF">2025-01-15T04:49:59Z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Order">
    <vt:r8>111702200</vt:r8>
  </property>
  <property fmtid="{D5CDD505-2E9C-101B-9397-08002B2CF9AE}" pid="3" name="ContentTypeId">
    <vt:lpwstr>0x010100EF4E6AAE9C568C45BB5244925F8AB03B</vt:lpwstr>
  </property>
  <property fmtid="{D5CDD505-2E9C-101B-9397-08002B2CF9AE}" pid="4" name="_SourceUrl">
    <vt:lpwstr/>
  </property>
  <property fmtid="{D5CDD505-2E9C-101B-9397-08002B2CF9AE}" pid="5" name="_SharedFileIndex">
    <vt:lpwstr/>
  </property>
  <property fmtid="{D5CDD505-2E9C-101B-9397-08002B2CF9AE}" pid="6" name="ComplianceAssetId">
    <vt:lpwstr/>
  </property>
  <property fmtid="{D5CDD505-2E9C-101B-9397-08002B2CF9AE}" pid="7" name="_ExtendedDescription">
    <vt:lpwstr/>
  </property>
  <property fmtid="{D5CDD505-2E9C-101B-9397-08002B2CF9AE}" pid="8" name="TriggerFlowInfo">
    <vt:lpwstr/>
  </property>
</Properties>
</file>