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7" r:id="rId2"/>
    <p:sldId id="260" r:id="rId3"/>
    <p:sldId id="266" r:id="rId4"/>
    <p:sldId id="268" r:id="rId5"/>
    <p:sldId id="267" r:id="rId6"/>
    <p:sldId id="269" r:id="rId7"/>
    <p:sldId id="263" r:id="rId8"/>
    <p:sldId id="271" r:id="rId9"/>
    <p:sldId id="275" r:id="rId10"/>
    <p:sldId id="264" r:id="rId11"/>
    <p:sldId id="273" r:id="rId12"/>
    <p:sldId id="274" r:id="rId13"/>
    <p:sldId id="276" r:id="rId14"/>
    <p:sldId id="258" r:id="rId15"/>
    <p:sldId id="27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FF95DC-BC72-774A-BFF8-A74CB7FA217B}" v="27" dt="2026-07-13T07:55:24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53"/>
    <p:restoredTop sz="84072"/>
  </p:normalViewPr>
  <p:slideViewPr>
    <p:cSldViewPr snapToGrid="0" showGuides="1">
      <p:cViewPr varScale="1">
        <p:scale>
          <a:sx n="105" d="100"/>
          <a:sy n="105" d="100"/>
        </p:scale>
        <p:origin x="760" y="1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kechukwu Ohiagu (2518547)" userId="83a89c5a-c56a-41ef-bc5c-06b0d8bf52f4" providerId="ADAL" clId="{29127D5C-6939-5538-8F13-FF537762725C}"/>
    <pc:docChg chg="modSld">
      <pc:chgData name="Okechukwu Ohiagu (2518547)" userId="83a89c5a-c56a-41ef-bc5c-06b0d8bf52f4" providerId="ADAL" clId="{29127D5C-6939-5538-8F13-FF537762725C}" dt="2026-07-13T07:55:24.484" v="28" actId="2711"/>
      <pc:docMkLst>
        <pc:docMk/>
      </pc:docMkLst>
      <pc:sldChg chg="modSp mod">
        <pc:chgData name="Okechukwu Ohiagu (2518547)" userId="83a89c5a-c56a-41ef-bc5c-06b0d8bf52f4" providerId="ADAL" clId="{29127D5C-6939-5538-8F13-FF537762725C}" dt="2026-07-13T07:55:24.484" v="28" actId="2711"/>
        <pc:sldMkLst>
          <pc:docMk/>
          <pc:sldMk cId="1636064351" sldId="266"/>
        </pc:sldMkLst>
        <pc:graphicFrameChg chg="mod">
          <ac:chgData name="Okechukwu Ohiagu (2518547)" userId="83a89c5a-c56a-41ef-bc5c-06b0d8bf52f4" providerId="ADAL" clId="{29127D5C-6939-5538-8F13-FF537762725C}" dt="2026-07-13T07:55:24.484" v="28" actId="2711"/>
          <ac:graphicFrameMkLst>
            <pc:docMk/>
            <pc:sldMk cId="1636064351" sldId="266"/>
            <ac:graphicFrameMk id="77" creationId="{81A4D9F7-2642-5310-37D6-B95ED3FAE047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2B7ECAC-EA81-44DE-8B0E-7C51BE891A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3_2" csCatId="accent3" phldr="1"/>
      <dgm:spPr/>
      <dgm:t>
        <a:bodyPr/>
        <a:lstStyle/>
        <a:p>
          <a:endParaRPr lang="en-US"/>
        </a:p>
      </dgm:t>
    </dgm:pt>
    <dgm:pt modelId="{A03BCC0D-810D-46DF-9F19-7E618D61C7B5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In this presentation, I will be explaining: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0568E6-A8FA-450C-9A62-7946016BDDF4}" type="parTrans" cxnId="{0636FD5B-DB1D-4A63-BCB9-01B825354D66}">
      <dgm:prSet/>
      <dgm:spPr/>
      <dgm:t>
        <a:bodyPr/>
        <a:lstStyle/>
        <a:p>
          <a:endParaRPr lang="en-US"/>
        </a:p>
      </dgm:t>
    </dgm:pt>
    <dgm:pt modelId="{8F61AB94-B806-4E10-A736-EB5EC9292381}" type="sibTrans" cxnId="{0636FD5B-DB1D-4A63-BCB9-01B825354D66}">
      <dgm:prSet/>
      <dgm:spPr/>
      <dgm:t>
        <a:bodyPr/>
        <a:lstStyle/>
        <a:p>
          <a:endParaRPr lang="en-US"/>
        </a:p>
      </dgm:t>
    </dgm:pt>
    <dgm:pt modelId="{1073B5A5-5CEC-48E3-91C2-7CD800732D58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theory (by Bowlby).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FDA70A-59B6-4395-B8BF-8BAC0727CB01}" type="parTrans" cxnId="{166A239C-FC5C-4772-BC4D-5D1EFCD84111}">
      <dgm:prSet/>
      <dgm:spPr/>
      <dgm:t>
        <a:bodyPr/>
        <a:lstStyle/>
        <a:p>
          <a:endParaRPr lang="en-US"/>
        </a:p>
      </dgm:t>
    </dgm:pt>
    <dgm:pt modelId="{6F0F32F9-4B8F-47FF-8DE5-5BBBAFACF27F}" type="sibTrans" cxnId="{166A239C-FC5C-4772-BC4D-5D1EFCD84111}">
      <dgm:prSet/>
      <dgm:spPr/>
      <dgm:t>
        <a:bodyPr/>
        <a:lstStyle/>
        <a:p>
          <a:endParaRPr lang="en-US"/>
        </a:p>
      </dgm:t>
    </dgm:pt>
    <dgm:pt modelId="{A174F11F-18A4-4890-8201-CCB7A9FC2BA8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Apply the theory to Isaac's situation.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9EC369C-BA62-4903-9CF6-92BA1E117951}" type="parTrans" cxnId="{393A8CA0-F69C-4C2E-A31A-C40C80BEDB37}">
      <dgm:prSet/>
      <dgm:spPr/>
      <dgm:t>
        <a:bodyPr/>
        <a:lstStyle/>
        <a:p>
          <a:endParaRPr lang="en-US"/>
        </a:p>
      </dgm:t>
    </dgm:pt>
    <dgm:pt modelId="{C2AA8ACB-0A4A-41E7-836B-D489CD5A544D}" type="sibTrans" cxnId="{393A8CA0-F69C-4C2E-A31A-C40C80BEDB37}">
      <dgm:prSet/>
      <dgm:spPr/>
      <dgm:t>
        <a:bodyPr/>
        <a:lstStyle/>
        <a:p>
          <a:endParaRPr lang="en-US"/>
        </a:p>
      </dgm:t>
    </dgm:pt>
    <dgm:pt modelId="{8886F42D-3556-4B0F-862D-6F0DBE2C19EC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None/>
          </a:pPr>
          <a:r>
            <a:rPr lang="en-GB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Analyse how nature and nurture affect development.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6FBB23-2FA5-4A37-99A8-44A6CCDC6A1D}" type="parTrans" cxnId="{AAB50925-49A5-4DEC-916C-96FCD0EC376D}">
      <dgm:prSet/>
      <dgm:spPr/>
      <dgm:t>
        <a:bodyPr/>
        <a:lstStyle/>
        <a:p>
          <a:endParaRPr lang="en-US"/>
        </a:p>
      </dgm:t>
    </dgm:pt>
    <dgm:pt modelId="{248766FE-1383-487D-BBF3-04327FBD5344}" type="sibTrans" cxnId="{AAB50925-49A5-4DEC-916C-96FCD0EC376D}">
      <dgm:prSet/>
      <dgm:spPr/>
      <dgm:t>
        <a:bodyPr/>
        <a:lstStyle/>
        <a:p>
          <a:endParaRPr lang="en-US"/>
        </a:p>
      </dgm:t>
    </dgm:pt>
    <dgm:pt modelId="{CB0236B2-07B4-4A49-B967-F87D020C16D9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Recommend strategies supported by evidence</a:t>
          </a:r>
          <a:r>
            <a:rPr lang="en-GB" sz="1900" dirty="0"/>
            <a:t>.</a:t>
          </a:r>
          <a:endParaRPr lang="en-US" sz="1900" dirty="0"/>
        </a:p>
      </dgm:t>
    </dgm:pt>
    <dgm:pt modelId="{AEC499D4-8943-4FD5-A82B-55ABC5292F4C}" type="parTrans" cxnId="{4DEEDC4B-8B93-4E3C-BD24-B4E6027E7F9A}">
      <dgm:prSet/>
      <dgm:spPr/>
      <dgm:t>
        <a:bodyPr/>
        <a:lstStyle/>
        <a:p>
          <a:endParaRPr lang="en-US"/>
        </a:p>
      </dgm:t>
    </dgm:pt>
    <dgm:pt modelId="{8A224854-3046-4731-85A3-3360900539A1}" type="sibTrans" cxnId="{4DEEDC4B-8B93-4E3C-BD24-B4E6027E7F9A}">
      <dgm:prSet/>
      <dgm:spPr/>
      <dgm:t>
        <a:bodyPr/>
        <a:lstStyle/>
        <a:p>
          <a:endParaRPr lang="en-US"/>
        </a:p>
      </dgm:t>
    </dgm:pt>
    <dgm:pt modelId="{17CEC223-1090-4BFC-80AC-1A8F117B17BA}">
      <dgm:prSet custT="1"/>
      <dgm:spPr/>
      <dgm:t>
        <a:bodyPr/>
        <a:lstStyle/>
        <a:p>
          <a:r>
            <a:rPr lang="en-GB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Critically analyse the theory</a:t>
          </a:r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44F7046-6322-47F1-A1B0-947CB01A88E6}" type="parTrans" cxnId="{A286E892-CD29-48C8-AFE3-BCB49081ECB5}">
      <dgm:prSet/>
      <dgm:spPr/>
      <dgm:t>
        <a:bodyPr/>
        <a:lstStyle/>
        <a:p>
          <a:endParaRPr lang="en-US"/>
        </a:p>
      </dgm:t>
    </dgm:pt>
    <dgm:pt modelId="{FA3CCA8A-946D-493C-B0E6-96CA7A6195E2}" type="sibTrans" cxnId="{A286E892-CD29-48C8-AFE3-BCB49081ECB5}">
      <dgm:prSet/>
      <dgm:spPr/>
      <dgm:t>
        <a:bodyPr/>
        <a:lstStyle/>
        <a:p>
          <a:endParaRPr lang="en-US"/>
        </a:p>
      </dgm:t>
    </dgm:pt>
    <dgm:pt modelId="{ADEB3040-75AA-4FBD-8B09-B9F66A2DD126}" type="pres">
      <dgm:prSet presAssocID="{52B7ECAC-EA81-44DE-8B0E-7C51BE891A7D}" presName="root" presStyleCnt="0">
        <dgm:presLayoutVars>
          <dgm:dir/>
          <dgm:resizeHandles val="exact"/>
        </dgm:presLayoutVars>
      </dgm:prSet>
      <dgm:spPr/>
    </dgm:pt>
    <dgm:pt modelId="{F930E233-72E3-4DC7-B30F-4054D05A60E2}" type="pres">
      <dgm:prSet presAssocID="{A03BCC0D-810D-46DF-9F19-7E618D61C7B5}" presName="compNode" presStyleCnt="0"/>
      <dgm:spPr/>
    </dgm:pt>
    <dgm:pt modelId="{D79423A9-636F-4937-A42F-E3B66EF17C16}" type="pres">
      <dgm:prSet presAssocID="{A03BCC0D-810D-46DF-9F19-7E618D61C7B5}" presName="bgRect" presStyleLbl="bgShp" presStyleIdx="0" presStyleCnt="6"/>
      <dgm:spPr>
        <a:solidFill>
          <a:schemeClr val="tx2">
            <a:lumMod val="75000"/>
            <a:lumOff val="25000"/>
          </a:schemeClr>
        </a:solidFill>
      </dgm:spPr>
    </dgm:pt>
    <dgm:pt modelId="{8F89FAF2-4148-4E0C-95D0-FE8005744957}" type="pres">
      <dgm:prSet presAssocID="{A03BCC0D-810D-46DF-9F19-7E618D61C7B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7E85816-1C28-4378-879A-867A0A4E3C8B}" type="pres">
      <dgm:prSet presAssocID="{A03BCC0D-810D-46DF-9F19-7E618D61C7B5}" presName="spaceRect" presStyleCnt="0"/>
      <dgm:spPr/>
    </dgm:pt>
    <dgm:pt modelId="{5377D44D-4D26-4020-8658-0FF494240511}" type="pres">
      <dgm:prSet presAssocID="{A03BCC0D-810D-46DF-9F19-7E618D61C7B5}" presName="parTx" presStyleLbl="revTx" presStyleIdx="0" presStyleCnt="6">
        <dgm:presLayoutVars>
          <dgm:chMax val="0"/>
          <dgm:chPref val="0"/>
        </dgm:presLayoutVars>
      </dgm:prSet>
      <dgm:spPr/>
    </dgm:pt>
    <dgm:pt modelId="{21EB3C2C-1B10-4194-B0FB-2869DF47FDF1}" type="pres">
      <dgm:prSet presAssocID="{8F61AB94-B806-4E10-A736-EB5EC9292381}" presName="sibTrans" presStyleCnt="0"/>
      <dgm:spPr/>
    </dgm:pt>
    <dgm:pt modelId="{C995A2DC-2ACB-4D1F-8A95-474AA56060BA}" type="pres">
      <dgm:prSet presAssocID="{1073B5A5-5CEC-48E3-91C2-7CD800732D58}" presName="compNode" presStyleCnt="0"/>
      <dgm:spPr/>
    </dgm:pt>
    <dgm:pt modelId="{91B48897-687E-4C7C-B7A0-8A84147DAC14}" type="pres">
      <dgm:prSet presAssocID="{1073B5A5-5CEC-48E3-91C2-7CD800732D58}" presName="bgRect" presStyleLbl="bgShp" presStyleIdx="1" presStyleCnt="6"/>
      <dgm:spPr>
        <a:solidFill>
          <a:schemeClr val="tx2">
            <a:lumMod val="50000"/>
            <a:lumOff val="50000"/>
          </a:schemeClr>
        </a:solidFill>
      </dgm:spPr>
    </dgm:pt>
    <dgm:pt modelId="{66F2C057-524B-4E32-82E4-1A2379BA5464}" type="pres">
      <dgm:prSet presAssocID="{1073B5A5-5CEC-48E3-91C2-7CD800732D5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l"/>
        </a:ext>
      </dgm:extLst>
    </dgm:pt>
    <dgm:pt modelId="{80448C07-D49E-417D-8F96-FB2AD704DB4D}" type="pres">
      <dgm:prSet presAssocID="{1073B5A5-5CEC-48E3-91C2-7CD800732D58}" presName="spaceRect" presStyleCnt="0"/>
      <dgm:spPr/>
    </dgm:pt>
    <dgm:pt modelId="{50236909-6446-4E1F-8FDA-27A92A580AF7}" type="pres">
      <dgm:prSet presAssocID="{1073B5A5-5CEC-48E3-91C2-7CD800732D58}" presName="parTx" presStyleLbl="revTx" presStyleIdx="1" presStyleCnt="6">
        <dgm:presLayoutVars>
          <dgm:chMax val="0"/>
          <dgm:chPref val="0"/>
        </dgm:presLayoutVars>
      </dgm:prSet>
      <dgm:spPr/>
    </dgm:pt>
    <dgm:pt modelId="{E9AF5444-B65B-4FC6-B7F5-9A0EC745EAA6}" type="pres">
      <dgm:prSet presAssocID="{6F0F32F9-4B8F-47FF-8DE5-5BBBAFACF27F}" presName="sibTrans" presStyleCnt="0"/>
      <dgm:spPr/>
    </dgm:pt>
    <dgm:pt modelId="{3E6B9889-9A82-49CE-B079-C6A5721A105A}" type="pres">
      <dgm:prSet presAssocID="{A174F11F-18A4-4890-8201-CCB7A9FC2BA8}" presName="compNode" presStyleCnt="0"/>
      <dgm:spPr/>
    </dgm:pt>
    <dgm:pt modelId="{A80E00A3-E09E-40FB-8EA3-26F2745F0B58}" type="pres">
      <dgm:prSet presAssocID="{A174F11F-18A4-4890-8201-CCB7A9FC2BA8}" presName="bgRect" presStyleLbl="bgShp" presStyleIdx="2" presStyleCnt="6"/>
      <dgm:spPr>
        <a:solidFill>
          <a:schemeClr val="tx2">
            <a:lumMod val="75000"/>
            <a:lumOff val="25000"/>
          </a:schemeClr>
        </a:solidFill>
      </dgm:spPr>
    </dgm:pt>
    <dgm:pt modelId="{55F7FB27-7298-4F63-BF67-917E4D219D4B}" type="pres">
      <dgm:prSet presAssocID="{A174F11F-18A4-4890-8201-CCB7A9FC2BA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614083D-5A5D-4F7C-8288-0EE7DF19D9D7}" type="pres">
      <dgm:prSet presAssocID="{A174F11F-18A4-4890-8201-CCB7A9FC2BA8}" presName="spaceRect" presStyleCnt="0"/>
      <dgm:spPr/>
    </dgm:pt>
    <dgm:pt modelId="{0B3D682F-472B-486E-BA8E-2BB8D8403BD7}" type="pres">
      <dgm:prSet presAssocID="{A174F11F-18A4-4890-8201-CCB7A9FC2BA8}" presName="parTx" presStyleLbl="revTx" presStyleIdx="2" presStyleCnt="6">
        <dgm:presLayoutVars>
          <dgm:chMax val="0"/>
          <dgm:chPref val="0"/>
        </dgm:presLayoutVars>
      </dgm:prSet>
      <dgm:spPr/>
    </dgm:pt>
    <dgm:pt modelId="{4E6ABC98-9DE1-45B9-BE14-61F29A1BBCB4}" type="pres">
      <dgm:prSet presAssocID="{C2AA8ACB-0A4A-41E7-836B-D489CD5A544D}" presName="sibTrans" presStyleCnt="0"/>
      <dgm:spPr/>
    </dgm:pt>
    <dgm:pt modelId="{ADF44FF8-6E76-426C-AA15-0210FA51E915}" type="pres">
      <dgm:prSet presAssocID="{8886F42D-3556-4B0F-862D-6F0DBE2C19EC}" presName="compNode" presStyleCnt="0"/>
      <dgm:spPr/>
    </dgm:pt>
    <dgm:pt modelId="{C10F4B48-613F-46A7-B3D7-98C7D1311793}" type="pres">
      <dgm:prSet presAssocID="{8886F42D-3556-4B0F-862D-6F0DBE2C19EC}" presName="bgRect" presStyleLbl="bgShp" presStyleIdx="3" presStyleCnt="6"/>
      <dgm:spPr>
        <a:solidFill>
          <a:schemeClr val="tx2">
            <a:lumMod val="75000"/>
            <a:lumOff val="25000"/>
          </a:schemeClr>
        </a:solidFill>
      </dgm:spPr>
    </dgm:pt>
    <dgm:pt modelId="{48564891-5640-4502-BD1E-2160A856CFAF}" type="pres">
      <dgm:prSet presAssocID="{8886F42D-3556-4B0F-862D-6F0DBE2C19E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DCE5D716-0258-403D-92F5-76EF7CE38BCE}" type="pres">
      <dgm:prSet presAssocID="{8886F42D-3556-4B0F-862D-6F0DBE2C19EC}" presName="spaceRect" presStyleCnt="0"/>
      <dgm:spPr/>
    </dgm:pt>
    <dgm:pt modelId="{01944F41-488A-4439-AFD1-CB4AF168B08E}" type="pres">
      <dgm:prSet presAssocID="{8886F42D-3556-4B0F-862D-6F0DBE2C19EC}" presName="parTx" presStyleLbl="revTx" presStyleIdx="3" presStyleCnt="6">
        <dgm:presLayoutVars>
          <dgm:chMax val="0"/>
          <dgm:chPref val="0"/>
        </dgm:presLayoutVars>
      </dgm:prSet>
      <dgm:spPr/>
    </dgm:pt>
    <dgm:pt modelId="{D5B3BF87-7661-443C-AE45-3B9014FD5E8E}" type="pres">
      <dgm:prSet presAssocID="{248766FE-1383-487D-BBF3-04327FBD5344}" presName="sibTrans" presStyleCnt="0"/>
      <dgm:spPr/>
    </dgm:pt>
    <dgm:pt modelId="{742AFFD3-EB1E-4DBB-B216-AC0356148940}" type="pres">
      <dgm:prSet presAssocID="{CB0236B2-07B4-4A49-B967-F87D020C16D9}" presName="compNode" presStyleCnt="0"/>
      <dgm:spPr/>
    </dgm:pt>
    <dgm:pt modelId="{CF9FFBBC-5EC8-4EF4-B6B1-F34FD1F744E8}" type="pres">
      <dgm:prSet presAssocID="{CB0236B2-07B4-4A49-B967-F87D020C16D9}" presName="bgRect" presStyleLbl="bgShp" presStyleIdx="4" presStyleCnt="6"/>
      <dgm:spPr>
        <a:solidFill>
          <a:schemeClr val="tx2">
            <a:lumMod val="90000"/>
            <a:lumOff val="10000"/>
          </a:schemeClr>
        </a:solidFill>
      </dgm:spPr>
    </dgm:pt>
    <dgm:pt modelId="{61D61C9E-CD33-4DDF-8998-76A77406C30E}" type="pres">
      <dgm:prSet presAssocID="{CB0236B2-07B4-4A49-B967-F87D020C16D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B9BC766-4E99-4F17-B4AC-2B33D92A56B7}" type="pres">
      <dgm:prSet presAssocID="{CB0236B2-07B4-4A49-B967-F87D020C16D9}" presName="spaceRect" presStyleCnt="0"/>
      <dgm:spPr/>
    </dgm:pt>
    <dgm:pt modelId="{FA5F7CA7-6850-436A-B336-FFD573ECFA93}" type="pres">
      <dgm:prSet presAssocID="{CB0236B2-07B4-4A49-B967-F87D020C16D9}" presName="parTx" presStyleLbl="revTx" presStyleIdx="4" presStyleCnt="6">
        <dgm:presLayoutVars>
          <dgm:chMax val="0"/>
          <dgm:chPref val="0"/>
        </dgm:presLayoutVars>
      </dgm:prSet>
      <dgm:spPr/>
    </dgm:pt>
    <dgm:pt modelId="{4C37C693-07B9-48A3-8E80-AD7C64CE2440}" type="pres">
      <dgm:prSet presAssocID="{8A224854-3046-4731-85A3-3360900539A1}" presName="sibTrans" presStyleCnt="0"/>
      <dgm:spPr/>
    </dgm:pt>
    <dgm:pt modelId="{41278240-DE28-4A34-A0C3-7334AE908C90}" type="pres">
      <dgm:prSet presAssocID="{17CEC223-1090-4BFC-80AC-1A8F117B17BA}" presName="compNode" presStyleCnt="0"/>
      <dgm:spPr/>
    </dgm:pt>
    <dgm:pt modelId="{1CCC549C-9F0C-47A8-B6B2-B8D7B0103D1B}" type="pres">
      <dgm:prSet presAssocID="{17CEC223-1090-4BFC-80AC-1A8F117B17BA}" presName="bgRect" presStyleLbl="bgShp" presStyleIdx="5" presStyleCnt="6"/>
      <dgm:spPr>
        <a:solidFill>
          <a:schemeClr val="tx2">
            <a:lumMod val="75000"/>
            <a:lumOff val="25000"/>
          </a:schemeClr>
        </a:solidFill>
      </dgm:spPr>
    </dgm:pt>
    <dgm:pt modelId="{C3EE72B8-43D2-4731-9E01-4FCA683EA100}" type="pres">
      <dgm:prSet presAssocID="{17CEC223-1090-4BFC-80AC-1A8F117B17B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C37C32C-CD91-4524-B806-DE09CD18245A}" type="pres">
      <dgm:prSet presAssocID="{17CEC223-1090-4BFC-80AC-1A8F117B17BA}" presName="spaceRect" presStyleCnt="0"/>
      <dgm:spPr/>
    </dgm:pt>
    <dgm:pt modelId="{3C465E91-9545-4936-9438-F7B4F18A4DD2}" type="pres">
      <dgm:prSet presAssocID="{17CEC223-1090-4BFC-80AC-1A8F117B17B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725761D-C163-4045-ADEF-F2E9079D9134}" type="presOf" srcId="{17CEC223-1090-4BFC-80AC-1A8F117B17BA}" destId="{3C465E91-9545-4936-9438-F7B4F18A4DD2}" srcOrd="0" destOrd="0" presId="urn:microsoft.com/office/officeart/2018/2/layout/IconVerticalSolidList"/>
    <dgm:cxn modelId="{AAB50925-49A5-4DEC-916C-96FCD0EC376D}" srcId="{52B7ECAC-EA81-44DE-8B0E-7C51BE891A7D}" destId="{8886F42D-3556-4B0F-862D-6F0DBE2C19EC}" srcOrd="3" destOrd="0" parTransId="{316FBB23-2FA5-4A37-99A8-44A6CCDC6A1D}" sibTransId="{248766FE-1383-487D-BBF3-04327FBD5344}"/>
    <dgm:cxn modelId="{4DEEDC4B-8B93-4E3C-BD24-B4E6027E7F9A}" srcId="{52B7ECAC-EA81-44DE-8B0E-7C51BE891A7D}" destId="{CB0236B2-07B4-4A49-B967-F87D020C16D9}" srcOrd="4" destOrd="0" parTransId="{AEC499D4-8943-4FD5-A82B-55ABC5292F4C}" sibTransId="{8A224854-3046-4731-85A3-3360900539A1}"/>
    <dgm:cxn modelId="{32718F54-8867-1C49-BFB0-68543DB5B76C}" type="presOf" srcId="{1073B5A5-5CEC-48E3-91C2-7CD800732D58}" destId="{50236909-6446-4E1F-8FDA-27A92A580AF7}" srcOrd="0" destOrd="0" presId="urn:microsoft.com/office/officeart/2018/2/layout/IconVerticalSolidList"/>
    <dgm:cxn modelId="{0636FD5B-DB1D-4A63-BCB9-01B825354D66}" srcId="{52B7ECAC-EA81-44DE-8B0E-7C51BE891A7D}" destId="{A03BCC0D-810D-46DF-9F19-7E618D61C7B5}" srcOrd="0" destOrd="0" parTransId="{CE0568E6-A8FA-450C-9A62-7946016BDDF4}" sibTransId="{8F61AB94-B806-4E10-A736-EB5EC9292381}"/>
    <dgm:cxn modelId="{3A2C065C-25B8-254D-B265-F3FA7CE35AC1}" type="presOf" srcId="{CB0236B2-07B4-4A49-B967-F87D020C16D9}" destId="{FA5F7CA7-6850-436A-B336-FFD573ECFA93}" srcOrd="0" destOrd="0" presId="urn:microsoft.com/office/officeart/2018/2/layout/IconVerticalSolidList"/>
    <dgm:cxn modelId="{7F41826B-1CEA-444D-9444-AE835736D376}" type="presOf" srcId="{A03BCC0D-810D-46DF-9F19-7E618D61C7B5}" destId="{5377D44D-4D26-4020-8658-0FF494240511}" srcOrd="0" destOrd="0" presId="urn:microsoft.com/office/officeart/2018/2/layout/IconVerticalSolidList"/>
    <dgm:cxn modelId="{3B439790-6882-8B40-8945-2B62412F43DD}" type="presOf" srcId="{A174F11F-18A4-4890-8201-CCB7A9FC2BA8}" destId="{0B3D682F-472B-486E-BA8E-2BB8D8403BD7}" srcOrd="0" destOrd="0" presId="urn:microsoft.com/office/officeart/2018/2/layout/IconVerticalSolidList"/>
    <dgm:cxn modelId="{A286E892-CD29-48C8-AFE3-BCB49081ECB5}" srcId="{52B7ECAC-EA81-44DE-8B0E-7C51BE891A7D}" destId="{17CEC223-1090-4BFC-80AC-1A8F117B17BA}" srcOrd="5" destOrd="0" parTransId="{944F7046-6322-47F1-A1B0-947CB01A88E6}" sibTransId="{FA3CCA8A-946D-493C-B0E6-96CA7A6195E2}"/>
    <dgm:cxn modelId="{166A239C-FC5C-4772-BC4D-5D1EFCD84111}" srcId="{52B7ECAC-EA81-44DE-8B0E-7C51BE891A7D}" destId="{1073B5A5-5CEC-48E3-91C2-7CD800732D58}" srcOrd="1" destOrd="0" parTransId="{ADFDA70A-59B6-4395-B8BF-8BAC0727CB01}" sibTransId="{6F0F32F9-4B8F-47FF-8DE5-5BBBAFACF27F}"/>
    <dgm:cxn modelId="{393A8CA0-F69C-4C2E-A31A-C40C80BEDB37}" srcId="{52B7ECAC-EA81-44DE-8B0E-7C51BE891A7D}" destId="{A174F11F-18A4-4890-8201-CCB7A9FC2BA8}" srcOrd="2" destOrd="0" parTransId="{09EC369C-BA62-4903-9CF6-92BA1E117951}" sibTransId="{C2AA8ACB-0A4A-41E7-836B-D489CD5A544D}"/>
    <dgm:cxn modelId="{8E57C5B0-4E7C-AB4B-8117-2388B4FC4FE1}" type="presOf" srcId="{52B7ECAC-EA81-44DE-8B0E-7C51BE891A7D}" destId="{ADEB3040-75AA-4FBD-8B09-B9F66A2DD126}" srcOrd="0" destOrd="0" presId="urn:microsoft.com/office/officeart/2018/2/layout/IconVerticalSolidList"/>
    <dgm:cxn modelId="{7486D7C9-C03E-9E45-A967-9E0AF7A96EC1}" type="presOf" srcId="{8886F42D-3556-4B0F-862D-6F0DBE2C19EC}" destId="{01944F41-488A-4439-AFD1-CB4AF168B08E}" srcOrd="0" destOrd="0" presId="urn:microsoft.com/office/officeart/2018/2/layout/IconVerticalSolidList"/>
    <dgm:cxn modelId="{F994F284-1821-7848-B243-CFAF2E597FBB}" type="presParOf" srcId="{ADEB3040-75AA-4FBD-8B09-B9F66A2DD126}" destId="{F930E233-72E3-4DC7-B30F-4054D05A60E2}" srcOrd="0" destOrd="0" presId="urn:microsoft.com/office/officeart/2018/2/layout/IconVerticalSolidList"/>
    <dgm:cxn modelId="{10FD1C41-6FDE-5443-A3B7-16E352CF5FD7}" type="presParOf" srcId="{F930E233-72E3-4DC7-B30F-4054D05A60E2}" destId="{D79423A9-636F-4937-A42F-E3B66EF17C16}" srcOrd="0" destOrd="0" presId="urn:microsoft.com/office/officeart/2018/2/layout/IconVerticalSolidList"/>
    <dgm:cxn modelId="{003EB407-959E-0C4B-9F5A-0DF2DFDCBC1C}" type="presParOf" srcId="{F930E233-72E3-4DC7-B30F-4054D05A60E2}" destId="{8F89FAF2-4148-4E0C-95D0-FE8005744957}" srcOrd="1" destOrd="0" presId="urn:microsoft.com/office/officeart/2018/2/layout/IconVerticalSolidList"/>
    <dgm:cxn modelId="{AB30D185-C70E-7842-A2BD-01DF59884694}" type="presParOf" srcId="{F930E233-72E3-4DC7-B30F-4054D05A60E2}" destId="{B7E85816-1C28-4378-879A-867A0A4E3C8B}" srcOrd="2" destOrd="0" presId="urn:microsoft.com/office/officeart/2018/2/layout/IconVerticalSolidList"/>
    <dgm:cxn modelId="{835C18BE-5C5B-EA4B-95E4-67AA11792680}" type="presParOf" srcId="{F930E233-72E3-4DC7-B30F-4054D05A60E2}" destId="{5377D44D-4D26-4020-8658-0FF494240511}" srcOrd="3" destOrd="0" presId="urn:microsoft.com/office/officeart/2018/2/layout/IconVerticalSolidList"/>
    <dgm:cxn modelId="{2E82C6EE-A21A-6A44-885E-9B1A69B3C367}" type="presParOf" srcId="{ADEB3040-75AA-4FBD-8B09-B9F66A2DD126}" destId="{21EB3C2C-1B10-4194-B0FB-2869DF47FDF1}" srcOrd="1" destOrd="0" presId="urn:microsoft.com/office/officeart/2018/2/layout/IconVerticalSolidList"/>
    <dgm:cxn modelId="{89D61ACB-043C-8B41-A6B2-7AD2F94285CA}" type="presParOf" srcId="{ADEB3040-75AA-4FBD-8B09-B9F66A2DD126}" destId="{C995A2DC-2ACB-4D1F-8A95-474AA56060BA}" srcOrd="2" destOrd="0" presId="urn:microsoft.com/office/officeart/2018/2/layout/IconVerticalSolidList"/>
    <dgm:cxn modelId="{40C6BE29-3F7D-A04E-B0E6-7245E8043D3A}" type="presParOf" srcId="{C995A2DC-2ACB-4D1F-8A95-474AA56060BA}" destId="{91B48897-687E-4C7C-B7A0-8A84147DAC14}" srcOrd="0" destOrd="0" presId="urn:microsoft.com/office/officeart/2018/2/layout/IconVerticalSolidList"/>
    <dgm:cxn modelId="{686BA6D6-4363-C341-B60C-2345E91E3D02}" type="presParOf" srcId="{C995A2DC-2ACB-4D1F-8A95-474AA56060BA}" destId="{66F2C057-524B-4E32-82E4-1A2379BA5464}" srcOrd="1" destOrd="0" presId="urn:microsoft.com/office/officeart/2018/2/layout/IconVerticalSolidList"/>
    <dgm:cxn modelId="{49F31B8B-B4E1-644B-B99B-2C6D84308770}" type="presParOf" srcId="{C995A2DC-2ACB-4D1F-8A95-474AA56060BA}" destId="{80448C07-D49E-417D-8F96-FB2AD704DB4D}" srcOrd="2" destOrd="0" presId="urn:microsoft.com/office/officeart/2018/2/layout/IconVerticalSolidList"/>
    <dgm:cxn modelId="{FAC1D74A-CE1A-9541-9158-797C89F944F6}" type="presParOf" srcId="{C995A2DC-2ACB-4D1F-8A95-474AA56060BA}" destId="{50236909-6446-4E1F-8FDA-27A92A580AF7}" srcOrd="3" destOrd="0" presId="urn:microsoft.com/office/officeart/2018/2/layout/IconVerticalSolidList"/>
    <dgm:cxn modelId="{F4F1A4C5-4539-5A49-89E5-8C55EA1B01E5}" type="presParOf" srcId="{ADEB3040-75AA-4FBD-8B09-B9F66A2DD126}" destId="{E9AF5444-B65B-4FC6-B7F5-9A0EC745EAA6}" srcOrd="3" destOrd="0" presId="urn:microsoft.com/office/officeart/2018/2/layout/IconVerticalSolidList"/>
    <dgm:cxn modelId="{C744477C-3199-5647-B520-6E6A1354A900}" type="presParOf" srcId="{ADEB3040-75AA-4FBD-8B09-B9F66A2DD126}" destId="{3E6B9889-9A82-49CE-B079-C6A5721A105A}" srcOrd="4" destOrd="0" presId="urn:microsoft.com/office/officeart/2018/2/layout/IconVerticalSolidList"/>
    <dgm:cxn modelId="{E27B2D00-0786-4E49-9C81-D3CEFDA9115B}" type="presParOf" srcId="{3E6B9889-9A82-49CE-B079-C6A5721A105A}" destId="{A80E00A3-E09E-40FB-8EA3-26F2745F0B58}" srcOrd="0" destOrd="0" presId="urn:microsoft.com/office/officeart/2018/2/layout/IconVerticalSolidList"/>
    <dgm:cxn modelId="{DEC3C58D-74D9-EE42-9C29-489BEA0FBAB3}" type="presParOf" srcId="{3E6B9889-9A82-49CE-B079-C6A5721A105A}" destId="{55F7FB27-7298-4F63-BF67-917E4D219D4B}" srcOrd="1" destOrd="0" presId="urn:microsoft.com/office/officeart/2018/2/layout/IconVerticalSolidList"/>
    <dgm:cxn modelId="{D968505A-C940-594C-AA94-E952CED65EDD}" type="presParOf" srcId="{3E6B9889-9A82-49CE-B079-C6A5721A105A}" destId="{A614083D-5A5D-4F7C-8288-0EE7DF19D9D7}" srcOrd="2" destOrd="0" presId="urn:microsoft.com/office/officeart/2018/2/layout/IconVerticalSolidList"/>
    <dgm:cxn modelId="{ED53BE14-B908-5245-A5AA-7946E91E5DDF}" type="presParOf" srcId="{3E6B9889-9A82-49CE-B079-C6A5721A105A}" destId="{0B3D682F-472B-486E-BA8E-2BB8D8403BD7}" srcOrd="3" destOrd="0" presId="urn:microsoft.com/office/officeart/2018/2/layout/IconVerticalSolidList"/>
    <dgm:cxn modelId="{5682D701-0164-F149-9065-B79BBDD06CD0}" type="presParOf" srcId="{ADEB3040-75AA-4FBD-8B09-B9F66A2DD126}" destId="{4E6ABC98-9DE1-45B9-BE14-61F29A1BBCB4}" srcOrd="5" destOrd="0" presId="urn:microsoft.com/office/officeart/2018/2/layout/IconVerticalSolidList"/>
    <dgm:cxn modelId="{3676ECB8-DFC0-9A46-A0BB-BB43B06B8ADB}" type="presParOf" srcId="{ADEB3040-75AA-4FBD-8B09-B9F66A2DD126}" destId="{ADF44FF8-6E76-426C-AA15-0210FA51E915}" srcOrd="6" destOrd="0" presId="urn:microsoft.com/office/officeart/2018/2/layout/IconVerticalSolidList"/>
    <dgm:cxn modelId="{AEDFB6EC-FA61-4B48-B805-80FE8C419872}" type="presParOf" srcId="{ADF44FF8-6E76-426C-AA15-0210FA51E915}" destId="{C10F4B48-613F-46A7-B3D7-98C7D1311793}" srcOrd="0" destOrd="0" presId="urn:microsoft.com/office/officeart/2018/2/layout/IconVerticalSolidList"/>
    <dgm:cxn modelId="{B9503BCB-653A-1C48-B142-39CE97616BD6}" type="presParOf" srcId="{ADF44FF8-6E76-426C-AA15-0210FA51E915}" destId="{48564891-5640-4502-BD1E-2160A856CFAF}" srcOrd="1" destOrd="0" presId="urn:microsoft.com/office/officeart/2018/2/layout/IconVerticalSolidList"/>
    <dgm:cxn modelId="{CD92100A-F68A-D848-9C1C-8FA8F5ACA64D}" type="presParOf" srcId="{ADF44FF8-6E76-426C-AA15-0210FA51E915}" destId="{DCE5D716-0258-403D-92F5-76EF7CE38BCE}" srcOrd="2" destOrd="0" presId="urn:microsoft.com/office/officeart/2018/2/layout/IconVerticalSolidList"/>
    <dgm:cxn modelId="{01EDDCA0-F827-ED4B-8954-20F3FBE74B54}" type="presParOf" srcId="{ADF44FF8-6E76-426C-AA15-0210FA51E915}" destId="{01944F41-488A-4439-AFD1-CB4AF168B08E}" srcOrd="3" destOrd="0" presId="urn:microsoft.com/office/officeart/2018/2/layout/IconVerticalSolidList"/>
    <dgm:cxn modelId="{4527E132-6FCA-4D44-8575-6EEE1C4D0835}" type="presParOf" srcId="{ADEB3040-75AA-4FBD-8B09-B9F66A2DD126}" destId="{D5B3BF87-7661-443C-AE45-3B9014FD5E8E}" srcOrd="7" destOrd="0" presId="urn:microsoft.com/office/officeart/2018/2/layout/IconVerticalSolidList"/>
    <dgm:cxn modelId="{E41BF14F-4D7A-CB4E-A5AE-6EF3BF1A7407}" type="presParOf" srcId="{ADEB3040-75AA-4FBD-8B09-B9F66A2DD126}" destId="{742AFFD3-EB1E-4DBB-B216-AC0356148940}" srcOrd="8" destOrd="0" presId="urn:microsoft.com/office/officeart/2018/2/layout/IconVerticalSolidList"/>
    <dgm:cxn modelId="{1787B114-9ED8-A54D-83AB-C76D5DECDC96}" type="presParOf" srcId="{742AFFD3-EB1E-4DBB-B216-AC0356148940}" destId="{CF9FFBBC-5EC8-4EF4-B6B1-F34FD1F744E8}" srcOrd="0" destOrd="0" presId="urn:microsoft.com/office/officeart/2018/2/layout/IconVerticalSolidList"/>
    <dgm:cxn modelId="{16164A1A-74FA-B241-8FC5-EBC05D9E9567}" type="presParOf" srcId="{742AFFD3-EB1E-4DBB-B216-AC0356148940}" destId="{61D61C9E-CD33-4DDF-8998-76A77406C30E}" srcOrd="1" destOrd="0" presId="urn:microsoft.com/office/officeart/2018/2/layout/IconVerticalSolidList"/>
    <dgm:cxn modelId="{96E8BEA4-EF3C-124E-9393-ED5F1143861A}" type="presParOf" srcId="{742AFFD3-EB1E-4DBB-B216-AC0356148940}" destId="{1B9BC766-4E99-4F17-B4AC-2B33D92A56B7}" srcOrd="2" destOrd="0" presId="urn:microsoft.com/office/officeart/2018/2/layout/IconVerticalSolidList"/>
    <dgm:cxn modelId="{6FB8B200-34D6-3041-8467-52A952522E65}" type="presParOf" srcId="{742AFFD3-EB1E-4DBB-B216-AC0356148940}" destId="{FA5F7CA7-6850-436A-B336-FFD573ECFA93}" srcOrd="3" destOrd="0" presId="urn:microsoft.com/office/officeart/2018/2/layout/IconVerticalSolidList"/>
    <dgm:cxn modelId="{2A556F8A-7383-4342-AED9-BFA523A7AE80}" type="presParOf" srcId="{ADEB3040-75AA-4FBD-8B09-B9F66A2DD126}" destId="{4C37C693-07B9-48A3-8E80-AD7C64CE2440}" srcOrd="9" destOrd="0" presId="urn:microsoft.com/office/officeart/2018/2/layout/IconVerticalSolidList"/>
    <dgm:cxn modelId="{E34A3A28-E742-6D46-9C13-23269CAC733F}" type="presParOf" srcId="{ADEB3040-75AA-4FBD-8B09-B9F66A2DD126}" destId="{41278240-DE28-4A34-A0C3-7334AE908C90}" srcOrd="10" destOrd="0" presId="urn:microsoft.com/office/officeart/2018/2/layout/IconVerticalSolidList"/>
    <dgm:cxn modelId="{2CD450FA-4DA8-4D48-A74C-A51BC8DAC4D5}" type="presParOf" srcId="{41278240-DE28-4A34-A0C3-7334AE908C90}" destId="{1CCC549C-9F0C-47A8-B6B2-B8D7B0103D1B}" srcOrd="0" destOrd="0" presId="urn:microsoft.com/office/officeart/2018/2/layout/IconVerticalSolidList"/>
    <dgm:cxn modelId="{3F31DC59-BB0A-B84E-9A3B-F93C5F1499F4}" type="presParOf" srcId="{41278240-DE28-4A34-A0C3-7334AE908C90}" destId="{C3EE72B8-43D2-4731-9E01-4FCA683EA100}" srcOrd="1" destOrd="0" presId="urn:microsoft.com/office/officeart/2018/2/layout/IconVerticalSolidList"/>
    <dgm:cxn modelId="{B0560B7E-5A0D-0141-AE86-0277199F26BD}" type="presParOf" srcId="{41278240-DE28-4A34-A0C3-7334AE908C90}" destId="{1C37C32C-CD91-4524-B806-DE09CD18245A}" srcOrd="2" destOrd="0" presId="urn:microsoft.com/office/officeart/2018/2/layout/IconVerticalSolidList"/>
    <dgm:cxn modelId="{554F25D3-DA55-B242-8979-DFBE1C81DB50}" type="presParOf" srcId="{41278240-DE28-4A34-A0C3-7334AE908C90}" destId="{3C465E91-9545-4936-9438-F7B4F18A4D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586EB2-A64E-4A63-B32E-1693ADCB5B5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12245B3-FDFD-4C45-9FC8-D4F92A2D0D97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2400" b="1" u="sng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Theory</a:t>
          </a:r>
          <a:r>
            <a:rPr lang="en-GB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: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Infants have an inborn, biological need to develop a strong emotional connection (an "attachment") with a primary caregiver. The bond serves as a survival mechanism, providing safety and a "secure base" 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(Williams, 2018).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0BFD6F-B96B-4BE2-96C3-72AB734F3AE3}" type="parTrans" cxnId="{1364B9A1-AB5B-4930-807B-4FC1A4C51343}">
      <dgm:prSet/>
      <dgm:spPr/>
      <dgm:t>
        <a:bodyPr/>
        <a:lstStyle/>
        <a:p>
          <a:endParaRPr lang="en-US"/>
        </a:p>
      </dgm:t>
    </dgm:pt>
    <dgm:pt modelId="{00FD971B-2E6E-40A3-A0F3-05F6C63A97B8}" type="sibTrans" cxnId="{1364B9A1-AB5B-4930-807B-4FC1A4C51343}">
      <dgm:prSet/>
      <dgm:spPr>
        <a:solidFill>
          <a:schemeClr val="accent4">
            <a:lumMod val="20000"/>
            <a:lumOff val="80000"/>
            <a:alpha val="90000"/>
          </a:schemeClr>
        </a:solidFill>
        <a:ln>
          <a:solidFill>
            <a:schemeClr val="accent2">
              <a:lumMod val="75000"/>
              <a:alpha val="90000"/>
            </a:schemeClr>
          </a:solidFill>
        </a:ln>
      </dgm:spPr>
      <dgm:t>
        <a:bodyPr/>
        <a:lstStyle/>
        <a:p>
          <a:endParaRPr lang="en-US"/>
        </a:p>
      </dgm:t>
    </dgm:pt>
    <dgm:pt modelId="{1F77E724-1F4A-426C-88F2-D911C3EE0893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2400" b="0" dirty="0">
              <a:latin typeface="Times New Roman" panose="02020603050405020304" pitchFamily="18" charset="0"/>
              <a:cs typeface="Times New Roman" panose="02020603050405020304" pitchFamily="18" charset="0"/>
            </a:rPr>
            <a:t>According to John Bowlby, </a:t>
          </a:r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offers children a secure base that is essential for exploration, learning, and forming relationships. It also supports well-being, motivation, and opportunities for development. Furthermore, attachment is critical for ensuring safety, regulating stress, and fostering adaptability and resilience. (Rees,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 2007)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1EC79BC-EC8F-4700-BD82-740623E11354}" type="parTrans" cxnId="{A73ED42A-6101-4DB5-B3F7-B85FD1E20700}">
      <dgm:prSet/>
      <dgm:spPr/>
      <dgm:t>
        <a:bodyPr/>
        <a:lstStyle/>
        <a:p>
          <a:endParaRPr lang="en-US"/>
        </a:p>
      </dgm:t>
    </dgm:pt>
    <dgm:pt modelId="{D025CB13-F535-4D93-A782-B6A8B8F1E964}" type="sibTrans" cxnId="{A73ED42A-6101-4DB5-B3F7-B85FD1E20700}">
      <dgm:prSet/>
      <dgm:spPr/>
      <dgm:t>
        <a:bodyPr/>
        <a:lstStyle/>
        <a:p>
          <a:endParaRPr lang="en-US"/>
        </a:p>
      </dgm:t>
    </dgm:pt>
    <dgm:pt modelId="{A5A15BE9-38AE-BC4F-9EF7-6E98F4C998BA}" type="pres">
      <dgm:prSet presAssocID="{77586EB2-A64E-4A63-B32E-1693ADCB5B5F}" presName="outerComposite" presStyleCnt="0">
        <dgm:presLayoutVars>
          <dgm:chMax val="5"/>
          <dgm:dir/>
          <dgm:resizeHandles val="exact"/>
        </dgm:presLayoutVars>
      </dgm:prSet>
      <dgm:spPr/>
    </dgm:pt>
    <dgm:pt modelId="{8EC93AF7-A8CE-6248-B608-91A2B05861FD}" type="pres">
      <dgm:prSet presAssocID="{77586EB2-A64E-4A63-B32E-1693ADCB5B5F}" presName="dummyMaxCanvas" presStyleCnt="0">
        <dgm:presLayoutVars/>
      </dgm:prSet>
      <dgm:spPr/>
    </dgm:pt>
    <dgm:pt modelId="{AE1AA8DE-AF56-7648-9E2F-97F7DD1BFFCB}" type="pres">
      <dgm:prSet presAssocID="{77586EB2-A64E-4A63-B32E-1693ADCB5B5F}" presName="TwoNodes_1" presStyleLbl="node1" presStyleIdx="0" presStyleCnt="2" custScaleY="104194" custLinFactNeighborX="3715" custLinFactNeighborY="4501">
        <dgm:presLayoutVars>
          <dgm:bulletEnabled val="1"/>
        </dgm:presLayoutVars>
      </dgm:prSet>
      <dgm:spPr/>
    </dgm:pt>
    <dgm:pt modelId="{868D3276-9FE9-874B-A660-8A717A4470AB}" type="pres">
      <dgm:prSet presAssocID="{77586EB2-A64E-4A63-B32E-1693ADCB5B5F}" presName="TwoNodes_2" presStyleLbl="node1" presStyleIdx="1" presStyleCnt="2" custScaleX="111944" custScaleY="113809" custLinFactNeighborX="-5245" custLinFactNeighborY="-7350">
        <dgm:presLayoutVars>
          <dgm:bulletEnabled val="1"/>
        </dgm:presLayoutVars>
      </dgm:prSet>
      <dgm:spPr/>
    </dgm:pt>
    <dgm:pt modelId="{0D2B3444-4F0A-D44D-AE68-385F5AC662CD}" type="pres">
      <dgm:prSet presAssocID="{77586EB2-A64E-4A63-B32E-1693ADCB5B5F}" presName="TwoConn_1-2" presStyleLbl="fgAccFollowNode1" presStyleIdx="0" presStyleCnt="1" custLinFactNeighborX="79772" custLinFactNeighborY="-1885">
        <dgm:presLayoutVars>
          <dgm:bulletEnabled val="1"/>
        </dgm:presLayoutVars>
      </dgm:prSet>
      <dgm:spPr/>
    </dgm:pt>
    <dgm:pt modelId="{68DD30A3-FBA3-5F40-AFC7-9DE618D3B57D}" type="pres">
      <dgm:prSet presAssocID="{77586EB2-A64E-4A63-B32E-1693ADCB5B5F}" presName="TwoNodes_1_text" presStyleLbl="node1" presStyleIdx="1" presStyleCnt="2">
        <dgm:presLayoutVars>
          <dgm:bulletEnabled val="1"/>
        </dgm:presLayoutVars>
      </dgm:prSet>
      <dgm:spPr/>
    </dgm:pt>
    <dgm:pt modelId="{579FA37C-5024-7547-BD47-D775D585297C}" type="pres">
      <dgm:prSet presAssocID="{77586EB2-A64E-4A63-B32E-1693ADCB5B5F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FB907113-17F2-7849-B925-707886D0C432}" type="presOf" srcId="{1F77E724-1F4A-426C-88F2-D911C3EE0893}" destId="{579FA37C-5024-7547-BD47-D775D585297C}" srcOrd="1" destOrd="0" presId="urn:microsoft.com/office/officeart/2005/8/layout/vProcess5"/>
    <dgm:cxn modelId="{A73ED42A-6101-4DB5-B3F7-B85FD1E20700}" srcId="{77586EB2-A64E-4A63-B32E-1693ADCB5B5F}" destId="{1F77E724-1F4A-426C-88F2-D911C3EE0893}" srcOrd="1" destOrd="0" parTransId="{91EC79BC-EC8F-4700-BD82-740623E11354}" sibTransId="{D025CB13-F535-4D93-A782-B6A8B8F1E964}"/>
    <dgm:cxn modelId="{B4BF6350-49D2-514F-93E1-56CEAEA09621}" type="presOf" srcId="{77586EB2-A64E-4A63-B32E-1693ADCB5B5F}" destId="{A5A15BE9-38AE-BC4F-9EF7-6E98F4C998BA}" srcOrd="0" destOrd="0" presId="urn:microsoft.com/office/officeart/2005/8/layout/vProcess5"/>
    <dgm:cxn modelId="{6C4ADB7E-4722-6047-9A4D-D36C927A8CD7}" type="presOf" srcId="{412245B3-FDFD-4C45-9FC8-D4F92A2D0D97}" destId="{68DD30A3-FBA3-5F40-AFC7-9DE618D3B57D}" srcOrd="1" destOrd="0" presId="urn:microsoft.com/office/officeart/2005/8/layout/vProcess5"/>
    <dgm:cxn modelId="{9B868A9B-4788-F64A-B085-1A2BF287B838}" type="presOf" srcId="{412245B3-FDFD-4C45-9FC8-D4F92A2D0D97}" destId="{AE1AA8DE-AF56-7648-9E2F-97F7DD1BFFCB}" srcOrd="0" destOrd="0" presId="urn:microsoft.com/office/officeart/2005/8/layout/vProcess5"/>
    <dgm:cxn modelId="{1364B9A1-AB5B-4930-807B-4FC1A4C51343}" srcId="{77586EB2-A64E-4A63-B32E-1693ADCB5B5F}" destId="{412245B3-FDFD-4C45-9FC8-D4F92A2D0D97}" srcOrd="0" destOrd="0" parTransId="{D60BFD6F-B96B-4BE2-96C3-72AB734F3AE3}" sibTransId="{00FD971B-2E6E-40A3-A0F3-05F6C63A97B8}"/>
    <dgm:cxn modelId="{2BF3FAA9-9B70-EE4F-9105-C3B06C5EE964}" type="presOf" srcId="{00FD971B-2E6E-40A3-A0F3-05F6C63A97B8}" destId="{0D2B3444-4F0A-D44D-AE68-385F5AC662CD}" srcOrd="0" destOrd="0" presId="urn:microsoft.com/office/officeart/2005/8/layout/vProcess5"/>
    <dgm:cxn modelId="{ADBE7CEA-D7D1-8040-998C-0BACE8440BE9}" type="presOf" srcId="{1F77E724-1F4A-426C-88F2-D911C3EE0893}" destId="{868D3276-9FE9-874B-A660-8A717A4470AB}" srcOrd="0" destOrd="0" presId="urn:microsoft.com/office/officeart/2005/8/layout/vProcess5"/>
    <dgm:cxn modelId="{7CF43CBF-4A58-FB4E-B14A-2010EA7E5387}" type="presParOf" srcId="{A5A15BE9-38AE-BC4F-9EF7-6E98F4C998BA}" destId="{8EC93AF7-A8CE-6248-B608-91A2B05861FD}" srcOrd="0" destOrd="0" presId="urn:microsoft.com/office/officeart/2005/8/layout/vProcess5"/>
    <dgm:cxn modelId="{7668263B-7606-A640-9E81-C4AAAA8B014E}" type="presParOf" srcId="{A5A15BE9-38AE-BC4F-9EF7-6E98F4C998BA}" destId="{AE1AA8DE-AF56-7648-9E2F-97F7DD1BFFCB}" srcOrd="1" destOrd="0" presId="urn:microsoft.com/office/officeart/2005/8/layout/vProcess5"/>
    <dgm:cxn modelId="{6A2B47A8-62FF-874F-B3D4-BA08BB0F273B}" type="presParOf" srcId="{A5A15BE9-38AE-BC4F-9EF7-6E98F4C998BA}" destId="{868D3276-9FE9-874B-A660-8A717A4470AB}" srcOrd="2" destOrd="0" presId="urn:microsoft.com/office/officeart/2005/8/layout/vProcess5"/>
    <dgm:cxn modelId="{37035405-5DCB-E345-A680-C111D82B901E}" type="presParOf" srcId="{A5A15BE9-38AE-BC4F-9EF7-6E98F4C998BA}" destId="{0D2B3444-4F0A-D44D-AE68-385F5AC662CD}" srcOrd="3" destOrd="0" presId="urn:microsoft.com/office/officeart/2005/8/layout/vProcess5"/>
    <dgm:cxn modelId="{9E5B6F3E-B5AF-564C-8EA7-C4A63258E29C}" type="presParOf" srcId="{A5A15BE9-38AE-BC4F-9EF7-6E98F4C998BA}" destId="{68DD30A3-FBA3-5F40-AFC7-9DE618D3B57D}" srcOrd="4" destOrd="0" presId="urn:microsoft.com/office/officeart/2005/8/layout/vProcess5"/>
    <dgm:cxn modelId="{5B53D3C8-E905-434F-883C-039DF6E6034F}" type="presParOf" srcId="{A5A15BE9-38AE-BC4F-9EF7-6E98F4C998BA}" destId="{579FA37C-5024-7547-BD47-D775D585297C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A591E7-DE5A-4D8F-A5D0-3F4D335A5FF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E4687F-BD03-834F-8837-3B9E809EBBA2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pPr>
            <a:buNone/>
          </a:pPr>
          <a:r>
            <a:rPr lang="en-GB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John Bowlby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(1907–1990) was a British psychologist and psychiatrist, best known as the founder of attachment theory</a:t>
          </a:r>
          <a:r>
            <a:rPr lang="en-GB" sz="2400" dirty="0"/>
            <a:t>. </a:t>
          </a:r>
        </a:p>
      </dgm:t>
    </dgm:pt>
    <dgm:pt modelId="{A25594D0-E82F-4A4E-8402-5FCF9F3F9233}" type="sibTrans" cxnId="{5121A11C-3B26-8D43-BA7D-D9AEF66CAACB}">
      <dgm:prSet/>
      <dgm:spPr/>
      <dgm:t>
        <a:bodyPr/>
        <a:lstStyle/>
        <a:p>
          <a:endParaRPr lang="en-GB"/>
        </a:p>
      </dgm:t>
    </dgm:pt>
    <dgm:pt modelId="{11B13700-E771-764E-97DF-741EAC239DC4}" type="parTrans" cxnId="{5121A11C-3B26-8D43-BA7D-D9AEF66CAACB}">
      <dgm:prSet/>
      <dgm:spPr/>
      <dgm:t>
        <a:bodyPr/>
        <a:lstStyle/>
        <a:p>
          <a:endParaRPr lang="en-GB"/>
        </a:p>
      </dgm:t>
    </dgm:pt>
    <dgm:pt modelId="{61826B57-E57A-9640-A36C-1B0FE792B5C5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None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milestone in Bowlby’s career and a major source of the international dissemination of his ideas was his 1951 report, at the invitation of the World Health Organisation (WHO) </a:t>
          </a:r>
          <a:r>
            <a:rPr lang="en-GB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(Suzan van Dijken, 2019)</a:t>
          </a:r>
        </a:p>
      </dgm:t>
    </dgm:pt>
    <dgm:pt modelId="{52BA19D5-7CCF-204F-864E-27D774D8EEC0}" type="parTrans" cxnId="{2464BC24-2728-FA4F-ABFB-77E25AD40A63}">
      <dgm:prSet/>
      <dgm:spPr/>
      <dgm:t>
        <a:bodyPr/>
        <a:lstStyle/>
        <a:p>
          <a:endParaRPr lang="en-GB"/>
        </a:p>
      </dgm:t>
    </dgm:pt>
    <dgm:pt modelId="{88C50366-0DB1-CD47-AAC3-10CC237779AE}" type="sibTrans" cxnId="{2464BC24-2728-FA4F-ABFB-77E25AD40A63}">
      <dgm:prSet/>
      <dgm:spPr/>
      <dgm:t>
        <a:bodyPr/>
        <a:lstStyle/>
        <a:p>
          <a:endParaRPr lang="en-GB"/>
        </a:p>
      </dgm:t>
    </dgm:pt>
    <dgm:pt modelId="{D20A666E-2BE6-3241-B01B-928D4F4E86C5}" type="pres">
      <dgm:prSet presAssocID="{7BA591E7-DE5A-4D8F-A5D0-3F4D335A5FFA}" presName="linear" presStyleCnt="0">
        <dgm:presLayoutVars>
          <dgm:animLvl val="lvl"/>
          <dgm:resizeHandles val="exact"/>
        </dgm:presLayoutVars>
      </dgm:prSet>
      <dgm:spPr/>
    </dgm:pt>
    <dgm:pt modelId="{841F5FE0-09E3-3B41-AA79-DC10F1345EF7}" type="pres">
      <dgm:prSet presAssocID="{3AE4687F-BD03-834F-8837-3B9E809EBBA2}" presName="parentText" presStyleLbl="node1" presStyleIdx="0" presStyleCnt="2" custLinFactY="-8000" custLinFactNeighborX="1776" custLinFactNeighborY="-100000">
        <dgm:presLayoutVars>
          <dgm:chMax val="0"/>
          <dgm:bulletEnabled val="1"/>
        </dgm:presLayoutVars>
      </dgm:prSet>
      <dgm:spPr/>
    </dgm:pt>
    <dgm:pt modelId="{E7AD84DB-AE2E-6040-8057-E5B4552E6792}" type="pres">
      <dgm:prSet presAssocID="{A25594D0-E82F-4A4E-8402-5FCF9F3F9233}" presName="spacer" presStyleCnt="0"/>
      <dgm:spPr/>
    </dgm:pt>
    <dgm:pt modelId="{7F3BAA9E-19B2-1E4E-8F43-F2E6996F5FCA}" type="pres">
      <dgm:prSet presAssocID="{61826B57-E57A-9640-A36C-1B0FE792B5C5}" presName="parentText" presStyleLbl="node1" presStyleIdx="1" presStyleCnt="2" custScaleY="136156">
        <dgm:presLayoutVars>
          <dgm:chMax val="0"/>
          <dgm:bulletEnabled val="1"/>
        </dgm:presLayoutVars>
      </dgm:prSet>
      <dgm:spPr/>
    </dgm:pt>
  </dgm:ptLst>
  <dgm:cxnLst>
    <dgm:cxn modelId="{5121A11C-3B26-8D43-BA7D-D9AEF66CAACB}" srcId="{7BA591E7-DE5A-4D8F-A5D0-3F4D335A5FFA}" destId="{3AE4687F-BD03-834F-8837-3B9E809EBBA2}" srcOrd="0" destOrd="0" parTransId="{11B13700-E771-764E-97DF-741EAC239DC4}" sibTransId="{A25594D0-E82F-4A4E-8402-5FCF9F3F9233}"/>
    <dgm:cxn modelId="{2464BC24-2728-FA4F-ABFB-77E25AD40A63}" srcId="{7BA591E7-DE5A-4D8F-A5D0-3F4D335A5FFA}" destId="{61826B57-E57A-9640-A36C-1B0FE792B5C5}" srcOrd="1" destOrd="0" parTransId="{52BA19D5-7CCF-204F-864E-27D774D8EEC0}" sibTransId="{88C50366-0DB1-CD47-AAC3-10CC237779AE}"/>
    <dgm:cxn modelId="{8B38857F-E78D-4445-A353-C240CCC258A1}" type="presOf" srcId="{61826B57-E57A-9640-A36C-1B0FE792B5C5}" destId="{7F3BAA9E-19B2-1E4E-8F43-F2E6996F5FCA}" srcOrd="0" destOrd="0" presId="urn:microsoft.com/office/officeart/2005/8/layout/vList2"/>
    <dgm:cxn modelId="{6E8FB5D0-6A78-104E-812A-6914B49B1471}" type="presOf" srcId="{3AE4687F-BD03-834F-8837-3B9E809EBBA2}" destId="{841F5FE0-09E3-3B41-AA79-DC10F1345EF7}" srcOrd="0" destOrd="0" presId="urn:microsoft.com/office/officeart/2005/8/layout/vList2"/>
    <dgm:cxn modelId="{D0D820D3-42F8-6A49-BD56-EA97A6542838}" type="presOf" srcId="{7BA591E7-DE5A-4D8F-A5D0-3F4D335A5FFA}" destId="{D20A666E-2BE6-3241-B01B-928D4F4E86C5}" srcOrd="0" destOrd="0" presId="urn:microsoft.com/office/officeart/2005/8/layout/vList2"/>
    <dgm:cxn modelId="{5BF4D745-AEF7-3D48-A852-4DE3D9419BAB}" type="presParOf" srcId="{D20A666E-2BE6-3241-B01B-928D4F4E86C5}" destId="{841F5FE0-09E3-3B41-AA79-DC10F1345EF7}" srcOrd="0" destOrd="0" presId="urn:microsoft.com/office/officeart/2005/8/layout/vList2"/>
    <dgm:cxn modelId="{22DFF5EF-3F68-CB43-ADE3-B349DF97171E}" type="presParOf" srcId="{D20A666E-2BE6-3241-B01B-928D4F4E86C5}" destId="{E7AD84DB-AE2E-6040-8057-E5B4552E6792}" srcOrd="1" destOrd="0" presId="urn:microsoft.com/office/officeart/2005/8/layout/vList2"/>
    <dgm:cxn modelId="{8E05BCCF-C241-E043-A14F-EAE5C96BA8DE}" type="presParOf" srcId="{D20A666E-2BE6-3241-B01B-928D4F4E86C5}" destId="{7F3BAA9E-19B2-1E4E-8F43-F2E6996F5FC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962926-FC0A-4732-BA4F-B16AC91FC58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951E69D-C66E-45DE-9078-CB7ADCFA2820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According to </a:t>
          </a:r>
          <a:r>
            <a:rPr lang="en-GB" sz="2400" b="0" i="0" dirty="0"/>
            <a:t>Bowlby (1969) 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develops in stages: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0453A1-6AC0-4E06-B874-B9C2A5F51351}" type="parTrans" cxnId="{D95BB1C0-C97E-478C-BBD7-2DB827FC76B7}">
      <dgm:prSet/>
      <dgm:spPr/>
      <dgm:t>
        <a:bodyPr/>
        <a:lstStyle/>
        <a:p>
          <a:endParaRPr lang="en-US"/>
        </a:p>
      </dgm:t>
    </dgm:pt>
    <dgm:pt modelId="{A8269192-B341-4302-B6F8-1E1BF94DAC50}" type="sibTrans" cxnId="{D95BB1C0-C97E-478C-BBD7-2DB827FC76B7}">
      <dgm:prSet/>
      <dgm:spPr/>
      <dgm:t>
        <a:bodyPr/>
        <a:lstStyle/>
        <a:p>
          <a:endParaRPr lang="en-US"/>
        </a:p>
      </dgm:t>
    </dgm:pt>
    <dgm:pt modelId="{46539023-70B1-4834-A6FC-125C3C2B33A7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Pre-attachment (birth to six weeks): crying and gazing to attract carers.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B4FE45-9477-418F-8ACE-087E9A08B949}" type="parTrans" cxnId="{924E54D0-5B15-4C8B-BEA5-CD700DD64E72}">
      <dgm:prSet/>
      <dgm:spPr/>
      <dgm:t>
        <a:bodyPr/>
        <a:lstStyle/>
        <a:p>
          <a:endParaRPr lang="en-US"/>
        </a:p>
      </dgm:t>
    </dgm:pt>
    <dgm:pt modelId="{5D2F8448-7B49-4DCC-A3AB-FA1CCAB1F18F}" type="sibTrans" cxnId="{924E54D0-5B15-4C8B-BEA5-CD700DD64E72}">
      <dgm:prSet/>
      <dgm:spPr/>
      <dgm:t>
        <a:bodyPr/>
        <a:lstStyle/>
        <a:p>
          <a:endParaRPr lang="en-US"/>
        </a:p>
      </dgm:t>
    </dgm:pt>
    <dgm:pt modelId="{730D505D-32F8-4FD2-9E1C-7A0B319D9D33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in the making (six weeks to six months): recognition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C7BA1F-40ED-4600-9370-014E4CB493E5}" type="parTrans" cxnId="{AC14F637-5EC7-48A6-B349-A22832388CE8}">
      <dgm:prSet/>
      <dgm:spPr/>
      <dgm:t>
        <a:bodyPr/>
        <a:lstStyle/>
        <a:p>
          <a:endParaRPr lang="en-US"/>
        </a:p>
      </dgm:t>
    </dgm:pt>
    <dgm:pt modelId="{B71D37F1-3223-46AE-AAEE-B9FC6949FB85}" type="sibTrans" cxnId="{AC14F637-5EC7-48A6-B349-A22832388CE8}">
      <dgm:prSet/>
      <dgm:spPr/>
      <dgm:t>
        <a:bodyPr/>
        <a:lstStyle/>
        <a:p>
          <a:endParaRPr lang="en-US"/>
        </a:p>
      </dgm:t>
    </dgm:pt>
    <dgm:pt modelId="{4029F45A-ECB0-4785-9227-1A004EE39F04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Clear-cut attachment (six months to two years): seek proximity to caregiver.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091A3D-82D9-4DDE-A34F-6D3C2043B14C}" type="parTrans" cxnId="{51428701-27E5-4BE5-9D65-20CADA18031B}">
      <dgm:prSet/>
      <dgm:spPr/>
      <dgm:t>
        <a:bodyPr/>
        <a:lstStyle/>
        <a:p>
          <a:endParaRPr lang="en-US"/>
        </a:p>
      </dgm:t>
    </dgm:pt>
    <dgm:pt modelId="{633F8FFD-0D7A-4F11-96FF-FF759B8B47A1}" type="sibTrans" cxnId="{51428701-27E5-4BE5-9D65-20CADA18031B}">
      <dgm:prSet/>
      <dgm:spPr/>
      <dgm:t>
        <a:bodyPr/>
        <a:lstStyle/>
        <a:p>
          <a:endParaRPr lang="en-US"/>
        </a:p>
      </dgm:t>
    </dgm:pt>
    <dgm:pt modelId="{1F0712F3-0A9E-458E-9F85-6CF15403074F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Formation of a reciprocal relationship (2 years and beyond): greater independence.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9F6E16-200C-42B1-8406-EA8C0ADB980B}" type="sibTrans" cxnId="{F9E5DF41-284B-49BA-8BF3-23CF361D7137}">
      <dgm:prSet/>
      <dgm:spPr/>
      <dgm:t>
        <a:bodyPr/>
        <a:lstStyle/>
        <a:p>
          <a:endParaRPr lang="en-US"/>
        </a:p>
      </dgm:t>
    </dgm:pt>
    <dgm:pt modelId="{8B7306D7-3533-4BE5-B44B-6E705CB5CD55}" type="parTrans" cxnId="{F9E5DF41-284B-49BA-8BF3-23CF361D7137}">
      <dgm:prSet/>
      <dgm:spPr/>
      <dgm:t>
        <a:bodyPr/>
        <a:lstStyle/>
        <a:p>
          <a:endParaRPr lang="en-US"/>
        </a:p>
      </dgm:t>
    </dgm:pt>
    <dgm:pt modelId="{32E1E95F-6B5D-C647-9818-FD9321CC8CC3}" type="pres">
      <dgm:prSet presAssocID="{87962926-FC0A-4732-BA4F-B16AC91FC58C}" presName="linear" presStyleCnt="0">
        <dgm:presLayoutVars>
          <dgm:animLvl val="lvl"/>
          <dgm:resizeHandles val="exact"/>
        </dgm:presLayoutVars>
      </dgm:prSet>
      <dgm:spPr/>
    </dgm:pt>
    <dgm:pt modelId="{89D3221A-2CE9-C94E-9C69-14B75B8E9DE1}" type="pres">
      <dgm:prSet presAssocID="{0951E69D-C66E-45DE-9078-CB7ADCFA282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10524C9-09BF-5A40-9229-07218E76A4B6}" type="pres">
      <dgm:prSet presAssocID="{A8269192-B341-4302-B6F8-1E1BF94DAC50}" presName="spacer" presStyleCnt="0"/>
      <dgm:spPr/>
    </dgm:pt>
    <dgm:pt modelId="{DD77E11B-1D21-3D4E-9259-7B51C82AD10D}" type="pres">
      <dgm:prSet presAssocID="{46539023-70B1-4834-A6FC-125C3C2B33A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8D06623-06E1-704D-85EB-E0C4EDA59B4E}" type="pres">
      <dgm:prSet presAssocID="{5D2F8448-7B49-4DCC-A3AB-FA1CCAB1F18F}" presName="spacer" presStyleCnt="0"/>
      <dgm:spPr/>
    </dgm:pt>
    <dgm:pt modelId="{A12AB72F-82AD-8E47-9BB5-E7A1EA9CCB47}" type="pres">
      <dgm:prSet presAssocID="{730D505D-32F8-4FD2-9E1C-7A0B319D9D3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A721B51-913D-2941-8F1D-0A3D62CCAA6E}" type="pres">
      <dgm:prSet presAssocID="{B71D37F1-3223-46AE-AAEE-B9FC6949FB85}" presName="spacer" presStyleCnt="0"/>
      <dgm:spPr/>
    </dgm:pt>
    <dgm:pt modelId="{0967EAC1-CD0B-0D4B-ACAD-CDDCA5CC4BA1}" type="pres">
      <dgm:prSet presAssocID="{4029F45A-ECB0-4785-9227-1A004EE39F0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C91213D-2D3D-754A-BABB-618B22479E38}" type="pres">
      <dgm:prSet presAssocID="{633F8FFD-0D7A-4F11-96FF-FF759B8B47A1}" presName="spacer" presStyleCnt="0"/>
      <dgm:spPr/>
    </dgm:pt>
    <dgm:pt modelId="{38AEF963-5074-C146-83C5-47F6F4235A6B}" type="pres">
      <dgm:prSet presAssocID="{1F0712F3-0A9E-458E-9F85-6CF15403074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1428701-27E5-4BE5-9D65-20CADA18031B}" srcId="{87962926-FC0A-4732-BA4F-B16AC91FC58C}" destId="{4029F45A-ECB0-4785-9227-1A004EE39F04}" srcOrd="3" destOrd="0" parTransId="{43091A3D-82D9-4DDE-A34F-6D3C2043B14C}" sibTransId="{633F8FFD-0D7A-4F11-96FF-FF759B8B47A1}"/>
    <dgm:cxn modelId="{7A3CD80B-E6A5-C546-AC6A-1DC2DC07E4A8}" type="presOf" srcId="{0951E69D-C66E-45DE-9078-CB7ADCFA2820}" destId="{89D3221A-2CE9-C94E-9C69-14B75B8E9DE1}" srcOrd="0" destOrd="0" presId="urn:microsoft.com/office/officeart/2005/8/layout/vList2"/>
    <dgm:cxn modelId="{46638018-B88F-534B-84B4-00666AE60E19}" type="presOf" srcId="{730D505D-32F8-4FD2-9E1C-7A0B319D9D33}" destId="{A12AB72F-82AD-8E47-9BB5-E7A1EA9CCB47}" srcOrd="0" destOrd="0" presId="urn:microsoft.com/office/officeart/2005/8/layout/vList2"/>
    <dgm:cxn modelId="{AC14F637-5EC7-48A6-B349-A22832388CE8}" srcId="{87962926-FC0A-4732-BA4F-B16AC91FC58C}" destId="{730D505D-32F8-4FD2-9E1C-7A0B319D9D33}" srcOrd="2" destOrd="0" parTransId="{C1C7BA1F-40ED-4600-9370-014E4CB493E5}" sibTransId="{B71D37F1-3223-46AE-AAEE-B9FC6949FB85}"/>
    <dgm:cxn modelId="{F9E5DF41-284B-49BA-8BF3-23CF361D7137}" srcId="{87962926-FC0A-4732-BA4F-B16AC91FC58C}" destId="{1F0712F3-0A9E-458E-9F85-6CF15403074F}" srcOrd="4" destOrd="0" parTransId="{8B7306D7-3533-4BE5-B44B-6E705CB5CD55}" sibTransId="{669F6E16-200C-42B1-8406-EA8C0ADB980B}"/>
    <dgm:cxn modelId="{3472A260-8D5C-864E-915F-76CF070EF51C}" type="presOf" srcId="{4029F45A-ECB0-4785-9227-1A004EE39F04}" destId="{0967EAC1-CD0B-0D4B-ACAD-CDDCA5CC4BA1}" srcOrd="0" destOrd="0" presId="urn:microsoft.com/office/officeart/2005/8/layout/vList2"/>
    <dgm:cxn modelId="{E86E4186-2787-5A40-AFD5-90DA155C3BCD}" type="presOf" srcId="{87962926-FC0A-4732-BA4F-B16AC91FC58C}" destId="{32E1E95F-6B5D-C647-9818-FD9321CC8CC3}" srcOrd="0" destOrd="0" presId="urn:microsoft.com/office/officeart/2005/8/layout/vList2"/>
    <dgm:cxn modelId="{D95BB1C0-C97E-478C-BBD7-2DB827FC76B7}" srcId="{87962926-FC0A-4732-BA4F-B16AC91FC58C}" destId="{0951E69D-C66E-45DE-9078-CB7ADCFA2820}" srcOrd="0" destOrd="0" parTransId="{6C0453A1-6AC0-4E06-B874-B9C2A5F51351}" sibTransId="{A8269192-B341-4302-B6F8-1E1BF94DAC50}"/>
    <dgm:cxn modelId="{274D0CCE-BA8A-024C-BF7B-831A9D3C6352}" type="presOf" srcId="{1F0712F3-0A9E-458E-9F85-6CF15403074F}" destId="{38AEF963-5074-C146-83C5-47F6F4235A6B}" srcOrd="0" destOrd="0" presId="urn:microsoft.com/office/officeart/2005/8/layout/vList2"/>
    <dgm:cxn modelId="{963065CE-29C3-854D-B00D-FBE9D069008E}" type="presOf" srcId="{46539023-70B1-4834-A6FC-125C3C2B33A7}" destId="{DD77E11B-1D21-3D4E-9259-7B51C82AD10D}" srcOrd="0" destOrd="0" presId="urn:microsoft.com/office/officeart/2005/8/layout/vList2"/>
    <dgm:cxn modelId="{924E54D0-5B15-4C8B-BEA5-CD700DD64E72}" srcId="{87962926-FC0A-4732-BA4F-B16AC91FC58C}" destId="{46539023-70B1-4834-A6FC-125C3C2B33A7}" srcOrd="1" destOrd="0" parTransId="{A4B4FE45-9477-418F-8ACE-087E9A08B949}" sibTransId="{5D2F8448-7B49-4DCC-A3AB-FA1CCAB1F18F}"/>
    <dgm:cxn modelId="{B9DEDA98-D2C8-EA4D-8B91-26F1AB8A09D1}" type="presParOf" srcId="{32E1E95F-6B5D-C647-9818-FD9321CC8CC3}" destId="{89D3221A-2CE9-C94E-9C69-14B75B8E9DE1}" srcOrd="0" destOrd="0" presId="urn:microsoft.com/office/officeart/2005/8/layout/vList2"/>
    <dgm:cxn modelId="{0B2D65ED-8686-A648-BF1B-F1F8D30B2549}" type="presParOf" srcId="{32E1E95F-6B5D-C647-9818-FD9321CC8CC3}" destId="{C10524C9-09BF-5A40-9229-07218E76A4B6}" srcOrd="1" destOrd="0" presId="urn:microsoft.com/office/officeart/2005/8/layout/vList2"/>
    <dgm:cxn modelId="{7A0C5FDE-4B44-ED46-9BDD-4E72D14D3DD6}" type="presParOf" srcId="{32E1E95F-6B5D-C647-9818-FD9321CC8CC3}" destId="{DD77E11B-1D21-3D4E-9259-7B51C82AD10D}" srcOrd="2" destOrd="0" presId="urn:microsoft.com/office/officeart/2005/8/layout/vList2"/>
    <dgm:cxn modelId="{58A9E8B6-4916-B047-98C5-7EA61C876B48}" type="presParOf" srcId="{32E1E95F-6B5D-C647-9818-FD9321CC8CC3}" destId="{C8D06623-06E1-704D-85EB-E0C4EDA59B4E}" srcOrd="3" destOrd="0" presId="urn:microsoft.com/office/officeart/2005/8/layout/vList2"/>
    <dgm:cxn modelId="{2E10E3C9-7D61-5449-B5BA-6CD20452600A}" type="presParOf" srcId="{32E1E95F-6B5D-C647-9818-FD9321CC8CC3}" destId="{A12AB72F-82AD-8E47-9BB5-E7A1EA9CCB47}" srcOrd="4" destOrd="0" presId="urn:microsoft.com/office/officeart/2005/8/layout/vList2"/>
    <dgm:cxn modelId="{654B0250-15EF-E140-B5A0-B172235B06CB}" type="presParOf" srcId="{32E1E95F-6B5D-C647-9818-FD9321CC8CC3}" destId="{6A721B51-913D-2941-8F1D-0A3D62CCAA6E}" srcOrd="5" destOrd="0" presId="urn:microsoft.com/office/officeart/2005/8/layout/vList2"/>
    <dgm:cxn modelId="{BC1BFB23-D92E-E341-B51B-DF1E170315E7}" type="presParOf" srcId="{32E1E95F-6B5D-C647-9818-FD9321CC8CC3}" destId="{0967EAC1-CD0B-0D4B-ACAD-CDDCA5CC4BA1}" srcOrd="6" destOrd="0" presId="urn:microsoft.com/office/officeart/2005/8/layout/vList2"/>
    <dgm:cxn modelId="{950AC85D-1C71-D541-A338-89E2A51B13BD}" type="presParOf" srcId="{32E1E95F-6B5D-C647-9818-FD9321CC8CC3}" destId="{1C91213D-2D3D-754A-BABB-618B22479E38}" srcOrd="7" destOrd="0" presId="urn:microsoft.com/office/officeart/2005/8/layout/vList2"/>
    <dgm:cxn modelId="{8734A7B9-0D82-094F-BAA7-235237D24BB7}" type="presParOf" srcId="{32E1E95F-6B5D-C647-9818-FD9321CC8CC3}" destId="{38AEF963-5074-C146-83C5-47F6F4235A6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734D33E-1F7B-4A54-864F-1E2E49EDE9D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A481F76-EE25-C94F-98D9-6C53640F1AF8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Infants depend on sensitive and responsive caregivers for healthy development. Which he did not get.</a:t>
          </a:r>
        </a:p>
      </dgm:t>
    </dgm:pt>
    <dgm:pt modelId="{58F36934-C51F-9048-AB72-60F293E630B2}" type="parTrans" cxnId="{6A5E822A-BC2A-874E-A012-17D7AA298504}">
      <dgm:prSet/>
      <dgm:spPr/>
      <dgm:t>
        <a:bodyPr/>
        <a:lstStyle/>
        <a:p>
          <a:endParaRPr lang="en-GB"/>
        </a:p>
      </dgm:t>
    </dgm:pt>
    <dgm:pt modelId="{016DC5CA-ED54-5B4E-A152-B3B7C24E00CD}" type="sibTrans" cxnId="{6A5E822A-BC2A-874E-A012-17D7AA298504}">
      <dgm:prSet/>
      <dgm:spPr/>
      <dgm:t>
        <a:bodyPr/>
        <a:lstStyle/>
        <a:p>
          <a:endParaRPr lang="en-GB"/>
        </a:p>
      </dgm:t>
    </dgm:pt>
    <dgm:pt modelId="{360F1A19-5C22-E340-BDDB-F51205FFCB8D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Secure caregiving supports brain development. She has problems of her own.</a:t>
          </a:r>
        </a:p>
      </dgm:t>
    </dgm:pt>
    <dgm:pt modelId="{ED91BBF5-6A61-4444-B4AB-1383B2941908}" type="parTrans" cxnId="{BA03512C-B3E1-8F47-AAAC-07E44F5796EC}">
      <dgm:prSet/>
      <dgm:spPr/>
      <dgm:t>
        <a:bodyPr/>
        <a:lstStyle/>
        <a:p>
          <a:endParaRPr lang="en-GB"/>
        </a:p>
      </dgm:t>
    </dgm:pt>
    <dgm:pt modelId="{678C635F-2CC4-594C-BC77-F713E6013955}" type="sibTrans" cxnId="{BA03512C-B3E1-8F47-AAAC-07E44F5796EC}">
      <dgm:prSet/>
      <dgm:spPr/>
      <dgm:t>
        <a:bodyPr/>
        <a:lstStyle/>
        <a:p>
          <a:endParaRPr lang="en-GB"/>
        </a:p>
      </dgm:t>
    </dgm:pt>
    <dgm:pt modelId="{AB48EDA3-72E9-C645-B621-63056FD95976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Inadequate or inconsistent caregiving can lead to insecure attachment.</a:t>
          </a:r>
        </a:p>
      </dgm:t>
    </dgm:pt>
    <dgm:pt modelId="{94068B14-1BC2-4942-AAF8-F51083983F92}" type="parTrans" cxnId="{917E67F9-69FE-A24F-8C5C-2D6F5AFFD8F9}">
      <dgm:prSet/>
      <dgm:spPr/>
      <dgm:t>
        <a:bodyPr/>
        <a:lstStyle/>
        <a:p>
          <a:endParaRPr lang="en-GB"/>
        </a:p>
      </dgm:t>
    </dgm:pt>
    <dgm:pt modelId="{314B8A1F-B8A6-8141-B8E9-CC0C94A3AD8C}" type="sibTrans" cxnId="{917E67F9-69FE-A24F-8C5C-2D6F5AFFD8F9}">
      <dgm:prSet/>
      <dgm:spPr/>
      <dgm:t>
        <a:bodyPr/>
        <a:lstStyle/>
        <a:p>
          <a:endParaRPr lang="en-GB"/>
        </a:p>
      </dgm:t>
    </dgm:pt>
    <dgm:pt modelId="{D1C75920-8CE9-1145-8C8D-1B685449973D}">
      <dgm:prSet custT="1"/>
      <dgm:spPr>
        <a:solidFill>
          <a:schemeClr val="accent4">
            <a:lumMod val="50000"/>
          </a:schemeClr>
        </a:solidFill>
      </dgm:spPr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Poor attachment experiences may negatively affect cognitive, emotional, and behavioural development.</a:t>
          </a:r>
        </a:p>
      </dgm:t>
    </dgm:pt>
    <dgm:pt modelId="{225CD3D6-E122-004E-B2FF-02DA98F94134}" type="parTrans" cxnId="{5A750143-A484-FC48-8C20-6FCD66D031B6}">
      <dgm:prSet/>
      <dgm:spPr/>
      <dgm:t>
        <a:bodyPr/>
        <a:lstStyle/>
        <a:p>
          <a:endParaRPr lang="en-GB"/>
        </a:p>
      </dgm:t>
    </dgm:pt>
    <dgm:pt modelId="{DE86AF7F-DED8-1644-A6DD-CCCFFB8CD399}" type="sibTrans" cxnId="{5A750143-A484-FC48-8C20-6FCD66D031B6}">
      <dgm:prSet/>
      <dgm:spPr/>
      <dgm:t>
        <a:bodyPr/>
        <a:lstStyle/>
        <a:p>
          <a:endParaRPr lang="en-GB"/>
        </a:p>
      </dgm:t>
    </dgm:pt>
    <dgm:pt modelId="{9CCDB4DB-E39C-1240-9B0C-5B8162F500ED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Early adversity can impact executive functioning, including attention, self-control, and problem-solving skills.</a:t>
          </a:r>
        </a:p>
      </dgm:t>
    </dgm:pt>
    <dgm:pt modelId="{0248EDB9-39C7-6545-950A-4256E2C9E717}" type="parTrans" cxnId="{6D86C555-5538-0540-9729-B1A54F9E292A}">
      <dgm:prSet/>
      <dgm:spPr/>
      <dgm:t>
        <a:bodyPr/>
        <a:lstStyle/>
        <a:p>
          <a:endParaRPr lang="en-GB"/>
        </a:p>
      </dgm:t>
    </dgm:pt>
    <dgm:pt modelId="{28A0927A-2336-A348-94F1-552C1D29E6F1}" type="sibTrans" cxnId="{6D86C555-5538-0540-9729-B1A54F9E292A}">
      <dgm:prSet/>
      <dgm:spPr/>
      <dgm:t>
        <a:bodyPr/>
        <a:lstStyle/>
        <a:p>
          <a:endParaRPr lang="en-GB"/>
        </a:p>
      </dgm:t>
    </dgm:pt>
    <dgm:pt modelId="{16C1C956-4E20-FC45-8EDB-B70CA6DE66B5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pPr>
            <a:buSzPts val="1000"/>
            <a:buFont typeface="Symbol" pitchFamily="2" charset="2"/>
            <a:buChar char=""/>
          </a:pPr>
          <a:r>
            <a:rPr lang="en-GB" sz="21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sz="1600" dirty="0">
              <a:latin typeface="Times New Roman" panose="02020603050405020304" pitchFamily="18" charset="0"/>
              <a:cs typeface="Times New Roman" panose="02020603050405020304" pitchFamily="18" charset="0"/>
            </a:rPr>
            <a:t>(Bourne, Korom and Dozier, 2022)</a:t>
          </a:r>
        </a:p>
      </dgm:t>
    </dgm:pt>
    <dgm:pt modelId="{CFEC500A-1EA0-CE47-8DE2-6CEB05F165C2}" type="parTrans" cxnId="{2D41C73B-6438-E549-89C3-4243A3A08257}">
      <dgm:prSet/>
      <dgm:spPr/>
      <dgm:t>
        <a:bodyPr/>
        <a:lstStyle/>
        <a:p>
          <a:endParaRPr lang="en-GB"/>
        </a:p>
      </dgm:t>
    </dgm:pt>
    <dgm:pt modelId="{B2492C6A-0ABB-8641-B3B0-6D6695973EFB}" type="sibTrans" cxnId="{2D41C73B-6438-E549-89C3-4243A3A08257}">
      <dgm:prSet/>
      <dgm:spPr/>
      <dgm:t>
        <a:bodyPr/>
        <a:lstStyle/>
        <a:p>
          <a:endParaRPr lang="en-GB"/>
        </a:p>
      </dgm:t>
    </dgm:pt>
    <dgm:pt modelId="{2485561F-4E1E-394A-B809-B9BDB58D794B}" type="pres">
      <dgm:prSet presAssocID="{7734D33E-1F7B-4A54-864F-1E2E49EDE9D4}" presName="linear" presStyleCnt="0">
        <dgm:presLayoutVars>
          <dgm:animLvl val="lvl"/>
          <dgm:resizeHandles val="exact"/>
        </dgm:presLayoutVars>
      </dgm:prSet>
      <dgm:spPr/>
    </dgm:pt>
    <dgm:pt modelId="{B6ED2604-306B-9241-866C-07C64335B1ED}" type="pres">
      <dgm:prSet presAssocID="{FA481F76-EE25-C94F-98D9-6C53640F1AF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FEA3587-211A-5948-BC83-DFA7576857A8}" type="pres">
      <dgm:prSet presAssocID="{016DC5CA-ED54-5B4E-A152-B3B7C24E00CD}" presName="spacer" presStyleCnt="0"/>
      <dgm:spPr/>
    </dgm:pt>
    <dgm:pt modelId="{8B840558-F962-574D-9148-7496F03E9D54}" type="pres">
      <dgm:prSet presAssocID="{360F1A19-5C22-E340-BDDB-F51205FFCB8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FC90F46-AAD9-0B48-83EB-6E8788175FB3}" type="pres">
      <dgm:prSet presAssocID="{678C635F-2CC4-594C-BC77-F713E6013955}" presName="spacer" presStyleCnt="0"/>
      <dgm:spPr/>
    </dgm:pt>
    <dgm:pt modelId="{F023A0E9-6D49-BC41-B931-B0B64743DDC5}" type="pres">
      <dgm:prSet presAssocID="{AB48EDA3-72E9-C645-B621-63056FD9597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9D00FF4-8205-494A-AA00-C9846426D77F}" type="pres">
      <dgm:prSet presAssocID="{314B8A1F-B8A6-8141-B8E9-CC0C94A3AD8C}" presName="spacer" presStyleCnt="0"/>
      <dgm:spPr/>
    </dgm:pt>
    <dgm:pt modelId="{741B6A12-1F49-B249-BB95-AABF55F5E34C}" type="pres">
      <dgm:prSet presAssocID="{D1C75920-8CE9-1145-8C8D-1B685449973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E58E844-5032-1F4B-B567-59DA5CF81199}" type="pres">
      <dgm:prSet presAssocID="{DE86AF7F-DED8-1644-A6DD-CCCFFB8CD399}" presName="spacer" presStyleCnt="0"/>
      <dgm:spPr/>
    </dgm:pt>
    <dgm:pt modelId="{5EFBBCCC-F595-7D43-933F-936B431EB69F}" type="pres">
      <dgm:prSet presAssocID="{9CCDB4DB-E39C-1240-9B0C-5B8162F500E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840FDCA-62F8-444A-8E93-4755C1E7871B}" type="pres">
      <dgm:prSet presAssocID="{28A0927A-2336-A348-94F1-552C1D29E6F1}" presName="spacer" presStyleCnt="0"/>
      <dgm:spPr/>
    </dgm:pt>
    <dgm:pt modelId="{52B6A3E2-694E-9345-AEDD-75CC7B00C791}" type="pres">
      <dgm:prSet presAssocID="{16C1C956-4E20-FC45-8EDB-B70CA6DE66B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152AD04-9870-4D47-8FD9-1230D781221A}" type="presOf" srcId="{AB48EDA3-72E9-C645-B621-63056FD95976}" destId="{F023A0E9-6D49-BC41-B931-B0B64743DDC5}" srcOrd="0" destOrd="0" presId="urn:microsoft.com/office/officeart/2005/8/layout/vList2"/>
    <dgm:cxn modelId="{6A5E822A-BC2A-874E-A012-17D7AA298504}" srcId="{7734D33E-1F7B-4A54-864F-1E2E49EDE9D4}" destId="{FA481F76-EE25-C94F-98D9-6C53640F1AF8}" srcOrd="0" destOrd="0" parTransId="{58F36934-C51F-9048-AB72-60F293E630B2}" sibTransId="{016DC5CA-ED54-5B4E-A152-B3B7C24E00CD}"/>
    <dgm:cxn modelId="{BA03512C-B3E1-8F47-AAAC-07E44F5796EC}" srcId="{7734D33E-1F7B-4A54-864F-1E2E49EDE9D4}" destId="{360F1A19-5C22-E340-BDDB-F51205FFCB8D}" srcOrd="1" destOrd="0" parTransId="{ED91BBF5-6A61-4444-B4AB-1383B2941908}" sibTransId="{678C635F-2CC4-594C-BC77-F713E6013955}"/>
    <dgm:cxn modelId="{2D41C73B-6438-E549-89C3-4243A3A08257}" srcId="{7734D33E-1F7B-4A54-864F-1E2E49EDE9D4}" destId="{16C1C956-4E20-FC45-8EDB-B70CA6DE66B5}" srcOrd="5" destOrd="0" parTransId="{CFEC500A-1EA0-CE47-8DE2-6CEB05F165C2}" sibTransId="{B2492C6A-0ABB-8641-B3B0-6D6695973EFB}"/>
    <dgm:cxn modelId="{5A750143-A484-FC48-8C20-6FCD66D031B6}" srcId="{7734D33E-1F7B-4A54-864F-1E2E49EDE9D4}" destId="{D1C75920-8CE9-1145-8C8D-1B685449973D}" srcOrd="3" destOrd="0" parTransId="{225CD3D6-E122-004E-B2FF-02DA98F94134}" sibTransId="{DE86AF7F-DED8-1644-A6DD-CCCFFB8CD399}"/>
    <dgm:cxn modelId="{6D86C555-5538-0540-9729-B1A54F9E292A}" srcId="{7734D33E-1F7B-4A54-864F-1E2E49EDE9D4}" destId="{9CCDB4DB-E39C-1240-9B0C-5B8162F500ED}" srcOrd="4" destOrd="0" parTransId="{0248EDB9-39C7-6545-950A-4256E2C9E717}" sibTransId="{28A0927A-2336-A348-94F1-552C1D29E6F1}"/>
    <dgm:cxn modelId="{DF29AB8A-584D-0B41-84FC-0B58B35479DD}" type="presOf" srcId="{7734D33E-1F7B-4A54-864F-1E2E49EDE9D4}" destId="{2485561F-4E1E-394A-B809-B9BDB58D794B}" srcOrd="0" destOrd="0" presId="urn:microsoft.com/office/officeart/2005/8/layout/vList2"/>
    <dgm:cxn modelId="{9B1FE98B-C49F-434D-A377-2891BDEC4834}" type="presOf" srcId="{FA481F76-EE25-C94F-98D9-6C53640F1AF8}" destId="{B6ED2604-306B-9241-866C-07C64335B1ED}" srcOrd="0" destOrd="0" presId="urn:microsoft.com/office/officeart/2005/8/layout/vList2"/>
    <dgm:cxn modelId="{C5A8F09C-14C8-C44F-83D3-4B4A02B97658}" type="presOf" srcId="{D1C75920-8CE9-1145-8C8D-1B685449973D}" destId="{741B6A12-1F49-B249-BB95-AABF55F5E34C}" srcOrd="0" destOrd="0" presId="urn:microsoft.com/office/officeart/2005/8/layout/vList2"/>
    <dgm:cxn modelId="{0263EAB6-99B2-DD45-89F7-29DC4A384B30}" type="presOf" srcId="{360F1A19-5C22-E340-BDDB-F51205FFCB8D}" destId="{8B840558-F962-574D-9148-7496F03E9D54}" srcOrd="0" destOrd="0" presId="urn:microsoft.com/office/officeart/2005/8/layout/vList2"/>
    <dgm:cxn modelId="{DDD27FC4-13A7-0941-BE2F-366FEE18A817}" type="presOf" srcId="{9CCDB4DB-E39C-1240-9B0C-5B8162F500ED}" destId="{5EFBBCCC-F595-7D43-933F-936B431EB69F}" srcOrd="0" destOrd="0" presId="urn:microsoft.com/office/officeart/2005/8/layout/vList2"/>
    <dgm:cxn modelId="{BE1E2DD7-1645-894B-906C-3E152934D831}" type="presOf" srcId="{16C1C956-4E20-FC45-8EDB-B70CA6DE66B5}" destId="{52B6A3E2-694E-9345-AEDD-75CC7B00C791}" srcOrd="0" destOrd="0" presId="urn:microsoft.com/office/officeart/2005/8/layout/vList2"/>
    <dgm:cxn modelId="{917E67F9-69FE-A24F-8C5C-2D6F5AFFD8F9}" srcId="{7734D33E-1F7B-4A54-864F-1E2E49EDE9D4}" destId="{AB48EDA3-72E9-C645-B621-63056FD95976}" srcOrd="2" destOrd="0" parTransId="{94068B14-1BC2-4942-AAF8-F51083983F92}" sibTransId="{314B8A1F-B8A6-8141-B8E9-CC0C94A3AD8C}"/>
    <dgm:cxn modelId="{57DCEE69-F012-CA49-A72B-8FB72E17CF04}" type="presParOf" srcId="{2485561F-4E1E-394A-B809-B9BDB58D794B}" destId="{B6ED2604-306B-9241-866C-07C64335B1ED}" srcOrd="0" destOrd="0" presId="urn:microsoft.com/office/officeart/2005/8/layout/vList2"/>
    <dgm:cxn modelId="{C8F9842C-FA8A-6440-B58D-8044379CAB65}" type="presParOf" srcId="{2485561F-4E1E-394A-B809-B9BDB58D794B}" destId="{FFEA3587-211A-5948-BC83-DFA7576857A8}" srcOrd="1" destOrd="0" presId="urn:microsoft.com/office/officeart/2005/8/layout/vList2"/>
    <dgm:cxn modelId="{E5A6CC01-2E45-524E-9A96-A14A97479D67}" type="presParOf" srcId="{2485561F-4E1E-394A-B809-B9BDB58D794B}" destId="{8B840558-F962-574D-9148-7496F03E9D54}" srcOrd="2" destOrd="0" presId="urn:microsoft.com/office/officeart/2005/8/layout/vList2"/>
    <dgm:cxn modelId="{360D4E6D-9FAE-884D-835F-2C4A33543081}" type="presParOf" srcId="{2485561F-4E1E-394A-B809-B9BDB58D794B}" destId="{2FC90F46-AAD9-0B48-83EB-6E8788175FB3}" srcOrd="3" destOrd="0" presId="urn:microsoft.com/office/officeart/2005/8/layout/vList2"/>
    <dgm:cxn modelId="{0844493E-BD8F-2C47-AA67-029CB5575301}" type="presParOf" srcId="{2485561F-4E1E-394A-B809-B9BDB58D794B}" destId="{F023A0E9-6D49-BC41-B931-B0B64743DDC5}" srcOrd="4" destOrd="0" presId="urn:microsoft.com/office/officeart/2005/8/layout/vList2"/>
    <dgm:cxn modelId="{F525B318-6FC5-9042-9BB2-8803683B4D08}" type="presParOf" srcId="{2485561F-4E1E-394A-B809-B9BDB58D794B}" destId="{79D00FF4-8205-494A-AA00-C9846426D77F}" srcOrd="5" destOrd="0" presId="urn:microsoft.com/office/officeart/2005/8/layout/vList2"/>
    <dgm:cxn modelId="{10695DC5-FF68-B144-8A69-01DC91236036}" type="presParOf" srcId="{2485561F-4E1E-394A-B809-B9BDB58D794B}" destId="{741B6A12-1F49-B249-BB95-AABF55F5E34C}" srcOrd="6" destOrd="0" presId="urn:microsoft.com/office/officeart/2005/8/layout/vList2"/>
    <dgm:cxn modelId="{AAFA40CD-DDCC-3E47-96FA-86168C9116B7}" type="presParOf" srcId="{2485561F-4E1E-394A-B809-B9BDB58D794B}" destId="{1E58E844-5032-1F4B-B567-59DA5CF81199}" srcOrd="7" destOrd="0" presId="urn:microsoft.com/office/officeart/2005/8/layout/vList2"/>
    <dgm:cxn modelId="{4052D5FA-C657-254E-B73E-A0C825CCE635}" type="presParOf" srcId="{2485561F-4E1E-394A-B809-B9BDB58D794B}" destId="{5EFBBCCC-F595-7D43-933F-936B431EB69F}" srcOrd="8" destOrd="0" presId="urn:microsoft.com/office/officeart/2005/8/layout/vList2"/>
    <dgm:cxn modelId="{8FE694B2-54C9-5A4C-B6BA-7DA9DCCA10FA}" type="presParOf" srcId="{2485561F-4E1E-394A-B809-B9BDB58D794B}" destId="{D840FDCA-62F8-444A-8E93-4755C1E7871B}" srcOrd="9" destOrd="0" presId="urn:microsoft.com/office/officeart/2005/8/layout/vList2"/>
    <dgm:cxn modelId="{C77C3CFA-235D-7B45-A971-0C399FB3FF91}" type="presParOf" srcId="{2485561F-4E1E-394A-B809-B9BDB58D794B}" destId="{52B6A3E2-694E-9345-AEDD-75CC7B00C791}" srcOrd="10" destOrd="0" presId="urn:microsoft.com/office/officeart/2005/8/layout/vList2"/>
  </dgm:cxnLst>
  <dgm:bg>
    <a:solidFill>
      <a:schemeClr val="tx2">
        <a:lumMod val="90000"/>
        <a:lumOff val="1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88503F-5EED-4982-AE2D-67E42E92F2F6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AA1FC09-DAF3-4D75-8644-51EE97253EB9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pPr>
            <a:buNone/>
          </a:pPr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Distress during separation from his mother</a:t>
          </a:r>
          <a:r>
            <a:rPr lang="en-GB" sz="24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:</a:t>
          </a:r>
          <a:r>
            <a:rPr lang="en-GB" sz="2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 a core concept in attachment theory.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BDCD7F-F011-4827-A28F-28AE451EBCD2}" type="parTrans" cxnId="{449516D0-1AA4-4314-A13F-59F902DEDFBC}">
      <dgm:prSet/>
      <dgm:spPr/>
      <dgm:t>
        <a:bodyPr/>
        <a:lstStyle/>
        <a:p>
          <a:endParaRPr lang="en-US"/>
        </a:p>
      </dgm:t>
    </dgm:pt>
    <dgm:pt modelId="{B555D25A-DF3E-4CC6-B730-8D79EF7FAE0F}" type="sibTrans" cxnId="{449516D0-1AA4-4314-A13F-59F902DEDFBC}">
      <dgm:prSet/>
      <dgm:spPr/>
      <dgm:t>
        <a:bodyPr/>
        <a:lstStyle/>
        <a:p>
          <a:endParaRPr lang="en-US"/>
        </a:p>
      </dgm:t>
    </dgm:pt>
    <dgm:pt modelId="{4ABAED90-415A-498C-A5A8-0492D3D49C89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None/>
          </a:pPr>
          <a:r>
            <a:rPr lang="en-GB" sz="2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Mother's post-natal depression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F27722-F451-4647-80DB-CEB17E66A9D9}" type="parTrans" cxnId="{F3C04B32-2ECB-4736-85C0-A21902EE0B1A}">
      <dgm:prSet/>
      <dgm:spPr/>
      <dgm:t>
        <a:bodyPr/>
        <a:lstStyle/>
        <a:p>
          <a:endParaRPr lang="en-US"/>
        </a:p>
      </dgm:t>
    </dgm:pt>
    <dgm:pt modelId="{C839A1BA-DCED-4894-965A-714DBDFF4D79}" type="sibTrans" cxnId="{F3C04B32-2ECB-4736-85C0-A21902EE0B1A}">
      <dgm:prSet/>
      <dgm:spPr/>
      <dgm:t>
        <a:bodyPr/>
        <a:lstStyle/>
        <a:p>
          <a:endParaRPr lang="en-US"/>
        </a:p>
      </dgm:t>
    </dgm:pt>
    <dgm:pt modelId="{40507BEC-E1B4-4668-A804-6210E515BA4E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Clinginess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BF481B8-A334-419C-B32C-95DB323240E7}" type="parTrans" cxnId="{08A0D597-E725-455B-9203-E33B02D61300}">
      <dgm:prSet/>
      <dgm:spPr/>
      <dgm:t>
        <a:bodyPr/>
        <a:lstStyle/>
        <a:p>
          <a:endParaRPr lang="en-US"/>
        </a:p>
      </dgm:t>
    </dgm:pt>
    <dgm:pt modelId="{F53738EC-32DD-4AFE-9D3A-47E64F5EF3C8}" type="sibTrans" cxnId="{08A0D597-E725-455B-9203-E33B02D61300}">
      <dgm:prSet/>
      <dgm:spPr/>
      <dgm:t>
        <a:bodyPr/>
        <a:lstStyle/>
        <a:p>
          <a:endParaRPr lang="en-US"/>
        </a:p>
      </dgm:t>
    </dgm:pt>
    <dgm:pt modelId="{CEF42C9E-A0BB-43E3-83BE-8CFEA136C652}">
      <dgm:prSet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Withdrawal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D4E7C3C-21B9-49F8-87F6-64B97604F4F7}" type="parTrans" cxnId="{886C54B9-07B3-4D2E-AEE0-4B5E8B034D17}">
      <dgm:prSet/>
      <dgm:spPr/>
      <dgm:t>
        <a:bodyPr/>
        <a:lstStyle/>
        <a:p>
          <a:endParaRPr lang="en-US"/>
        </a:p>
      </dgm:t>
    </dgm:pt>
    <dgm:pt modelId="{CA6BD0D7-CEE6-4DDB-9A12-7BC07268DC07}" type="sibTrans" cxnId="{886C54B9-07B3-4D2E-AEE0-4B5E8B034D17}">
      <dgm:prSet/>
      <dgm:spPr/>
      <dgm:t>
        <a:bodyPr/>
        <a:lstStyle/>
        <a:p>
          <a:endParaRPr lang="en-US"/>
        </a:p>
      </dgm:t>
    </dgm:pt>
    <dgm:pt modelId="{D80D9C4C-7A70-4A51-9F54-E73618E1B737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Difficulty joining group play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B1CAAA0-EB8D-4137-ACCA-686321F41736}" type="parTrans" cxnId="{BA879CC4-C333-47B7-B766-EC4BDCD8C294}">
      <dgm:prSet/>
      <dgm:spPr/>
      <dgm:t>
        <a:bodyPr/>
        <a:lstStyle/>
        <a:p>
          <a:endParaRPr lang="en-US"/>
        </a:p>
      </dgm:t>
    </dgm:pt>
    <dgm:pt modelId="{BC7F2CF9-9D50-4CB1-A7C4-2732900B5035}" type="sibTrans" cxnId="{BA879CC4-C333-47B7-B766-EC4BDCD8C294}">
      <dgm:prSet/>
      <dgm:spPr/>
      <dgm:t>
        <a:bodyPr/>
        <a:lstStyle/>
        <a:p>
          <a:endParaRPr lang="en-US"/>
        </a:p>
      </dgm:t>
    </dgm:pt>
    <dgm:pt modelId="{AB726959-8534-4D9B-ACDE-7025F82170EE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Emotional insecurity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1F607E-D19F-4FB0-9C18-3D706382E6FF}" type="parTrans" cxnId="{CF0C7906-B350-4E67-AD3D-96F0F7D667E3}">
      <dgm:prSet/>
      <dgm:spPr/>
      <dgm:t>
        <a:bodyPr/>
        <a:lstStyle/>
        <a:p>
          <a:endParaRPr lang="en-US"/>
        </a:p>
      </dgm:t>
    </dgm:pt>
    <dgm:pt modelId="{C2339051-7965-4FB6-AAA8-664C67EA4261}" type="sibTrans" cxnId="{CF0C7906-B350-4E67-AD3D-96F0F7D667E3}">
      <dgm:prSet/>
      <dgm:spPr/>
      <dgm:t>
        <a:bodyPr/>
        <a:lstStyle/>
        <a:p>
          <a:endParaRPr lang="en-US"/>
        </a:p>
      </dgm:t>
    </dgm:pt>
    <dgm:pt modelId="{064986DD-6E9B-314D-83F0-6402659CD45C}" type="pres">
      <dgm:prSet presAssocID="{B788503F-5EED-4982-AE2D-67E42E92F2F6}" presName="linear" presStyleCnt="0">
        <dgm:presLayoutVars>
          <dgm:animLvl val="lvl"/>
          <dgm:resizeHandles val="exact"/>
        </dgm:presLayoutVars>
      </dgm:prSet>
      <dgm:spPr/>
    </dgm:pt>
    <dgm:pt modelId="{1D5D2D81-1396-9346-85E8-046A150BBAA3}" type="pres">
      <dgm:prSet presAssocID="{DAA1FC09-DAF3-4D75-8644-51EE97253EB9}" presName="parentText" presStyleLbl="node1" presStyleIdx="0" presStyleCnt="6" custLinFactNeighborX="671" custLinFactNeighborY="10400">
        <dgm:presLayoutVars>
          <dgm:chMax val="0"/>
          <dgm:bulletEnabled val="1"/>
        </dgm:presLayoutVars>
      </dgm:prSet>
      <dgm:spPr/>
    </dgm:pt>
    <dgm:pt modelId="{AB523F8C-5510-DC4D-ABE4-E308D3B7549A}" type="pres">
      <dgm:prSet presAssocID="{B555D25A-DF3E-4CC6-B730-8D79EF7FAE0F}" presName="spacer" presStyleCnt="0"/>
      <dgm:spPr/>
    </dgm:pt>
    <dgm:pt modelId="{BEFA2317-FFFD-1548-BF2D-6BA75FC5603A}" type="pres">
      <dgm:prSet presAssocID="{4ABAED90-415A-498C-A5A8-0492D3D49C8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2458CF9-6A08-1D4A-AA63-9066BAC73529}" type="pres">
      <dgm:prSet presAssocID="{C839A1BA-DCED-4894-965A-714DBDFF4D79}" presName="spacer" presStyleCnt="0"/>
      <dgm:spPr/>
    </dgm:pt>
    <dgm:pt modelId="{08CB1FB9-043E-9A40-9F29-0611565C0648}" type="pres">
      <dgm:prSet presAssocID="{40507BEC-E1B4-4668-A804-6210E515BA4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FF5830B-63DF-7849-8C20-444443D01B6C}" type="pres">
      <dgm:prSet presAssocID="{F53738EC-32DD-4AFE-9D3A-47E64F5EF3C8}" presName="spacer" presStyleCnt="0"/>
      <dgm:spPr/>
    </dgm:pt>
    <dgm:pt modelId="{C4843E20-4C04-D448-90CC-E0DBED78F2A4}" type="pres">
      <dgm:prSet presAssocID="{CEF42C9E-A0BB-43E3-83BE-8CFEA136C65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70BD781-F94E-D949-ABA9-32EFDA7284B4}" type="pres">
      <dgm:prSet presAssocID="{CA6BD0D7-CEE6-4DDB-9A12-7BC07268DC07}" presName="spacer" presStyleCnt="0"/>
      <dgm:spPr/>
    </dgm:pt>
    <dgm:pt modelId="{3A1D51B8-4250-1348-82D2-B2C124A7F9B8}" type="pres">
      <dgm:prSet presAssocID="{D80D9C4C-7A70-4A51-9F54-E73618E1B737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2BB76DA-C0C4-FE4C-AFBB-4B3DE360CC7B}" type="pres">
      <dgm:prSet presAssocID="{BC7F2CF9-9D50-4CB1-A7C4-2732900B5035}" presName="spacer" presStyleCnt="0"/>
      <dgm:spPr/>
    </dgm:pt>
    <dgm:pt modelId="{4493EC1E-FC50-4A47-BFBF-7669BCC3CDB3}" type="pres">
      <dgm:prSet presAssocID="{AB726959-8534-4D9B-ACDE-7025F82170E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F0C7906-B350-4E67-AD3D-96F0F7D667E3}" srcId="{B788503F-5EED-4982-AE2D-67E42E92F2F6}" destId="{AB726959-8534-4D9B-ACDE-7025F82170EE}" srcOrd="5" destOrd="0" parTransId="{861F607E-D19F-4FB0-9C18-3D706382E6FF}" sibTransId="{C2339051-7965-4FB6-AAA8-664C67EA4261}"/>
    <dgm:cxn modelId="{DC11D80F-C007-BE44-9110-347D06976BE3}" type="presOf" srcId="{AB726959-8534-4D9B-ACDE-7025F82170EE}" destId="{4493EC1E-FC50-4A47-BFBF-7669BCC3CDB3}" srcOrd="0" destOrd="0" presId="urn:microsoft.com/office/officeart/2005/8/layout/vList2"/>
    <dgm:cxn modelId="{DA3BFB17-816F-FB40-8112-3F8B4A412E97}" type="presOf" srcId="{D80D9C4C-7A70-4A51-9F54-E73618E1B737}" destId="{3A1D51B8-4250-1348-82D2-B2C124A7F9B8}" srcOrd="0" destOrd="0" presId="urn:microsoft.com/office/officeart/2005/8/layout/vList2"/>
    <dgm:cxn modelId="{2F78A42F-6612-3B4C-92EF-CC9C25A2FC2B}" type="presOf" srcId="{4ABAED90-415A-498C-A5A8-0492D3D49C89}" destId="{BEFA2317-FFFD-1548-BF2D-6BA75FC5603A}" srcOrd="0" destOrd="0" presId="urn:microsoft.com/office/officeart/2005/8/layout/vList2"/>
    <dgm:cxn modelId="{F3C04B32-2ECB-4736-85C0-A21902EE0B1A}" srcId="{B788503F-5EED-4982-AE2D-67E42E92F2F6}" destId="{4ABAED90-415A-498C-A5A8-0492D3D49C89}" srcOrd="1" destOrd="0" parTransId="{0CF27722-F451-4647-80DB-CEB17E66A9D9}" sibTransId="{C839A1BA-DCED-4894-965A-714DBDFF4D79}"/>
    <dgm:cxn modelId="{60DAD454-A134-E040-AFBD-EBED5BFCEAB5}" type="presOf" srcId="{CEF42C9E-A0BB-43E3-83BE-8CFEA136C652}" destId="{C4843E20-4C04-D448-90CC-E0DBED78F2A4}" srcOrd="0" destOrd="0" presId="urn:microsoft.com/office/officeart/2005/8/layout/vList2"/>
    <dgm:cxn modelId="{B70FB67D-3B67-194E-BB86-02976626EF4B}" type="presOf" srcId="{DAA1FC09-DAF3-4D75-8644-51EE97253EB9}" destId="{1D5D2D81-1396-9346-85E8-046A150BBAA3}" srcOrd="0" destOrd="0" presId="urn:microsoft.com/office/officeart/2005/8/layout/vList2"/>
    <dgm:cxn modelId="{08A0D597-E725-455B-9203-E33B02D61300}" srcId="{B788503F-5EED-4982-AE2D-67E42E92F2F6}" destId="{40507BEC-E1B4-4668-A804-6210E515BA4E}" srcOrd="2" destOrd="0" parTransId="{6BF481B8-A334-419C-B32C-95DB323240E7}" sibTransId="{F53738EC-32DD-4AFE-9D3A-47E64F5EF3C8}"/>
    <dgm:cxn modelId="{886C54B9-07B3-4D2E-AEE0-4B5E8B034D17}" srcId="{B788503F-5EED-4982-AE2D-67E42E92F2F6}" destId="{CEF42C9E-A0BB-43E3-83BE-8CFEA136C652}" srcOrd="3" destOrd="0" parTransId="{1D4E7C3C-21B9-49F8-87F6-64B97604F4F7}" sibTransId="{CA6BD0D7-CEE6-4DDB-9A12-7BC07268DC07}"/>
    <dgm:cxn modelId="{BA879CC4-C333-47B7-B766-EC4BDCD8C294}" srcId="{B788503F-5EED-4982-AE2D-67E42E92F2F6}" destId="{D80D9C4C-7A70-4A51-9F54-E73618E1B737}" srcOrd="4" destOrd="0" parTransId="{3B1CAAA0-EB8D-4137-ACCA-686321F41736}" sibTransId="{BC7F2CF9-9D50-4CB1-A7C4-2732900B5035}"/>
    <dgm:cxn modelId="{449516D0-1AA4-4314-A13F-59F902DEDFBC}" srcId="{B788503F-5EED-4982-AE2D-67E42E92F2F6}" destId="{DAA1FC09-DAF3-4D75-8644-51EE97253EB9}" srcOrd="0" destOrd="0" parTransId="{25BDCD7F-F011-4827-A28F-28AE451EBCD2}" sibTransId="{B555D25A-DF3E-4CC6-B730-8D79EF7FAE0F}"/>
    <dgm:cxn modelId="{88C451E1-4517-454D-AAC7-B0A7D470714B}" type="presOf" srcId="{B788503F-5EED-4982-AE2D-67E42E92F2F6}" destId="{064986DD-6E9B-314D-83F0-6402659CD45C}" srcOrd="0" destOrd="0" presId="urn:microsoft.com/office/officeart/2005/8/layout/vList2"/>
    <dgm:cxn modelId="{0E2896E9-B4CC-8C4F-A49F-2F4910F8EA79}" type="presOf" srcId="{40507BEC-E1B4-4668-A804-6210E515BA4E}" destId="{08CB1FB9-043E-9A40-9F29-0611565C0648}" srcOrd="0" destOrd="0" presId="urn:microsoft.com/office/officeart/2005/8/layout/vList2"/>
    <dgm:cxn modelId="{0ED0C96B-AD63-A94D-AA9B-2328F7AFF397}" type="presParOf" srcId="{064986DD-6E9B-314D-83F0-6402659CD45C}" destId="{1D5D2D81-1396-9346-85E8-046A150BBAA3}" srcOrd="0" destOrd="0" presId="urn:microsoft.com/office/officeart/2005/8/layout/vList2"/>
    <dgm:cxn modelId="{7FFA6075-A42F-BE44-BBBB-FE5C6C9CB4C0}" type="presParOf" srcId="{064986DD-6E9B-314D-83F0-6402659CD45C}" destId="{AB523F8C-5510-DC4D-ABE4-E308D3B7549A}" srcOrd="1" destOrd="0" presId="urn:microsoft.com/office/officeart/2005/8/layout/vList2"/>
    <dgm:cxn modelId="{0A82280C-F27A-8541-9FA0-440C2E2E32B9}" type="presParOf" srcId="{064986DD-6E9B-314D-83F0-6402659CD45C}" destId="{BEFA2317-FFFD-1548-BF2D-6BA75FC5603A}" srcOrd="2" destOrd="0" presId="urn:microsoft.com/office/officeart/2005/8/layout/vList2"/>
    <dgm:cxn modelId="{F1D70AED-71CF-3946-B844-92C47BD96D25}" type="presParOf" srcId="{064986DD-6E9B-314D-83F0-6402659CD45C}" destId="{42458CF9-6A08-1D4A-AA63-9066BAC73529}" srcOrd="3" destOrd="0" presId="urn:microsoft.com/office/officeart/2005/8/layout/vList2"/>
    <dgm:cxn modelId="{C18DCC18-D3E8-E842-BAA0-76C0BA04771A}" type="presParOf" srcId="{064986DD-6E9B-314D-83F0-6402659CD45C}" destId="{08CB1FB9-043E-9A40-9F29-0611565C0648}" srcOrd="4" destOrd="0" presId="urn:microsoft.com/office/officeart/2005/8/layout/vList2"/>
    <dgm:cxn modelId="{F5A75AD2-B158-854C-BA93-AFD4C3DB0B5D}" type="presParOf" srcId="{064986DD-6E9B-314D-83F0-6402659CD45C}" destId="{CFF5830B-63DF-7849-8C20-444443D01B6C}" srcOrd="5" destOrd="0" presId="urn:microsoft.com/office/officeart/2005/8/layout/vList2"/>
    <dgm:cxn modelId="{9F8F0AC1-ECCD-CE4E-84AD-5DD283BA7517}" type="presParOf" srcId="{064986DD-6E9B-314D-83F0-6402659CD45C}" destId="{C4843E20-4C04-D448-90CC-E0DBED78F2A4}" srcOrd="6" destOrd="0" presId="urn:microsoft.com/office/officeart/2005/8/layout/vList2"/>
    <dgm:cxn modelId="{E45644EF-7F14-6B4B-A761-D46B95AAE827}" type="presParOf" srcId="{064986DD-6E9B-314D-83F0-6402659CD45C}" destId="{170BD781-F94E-D949-ABA9-32EFDA7284B4}" srcOrd="7" destOrd="0" presId="urn:microsoft.com/office/officeart/2005/8/layout/vList2"/>
    <dgm:cxn modelId="{3F920ADF-C793-0D4B-9537-86BF3534C427}" type="presParOf" srcId="{064986DD-6E9B-314D-83F0-6402659CD45C}" destId="{3A1D51B8-4250-1348-82D2-B2C124A7F9B8}" srcOrd="8" destOrd="0" presId="urn:microsoft.com/office/officeart/2005/8/layout/vList2"/>
    <dgm:cxn modelId="{214C1EFA-6D38-A94F-A5B4-7AA5602F3DF0}" type="presParOf" srcId="{064986DD-6E9B-314D-83F0-6402659CD45C}" destId="{82BB76DA-C0C4-FE4C-AFBB-4B3DE360CC7B}" srcOrd="9" destOrd="0" presId="urn:microsoft.com/office/officeart/2005/8/layout/vList2"/>
    <dgm:cxn modelId="{1110CCDF-DDBB-7440-89B6-B5DDE40587FD}" type="presParOf" srcId="{064986DD-6E9B-314D-83F0-6402659CD45C}" destId="{4493EC1E-FC50-4A47-BFBF-7669BCC3CDB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788503F-5EED-4982-AE2D-67E42E92F2F6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68CCEB-1A1C-3E45-A5F7-C5F0A47219BA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r>
            <a:rPr lang="en-US" sz="2400" b="0" dirty="0">
              <a:solidFill>
                <a:schemeClr val="bg1"/>
              </a:solidFill>
              <a:latin typeface="Times New Roman" panose="02020603050405020304" pitchFamily="18" charset="0"/>
              <a:ea typeface="Cambria" pitchFamily="34" charset="-122"/>
              <a:cs typeface="Times New Roman" panose="02020603050405020304" pitchFamily="18" charset="0"/>
            </a:rPr>
            <a:t>Key Person Approach</a:t>
          </a:r>
          <a:endParaRPr lang="en-US" sz="2400" b="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771421-0BC2-F449-A54C-9F5B44C02263}" type="parTrans" cxnId="{DAAB0E21-54BB-BD47-AD60-2D939DDD31AA}">
      <dgm:prSet/>
      <dgm:spPr/>
      <dgm:t>
        <a:bodyPr/>
        <a:lstStyle/>
        <a:p>
          <a:endParaRPr lang="en-GB"/>
        </a:p>
      </dgm:t>
    </dgm:pt>
    <dgm:pt modelId="{436B6E7A-F1B4-024E-8537-D9573E5FC12C}" type="sibTrans" cxnId="{DAAB0E21-54BB-BD47-AD60-2D939DDD31AA}">
      <dgm:prSet/>
      <dgm:spPr/>
      <dgm:t>
        <a:bodyPr/>
        <a:lstStyle/>
        <a:p>
          <a:endParaRPr lang="en-GB"/>
        </a:p>
      </dgm:t>
    </dgm:pt>
    <dgm:pt modelId="{6A8AEBE2-E7DD-F642-A295-70ED2FC6113E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US" sz="2400" b="0" dirty="0">
              <a:solidFill>
                <a:schemeClr val="bg1"/>
              </a:solidFill>
              <a:latin typeface="Times New Roman" panose="02020603050405020304" pitchFamily="18" charset="0"/>
              <a:ea typeface="Cambria" pitchFamily="34" charset="-122"/>
              <a:cs typeface="Times New Roman" panose="02020603050405020304" pitchFamily="18" charset="0"/>
            </a:rPr>
            <a:t>Therapeutic Play</a:t>
          </a:r>
          <a:endParaRPr lang="en-US" sz="2400" b="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FFA5D8E-8928-7749-B7E8-01732F50A80F}" type="parTrans" cxnId="{122E41E1-A10C-CB42-A7E6-E2DA161AE53E}">
      <dgm:prSet/>
      <dgm:spPr/>
      <dgm:t>
        <a:bodyPr/>
        <a:lstStyle/>
        <a:p>
          <a:endParaRPr lang="en-GB"/>
        </a:p>
      </dgm:t>
    </dgm:pt>
    <dgm:pt modelId="{1425AAD9-05C0-204D-AD43-AC2C608C616C}" type="sibTrans" cxnId="{122E41E1-A10C-CB42-A7E6-E2DA161AE53E}">
      <dgm:prSet/>
      <dgm:spPr/>
      <dgm:t>
        <a:bodyPr/>
        <a:lstStyle/>
        <a:p>
          <a:endParaRPr lang="en-GB"/>
        </a:p>
      </dgm:t>
    </dgm:pt>
    <dgm:pt modelId="{13C0D772-1608-1345-A6B8-2CD79E219E67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US" sz="2400" b="0" dirty="0">
              <a:solidFill>
                <a:schemeClr val="bg1"/>
              </a:solidFill>
              <a:latin typeface="Times New Roman" panose="02020603050405020304" pitchFamily="18" charset="0"/>
              <a:ea typeface="Cambria" pitchFamily="34" charset="-122"/>
              <a:cs typeface="Times New Roman" panose="02020603050405020304" pitchFamily="18" charset="0"/>
            </a:rPr>
            <a:t>Language-Rich Environment</a:t>
          </a:r>
          <a:endParaRPr lang="en-US" sz="2400" b="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555532-9DF0-D24B-B737-F7C25088A470}" type="parTrans" cxnId="{F69459C2-B633-9B46-8D5B-ED111CEF3E36}">
      <dgm:prSet/>
      <dgm:spPr/>
      <dgm:t>
        <a:bodyPr/>
        <a:lstStyle/>
        <a:p>
          <a:endParaRPr lang="en-GB"/>
        </a:p>
      </dgm:t>
    </dgm:pt>
    <dgm:pt modelId="{8861D201-E54F-6A4D-BFCA-88B57333B0E4}" type="sibTrans" cxnId="{F69459C2-B633-9B46-8D5B-ED111CEF3E36}">
      <dgm:prSet/>
      <dgm:spPr/>
      <dgm:t>
        <a:bodyPr/>
        <a:lstStyle/>
        <a:p>
          <a:endParaRPr lang="en-GB"/>
        </a:p>
      </dgm:t>
    </dgm:pt>
    <dgm:pt modelId="{0307E514-E94D-A642-85D9-393925051379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r>
            <a:rPr lang="en-GB" sz="2400" b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Signpost the</a:t>
          </a:r>
          <a:r>
            <a:rPr lang="en-US" sz="2400" b="0" baseline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mother for mental health assistance </a:t>
          </a:r>
          <a:endParaRPr lang="en-US" sz="2400" b="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018E047-025C-2F42-83BB-73FEB76F9417}" type="parTrans" cxnId="{D218399C-931D-DC47-92BD-FAD0DE3F2387}">
      <dgm:prSet/>
      <dgm:spPr/>
      <dgm:t>
        <a:bodyPr/>
        <a:lstStyle/>
        <a:p>
          <a:endParaRPr lang="en-GB"/>
        </a:p>
      </dgm:t>
    </dgm:pt>
    <dgm:pt modelId="{D935AD0C-4B28-E245-8A44-E8F6255503DB}" type="sibTrans" cxnId="{D218399C-931D-DC47-92BD-FAD0DE3F2387}">
      <dgm:prSet/>
      <dgm:spPr/>
      <dgm:t>
        <a:bodyPr/>
        <a:lstStyle/>
        <a:p>
          <a:endParaRPr lang="en-GB"/>
        </a:p>
      </dgm:t>
    </dgm:pt>
    <dgm:pt modelId="{82D6E981-20B7-894F-9444-6E5AE45E5325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US" sz="2400" b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Use gradual </a:t>
          </a:r>
          <a:r>
            <a:rPr lang="en-GB" sz="2400" b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separation. </a:t>
          </a:r>
          <a:endParaRPr lang="en-US" sz="2400" b="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D77445D-74D8-5342-A407-C95E496544F2}" type="parTrans" cxnId="{101E4228-665F-754D-A1C5-07248E26B216}">
      <dgm:prSet/>
      <dgm:spPr/>
      <dgm:t>
        <a:bodyPr/>
        <a:lstStyle/>
        <a:p>
          <a:endParaRPr lang="en-GB"/>
        </a:p>
      </dgm:t>
    </dgm:pt>
    <dgm:pt modelId="{64B6805B-5AD4-F54C-B862-2C914F17847A}" type="sibTrans" cxnId="{101E4228-665F-754D-A1C5-07248E26B216}">
      <dgm:prSet/>
      <dgm:spPr/>
      <dgm:t>
        <a:bodyPr/>
        <a:lstStyle/>
        <a:p>
          <a:endParaRPr lang="en-GB"/>
        </a:p>
      </dgm:t>
    </dgm:pt>
    <dgm:pt modelId="{111015E7-1F3F-C641-80AE-3CBA21736C54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US" sz="2400" b="0" i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Assign a key individual to develop </a:t>
          </a:r>
          <a:r>
            <a:rPr lang="en-GB" sz="2400" b="0" i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trust</a:t>
          </a:r>
          <a:r>
            <a:rPr lang="en-US" sz="2400" b="0" i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and provide emotional security.  </a:t>
          </a:r>
        </a:p>
      </dgm:t>
    </dgm:pt>
    <dgm:pt modelId="{5B67407E-0EB1-014B-B297-7F608E7E07F0}" type="parTrans" cxnId="{1C080C92-C807-E24E-A5B2-6C7DF6DD0EFC}">
      <dgm:prSet/>
      <dgm:spPr/>
      <dgm:t>
        <a:bodyPr/>
        <a:lstStyle/>
        <a:p>
          <a:endParaRPr lang="en-GB"/>
        </a:p>
      </dgm:t>
    </dgm:pt>
    <dgm:pt modelId="{D71462D4-D9A4-7645-9E71-F23C6D01C0F4}" type="sibTrans" cxnId="{1C080C92-C807-E24E-A5B2-6C7DF6DD0EFC}">
      <dgm:prSet/>
      <dgm:spPr/>
      <dgm:t>
        <a:bodyPr/>
        <a:lstStyle/>
        <a:p>
          <a:endParaRPr lang="en-GB"/>
        </a:p>
      </dgm:t>
    </dgm:pt>
    <dgm:pt modelId="{2094AB54-4D84-FC46-9C2F-78FD59A6649E}" type="pres">
      <dgm:prSet presAssocID="{B788503F-5EED-4982-AE2D-67E42E92F2F6}" presName="linear" presStyleCnt="0">
        <dgm:presLayoutVars>
          <dgm:animLvl val="lvl"/>
          <dgm:resizeHandles val="exact"/>
        </dgm:presLayoutVars>
      </dgm:prSet>
      <dgm:spPr/>
    </dgm:pt>
    <dgm:pt modelId="{A7BA46C3-D7D9-ED42-BB45-60B7C9D584A2}" type="pres">
      <dgm:prSet presAssocID="{111015E7-1F3F-C641-80AE-3CBA21736C5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2F47E43-6D79-8545-867E-CF26D3D992FF}" type="pres">
      <dgm:prSet presAssocID="{D71462D4-D9A4-7645-9E71-F23C6D01C0F4}" presName="spacer" presStyleCnt="0"/>
      <dgm:spPr/>
    </dgm:pt>
    <dgm:pt modelId="{C7729D0B-3306-064E-B513-E87E1CF7DA7D}" type="pres">
      <dgm:prSet presAssocID="{82D6E981-20B7-894F-9444-6E5AE45E5325}" presName="parentText" presStyleLbl="node1" presStyleIdx="1" presStyleCnt="6" custLinFactNeighborX="-3563" custLinFactNeighborY="33410">
        <dgm:presLayoutVars>
          <dgm:chMax val="0"/>
          <dgm:bulletEnabled val="1"/>
        </dgm:presLayoutVars>
      </dgm:prSet>
      <dgm:spPr/>
    </dgm:pt>
    <dgm:pt modelId="{CD351870-7ED3-A244-90FC-F574CD3FA9A3}" type="pres">
      <dgm:prSet presAssocID="{64B6805B-5AD4-F54C-B862-2C914F17847A}" presName="spacer" presStyleCnt="0"/>
      <dgm:spPr/>
    </dgm:pt>
    <dgm:pt modelId="{C4C0CCEE-ADE3-024C-BBA8-3ABE4FB0349B}" type="pres">
      <dgm:prSet presAssocID="{0307E514-E94D-A642-85D9-39392505137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77B8D99-394F-CE4B-A7EC-D2CED907A54F}" type="pres">
      <dgm:prSet presAssocID="{D935AD0C-4B28-E245-8A44-E8F6255503DB}" presName="spacer" presStyleCnt="0"/>
      <dgm:spPr/>
    </dgm:pt>
    <dgm:pt modelId="{A66093DA-F388-2B47-89D8-1DC7226F8FE3}" type="pres">
      <dgm:prSet presAssocID="{13C0D772-1608-1345-A6B8-2CD79E219E6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A85463C-C342-984C-943A-206472D7F78B}" type="pres">
      <dgm:prSet presAssocID="{8861D201-E54F-6A4D-BFCA-88B57333B0E4}" presName="spacer" presStyleCnt="0"/>
      <dgm:spPr/>
    </dgm:pt>
    <dgm:pt modelId="{25764409-39D9-C748-9922-2B7649EF9B23}" type="pres">
      <dgm:prSet presAssocID="{6A8AEBE2-E7DD-F642-A295-70ED2FC6113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260C152-EDDC-C445-BE34-5BB8E87AD56F}" type="pres">
      <dgm:prSet presAssocID="{1425AAD9-05C0-204D-AD43-AC2C608C616C}" presName="spacer" presStyleCnt="0"/>
      <dgm:spPr/>
    </dgm:pt>
    <dgm:pt modelId="{C084E63C-AF0E-BD4D-B76B-B939118D217F}" type="pres">
      <dgm:prSet presAssocID="{1E68CCEB-1A1C-3E45-A5F7-C5F0A47219BA}" presName="parentText" presStyleLbl="node1" presStyleIdx="5" presStyleCnt="6" custLinFactNeighborX="0" custLinFactNeighborY="39319">
        <dgm:presLayoutVars>
          <dgm:chMax val="0"/>
          <dgm:bulletEnabled val="1"/>
        </dgm:presLayoutVars>
      </dgm:prSet>
      <dgm:spPr/>
    </dgm:pt>
  </dgm:ptLst>
  <dgm:cxnLst>
    <dgm:cxn modelId="{DAAB0E21-54BB-BD47-AD60-2D939DDD31AA}" srcId="{B788503F-5EED-4982-AE2D-67E42E92F2F6}" destId="{1E68CCEB-1A1C-3E45-A5F7-C5F0A47219BA}" srcOrd="5" destOrd="0" parTransId="{FB771421-0BC2-F449-A54C-9F5B44C02263}" sibTransId="{436B6E7A-F1B4-024E-8537-D9573E5FC12C}"/>
    <dgm:cxn modelId="{42EBB624-171D-A848-980F-FEB4433C67BC}" type="presOf" srcId="{6A8AEBE2-E7DD-F642-A295-70ED2FC6113E}" destId="{25764409-39D9-C748-9922-2B7649EF9B23}" srcOrd="0" destOrd="0" presId="urn:microsoft.com/office/officeart/2005/8/layout/vList2"/>
    <dgm:cxn modelId="{101E4228-665F-754D-A1C5-07248E26B216}" srcId="{B788503F-5EED-4982-AE2D-67E42E92F2F6}" destId="{82D6E981-20B7-894F-9444-6E5AE45E5325}" srcOrd="1" destOrd="0" parTransId="{8D77445D-74D8-5342-A407-C95E496544F2}" sibTransId="{64B6805B-5AD4-F54C-B862-2C914F17847A}"/>
    <dgm:cxn modelId="{3FF23B2E-A43E-2F4D-84A9-55BDF88EDDBE}" type="presOf" srcId="{B788503F-5EED-4982-AE2D-67E42E92F2F6}" destId="{2094AB54-4D84-FC46-9C2F-78FD59A6649E}" srcOrd="0" destOrd="0" presId="urn:microsoft.com/office/officeart/2005/8/layout/vList2"/>
    <dgm:cxn modelId="{546EF38A-48A6-FD46-B861-18EC668F912A}" type="presOf" srcId="{111015E7-1F3F-C641-80AE-3CBA21736C54}" destId="{A7BA46C3-D7D9-ED42-BB45-60B7C9D584A2}" srcOrd="0" destOrd="0" presId="urn:microsoft.com/office/officeart/2005/8/layout/vList2"/>
    <dgm:cxn modelId="{1C080C92-C807-E24E-A5B2-6C7DF6DD0EFC}" srcId="{B788503F-5EED-4982-AE2D-67E42E92F2F6}" destId="{111015E7-1F3F-C641-80AE-3CBA21736C54}" srcOrd="0" destOrd="0" parTransId="{5B67407E-0EB1-014B-B297-7F608E7E07F0}" sibTransId="{D71462D4-D9A4-7645-9E71-F23C6D01C0F4}"/>
    <dgm:cxn modelId="{D218399C-931D-DC47-92BD-FAD0DE3F2387}" srcId="{B788503F-5EED-4982-AE2D-67E42E92F2F6}" destId="{0307E514-E94D-A642-85D9-393925051379}" srcOrd="2" destOrd="0" parTransId="{C018E047-025C-2F42-83BB-73FEB76F9417}" sibTransId="{D935AD0C-4B28-E245-8A44-E8F6255503DB}"/>
    <dgm:cxn modelId="{0A934FB2-520F-0848-93DF-FE4E34584ED1}" type="presOf" srcId="{13C0D772-1608-1345-A6B8-2CD79E219E67}" destId="{A66093DA-F388-2B47-89D8-1DC7226F8FE3}" srcOrd="0" destOrd="0" presId="urn:microsoft.com/office/officeart/2005/8/layout/vList2"/>
    <dgm:cxn modelId="{F69459C2-B633-9B46-8D5B-ED111CEF3E36}" srcId="{B788503F-5EED-4982-AE2D-67E42E92F2F6}" destId="{13C0D772-1608-1345-A6B8-2CD79E219E67}" srcOrd="3" destOrd="0" parTransId="{65555532-9DF0-D24B-B737-F7C25088A470}" sibTransId="{8861D201-E54F-6A4D-BFCA-88B57333B0E4}"/>
    <dgm:cxn modelId="{E2EA00D1-C904-5243-9F27-A098301BE9AE}" type="presOf" srcId="{1E68CCEB-1A1C-3E45-A5F7-C5F0A47219BA}" destId="{C084E63C-AF0E-BD4D-B76B-B939118D217F}" srcOrd="0" destOrd="0" presId="urn:microsoft.com/office/officeart/2005/8/layout/vList2"/>
    <dgm:cxn modelId="{122E41E1-A10C-CB42-A7E6-E2DA161AE53E}" srcId="{B788503F-5EED-4982-AE2D-67E42E92F2F6}" destId="{6A8AEBE2-E7DD-F642-A295-70ED2FC6113E}" srcOrd="4" destOrd="0" parTransId="{2FFA5D8E-8928-7749-B7E8-01732F50A80F}" sibTransId="{1425AAD9-05C0-204D-AD43-AC2C608C616C}"/>
    <dgm:cxn modelId="{876A4CE7-0042-0441-91D8-6683D8A0025F}" type="presOf" srcId="{0307E514-E94D-A642-85D9-393925051379}" destId="{C4C0CCEE-ADE3-024C-BBA8-3ABE4FB0349B}" srcOrd="0" destOrd="0" presId="urn:microsoft.com/office/officeart/2005/8/layout/vList2"/>
    <dgm:cxn modelId="{C7F54FEE-B1FC-2248-8D42-036223C11634}" type="presOf" srcId="{82D6E981-20B7-894F-9444-6E5AE45E5325}" destId="{C7729D0B-3306-064E-B513-E87E1CF7DA7D}" srcOrd="0" destOrd="0" presId="urn:microsoft.com/office/officeart/2005/8/layout/vList2"/>
    <dgm:cxn modelId="{A9C63A53-F50A-974E-8421-8A49AFD1D783}" type="presParOf" srcId="{2094AB54-4D84-FC46-9C2F-78FD59A6649E}" destId="{A7BA46C3-D7D9-ED42-BB45-60B7C9D584A2}" srcOrd="0" destOrd="0" presId="urn:microsoft.com/office/officeart/2005/8/layout/vList2"/>
    <dgm:cxn modelId="{FA6B6195-05F6-D441-8ED1-96625BCF6AC9}" type="presParOf" srcId="{2094AB54-4D84-FC46-9C2F-78FD59A6649E}" destId="{02F47E43-6D79-8545-867E-CF26D3D992FF}" srcOrd="1" destOrd="0" presId="urn:microsoft.com/office/officeart/2005/8/layout/vList2"/>
    <dgm:cxn modelId="{02561E78-F7DB-AC4E-A160-2DAAEAF817B6}" type="presParOf" srcId="{2094AB54-4D84-FC46-9C2F-78FD59A6649E}" destId="{C7729D0B-3306-064E-B513-E87E1CF7DA7D}" srcOrd="2" destOrd="0" presId="urn:microsoft.com/office/officeart/2005/8/layout/vList2"/>
    <dgm:cxn modelId="{892EECE2-9A06-024B-BA38-587F5DFC3FC6}" type="presParOf" srcId="{2094AB54-4D84-FC46-9C2F-78FD59A6649E}" destId="{CD351870-7ED3-A244-90FC-F574CD3FA9A3}" srcOrd="3" destOrd="0" presId="urn:microsoft.com/office/officeart/2005/8/layout/vList2"/>
    <dgm:cxn modelId="{5FABE065-EEAB-8B40-8CBA-CB6FBF95C1DC}" type="presParOf" srcId="{2094AB54-4D84-FC46-9C2F-78FD59A6649E}" destId="{C4C0CCEE-ADE3-024C-BBA8-3ABE4FB0349B}" srcOrd="4" destOrd="0" presId="urn:microsoft.com/office/officeart/2005/8/layout/vList2"/>
    <dgm:cxn modelId="{AA41D438-ED8A-CC42-B3D4-D3A44A2DD626}" type="presParOf" srcId="{2094AB54-4D84-FC46-9C2F-78FD59A6649E}" destId="{277B8D99-394F-CE4B-A7EC-D2CED907A54F}" srcOrd="5" destOrd="0" presId="urn:microsoft.com/office/officeart/2005/8/layout/vList2"/>
    <dgm:cxn modelId="{B4067FC0-FAB8-9947-B7AC-D0010A9C7D23}" type="presParOf" srcId="{2094AB54-4D84-FC46-9C2F-78FD59A6649E}" destId="{A66093DA-F388-2B47-89D8-1DC7226F8FE3}" srcOrd="6" destOrd="0" presId="urn:microsoft.com/office/officeart/2005/8/layout/vList2"/>
    <dgm:cxn modelId="{C190AF58-EF53-B442-B4B1-E5093826E110}" type="presParOf" srcId="{2094AB54-4D84-FC46-9C2F-78FD59A6649E}" destId="{FA85463C-C342-984C-943A-206472D7F78B}" srcOrd="7" destOrd="0" presId="urn:microsoft.com/office/officeart/2005/8/layout/vList2"/>
    <dgm:cxn modelId="{F204F090-48C8-754B-AC2F-E469C0BFD817}" type="presParOf" srcId="{2094AB54-4D84-FC46-9C2F-78FD59A6649E}" destId="{25764409-39D9-C748-9922-2B7649EF9B23}" srcOrd="8" destOrd="0" presId="urn:microsoft.com/office/officeart/2005/8/layout/vList2"/>
    <dgm:cxn modelId="{7B347D94-A398-CA4C-B91F-CDDDA142D6E2}" type="presParOf" srcId="{2094AB54-4D84-FC46-9C2F-78FD59A6649E}" destId="{A260C152-EDDC-C445-BE34-5BB8E87AD56F}" srcOrd="9" destOrd="0" presId="urn:microsoft.com/office/officeart/2005/8/layout/vList2"/>
    <dgm:cxn modelId="{4956C411-4CFF-A449-9A7F-8CA3506F280C}" type="presParOf" srcId="{2094AB54-4D84-FC46-9C2F-78FD59A6649E}" destId="{C084E63C-AF0E-BD4D-B76B-B939118D217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788503F-5EED-4982-AE2D-67E42E92F2F6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A8AEBE2-E7DD-F642-A295-70ED2FC6113E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US" sz="2400" b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Relocation</a:t>
          </a:r>
        </a:p>
      </dgm:t>
    </dgm:pt>
    <dgm:pt modelId="{2FFA5D8E-8928-7749-B7E8-01732F50A80F}" type="parTrans" cxnId="{122E41E1-A10C-CB42-A7E6-E2DA161AE53E}">
      <dgm:prSet/>
      <dgm:spPr/>
      <dgm:t>
        <a:bodyPr/>
        <a:lstStyle/>
        <a:p>
          <a:endParaRPr lang="en-GB"/>
        </a:p>
      </dgm:t>
    </dgm:pt>
    <dgm:pt modelId="{1425AAD9-05C0-204D-AD43-AC2C608C616C}" type="sibTrans" cxnId="{122E41E1-A10C-CB42-A7E6-E2DA161AE53E}">
      <dgm:prSet/>
      <dgm:spPr/>
      <dgm:t>
        <a:bodyPr/>
        <a:lstStyle/>
        <a:p>
          <a:endParaRPr lang="en-GB"/>
        </a:p>
      </dgm:t>
    </dgm:pt>
    <dgm:pt modelId="{80E426FF-BF5A-E04E-A272-EB75E0930364}">
      <dgm:prSet custT="1"/>
      <dgm:spPr>
        <a:solidFill>
          <a:schemeClr val="accent4">
            <a:lumMod val="50000"/>
          </a:schemeClr>
        </a:solidFill>
      </dgm:spPr>
      <dgm:t>
        <a:bodyPr/>
        <a:lstStyle/>
        <a:p>
          <a:pPr>
            <a:buNone/>
          </a:pPr>
          <a:r>
            <a:rPr lang="en-GB" sz="2400" b="1" u="sng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Nature</a:t>
          </a:r>
          <a:r>
            <a:rPr lang="en-GB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sz="2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Children are biologically programmed to seek attachment</a:t>
          </a:r>
          <a:r>
            <a:rPr lang="en-GB" sz="2500" b="0" i="0" u="none" dirty="0"/>
            <a:t>.</a:t>
          </a:r>
          <a:endParaRPr lang="en-GB" sz="2500" dirty="0"/>
        </a:p>
      </dgm:t>
    </dgm:pt>
    <dgm:pt modelId="{3D7D8EB3-1517-6044-B2B8-5189DC0A4A45}" type="parTrans" cxnId="{BB88D827-6BF3-7040-B798-2709B95BE97B}">
      <dgm:prSet/>
      <dgm:spPr/>
      <dgm:t>
        <a:bodyPr/>
        <a:lstStyle/>
        <a:p>
          <a:endParaRPr lang="en-GB"/>
        </a:p>
      </dgm:t>
    </dgm:pt>
    <dgm:pt modelId="{D6F8842D-D6B0-EB4B-A3C4-D6A0609B070E}" type="sibTrans" cxnId="{BB88D827-6BF3-7040-B798-2709B95BE97B}">
      <dgm:prSet/>
      <dgm:spPr/>
      <dgm:t>
        <a:bodyPr/>
        <a:lstStyle/>
        <a:p>
          <a:endParaRPr lang="en-GB"/>
        </a:p>
      </dgm:t>
    </dgm:pt>
    <dgm:pt modelId="{C0BBF9D3-8AED-454B-B707-442E1289F149}">
      <dgm:prSet custT="1"/>
      <dgm:spPr>
        <a:solidFill>
          <a:schemeClr val="accent4">
            <a:lumMod val="50000"/>
          </a:schemeClr>
        </a:solidFill>
      </dgm:spPr>
      <dgm:t>
        <a:bodyPr/>
        <a:lstStyle/>
        <a:p>
          <a:pPr>
            <a:buNone/>
          </a:pPr>
          <a:r>
            <a:rPr lang="en-GB" sz="2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Temperament may influence how Isaac responds to stress</a:t>
          </a:r>
          <a:r>
            <a:rPr lang="en-GB" sz="2600" b="0" i="0" u="none" dirty="0"/>
            <a:t>.</a:t>
          </a:r>
          <a:endParaRPr lang="en-GB" sz="2600" dirty="0"/>
        </a:p>
      </dgm:t>
    </dgm:pt>
    <dgm:pt modelId="{50E434F2-8D68-8946-8FBF-A115DCD07BDB}" type="parTrans" cxnId="{A685AC4F-943C-2742-819D-C956C81BF568}">
      <dgm:prSet/>
      <dgm:spPr/>
      <dgm:t>
        <a:bodyPr/>
        <a:lstStyle/>
        <a:p>
          <a:endParaRPr lang="en-GB"/>
        </a:p>
      </dgm:t>
    </dgm:pt>
    <dgm:pt modelId="{E820460B-2142-2348-BC57-216E3DFE168D}" type="sibTrans" cxnId="{A685AC4F-943C-2742-819D-C956C81BF568}">
      <dgm:prSet/>
      <dgm:spPr/>
      <dgm:t>
        <a:bodyPr/>
        <a:lstStyle/>
        <a:p>
          <a:endParaRPr lang="en-GB"/>
        </a:p>
      </dgm:t>
    </dgm:pt>
    <dgm:pt modelId="{E7A24708-AC5C-3542-9A94-73F6547C1BA4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Early brain development is affected by chronic stress.</a:t>
          </a:r>
        </a:p>
      </dgm:t>
    </dgm:pt>
    <dgm:pt modelId="{0BB01869-D3D8-2D41-9A30-C0B7C54349A9}" type="parTrans" cxnId="{CE513129-30D4-1444-81C3-8A4EC98BE5E4}">
      <dgm:prSet/>
      <dgm:spPr/>
      <dgm:t>
        <a:bodyPr/>
        <a:lstStyle/>
        <a:p>
          <a:endParaRPr lang="en-GB"/>
        </a:p>
      </dgm:t>
    </dgm:pt>
    <dgm:pt modelId="{CEF6B724-69E8-D049-8F2D-672D718626AC}" type="sibTrans" cxnId="{CE513129-30D4-1444-81C3-8A4EC98BE5E4}">
      <dgm:prSet/>
      <dgm:spPr/>
      <dgm:t>
        <a:bodyPr/>
        <a:lstStyle/>
        <a:p>
          <a:endParaRPr lang="en-GB"/>
        </a:p>
      </dgm:t>
    </dgm:pt>
    <dgm:pt modelId="{1CB8AE39-568E-0F45-AFA1-5B002F23E85E}">
      <dgm:prSet custT="1"/>
      <dgm:spPr>
        <a:solidFill>
          <a:schemeClr val="accent4">
            <a:lumMod val="50000"/>
          </a:schemeClr>
        </a:solidFill>
      </dgm:spPr>
      <dgm:t>
        <a:bodyPr/>
        <a:lstStyle/>
        <a:p>
          <a:pPr>
            <a:buNone/>
          </a:pPr>
          <a:r>
            <a:rPr lang="en-GB" sz="2400" b="1" i="0" u="sng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Nurture</a:t>
          </a:r>
          <a:r>
            <a:rPr lang="en-GB" sz="2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: Maternal postnatal depression.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BF9C36-2790-6048-AB2B-57E772114A97}" type="parTrans" cxnId="{A1EAC02B-73BC-BC40-B8C5-632259B00065}">
      <dgm:prSet/>
      <dgm:spPr/>
      <dgm:t>
        <a:bodyPr/>
        <a:lstStyle/>
        <a:p>
          <a:endParaRPr lang="en-GB"/>
        </a:p>
      </dgm:t>
    </dgm:pt>
    <dgm:pt modelId="{6BB0248C-24EC-5447-B2E7-3C9F69E31621}" type="sibTrans" cxnId="{A1EAC02B-73BC-BC40-B8C5-632259B00065}">
      <dgm:prSet/>
      <dgm:spPr/>
      <dgm:t>
        <a:bodyPr/>
        <a:lstStyle/>
        <a:p>
          <a:endParaRPr lang="en-GB"/>
        </a:p>
      </dgm:t>
    </dgm:pt>
    <dgm:pt modelId="{43B36895-3AFD-C94C-A9EB-50BF63A701EE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pPr>
            <a:buNone/>
          </a:pPr>
          <a:r>
            <a:rPr lang="en-GB" sz="2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Frequent childcare changes.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BD2B4A-9FE1-7443-BA69-35AF9368760C}" type="parTrans" cxnId="{E05F8C8C-8B24-1E4C-904A-B49E5DBE3C21}">
      <dgm:prSet/>
      <dgm:spPr/>
      <dgm:t>
        <a:bodyPr/>
        <a:lstStyle/>
        <a:p>
          <a:endParaRPr lang="en-GB"/>
        </a:p>
      </dgm:t>
    </dgm:pt>
    <dgm:pt modelId="{FD760918-B5D6-DD42-9A3F-5FC5D1F85361}" type="sibTrans" cxnId="{E05F8C8C-8B24-1E4C-904A-B49E5DBE3C21}">
      <dgm:prSet/>
      <dgm:spPr/>
      <dgm:t>
        <a:bodyPr/>
        <a:lstStyle/>
        <a:p>
          <a:endParaRPr lang="en-GB"/>
        </a:p>
      </dgm:t>
    </dgm:pt>
    <dgm:pt modelId="{542BBBAE-C506-9247-A529-4BC151351024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None/>
          </a:pPr>
          <a:r>
            <a:rPr lang="en-GB" sz="2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Limited social opportunities.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173BFD-173F-4146-9427-B862329431D6}" type="parTrans" cxnId="{255613F5-92D2-B446-B500-19CCC47DEA00}">
      <dgm:prSet/>
      <dgm:spPr/>
      <dgm:t>
        <a:bodyPr/>
        <a:lstStyle/>
        <a:p>
          <a:endParaRPr lang="en-GB"/>
        </a:p>
      </dgm:t>
    </dgm:pt>
    <dgm:pt modelId="{9579CD96-18EB-D345-8D18-4CECB94976E3}" type="sibTrans" cxnId="{255613F5-92D2-B446-B500-19CCC47DEA00}">
      <dgm:prSet/>
      <dgm:spPr/>
      <dgm:t>
        <a:bodyPr/>
        <a:lstStyle/>
        <a:p>
          <a:endParaRPr lang="en-GB"/>
        </a:p>
      </dgm:t>
    </dgm:pt>
    <dgm:pt modelId="{2094AB54-4D84-FC46-9C2F-78FD59A6649E}" type="pres">
      <dgm:prSet presAssocID="{B788503F-5EED-4982-AE2D-67E42E92F2F6}" presName="linear" presStyleCnt="0">
        <dgm:presLayoutVars>
          <dgm:animLvl val="lvl"/>
          <dgm:resizeHandles val="exact"/>
        </dgm:presLayoutVars>
      </dgm:prSet>
      <dgm:spPr/>
    </dgm:pt>
    <dgm:pt modelId="{58128D9C-7F7D-484C-BC38-4C17C9E745E3}" type="pres">
      <dgm:prSet presAssocID="{80E426FF-BF5A-E04E-A272-EB75E093036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37E8659-111E-434A-879B-5B6AEA23DA29}" type="pres">
      <dgm:prSet presAssocID="{D6F8842D-D6B0-EB4B-A3C4-D6A0609B070E}" presName="spacer" presStyleCnt="0"/>
      <dgm:spPr/>
    </dgm:pt>
    <dgm:pt modelId="{48178B8F-6A87-5E40-A1C0-C949BB99952C}" type="pres">
      <dgm:prSet presAssocID="{C0BBF9D3-8AED-454B-B707-442E1289F14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E7909D8-091B-CF42-9D1C-453CB41B6E63}" type="pres">
      <dgm:prSet presAssocID="{E820460B-2142-2348-BC57-216E3DFE168D}" presName="spacer" presStyleCnt="0"/>
      <dgm:spPr/>
    </dgm:pt>
    <dgm:pt modelId="{B84815ED-DA7F-DC48-A365-8D2FA3D69653}" type="pres">
      <dgm:prSet presAssocID="{E7A24708-AC5C-3542-9A94-73F6547C1BA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038E1650-B3A4-5B49-BF85-EE2F9446923A}" type="pres">
      <dgm:prSet presAssocID="{CEF6B724-69E8-D049-8F2D-672D718626AC}" presName="spacer" presStyleCnt="0"/>
      <dgm:spPr/>
    </dgm:pt>
    <dgm:pt modelId="{C1263032-D748-BD44-8DF3-69F64F94ED08}" type="pres">
      <dgm:prSet presAssocID="{1CB8AE39-568E-0F45-AFA1-5B002F23E85E}" presName="parentText" presStyleLbl="node1" presStyleIdx="3" presStyleCnt="7" custLinFactNeighborY="8530">
        <dgm:presLayoutVars>
          <dgm:chMax val="0"/>
          <dgm:bulletEnabled val="1"/>
        </dgm:presLayoutVars>
      </dgm:prSet>
      <dgm:spPr/>
    </dgm:pt>
    <dgm:pt modelId="{25D82676-FA49-AA45-A521-C1BA1D8D03D6}" type="pres">
      <dgm:prSet presAssocID="{6BB0248C-24EC-5447-B2E7-3C9F69E31621}" presName="spacer" presStyleCnt="0"/>
      <dgm:spPr/>
    </dgm:pt>
    <dgm:pt modelId="{25764409-39D9-C748-9922-2B7649EF9B23}" type="pres">
      <dgm:prSet presAssocID="{6A8AEBE2-E7DD-F642-A295-70ED2FC6113E}" presName="parentText" presStyleLbl="node1" presStyleIdx="4" presStyleCnt="7" custLinFactNeighborX="-2034" custLinFactNeighborY="12451">
        <dgm:presLayoutVars>
          <dgm:chMax val="0"/>
          <dgm:bulletEnabled val="1"/>
        </dgm:presLayoutVars>
      </dgm:prSet>
      <dgm:spPr/>
    </dgm:pt>
    <dgm:pt modelId="{A260C152-EDDC-C445-BE34-5BB8E87AD56F}" type="pres">
      <dgm:prSet presAssocID="{1425AAD9-05C0-204D-AD43-AC2C608C616C}" presName="spacer" presStyleCnt="0"/>
      <dgm:spPr/>
    </dgm:pt>
    <dgm:pt modelId="{352943DC-7791-F648-8023-878C303AC199}" type="pres">
      <dgm:prSet presAssocID="{542BBBAE-C506-9247-A529-4BC15135102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7FD8BEC-80FE-F642-BE13-2D1AF685AC67}" type="pres">
      <dgm:prSet presAssocID="{9579CD96-18EB-D345-8D18-4CECB94976E3}" presName="spacer" presStyleCnt="0"/>
      <dgm:spPr/>
    </dgm:pt>
    <dgm:pt modelId="{473AF4BD-EBDE-B14D-A8A4-3FC0C1668F01}" type="pres">
      <dgm:prSet presAssocID="{43B36895-3AFD-C94C-A9EB-50BF63A701E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88AE71F-FEFD-F542-BCD8-D3BC78E7EEED}" type="presOf" srcId="{43B36895-3AFD-C94C-A9EB-50BF63A701EE}" destId="{473AF4BD-EBDE-B14D-A8A4-3FC0C1668F01}" srcOrd="0" destOrd="0" presId="urn:microsoft.com/office/officeart/2005/8/layout/vList2"/>
    <dgm:cxn modelId="{42EBB624-171D-A848-980F-FEB4433C67BC}" type="presOf" srcId="{6A8AEBE2-E7DD-F642-A295-70ED2FC6113E}" destId="{25764409-39D9-C748-9922-2B7649EF9B23}" srcOrd="0" destOrd="0" presId="urn:microsoft.com/office/officeart/2005/8/layout/vList2"/>
    <dgm:cxn modelId="{BB88D827-6BF3-7040-B798-2709B95BE97B}" srcId="{B788503F-5EED-4982-AE2D-67E42E92F2F6}" destId="{80E426FF-BF5A-E04E-A272-EB75E0930364}" srcOrd="0" destOrd="0" parTransId="{3D7D8EB3-1517-6044-B2B8-5189DC0A4A45}" sibTransId="{D6F8842D-D6B0-EB4B-A3C4-D6A0609B070E}"/>
    <dgm:cxn modelId="{CE513129-30D4-1444-81C3-8A4EC98BE5E4}" srcId="{B788503F-5EED-4982-AE2D-67E42E92F2F6}" destId="{E7A24708-AC5C-3542-9A94-73F6547C1BA4}" srcOrd="2" destOrd="0" parTransId="{0BB01869-D3D8-2D41-9A30-C0B7C54349A9}" sibTransId="{CEF6B724-69E8-D049-8F2D-672D718626AC}"/>
    <dgm:cxn modelId="{A1EAC02B-73BC-BC40-B8C5-632259B00065}" srcId="{B788503F-5EED-4982-AE2D-67E42E92F2F6}" destId="{1CB8AE39-568E-0F45-AFA1-5B002F23E85E}" srcOrd="3" destOrd="0" parTransId="{BCBF9C36-2790-6048-AB2B-57E772114A97}" sibTransId="{6BB0248C-24EC-5447-B2E7-3C9F69E31621}"/>
    <dgm:cxn modelId="{3FF23B2E-A43E-2F4D-84A9-55BDF88EDDBE}" type="presOf" srcId="{B788503F-5EED-4982-AE2D-67E42E92F2F6}" destId="{2094AB54-4D84-FC46-9C2F-78FD59A6649E}" srcOrd="0" destOrd="0" presId="urn:microsoft.com/office/officeart/2005/8/layout/vList2"/>
    <dgm:cxn modelId="{96CF0340-E89E-5C46-BD47-92731BBAC3B0}" type="presOf" srcId="{C0BBF9D3-8AED-454B-B707-442E1289F149}" destId="{48178B8F-6A87-5E40-A1C0-C949BB99952C}" srcOrd="0" destOrd="0" presId="urn:microsoft.com/office/officeart/2005/8/layout/vList2"/>
    <dgm:cxn modelId="{A685AC4F-943C-2742-819D-C956C81BF568}" srcId="{B788503F-5EED-4982-AE2D-67E42E92F2F6}" destId="{C0BBF9D3-8AED-454B-B707-442E1289F149}" srcOrd="1" destOrd="0" parTransId="{50E434F2-8D68-8946-8FBF-A115DCD07BDB}" sibTransId="{E820460B-2142-2348-BC57-216E3DFE168D}"/>
    <dgm:cxn modelId="{E259CF7B-3889-364E-978D-51B44AD54E07}" type="presOf" srcId="{E7A24708-AC5C-3542-9A94-73F6547C1BA4}" destId="{B84815ED-DA7F-DC48-A365-8D2FA3D69653}" srcOrd="0" destOrd="0" presId="urn:microsoft.com/office/officeart/2005/8/layout/vList2"/>
    <dgm:cxn modelId="{E05F8C8C-8B24-1E4C-904A-B49E5DBE3C21}" srcId="{B788503F-5EED-4982-AE2D-67E42E92F2F6}" destId="{43B36895-3AFD-C94C-A9EB-50BF63A701EE}" srcOrd="6" destOrd="0" parTransId="{A6BD2B4A-9FE1-7443-BA69-35AF9368760C}" sibTransId="{FD760918-B5D6-DD42-9A3F-5FC5D1F85361}"/>
    <dgm:cxn modelId="{03B7D28E-C191-DD4D-A7B9-BEAEEFE39504}" type="presOf" srcId="{80E426FF-BF5A-E04E-A272-EB75E0930364}" destId="{58128D9C-7F7D-484C-BC38-4C17C9E745E3}" srcOrd="0" destOrd="0" presId="urn:microsoft.com/office/officeart/2005/8/layout/vList2"/>
    <dgm:cxn modelId="{3358CA9C-5A21-5245-8ECE-E7692C4E1A1E}" type="presOf" srcId="{1CB8AE39-568E-0F45-AFA1-5B002F23E85E}" destId="{C1263032-D748-BD44-8DF3-69F64F94ED08}" srcOrd="0" destOrd="0" presId="urn:microsoft.com/office/officeart/2005/8/layout/vList2"/>
    <dgm:cxn modelId="{02AB3AB7-336B-8D47-B697-C5E4A6547A79}" type="presOf" srcId="{542BBBAE-C506-9247-A529-4BC151351024}" destId="{352943DC-7791-F648-8023-878C303AC199}" srcOrd="0" destOrd="0" presId="urn:microsoft.com/office/officeart/2005/8/layout/vList2"/>
    <dgm:cxn modelId="{122E41E1-A10C-CB42-A7E6-E2DA161AE53E}" srcId="{B788503F-5EED-4982-AE2D-67E42E92F2F6}" destId="{6A8AEBE2-E7DD-F642-A295-70ED2FC6113E}" srcOrd="4" destOrd="0" parTransId="{2FFA5D8E-8928-7749-B7E8-01732F50A80F}" sibTransId="{1425AAD9-05C0-204D-AD43-AC2C608C616C}"/>
    <dgm:cxn modelId="{255613F5-92D2-B446-B500-19CCC47DEA00}" srcId="{B788503F-5EED-4982-AE2D-67E42E92F2F6}" destId="{542BBBAE-C506-9247-A529-4BC151351024}" srcOrd="5" destOrd="0" parTransId="{F7173BFD-173F-4146-9427-B862329431D6}" sibTransId="{9579CD96-18EB-D345-8D18-4CECB94976E3}"/>
    <dgm:cxn modelId="{B121E6BD-2FA1-2C4B-B0FF-4D8579462509}" type="presParOf" srcId="{2094AB54-4D84-FC46-9C2F-78FD59A6649E}" destId="{58128D9C-7F7D-484C-BC38-4C17C9E745E3}" srcOrd="0" destOrd="0" presId="urn:microsoft.com/office/officeart/2005/8/layout/vList2"/>
    <dgm:cxn modelId="{71272284-10BD-164B-8113-B1F3C36537B3}" type="presParOf" srcId="{2094AB54-4D84-FC46-9C2F-78FD59A6649E}" destId="{637E8659-111E-434A-879B-5B6AEA23DA29}" srcOrd="1" destOrd="0" presId="urn:microsoft.com/office/officeart/2005/8/layout/vList2"/>
    <dgm:cxn modelId="{3A157254-A1E3-EC4A-A03D-4164EDD718F9}" type="presParOf" srcId="{2094AB54-4D84-FC46-9C2F-78FD59A6649E}" destId="{48178B8F-6A87-5E40-A1C0-C949BB99952C}" srcOrd="2" destOrd="0" presId="urn:microsoft.com/office/officeart/2005/8/layout/vList2"/>
    <dgm:cxn modelId="{774F42AB-56B4-3745-B709-BB7559B15ABF}" type="presParOf" srcId="{2094AB54-4D84-FC46-9C2F-78FD59A6649E}" destId="{AE7909D8-091B-CF42-9D1C-453CB41B6E63}" srcOrd="3" destOrd="0" presId="urn:microsoft.com/office/officeart/2005/8/layout/vList2"/>
    <dgm:cxn modelId="{79557247-A0DF-234E-96C6-1940191DDE54}" type="presParOf" srcId="{2094AB54-4D84-FC46-9C2F-78FD59A6649E}" destId="{B84815ED-DA7F-DC48-A365-8D2FA3D69653}" srcOrd="4" destOrd="0" presId="urn:microsoft.com/office/officeart/2005/8/layout/vList2"/>
    <dgm:cxn modelId="{110BAA2C-2E60-7C44-9698-0FCA8A2A945D}" type="presParOf" srcId="{2094AB54-4D84-FC46-9C2F-78FD59A6649E}" destId="{038E1650-B3A4-5B49-BF85-EE2F9446923A}" srcOrd="5" destOrd="0" presId="urn:microsoft.com/office/officeart/2005/8/layout/vList2"/>
    <dgm:cxn modelId="{B87222DE-9A43-6A40-8FF3-0AE33C173CF9}" type="presParOf" srcId="{2094AB54-4D84-FC46-9C2F-78FD59A6649E}" destId="{C1263032-D748-BD44-8DF3-69F64F94ED08}" srcOrd="6" destOrd="0" presId="urn:microsoft.com/office/officeart/2005/8/layout/vList2"/>
    <dgm:cxn modelId="{BE72CBA0-2A05-2441-8943-3ED0D248424C}" type="presParOf" srcId="{2094AB54-4D84-FC46-9C2F-78FD59A6649E}" destId="{25D82676-FA49-AA45-A521-C1BA1D8D03D6}" srcOrd="7" destOrd="0" presId="urn:microsoft.com/office/officeart/2005/8/layout/vList2"/>
    <dgm:cxn modelId="{F204F090-48C8-754B-AC2F-E469C0BFD817}" type="presParOf" srcId="{2094AB54-4D84-FC46-9C2F-78FD59A6649E}" destId="{25764409-39D9-C748-9922-2B7649EF9B23}" srcOrd="8" destOrd="0" presId="urn:microsoft.com/office/officeart/2005/8/layout/vList2"/>
    <dgm:cxn modelId="{7B347D94-A398-CA4C-B91F-CDDDA142D6E2}" type="presParOf" srcId="{2094AB54-4D84-FC46-9C2F-78FD59A6649E}" destId="{A260C152-EDDC-C445-BE34-5BB8E87AD56F}" srcOrd="9" destOrd="0" presId="urn:microsoft.com/office/officeart/2005/8/layout/vList2"/>
    <dgm:cxn modelId="{EABCB54A-4F2E-8A4F-92FE-F76E701935C3}" type="presParOf" srcId="{2094AB54-4D84-FC46-9C2F-78FD59A6649E}" destId="{352943DC-7791-F648-8023-878C303AC199}" srcOrd="10" destOrd="0" presId="urn:microsoft.com/office/officeart/2005/8/layout/vList2"/>
    <dgm:cxn modelId="{CA4402A7-7F60-E548-8621-C41BEDC04DA8}" type="presParOf" srcId="{2094AB54-4D84-FC46-9C2F-78FD59A6649E}" destId="{A7FD8BEC-80FE-F642-BE13-2D1AF685AC67}" srcOrd="11" destOrd="0" presId="urn:microsoft.com/office/officeart/2005/8/layout/vList2"/>
    <dgm:cxn modelId="{9764B405-7D6E-2A47-A029-899DA551E80C}" type="presParOf" srcId="{2094AB54-4D84-FC46-9C2F-78FD59A6649E}" destId="{473AF4BD-EBDE-B14D-A8A4-3FC0C1668F0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79793E5-9BEF-47EF-807A-2E44A8635D1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A584C9-0E7C-4F1E-9CB1-FCD348483202}">
      <dgm:prSet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Maternal postnatal depression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F07AB7-1DA2-4693-B5B9-A9AF8B4B98B2}" type="parTrans" cxnId="{3DEA5D74-2820-4078-8036-28546687811B}">
      <dgm:prSet/>
      <dgm:spPr/>
      <dgm:t>
        <a:bodyPr/>
        <a:lstStyle/>
        <a:p>
          <a:endParaRPr lang="en-US"/>
        </a:p>
      </dgm:t>
    </dgm:pt>
    <dgm:pt modelId="{11D2FE16-2FA8-4609-8A75-4E2B50ABEF59}" type="sibTrans" cxnId="{3DEA5D74-2820-4078-8036-28546687811B}">
      <dgm:prSet/>
      <dgm:spPr/>
      <dgm:t>
        <a:bodyPr/>
        <a:lstStyle/>
        <a:p>
          <a:endParaRPr lang="en-US"/>
        </a:p>
      </dgm:t>
    </dgm:pt>
    <dgm:pt modelId="{A4F97367-019D-442E-A517-D44A42FA8FA2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Frequent childcare changes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E44D1A-3F13-4DEA-A698-DD889AC9BD20}" type="parTrans" cxnId="{E611E12D-B303-4603-A97F-FE0C3403D5C9}">
      <dgm:prSet/>
      <dgm:spPr/>
      <dgm:t>
        <a:bodyPr/>
        <a:lstStyle/>
        <a:p>
          <a:endParaRPr lang="en-US"/>
        </a:p>
      </dgm:t>
    </dgm:pt>
    <dgm:pt modelId="{86FADA2A-6C9A-4533-B41D-4260EB59B104}" type="sibTrans" cxnId="{E611E12D-B303-4603-A97F-FE0C3403D5C9}">
      <dgm:prSet/>
      <dgm:spPr/>
      <dgm:t>
        <a:bodyPr/>
        <a:lstStyle/>
        <a:p>
          <a:endParaRPr lang="en-US"/>
        </a:p>
      </dgm:t>
    </dgm:pt>
    <dgm:pt modelId="{D492EBDC-0511-4F7F-8331-C4A504C6AE80}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Family relocation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B17880-094D-415D-AD58-41E4F41B094F}" type="parTrans" cxnId="{3671ACDD-16E6-40A7-9258-BF8A60F548B8}">
      <dgm:prSet/>
      <dgm:spPr/>
      <dgm:t>
        <a:bodyPr/>
        <a:lstStyle/>
        <a:p>
          <a:endParaRPr lang="en-US"/>
        </a:p>
      </dgm:t>
    </dgm:pt>
    <dgm:pt modelId="{204249E7-BD35-485B-8A94-500030133F61}" type="sibTrans" cxnId="{3671ACDD-16E6-40A7-9258-BF8A60F548B8}">
      <dgm:prSet/>
      <dgm:spPr/>
      <dgm:t>
        <a:bodyPr/>
        <a:lstStyle/>
        <a:p>
          <a:endParaRPr lang="en-US"/>
        </a:p>
      </dgm:t>
    </dgm:pt>
    <dgm:pt modelId="{F303A176-3E57-47DD-A8E0-899CC020DF71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social support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B1C8B3-682E-4FCE-BAAA-9028888EBBB8}" type="parTrans" cxnId="{5B8F98F8-C122-46BC-931D-11C82287A67D}">
      <dgm:prSet/>
      <dgm:spPr/>
      <dgm:t>
        <a:bodyPr/>
        <a:lstStyle/>
        <a:p>
          <a:endParaRPr lang="en-US"/>
        </a:p>
      </dgm:t>
    </dgm:pt>
    <dgm:pt modelId="{BB3D4CA2-8C6F-4895-9A8A-D40B049E10E5}" type="sibTrans" cxnId="{5B8F98F8-C122-46BC-931D-11C82287A67D}">
      <dgm:prSet/>
      <dgm:spPr/>
      <dgm:t>
        <a:bodyPr/>
        <a:lstStyle/>
        <a:p>
          <a:endParaRPr lang="en-US"/>
        </a:p>
      </dgm:t>
    </dgm:pt>
    <dgm:pt modelId="{D5570F1D-064B-E94D-88E1-4196A20E2B05}" type="pres">
      <dgm:prSet presAssocID="{F79793E5-9BEF-47EF-807A-2E44A8635D1B}" presName="linear" presStyleCnt="0">
        <dgm:presLayoutVars>
          <dgm:animLvl val="lvl"/>
          <dgm:resizeHandles val="exact"/>
        </dgm:presLayoutVars>
      </dgm:prSet>
      <dgm:spPr/>
    </dgm:pt>
    <dgm:pt modelId="{D0D1F67E-7B62-104C-9B31-1E0F8A10D092}" type="pres">
      <dgm:prSet presAssocID="{97A584C9-0E7C-4F1E-9CB1-FCD34848320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E09EB8-F63D-9C44-8055-A9698EF83A9F}" type="pres">
      <dgm:prSet presAssocID="{11D2FE16-2FA8-4609-8A75-4E2B50ABEF59}" presName="spacer" presStyleCnt="0"/>
      <dgm:spPr/>
    </dgm:pt>
    <dgm:pt modelId="{ABC4CE5C-757C-694B-A039-1C2DE0475ACD}" type="pres">
      <dgm:prSet presAssocID="{A4F97367-019D-442E-A517-D44A42FA8FA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34EF4C2-6230-ED4C-9292-7F9F1FA4BE07}" type="pres">
      <dgm:prSet presAssocID="{86FADA2A-6C9A-4533-B41D-4260EB59B104}" presName="spacer" presStyleCnt="0"/>
      <dgm:spPr/>
    </dgm:pt>
    <dgm:pt modelId="{BB81A673-F362-3D4C-8592-FF82308EEE0C}" type="pres">
      <dgm:prSet presAssocID="{D492EBDC-0511-4F7F-8331-C4A504C6AE8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1045995-E237-F145-9153-0009E93B6933}" type="pres">
      <dgm:prSet presAssocID="{204249E7-BD35-485B-8A94-500030133F61}" presName="spacer" presStyleCnt="0"/>
      <dgm:spPr/>
    </dgm:pt>
    <dgm:pt modelId="{196B2FEA-C2B8-DE41-A4F6-DFE1FC75A327}" type="pres">
      <dgm:prSet presAssocID="{F303A176-3E57-47DD-A8E0-899CC020DF7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189EF11-5047-6146-90AE-754ED62A2464}" type="presOf" srcId="{A4F97367-019D-442E-A517-D44A42FA8FA2}" destId="{ABC4CE5C-757C-694B-A039-1C2DE0475ACD}" srcOrd="0" destOrd="0" presId="urn:microsoft.com/office/officeart/2005/8/layout/vList2"/>
    <dgm:cxn modelId="{EB91591D-C258-B746-8948-08E5A4CAA93C}" type="presOf" srcId="{F79793E5-9BEF-47EF-807A-2E44A8635D1B}" destId="{D5570F1D-064B-E94D-88E1-4196A20E2B05}" srcOrd="0" destOrd="0" presId="urn:microsoft.com/office/officeart/2005/8/layout/vList2"/>
    <dgm:cxn modelId="{E611E12D-B303-4603-A97F-FE0C3403D5C9}" srcId="{F79793E5-9BEF-47EF-807A-2E44A8635D1B}" destId="{A4F97367-019D-442E-A517-D44A42FA8FA2}" srcOrd="1" destOrd="0" parTransId="{C5E44D1A-3F13-4DEA-A698-DD889AC9BD20}" sibTransId="{86FADA2A-6C9A-4533-B41D-4260EB59B104}"/>
    <dgm:cxn modelId="{C1DDE74B-3AF3-0746-A4DD-5415AA813F08}" type="presOf" srcId="{F303A176-3E57-47DD-A8E0-899CC020DF71}" destId="{196B2FEA-C2B8-DE41-A4F6-DFE1FC75A327}" srcOrd="0" destOrd="0" presId="urn:microsoft.com/office/officeart/2005/8/layout/vList2"/>
    <dgm:cxn modelId="{5EFC4367-3D3C-5D40-9EF7-4F3B983BB0E3}" type="presOf" srcId="{97A584C9-0E7C-4F1E-9CB1-FCD348483202}" destId="{D0D1F67E-7B62-104C-9B31-1E0F8A10D092}" srcOrd="0" destOrd="0" presId="urn:microsoft.com/office/officeart/2005/8/layout/vList2"/>
    <dgm:cxn modelId="{3DEA5D74-2820-4078-8036-28546687811B}" srcId="{F79793E5-9BEF-47EF-807A-2E44A8635D1B}" destId="{97A584C9-0E7C-4F1E-9CB1-FCD348483202}" srcOrd="0" destOrd="0" parTransId="{FBF07AB7-1DA2-4693-B5B9-A9AF8B4B98B2}" sibTransId="{11D2FE16-2FA8-4609-8A75-4E2B50ABEF59}"/>
    <dgm:cxn modelId="{3671ACDD-16E6-40A7-9258-BF8A60F548B8}" srcId="{F79793E5-9BEF-47EF-807A-2E44A8635D1B}" destId="{D492EBDC-0511-4F7F-8331-C4A504C6AE80}" srcOrd="2" destOrd="0" parTransId="{83B17880-094D-415D-AD58-41E4F41B094F}" sibTransId="{204249E7-BD35-485B-8A94-500030133F61}"/>
    <dgm:cxn modelId="{5B8F98F8-C122-46BC-931D-11C82287A67D}" srcId="{F79793E5-9BEF-47EF-807A-2E44A8635D1B}" destId="{F303A176-3E57-47DD-A8E0-899CC020DF71}" srcOrd="3" destOrd="0" parTransId="{CEB1C8B3-682E-4FCE-BAAA-9028888EBBB8}" sibTransId="{BB3D4CA2-8C6F-4895-9A8A-D40B049E10E5}"/>
    <dgm:cxn modelId="{067149FE-B5B2-5B45-8D8F-FF4226CBA48E}" type="presOf" srcId="{D492EBDC-0511-4F7F-8331-C4A504C6AE80}" destId="{BB81A673-F362-3D4C-8592-FF82308EEE0C}" srcOrd="0" destOrd="0" presId="urn:microsoft.com/office/officeart/2005/8/layout/vList2"/>
    <dgm:cxn modelId="{A1AE47DF-C4B2-994B-97F0-46469593ABE5}" type="presParOf" srcId="{D5570F1D-064B-E94D-88E1-4196A20E2B05}" destId="{D0D1F67E-7B62-104C-9B31-1E0F8A10D092}" srcOrd="0" destOrd="0" presId="urn:microsoft.com/office/officeart/2005/8/layout/vList2"/>
    <dgm:cxn modelId="{A9A7742D-0C2B-6F45-8D30-85F550790287}" type="presParOf" srcId="{D5570F1D-064B-E94D-88E1-4196A20E2B05}" destId="{99E09EB8-F63D-9C44-8055-A9698EF83A9F}" srcOrd="1" destOrd="0" presId="urn:microsoft.com/office/officeart/2005/8/layout/vList2"/>
    <dgm:cxn modelId="{62C2D4C1-C027-D642-8AD4-3AAA75AF9559}" type="presParOf" srcId="{D5570F1D-064B-E94D-88E1-4196A20E2B05}" destId="{ABC4CE5C-757C-694B-A039-1C2DE0475ACD}" srcOrd="2" destOrd="0" presId="urn:microsoft.com/office/officeart/2005/8/layout/vList2"/>
    <dgm:cxn modelId="{2F4402FF-731D-5845-834C-136C66621045}" type="presParOf" srcId="{D5570F1D-064B-E94D-88E1-4196A20E2B05}" destId="{A34EF4C2-6230-ED4C-9292-7F9F1FA4BE07}" srcOrd="3" destOrd="0" presId="urn:microsoft.com/office/officeart/2005/8/layout/vList2"/>
    <dgm:cxn modelId="{0F521BEE-1343-8F47-8290-CDB1E68F7D79}" type="presParOf" srcId="{D5570F1D-064B-E94D-88E1-4196A20E2B05}" destId="{BB81A673-F362-3D4C-8592-FF82308EEE0C}" srcOrd="4" destOrd="0" presId="urn:microsoft.com/office/officeart/2005/8/layout/vList2"/>
    <dgm:cxn modelId="{4A77ED7A-4B3D-D149-AF5A-B8D63F22EA9F}" type="presParOf" srcId="{D5570F1D-064B-E94D-88E1-4196A20E2B05}" destId="{01045995-E237-F145-9153-0009E93B6933}" srcOrd="5" destOrd="0" presId="urn:microsoft.com/office/officeart/2005/8/layout/vList2"/>
    <dgm:cxn modelId="{E93E2962-1223-A740-90A7-39EEAD5936A3}" type="presParOf" srcId="{D5570F1D-064B-E94D-88E1-4196A20E2B05}" destId="{196B2FEA-C2B8-DE41-A4F6-DFE1FC75A32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A06941F-DCC5-422F-B228-3F591A4049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C9E73F-1532-412D-8485-4D8AFB4C1E33}">
      <dgm:prSet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Changed how we treat children.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248323-0D4E-40D4-AB98-32AE1A2026A6}" type="parTrans" cxnId="{D23BA09E-E752-4F8E-BA33-5392AA293064}">
      <dgm:prSet/>
      <dgm:spPr/>
      <dgm:t>
        <a:bodyPr/>
        <a:lstStyle/>
        <a:p>
          <a:endParaRPr lang="en-US"/>
        </a:p>
      </dgm:t>
    </dgm:pt>
    <dgm:pt modelId="{49A56A34-87C3-40F7-8418-8A283432649A}" type="sibTrans" cxnId="{D23BA09E-E752-4F8E-BA33-5392AA293064}">
      <dgm:prSet/>
      <dgm:spPr/>
      <dgm:t>
        <a:bodyPr/>
        <a:lstStyle/>
        <a:p>
          <a:endParaRPr lang="en-US"/>
        </a:p>
      </dgm:t>
    </dgm:pt>
    <dgm:pt modelId="{1D9D7BB9-E40E-488A-8C4D-6C7643298A1C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It helps explain what happens when things go wrong.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FCF2D1-E514-45F6-A2E4-8885A1FCA0D5}" type="parTrans" cxnId="{5C5B9903-7CB1-4480-869E-D5C40F979434}">
      <dgm:prSet/>
      <dgm:spPr/>
      <dgm:t>
        <a:bodyPr/>
        <a:lstStyle/>
        <a:p>
          <a:endParaRPr lang="en-US"/>
        </a:p>
      </dgm:t>
    </dgm:pt>
    <dgm:pt modelId="{05AC62D8-6EA1-4226-BFD4-37825CFA1F5C}" type="sibTrans" cxnId="{5C5B9903-7CB1-4480-869E-D5C40F979434}">
      <dgm:prSet/>
      <dgm:spPr/>
      <dgm:t>
        <a:bodyPr/>
        <a:lstStyle/>
        <a:p>
          <a:endParaRPr lang="en-US"/>
        </a:p>
      </dgm:t>
    </dgm:pt>
    <dgm:pt modelId="{A4002DF1-456D-4068-8005-338DCD801621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                    </a:t>
          </a:r>
        </a:p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It matters across the whole of life — not just childhood.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180798C-221D-4676-90D3-C92AA8691783}" type="parTrans" cxnId="{98DB331D-C264-4161-948B-CE56EC57DDB3}">
      <dgm:prSet/>
      <dgm:spPr/>
      <dgm:t>
        <a:bodyPr/>
        <a:lstStyle/>
        <a:p>
          <a:endParaRPr lang="en-US"/>
        </a:p>
      </dgm:t>
    </dgm:pt>
    <dgm:pt modelId="{7265650F-9843-4BDD-A42D-CF33DD7E27D7}" type="sibTrans" cxnId="{98DB331D-C264-4161-948B-CE56EC57DDB3}">
      <dgm:prSet/>
      <dgm:spPr/>
      <dgm:t>
        <a:bodyPr/>
        <a:lstStyle/>
        <a:p>
          <a:endParaRPr lang="en-US"/>
        </a:p>
      </dgm:t>
    </dgm:pt>
    <dgm:pt modelId="{7AB86DAE-EFCC-4C4B-8236-0C11CB126CCE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Supported by </a:t>
          </a:r>
          <a:r>
            <a:rPr lang="en-GB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research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evidence. </a:t>
          </a:r>
          <a:r>
            <a:rPr lang="en-GB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Including </a:t>
          </a: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Mary Ainsworth</a:t>
          </a:r>
          <a:r>
            <a:rPr lang="en-GB" sz="20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's attachment studies.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 (</a:t>
          </a:r>
          <a:r>
            <a:rPr lang="en-GB" sz="20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Khadka, 2022; McGarvie, 2024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) </a:t>
          </a:r>
        </a:p>
      </dgm:t>
    </dgm:pt>
    <dgm:pt modelId="{8DF39F88-F99F-CC4A-A9F0-D17CFD424263}" type="parTrans" cxnId="{81BF0D39-E920-3F43-906D-20B63F2257E1}">
      <dgm:prSet/>
      <dgm:spPr/>
      <dgm:t>
        <a:bodyPr/>
        <a:lstStyle/>
        <a:p>
          <a:endParaRPr lang="en-GB"/>
        </a:p>
      </dgm:t>
    </dgm:pt>
    <dgm:pt modelId="{EE209DC9-E416-DE49-8B40-1C9507827667}" type="sibTrans" cxnId="{81BF0D39-E920-3F43-906D-20B63F2257E1}">
      <dgm:prSet/>
      <dgm:spPr/>
      <dgm:t>
        <a:bodyPr/>
        <a:lstStyle/>
        <a:p>
          <a:endParaRPr lang="en-GB"/>
        </a:p>
      </dgm:t>
    </dgm:pt>
    <dgm:pt modelId="{72A858B0-BEB9-5241-BAE9-164E300C8F6D}">
      <dgm:prSet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None/>
          </a:pPr>
          <a:r>
            <a:rPr lang="en-GB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Emphasises the importance of secure early relationships for children's emotional, social, and cognitive development.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E40D434-5849-EF4F-B000-67E59D6F74A1}" type="parTrans" cxnId="{96D42C62-5C70-254D-B99C-9CFECB7CE8E5}">
      <dgm:prSet/>
      <dgm:spPr/>
      <dgm:t>
        <a:bodyPr/>
        <a:lstStyle/>
        <a:p>
          <a:endParaRPr lang="en-GB"/>
        </a:p>
      </dgm:t>
    </dgm:pt>
    <dgm:pt modelId="{2B42BFE7-6B20-4A4A-AFE4-68DA9B6D5D14}" type="sibTrans" cxnId="{96D42C62-5C70-254D-B99C-9CFECB7CE8E5}">
      <dgm:prSet/>
      <dgm:spPr/>
      <dgm:t>
        <a:bodyPr/>
        <a:lstStyle/>
        <a:p>
          <a:endParaRPr lang="en-GB"/>
        </a:p>
      </dgm:t>
    </dgm:pt>
    <dgm:pt modelId="{CD0E964C-A5C5-F347-B335-4D5000C1CD78}" type="pres">
      <dgm:prSet presAssocID="{7A06941F-DCC5-422F-B228-3F591A404970}" presName="linear" presStyleCnt="0">
        <dgm:presLayoutVars>
          <dgm:animLvl val="lvl"/>
          <dgm:resizeHandles val="exact"/>
        </dgm:presLayoutVars>
      </dgm:prSet>
      <dgm:spPr/>
    </dgm:pt>
    <dgm:pt modelId="{40B84C31-CA25-EB4F-B582-4DA7D29BD05F}" type="pres">
      <dgm:prSet presAssocID="{7AB86DAE-EFCC-4C4B-8236-0C11CB126CCE}" presName="parentText" presStyleLbl="node1" presStyleIdx="0" presStyleCnt="5" custScaleY="162689">
        <dgm:presLayoutVars>
          <dgm:chMax val="0"/>
          <dgm:bulletEnabled val="1"/>
        </dgm:presLayoutVars>
      </dgm:prSet>
      <dgm:spPr/>
    </dgm:pt>
    <dgm:pt modelId="{C52705E9-80C7-6D4B-83F1-371CE7BD8C04}" type="pres">
      <dgm:prSet presAssocID="{EE209DC9-E416-DE49-8B40-1C9507827667}" presName="spacer" presStyleCnt="0"/>
      <dgm:spPr/>
    </dgm:pt>
    <dgm:pt modelId="{622B47FB-7F89-3F45-A8E1-B982DC326419}" type="pres">
      <dgm:prSet presAssocID="{4BC9E73F-1532-412D-8485-4D8AFB4C1E33}" presName="parentText" presStyleLbl="node1" presStyleIdx="1" presStyleCnt="5" custScaleY="133240" custLinFactNeighborX="-327" custLinFactNeighborY="20273">
        <dgm:presLayoutVars>
          <dgm:chMax val="0"/>
          <dgm:bulletEnabled val="1"/>
        </dgm:presLayoutVars>
      </dgm:prSet>
      <dgm:spPr/>
    </dgm:pt>
    <dgm:pt modelId="{61382319-E36A-6248-B2A6-F5F6329AC855}" type="pres">
      <dgm:prSet presAssocID="{49A56A34-87C3-40F7-8418-8A283432649A}" presName="spacer" presStyleCnt="0"/>
      <dgm:spPr/>
    </dgm:pt>
    <dgm:pt modelId="{F949DC80-0066-2D4B-88A4-A007461739D0}" type="pres">
      <dgm:prSet presAssocID="{1D9D7BB9-E40E-488A-8C4D-6C7643298A1C}" presName="parentText" presStyleLbl="node1" presStyleIdx="2" presStyleCnt="5" custScaleY="121647" custLinFactNeighborX="-327" custLinFactNeighborY="5160">
        <dgm:presLayoutVars>
          <dgm:chMax val="0"/>
          <dgm:bulletEnabled val="1"/>
        </dgm:presLayoutVars>
      </dgm:prSet>
      <dgm:spPr/>
    </dgm:pt>
    <dgm:pt modelId="{8FAB0F31-A50B-3947-9C7F-CB8C5CC4EDDE}" type="pres">
      <dgm:prSet presAssocID="{05AC62D8-6EA1-4226-BFD4-37825CFA1F5C}" presName="spacer" presStyleCnt="0"/>
      <dgm:spPr/>
    </dgm:pt>
    <dgm:pt modelId="{53924EDD-CAEB-F540-AE68-A0F2194E8993}" type="pres">
      <dgm:prSet presAssocID="{A4002DF1-456D-4068-8005-338DCD801621}" presName="parentText" presStyleLbl="node1" presStyleIdx="3" presStyleCnt="5" custScaleY="155161" custLinFactNeighborX="-327" custLinFactNeighborY="75704">
        <dgm:presLayoutVars>
          <dgm:chMax val="0"/>
          <dgm:bulletEnabled val="1"/>
        </dgm:presLayoutVars>
      </dgm:prSet>
      <dgm:spPr/>
    </dgm:pt>
    <dgm:pt modelId="{6752EC58-3D10-2E4A-BF7B-AD61B4AEC601}" type="pres">
      <dgm:prSet presAssocID="{7265650F-9843-4BDD-A42D-CF33DD7E27D7}" presName="spacer" presStyleCnt="0"/>
      <dgm:spPr/>
    </dgm:pt>
    <dgm:pt modelId="{6F66CF5F-CBA3-C745-9003-9D74C9969C79}" type="pres">
      <dgm:prSet presAssocID="{72A858B0-BEB9-5241-BAE9-164E300C8F6D}" presName="parentText" presStyleLbl="node1" presStyleIdx="4" presStyleCnt="5" custScaleY="171150" custLinFactY="45082" custLinFactNeighborX="-347" custLinFactNeighborY="100000">
        <dgm:presLayoutVars>
          <dgm:chMax val="0"/>
          <dgm:bulletEnabled val="1"/>
        </dgm:presLayoutVars>
      </dgm:prSet>
      <dgm:spPr/>
    </dgm:pt>
  </dgm:ptLst>
  <dgm:cxnLst>
    <dgm:cxn modelId="{5C5B9903-7CB1-4480-869E-D5C40F979434}" srcId="{7A06941F-DCC5-422F-B228-3F591A404970}" destId="{1D9D7BB9-E40E-488A-8C4D-6C7643298A1C}" srcOrd="2" destOrd="0" parTransId="{A1FCF2D1-E514-45F6-A2E4-8885A1FCA0D5}" sibTransId="{05AC62D8-6EA1-4226-BFD4-37825CFA1F5C}"/>
    <dgm:cxn modelId="{98DB331D-C264-4161-948B-CE56EC57DDB3}" srcId="{7A06941F-DCC5-422F-B228-3F591A404970}" destId="{A4002DF1-456D-4068-8005-338DCD801621}" srcOrd="3" destOrd="0" parTransId="{4180798C-221D-4676-90D3-C92AA8691783}" sibTransId="{7265650F-9843-4BDD-A42D-CF33DD7E27D7}"/>
    <dgm:cxn modelId="{944BC52D-C63E-2F4C-97F4-DFCE016D4AB7}" type="presOf" srcId="{7AB86DAE-EFCC-4C4B-8236-0C11CB126CCE}" destId="{40B84C31-CA25-EB4F-B582-4DA7D29BD05F}" srcOrd="0" destOrd="0" presId="urn:microsoft.com/office/officeart/2005/8/layout/vList2"/>
    <dgm:cxn modelId="{81BF0D39-E920-3F43-906D-20B63F2257E1}" srcId="{7A06941F-DCC5-422F-B228-3F591A404970}" destId="{7AB86DAE-EFCC-4C4B-8236-0C11CB126CCE}" srcOrd="0" destOrd="0" parTransId="{8DF39F88-F99F-CC4A-A9F0-D17CFD424263}" sibTransId="{EE209DC9-E416-DE49-8B40-1C9507827667}"/>
    <dgm:cxn modelId="{63EA8B39-F521-B14B-AF33-64EED4FDE4E6}" type="presOf" srcId="{A4002DF1-456D-4068-8005-338DCD801621}" destId="{53924EDD-CAEB-F540-AE68-A0F2194E8993}" srcOrd="0" destOrd="0" presId="urn:microsoft.com/office/officeart/2005/8/layout/vList2"/>
    <dgm:cxn modelId="{C6CB4B4F-090E-D945-962D-8ADAB3AFAB96}" type="presOf" srcId="{7A06941F-DCC5-422F-B228-3F591A404970}" destId="{CD0E964C-A5C5-F347-B335-4D5000C1CD78}" srcOrd="0" destOrd="0" presId="urn:microsoft.com/office/officeart/2005/8/layout/vList2"/>
    <dgm:cxn modelId="{89653950-7F3E-9D42-9EC6-2F873DC21D38}" type="presOf" srcId="{4BC9E73F-1532-412D-8485-4D8AFB4C1E33}" destId="{622B47FB-7F89-3F45-A8E1-B982DC326419}" srcOrd="0" destOrd="0" presId="urn:microsoft.com/office/officeart/2005/8/layout/vList2"/>
    <dgm:cxn modelId="{96D42C62-5C70-254D-B99C-9CFECB7CE8E5}" srcId="{7A06941F-DCC5-422F-B228-3F591A404970}" destId="{72A858B0-BEB9-5241-BAE9-164E300C8F6D}" srcOrd="4" destOrd="0" parTransId="{6E40D434-5849-EF4F-B000-67E59D6F74A1}" sibTransId="{2B42BFE7-6B20-4A4A-AFE4-68DA9B6D5D14}"/>
    <dgm:cxn modelId="{D23BA09E-E752-4F8E-BA33-5392AA293064}" srcId="{7A06941F-DCC5-422F-B228-3F591A404970}" destId="{4BC9E73F-1532-412D-8485-4D8AFB4C1E33}" srcOrd="1" destOrd="0" parTransId="{88248323-0D4E-40D4-AB98-32AE1A2026A6}" sibTransId="{49A56A34-87C3-40F7-8418-8A283432649A}"/>
    <dgm:cxn modelId="{6F0B38AD-E9D4-CF47-A993-1297865ED15D}" type="presOf" srcId="{1D9D7BB9-E40E-488A-8C4D-6C7643298A1C}" destId="{F949DC80-0066-2D4B-88A4-A007461739D0}" srcOrd="0" destOrd="0" presId="urn:microsoft.com/office/officeart/2005/8/layout/vList2"/>
    <dgm:cxn modelId="{011EC4F0-A696-6C41-9AAD-652A2C79707F}" type="presOf" srcId="{72A858B0-BEB9-5241-BAE9-164E300C8F6D}" destId="{6F66CF5F-CBA3-C745-9003-9D74C9969C79}" srcOrd="0" destOrd="0" presId="urn:microsoft.com/office/officeart/2005/8/layout/vList2"/>
    <dgm:cxn modelId="{7D36A3DE-7438-F64C-8953-93460FB89AA4}" type="presParOf" srcId="{CD0E964C-A5C5-F347-B335-4D5000C1CD78}" destId="{40B84C31-CA25-EB4F-B582-4DA7D29BD05F}" srcOrd="0" destOrd="0" presId="urn:microsoft.com/office/officeart/2005/8/layout/vList2"/>
    <dgm:cxn modelId="{824115B4-D514-B44E-A16E-EEB69CDFBDE0}" type="presParOf" srcId="{CD0E964C-A5C5-F347-B335-4D5000C1CD78}" destId="{C52705E9-80C7-6D4B-83F1-371CE7BD8C04}" srcOrd="1" destOrd="0" presId="urn:microsoft.com/office/officeart/2005/8/layout/vList2"/>
    <dgm:cxn modelId="{0F64883F-A1AC-7F43-9809-08C41A4F5D39}" type="presParOf" srcId="{CD0E964C-A5C5-F347-B335-4D5000C1CD78}" destId="{622B47FB-7F89-3F45-A8E1-B982DC326419}" srcOrd="2" destOrd="0" presId="urn:microsoft.com/office/officeart/2005/8/layout/vList2"/>
    <dgm:cxn modelId="{F62CDEF1-622A-3942-B62F-B61FD1139948}" type="presParOf" srcId="{CD0E964C-A5C5-F347-B335-4D5000C1CD78}" destId="{61382319-E36A-6248-B2A6-F5F6329AC855}" srcOrd="3" destOrd="0" presId="urn:microsoft.com/office/officeart/2005/8/layout/vList2"/>
    <dgm:cxn modelId="{B57836F1-5C9A-D948-BB4F-9215CF4E4CBC}" type="presParOf" srcId="{CD0E964C-A5C5-F347-B335-4D5000C1CD78}" destId="{F949DC80-0066-2D4B-88A4-A007461739D0}" srcOrd="4" destOrd="0" presId="urn:microsoft.com/office/officeart/2005/8/layout/vList2"/>
    <dgm:cxn modelId="{5FE9770E-11B9-8942-97CC-E5AC0DBBC644}" type="presParOf" srcId="{CD0E964C-A5C5-F347-B335-4D5000C1CD78}" destId="{8FAB0F31-A50B-3947-9C7F-CB8C5CC4EDDE}" srcOrd="5" destOrd="0" presId="urn:microsoft.com/office/officeart/2005/8/layout/vList2"/>
    <dgm:cxn modelId="{D9873659-94B4-1041-A31E-1853750BA2C4}" type="presParOf" srcId="{CD0E964C-A5C5-F347-B335-4D5000C1CD78}" destId="{53924EDD-CAEB-F540-AE68-A0F2194E8993}" srcOrd="6" destOrd="0" presId="urn:microsoft.com/office/officeart/2005/8/layout/vList2"/>
    <dgm:cxn modelId="{529BC01A-D7A2-1E4B-8191-8C2D6553B235}" type="presParOf" srcId="{CD0E964C-A5C5-F347-B335-4D5000C1CD78}" destId="{6752EC58-3D10-2E4A-BF7B-AD61B4AEC601}" srcOrd="7" destOrd="0" presId="urn:microsoft.com/office/officeart/2005/8/layout/vList2"/>
    <dgm:cxn modelId="{08A51A76-A86F-2A4E-9B7A-89BE3C72FB5B}" type="presParOf" srcId="{CD0E964C-A5C5-F347-B335-4D5000C1CD78}" destId="{6F66CF5F-CBA3-C745-9003-9D74C9969C7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29CB719-14FE-4CCB-A8F4-430CBB6B6B49}" type="doc">
      <dgm:prSet loTypeId="urn:microsoft.com/office/officeart/2005/8/layout/vList5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8CBD40A-0667-495D-86C4-C37CE488042B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He exaggerated the permanent damage.</a:t>
          </a:r>
          <a:endParaRPr lang="en-US" sz="2400" dirty="0"/>
        </a:p>
      </dgm:t>
    </dgm:pt>
    <dgm:pt modelId="{D9F097B5-3A55-46A9-8ECD-BBBC82CB802E}" type="parTrans" cxnId="{C1A8BAD6-C15B-4B71-B6E7-EF8591754BEC}">
      <dgm:prSet/>
      <dgm:spPr/>
      <dgm:t>
        <a:bodyPr/>
        <a:lstStyle/>
        <a:p>
          <a:endParaRPr lang="en-US"/>
        </a:p>
      </dgm:t>
    </dgm:pt>
    <dgm:pt modelId="{9A92312B-0E04-4AC6-A3C6-4E3B4FB96F2D}" type="sibTrans" cxnId="{C1A8BAD6-C15B-4B71-B6E7-EF8591754BEC}">
      <dgm:prSet/>
      <dgm:spPr/>
      <dgm:t>
        <a:bodyPr/>
        <a:lstStyle/>
        <a:p>
          <a:endParaRPr lang="en-US"/>
        </a:p>
      </dgm:t>
    </dgm:pt>
    <dgm:pt modelId="{53610657-1947-4C66-B942-E30D8C25B32A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He was too focused on the mother.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7BF5D4-A9A2-4A86-83AA-4B9EE5812138}" type="parTrans" cxnId="{7C038C32-DEB9-4F87-B356-2C517F75E883}">
      <dgm:prSet/>
      <dgm:spPr/>
      <dgm:t>
        <a:bodyPr/>
        <a:lstStyle/>
        <a:p>
          <a:endParaRPr lang="en-US"/>
        </a:p>
      </dgm:t>
    </dgm:pt>
    <dgm:pt modelId="{F45883F2-7EE2-4F78-B0AA-0C3703F8F918}" type="sibTrans" cxnId="{7C038C32-DEB9-4F87-B356-2C517F75E883}">
      <dgm:prSet/>
      <dgm:spPr/>
      <dgm:t>
        <a:bodyPr/>
        <a:lstStyle/>
        <a:p>
          <a:endParaRPr lang="en-US"/>
        </a:p>
      </dgm:t>
    </dgm:pt>
    <dgm:pt modelId="{F98DE235-9743-4529-A41D-58ADA1354DED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It was built around Western ideas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08ECA2-0F30-4C0E-9ECA-709F9614A527}" type="parTrans" cxnId="{3FB56438-0C0B-4A00-A9FC-F1FAA6A8C142}">
      <dgm:prSet/>
      <dgm:spPr/>
      <dgm:t>
        <a:bodyPr/>
        <a:lstStyle/>
        <a:p>
          <a:endParaRPr lang="en-US"/>
        </a:p>
      </dgm:t>
    </dgm:pt>
    <dgm:pt modelId="{244C89A9-11E2-425B-A54C-344FB932EBC6}" type="sibTrans" cxnId="{3FB56438-0C0B-4A00-A9FC-F1FAA6A8C142}">
      <dgm:prSet/>
      <dgm:spPr/>
      <dgm:t>
        <a:bodyPr/>
        <a:lstStyle/>
        <a:p>
          <a:endParaRPr lang="en-US"/>
        </a:p>
      </dgm:t>
    </dgm:pt>
    <dgm:pt modelId="{F62C4F28-CD09-4BFC-8564-3EB1607729B9}">
      <dgm:prSet custT="1"/>
      <dgm:spPr>
        <a:solidFill>
          <a:schemeClr val="tx2">
            <a:lumMod val="90000"/>
            <a:lumOff val="10000"/>
          </a:schemeClr>
        </a:solidFill>
      </dgm:spPr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experiments have weaknesses</a:t>
          </a:r>
          <a:r>
            <a:rPr lang="en-GB" sz="40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4000" dirty="0"/>
        </a:p>
      </dgm:t>
    </dgm:pt>
    <dgm:pt modelId="{131A7544-4530-436A-8DDD-13237E00F3DD}" type="parTrans" cxnId="{9018DD0C-2196-4D1E-BCB3-25FEE93CF919}">
      <dgm:prSet/>
      <dgm:spPr/>
      <dgm:t>
        <a:bodyPr/>
        <a:lstStyle/>
        <a:p>
          <a:endParaRPr lang="en-US"/>
        </a:p>
      </dgm:t>
    </dgm:pt>
    <dgm:pt modelId="{FCC524C6-B211-4984-9B89-4F76B80522D3}" type="sibTrans" cxnId="{9018DD0C-2196-4D1E-BCB3-25FEE93CF919}">
      <dgm:prSet/>
      <dgm:spPr/>
      <dgm:t>
        <a:bodyPr/>
        <a:lstStyle/>
        <a:p>
          <a:endParaRPr lang="en-US"/>
        </a:p>
      </dgm:t>
    </dgm:pt>
    <dgm:pt modelId="{D689B8E5-07F7-D941-BBD1-532B51B5080F}" type="pres">
      <dgm:prSet presAssocID="{229CB719-14FE-4CCB-A8F4-430CBB6B6B49}" presName="Name0" presStyleCnt="0">
        <dgm:presLayoutVars>
          <dgm:dir/>
          <dgm:animLvl val="lvl"/>
          <dgm:resizeHandles val="exact"/>
        </dgm:presLayoutVars>
      </dgm:prSet>
      <dgm:spPr/>
    </dgm:pt>
    <dgm:pt modelId="{A209D1D5-B23A-AC4E-89BC-279911257A72}" type="pres">
      <dgm:prSet presAssocID="{B8CBD40A-0667-495D-86C4-C37CE488042B}" presName="linNode" presStyleCnt="0"/>
      <dgm:spPr/>
    </dgm:pt>
    <dgm:pt modelId="{DBD2CA2C-7035-1743-9C05-34F30E0187FF}" type="pres">
      <dgm:prSet presAssocID="{B8CBD40A-0667-495D-86C4-C37CE488042B}" presName="parentText" presStyleLbl="node1" presStyleIdx="0" presStyleCnt="4" custScaleX="270842">
        <dgm:presLayoutVars>
          <dgm:chMax val="1"/>
          <dgm:bulletEnabled val="1"/>
        </dgm:presLayoutVars>
      </dgm:prSet>
      <dgm:spPr/>
    </dgm:pt>
    <dgm:pt modelId="{BFB25C06-20C7-D14A-BF40-05DD15CF3AA8}" type="pres">
      <dgm:prSet presAssocID="{9A92312B-0E04-4AC6-A3C6-4E3B4FB96F2D}" presName="sp" presStyleCnt="0"/>
      <dgm:spPr/>
    </dgm:pt>
    <dgm:pt modelId="{5056F676-E705-1C4F-BDE4-52CE355BD30E}" type="pres">
      <dgm:prSet presAssocID="{53610657-1947-4C66-B942-E30D8C25B32A}" presName="linNode" presStyleCnt="0"/>
      <dgm:spPr/>
    </dgm:pt>
    <dgm:pt modelId="{42E388C8-A434-CC4C-8D09-C5335EC9553F}" type="pres">
      <dgm:prSet presAssocID="{53610657-1947-4C66-B942-E30D8C25B32A}" presName="parentText" presStyleLbl="node1" presStyleIdx="1" presStyleCnt="4" custScaleX="270842">
        <dgm:presLayoutVars>
          <dgm:chMax val="1"/>
          <dgm:bulletEnabled val="1"/>
        </dgm:presLayoutVars>
      </dgm:prSet>
      <dgm:spPr/>
    </dgm:pt>
    <dgm:pt modelId="{147D6D83-C12C-7144-A177-0E3452103C85}" type="pres">
      <dgm:prSet presAssocID="{F45883F2-7EE2-4F78-B0AA-0C3703F8F918}" presName="sp" presStyleCnt="0"/>
      <dgm:spPr/>
    </dgm:pt>
    <dgm:pt modelId="{E272F68B-ACFB-BD46-8BB5-B6D1085BC61E}" type="pres">
      <dgm:prSet presAssocID="{F98DE235-9743-4529-A41D-58ADA1354DED}" presName="linNode" presStyleCnt="0"/>
      <dgm:spPr/>
    </dgm:pt>
    <dgm:pt modelId="{2EEF75CF-385D-5D40-AF10-6EA9EE624635}" type="pres">
      <dgm:prSet presAssocID="{F98DE235-9743-4529-A41D-58ADA1354DED}" presName="parentText" presStyleLbl="node1" presStyleIdx="2" presStyleCnt="4" custScaleX="270842">
        <dgm:presLayoutVars>
          <dgm:chMax val="1"/>
          <dgm:bulletEnabled val="1"/>
        </dgm:presLayoutVars>
      </dgm:prSet>
      <dgm:spPr/>
    </dgm:pt>
    <dgm:pt modelId="{7F9F8705-2C5F-3E4E-8B77-A8F3F90BB718}" type="pres">
      <dgm:prSet presAssocID="{244C89A9-11E2-425B-A54C-344FB932EBC6}" presName="sp" presStyleCnt="0"/>
      <dgm:spPr/>
    </dgm:pt>
    <dgm:pt modelId="{3F29D7EB-B6A8-0647-A21B-BE0DAEBC059A}" type="pres">
      <dgm:prSet presAssocID="{F62C4F28-CD09-4BFC-8564-3EB1607729B9}" presName="linNode" presStyleCnt="0"/>
      <dgm:spPr/>
    </dgm:pt>
    <dgm:pt modelId="{9C002DCB-2E73-3448-A727-C2475ECA04E6}" type="pres">
      <dgm:prSet presAssocID="{F62C4F28-CD09-4BFC-8564-3EB1607729B9}" presName="parentText" presStyleLbl="node1" presStyleIdx="3" presStyleCnt="4" custScaleX="269728">
        <dgm:presLayoutVars>
          <dgm:chMax val="1"/>
          <dgm:bulletEnabled val="1"/>
        </dgm:presLayoutVars>
      </dgm:prSet>
      <dgm:spPr/>
    </dgm:pt>
  </dgm:ptLst>
  <dgm:cxnLst>
    <dgm:cxn modelId="{9018DD0C-2196-4D1E-BCB3-25FEE93CF919}" srcId="{229CB719-14FE-4CCB-A8F4-430CBB6B6B49}" destId="{F62C4F28-CD09-4BFC-8564-3EB1607729B9}" srcOrd="3" destOrd="0" parTransId="{131A7544-4530-436A-8DDD-13237E00F3DD}" sibTransId="{FCC524C6-B211-4984-9B89-4F76B80522D3}"/>
    <dgm:cxn modelId="{4294660E-29D4-4043-B88C-EDBEA865A09F}" type="presOf" srcId="{53610657-1947-4C66-B942-E30D8C25B32A}" destId="{42E388C8-A434-CC4C-8D09-C5335EC9553F}" srcOrd="0" destOrd="0" presId="urn:microsoft.com/office/officeart/2005/8/layout/vList5"/>
    <dgm:cxn modelId="{7C038C32-DEB9-4F87-B356-2C517F75E883}" srcId="{229CB719-14FE-4CCB-A8F4-430CBB6B6B49}" destId="{53610657-1947-4C66-B942-E30D8C25B32A}" srcOrd="1" destOrd="0" parTransId="{377BF5D4-A9A2-4A86-83AA-4B9EE5812138}" sibTransId="{F45883F2-7EE2-4F78-B0AA-0C3703F8F918}"/>
    <dgm:cxn modelId="{3FB56438-0C0B-4A00-A9FC-F1FAA6A8C142}" srcId="{229CB719-14FE-4CCB-A8F4-430CBB6B6B49}" destId="{F98DE235-9743-4529-A41D-58ADA1354DED}" srcOrd="2" destOrd="0" parTransId="{1008ECA2-0F30-4C0E-9ECA-709F9614A527}" sibTransId="{244C89A9-11E2-425B-A54C-344FB932EBC6}"/>
    <dgm:cxn modelId="{84CE8A8D-BD08-D246-9803-72ED4D3B82B4}" type="presOf" srcId="{229CB719-14FE-4CCB-A8F4-430CBB6B6B49}" destId="{D689B8E5-07F7-D941-BBD1-532B51B5080F}" srcOrd="0" destOrd="0" presId="urn:microsoft.com/office/officeart/2005/8/layout/vList5"/>
    <dgm:cxn modelId="{2F184E99-D8B4-7241-B357-213945C1656F}" type="presOf" srcId="{B8CBD40A-0667-495D-86C4-C37CE488042B}" destId="{DBD2CA2C-7035-1743-9C05-34F30E0187FF}" srcOrd="0" destOrd="0" presId="urn:microsoft.com/office/officeart/2005/8/layout/vList5"/>
    <dgm:cxn modelId="{C1A8BAD6-C15B-4B71-B6E7-EF8591754BEC}" srcId="{229CB719-14FE-4CCB-A8F4-430CBB6B6B49}" destId="{B8CBD40A-0667-495D-86C4-C37CE488042B}" srcOrd="0" destOrd="0" parTransId="{D9F097B5-3A55-46A9-8ECD-BBBC82CB802E}" sibTransId="{9A92312B-0E04-4AC6-A3C6-4E3B4FB96F2D}"/>
    <dgm:cxn modelId="{5EE4D0EF-550C-A749-A817-BF0F4399AC4B}" type="presOf" srcId="{F62C4F28-CD09-4BFC-8564-3EB1607729B9}" destId="{9C002DCB-2E73-3448-A727-C2475ECA04E6}" srcOrd="0" destOrd="0" presId="urn:microsoft.com/office/officeart/2005/8/layout/vList5"/>
    <dgm:cxn modelId="{4DA770F9-AE7A-3E44-BF1F-5E1F3B9993C2}" type="presOf" srcId="{F98DE235-9743-4529-A41D-58ADA1354DED}" destId="{2EEF75CF-385D-5D40-AF10-6EA9EE624635}" srcOrd="0" destOrd="0" presId="urn:microsoft.com/office/officeart/2005/8/layout/vList5"/>
    <dgm:cxn modelId="{74C00F2E-88D2-C54E-80F1-E8A6F3669FC1}" type="presParOf" srcId="{D689B8E5-07F7-D941-BBD1-532B51B5080F}" destId="{A209D1D5-B23A-AC4E-89BC-279911257A72}" srcOrd="0" destOrd="0" presId="urn:microsoft.com/office/officeart/2005/8/layout/vList5"/>
    <dgm:cxn modelId="{51823EB0-AF47-194C-99A0-2921E671A5D5}" type="presParOf" srcId="{A209D1D5-B23A-AC4E-89BC-279911257A72}" destId="{DBD2CA2C-7035-1743-9C05-34F30E0187FF}" srcOrd="0" destOrd="0" presId="urn:microsoft.com/office/officeart/2005/8/layout/vList5"/>
    <dgm:cxn modelId="{399A5134-41DF-1943-845C-BEA4469CE053}" type="presParOf" srcId="{D689B8E5-07F7-D941-BBD1-532B51B5080F}" destId="{BFB25C06-20C7-D14A-BF40-05DD15CF3AA8}" srcOrd="1" destOrd="0" presId="urn:microsoft.com/office/officeart/2005/8/layout/vList5"/>
    <dgm:cxn modelId="{803F2AFA-B3CB-C34B-A6C9-BE060061D0DA}" type="presParOf" srcId="{D689B8E5-07F7-D941-BBD1-532B51B5080F}" destId="{5056F676-E705-1C4F-BDE4-52CE355BD30E}" srcOrd="2" destOrd="0" presId="urn:microsoft.com/office/officeart/2005/8/layout/vList5"/>
    <dgm:cxn modelId="{D6FF2405-8987-4840-9AFA-644CF12C4B61}" type="presParOf" srcId="{5056F676-E705-1C4F-BDE4-52CE355BD30E}" destId="{42E388C8-A434-CC4C-8D09-C5335EC9553F}" srcOrd="0" destOrd="0" presId="urn:microsoft.com/office/officeart/2005/8/layout/vList5"/>
    <dgm:cxn modelId="{3537D8D6-DA01-1B4A-AEB1-6AF11E9901BD}" type="presParOf" srcId="{D689B8E5-07F7-D941-BBD1-532B51B5080F}" destId="{147D6D83-C12C-7144-A177-0E3452103C85}" srcOrd="3" destOrd="0" presId="urn:microsoft.com/office/officeart/2005/8/layout/vList5"/>
    <dgm:cxn modelId="{453A05B5-502A-CA48-80E1-8483FD064A56}" type="presParOf" srcId="{D689B8E5-07F7-D941-BBD1-532B51B5080F}" destId="{E272F68B-ACFB-BD46-8BB5-B6D1085BC61E}" srcOrd="4" destOrd="0" presId="urn:microsoft.com/office/officeart/2005/8/layout/vList5"/>
    <dgm:cxn modelId="{52F48A94-6E27-724B-AE36-0E3EC640123F}" type="presParOf" srcId="{E272F68B-ACFB-BD46-8BB5-B6D1085BC61E}" destId="{2EEF75CF-385D-5D40-AF10-6EA9EE624635}" srcOrd="0" destOrd="0" presId="urn:microsoft.com/office/officeart/2005/8/layout/vList5"/>
    <dgm:cxn modelId="{4BCEE1D5-F244-0646-9CA9-36EDD4584993}" type="presParOf" srcId="{D689B8E5-07F7-D941-BBD1-532B51B5080F}" destId="{7F9F8705-2C5F-3E4E-8B77-A8F3F90BB718}" srcOrd="5" destOrd="0" presId="urn:microsoft.com/office/officeart/2005/8/layout/vList5"/>
    <dgm:cxn modelId="{7BCAAAA7-797F-454D-A4BB-3150435F34A8}" type="presParOf" srcId="{D689B8E5-07F7-D941-BBD1-532B51B5080F}" destId="{3F29D7EB-B6A8-0647-A21B-BE0DAEBC059A}" srcOrd="6" destOrd="0" presId="urn:microsoft.com/office/officeart/2005/8/layout/vList5"/>
    <dgm:cxn modelId="{F35A45BF-22EC-544C-9FE6-9EA8C6753E46}" type="presParOf" srcId="{3F29D7EB-B6A8-0647-A21B-BE0DAEBC059A}" destId="{9C002DCB-2E73-3448-A727-C2475ECA04E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29CB719-14FE-4CCB-A8F4-430CBB6B6B49}" type="doc">
      <dgm:prSet loTypeId="urn:microsoft.com/office/officeart/2005/8/layout/vList5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8CBD40A-0667-495D-86C4-C37CE488042B}">
      <dgm:prSet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pPr>
            <a:buNone/>
          </a:pPr>
          <a:r>
            <a:rPr lang="en-GB" sz="2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Relevance to London's Diverse Communities</a:t>
          </a:r>
        </a:p>
        <a:p>
          <a:pPr>
            <a:buNone/>
          </a:pPr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The concept retains its value. </a:t>
          </a:r>
          <a:r>
            <a:rPr lang="en-GB" sz="18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(Bicknell, 2024).</a:t>
          </a:r>
          <a:endParaRPr lang="en-US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F097B5-3A55-46A9-8ECD-BBBC82CB802E}" type="parTrans" cxnId="{C1A8BAD6-C15B-4B71-B6E7-EF8591754BEC}">
      <dgm:prSet/>
      <dgm:spPr/>
      <dgm:t>
        <a:bodyPr/>
        <a:lstStyle/>
        <a:p>
          <a:endParaRPr lang="en-US"/>
        </a:p>
      </dgm:t>
    </dgm:pt>
    <dgm:pt modelId="{9A92312B-0E04-4AC6-A3C6-4E3B4FB96F2D}" type="sibTrans" cxnId="{C1A8BAD6-C15B-4B71-B6E7-EF8591754BEC}">
      <dgm:prSet/>
      <dgm:spPr/>
      <dgm:t>
        <a:bodyPr/>
        <a:lstStyle/>
        <a:p>
          <a:endParaRPr lang="en-US"/>
        </a:p>
      </dgm:t>
    </dgm:pt>
    <dgm:pt modelId="{53610657-1947-4C66-B942-E30D8C25B32A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pPr>
            <a:buNone/>
          </a:pPr>
          <a:r>
            <a:rPr lang="en-GB" sz="24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Bowlby's Attachment Theory was chosen because it helps explain why early secure relationships are important for a child’s development</a:t>
          </a:r>
          <a:r>
            <a:rPr lang="en-GB" sz="2400" b="0" i="0" dirty="0"/>
            <a:t>.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7BF5D4-A9A2-4A86-83AA-4B9EE5812138}" type="parTrans" cxnId="{7C038C32-DEB9-4F87-B356-2C517F75E883}">
      <dgm:prSet/>
      <dgm:spPr/>
      <dgm:t>
        <a:bodyPr/>
        <a:lstStyle/>
        <a:p>
          <a:endParaRPr lang="en-US"/>
        </a:p>
      </dgm:t>
    </dgm:pt>
    <dgm:pt modelId="{F45883F2-7EE2-4F78-B0AA-0C3703F8F918}" type="sibTrans" cxnId="{7C038C32-DEB9-4F87-B356-2C517F75E883}">
      <dgm:prSet/>
      <dgm:spPr/>
      <dgm:t>
        <a:bodyPr/>
        <a:lstStyle/>
        <a:p>
          <a:endParaRPr lang="en-US"/>
        </a:p>
      </dgm:t>
    </dgm:pt>
    <dgm:pt modelId="{D689B8E5-07F7-D941-BBD1-532B51B5080F}" type="pres">
      <dgm:prSet presAssocID="{229CB719-14FE-4CCB-A8F4-430CBB6B6B49}" presName="Name0" presStyleCnt="0">
        <dgm:presLayoutVars>
          <dgm:dir/>
          <dgm:animLvl val="lvl"/>
          <dgm:resizeHandles val="exact"/>
        </dgm:presLayoutVars>
      </dgm:prSet>
      <dgm:spPr/>
    </dgm:pt>
    <dgm:pt modelId="{A209D1D5-B23A-AC4E-89BC-279911257A72}" type="pres">
      <dgm:prSet presAssocID="{B8CBD40A-0667-495D-86C4-C37CE488042B}" presName="linNode" presStyleCnt="0"/>
      <dgm:spPr/>
    </dgm:pt>
    <dgm:pt modelId="{DBD2CA2C-7035-1743-9C05-34F30E0187FF}" type="pres">
      <dgm:prSet presAssocID="{B8CBD40A-0667-495D-86C4-C37CE488042B}" presName="parentText" presStyleLbl="node1" presStyleIdx="0" presStyleCnt="2" custScaleX="270842" custScaleY="27860" custLinFactNeighborX="-1093" custLinFactNeighborY="-20651">
        <dgm:presLayoutVars>
          <dgm:chMax val="1"/>
          <dgm:bulletEnabled val="1"/>
        </dgm:presLayoutVars>
      </dgm:prSet>
      <dgm:spPr/>
    </dgm:pt>
    <dgm:pt modelId="{BFB25C06-20C7-D14A-BF40-05DD15CF3AA8}" type="pres">
      <dgm:prSet presAssocID="{9A92312B-0E04-4AC6-A3C6-4E3B4FB96F2D}" presName="sp" presStyleCnt="0"/>
      <dgm:spPr/>
    </dgm:pt>
    <dgm:pt modelId="{5056F676-E705-1C4F-BDE4-52CE355BD30E}" type="pres">
      <dgm:prSet presAssocID="{53610657-1947-4C66-B942-E30D8C25B32A}" presName="linNode" presStyleCnt="0"/>
      <dgm:spPr/>
    </dgm:pt>
    <dgm:pt modelId="{42E388C8-A434-CC4C-8D09-C5335EC9553F}" type="pres">
      <dgm:prSet presAssocID="{53610657-1947-4C66-B942-E30D8C25B32A}" presName="parentText" presStyleLbl="node1" presStyleIdx="1" presStyleCnt="2" custScaleX="270842" custScaleY="23918" custLinFactNeighborX="1513" custLinFactNeighborY="-5853">
        <dgm:presLayoutVars>
          <dgm:chMax val="1"/>
          <dgm:bulletEnabled val="1"/>
        </dgm:presLayoutVars>
      </dgm:prSet>
      <dgm:spPr/>
    </dgm:pt>
  </dgm:ptLst>
  <dgm:cxnLst>
    <dgm:cxn modelId="{4294660E-29D4-4043-B88C-EDBEA865A09F}" type="presOf" srcId="{53610657-1947-4C66-B942-E30D8C25B32A}" destId="{42E388C8-A434-CC4C-8D09-C5335EC9553F}" srcOrd="0" destOrd="0" presId="urn:microsoft.com/office/officeart/2005/8/layout/vList5"/>
    <dgm:cxn modelId="{7C038C32-DEB9-4F87-B356-2C517F75E883}" srcId="{229CB719-14FE-4CCB-A8F4-430CBB6B6B49}" destId="{53610657-1947-4C66-B942-E30D8C25B32A}" srcOrd="1" destOrd="0" parTransId="{377BF5D4-A9A2-4A86-83AA-4B9EE5812138}" sibTransId="{F45883F2-7EE2-4F78-B0AA-0C3703F8F918}"/>
    <dgm:cxn modelId="{84CE8A8D-BD08-D246-9803-72ED4D3B82B4}" type="presOf" srcId="{229CB719-14FE-4CCB-A8F4-430CBB6B6B49}" destId="{D689B8E5-07F7-D941-BBD1-532B51B5080F}" srcOrd="0" destOrd="0" presId="urn:microsoft.com/office/officeart/2005/8/layout/vList5"/>
    <dgm:cxn modelId="{2F184E99-D8B4-7241-B357-213945C1656F}" type="presOf" srcId="{B8CBD40A-0667-495D-86C4-C37CE488042B}" destId="{DBD2CA2C-7035-1743-9C05-34F30E0187FF}" srcOrd="0" destOrd="0" presId="urn:microsoft.com/office/officeart/2005/8/layout/vList5"/>
    <dgm:cxn modelId="{C1A8BAD6-C15B-4B71-B6E7-EF8591754BEC}" srcId="{229CB719-14FE-4CCB-A8F4-430CBB6B6B49}" destId="{B8CBD40A-0667-495D-86C4-C37CE488042B}" srcOrd="0" destOrd="0" parTransId="{D9F097B5-3A55-46A9-8ECD-BBBC82CB802E}" sibTransId="{9A92312B-0E04-4AC6-A3C6-4E3B4FB96F2D}"/>
    <dgm:cxn modelId="{74C00F2E-88D2-C54E-80F1-E8A6F3669FC1}" type="presParOf" srcId="{D689B8E5-07F7-D941-BBD1-532B51B5080F}" destId="{A209D1D5-B23A-AC4E-89BC-279911257A72}" srcOrd="0" destOrd="0" presId="urn:microsoft.com/office/officeart/2005/8/layout/vList5"/>
    <dgm:cxn modelId="{51823EB0-AF47-194C-99A0-2921E671A5D5}" type="presParOf" srcId="{A209D1D5-B23A-AC4E-89BC-279911257A72}" destId="{DBD2CA2C-7035-1743-9C05-34F30E0187FF}" srcOrd="0" destOrd="0" presId="urn:microsoft.com/office/officeart/2005/8/layout/vList5"/>
    <dgm:cxn modelId="{399A5134-41DF-1943-845C-BEA4469CE053}" type="presParOf" srcId="{D689B8E5-07F7-D941-BBD1-532B51B5080F}" destId="{BFB25C06-20C7-D14A-BF40-05DD15CF3AA8}" srcOrd="1" destOrd="0" presId="urn:microsoft.com/office/officeart/2005/8/layout/vList5"/>
    <dgm:cxn modelId="{803F2AFA-B3CB-C34B-A6C9-BE060061D0DA}" type="presParOf" srcId="{D689B8E5-07F7-D941-BBD1-532B51B5080F}" destId="{5056F676-E705-1C4F-BDE4-52CE355BD30E}" srcOrd="2" destOrd="0" presId="urn:microsoft.com/office/officeart/2005/8/layout/vList5"/>
    <dgm:cxn modelId="{D6FF2405-8987-4840-9AFA-644CF12C4B61}" type="presParOf" srcId="{5056F676-E705-1C4F-BDE4-52CE355BD30E}" destId="{42E388C8-A434-CC4C-8D09-C5335EC9553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423A9-636F-4937-A42F-E3B66EF17C16}">
      <dsp:nvSpPr>
        <dsp:cNvPr id="0" name=""/>
        <dsp:cNvSpPr/>
      </dsp:nvSpPr>
      <dsp:spPr>
        <a:xfrm>
          <a:off x="0" y="2028"/>
          <a:ext cx="7447200" cy="864291"/>
        </a:xfrm>
        <a:prstGeom prst="roundRect">
          <a:avLst>
            <a:gd name="adj" fmla="val 10000"/>
          </a:avLst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89FAF2-4148-4E0C-95D0-FE8005744957}">
      <dsp:nvSpPr>
        <dsp:cNvPr id="0" name=""/>
        <dsp:cNvSpPr/>
      </dsp:nvSpPr>
      <dsp:spPr>
        <a:xfrm>
          <a:off x="261448" y="196493"/>
          <a:ext cx="475360" cy="4753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7D44D-4D26-4020-8658-0FF494240511}">
      <dsp:nvSpPr>
        <dsp:cNvPr id="0" name=""/>
        <dsp:cNvSpPr/>
      </dsp:nvSpPr>
      <dsp:spPr>
        <a:xfrm>
          <a:off x="998256" y="2028"/>
          <a:ext cx="6448943" cy="864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1" tIns="91471" rIns="91471" bIns="914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 this presentation, I will be explaining: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98256" y="2028"/>
        <a:ext cx="6448943" cy="864291"/>
      </dsp:txXfrm>
    </dsp:sp>
    <dsp:sp modelId="{91B48897-687E-4C7C-B7A0-8A84147DAC14}">
      <dsp:nvSpPr>
        <dsp:cNvPr id="0" name=""/>
        <dsp:cNvSpPr/>
      </dsp:nvSpPr>
      <dsp:spPr>
        <a:xfrm>
          <a:off x="0" y="1082392"/>
          <a:ext cx="7447200" cy="864291"/>
        </a:xfrm>
        <a:prstGeom prst="roundRect">
          <a:avLst>
            <a:gd name="adj" fmla="val 10000"/>
          </a:avLst>
        </a:prstGeom>
        <a:solidFill>
          <a:schemeClr val="tx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F2C057-524B-4E32-82E4-1A2379BA5464}">
      <dsp:nvSpPr>
        <dsp:cNvPr id="0" name=""/>
        <dsp:cNvSpPr/>
      </dsp:nvSpPr>
      <dsp:spPr>
        <a:xfrm>
          <a:off x="261448" y="1276858"/>
          <a:ext cx="475360" cy="4753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36909-6446-4E1F-8FDA-27A92A580AF7}">
      <dsp:nvSpPr>
        <dsp:cNvPr id="0" name=""/>
        <dsp:cNvSpPr/>
      </dsp:nvSpPr>
      <dsp:spPr>
        <a:xfrm>
          <a:off x="998256" y="1082392"/>
          <a:ext cx="6448943" cy="864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1" tIns="91471" rIns="91471" bIns="914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theory (by Bowlby).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98256" y="1082392"/>
        <a:ext cx="6448943" cy="864291"/>
      </dsp:txXfrm>
    </dsp:sp>
    <dsp:sp modelId="{A80E00A3-E09E-40FB-8EA3-26F2745F0B58}">
      <dsp:nvSpPr>
        <dsp:cNvPr id="0" name=""/>
        <dsp:cNvSpPr/>
      </dsp:nvSpPr>
      <dsp:spPr>
        <a:xfrm>
          <a:off x="0" y="2162757"/>
          <a:ext cx="7447200" cy="864291"/>
        </a:xfrm>
        <a:prstGeom prst="roundRect">
          <a:avLst>
            <a:gd name="adj" fmla="val 10000"/>
          </a:avLst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F7FB27-7298-4F63-BF67-917E4D219D4B}">
      <dsp:nvSpPr>
        <dsp:cNvPr id="0" name=""/>
        <dsp:cNvSpPr/>
      </dsp:nvSpPr>
      <dsp:spPr>
        <a:xfrm>
          <a:off x="261448" y="2357223"/>
          <a:ext cx="475360" cy="4753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D682F-472B-486E-BA8E-2BB8D8403BD7}">
      <dsp:nvSpPr>
        <dsp:cNvPr id="0" name=""/>
        <dsp:cNvSpPr/>
      </dsp:nvSpPr>
      <dsp:spPr>
        <a:xfrm>
          <a:off x="998256" y="2162757"/>
          <a:ext cx="6448943" cy="864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1" tIns="91471" rIns="91471" bIns="914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Apply the theory to Isaac's situation.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98256" y="2162757"/>
        <a:ext cx="6448943" cy="864291"/>
      </dsp:txXfrm>
    </dsp:sp>
    <dsp:sp modelId="{C10F4B48-613F-46A7-B3D7-98C7D1311793}">
      <dsp:nvSpPr>
        <dsp:cNvPr id="0" name=""/>
        <dsp:cNvSpPr/>
      </dsp:nvSpPr>
      <dsp:spPr>
        <a:xfrm>
          <a:off x="0" y="3243121"/>
          <a:ext cx="7447200" cy="864291"/>
        </a:xfrm>
        <a:prstGeom prst="roundRect">
          <a:avLst>
            <a:gd name="adj" fmla="val 10000"/>
          </a:avLst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64891-5640-4502-BD1E-2160A856CFAF}">
      <dsp:nvSpPr>
        <dsp:cNvPr id="0" name=""/>
        <dsp:cNvSpPr/>
      </dsp:nvSpPr>
      <dsp:spPr>
        <a:xfrm>
          <a:off x="261448" y="3437587"/>
          <a:ext cx="475360" cy="4753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44F41-488A-4439-AFD1-CB4AF168B08E}">
      <dsp:nvSpPr>
        <dsp:cNvPr id="0" name=""/>
        <dsp:cNvSpPr/>
      </dsp:nvSpPr>
      <dsp:spPr>
        <a:xfrm>
          <a:off x="998256" y="3243121"/>
          <a:ext cx="6448943" cy="864291"/>
        </a:xfrm>
        <a:prstGeom prst="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1" tIns="91471" rIns="91471" bIns="914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Analyse how nature and nurture affect development.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98256" y="3243121"/>
        <a:ext cx="6448943" cy="864291"/>
      </dsp:txXfrm>
    </dsp:sp>
    <dsp:sp modelId="{CF9FFBBC-5EC8-4EF4-B6B1-F34FD1F744E8}">
      <dsp:nvSpPr>
        <dsp:cNvPr id="0" name=""/>
        <dsp:cNvSpPr/>
      </dsp:nvSpPr>
      <dsp:spPr>
        <a:xfrm>
          <a:off x="0" y="4323486"/>
          <a:ext cx="7447200" cy="864291"/>
        </a:xfrm>
        <a:prstGeom prst="roundRect">
          <a:avLst>
            <a:gd name="adj" fmla="val 10000"/>
          </a:avLst>
        </a:prstGeom>
        <a:solidFill>
          <a:schemeClr val="tx2">
            <a:lumMod val="90000"/>
            <a:lumOff val="1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61C9E-CD33-4DDF-8998-76A77406C30E}">
      <dsp:nvSpPr>
        <dsp:cNvPr id="0" name=""/>
        <dsp:cNvSpPr/>
      </dsp:nvSpPr>
      <dsp:spPr>
        <a:xfrm>
          <a:off x="261448" y="4517952"/>
          <a:ext cx="475360" cy="4753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F7CA7-6850-436A-B336-FFD573ECFA93}">
      <dsp:nvSpPr>
        <dsp:cNvPr id="0" name=""/>
        <dsp:cNvSpPr/>
      </dsp:nvSpPr>
      <dsp:spPr>
        <a:xfrm>
          <a:off x="998256" y="4323486"/>
          <a:ext cx="6448943" cy="864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1" tIns="91471" rIns="91471" bIns="914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Recommend strategies supported by evidence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998256" y="4323486"/>
        <a:ext cx="6448943" cy="864291"/>
      </dsp:txXfrm>
    </dsp:sp>
    <dsp:sp modelId="{1CCC549C-9F0C-47A8-B6B2-B8D7B0103D1B}">
      <dsp:nvSpPr>
        <dsp:cNvPr id="0" name=""/>
        <dsp:cNvSpPr/>
      </dsp:nvSpPr>
      <dsp:spPr>
        <a:xfrm>
          <a:off x="0" y="5403851"/>
          <a:ext cx="7447200" cy="864291"/>
        </a:xfrm>
        <a:prstGeom prst="roundRect">
          <a:avLst>
            <a:gd name="adj" fmla="val 10000"/>
          </a:avLst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E72B8-43D2-4731-9E01-4FCA683EA100}">
      <dsp:nvSpPr>
        <dsp:cNvPr id="0" name=""/>
        <dsp:cNvSpPr/>
      </dsp:nvSpPr>
      <dsp:spPr>
        <a:xfrm>
          <a:off x="261448" y="5598316"/>
          <a:ext cx="475360" cy="4753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65E91-9545-4936-9438-F7B4F18A4DD2}">
      <dsp:nvSpPr>
        <dsp:cNvPr id="0" name=""/>
        <dsp:cNvSpPr/>
      </dsp:nvSpPr>
      <dsp:spPr>
        <a:xfrm>
          <a:off x="998256" y="5403851"/>
          <a:ext cx="6448943" cy="864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71" tIns="91471" rIns="91471" bIns="9147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Critically analyse the theory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98256" y="5403851"/>
        <a:ext cx="6448943" cy="8642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1AA8DE-AF56-7648-9E2F-97F7DD1BFFCB}">
      <dsp:nvSpPr>
        <dsp:cNvPr id="0" name=""/>
        <dsp:cNvSpPr/>
      </dsp:nvSpPr>
      <dsp:spPr>
        <a:xfrm>
          <a:off x="74566" y="4"/>
          <a:ext cx="10228667" cy="2074031"/>
        </a:xfrm>
        <a:prstGeom prst="roundRect">
          <a:avLst>
            <a:gd name="adj" fmla="val 10000"/>
          </a:avLst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Theory</a:t>
          </a:r>
          <a:r>
            <a:rPr lang="en-GB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Infants have an inborn, biological need to develop a strong emotional connection (an "attachment") with a primary caregiver. The bond serves as a survival mechanism, providing safety and a "secure base" 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(Williams, 2018).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35312" y="60750"/>
        <a:ext cx="8166390" cy="1952539"/>
      </dsp:txXfrm>
    </dsp:sp>
    <dsp:sp modelId="{868D3276-9FE9-874B-A660-8A717A4470AB}">
      <dsp:nvSpPr>
        <dsp:cNvPr id="0" name=""/>
        <dsp:cNvSpPr/>
      </dsp:nvSpPr>
      <dsp:spPr>
        <a:xfrm>
          <a:off x="352281" y="2101301"/>
          <a:ext cx="11450379" cy="2265422"/>
        </a:xfrm>
        <a:prstGeom prst="roundRect">
          <a:avLst>
            <a:gd name="adj" fmla="val 10000"/>
          </a:avLst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According to John Bowlby, </a:t>
          </a: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offers children a secure base that is essential for exploration, learning, and forming relationships. It also supports well-being, motivation, and opportunities for development. Furthermore, attachment is critical for ensuring safety, regulating stress, and fostering adaptability and resilience. (Rees,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2007)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18633" y="2167653"/>
        <a:ext cx="7848625" cy="2132718"/>
      </dsp:txXfrm>
    </dsp:sp>
    <dsp:sp modelId="{0D2B3444-4F0A-D44D-AE68-385F5AC662CD}">
      <dsp:nvSpPr>
        <dsp:cNvPr id="0" name=""/>
        <dsp:cNvSpPr/>
      </dsp:nvSpPr>
      <dsp:spPr>
        <a:xfrm>
          <a:off x="9661517" y="1492554"/>
          <a:ext cx="1293856" cy="129385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lumMod val="20000"/>
            <a:lumOff val="80000"/>
            <a:alpha val="90000"/>
          </a:schemeClr>
        </a:solidFill>
        <a:ln w="19050" cap="flat" cmpd="sng" algn="ctr">
          <a:solidFill>
            <a:schemeClr val="accent2">
              <a:lumMod val="75000"/>
              <a:alpha val="9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952635" y="1492554"/>
        <a:ext cx="711620" cy="973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1F5FE0-09E3-3B41-AA79-DC10F1345EF7}">
      <dsp:nvSpPr>
        <dsp:cNvPr id="0" name=""/>
        <dsp:cNvSpPr/>
      </dsp:nvSpPr>
      <dsp:spPr>
        <a:xfrm>
          <a:off x="0" y="895393"/>
          <a:ext cx="7126538" cy="1558727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John Bowlby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(1907–1990) was a British psychologist and psychiatrist, best known as the founder of attachment theory</a:t>
          </a:r>
          <a:r>
            <a:rPr lang="en-GB" sz="2400" kern="1200" dirty="0"/>
            <a:t>. </a:t>
          </a:r>
        </a:p>
      </dsp:txBody>
      <dsp:txXfrm>
        <a:off x="76091" y="971484"/>
        <a:ext cx="6974356" cy="1406545"/>
      </dsp:txXfrm>
    </dsp:sp>
    <dsp:sp modelId="{7F3BAA9E-19B2-1E4E-8F43-F2E6996F5FCA}">
      <dsp:nvSpPr>
        <dsp:cNvPr id="0" name=""/>
        <dsp:cNvSpPr/>
      </dsp:nvSpPr>
      <dsp:spPr>
        <a:xfrm>
          <a:off x="0" y="2953219"/>
          <a:ext cx="7126538" cy="2122301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milestone in Bowlby’s career and a major source of the international dissemination of his ideas was his 1951 report, at the invitation of the World Health Organisation (WHO) </a:t>
          </a:r>
          <a:r>
            <a:rPr lang="en-GB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(Suzan van Dijken, 2019)</a:t>
          </a:r>
        </a:p>
      </dsp:txBody>
      <dsp:txXfrm>
        <a:off x="103602" y="3056821"/>
        <a:ext cx="6919334" cy="19150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D3221A-2CE9-C94E-9C69-14B75B8E9DE1}">
      <dsp:nvSpPr>
        <dsp:cNvPr id="0" name=""/>
        <dsp:cNvSpPr/>
      </dsp:nvSpPr>
      <dsp:spPr>
        <a:xfrm>
          <a:off x="0" y="25028"/>
          <a:ext cx="7912047" cy="1123200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According to </a:t>
          </a:r>
          <a:r>
            <a:rPr lang="en-GB" sz="2400" b="0" i="0" kern="1200" dirty="0"/>
            <a:t>Bowlby (1969) 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develops in stages: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830" y="79858"/>
        <a:ext cx="7802387" cy="1013540"/>
      </dsp:txXfrm>
    </dsp:sp>
    <dsp:sp modelId="{DD77E11B-1D21-3D4E-9259-7B51C82AD10D}">
      <dsp:nvSpPr>
        <dsp:cNvPr id="0" name=""/>
        <dsp:cNvSpPr/>
      </dsp:nvSpPr>
      <dsp:spPr>
        <a:xfrm>
          <a:off x="0" y="1321028"/>
          <a:ext cx="7912047" cy="112320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Pre-attachment (birth to six weeks): crying and gazing to attract carers.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830" y="1375858"/>
        <a:ext cx="7802387" cy="1013540"/>
      </dsp:txXfrm>
    </dsp:sp>
    <dsp:sp modelId="{A12AB72F-82AD-8E47-9BB5-E7A1EA9CCB47}">
      <dsp:nvSpPr>
        <dsp:cNvPr id="0" name=""/>
        <dsp:cNvSpPr/>
      </dsp:nvSpPr>
      <dsp:spPr>
        <a:xfrm>
          <a:off x="0" y="2617028"/>
          <a:ext cx="7912047" cy="112320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Attachment in the making (six weeks to six months): recognition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830" y="2671858"/>
        <a:ext cx="7802387" cy="1013540"/>
      </dsp:txXfrm>
    </dsp:sp>
    <dsp:sp modelId="{0967EAC1-CD0B-0D4B-ACAD-CDDCA5CC4BA1}">
      <dsp:nvSpPr>
        <dsp:cNvPr id="0" name=""/>
        <dsp:cNvSpPr/>
      </dsp:nvSpPr>
      <dsp:spPr>
        <a:xfrm>
          <a:off x="0" y="3913028"/>
          <a:ext cx="7912047" cy="112320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Clear-cut attachment (six months to two years): seek proximity to caregiver.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830" y="3967858"/>
        <a:ext cx="7802387" cy="1013540"/>
      </dsp:txXfrm>
    </dsp:sp>
    <dsp:sp modelId="{38AEF963-5074-C146-83C5-47F6F4235A6B}">
      <dsp:nvSpPr>
        <dsp:cNvPr id="0" name=""/>
        <dsp:cNvSpPr/>
      </dsp:nvSpPr>
      <dsp:spPr>
        <a:xfrm>
          <a:off x="0" y="5209028"/>
          <a:ext cx="7912047" cy="1123200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Formation of a reciprocal relationship (2 years and beyond): greater independence.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830" y="5263858"/>
        <a:ext cx="7802387" cy="10135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ED2604-306B-9241-866C-07C64335B1ED}">
      <dsp:nvSpPr>
        <dsp:cNvPr id="0" name=""/>
        <dsp:cNvSpPr/>
      </dsp:nvSpPr>
      <dsp:spPr>
        <a:xfrm>
          <a:off x="0" y="10628"/>
          <a:ext cx="7893967" cy="93600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Infants depend on sensitive and responsive caregivers for healthy development. Which he did not get.</a:t>
          </a:r>
        </a:p>
      </dsp:txBody>
      <dsp:txXfrm>
        <a:off x="45692" y="56320"/>
        <a:ext cx="7802583" cy="844616"/>
      </dsp:txXfrm>
    </dsp:sp>
    <dsp:sp modelId="{8B840558-F962-574D-9148-7496F03E9D54}">
      <dsp:nvSpPr>
        <dsp:cNvPr id="0" name=""/>
        <dsp:cNvSpPr/>
      </dsp:nvSpPr>
      <dsp:spPr>
        <a:xfrm>
          <a:off x="0" y="1090628"/>
          <a:ext cx="7893967" cy="936000"/>
        </a:xfrm>
        <a:prstGeom prst="roundRect">
          <a:avLst/>
        </a:prstGeom>
        <a:solidFill>
          <a:schemeClr val="accent4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Secure caregiving supports brain development. She has problems of her own.</a:t>
          </a:r>
        </a:p>
      </dsp:txBody>
      <dsp:txXfrm>
        <a:off x="45692" y="1136320"/>
        <a:ext cx="7802583" cy="844616"/>
      </dsp:txXfrm>
    </dsp:sp>
    <dsp:sp modelId="{F023A0E9-6D49-BC41-B931-B0B64743DDC5}">
      <dsp:nvSpPr>
        <dsp:cNvPr id="0" name=""/>
        <dsp:cNvSpPr/>
      </dsp:nvSpPr>
      <dsp:spPr>
        <a:xfrm>
          <a:off x="0" y="2170628"/>
          <a:ext cx="7893967" cy="93600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Inadequate or inconsistent caregiving can lead to insecure attachment.</a:t>
          </a:r>
        </a:p>
      </dsp:txBody>
      <dsp:txXfrm>
        <a:off x="45692" y="2216320"/>
        <a:ext cx="7802583" cy="844616"/>
      </dsp:txXfrm>
    </dsp:sp>
    <dsp:sp modelId="{741B6A12-1F49-B249-BB95-AABF55F5E34C}">
      <dsp:nvSpPr>
        <dsp:cNvPr id="0" name=""/>
        <dsp:cNvSpPr/>
      </dsp:nvSpPr>
      <dsp:spPr>
        <a:xfrm>
          <a:off x="0" y="3250628"/>
          <a:ext cx="7893967" cy="936000"/>
        </a:xfrm>
        <a:prstGeom prst="roundRect">
          <a:avLst/>
        </a:prstGeom>
        <a:solidFill>
          <a:schemeClr val="accent4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Poor attachment experiences may negatively affect cognitive, emotional, and behavioural development.</a:t>
          </a:r>
        </a:p>
      </dsp:txBody>
      <dsp:txXfrm>
        <a:off x="45692" y="3296320"/>
        <a:ext cx="7802583" cy="844616"/>
      </dsp:txXfrm>
    </dsp:sp>
    <dsp:sp modelId="{5EFBBCCC-F595-7D43-933F-936B431EB69F}">
      <dsp:nvSpPr>
        <dsp:cNvPr id="0" name=""/>
        <dsp:cNvSpPr/>
      </dsp:nvSpPr>
      <dsp:spPr>
        <a:xfrm>
          <a:off x="0" y="4330628"/>
          <a:ext cx="7893967" cy="93600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Early adversity can impact executive functioning, including attention, self-control, and problem-solving skills.</a:t>
          </a:r>
        </a:p>
      </dsp:txBody>
      <dsp:txXfrm>
        <a:off x="45692" y="4376320"/>
        <a:ext cx="7802583" cy="844616"/>
      </dsp:txXfrm>
    </dsp:sp>
    <dsp:sp modelId="{52B6A3E2-694E-9345-AEDD-75CC7B00C791}">
      <dsp:nvSpPr>
        <dsp:cNvPr id="0" name=""/>
        <dsp:cNvSpPr/>
      </dsp:nvSpPr>
      <dsp:spPr>
        <a:xfrm>
          <a:off x="0" y="5410628"/>
          <a:ext cx="7893967" cy="936000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en-GB" sz="2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sz="1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(Bourne, Korom and Dozier, 2022)</a:t>
          </a:r>
        </a:p>
      </dsp:txBody>
      <dsp:txXfrm>
        <a:off x="45692" y="5456320"/>
        <a:ext cx="7802583" cy="8446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5D2D81-1396-9346-85E8-046A150BBAA3}">
      <dsp:nvSpPr>
        <dsp:cNvPr id="0" name=""/>
        <dsp:cNvSpPr/>
      </dsp:nvSpPr>
      <dsp:spPr>
        <a:xfrm>
          <a:off x="0" y="61199"/>
          <a:ext cx="7472613" cy="917280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Distress during separation from his mother</a:t>
          </a:r>
          <a:r>
            <a:rPr lang="en-GB" sz="24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</a:t>
          </a: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 core concept in attachment theory.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778" y="105977"/>
        <a:ext cx="7383057" cy="827724"/>
      </dsp:txXfrm>
    </dsp:sp>
    <dsp:sp modelId="{BEFA2317-FFFD-1548-BF2D-6BA75FC5603A}">
      <dsp:nvSpPr>
        <dsp:cNvPr id="0" name=""/>
        <dsp:cNvSpPr/>
      </dsp:nvSpPr>
      <dsp:spPr>
        <a:xfrm>
          <a:off x="0" y="1104923"/>
          <a:ext cx="7472613" cy="91728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Mother's post-natal depression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778" y="1149701"/>
        <a:ext cx="7383057" cy="827724"/>
      </dsp:txXfrm>
    </dsp:sp>
    <dsp:sp modelId="{08CB1FB9-043E-9A40-9F29-0611565C0648}">
      <dsp:nvSpPr>
        <dsp:cNvPr id="0" name=""/>
        <dsp:cNvSpPr/>
      </dsp:nvSpPr>
      <dsp:spPr>
        <a:xfrm>
          <a:off x="0" y="2163323"/>
          <a:ext cx="7472613" cy="917280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Clinginess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778" y="2208101"/>
        <a:ext cx="7383057" cy="827724"/>
      </dsp:txXfrm>
    </dsp:sp>
    <dsp:sp modelId="{C4843E20-4C04-D448-90CC-E0DBED78F2A4}">
      <dsp:nvSpPr>
        <dsp:cNvPr id="0" name=""/>
        <dsp:cNvSpPr/>
      </dsp:nvSpPr>
      <dsp:spPr>
        <a:xfrm>
          <a:off x="0" y="3221723"/>
          <a:ext cx="7472613" cy="91728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Withdrawal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778" y="3266501"/>
        <a:ext cx="7383057" cy="827724"/>
      </dsp:txXfrm>
    </dsp:sp>
    <dsp:sp modelId="{3A1D51B8-4250-1348-82D2-B2C124A7F9B8}">
      <dsp:nvSpPr>
        <dsp:cNvPr id="0" name=""/>
        <dsp:cNvSpPr/>
      </dsp:nvSpPr>
      <dsp:spPr>
        <a:xfrm>
          <a:off x="0" y="4280123"/>
          <a:ext cx="7472613" cy="917280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Difficulty joining group play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778" y="4324901"/>
        <a:ext cx="7383057" cy="827724"/>
      </dsp:txXfrm>
    </dsp:sp>
    <dsp:sp modelId="{4493EC1E-FC50-4A47-BFBF-7669BCC3CDB3}">
      <dsp:nvSpPr>
        <dsp:cNvPr id="0" name=""/>
        <dsp:cNvSpPr/>
      </dsp:nvSpPr>
      <dsp:spPr>
        <a:xfrm>
          <a:off x="0" y="5338523"/>
          <a:ext cx="7472613" cy="91728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Emotional insecurity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778" y="5383301"/>
        <a:ext cx="7383057" cy="8277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BA46C3-D7D9-ED42-BB45-60B7C9D584A2}">
      <dsp:nvSpPr>
        <dsp:cNvPr id="0" name=""/>
        <dsp:cNvSpPr/>
      </dsp:nvSpPr>
      <dsp:spPr>
        <a:xfrm>
          <a:off x="0" y="34651"/>
          <a:ext cx="11774322" cy="711360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Assign a key individual to develop </a:t>
          </a:r>
          <a:r>
            <a:rPr lang="en-GB" sz="2400" b="0" i="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trust</a:t>
          </a:r>
          <a:r>
            <a:rPr lang="en-US" sz="2400" b="0" i="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and provide emotional security.  </a:t>
          </a:r>
        </a:p>
      </dsp:txBody>
      <dsp:txXfrm>
        <a:off x="34726" y="69377"/>
        <a:ext cx="11704870" cy="641908"/>
      </dsp:txXfrm>
    </dsp:sp>
    <dsp:sp modelId="{C7729D0B-3306-064E-B513-E87E1CF7DA7D}">
      <dsp:nvSpPr>
        <dsp:cNvPr id="0" name=""/>
        <dsp:cNvSpPr/>
      </dsp:nvSpPr>
      <dsp:spPr>
        <a:xfrm>
          <a:off x="0" y="892015"/>
          <a:ext cx="11774322" cy="71136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Use gradual </a:t>
          </a:r>
          <a:r>
            <a:rPr lang="en-GB" sz="2400" b="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separation. </a:t>
          </a:r>
          <a:endParaRPr lang="en-US" sz="2400" b="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726" y="926741"/>
        <a:ext cx="11704870" cy="641908"/>
      </dsp:txXfrm>
    </dsp:sp>
    <dsp:sp modelId="{C4C0CCEE-ADE3-024C-BBA8-3ABE4FB0349B}">
      <dsp:nvSpPr>
        <dsp:cNvPr id="0" name=""/>
        <dsp:cNvSpPr/>
      </dsp:nvSpPr>
      <dsp:spPr>
        <a:xfrm>
          <a:off x="0" y="1676251"/>
          <a:ext cx="11774322" cy="711360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Signpost the</a:t>
          </a:r>
          <a:r>
            <a:rPr lang="en-US" sz="2400" b="0" kern="1200" baseline="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mother for mental health assistance </a:t>
          </a:r>
          <a:endParaRPr lang="en-US" sz="2400" b="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726" y="1710977"/>
        <a:ext cx="11704870" cy="641908"/>
      </dsp:txXfrm>
    </dsp:sp>
    <dsp:sp modelId="{A66093DA-F388-2B47-89D8-1DC7226F8FE3}">
      <dsp:nvSpPr>
        <dsp:cNvPr id="0" name=""/>
        <dsp:cNvSpPr/>
      </dsp:nvSpPr>
      <dsp:spPr>
        <a:xfrm>
          <a:off x="0" y="2497051"/>
          <a:ext cx="11774322" cy="711360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bg1"/>
              </a:solidFill>
              <a:latin typeface="Times New Roman" panose="02020603050405020304" pitchFamily="18" charset="0"/>
              <a:ea typeface="Cambria" pitchFamily="34" charset="-122"/>
              <a:cs typeface="Times New Roman" panose="02020603050405020304" pitchFamily="18" charset="0"/>
            </a:rPr>
            <a:t>Language-Rich Environment</a:t>
          </a:r>
          <a:endParaRPr lang="en-US" sz="2400" b="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726" y="2531777"/>
        <a:ext cx="11704870" cy="641908"/>
      </dsp:txXfrm>
    </dsp:sp>
    <dsp:sp modelId="{25764409-39D9-C748-9922-2B7649EF9B23}">
      <dsp:nvSpPr>
        <dsp:cNvPr id="0" name=""/>
        <dsp:cNvSpPr/>
      </dsp:nvSpPr>
      <dsp:spPr>
        <a:xfrm>
          <a:off x="0" y="3317852"/>
          <a:ext cx="11774322" cy="71136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bg1"/>
              </a:solidFill>
              <a:latin typeface="Times New Roman" panose="02020603050405020304" pitchFamily="18" charset="0"/>
              <a:ea typeface="Cambria" pitchFamily="34" charset="-122"/>
              <a:cs typeface="Times New Roman" panose="02020603050405020304" pitchFamily="18" charset="0"/>
            </a:rPr>
            <a:t>Therapeutic Play</a:t>
          </a:r>
          <a:endParaRPr lang="en-US" sz="2400" b="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726" y="3352578"/>
        <a:ext cx="11704870" cy="641908"/>
      </dsp:txXfrm>
    </dsp:sp>
    <dsp:sp modelId="{C084E63C-AF0E-BD4D-B76B-B939118D217F}">
      <dsp:nvSpPr>
        <dsp:cNvPr id="0" name=""/>
        <dsp:cNvSpPr/>
      </dsp:nvSpPr>
      <dsp:spPr>
        <a:xfrm>
          <a:off x="0" y="4173303"/>
          <a:ext cx="11774322" cy="711360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bg1"/>
              </a:solidFill>
              <a:latin typeface="Times New Roman" panose="02020603050405020304" pitchFamily="18" charset="0"/>
              <a:ea typeface="Cambria" pitchFamily="34" charset="-122"/>
              <a:cs typeface="Times New Roman" panose="02020603050405020304" pitchFamily="18" charset="0"/>
            </a:rPr>
            <a:t>Key Person Approach</a:t>
          </a:r>
          <a:endParaRPr lang="en-US" sz="2400" b="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726" y="4208029"/>
        <a:ext cx="11704870" cy="64190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128D9C-7F7D-484C-BC38-4C17C9E745E3}">
      <dsp:nvSpPr>
        <dsp:cNvPr id="0" name=""/>
        <dsp:cNvSpPr/>
      </dsp:nvSpPr>
      <dsp:spPr>
        <a:xfrm>
          <a:off x="0" y="3691"/>
          <a:ext cx="11774322" cy="617760"/>
        </a:xfrm>
        <a:prstGeom prst="roundRect">
          <a:avLst/>
        </a:prstGeom>
        <a:solidFill>
          <a:schemeClr val="accent4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u="sng" kern="12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Nature</a:t>
          </a:r>
          <a:r>
            <a:rPr lang="en-GB" sz="2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: </a:t>
          </a: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Children are biologically programmed to seek attachment</a:t>
          </a:r>
          <a:r>
            <a:rPr lang="en-GB" sz="2500" b="0" i="0" u="none" kern="1200" dirty="0"/>
            <a:t>.</a:t>
          </a:r>
          <a:endParaRPr lang="en-GB" sz="2500" kern="1200" dirty="0"/>
        </a:p>
      </dsp:txBody>
      <dsp:txXfrm>
        <a:off x="30157" y="33848"/>
        <a:ext cx="11714008" cy="557446"/>
      </dsp:txXfrm>
    </dsp:sp>
    <dsp:sp modelId="{48178B8F-6A87-5E40-A1C0-C949BB99952C}">
      <dsp:nvSpPr>
        <dsp:cNvPr id="0" name=""/>
        <dsp:cNvSpPr/>
      </dsp:nvSpPr>
      <dsp:spPr>
        <a:xfrm>
          <a:off x="0" y="713611"/>
          <a:ext cx="11774322" cy="617760"/>
        </a:xfrm>
        <a:prstGeom prst="roundRect">
          <a:avLst/>
        </a:prstGeom>
        <a:solidFill>
          <a:schemeClr val="accent4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Temperament may influence how Isaac responds to stress</a:t>
          </a:r>
          <a:r>
            <a:rPr lang="en-GB" sz="2600" b="0" i="0" u="none" kern="1200" dirty="0"/>
            <a:t>.</a:t>
          </a:r>
          <a:endParaRPr lang="en-GB" sz="2600" kern="1200" dirty="0"/>
        </a:p>
      </dsp:txBody>
      <dsp:txXfrm>
        <a:off x="30157" y="743768"/>
        <a:ext cx="11714008" cy="557446"/>
      </dsp:txXfrm>
    </dsp:sp>
    <dsp:sp modelId="{B84815ED-DA7F-DC48-A365-8D2FA3D69653}">
      <dsp:nvSpPr>
        <dsp:cNvPr id="0" name=""/>
        <dsp:cNvSpPr/>
      </dsp:nvSpPr>
      <dsp:spPr>
        <a:xfrm>
          <a:off x="0" y="1423531"/>
          <a:ext cx="11774322" cy="61776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Early brain development is affected by chronic stress.</a:t>
          </a:r>
        </a:p>
      </dsp:txBody>
      <dsp:txXfrm>
        <a:off x="30157" y="1453688"/>
        <a:ext cx="11714008" cy="557446"/>
      </dsp:txXfrm>
    </dsp:sp>
    <dsp:sp modelId="{C1263032-D748-BD44-8DF3-69F64F94ED08}">
      <dsp:nvSpPr>
        <dsp:cNvPr id="0" name=""/>
        <dsp:cNvSpPr/>
      </dsp:nvSpPr>
      <dsp:spPr>
        <a:xfrm>
          <a:off x="0" y="2141313"/>
          <a:ext cx="11774322" cy="617760"/>
        </a:xfrm>
        <a:prstGeom prst="roundRect">
          <a:avLst/>
        </a:prstGeom>
        <a:solidFill>
          <a:schemeClr val="accent4">
            <a:lumMod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u="sng" kern="12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Nurture</a:t>
          </a: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: Maternal postnatal depression.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157" y="2171470"/>
        <a:ext cx="11714008" cy="557446"/>
      </dsp:txXfrm>
    </dsp:sp>
    <dsp:sp modelId="{25764409-39D9-C748-9922-2B7649EF9B23}">
      <dsp:nvSpPr>
        <dsp:cNvPr id="0" name=""/>
        <dsp:cNvSpPr/>
      </dsp:nvSpPr>
      <dsp:spPr>
        <a:xfrm>
          <a:off x="0" y="2854846"/>
          <a:ext cx="11774322" cy="61776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Relocation</a:t>
          </a:r>
        </a:p>
      </dsp:txBody>
      <dsp:txXfrm>
        <a:off x="30157" y="2885003"/>
        <a:ext cx="11714008" cy="557446"/>
      </dsp:txXfrm>
    </dsp:sp>
    <dsp:sp modelId="{352943DC-7791-F648-8023-878C303AC199}">
      <dsp:nvSpPr>
        <dsp:cNvPr id="0" name=""/>
        <dsp:cNvSpPr/>
      </dsp:nvSpPr>
      <dsp:spPr>
        <a:xfrm>
          <a:off x="0" y="3553292"/>
          <a:ext cx="11774322" cy="61776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social opportunities.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157" y="3583449"/>
        <a:ext cx="11714008" cy="557446"/>
      </dsp:txXfrm>
    </dsp:sp>
    <dsp:sp modelId="{473AF4BD-EBDE-B14D-A8A4-3FC0C1668F01}">
      <dsp:nvSpPr>
        <dsp:cNvPr id="0" name=""/>
        <dsp:cNvSpPr/>
      </dsp:nvSpPr>
      <dsp:spPr>
        <a:xfrm>
          <a:off x="0" y="4263212"/>
          <a:ext cx="11774322" cy="617760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Frequent childcare changes.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157" y="4293369"/>
        <a:ext cx="11714008" cy="55744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1F67E-7B62-104C-9B31-1E0F8A10D092}">
      <dsp:nvSpPr>
        <dsp:cNvPr id="0" name=""/>
        <dsp:cNvSpPr/>
      </dsp:nvSpPr>
      <dsp:spPr>
        <a:xfrm>
          <a:off x="0" y="4149"/>
          <a:ext cx="10515600" cy="973440"/>
        </a:xfrm>
        <a:prstGeom prst="round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Maternal postnatal depression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519" y="51668"/>
        <a:ext cx="10420562" cy="878402"/>
      </dsp:txXfrm>
    </dsp:sp>
    <dsp:sp modelId="{ABC4CE5C-757C-694B-A039-1C2DE0475ACD}">
      <dsp:nvSpPr>
        <dsp:cNvPr id="0" name=""/>
        <dsp:cNvSpPr/>
      </dsp:nvSpPr>
      <dsp:spPr>
        <a:xfrm>
          <a:off x="0" y="1127349"/>
          <a:ext cx="10515600" cy="97344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Frequent childcare changes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519" y="1174868"/>
        <a:ext cx="10420562" cy="878402"/>
      </dsp:txXfrm>
    </dsp:sp>
    <dsp:sp modelId="{BB81A673-F362-3D4C-8592-FF82308EEE0C}">
      <dsp:nvSpPr>
        <dsp:cNvPr id="0" name=""/>
        <dsp:cNvSpPr/>
      </dsp:nvSpPr>
      <dsp:spPr>
        <a:xfrm>
          <a:off x="0" y="2250549"/>
          <a:ext cx="10515600" cy="973440"/>
        </a:xfrm>
        <a:prstGeom prst="roundRect">
          <a:avLst/>
        </a:prstGeom>
        <a:solidFill>
          <a:schemeClr val="accent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Family relocation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519" y="2298068"/>
        <a:ext cx="10420562" cy="878402"/>
      </dsp:txXfrm>
    </dsp:sp>
    <dsp:sp modelId="{196B2FEA-C2B8-DE41-A4F6-DFE1FC75A327}">
      <dsp:nvSpPr>
        <dsp:cNvPr id="0" name=""/>
        <dsp:cNvSpPr/>
      </dsp:nvSpPr>
      <dsp:spPr>
        <a:xfrm>
          <a:off x="0" y="3373749"/>
          <a:ext cx="10515600" cy="973440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social support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519" y="3421268"/>
        <a:ext cx="10420562" cy="8784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B84C31-CA25-EB4F-B582-4DA7D29BD05F}">
      <dsp:nvSpPr>
        <dsp:cNvPr id="0" name=""/>
        <dsp:cNvSpPr/>
      </dsp:nvSpPr>
      <dsp:spPr>
        <a:xfrm>
          <a:off x="0" y="31054"/>
          <a:ext cx="8015854" cy="1386552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Supported by </a:t>
          </a:r>
          <a:r>
            <a:rPr lang="en-GB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research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evidence. </a:t>
          </a:r>
          <a:r>
            <a:rPr lang="en-GB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Including </a:t>
          </a: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Mary Ainsworth</a:t>
          </a:r>
          <a:r>
            <a:rPr lang="en-GB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's attachment studies.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</a:t>
          </a:r>
          <a:r>
            <a:rPr lang="en-GB" sz="20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Khadka, 2022; McGarvie, 2024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 </a:t>
          </a:r>
        </a:p>
      </dsp:txBody>
      <dsp:txXfrm>
        <a:off x="67686" y="98740"/>
        <a:ext cx="7880482" cy="1251180"/>
      </dsp:txXfrm>
    </dsp:sp>
    <dsp:sp modelId="{622B47FB-7F89-3F45-A8E1-B982DC326419}">
      <dsp:nvSpPr>
        <dsp:cNvPr id="0" name=""/>
        <dsp:cNvSpPr/>
      </dsp:nvSpPr>
      <dsp:spPr>
        <a:xfrm>
          <a:off x="0" y="1486883"/>
          <a:ext cx="8015854" cy="1135567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Changed how we treat children.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5434" y="1542317"/>
        <a:ext cx="7904986" cy="1024699"/>
      </dsp:txXfrm>
    </dsp:sp>
    <dsp:sp modelId="{F949DC80-0066-2D4B-88A4-A007461739D0}">
      <dsp:nvSpPr>
        <dsp:cNvPr id="0" name=""/>
        <dsp:cNvSpPr/>
      </dsp:nvSpPr>
      <dsp:spPr>
        <a:xfrm>
          <a:off x="0" y="2671345"/>
          <a:ext cx="8015854" cy="1036763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helps explain what happens when things go wrong.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0611" y="2721956"/>
        <a:ext cx="7914632" cy="935541"/>
      </dsp:txXfrm>
    </dsp:sp>
    <dsp:sp modelId="{53924EDD-CAEB-F540-AE68-A0F2194E8993}">
      <dsp:nvSpPr>
        <dsp:cNvPr id="0" name=""/>
        <dsp:cNvSpPr/>
      </dsp:nvSpPr>
      <dsp:spPr>
        <a:xfrm>
          <a:off x="0" y="3806342"/>
          <a:ext cx="8015854" cy="1322393"/>
        </a:xfrm>
        <a:prstGeom prst="roundRect">
          <a:avLst/>
        </a:prstGeom>
        <a:solidFill>
          <a:schemeClr val="accent1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                   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matters across the whole of life — not just childhood.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4554" y="3870896"/>
        <a:ext cx="7886746" cy="1193285"/>
      </dsp:txXfrm>
    </dsp:sp>
    <dsp:sp modelId="{6F66CF5F-CBA3-C745-9003-9D74C9969C79}">
      <dsp:nvSpPr>
        <dsp:cNvPr id="0" name=""/>
        <dsp:cNvSpPr/>
      </dsp:nvSpPr>
      <dsp:spPr>
        <a:xfrm>
          <a:off x="0" y="5173784"/>
          <a:ext cx="8015854" cy="1458663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Emphasises the importance of secure early relationships for children's emotional, social, and cognitive development.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206" y="5244990"/>
        <a:ext cx="7873442" cy="131625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2CA2C-7035-1743-9C05-34F30E0187FF}">
      <dsp:nvSpPr>
        <dsp:cNvPr id="0" name=""/>
        <dsp:cNvSpPr/>
      </dsp:nvSpPr>
      <dsp:spPr>
        <a:xfrm>
          <a:off x="97223" y="3252"/>
          <a:ext cx="7593112" cy="1564296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 exaggerated the permanent damage.</a:t>
          </a:r>
          <a:endParaRPr lang="en-US" sz="2400" kern="1200" dirty="0"/>
        </a:p>
      </dsp:txBody>
      <dsp:txXfrm>
        <a:off x="173586" y="79615"/>
        <a:ext cx="7440386" cy="1411570"/>
      </dsp:txXfrm>
    </dsp:sp>
    <dsp:sp modelId="{42E388C8-A434-CC4C-8D09-C5335EC9553F}">
      <dsp:nvSpPr>
        <dsp:cNvPr id="0" name=""/>
        <dsp:cNvSpPr/>
      </dsp:nvSpPr>
      <dsp:spPr>
        <a:xfrm>
          <a:off x="97223" y="1645763"/>
          <a:ext cx="7593112" cy="1564296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 was too focused on the mother.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73586" y="1722126"/>
        <a:ext cx="7440386" cy="1411570"/>
      </dsp:txXfrm>
    </dsp:sp>
    <dsp:sp modelId="{2EEF75CF-385D-5D40-AF10-6EA9EE624635}">
      <dsp:nvSpPr>
        <dsp:cNvPr id="0" name=""/>
        <dsp:cNvSpPr/>
      </dsp:nvSpPr>
      <dsp:spPr>
        <a:xfrm>
          <a:off x="97223" y="3288275"/>
          <a:ext cx="7593112" cy="1564296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was built around Western ideas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73586" y="3364638"/>
        <a:ext cx="7440386" cy="1411570"/>
      </dsp:txXfrm>
    </dsp:sp>
    <dsp:sp modelId="{9C002DCB-2E73-3448-A727-C2475ECA04E6}">
      <dsp:nvSpPr>
        <dsp:cNvPr id="0" name=""/>
        <dsp:cNvSpPr/>
      </dsp:nvSpPr>
      <dsp:spPr>
        <a:xfrm>
          <a:off x="97223" y="4930786"/>
          <a:ext cx="7561881" cy="1564296"/>
        </a:xfrm>
        <a:prstGeom prst="roundRect">
          <a:avLst/>
        </a:prstGeom>
        <a:solidFill>
          <a:schemeClr val="tx2">
            <a:lumMod val="90000"/>
            <a:lumOff val="1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experiments have weaknesses</a:t>
          </a:r>
          <a:r>
            <a:rPr lang="en-GB" sz="4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4000" kern="1200" dirty="0"/>
        </a:p>
      </dsp:txBody>
      <dsp:txXfrm>
        <a:off x="173586" y="5007149"/>
        <a:ext cx="7409155" cy="141157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2CA2C-7035-1743-9C05-34F30E0187FF}">
      <dsp:nvSpPr>
        <dsp:cNvPr id="0" name=""/>
        <dsp:cNvSpPr/>
      </dsp:nvSpPr>
      <dsp:spPr>
        <a:xfrm>
          <a:off x="66580" y="61447"/>
          <a:ext cx="7593112" cy="1783263"/>
        </a:xfrm>
        <a:prstGeom prst="roundRect">
          <a:avLst/>
        </a:prstGeom>
        <a:solidFill>
          <a:schemeClr val="tx2">
            <a:lumMod val="50000"/>
            <a:lumOff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Relevance to London's Diverse Communities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concept retains its value. </a:t>
          </a:r>
          <a:r>
            <a:rPr lang="en-GB" sz="18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(Bicknell, 2024).</a:t>
          </a:r>
          <a:endParaRPr lang="en-US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3632" y="148499"/>
        <a:ext cx="7419008" cy="1609159"/>
      </dsp:txXfrm>
    </dsp:sp>
    <dsp:sp modelId="{42E388C8-A434-CC4C-8D09-C5335EC9553F}">
      <dsp:nvSpPr>
        <dsp:cNvPr id="0" name=""/>
        <dsp:cNvSpPr/>
      </dsp:nvSpPr>
      <dsp:spPr>
        <a:xfrm>
          <a:off x="139640" y="3111941"/>
          <a:ext cx="7593112" cy="1530943"/>
        </a:xfrm>
        <a:prstGeom prst="round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Bowlby's Attachment Theory was chosen because it helps explain why early secure relationships are important for a child’s development</a:t>
          </a:r>
          <a:r>
            <a:rPr lang="en-GB" sz="2400" b="0" i="0" kern="1200" dirty="0"/>
            <a:t>.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14374" y="3186675"/>
        <a:ext cx="7443644" cy="13814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87512C-B3B4-7A4B-A2F1-39F3AAFF7B6D}" type="datetimeFigureOut">
              <a:rPr lang="en-US" smtClean="0"/>
              <a:t>7/5/26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8FD05F-25BA-7441-8B1C-87E01420D5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57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480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97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11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747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5190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464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631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39A71-48F6-E989-D034-E2DDCB236C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F1D795-5F54-B224-1215-4C6B70308E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441BE3-FD86-B511-0A43-D38D665BF3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61815C-D98E-E867-0967-7D7803D449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671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1493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673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8158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D71B0-A484-2820-5EC7-69C0621FE6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B01676-D0CB-5614-60DD-40F7882629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25F567-1D87-6693-B9EA-89ACA6CBA4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8E24D4-42C0-76F2-D273-DA0FF2B0AA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8FD05F-25BA-7441-8B1C-87E01420D52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06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4.jpe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4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2254236"/>
            <a:ext cx="8539079" cy="2349528"/>
          </a:xfrm>
        </p:spPr>
        <p:txBody>
          <a:bodyPr>
            <a:normAutofit/>
          </a:bodyPr>
          <a:lstStyle/>
          <a:p>
            <a:pPr algn="l"/>
            <a:br>
              <a:rPr lang="en-GB" sz="1800" dirty="0"/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Okechukwu Samuel Ohiagu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2518547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Lecturer’s name: Sam parker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4603764"/>
            <a:ext cx="11313763" cy="2014011"/>
          </a:xfrm>
        </p:spPr>
        <p:txBody>
          <a:bodyPr>
            <a:noAutofit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to source images and/or for proofreading this work (I 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GRAMMARLY ON 05/07/2026).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 confirm that I have not presented any AI-generated materials as my own work.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237" y="-221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F71E2-4C18-84BB-DD7C-4C10655A3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50" y="1735247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US" sz="4000" dirty="0">
                <a:solidFill>
                  <a:srgbClr val="FFFFFF"/>
                </a:solidFill>
              </a:rPr>
              <a:t> </a:t>
            </a:r>
            <a:br>
              <a:rPr lang="en-US" sz="4000" dirty="0">
                <a:solidFill>
                  <a:srgbClr val="FFFFFF"/>
                </a:solidFill>
              </a:rPr>
            </a:b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C1B71E-038B-2CBC-6F12-FE63851E98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2318957"/>
              </p:ext>
            </p:extLst>
          </p:nvPr>
        </p:nvGraphicFramePr>
        <p:xfrm>
          <a:off x="4504546" y="304052"/>
          <a:ext cx="7447200" cy="62701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77131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F079B4-4BCF-2034-EE26-68333234B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 Bowlby’s theory</a:t>
            </a:r>
          </a:p>
        </p:txBody>
      </p:sp>
      <p:graphicFrame>
        <p:nvGraphicFramePr>
          <p:cNvPr id="77" name="Content Placeholder 2">
            <a:extLst>
              <a:ext uri="{FF2B5EF4-FFF2-40B4-BE49-F238E27FC236}">
                <a16:creationId xmlns:a16="http://schemas.microsoft.com/office/drawing/2014/main" id="{81A4D9F7-2642-5310-37D6-B95ED3FAE0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7427290"/>
              </p:ext>
            </p:extLst>
          </p:nvPr>
        </p:nvGraphicFramePr>
        <p:xfrm>
          <a:off x="146304" y="2273575"/>
          <a:ext cx="12033726" cy="4423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6064351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92849-3ABF-0A6C-8CB7-C98FCB1CF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john Bowlby’s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16AE85-8A72-C735-1435-3194C4EB1A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9832236"/>
              </p:ext>
            </p:extLst>
          </p:nvPr>
        </p:nvGraphicFramePr>
        <p:xfrm>
          <a:off x="4288222" y="294967"/>
          <a:ext cx="7126538" cy="6282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0916310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9F92E-BA75-32A3-CD75-D0E3A420E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 Bowlby’s theory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0AA6821C-6C0E-8439-F90D-5CA0D1149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377438"/>
              </p:ext>
            </p:extLst>
          </p:nvPr>
        </p:nvGraphicFramePr>
        <p:xfrm>
          <a:off x="4134810" y="217714"/>
          <a:ext cx="7912047" cy="6357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7329359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D3FBF6-A767-1B35-CC6F-2E1C7AD32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Relevance to Isaac.</a:t>
            </a:r>
            <a:br>
              <a:rPr lang="en-US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7B31729-0389-CFD0-23AD-B89CE81B05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6246506"/>
              </p:ext>
            </p:extLst>
          </p:nvPr>
        </p:nvGraphicFramePr>
        <p:xfrm>
          <a:off x="4143840" y="159657"/>
          <a:ext cx="7893967" cy="6357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3689179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3A8A0-978B-6ADE-974E-CB3C0A246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Bowlby’s alignment with the case study </a:t>
            </a:r>
            <a:endParaRPr lang="en-US" sz="36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CC1E89-432B-2D2C-CF4B-0D19013C5A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3258294"/>
              </p:ext>
            </p:extLst>
          </p:nvPr>
        </p:nvGraphicFramePr>
        <p:xfrm>
          <a:off x="4367695" y="281354"/>
          <a:ext cx="7472613" cy="63023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0509035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7D9B1D-3CF0-C0FA-827E-B59698450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grid&#10;&#10;AI-generated content may be incorrect.">
            <a:extLst>
              <a:ext uri="{FF2B5EF4-FFF2-40B4-BE49-F238E27FC236}">
                <a16:creationId xmlns:a16="http://schemas.microsoft.com/office/drawing/2014/main" id="{BD4A1F8F-A7A9-4045-B27A-E7C09D3FA8D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37"/>
          <a:stretch>
            <a:fillRect/>
          </a:stretch>
        </p:blipFill>
        <p:spPr>
          <a:xfrm>
            <a:off x="20" y="261267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4374F82-F142-DBCB-92AC-1DF779E9F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256DB-FD18-217D-C515-CA9982719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85" y="365125"/>
            <a:ext cx="11774323" cy="1325563"/>
          </a:xfr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Theory-Informed Support Plan</a:t>
            </a:r>
            <a:br>
              <a:rPr lang="en-US" dirty="0"/>
            </a:b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703A43-FEF9-98E7-C5B8-6C356E320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3995461"/>
              </p:ext>
            </p:extLst>
          </p:nvPr>
        </p:nvGraphicFramePr>
        <p:xfrm>
          <a:off x="239485" y="1825625"/>
          <a:ext cx="11774323" cy="4884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5149393-16B8-B6CA-886D-9FF434E58003}"/>
              </a:ext>
            </a:extLst>
          </p:cNvPr>
          <p:cNvSpPr txBox="1"/>
          <p:nvPr/>
        </p:nvSpPr>
        <p:spPr>
          <a:xfrm>
            <a:off x="8278368" y="6388608"/>
            <a:ext cx="2999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(Deeney, 2023)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2000244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D74CF7-A1A3-D0E6-E61E-67CE156A15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grid&#10;&#10;AI-generated content may be incorrect.">
            <a:extLst>
              <a:ext uri="{FF2B5EF4-FFF2-40B4-BE49-F238E27FC236}">
                <a16:creationId xmlns:a16="http://schemas.microsoft.com/office/drawing/2014/main" id="{F1725D2E-217E-AB01-869E-58E1647E70E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37"/>
          <a:stretch>
            <a:fillRect/>
          </a:stretch>
        </p:blipFill>
        <p:spPr>
          <a:xfrm>
            <a:off x="20" y="261267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EAA26BC-172F-73AF-CBE0-976E6FF45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739BB3-2FFE-9A82-513F-7EB07E3FC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485" y="365125"/>
            <a:ext cx="11774323" cy="1325563"/>
          </a:xfr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 and nurture discussion</a:t>
            </a:r>
            <a:br>
              <a:rPr lang="en-US" dirty="0"/>
            </a:b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292092-F095-7FF8-64B1-152302D4D5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6940638"/>
              </p:ext>
            </p:extLst>
          </p:nvPr>
        </p:nvGraphicFramePr>
        <p:xfrm>
          <a:off x="239485" y="1825625"/>
          <a:ext cx="11774323" cy="4884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036F6F9-D136-58B6-62A9-F62434D89B30}"/>
              </a:ext>
            </a:extLst>
          </p:cNvPr>
          <p:cNvSpPr txBox="1"/>
          <p:nvPr/>
        </p:nvSpPr>
        <p:spPr>
          <a:xfrm>
            <a:off x="8435662" y="6400800"/>
            <a:ext cx="3361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(Maryville University, 2020)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3185C7-94D4-2CE1-10CA-4A7718DD3491}"/>
              </a:ext>
            </a:extLst>
          </p:cNvPr>
          <p:cNvSpPr txBox="1"/>
          <p:nvPr/>
        </p:nvSpPr>
        <p:spPr>
          <a:xfrm>
            <a:off x="8557582" y="3429000"/>
            <a:ext cx="26956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(McLeod, 2024)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790504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48923-99DB-FC9C-A5AD-0E4D15A04B4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90000"/>
              <a:lumOff val="10000"/>
            </a:schemeClr>
          </a:solidFill>
        </p:spPr>
        <p:txBody>
          <a:bodyPr/>
          <a:lstStyle/>
          <a:p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Possible contributing factors.</a:t>
            </a:r>
            <a:br>
              <a:rPr lang="en-US" dirty="0"/>
            </a:b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Salter Ainsworth (1989) and Williams (2018)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0D772C9-CD4D-7485-C155-D673466BA0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9925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00168973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D3BFF-350D-BC10-8DD2-43A9E0449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Strengths of John Bowlby’s theory.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48C910-A2C7-602A-FC00-8B4E3F9BB9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4603734"/>
              </p:ext>
            </p:extLst>
          </p:nvPr>
        </p:nvGraphicFramePr>
        <p:xfrm>
          <a:off x="4066418" y="134112"/>
          <a:ext cx="8015854" cy="66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EA1E34D-EF29-9483-B611-9832559D1281}"/>
              </a:ext>
            </a:extLst>
          </p:cNvPr>
          <p:cNvSpPr txBox="1"/>
          <p:nvPr/>
        </p:nvSpPr>
        <p:spPr>
          <a:xfrm>
            <a:off x="9204960" y="6379288"/>
            <a:ext cx="2731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(Lee, 2003)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7F865A-A4B6-D8E3-C117-37C65AA1E01D}"/>
              </a:ext>
            </a:extLst>
          </p:cNvPr>
          <p:cNvSpPr txBox="1"/>
          <p:nvPr/>
        </p:nvSpPr>
        <p:spPr>
          <a:xfrm>
            <a:off x="4346678" y="4216323"/>
            <a:ext cx="47606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Longitudinal support</a:t>
            </a: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71D981-40CD-2488-9CC8-7BE238000F99}"/>
              </a:ext>
            </a:extLst>
          </p:cNvPr>
          <p:cNvSpPr txBox="1"/>
          <p:nvPr/>
        </p:nvSpPr>
        <p:spPr>
          <a:xfrm>
            <a:off x="9107370" y="4901184"/>
            <a:ext cx="2828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(Junek, 2007)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7953668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AF661-070A-DE4F-DC74-D3DEE786C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Limitations</a:t>
            </a:r>
            <a:endParaRPr lang="en-US" sz="36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9CB0A3-E364-8B2A-441E-3FEE515A0F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95117"/>
              </p:ext>
            </p:extLst>
          </p:nvPr>
        </p:nvGraphicFramePr>
        <p:xfrm>
          <a:off x="4134810" y="207264"/>
          <a:ext cx="7787559" cy="6498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14778E4-9164-FB3D-4D60-5E33415AFA10}"/>
              </a:ext>
            </a:extLst>
          </p:cNvPr>
          <p:cNvSpPr txBox="1"/>
          <p:nvPr/>
        </p:nvSpPr>
        <p:spPr>
          <a:xfrm>
            <a:off x="8936736" y="6346612"/>
            <a:ext cx="27885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(Hong and Park, 2012)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28392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337747-6855-7413-9209-D1BDC696F8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EDBF279-E3F1-30FA-B498-40117EB8F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90CD2-63CC-926F-853E-B54BCD383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9CA360-E842-F753-6A87-10B0E6321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14110B-7402-E1BD-505A-EBA2460F2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61B8148-0C74-E519-464F-0667DCBFB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5488C5-B201-06CE-C83D-B53D434E4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FB546-A53F-533F-EE22-272FE4A48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Consideration of London and conclusion.</a:t>
            </a:r>
            <a:endParaRPr lang="en-US" sz="36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585F6F-B685-BEAA-1E6A-13D8BE2AD1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609784"/>
              </p:ext>
            </p:extLst>
          </p:nvPr>
        </p:nvGraphicFramePr>
        <p:xfrm>
          <a:off x="4134810" y="207263"/>
          <a:ext cx="7787559" cy="6400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" name="Group 5">
            <a:extLst>
              <a:ext uri="{FF2B5EF4-FFF2-40B4-BE49-F238E27FC236}">
                <a16:creationId xmlns:a16="http://schemas.microsoft.com/office/drawing/2014/main" id="{2D536DF3-93C9-CB06-535A-255704E9C0B2}"/>
              </a:ext>
            </a:extLst>
          </p:cNvPr>
          <p:cNvGrpSpPr/>
          <p:nvPr/>
        </p:nvGrpSpPr>
        <p:grpSpPr>
          <a:xfrm>
            <a:off x="4232033" y="2213752"/>
            <a:ext cx="7593112" cy="869139"/>
            <a:chOff x="86317" y="100874"/>
            <a:chExt cx="7593112" cy="869139"/>
          </a:xfrm>
        </p:grpSpPr>
        <p:sp>
          <p:nvSpPr>
            <p:cNvPr id="7" name="Rounded Rectangle 6">
              <a:extLst>
                <a:ext uri="{FF2B5EF4-FFF2-40B4-BE49-F238E27FC236}">
                  <a16:creationId xmlns:a16="http://schemas.microsoft.com/office/drawing/2014/main" id="{E2099381-3F40-1B5A-B4DF-F3668C03565C}"/>
                </a:ext>
              </a:extLst>
            </p:cNvPr>
            <p:cNvSpPr/>
            <p:nvPr/>
          </p:nvSpPr>
          <p:spPr>
            <a:xfrm>
              <a:off x="86317" y="100874"/>
              <a:ext cx="7593112" cy="869139"/>
            </a:xfrm>
            <a:prstGeom prst="roundRect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rgbClr r="0" g="0" b="0"/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8" name="Rounded Rectangle 4">
              <a:extLst>
                <a:ext uri="{FF2B5EF4-FFF2-40B4-BE49-F238E27FC236}">
                  <a16:creationId xmlns:a16="http://schemas.microsoft.com/office/drawing/2014/main" id="{AAA213BC-6630-F82B-310C-094A0BCC1858}"/>
                </a:ext>
              </a:extLst>
            </p:cNvPr>
            <p:cNvSpPr txBox="1"/>
            <p:nvPr/>
          </p:nvSpPr>
          <p:spPr>
            <a:xfrm>
              <a:off x="128745" y="143302"/>
              <a:ext cx="7508256" cy="7842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91440" tIns="45720" rIns="91440" bIns="4572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1800" kern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A60D2406-0E4C-4E09-A0DC-A831423242B9}"/>
              </a:ext>
            </a:extLst>
          </p:cNvPr>
          <p:cNvSpPr txBox="1"/>
          <p:nvPr/>
        </p:nvSpPr>
        <p:spPr>
          <a:xfrm>
            <a:off x="4552861" y="2411608"/>
            <a:ext cx="722985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en-GB" sz="2400" b="0" i="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explored how Isaac’s early experiences</a:t>
            </a:r>
            <a:r>
              <a:rPr lang="en-GB" sz="1800" b="0" i="0" dirty="0"/>
              <a:t>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BBFC6F4-8468-5BA9-0836-7751F8DB68A3}"/>
              </a:ext>
            </a:extLst>
          </p:cNvPr>
          <p:cNvSpPr/>
          <p:nvPr/>
        </p:nvSpPr>
        <p:spPr>
          <a:xfrm>
            <a:off x="4274461" y="5050555"/>
            <a:ext cx="7744884" cy="155750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4">
            <a:extLst>
              <a:ext uri="{FF2B5EF4-FFF2-40B4-BE49-F238E27FC236}">
                <a16:creationId xmlns:a16="http://schemas.microsoft.com/office/drawing/2014/main" id="{51FA1C2E-9878-A3ED-81CF-FB76F5492C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2861" y="5253844"/>
            <a:ext cx="7369508" cy="1268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79350" rIns="91440" bIns="7935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support plan suggested using a consistent key person, gradual separation, language-rich play, parental support, and working with other agencies to help Isaac’s wellbeing.</a:t>
            </a:r>
          </a:p>
        </p:txBody>
      </p:sp>
    </p:spTree>
    <p:extLst>
      <p:ext uri="{BB962C8B-B14F-4D97-AF65-F5344CB8AC3E}">
        <p14:creationId xmlns:p14="http://schemas.microsoft.com/office/powerpoint/2010/main" val="3309735609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365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072" y="938784"/>
            <a:ext cx="11753088" cy="56936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Bicknell, S. (2024).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applicable is attachment theory globally and culturally, and what are the implications for social services and psychotherapy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Available at: https://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repository.uwtsd.ac.uk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/id/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eprint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/3648/1/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Bicknell_S_MA_Thesis.pdf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6 July 2026].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Bourne, S.V., Korom, M. and Dozier, M. (2022). Consequences of Inadequate Caregiving for Children’s Attachment, Neurobiological Development, and Adaptive Functioning.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Child and Family Psychology Review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25(1). doi:10.1007/s10567-022-00386-4.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Bowlby, J. (1969). Attachment and Loss, Volume I: Attachment.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British Journal of Sociology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21(1), pp.1–326. Available at: https://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mindsplain.com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wp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-content/uploads/2020/08/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attachment_and_loss_volume_i_attachment.pdf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28 June 2026].</a:t>
            </a:r>
          </a:p>
          <a:p>
            <a:pPr marL="0" indent="0">
              <a:buNone/>
            </a:pP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Celinska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(2025).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John Bowlby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Voice of Early Childhood. Available at: https://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thevoiceofearlychildhood.com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/an-introduction-to-john-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bowlby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 [Accessed 21 June 2026].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Deeney, B. (2023).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Interventions to improve child attachment: What works?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[online] NIHR Evidence. Available at: https://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evidence.nihr.ac.uk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/alert/which-attachment-interventions-are-supported-by-research/ [Accessed 7 July 2026].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Hong, Y.R. and Park, J.S. (2012). Impact of attachment, temperament and parenting on human development.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Korean Journal of </a:t>
            </a:r>
            <a:r>
              <a:rPr lang="en-GB" sz="17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Pediatrics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55(12), pp.449–454. doi:10.3345/kjp.2012.55.12.449.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Junek, W. (2007). The Development of the Person: The Minnesota Study of Risk and Adaptation from Birth to Adulthood.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the Canadian Academy of Child and Adolescent Psychiatry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16(4), p.180. Available at: https://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pmc.ncbi.nlm.nih.gov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/articles/PMC2247463/ [Accessed 7 July 2026].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Khadka, C. (2022). The Evolution of Attachment Theory: From Bowlby to Modern Perspectives.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TUTA Journal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10(1), pp.125–140. doi:10.3126/tutaj.v10i1.74328.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Lee, E.J. (2003).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and Criticisms of Attachment Theory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Personalityresearch.org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www.personalityresearch.org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/papers/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lee.html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8 July 2026].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Maryville University (2020). </a:t>
            </a:r>
            <a:r>
              <a:rPr lang="en-GB" sz="17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vs. Nurture Child Development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Maryville Online. Available at: https://</a:t>
            </a:r>
            <a:r>
              <a:rPr lang="en-GB" sz="1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online.maryville.edu</a:t>
            </a: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/blog/nature-vs-nurture-child-development/ [Accessed 3 July 2026].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8810B-EDF8-3B38-B714-08A3D8B7C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63296"/>
            <a:ext cx="10515600" cy="61203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McGarvie, S. (2024). 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theory, Bowlby’s stages &amp; attachment styles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Positive Psychology. Available at: https://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positivepsychology.com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/attachment-theory/ [Accessed 25 June 2026].</a:t>
            </a:r>
          </a:p>
          <a:p>
            <a:pPr marL="0" indent="0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McLeod, S. (2024). 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vs. Nurture Debate in Psychology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Simply Psychology. Available at: https://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www.simplypsychology.org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naturevsnurture.html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27 June 2026].</a:t>
            </a:r>
          </a:p>
          <a:p>
            <a:pPr marL="0" indent="0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Rees, C. (2007). Childhood Attachment. 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General Practice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57(544), pp.920–922. Available at: https://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www.ncbi.nlm.nih.gov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pmc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/articles/PMC2169321/ [Accessed 22 June 2026].</a:t>
            </a:r>
          </a:p>
          <a:p>
            <a:pPr marL="0" indent="0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Salter Ainsworth, M. (1989). 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Attachments Beyond Infancy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terapia.co.uk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wp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-content/uploads/2021/01/Ainsworth-Attachments-Beyond-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Infancy.pdf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 July 2026].</a:t>
            </a:r>
          </a:p>
          <a:p>
            <a:pPr marL="0" indent="0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Suzan van Dijken (2019). John Bowlby | British developmental psychologist and psychiatrist. In: </a:t>
            </a:r>
            <a:r>
              <a:rPr lang="en-GB" sz="19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Encyclopædia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Britannica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www.britannica.com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/biography/John-Bowlby [Accessed 12 July 2026].</a:t>
            </a:r>
          </a:p>
          <a:p>
            <a:pPr marL="0" indent="0"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Williams, D. (2018). 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Development Theories: John Bowlby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First Discoverers. Available at: https://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www.firstdiscoverers.co.uk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/john-</a:t>
            </a:r>
            <a:r>
              <a:rPr lang="en-GB" sz="1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bowlby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-child-development-theories/.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05399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12031</TotalTime>
  <Words>1581</Words>
  <Application>Microsoft Macintosh PowerPoint</Application>
  <PresentationFormat>Widescreen</PresentationFormat>
  <Paragraphs>114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Symbol</vt:lpstr>
      <vt:lpstr>Times New Roman</vt:lpstr>
      <vt:lpstr>Office Theme</vt:lpstr>
      <vt:lpstr> Student name: Okechukwu Samuel Ohiagu Student number: 2518547 Lecturer’s name: Sam parker </vt:lpstr>
      <vt:lpstr>Introduction   </vt:lpstr>
      <vt:lpstr>John Bowlby’s theory</vt:lpstr>
      <vt:lpstr>Introduction to john Bowlby’s theory</vt:lpstr>
      <vt:lpstr>John Bowlby’s theory</vt:lpstr>
      <vt:lpstr>Relevance to Isaac. </vt:lpstr>
      <vt:lpstr>Bowlby’s alignment with the case study </vt:lpstr>
      <vt:lpstr>Theory-Informed Support Plan </vt:lpstr>
      <vt:lpstr>Nature and nurture discussion </vt:lpstr>
      <vt:lpstr>Possible contributing factors. According to Salter Ainsworth (1989) and Williams (2018)</vt:lpstr>
      <vt:lpstr>The Strengths of John Bowlby’s theory.</vt:lpstr>
      <vt:lpstr>The Limitations</vt:lpstr>
      <vt:lpstr>Consideration of London and conclusion.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Okechukwu Ohiagu (2518547)</cp:lastModifiedBy>
  <cp:revision>6</cp:revision>
  <dcterms:created xsi:type="dcterms:W3CDTF">2025-10-14T20:52:47Z</dcterms:created>
  <dcterms:modified xsi:type="dcterms:W3CDTF">2026-07-13T07:55:34Z</dcterms:modified>
</cp:coreProperties>
</file>