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3"/>
  </p:notesMasterIdLst>
  <p:handoutMasterIdLst>
    <p:handoutMasterId r:id="rId14"/>
  </p:handoutMasterIdLst>
  <p:sldIdLst>
    <p:sldId id="299" r:id="rId2"/>
    <p:sldId id="300" r:id="rId3"/>
    <p:sldId id="286" r:id="rId4"/>
    <p:sldId id="298" r:id="rId5"/>
    <p:sldId id="257" r:id="rId6"/>
    <p:sldId id="258" r:id="rId7"/>
    <p:sldId id="270" r:id="rId8"/>
    <p:sldId id="263" r:id="rId9"/>
    <p:sldId id="296" r:id="rId10"/>
    <p:sldId id="297" r:id="rId11"/>
    <p:sldId id="301" r:id="rId12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3891" autoAdjust="0"/>
  </p:normalViewPr>
  <p:slideViewPr>
    <p:cSldViewPr>
      <p:cViewPr varScale="1">
        <p:scale>
          <a:sx n="84" d="100"/>
          <a:sy n="84" d="100"/>
        </p:scale>
        <p:origin x="109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dullah Al Mamun" userId="7b5ef901-f473-404d-ae81-8f91a9a08898" providerId="ADAL" clId="{29811E0C-AB6D-49DE-88CB-3FAC9B06AC49}"/>
    <pc:docChg chg="modSld">
      <pc:chgData name="Abdullah Al Mamun" userId="7b5ef901-f473-404d-ae81-8f91a9a08898" providerId="ADAL" clId="{29811E0C-AB6D-49DE-88CB-3FAC9B06AC49}" dt="2018-11-02T16:49:49.030" v="9" actId="20577"/>
      <pc:docMkLst>
        <pc:docMk/>
      </pc:docMkLst>
      <pc:sldChg chg="modSp">
        <pc:chgData name="Abdullah Al Mamun" userId="7b5ef901-f473-404d-ae81-8f91a9a08898" providerId="ADAL" clId="{29811E0C-AB6D-49DE-88CB-3FAC9B06AC49}" dt="2018-11-02T16:49:49.030" v="9" actId="20577"/>
        <pc:sldMkLst>
          <pc:docMk/>
          <pc:sldMk cId="0" sldId="292"/>
        </pc:sldMkLst>
        <pc:spChg chg="mod">
          <ac:chgData name="Abdullah Al Mamun" userId="7b5ef901-f473-404d-ae81-8f91a9a08898" providerId="ADAL" clId="{29811E0C-AB6D-49DE-88CB-3FAC9B06AC49}" dt="2018-11-02T16:49:49.030" v="9" actId="20577"/>
          <ac:spMkLst>
            <pc:docMk/>
            <pc:sldMk cId="0" sldId="292"/>
            <ac:spMk id="15362" creationId="{55850F8A-0C27-4FF0-93E6-D6A42889774F}"/>
          </ac:spMkLst>
        </pc:spChg>
      </pc:sldChg>
    </pc:docChg>
  </pc:docChgLst>
  <pc:docChgLst>
    <pc:chgData name="Abdullah Al Mamun" userId="S::a.almamun@uwtsd.ac.uk::7b5ef901-f473-404d-ae81-8f91a9a08898" providerId="AD" clId="Web-{47D52957-9EFF-29F1-BD7E-C1AF0E04D21D}"/>
    <pc:docChg chg="modSld">
      <pc:chgData name="Abdullah Al Mamun" userId="S::a.almamun@uwtsd.ac.uk::7b5ef901-f473-404d-ae81-8f91a9a08898" providerId="AD" clId="Web-{47D52957-9EFF-29F1-BD7E-C1AF0E04D21D}" dt="2018-10-31T13:17:13.604" v="3" actId="20577"/>
      <pc:docMkLst>
        <pc:docMk/>
      </pc:docMkLst>
      <pc:sldChg chg="modSp">
        <pc:chgData name="Abdullah Al Mamun" userId="S::a.almamun@uwtsd.ac.uk::7b5ef901-f473-404d-ae81-8f91a9a08898" providerId="AD" clId="Web-{47D52957-9EFF-29F1-BD7E-C1AF0E04D21D}" dt="2018-10-31T13:17:13.604" v="3" actId="20577"/>
        <pc:sldMkLst>
          <pc:docMk/>
          <pc:sldMk cId="0" sldId="264"/>
        </pc:sldMkLst>
        <pc:spChg chg="mod">
          <ac:chgData name="Abdullah Al Mamun" userId="S::a.almamun@uwtsd.ac.uk::7b5ef901-f473-404d-ae81-8f91a9a08898" providerId="AD" clId="Web-{47D52957-9EFF-29F1-BD7E-C1AF0E04D21D}" dt="2018-10-31T13:17:13.604" v="3" actId="20577"/>
          <ac:spMkLst>
            <pc:docMk/>
            <pc:sldMk cId="0" sldId="264"/>
            <ac:spMk id="21508" creationId="{7E1D03A8-4DD0-4E57-BE8D-394AB158399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224348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977837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1849364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535666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781C7D72-1E22-4214-8808-E7029F35F7F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229B351-2FAE-452C-865E-6A0936AB8154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0A8D8873-72C0-496E-B8FF-10ECA6F279D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E7D7782B-61B9-4609-986D-B3783031FB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438219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594F351A-5B36-4F36-9124-25255776B4E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364FC5-C09C-4222-895D-8CED6FFFE5CD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7A11A40A-24FB-4F8A-867D-9B296CEF158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3E3418E3-5968-4991-ACDD-F06A4D095AB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790908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0282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solidFill>
                  <a:prstClr val="black"/>
                </a:solidFill>
                <a:latin typeface="+mn-lt"/>
                <a:cs typeface="+mn-cs"/>
              </a:rPr>
              <a:t>Assessment 1 presentation template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06" y="737746"/>
            <a:ext cx="8718187" cy="4995510"/>
          </a:xfrm>
        </p:spPr>
        <p:txBody>
          <a:bodyPr/>
          <a:lstStyle/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For your group presentation you can use the template given below or your own. However, the content of your presentation must be the same regardless the template used.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The group presentation is an opportunity to brief explain your business plan.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Do not fill up each slide with too many words, add anything you think is helpful to the notes section below.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Cite any images you will be using and add some in-text citations sourced from the academic literature. Please make sure to use our online library resources, 70% of your citations should come from academic articles and books.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Keep eye contact, do not read from the slides and prepare in advance. We will have a mock presentation day before which hopefully will prepare you.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The presentation can last up to 20 minutes depending on the size of the group and each member should present for approximately 5 minutes. All group members must present. </a:t>
            </a:r>
          </a:p>
          <a:p>
            <a:pPr marL="0" lvl="0" indent="0">
              <a:spcAft>
                <a:spcPts val="800"/>
              </a:spcAft>
              <a:buNone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3620844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10282"/>
          </a:xfrm>
        </p:spPr>
        <p:txBody>
          <a:bodyPr/>
          <a:lstStyle/>
          <a:p>
            <a:pPr eaLnBrk="1" hangingPunct="1"/>
            <a:r>
              <a:rPr lang="en-US" altLang="en-US" sz="2800" b="1" dirty="0">
                <a:solidFill>
                  <a:prstClr val="black"/>
                </a:solidFill>
                <a:latin typeface="+mn-lt"/>
                <a:cs typeface="+mn-cs"/>
              </a:rPr>
              <a:t>Assessment 1 presentation template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2906" y="737746"/>
            <a:ext cx="8931094" cy="4995510"/>
          </a:xfrm>
        </p:spPr>
        <p:txBody>
          <a:bodyPr/>
          <a:lstStyle/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This is a </a:t>
            </a:r>
            <a:r>
              <a:rPr lang="en-GB" altLang="en-US" sz="1800" b="1" u="sng" dirty="0">
                <a:solidFill>
                  <a:srgbClr val="FF0000"/>
                </a:solidFill>
              </a:rPr>
              <a:t>group assessment</a:t>
            </a:r>
            <a:r>
              <a:rPr lang="en-GB" altLang="en-US" sz="1800" u="sng" dirty="0">
                <a:solidFill>
                  <a:srgbClr val="FF0000"/>
                </a:solidFill>
              </a:rPr>
              <a:t> </a:t>
            </a:r>
            <a:r>
              <a:rPr lang="en-GB" altLang="en-US" sz="1800" dirty="0"/>
              <a:t>and we expect students to work together in harmony within their groups. </a:t>
            </a:r>
            <a:r>
              <a:rPr lang="en-GB" altLang="en-US" sz="1800" u="sng" dirty="0"/>
              <a:t>i</a:t>
            </a:r>
            <a:r>
              <a:rPr lang="en-GB" altLang="en-US" sz="1800" dirty="0"/>
              <a:t>f  a group member is not actively engaging, then the lecturers can remove them from the group and/or award them a zero mark. However, the rest of the group members will be marked as normal.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If you are removed from a group or do not attend the presentation day, then you would have to re-sit this assessment component.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sz="1800" dirty="0">
                <a:ea typeface="Times New Roman" panose="02020603050405020304" pitchFamily="18" charset="0"/>
              </a:rPr>
              <a:t>The d</a:t>
            </a:r>
            <a:r>
              <a:rPr lang="en-GB" sz="1800" dirty="0">
                <a:effectLst/>
                <a:ea typeface="Times New Roman" panose="02020603050405020304" pitchFamily="18" charset="0"/>
              </a:rPr>
              <a:t>eadline to submit the PowerPoint presentation slides is </a:t>
            </a:r>
            <a:r>
              <a:rPr lang="en-GB" sz="1800" b="1" dirty="0">
                <a:solidFill>
                  <a:srgbClr val="FF0000"/>
                </a:solidFill>
                <a:effectLst/>
                <a:ea typeface="Times New Roman" panose="02020603050405020304" pitchFamily="18" charset="0"/>
              </a:rPr>
              <a:t>9AM on </a:t>
            </a:r>
            <a:r>
              <a:rPr lang="en-GB" sz="1800" b="1" dirty="0">
                <a:solidFill>
                  <a:srgbClr val="FF0000"/>
                </a:solidFill>
                <a:ea typeface="Times New Roman" panose="02020603050405020304" pitchFamily="18" charset="0"/>
              </a:rPr>
              <a:t>20/03/2023</a:t>
            </a:r>
            <a:r>
              <a:rPr lang="en-GB" sz="1800" dirty="0">
                <a:solidFill>
                  <a:srgbClr val="FF0000"/>
                </a:solidFill>
                <a:ea typeface="Times New Roman" panose="02020603050405020304" pitchFamily="18" charset="0"/>
              </a:rPr>
              <a:t>. </a:t>
            </a:r>
            <a:r>
              <a:rPr lang="en-GB" sz="1800" dirty="0">
                <a:ea typeface="Times New Roman" panose="02020603050405020304" pitchFamily="18" charset="0"/>
              </a:rPr>
              <a:t>All members of the groups must submit the PowerPoint presentation slides to the submission link before the deadline.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You will present your business idea as a group on week 10 (last teaching week) in class in-front of your fellow students and your lecturer.  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The presentation will be recorded for moderation purposes.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GB" altLang="en-US" sz="1800" dirty="0"/>
              <a:t>You are presenting the same 2000 words business plan that you are writing as a group.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043201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1143000"/>
          </a:xfrm>
        </p:spPr>
        <p:txBody>
          <a:bodyPr/>
          <a:lstStyle/>
          <a:p>
            <a:r>
              <a:rPr lang="en-GB" altLang="en-US" b="1"/>
              <a:t>BUSINESS PLAN</a:t>
            </a:r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57325"/>
            <a:ext cx="8589838" cy="2835771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Module code and name: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 and ID Numbers: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Group: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None/>
            </a:pPr>
            <a:r>
              <a:rPr lang="en-GB" altLang="en-US" sz="2400" dirty="0"/>
              <a:t>Title: ( Business Name/ industry- for example- Vasilios Ltd- Tourism industry)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Arial" panose="020B0604020202020204" pitchFamily="34" charset="0"/>
                <a:cs typeface="+mn-cs"/>
              </a:rPr>
              <a:t>Introduction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marL="0" lv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lvl="0" indent="0">
              <a:spcAft>
                <a:spcPts val="800"/>
              </a:spcAft>
              <a:buNone/>
            </a:pPr>
            <a:endParaRPr lang="en-US" altLang="en-US" sz="2800" dirty="0"/>
          </a:p>
          <a:p>
            <a:pPr marL="0" lvl="0" indent="0" algn="ctr">
              <a:spcAft>
                <a:spcPts val="800"/>
              </a:spcAft>
              <a:buNone/>
            </a:pPr>
            <a:r>
              <a:rPr lang="en-US" altLang="en-US" sz="2800" dirty="0"/>
              <a:t>Introduce yourself and the group members.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873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Arial" panose="020B0604020202020204" pitchFamily="34" charset="0"/>
                <a:cs typeface="+mn-cs"/>
              </a:rPr>
              <a:t>Overview of the business idea, product and/or service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392488"/>
          </a:xfrm>
        </p:spPr>
        <p:txBody>
          <a:bodyPr/>
          <a:lstStyle/>
          <a:p>
            <a:pPr marL="0" indent="0">
              <a:spcAft>
                <a:spcPts val="800"/>
              </a:spcAft>
              <a:buNone/>
            </a:pPr>
            <a:r>
              <a:rPr lang="en-US" sz="2800" dirty="0">
                <a:effectLst/>
                <a:ea typeface="Arial" panose="020B0604020202020204" pitchFamily="34" charset="0"/>
              </a:rPr>
              <a:t>In this section you need to: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/>
              <a:t>Explain the business idea &amp; the product and/or service you are offering. </a:t>
            </a:r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/>
              <a:t>Add some images but make sure you cite them correctly.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altLang="en-US" sz="2800" dirty="0"/>
              <a:t>Use more than one PowerPoint slide for this section if required.</a:t>
            </a:r>
            <a:endParaRPr lang="en-GB" altLang="en-US" sz="2800" dirty="0"/>
          </a:p>
          <a:p>
            <a:pPr lvl="0">
              <a:spcAft>
                <a:spcPts val="800"/>
              </a:spcAft>
              <a:buFont typeface="Wingdings" panose="05000000000000000000" pitchFamily="2" charset="2"/>
              <a:buChar char="q"/>
            </a:pPr>
            <a:endParaRPr lang="en-GB" alt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4300"/>
            <a:ext cx="8229600" cy="679549"/>
          </a:xfrm>
        </p:spPr>
        <p:txBody>
          <a:bodyPr/>
          <a:lstStyle/>
          <a:p>
            <a:pPr eaLnBrk="1" hangingPunct="1"/>
            <a:r>
              <a:rPr lang="en-US" sz="3200" b="1" dirty="0">
                <a:effectLst/>
                <a:latin typeface="+mn-lt"/>
                <a:ea typeface="Arial" panose="020B0604020202020204" pitchFamily="34" charset="0"/>
              </a:rPr>
              <a:t>Legal format &amp; Management</a:t>
            </a:r>
            <a:endParaRPr lang="en-GB" altLang="en-US" sz="3200" b="1" dirty="0">
              <a:latin typeface="+mn-lt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74" y="793849"/>
            <a:ext cx="9003322" cy="4867399"/>
          </a:xfrm>
        </p:spPr>
        <p:txBody>
          <a:bodyPr/>
          <a:lstStyle/>
          <a:p>
            <a:pPr eaLnBrk="1" hangingPunct="1">
              <a:buNone/>
            </a:pPr>
            <a:r>
              <a:rPr lang="en-US" sz="2800" dirty="0">
                <a:effectLst/>
                <a:ea typeface="Arial" panose="020B0604020202020204" pitchFamily="34" charset="0"/>
              </a:rPr>
              <a:t>In this section you need to:</a:t>
            </a: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ffectLst/>
                <a:ea typeface="Arial" panose="020B0604020202020204" pitchFamily="34" charset="0"/>
              </a:rPr>
              <a:t>Write which legal format you have chosen for your business idea and why.</a:t>
            </a: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a typeface="Arial" panose="020B0604020202020204" pitchFamily="34" charset="0"/>
              </a:rPr>
              <a:t>A</a:t>
            </a:r>
            <a:r>
              <a:rPr lang="en-US" sz="2800" dirty="0">
                <a:effectLst/>
                <a:ea typeface="Arial" panose="020B0604020202020204" pitchFamily="34" charset="0"/>
              </a:rPr>
              <a:t>dd one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in-text </a:t>
            </a:r>
            <a:r>
              <a:rPr lang="en-US" sz="2800" dirty="0">
                <a:effectLst/>
                <a:ea typeface="Arial" panose="020B0604020202020204" pitchFamily="34" charset="0"/>
              </a:rPr>
              <a:t>citation from the academic literature for the legal format you have selected.</a:t>
            </a: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a typeface="Arial" panose="020B0604020202020204" pitchFamily="34" charset="0"/>
              </a:rPr>
              <a:t>B</a:t>
            </a:r>
            <a:r>
              <a:rPr lang="en-US" sz="2800" dirty="0">
                <a:effectLst/>
                <a:ea typeface="Arial" panose="020B0604020202020204" pitchFamily="34" charset="0"/>
              </a:rPr>
              <a:t>riefly explain the Management of the company (Owner, employees and the requirements for external professional service/ experts). 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altLang="en-US" sz="2800" dirty="0"/>
              <a:t>Use more than one PowerPoint slide for this section if required.</a:t>
            </a: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647799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SWOT ANALYSIS</a:t>
            </a:r>
            <a:endParaRPr lang="en-GB" altLang="en-US" sz="32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74257"/>
            <a:ext cx="9036496" cy="473100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US" sz="2800" dirty="0">
                <a:effectLst/>
                <a:ea typeface="Arial" panose="020B0604020202020204" pitchFamily="34" charset="0"/>
              </a:rPr>
              <a:t>In this section you need to:</a:t>
            </a: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ffectLst/>
                <a:ea typeface="Arial" panose="020B0604020202020204" pitchFamily="34" charset="0"/>
              </a:rPr>
              <a:t>Evaluate the business idea by using the SWOT analysis model. </a:t>
            </a:r>
            <a:endParaRPr lang="en-US" sz="2800" dirty="0">
              <a:ea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ffectLst/>
                <a:ea typeface="Arial" panose="020B0604020202020204" pitchFamily="34" charset="0"/>
              </a:rPr>
              <a:t>Add two 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in-text </a:t>
            </a:r>
            <a:r>
              <a:rPr lang="en-US" sz="2800" dirty="0">
                <a:effectLst/>
                <a:ea typeface="Arial" panose="020B0604020202020204" pitchFamily="34" charset="0"/>
              </a:rPr>
              <a:t>citations from the academic literature about SWOT.</a:t>
            </a:r>
            <a:endParaRPr lang="en-US" sz="2800" dirty="0">
              <a:ea typeface="Times New Roman" panose="02020603050405020304" pitchFamily="18" charset="0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r>
              <a:rPr lang="en-US" sz="2800" dirty="0">
                <a:ea typeface="Times New Roman" panose="02020603050405020304" pitchFamily="18" charset="0"/>
              </a:rPr>
              <a:t>You can use a table to explain SWOT if you wish.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Use more than one PowerPoint slide for this section if required.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eaLnBrk="1" hangingPunct="1">
              <a:buFont typeface="Wingdings" panose="05000000000000000000" pitchFamily="2" charset="2"/>
              <a:buChar char="q"/>
            </a:pPr>
            <a:endParaRPr lang="en-GB" sz="2800" dirty="0">
              <a:effectLst/>
              <a:ea typeface="Times New Roman" panose="02020603050405020304" pitchFamily="18" charset="0"/>
            </a:endParaRP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10/02/2023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Target Market and Marketing strategies</a:t>
            </a:r>
            <a:endParaRPr lang="en-GB" altLang="en-US" sz="28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1388"/>
            <a:ext cx="9036496" cy="4669860"/>
          </a:xfrm>
        </p:spPr>
        <p:txBody>
          <a:bodyPr/>
          <a:lstStyle/>
          <a:p>
            <a:pPr marL="0" indent="0">
              <a:spcAft>
                <a:spcPts val="800"/>
              </a:spcAft>
              <a:buNone/>
              <a:defRPr/>
            </a:pPr>
            <a:r>
              <a:rPr lang="en-US" sz="2800" dirty="0">
                <a:effectLst/>
                <a:ea typeface="Arial" panose="020B0604020202020204" pitchFamily="34" charset="0"/>
              </a:rPr>
              <a:t>In this section you need to: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Arial" panose="020B0604020202020204" pitchFamily="34" charset="0"/>
              <a:cs typeface="+mn-cs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P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rovide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a very brief explanation of your target market and the marketing strategies the company will adopt to reach their customers. </a:t>
            </a:r>
            <a:endParaRPr lang="en-US" sz="2800" dirty="0">
              <a:solidFill>
                <a:prstClr val="black"/>
              </a:solidFill>
              <a:ea typeface="Times New Roman" panose="02020603050405020304" pitchFamily="18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Add in-text </a:t>
            </a:r>
            <a:r>
              <a:rPr lang="en-US" sz="2800" dirty="0">
                <a:solidFill>
                  <a:prstClr val="black"/>
                </a:solidFill>
                <a:ea typeface="Times New Roman" panose="02020603050405020304" pitchFamily="18" charset="0"/>
              </a:rPr>
              <a:t>citations from the academic literature for target market and marketing strategies you are adopting.</a:t>
            </a:r>
          </a:p>
          <a:p>
            <a:pPr>
              <a:spcAft>
                <a:spcPts val="800"/>
              </a:spcAft>
              <a:buFont typeface="Wingdings" panose="05000000000000000000" pitchFamily="2" charset="2"/>
              <a:buChar char="q"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Use more than one PowerPoint slide for this section if required.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9"/>
            <a:ext cx="8229600" cy="504800"/>
          </a:xfrm>
        </p:spPr>
        <p:txBody>
          <a:bodyPr/>
          <a:lstStyle/>
          <a:p>
            <a:pPr eaLnBrk="1" hangingPunct="1"/>
            <a:r>
              <a:rPr lang="en-US" sz="2800" b="1" dirty="0">
                <a:effectLst/>
                <a:latin typeface="+mn-lt"/>
                <a:ea typeface="Arial" panose="020B0604020202020204" pitchFamily="34" charset="0"/>
              </a:rPr>
              <a:t>4Ps of marketing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1075"/>
            <a:ext cx="9144000" cy="4263231"/>
          </a:xfr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In this section you need to:</a:t>
            </a: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 </a:t>
            </a:r>
            <a:r>
              <a:rPr lang="en-US" sz="2800" dirty="0">
                <a:solidFill>
                  <a:prstClr val="black"/>
                </a:solidFill>
                <a:ea typeface="Arial" panose="020B0604020202020204" pitchFamily="34" charset="0"/>
              </a:rPr>
              <a:t>W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rite about the 4Ps of Marketing for your company.</a:t>
            </a:r>
            <a:endParaRPr lang="en-US" sz="2800" dirty="0">
              <a:solidFill>
                <a:prstClr val="black"/>
              </a:solidFill>
              <a:ea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You can explain the 4Ps of marketing via a table.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lang="en-US" sz="2800" dirty="0">
                <a:solidFill>
                  <a:prstClr val="black"/>
                </a:solidFill>
                <a:ea typeface="Times New Roman" panose="02020603050405020304" pitchFamily="18" charset="0"/>
              </a:rPr>
              <a:t>Add one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Times New Roman" panose="02020603050405020304" pitchFamily="18" charset="0"/>
                <a:cs typeface="+mn-cs"/>
              </a:rPr>
              <a:t> in-text</a:t>
            </a:r>
            <a:r>
              <a:rPr lang="en-US" sz="2800" dirty="0">
                <a:solidFill>
                  <a:prstClr val="black"/>
                </a:solidFill>
                <a:ea typeface="Times New Roman" panose="02020603050405020304" pitchFamily="18" charset="0"/>
              </a:rPr>
              <a:t> citation from the academic literature for the 4Ps of Marketing.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US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Use more than one PowerPoint slide for this section if required.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Times New Roman" panose="02020603050405020304" pitchFamily="18" charset="0"/>
              <a:cs typeface="+mn-cs"/>
            </a:endParaRPr>
          </a:p>
          <a:p>
            <a:pPr marL="0" indent="0"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132584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303000FE-B433-4217-A7E9-C8D1C7766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9"/>
            <a:ext cx="8229600" cy="792832"/>
          </a:xfrm>
        </p:spPr>
        <p:txBody>
          <a:bodyPr/>
          <a:lstStyle/>
          <a:p>
            <a:pPr eaLnBrk="1" hangingPunct="1"/>
            <a:r>
              <a:rPr lang="en-US" sz="2800" b="1" dirty="0">
                <a:effectLst/>
                <a:latin typeface="+mn-lt"/>
                <a:ea typeface="Arial" panose="020B0604020202020204" pitchFamily="34" charset="0"/>
              </a:rPr>
              <a:t>Funding</a:t>
            </a:r>
            <a:endParaRPr lang="en-GB" altLang="en-US" sz="2800" b="1" dirty="0">
              <a:latin typeface="+mn-lt"/>
            </a:endParaRP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DC84023-94FC-4B19-A81E-2C1E525C6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4335239"/>
          </a:xfrm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Arial" panose="020B0604020202020204" pitchFamily="34" charset="0"/>
                <a:cs typeface="+mn-cs"/>
              </a:rPr>
              <a:t>In this section you need to write and verbally explain briefly your: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q"/>
              <a:tabLst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Start-up Cost:</a:t>
            </a:r>
          </a:p>
          <a:p>
            <a:pPr lvl="0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kumimoji="0" lang="en-GB" alt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Total income </a:t>
            </a:r>
            <a:r>
              <a:rPr lang="en-GB" altLang="en-US" sz="2800" dirty="0">
                <a:solidFill>
                  <a:prstClr val="black"/>
                </a:solidFill>
              </a:rPr>
              <a:t>&amp; profit for the next 12 months</a:t>
            </a:r>
          </a:p>
          <a:p>
            <a:pPr lvl="0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Add the 2 sources that you would try to get the funding from.</a:t>
            </a:r>
          </a:p>
          <a:p>
            <a:pPr lvl="0">
              <a:spcBef>
                <a:spcPct val="0"/>
              </a:spcBef>
              <a:buFont typeface="Wingdings" panose="05000000000000000000" pitchFamily="2" charset="2"/>
              <a:buChar char="q"/>
              <a:defRPr/>
            </a:pPr>
            <a:r>
              <a:rPr lang="en-GB" altLang="en-US" sz="2800" dirty="0">
                <a:solidFill>
                  <a:prstClr val="black"/>
                </a:solidFill>
              </a:rPr>
              <a:t>Include one in-text citation from the academic literature about small business funding.</a:t>
            </a:r>
            <a:endParaRPr kumimoji="0" lang="en-GB" altLang="en-US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ts val="800"/>
              </a:spcAft>
              <a:buClrTx/>
              <a:buSzTx/>
              <a:buNone/>
              <a:tabLst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4404612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5C42E2D-C1F0-4C0B-A4BF-EE3447089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08063"/>
          </a:xfrm>
        </p:spPr>
        <p:txBody>
          <a:bodyPr/>
          <a:lstStyle/>
          <a:p>
            <a:pPr eaLnBrk="1" hangingPunct="1"/>
            <a:r>
              <a:rPr lang="en-GB" altLang="en-US" sz="3200" b="1" dirty="0"/>
              <a:t>References</a:t>
            </a:r>
            <a:endParaRPr lang="en-GB" altLang="en-US" sz="3200" dirty="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E3FD7B8E-BE25-4323-8F07-91361516B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8"/>
            <a:ext cx="8363272" cy="4464397"/>
          </a:xfrm>
        </p:spPr>
        <p:txBody>
          <a:bodyPr/>
          <a:lstStyle/>
          <a:p>
            <a:pPr marL="0" indent="0" algn="ct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 algn="ct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 algn="ct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 algn="ctr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dirty="0"/>
              <a:t>Make sure you use the correct Harvard referencing guide</a:t>
            </a:r>
          </a:p>
        </p:txBody>
      </p:sp>
    </p:spTree>
    <p:extLst>
      <p:ext uri="{BB962C8B-B14F-4D97-AF65-F5344CB8AC3E}">
        <p14:creationId xmlns:p14="http://schemas.microsoft.com/office/powerpoint/2010/main" val="25464933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1318</TotalTime>
  <Words>773</Words>
  <Application>Microsoft Office PowerPoint</Application>
  <PresentationFormat>On-screen Show (4:3)</PresentationFormat>
  <Paragraphs>78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Wingdings</vt:lpstr>
      <vt:lpstr>20140311PresentationUWTSDTemplate</vt:lpstr>
      <vt:lpstr>Assessment 1 presentation template</vt:lpstr>
      <vt:lpstr>Assessment 1 presentation template</vt:lpstr>
      <vt:lpstr>BUSINESS PLAN</vt:lpstr>
      <vt:lpstr>Introduction</vt:lpstr>
      <vt:lpstr>Overview of the business idea, product and/or service</vt:lpstr>
      <vt:lpstr>Legal format &amp; Management</vt:lpstr>
      <vt:lpstr>SWOT ANALYSIS</vt:lpstr>
      <vt:lpstr>Target Market and Marketing strategies</vt:lpstr>
      <vt:lpstr>4Ps of marketing</vt:lpstr>
      <vt:lpstr>Funding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Vasilios Tavlaridis</cp:lastModifiedBy>
  <cp:revision>90</cp:revision>
  <cp:lastPrinted>2018-03-20T16:28:46Z</cp:lastPrinted>
  <dcterms:created xsi:type="dcterms:W3CDTF">2004-11-12T17:24:38Z</dcterms:created>
  <dcterms:modified xsi:type="dcterms:W3CDTF">2023-02-10T11:26:52Z</dcterms:modified>
</cp:coreProperties>
</file>