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6" r:id="rId4"/>
  </p:sldMasterIdLst>
  <p:notesMasterIdLst>
    <p:notesMasterId r:id="rId56"/>
  </p:notesMasterIdLst>
  <p:sldIdLst>
    <p:sldId id="309" r:id="rId5"/>
    <p:sldId id="316" r:id="rId6"/>
    <p:sldId id="377" r:id="rId7"/>
    <p:sldId id="378" r:id="rId8"/>
    <p:sldId id="379" r:id="rId9"/>
    <p:sldId id="385" r:id="rId10"/>
    <p:sldId id="386" r:id="rId11"/>
    <p:sldId id="387" r:id="rId12"/>
    <p:sldId id="314" r:id="rId13"/>
    <p:sldId id="375" r:id="rId14"/>
    <p:sldId id="376" r:id="rId15"/>
    <p:sldId id="315" r:id="rId16"/>
    <p:sldId id="344" r:id="rId17"/>
    <p:sldId id="345" r:id="rId18"/>
    <p:sldId id="348" r:id="rId19"/>
    <p:sldId id="350" r:id="rId20"/>
    <p:sldId id="351" r:id="rId21"/>
    <p:sldId id="352" r:id="rId22"/>
    <p:sldId id="349" r:id="rId23"/>
    <p:sldId id="347" r:id="rId24"/>
    <p:sldId id="307" r:id="rId25"/>
    <p:sldId id="342" r:id="rId26"/>
    <p:sldId id="361" r:id="rId27"/>
    <p:sldId id="362" r:id="rId28"/>
    <p:sldId id="354" r:id="rId29"/>
    <p:sldId id="318" r:id="rId30"/>
    <p:sldId id="380" r:id="rId31"/>
    <p:sldId id="356" r:id="rId32"/>
    <p:sldId id="355" r:id="rId33"/>
    <p:sldId id="382" r:id="rId34"/>
    <p:sldId id="383" r:id="rId35"/>
    <p:sldId id="360" r:id="rId36"/>
    <p:sldId id="364" r:id="rId37"/>
    <p:sldId id="257" r:id="rId38"/>
    <p:sldId id="259" r:id="rId39"/>
    <p:sldId id="268" r:id="rId40"/>
    <p:sldId id="384" r:id="rId41"/>
    <p:sldId id="365" r:id="rId42"/>
    <p:sldId id="366" r:id="rId43"/>
    <p:sldId id="367" r:id="rId44"/>
    <p:sldId id="368" r:id="rId45"/>
    <p:sldId id="369" r:id="rId46"/>
    <p:sldId id="370" r:id="rId47"/>
    <p:sldId id="371" r:id="rId48"/>
    <p:sldId id="372" r:id="rId49"/>
    <p:sldId id="319" r:id="rId50"/>
    <p:sldId id="357" r:id="rId51"/>
    <p:sldId id="358" r:id="rId52"/>
    <p:sldId id="359" r:id="rId53"/>
    <p:sldId id="373" r:id="rId54"/>
    <p:sldId id="374"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FE903B"/>
    <a:srgbClr val="F08A7B"/>
    <a:srgbClr val="8864EB"/>
    <a:srgbClr val="8663EC"/>
    <a:srgbClr val="9E82F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6D31C7-0EDB-41F8-9E1B-8D0DF6A3233B}" v="58" dt="2025-10-07T13:51:32.98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0153" autoAdjust="0"/>
  </p:normalViewPr>
  <p:slideViewPr>
    <p:cSldViewPr snapToGrid="0">
      <p:cViewPr>
        <p:scale>
          <a:sx n="73" d="100"/>
          <a:sy n="73" d="100"/>
        </p:scale>
        <p:origin x="1026" y="60"/>
      </p:cViewPr>
      <p:guideLst>
        <p:guide orient="horz" pos="1392"/>
        <p:guide pos="7056"/>
        <p:guide orient="horz" pos="31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microsoft.com/office/2018/10/relationships/authors" Target="author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61" Type="http://schemas.microsoft.com/office/2016/11/relationships/changesInfo" Target="changesInfos/changesInfo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uw Griffiths" userId="be253156-1baf-4540-9db4-99275122b591" providerId="ADAL" clId="{6643B617-9AAB-4292-844F-6F6EB8ABA56E}"/>
    <pc:docChg chg="modSld">
      <pc:chgData name="Huw Griffiths" userId="be253156-1baf-4540-9db4-99275122b591" providerId="ADAL" clId="{6643B617-9AAB-4292-844F-6F6EB8ABA56E}" dt="2024-04-29T10:20:28.401" v="16"/>
      <pc:docMkLst>
        <pc:docMk/>
      </pc:docMkLst>
      <pc:sldChg chg="modSp">
        <pc:chgData name="Huw Griffiths" userId="be253156-1baf-4540-9db4-99275122b591" providerId="ADAL" clId="{6643B617-9AAB-4292-844F-6F6EB8ABA56E}" dt="2024-04-29T10:00:25.161" v="14" actId="20577"/>
        <pc:sldMkLst>
          <pc:docMk/>
          <pc:sldMk cId="1207899587" sldId="315"/>
        </pc:sldMkLst>
      </pc:sldChg>
      <pc:sldChg chg="modSp">
        <pc:chgData name="Huw Griffiths" userId="be253156-1baf-4540-9db4-99275122b591" providerId="ADAL" clId="{6643B617-9AAB-4292-844F-6F6EB8ABA56E}" dt="2024-04-29T10:03:52.337" v="15" actId="20577"/>
        <pc:sldMkLst>
          <pc:docMk/>
          <pc:sldMk cId="3394420288" sldId="342"/>
        </pc:sldMkLst>
      </pc:sldChg>
      <pc:sldChg chg="delDesignElem">
        <pc:chgData name="Huw Griffiths" userId="be253156-1baf-4540-9db4-99275122b591" providerId="ADAL" clId="{6643B617-9AAB-4292-844F-6F6EB8ABA56E}" dt="2024-04-29T10:20:28.401" v="16"/>
        <pc:sldMkLst>
          <pc:docMk/>
          <pc:sldMk cId="1355563006" sldId="379"/>
        </pc:sldMkLst>
      </pc:sldChg>
    </pc:docChg>
  </pc:docChgLst>
  <pc:docChgLst>
    <pc:chgData name="Huw Griffiths" userId="be253156-1baf-4540-9db4-99275122b591" providerId="ADAL" clId="{1F804508-5EE2-4F7C-B250-2DA2BDF8241B}"/>
    <pc:docChg chg="undo custSel addSld delSld modSld sldOrd delMainMaster">
      <pc:chgData name="Huw Griffiths" userId="be253156-1baf-4540-9db4-99275122b591" providerId="ADAL" clId="{1F804508-5EE2-4F7C-B250-2DA2BDF8241B}" dt="2023-03-29T09:51:26.516" v="4116" actId="1076"/>
      <pc:docMkLst>
        <pc:docMk/>
      </pc:docMkLst>
      <pc:sldChg chg="addSp modSp mod">
        <pc:chgData name="Huw Griffiths" userId="be253156-1baf-4540-9db4-99275122b591" providerId="ADAL" clId="{1F804508-5EE2-4F7C-B250-2DA2BDF8241B}" dt="2023-03-21T17:09:12.909" v="3249" actId="478"/>
        <pc:sldMkLst>
          <pc:docMk/>
          <pc:sldMk cId="1958531893" sldId="257"/>
        </pc:sldMkLst>
      </pc:sldChg>
      <pc:sldChg chg="modSp mod">
        <pc:chgData name="Huw Griffiths" userId="be253156-1baf-4540-9db4-99275122b591" providerId="ADAL" clId="{1F804508-5EE2-4F7C-B250-2DA2BDF8241B}" dt="2023-03-21T16:04:19.254" v="2070" actId="20577"/>
        <pc:sldMkLst>
          <pc:docMk/>
          <pc:sldMk cId="1518527243" sldId="259"/>
        </pc:sldMkLst>
      </pc:sldChg>
      <pc:sldChg chg="del">
        <pc:chgData name="Huw Griffiths" userId="be253156-1baf-4540-9db4-99275122b591" providerId="ADAL" clId="{1F804508-5EE2-4F7C-B250-2DA2BDF8241B}" dt="2023-03-21T17:08:28.348" v="3246" actId="47"/>
        <pc:sldMkLst>
          <pc:docMk/>
          <pc:sldMk cId="1082985536" sldId="262"/>
        </pc:sldMkLst>
      </pc:sldChg>
      <pc:sldChg chg="del">
        <pc:chgData name="Huw Griffiths" userId="be253156-1baf-4540-9db4-99275122b591" providerId="ADAL" clId="{1F804508-5EE2-4F7C-B250-2DA2BDF8241B}" dt="2023-03-21T17:01:27.592" v="3158" actId="47"/>
        <pc:sldMkLst>
          <pc:docMk/>
          <pc:sldMk cId="2098828022" sldId="263"/>
        </pc:sldMkLst>
      </pc:sldChg>
      <pc:sldChg chg="del">
        <pc:chgData name="Huw Griffiths" userId="be253156-1baf-4540-9db4-99275122b591" providerId="ADAL" clId="{1F804508-5EE2-4F7C-B250-2DA2BDF8241B}" dt="2023-03-21T17:06:50.137" v="3233" actId="47"/>
        <pc:sldMkLst>
          <pc:docMk/>
          <pc:sldMk cId="1867403112" sldId="264"/>
        </pc:sldMkLst>
      </pc:sldChg>
      <pc:sldChg chg="del">
        <pc:chgData name="Huw Griffiths" userId="be253156-1baf-4540-9db4-99275122b591" providerId="ADAL" clId="{1F804508-5EE2-4F7C-B250-2DA2BDF8241B}" dt="2023-03-21T17:03:04.011" v="3175" actId="47"/>
        <pc:sldMkLst>
          <pc:docMk/>
          <pc:sldMk cId="1302021606" sldId="265"/>
        </pc:sldMkLst>
      </pc:sldChg>
      <pc:sldChg chg="del">
        <pc:chgData name="Huw Griffiths" userId="be253156-1baf-4540-9db4-99275122b591" providerId="ADAL" clId="{1F804508-5EE2-4F7C-B250-2DA2BDF8241B}" dt="2023-03-21T17:05:44.877" v="3226" actId="47"/>
        <pc:sldMkLst>
          <pc:docMk/>
          <pc:sldMk cId="2937000364" sldId="266"/>
        </pc:sldMkLst>
      </pc:sldChg>
      <pc:sldChg chg="del">
        <pc:chgData name="Huw Griffiths" userId="be253156-1baf-4540-9db4-99275122b591" providerId="ADAL" clId="{1F804508-5EE2-4F7C-B250-2DA2BDF8241B}" dt="2023-03-21T16:47:17.566" v="2894" actId="47"/>
        <pc:sldMkLst>
          <pc:docMk/>
          <pc:sldMk cId="2615540352" sldId="267"/>
        </pc:sldMkLst>
      </pc:sldChg>
      <pc:sldChg chg="modSp del mod">
        <pc:chgData name="Huw Griffiths" userId="be253156-1baf-4540-9db4-99275122b591" providerId="ADAL" clId="{1F804508-5EE2-4F7C-B250-2DA2BDF8241B}" dt="2023-03-21T16:05:14.951" v="2073" actId="115"/>
        <pc:sldMkLst>
          <pc:docMk/>
          <pc:sldMk cId="3239643703" sldId="268"/>
        </pc:sldMkLst>
      </pc:sldChg>
      <pc:sldChg chg="modSp del mod">
        <pc:chgData name="Huw Griffiths" userId="be253156-1baf-4540-9db4-99275122b591" providerId="ADAL" clId="{1F804508-5EE2-4F7C-B250-2DA2BDF8241B}" dt="2023-03-21T16:52:25.318" v="3042" actId="47"/>
        <pc:sldMkLst>
          <pc:docMk/>
          <pc:sldMk cId="2885706635" sldId="270"/>
        </pc:sldMkLst>
      </pc:sldChg>
      <pc:sldChg chg="del">
        <pc:chgData name="Huw Griffiths" userId="be253156-1baf-4540-9db4-99275122b591" providerId="ADAL" clId="{1F804508-5EE2-4F7C-B250-2DA2BDF8241B}" dt="2023-03-21T16:52:27.674" v="3043" actId="47"/>
        <pc:sldMkLst>
          <pc:docMk/>
          <pc:sldMk cId="565974316" sldId="271"/>
        </pc:sldMkLst>
      </pc:sldChg>
      <pc:sldChg chg="modSp del mod">
        <pc:chgData name="Huw Griffiths" userId="be253156-1baf-4540-9db4-99275122b591" providerId="ADAL" clId="{1F804508-5EE2-4F7C-B250-2DA2BDF8241B}" dt="2023-03-21T17:08:30.600" v="3247" actId="47"/>
        <pc:sldMkLst>
          <pc:docMk/>
          <pc:sldMk cId="241711172" sldId="272"/>
        </pc:sldMkLst>
      </pc:sldChg>
      <pc:sldChg chg="del ord">
        <pc:chgData name="Huw Griffiths" userId="be253156-1baf-4540-9db4-99275122b591" providerId="ADAL" clId="{1F804508-5EE2-4F7C-B250-2DA2BDF8241B}" dt="2023-03-24T14:27:37.843" v="3432" actId="47"/>
        <pc:sldMkLst>
          <pc:docMk/>
          <pc:sldMk cId="783914445" sldId="294"/>
        </pc:sldMkLst>
      </pc:sldChg>
      <pc:sldChg chg="del ord">
        <pc:chgData name="Huw Griffiths" userId="be253156-1baf-4540-9db4-99275122b591" providerId="ADAL" clId="{1F804508-5EE2-4F7C-B250-2DA2BDF8241B}" dt="2023-03-24T14:27:37.871" v="3433" actId="47"/>
        <pc:sldMkLst>
          <pc:docMk/>
          <pc:sldMk cId="277827655" sldId="295"/>
        </pc:sldMkLst>
      </pc:sldChg>
      <pc:sldChg chg="del">
        <pc:chgData name="Huw Griffiths" userId="be253156-1baf-4540-9db4-99275122b591" providerId="ADAL" clId="{1F804508-5EE2-4F7C-B250-2DA2BDF8241B}" dt="2023-03-24T14:27:38.059" v="3438" actId="47"/>
        <pc:sldMkLst>
          <pc:docMk/>
          <pc:sldMk cId="3159288639" sldId="303"/>
        </pc:sldMkLst>
      </pc:sldChg>
      <pc:sldChg chg="del">
        <pc:chgData name="Huw Griffiths" userId="be253156-1baf-4540-9db4-99275122b591" providerId="ADAL" clId="{1F804508-5EE2-4F7C-B250-2DA2BDF8241B}" dt="2023-03-24T14:27:38.075" v="3439" actId="47"/>
        <pc:sldMkLst>
          <pc:docMk/>
          <pc:sldMk cId="3124766000" sldId="304"/>
        </pc:sldMkLst>
      </pc:sldChg>
      <pc:sldChg chg="del">
        <pc:chgData name="Huw Griffiths" userId="be253156-1baf-4540-9db4-99275122b591" providerId="ADAL" clId="{1F804508-5EE2-4F7C-B250-2DA2BDF8241B}" dt="2023-03-24T14:27:38.129" v="3441" actId="47"/>
        <pc:sldMkLst>
          <pc:docMk/>
          <pc:sldMk cId="1403455250" sldId="305"/>
        </pc:sldMkLst>
      </pc:sldChg>
      <pc:sldChg chg="del">
        <pc:chgData name="Huw Griffiths" userId="be253156-1baf-4540-9db4-99275122b591" providerId="ADAL" clId="{1F804508-5EE2-4F7C-B250-2DA2BDF8241B}" dt="2023-03-24T14:27:38.094" v="3440" actId="47"/>
        <pc:sldMkLst>
          <pc:docMk/>
          <pc:sldMk cId="114769864" sldId="306"/>
        </pc:sldMkLst>
      </pc:sldChg>
      <pc:sldChg chg="addSp delSp modSp mod ord">
        <pc:chgData name="Huw Griffiths" userId="be253156-1baf-4540-9db4-99275122b591" providerId="ADAL" clId="{1F804508-5EE2-4F7C-B250-2DA2BDF8241B}" dt="2023-03-21T15:44:08.475" v="1855" actId="1076"/>
        <pc:sldMkLst>
          <pc:docMk/>
          <pc:sldMk cId="1613598062" sldId="307"/>
        </pc:sldMkLst>
      </pc:sldChg>
      <pc:sldChg chg="del ord">
        <pc:chgData name="Huw Griffiths" userId="be253156-1baf-4540-9db4-99275122b591" providerId="ADAL" clId="{1F804508-5EE2-4F7C-B250-2DA2BDF8241B}" dt="2023-03-24T14:27:37.927" v="3435" actId="47"/>
        <pc:sldMkLst>
          <pc:docMk/>
          <pc:sldMk cId="365334912" sldId="308"/>
        </pc:sldMkLst>
      </pc:sldChg>
      <pc:sldChg chg="del">
        <pc:chgData name="Huw Griffiths" userId="be253156-1baf-4540-9db4-99275122b591" providerId="ADAL" clId="{1F804508-5EE2-4F7C-B250-2DA2BDF8241B}" dt="2023-03-24T14:27:37.963" v="3436" actId="47"/>
        <pc:sldMkLst>
          <pc:docMk/>
          <pc:sldMk cId="3561473475" sldId="310"/>
        </pc:sldMkLst>
      </pc:sldChg>
      <pc:sldChg chg="add del">
        <pc:chgData name="Huw Griffiths" userId="be253156-1baf-4540-9db4-99275122b591" providerId="ADAL" clId="{1F804508-5EE2-4F7C-B250-2DA2BDF8241B}" dt="2023-03-24T14:28:00.556" v="3474" actId="47"/>
        <pc:sldMkLst>
          <pc:docMk/>
          <pc:sldMk cId="3584772686" sldId="311"/>
        </pc:sldMkLst>
      </pc:sldChg>
      <pc:sldChg chg="delSp modSp add del mod">
        <pc:chgData name="Huw Griffiths" userId="be253156-1baf-4540-9db4-99275122b591" providerId="ADAL" clId="{1F804508-5EE2-4F7C-B250-2DA2BDF8241B}" dt="2023-03-24T14:28:18.909" v="3478" actId="2696"/>
        <pc:sldMkLst>
          <pc:docMk/>
          <pc:sldMk cId="927313156" sldId="312"/>
        </pc:sldMkLst>
      </pc:sldChg>
      <pc:sldChg chg="del">
        <pc:chgData name="Huw Griffiths" userId="be253156-1baf-4540-9db4-99275122b591" providerId="ADAL" clId="{1F804508-5EE2-4F7C-B250-2DA2BDF8241B}" dt="2023-03-24T14:27:38.027" v="3437" actId="47"/>
        <pc:sldMkLst>
          <pc:docMk/>
          <pc:sldMk cId="2270028676" sldId="313"/>
        </pc:sldMkLst>
      </pc:sldChg>
      <pc:sldChg chg="addSp modSp mod modAnim">
        <pc:chgData name="Huw Griffiths" userId="be253156-1baf-4540-9db4-99275122b591" providerId="ADAL" clId="{1F804508-5EE2-4F7C-B250-2DA2BDF8241B}" dt="2023-03-21T10:57:28.563" v="1443" actId="14100"/>
        <pc:sldMkLst>
          <pc:docMk/>
          <pc:sldMk cId="2259106971" sldId="318"/>
        </pc:sldMkLst>
      </pc:sldChg>
      <pc:sldChg chg="addSp delSp modSp add del mod">
        <pc:chgData name="Huw Griffiths" userId="be253156-1baf-4540-9db4-99275122b591" providerId="ADAL" clId="{1F804508-5EE2-4F7C-B250-2DA2BDF8241B}" dt="2023-03-24T14:27:47.137" v="3466" actId="47"/>
        <pc:sldMkLst>
          <pc:docMk/>
          <pc:sldMk cId="3441577577" sldId="319"/>
        </pc:sldMkLst>
      </pc:sldChg>
      <pc:sldChg chg="addSp delSp modSp mod">
        <pc:chgData name="Huw Griffiths" userId="be253156-1baf-4540-9db4-99275122b591" providerId="ADAL" clId="{1F804508-5EE2-4F7C-B250-2DA2BDF8241B}" dt="2023-03-21T15:27:57.813" v="1757" actId="115"/>
        <pc:sldMkLst>
          <pc:docMk/>
          <pc:sldMk cId="3394420288" sldId="342"/>
        </pc:sldMkLst>
      </pc:sldChg>
      <pc:sldChg chg="modSp">
        <pc:chgData name="Huw Griffiths" userId="be253156-1baf-4540-9db4-99275122b591" providerId="ADAL" clId="{1F804508-5EE2-4F7C-B250-2DA2BDF8241B}" dt="2023-03-13T16:27:50.838" v="0" actId="313"/>
        <pc:sldMkLst>
          <pc:docMk/>
          <pc:sldMk cId="1025546991" sldId="344"/>
        </pc:sldMkLst>
      </pc:sldChg>
      <pc:sldChg chg="modSp">
        <pc:chgData name="Huw Griffiths" userId="be253156-1baf-4540-9db4-99275122b591" providerId="ADAL" clId="{1F804508-5EE2-4F7C-B250-2DA2BDF8241B}" dt="2023-03-13T16:27:58.450" v="1" actId="313"/>
        <pc:sldMkLst>
          <pc:docMk/>
          <pc:sldMk cId="2902110836" sldId="345"/>
        </pc:sldMkLst>
      </pc:sldChg>
      <pc:sldChg chg="modSp">
        <pc:chgData name="Huw Griffiths" userId="be253156-1baf-4540-9db4-99275122b591" providerId="ADAL" clId="{1F804508-5EE2-4F7C-B250-2DA2BDF8241B}" dt="2023-03-13T16:28:08.368" v="2"/>
        <pc:sldMkLst>
          <pc:docMk/>
          <pc:sldMk cId="3562160261" sldId="347"/>
        </pc:sldMkLst>
      </pc:sldChg>
      <pc:sldChg chg="addSp modSp add mod ord modAnim modNotesTx">
        <pc:chgData name="Huw Griffiths" userId="be253156-1baf-4540-9db4-99275122b591" providerId="ADAL" clId="{1F804508-5EE2-4F7C-B250-2DA2BDF8241B}" dt="2023-03-14T15:27:42.332" v="567" actId="115"/>
        <pc:sldMkLst>
          <pc:docMk/>
          <pc:sldMk cId="3074947546" sldId="348"/>
        </pc:sldMkLst>
      </pc:sldChg>
      <pc:sldChg chg="addSp delSp modSp add mod ord">
        <pc:chgData name="Huw Griffiths" userId="be253156-1baf-4540-9db4-99275122b591" providerId="ADAL" clId="{1F804508-5EE2-4F7C-B250-2DA2BDF8241B}" dt="2023-03-14T15:38:09.502" v="745" actId="1076"/>
        <pc:sldMkLst>
          <pc:docMk/>
          <pc:sldMk cId="926934111" sldId="349"/>
        </pc:sldMkLst>
      </pc:sldChg>
      <pc:sldChg chg="addSp delSp modSp new mod">
        <pc:chgData name="Huw Griffiths" userId="be253156-1baf-4540-9db4-99275122b591" providerId="ADAL" clId="{1F804508-5EE2-4F7C-B250-2DA2BDF8241B}" dt="2023-03-14T15:44:11.242" v="751" actId="1076"/>
        <pc:sldMkLst>
          <pc:docMk/>
          <pc:sldMk cId="712817337" sldId="350"/>
        </pc:sldMkLst>
      </pc:sldChg>
      <pc:sldChg chg="addSp delSp modSp new mod">
        <pc:chgData name="Huw Griffiths" userId="be253156-1baf-4540-9db4-99275122b591" providerId="ADAL" clId="{1F804508-5EE2-4F7C-B250-2DA2BDF8241B}" dt="2023-03-29T09:51:26.516" v="4116" actId="1076"/>
        <pc:sldMkLst>
          <pc:docMk/>
          <pc:sldMk cId="3304828185" sldId="351"/>
        </pc:sldMkLst>
      </pc:sldChg>
      <pc:sldChg chg="addSp delSp modSp add mod modAnim">
        <pc:chgData name="Huw Griffiths" userId="be253156-1baf-4540-9db4-99275122b591" providerId="ADAL" clId="{1F804508-5EE2-4F7C-B250-2DA2BDF8241B}" dt="2023-03-29T09:50:59.824" v="4095" actId="1076"/>
        <pc:sldMkLst>
          <pc:docMk/>
          <pc:sldMk cId="3575454035" sldId="352"/>
        </pc:sldMkLst>
      </pc:sldChg>
      <pc:sldChg chg="addSp delSp modSp mod ord addAnim delAnim modAnim">
        <pc:chgData name="Huw Griffiths" userId="be253156-1baf-4540-9db4-99275122b591" providerId="ADAL" clId="{1F804508-5EE2-4F7C-B250-2DA2BDF8241B}" dt="2023-03-27T10:19:05.633" v="3634" actId="6549"/>
        <pc:sldMkLst>
          <pc:docMk/>
          <pc:sldMk cId="215253235" sldId="354"/>
        </pc:sldMkLst>
      </pc:sldChg>
      <pc:sldChg chg="addSp delSp modSp add mod delAnim modAnim">
        <pc:chgData name="Huw Griffiths" userId="be253156-1baf-4540-9db4-99275122b591" providerId="ADAL" clId="{1F804508-5EE2-4F7C-B250-2DA2BDF8241B}" dt="2023-03-21T10:44:35.377" v="1219" actId="14100"/>
        <pc:sldMkLst>
          <pc:docMk/>
          <pc:sldMk cId="4213200055" sldId="355"/>
        </pc:sldMkLst>
      </pc:sldChg>
      <pc:sldChg chg="addSp delSp modSp mod delAnim modAnim">
        <pc:chgData name="Huw Griffiths" userId="be253156-1baf-4540-9db4-99275122b591" providerId="ADAL" clId="{1F804508-5EE2-4F7C-B250-2DA2BDF8241B}" dt="2023-03-27T10:17:33.761" v="3631" actId="20577"/>
        <pc:sldMkLst>
          <pc:docMk/>
          <pc:sldMk cId="2767349572" sldId="356"/>
        </pc:sldMkLst>
      </pc:sldChg>
      <pc:sldChg chg="addSp delSp modSp add del mod ord modAnim">
        <pc:chgData name="Huw Griffiths" userId="be253156-1baf-4540-9db4-99275122b591" providerId="ADAL" clId="{1F804508-5EE2-4F7C-B250-2DA2BDF8241B}" dt="2023-03-24T14:27:47.204" v="3467" actId="47"/>
        <pc:sldMkLst>
          <pc:docMk/>
          <pc:sldMk cId="467585466" sldId="357"/>
        </pc:sldMkLst>
      </pc:sldChg>
      <pc:sldChg chg="addSp delSp modSp add del mod ord addAnim delAnim modAnim">
        <pc:chgData name="Huw Griffiths" userId="be253156-1baf-4540-9db4-99275122b591" providerId="ADAL" clId="{1F804508-5EE2-4F7C-B250-2DA2BDF8241B}" dt="2023-03-24T14:27:48.316" v="3468" actId="47"/>
        <pc:sldMkLst>
          <pc:docMk/>
          <pc:sldMk cId="1829434298" sldId="358"/>
        </pc:sldMkLst>
      </pc:sldChg>
      <pc:sldChg chg="addSp delSp modSp add del mod ord delAnim modAnim">
        <pc:chgData name="Huw Griffiths" userId="be253156-1baf-4540-9db4-99275122b591" providerId="ADAL" clId="{1F804508-5EE2-4F7C-B250-2DA2BDF8241B}" dt="2023-03-24T14:27:49.161" v="3469" actId="47"/>
        <pc:sldMkLst>
          <pc:docMk/>
          <pc:sldMk cId="1163213799" sldId="359"/>
        </pc:sldMkLst>
      </pc:sldChg>
      <pc:sldChg chg="addSp delSp modSp add mod ord setBg">
        <pc:chgData name="Huw Griffiths" userId="be253156-1baf-4540-9db4-99275122b591" providerId="ADAL" clId="{1F804508-5EE2-4F7C-B250-2DA2BDF8241B}" dt="2023-03-24T13:42:49.117" v="3386" actId="1076"/>
        <pc:sldMkLst>
          <pc:docMk/>
          <pc:sldMk cId="1163799315" sldId="360"/>
        </pc:sldMkLst>
      </pc:sldChg>
      <pc:sldChg chg="addSp delSp modSp mod">
        <pc:chgData name="Huw Griffiths" userId="be253156-1baf-4540-9db4-99275122b591" providerId="ADAL" clId="{1F804508-5EE2-4F7C-B250-2DA2BDF8241B}" dt="2023-03-27T10:18:57.262" v="3633" actId="5793"/>
        <pc:sldMkLst>
          <pc:docMk/>
          <pc:sldMk cId="172342496" sldId="361"/>
        </pc:sldMkLst>
      </pc:sldChg>
      <pc:sldChg chg="addSp delSp modSp add mod ord delAnim modAnim">
        <pc:chgData name="Huw Griffiths" userId="be253156-1baf-4540-9db4-99275122b591" providerId="ADAL" clId="{1F804508-5EE2-4F7C-B250-2DA2BDF8241B}" dt="2023-03-21T15:35:48.880" v="1795" actId="14100"/>
        <pc:sldMkLst>
          <pc:docMk/>
          <pc:sldMk cId="1003507996" sldId="362"/>
        </pc:sldMkLst>
      </pc:sldChg>
      <pc:sldChg chg="add del ord">
        <pc:chgData name="Huw Griffiths" userId="be253156-1baf-4540-9db4-99275122b591" providerId="ADAL" clId="{1F804508-5EE2-4F7C-B250-2DA2BDF8241B}" dt="2023-03-24T14:27:37.894" v="3434" actId="47"/>
        <pc:sldMkLst>
          <pc:docMk/>
          <pc:sldMk cId="2945942811" sldId="363"/>
        </pc:sldMkLst>
      </pc:sldChg>
      <pc:sldChg chg="modSp add mod ord">
        <pc:chgData name="Huw Griffiths" userId="be253156-1baf-4540-9db4-99275122b591" providerId="ADAL" clId="{1F804508-5EE2-4F7C-B250-2DA2BDF8241B}" dt="2023-03-21T15:45:45.806" v="1893" actId="1076"/>
        <pc:sldMkLst>
          <pc:docMk/>
          <pc:sldMk cId="2105733865" sldId="364"/>
        </pc:sldMkLst>
      </pc:sldChg>
      <pc:sldChg chg="addSp delSp modSp add del mod ord">
        <pc:chgData name="Huw Griffiths" userId="be253156-1baf-4540-9db4-99275122b591" providerId="ADAL" clId="{1F804508-5EE2-4F7C-B250-2DA2BDF8241B}" dt="2023-03-24T14:27:41.536" v="3458" actId="47"/>
        <pc:sldMkLst>
          <pc:docMk/>
          <pc:sldMk cId="3115343984" sldId="365"/>
        </pc:sldMkLst>
      </pc:sldChg>
      <pc:sldChg chg="modSp add del mod ord">
        <pc:chgData name="Huw Griffiths" userId="be253156-1baf-4540-9db4-99275122b591" providerId="ADAL" clId="{1F804508-5EE2-4F7C-B250-2DA2BDF8241B}" dt="2023-03-24T14:27:42.157" v="3459" actId="47"/>
        <pc:sldMkLst>
          <pc:docMk/>
          <pc:sldMk cId="4026952335" sldId="366"/>
        </pc:sldMkLst>
      </pc:sldChg>
      <pc:sldChg chg="modSp add del mod ord">
        <pc:chgData name="Huw Griffiths" userId="be253156-1baf-4540-9db4-99275122b591" providerId="ADAL" clId="{1F804508-5EE2-4F7C-B250-2DA2BDF8241B}" dt="2023-03-24T14:27:42.857" v="3460" actId="47"/>
        <pc:sldMkLst>
          <pc:docMk/>
          <pc:sldMk cId="2487907328" sldId="367"/>
        </pc:sldMkLst>
      </pc:sldChg>
      <pc:sldChg chg="modSp add del mod ord">
        <pc:chgData name="Huw Griffiths" userId="be253156-1baf-4540-9db4-99275122b591" providerId="ADAL" clId="{1F804508-5EE2-4F7C-B250-2DA2BDF8241B}" dt="2023-03-24T14:27:43.192" v="3461" actId="47"/>
        <pc:sldMkLst>
          <pc:docMk/>
          <pc:sldMk cId="4117244199" sldId="368"/>
        </pc:sldMkLst>
      </pc:sldChg>
      <pc:sldChg chg="addSp delSp modSp new add del mod">
        <pc:chgData name="Huw Griffiths" userId="be253156-1baf-4540-9db4-99275122b591" providerId="ADAL" clId="{1F804508-5EE2-4F7C-B250-2DA2BDF8241B}" dt="2023-03-24T14:27:43.578" v="3462" actId="47"/>
        <pc:sldMkLst>
          <pc:docMk/>
          <pc:sldMk cId="988815594" sldId="369"/>
        </pc:sldMkLst>
      </pc:sldChg>
      <pc:sldChg chg="addSp delSp modSp add del mod ord">
        <pc:chgData name="Huw Griffiths" userId="be253156-1baf-4540-9db4-99275122b591" providerId="ADAL" clId="{1F804508-5EE2-4F7C-B250-2DA2BDF8241B}" dt="2023-03-24T14:27:44.081" v="3463" actId="47"/>
        <pc:sldMkLst>
          <pc:docMk/>
          <pc:sldMk cId="881238588" sldId="370"/>
        </pc:sldMkLst>
      </pc:sldChg>
      <pc:sldChg chg="modSp add del mod modAnim">
        <pc:chgData name="Huw Griffiths" userId="be253156-1baf-4540-9db4-99275122b591" providerId="ADAL" clId="{1F804508-5EE2-4F7C-B250-2DA2BDF8241B}" dt="2023-03-27T11:32:24.432" v="4039" actId="27636"/>
        <pc:sldMkLst>
          <pc:docMk/>
          <pc:sldMk cId="9713088" sldId="371"/>
        </pc:sldMkLst>
      </pc:sldChg>
      <pc:sldChg chg="modSp add del mod ord">
        <pc:chgData name="Huw Griffiths" userId="be253156-1baf-4540-9db4-99275122b591" providerId="ADAL" clId="{1F804508-5EE2-4F7C-B250-2DA2BDF8241B}" dt="2023-03-24T14:27:46.244" v="3465" actId="47"/>
        <pc:sldMkLst>
          <pc:docMk/>
          <pc:sldMk cId="2465176190" sldId="372"/>
        </pc:sldMkLst>
      </pc:sldChg>
      <pc:sldChg chg="new add del">
        <pc:chgData name="Huw Griffiths" userId="be253156-1baf-4540-9db4-99275122b591" providerId="ADAL" clId="{1F804508-5EE2-4F7C-B250-2DA2BDF8241B}" dt="2023-03-24T14:27:50.053" v="3470" actId="47"/>
        <pc:sldMkLst>
          <pc:docMk/>
          <pc:sldMk cId="3198269670" sldId="373"/>
        </pc:sldMkLst>
      </pc:sldChg>
      <pc:sldChg chg="new add del">
        <pc:chgData name="Huw Griffiths" userId="be253156-1baf-4540-9db4-99275122b591" providerId="ADAL" clId="{1F804508-5EE2-4F7C-B250-2DA2BDF8241B}" dt="2023-03-24T14:27:50.813" v="3471" actId="47"/>
        <pc:sldMkLst>
          <pc:docMk/>
          <pc:sldMk cId="657634637" sldId="374"/>
        </pc:sldMkLst>
      </pc:sldChg>
      <pc:sldChg chg="modSp mod modNotesTx">
        <pc:chgData name="Huw Griffiths" userId="be253156-1baf-4540-9db4-99275122b591" providerId="ADAL" clId="{1F804508-5EE2-4F7C-B250-2DA2BDF8241B}" dt="2023-03-27T11:42:32.933" v="4074" actId="20577"/>
        <pc:sldMkLst>
          <pc:docMk/>
          <pc:sldMk cId="2262460752" sldId="375"/>
        </pc:sldMkLst>
      </pc:sldChg>
      <pc:sldChg chg="new del">
        <pc:chgData name="Huw Griffiths" userId="be253156-1baf-4540-9db4-99275122b591" providerId="ADAL" clId="{1F804508-5EE2-4F7C-B250-2DA2BDF8241B}" dt="2023-03-24T14:27:37.373" v="3431" actId="47"/>
        <pc:sldMkLst>
          <pc:docMk/>
          <pc:sldMk cId="3778103586" sldId="375"/>
        </pc:sldMkLst>
      </pc:sldChg>
      <pc:sldChg chg="addSp delSp modSp add mod ord delAnim modAnim">
        <pc:chgData name="Huw Griffiths" userId="be253156-1baf-4540-9db4-99275122b591" providerId="ADAL" clId="{1F804508-5EE2-4F7C-B250-2DA2BDF8241B}" dt="2023-03-27T11:02:09.798" v="3658" actId="14100"/>
        <pc:sldMkLst>
          <pc:docMk/>
          <pc:sldMk cId="328815519" sldId="376"/>
        </pc:sldMkLst>
      </pc:sldChg>
      <pc:sldChg chg="addSp delSp modSp add mod delAnim modAnim">
        <pc:chgData name="Huw Griffiths" userId="be253156-1baf-4540-9db4-99275122b591" providerId="ADAL" clId="{1F804508-5EE2-4F7C-B250-2DA2BDF8241B}" dt="2023-03-27T09:32:42.541" v="3560" actId="14100"/>
        <pc:sldMkLst>
          <pc:docMk/>
          <pc:sldMk cId="819496422" sldId="377"/>
        </pc:sldMkLst>
      </pc:sldChg>
      <pc:sldMasterChg chg="del delSldLayout">
        <pc:chgData name="Huw Griffiths" userId="be253156-1baf-4540-9db4-99275122b591" providerId="ADAL" clId="{1F804508-5EE2-4F7C-B250-2DA2BDF8241B}" dt="2023-03-21T17:08:30.600" v="3247" actId="47"/>
        <pc:sldMasterMkLst>
          <pc:docMk/>
          <pc:sldMasterMk cId="4211768054" sldId="2147483718"/>
        </pc:sldMasterMkLst>
        <pc:sldLayoutChg chg="del">
          <pc:chgData name="Huw Griffiths" userId="be253156-1baf-4540-9db4-99275122b591" providerId="ADAL" clId="{1F804508-5EE2-4F7C-B250-2DA2BDF8241B}" dt="2023-03-21T17:08:30.600" v="3247" actId="47"/>
          <pc:sldLayoutMkLst>
            <pc:docMk/>
            <pc:sldMasterMk cId="4211768054" sldId="2147483718"/>
            <pc:sldLayoutMk cId="1421515573" sldId="2147483719"/>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3951231486" sldId="2147483720"/>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1310780367" sldId="2147483721"/>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3410800678" sldId="2147483722"/>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2675245706" sldId="2147483723"/>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418605702" sldId="2147483724"/>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2655344034" sldId="2147483725"/>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280224665" sldId="2147483726"/>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2201148411" sldId="2147483727"/>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118807101" sldId="2147483728"/>
          </pc:sldLayoutMkLst>
        </pc:sldLayoutChg>
        <pc:sldLayoutChg chg="del">
          <pc:chgData name="Huw Griffiths" userId="be253156-1baf-4540-9db4-99275122b591" providerId="ADAL" clId="{1F804508-5EE2-4F7C-B250-2DA2BDF8241B}" dt="2023-03-21T17:08:30.600" v="3247" actId="47"/>
          <pc:sldLayoutMkLst>
            <pc:docMk/>
            <pc:sldMasterMk cId="4211768054" sldId="2147483718"/>
            <pc:sldLayoutMk cId="37407995" sldId="2147483729"/>
          </pc:sldLayoutMkLst>
        </pc:sldLayoutChg>
      </pc:sldMasterChg>
    </pc:docChg>
  </pc:docChgLst>
  <pc:docChgLst>
    <pc:chgData name="Huw Griffiths" userId="be253156-1baf-4540-9db4-99275122b591" providerId="ADAL" clId="{B76D31C7-0EDB-41F8-9E1B-8D0DF6A3233B}"/>
    <pc:docChg chg="undo custSel addSld delSld modSld sldOrd">
      <pc:chgData name="Huw Griffiths" userId="be253156-1baf-4540-9db4-99275122b591" providerId="ADAL" clId="{B76D31C7-0EDB-41F8-9E1B-8D0DF6A3233B}" dt="2025-10-07T13:56:51.267" v="453" actId="47"/>
      <pc:docMkLst>
        <pc:docMk/>
      </pc:docMkLst>
      <pc:sldChg chg="modSp">
        <pc:chgData name="Huw Griffiths" userId="be253156-1baf-4540-9db4-99275122b591" providerId="ADAL" clId="{B76D31C7-0EDB-41F8-9E1B-8D0DF6A3233B}" dt="2025-10-07T13:51:32.980" v="452" actId="20577"/>
        <pc:sldMkLst>
          <pc:docMk/>
          <pc:sldMk cId="1207899587" sldId="315"/>
        </pc:sldMkLst>
        <pc:graphicFrameChg chg="mod">
          <ac:chgData name="Huw Griffiths" userId="be253156-1baf-4540-9db4-99275122b591" providerId="ADAL" clId="{B76D31C7-0EDB-41F8-9E1B-8D0DF6A3233B}" dt="2025-10-07T13:51:32.980" v="452" actId="20577"/>
          <ac:graphicFrameMkLst>
            <pc:docMk/>
            <pc:sldMk cId="1207899587" sldId="315"/>
            <ac:graphicFrameMk id="4" creationId="{43AA765E-0246-D92A-DA51-AC7B49AC2D88}"/>
          </ac:graphicFrameMkLst>
        </pc:graphicFrameChg>
      </pc:sldChg>
      <pc:sldChg chg="del">
        <pc:chgData name="Huw Griffiths" userId="be253156-1baf-4540-9db4-99275122b591" providerId="ADAL" clId="{B76D31C7-0EDB-41F8-9E1B-8D0DF6A3233B}" dt="2025-10-07T13:56:51.267" v="453" actId="47"/>
        <pc:sldMkLst>
          <pc:docMk/>
          <pc:sldMk cId="2208313716" sldId="317"/>
        </pc:sldMkLst>
      </pc:sldChg>
      <pc:sldChg chg="addSp delSp modSp mod delAnim modAnim">
        <pc:chgData name="Huw Griffiths" userId="be253156-1baf-4540-9db4-99275122b591" providerId="ADAL" clId="{B76D31C7-0EDB-41F8-9E1B-8D0DF6A3233B}" dt="2024-09-30T13:19:33.216" v="3"/>
        <pc:sldMkLst>
          <pc:docMk/>
          <pc:sldMk cId="2259106971" sldId="318"/>
        </pc:sldMkLst>
      </pc:sldChg>
      <pc:sldChg chg="modSp mod">
        <pc:chgData name="Huw Griffiths" userId="be253156-1baf-4540-9db4-99275122b591" providerId="ADAL" clId="{B76D31C7-0EDB-41F8-9E1B-8D0DF6A3233B}" dt="2024-09-30T13:21:51.303" v="37" actId="20577"/>
        <pc:sldMkLst>
          <pc:docMk/>
          <pc:sldMk cId="215253235" sldId="354"/>
        </pc:sldMkLst>
      </pc:sldChg>
      <pc:sldChg chg="ord">
        <pc:chgData name="Huw Griffiths" userId="be253156-1baf-4540-9db4-99275122b591" providerId="ADAL" clId="{B76D31C7-0EDB-41F8-9E1B-8D0DF6A3233B}" dt="2024-09-25T12:52:07.501" v="1"/>
        <pc:sldMkLst>
          <pc:docMk/>
          <pc:sldMk cId="328815519" sldId="376"/>
        </pc:sldMkLst>
      </pc:sldChg>
      <pc:sldChg chg="modSp mod">
        <pc:chgData name="Huw Griffiths" userId="be253156-1baf-4540-9db4-99275122b591" providerId="ADAL" clId="{B76D31C7-0EDB-41F8-9E1B-8D0DF6A3233B}" dt="2024-10-11T14:42:28.378" v="153" actId="1038"/>
        <pc:sldMkLst>
          <pc:docMk/>
          <pc:sldMk cId="819496422" sldId="377"/>
        </pc:sldMkLst>
      </pc:sldChg>
      <pc:sldChg chg="addSp delSp modSp add mod delAnim modAnim">
        <pc:chgData name="Huw Griffiths" userId="be253156-1baf-4540-9db4-99275122b591" providerId="ADAL" clId="{B76D31C7-0EDB-41F8-9E1B-8D0DF6A3233B}" dt="2024-09-30T13:20:31.626" v="8" actId="14100"/>
        <pc:sldMkLst>
          <pc:docMk/>
          <pc:sldMk cId="3666902265" sldId="380"/>
        </pc:sldMkLst>
      </pc:sldChg>
      <pc:sldChg chg="delSp new del mod">
        <pc:chgData name="Huw Griffiths" userId="be253156-1baf-4540-9db4-99275122b591" providerId="ADAL" clId="{B76D31C7-0EDB-41F8-9E1B-8D0DF6A3233B}" dt="2024-09-30T13:29:03.197" v="44" actId="47"/>
        <pc:sldMkLst>
          <pc:docMk/>
          <pc:sldMk cId="1740844438" sldId="381"/>
        </pc:sldMkLst>
      </pc:sldChg>
      <pc:sldChg chg="addSp delSp modSp add mod ord">
        <pc:chgData name="Huw Griffiths" userId="be253156-1baf-4540-9db4-99275122b591" providerId="ADAL" clId="{B76D31C7-0EDB-41F8-9E1B-8D0DF6A3233B}" dt="2024-10-11T15:24:11.982" v="341" actId="20577"/>
        <pc:sldMkLst>
          <pc:docMk/>
          <pc:sldMk cId="1004785954" sldId="382"/>
        </pc:sldMkLst>
      </pc:sldChg>
      <pc:sldChg chg="addSp delSp modSp add mod setBg">
        <pc:chgData name="Huw Griffiths" userId="be253156-1baf-4540-9db4-99275122b591" providerId="ADAL" clId="{B76D31C7-0EDB-41F8-9E1B-8D0DF6A3233B}" dt="2024-10-11T15:23:54.177" v="332" actId="1076"/>
        <pc:sldMkLst>
          <pc:docMk/>
          <pc:sldMk cId="1753368" sldId="383"/>
        </pc:sldMkLst>
      </pc:sldChg>
      <pc:sldChg chg="addSp delSp modSp new mod">
        <pc:chgData name="Huw Griffiths" userId="be253156-1baf-4540-9db4-99275122b591" providerId="ADAL" clId="{B76D31C7-0EDB-41F8-9E1B-8D0DF6A3233B}" dt="2024-10-11T15:20:27.103" v="324" actId="1076"/>
        <pc:sldMkLst>
          <pc:docMk/>
          <pc:sldMk cId="2489855018" sldId="384"/>
        </pc:sldMkLst>
      </pc:sldChg>
      <pc:sldChg chg="delSp modSp new mod">
        <pc:chgData name="Huw Griffiths" userId="be253156-1baf-4540-9db4-99275122b591" providerId="ADAL" clId="{B76D31C7-0EDB-41F8-9E1B-8D0DF6A3233B}" dt="2025-10-05T17:59:08.720" v="373" actId="27636"/>
        <pc:sldMkLst>
          <pc:docMk/>
          <pc:sldMk cId="1324450243" sldId="385"/>
        </pc:sldMkLst>
        <pc:spChg chg="mod">
          <ac:chgData name="Huw Griffiths" userId="be253156-1baf-4540-9db4-99275122b591" providerId="ADAL" clId="{B76D31C7-0EDB-41F8-9E1B-8D0DF6A3233B}" dt="2025-10-05T17:58:57.820" v="369" actId="14100"/>
          <ac:spMkLst>
            <pc:docMk/>
            <pc:sldMk cId="1324450243" sldId="385"/>
            <ac:spMk id="3" creationId="{D0E30689-39A5-D484-4E86-53A0F225A024}"/>
          </ac:spMkLst>
        </pc:spChg>
        <pc:spChg chg="mod">
          <ac:chgData name="Huw Griffiths" userId="be253156-1baf-4540-9db4-99275122b591" providerId="ADAL" clId="{B76D31C7-0EDB-41F8-9E1B-8D0DF6A3233B}" dt="2025-10-05T17:58:38.944" v="366" actId="20577"/>
          <ac:spMkLst>
            <pc:docMk/>
            <pc:sldMk cId="1324450243" sldId="385"/>
            <ac:spMk id="5" creationId="{3F49ABB8-F697-7370-E5AB-574CEDED1D4E}"/>
          </ac:spMkLst>
        </pc:spChg>
        <pc:spChg chg="mod">
          <ac:chgData name="Huw Griffiths" userId="be253156-1baf-4540-9db4-99275122b591" providerId="ADAL" clId="{B76D31C7-0EDB-41F8-9E1B-8D0DF6A3233B}" dt="2025-10-05T17:59:08.720" v="373" actId="27636"/>
          <ac:spMkLst>
            <pc:docMk/>
            <pc:sldMk cId="1324450243" sldId="385"/>
            <ac:spMk id="7" creationId="{2B0B008D-77E5-2D5E-BA90-9C20B71E6C28}"/>
          </ac:spMkLst>
        </pc:spChg>
      </pc:sldChg>
      <pc:sldChg chg="modSp add mod">
        <pc:chgData name="Huw Griffiths" userId="be253156-1baf-4540-9db4-99275122b591" providerId="ADAL" clId="{B76D31C7-0EDB-41F8-9E1B-8D0DF6A3233B}" dt="2025-10-05T18:03:15.767" v="424" actId="6549"/>
        <pc:sldMkLst>
          <pc:docMk/>
          <pc:sldMk cId="608313305" sldId="386"/>
        </pc:sldMkLst>
        <pc:spChg chg="mod">
          <ac:chgData name="Huw Griffiths" userId="be253156-1baf-4540-9db4-99275122b591" providerId="ADAL" clId="{B76D31C7-0EDB-41F8-9E1B-8D0DF6A3233B}" dt="2025-10-05T18:00:49.725" v="395" actId="14100"/>
          <ac:spMkLst>
            <pc:docMk/>
            <pc:sldMk cId="608313305" sldId="386"/>
            <ac:spMk id="3" creationId="{862CE861-148B-55C4-B315-B17301024380}"/>
          </ac:spMkLst>
        </pc:spChg>
        <pc:spChg chg="mod">
          <ac:chgData name="Huw Griffiths" userId="be253156-1baf-4540-9db4-99275122b591" providerId="ADAL" clId="{B76D31C7-0EDB-41F8-9E1B-8D0DF6A3233B}" dt="2025-10-05T18:03:15.767" v="424" actId="6549"/>
          <ac:spMkLst>
            <pc:docMk/>
            <pc:sldMk cId="608313305" sldId="386"/>
            <ac:spMk id="7" creationId="{55D0799F-B9C4-B82A-7E1A-BCB40ECCD588}"/>
          </ac:spMkLst>
        </pc:spChg>
      </pc:sldChg>
      <pc:sldChg chg="modSp add mod">
        <pc:chgData name="Huw Griffiths" userId="be253156-1baf-4540-9db4-99275122b591" providerId="ADAL" clId="{B76D31C7-0EDB-41F8-9E1B-8D0DF6A3233B}" dt="2025-10-05T18:05:47.314" v="451" actId="1076"/>
        <pc:sldMkLst>
          <pc:docMk/>
          <pc:sldMk cId="4087308310" sldId="387"/>
        </pc:sldMkLst>
        <pc:spChg chg="mod">
          <ac:chgData name="Huw Griffiths" userId="be253156-1baf-4540-9db4-99275122b591" providerId="ADAL" clId="{B76D31C7-0EDB-41F8-9E1B-8D0DF6A3233B}" dt="2025-10-05T18:05:47.314" v="451" actId="1076"/>
          <ac:spMkLst>
            <pc:docMk/>
            <pc:sldMk cId="4087308310" sldId="387"/>
            <ac:spMk id="3" creationId="{8367CDEF-7EFF-ACF2-4B5B-38C1EFA585B3}"/>
          </ac:spMkLst>
        </pc:spChg>
        <pc:spChg chg="mod">
          <ac:chgData name="Huw Griffiths" userId="be253156-1baf-4540-9db4-99275122b591" providerId="ADAL" clId="{B76D31C7-0EDB-41F8-9E1B-8D0DF6A3233B}" dt="2025-10-05T18:05:19.854" v="428" actId="20577"/>
          <ac:spMkLst>
            <pc:docMk/>
            <pc:sldMk cId="4087308310" sldId="387"/>
            <ac:spMk id="7" creationId="{66B9B924-5C40-F532-BEAD-9F5D8C47AA1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F2D9AF1-A155-4CC9-A63A-FDC2138B2D6E}"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8061E4E-686E-4F04-BFCD-261C444CE5B4}">
      <dgm:prSet phldrT="[Text]"/>
      <dgm:spPr/>
      <dgm:t>
        <a:bodyPr/>
        <a:lstStyle/>
        <a:p>
          <a:r>
            <a:rPr lang="en-US"/>
            <a:t>Post-Positivistic </a:t>
          </a:r>
        </a:p>
      </dgm:t>
    </dgm:pt>
    <dgm:pt modelId="{2FD86F3F-DD6B-497E-829B-CF170E036308}" type="parTrans" cxnId="{06D2316A-E2FF-4AEF-9C31-4F6C0C0625C8}">
      <dgm:prSet/>
      <dgm:spPr/>
      <dgm:t>
        <a:bodyPr/>
        <a:lstStyle/>
        <a:p>
          <a:endParaRPr lang="en-US"/>
        </a:p>
      </dgm:t>
    </dgm:pt>
    <dgm:pt modelId="{71134565-5570-4680-8841-143A6868E28A}" type="sibTrans" cxnId="{06D2316A-E2FF-4AEF-9C31-4F6C0C0625C8}">
      <dgm:prSet/>
      <dgm:spPr/>
      <dgm:t>
        <a:bodyPr/>
        <a:lstStyle/>
        <a:p>
          <a:endParaRPr lang="en-US"/>
        </a:p>
      </dgm:t>
    </dgm:pt>
    <dgm:pt modelId="{37C8F668-A8BE-411A-A7C2-B7D3419836A5}">
      <dgm:prSet phldrT="[Text]"/>
      <dgm:spPr>
        <a:solidFill>
          <a:srgbClr val="FE903B">
            <a:alpha val="90000"/>
          </a:srgbClr>
        </a:solidFill>
      </dgm:spPr>
      <dgm:t>
        <a:bodyPr/>
        <a:lstStyle/>
        <a:p>
          <a:r>
            <a:rPr lang="en-US"/>
            <a:t>Quantitative </a:t>
          </a:r>
        </a:p>
      </dgm:t>
    </dgm:pt>
    <dgm:pt modelId="{E2D41107-8777-411D-A15D-20E0D52EE944}" type="parTrans" cxnId="{82B3B8D3-F297-411F-9739-520DE38D4A64}">
      <dgm:prSet/>
      <dgm:spPr/>
      <dgm:t>
        <a:bodyPr/>
        <a:lstStyle/>
        <a:p>
          <a:endParaRPr lang="en-US"/>
        </a:p>
      </dgm:t>
    </dgm:pt>
    <dgm:pt modelId="{664BAA54-4A95-4D91-9D41-37D0743F2486}" type="sibTrans" cxnId="{82B3B8D3-F297-411F-9739-520DE38D4A64}">
      <dgm:prSet/>
      <dgm:spPr/>
      <dgm:t>
        <a:bodyPr/>
        <a:lstStyle/>
        <a:p>
          <a:endParaRPr lang="en-US"/>
        </a:p>
      </dgm:t>
    </dgm:pt>
    <dgm:pt modelId="{4EC915A7-4668-4856-8A74-96497159E15B}">
      <dgm:prSet phldrT="[Text]"/>
      <dgm:spPr/>
      <dgm:t>
        <a:bodyPr/>
        <a:lstStyle/>
        <a:p>
          <a:r>
            <a:rPr lang="en-US"/>
            <a:t>Constructivist </a:t>
          </a:r>
        </a:p>
      </dgm:t>
    </dgm:pt>
    <dgm:pt modelId="{BE41F0BA-2C78-41E0-8DE3-24442FDA8CF2}" type="parTrans" cxnId="{3CDA694E-5F98-4019-9013-73E6F92BE6BC}">
      <dgm:prSet/>
      <dgm:spPr/>
      <dgm:t>
        <a:bodyPr/>
        <a:lstStyle/>
        <a:p>
          <a:endParaRPr lang="en-US"/>
        </a:p>
      </dgm:t>
    </dgm:pt>
    <dgm:pt modelId="{89892EF0-9FDE-41EB-8ED5-DA55CD49F038}" type="sibTrans" cxnId="{3CDA694E-5F98-4019-9013-73E6F92BE6BC}">
      <dgm:prSet/>
      <dgm:spPr/>
      <dgm:t>
        <a:bodyPr/>
        <a:lstStyle/>
        <a:p>
          <a:endParaRPr lang="en-US"/>
        </a:p>
      </dgm:t>
    </dgm:pt>
    <dgm:pt modelId="{6DF97A45-8A1D-4021-ADE2-1B1DAB07250B}">
      <dgm:prSet phldrT="[Text]"/>
      <dgm:spPr>
        <a:solidFill>
          <a:srgbClr val="FE903B">
            <a:alpha val="90000"/>
          </a:srgbClr>
        </a:solidFill>
      </dgm:spPr>
      <dgm:t>
        <a:bodyPr/>
        <a:lstStyle/>
        <a:p>
          <a:r>
            <a:rPr lang="en-US"/>
            <a:t>Qualitative </a:t>
          </a:r>
        </a:p>
      </dgm:t>
    </dgm:pt>
    <dgm:pt modelId="{A7C024A2-7550-46DB-978D-AD0C3759B053}" type="parTrans" cxnId="{DA0D9EB6-961D-4BA9-8AD1-5B7EAA0DB4CC}">
      <dgm:prSet/>
      <dgm:spPr/>
      <dgm:t>
        <a:bodyPr/>
        <a:lstStyle/>
        <a:p>
          <a:endParaRPr lang="en-US"/>
        </a:p>
      </dgm:t>
    </dgm:pt>
    <dgm:pt modelId="{714BEEFE-40BB-4A3E-AE0F-198487224740}" type="sibTrans" cxnId="{DA0D9EB6-961D-4BA9-8AD1-5B7EAA0DB4CC}">
      <dgm:prSet/>
      <dgm:spPr/>
      <dgm:t>
        <a:bodyPr/>
        <a:lstStyle/>
        <a:p>
          <a:endParaRPr lang="en-US"/>
        </a:p>
      </dgm:t>
    </dgm:pt>
    <dgm:pt modelId="{8308B980-6D1E-4DC7-8F00-C99E13C79E92}">
      <dgm:prSet phldrT="[Text]"/>
      <dgm:spPr/>
      <dgm:t>
        <a:bodyPr/>
        <a:lstStyle/>
        <a:p>
          <a:r>
            <a:rPr lang="en-US"/>
            <a:t>Pragmatism </a:t>
          </a:r>
        </a:p>
      </dgm:t>
    </dgm:pt>
    <dgm:pt modelId="{F18827BF-07E6-4A07-8F88-A7DDB05826A2}" type="parTrans" cxnId="{E5B4DD02-FF48-46C2-979E-6D5F6CC3D32D}">
      <dgm:prSet/>
      <dgm:spPr/>
      <dgm:t>
        <a:bodyPr/>
        <a:lstStyle/>
        <a:p>
          <a:endParaRPr lang="en-US"/>
        </a:p>
      </dgm:t>
    </dgm:pt>
    <dgm:pt modelId="{9A23A789-A3ED-4F36-BE46-BFD6E3AF7316}" type="sibTrans" cxnId="{E5B4DD02-FF48-46C2-979E-6D5F6CC3D32D}">
      <dgm:prSet/>
      <dgm:spPr/>
      <dgm:t>
        <a:bodyPr/>
        <a:lstStyle/>
        <a:p>
          <a:endParaRPr lang="en-US"/>
        </a:p>
      </dgm:t>
    </dgm:pt>
    <dgm:pt modelId="{9DEA1AC4-1694-419D-B86A-0D813C284F0E}">
      <dgm:prSet phldrT="[Text]"/>
      <dgm:spPr>
        <a:solidFill>
          <a:srgbClr val="FE903B">
            <a:alpha val="90000"/>
          </a:srgbClr>
        </a:solidFill>
      </dgm:spPr>
      <dgm:t>
        <a:bodyPr/>
        <a:lstStyle/>
        <a:p>
          <a:r>
            <a:rPr lang="en-US"/>
            <a:t>Mixed Methods </a:t>
          </a:r>
        </a:p>
      </dgm:t>
    </dgm:pt>
    <dgm:pt modelId="{B50AAF04-B69C-49D3-80C1-881BCF2E6BDA}" type="parTrans" cxnId="{85035CF3-429E-4008-ACDC-313E1F3C81C9}">
      <dgm:prSet/>
      <dgm:spPr/>
      <dgm:t>
        <a:bodyPr/>
        <a:lstStyle/>
        <a:p>
          <a:endParaRPr lang="en-US"/>
        </a:p>
      </dgm:t>
    </dgm:pt>
    <dgm:pt modelId="{03CE245B-387C-495E-AE3C-FFACA093BE71}" type="sibTrans" cxnId="{85035CF3-429E-4008-ACDC-313E1F3C81C9}">
      <dgm:prSet/>
      <dgm:spPr/>
      <dgm:t>
        <a:bodyPr/>
        <a:lstStyle/>
        <a:p>
          <a:endParaRPr lang="en-US"/>
        </a:p>
      </dgm:t>
    </dgm:pt>
    <dgm:pt modelId="{F284E4DA-0A7E-4F98-B394-E05E0B37F2AC}" type="pres">
      <dgm:prSet presAssocID="{DF2D9AF1-A155-4CC9-A63A-FDC2138B2D6E}" presName="Name0" presStyleCnt="0">
        <dgm:presLayoutVars>
          <dgm:dir/>
          <dgm:animLvl val="lvl"/>
          <dgm:resizeHandles val="exact"/>
        </dgm:presLayoutVars>
      </dgm:prSet>
      <dgm:spPr/>
    </dgm:pt>
    <dgm:pt modelId="{528A3A22-8B1D-4D21-B165-181191892421}" type="pres">
      <dgm:prSet presAssocID="{08061E4E-686E-4F04-BFCD-261C444CE5B4}" presName="linNode" presStyleCnt="0"/>
      <dgm:spPr/>
    </dgm:pt>
    <dgm:pt modelId="{125CD83B-6B07-40D3-923A-62EEE2F15519}" type="pres">
      <dgm:prSet presAssocID="{08061E4E-686E-4F04-BFCD-261C444CE5B4}" presName="parentText" presStyleLbl="node1" presStyleIdx="0" presStyleCnt="3">
        <dgm:presLayoutVars>
          <dgm:chMax val="1"/>
          <dgm:bulletEnabled val="1"/>
        </dgm:presLayoutVars>
      </dgm:prSet>
      <dgm:spPr/>
    </dgm:pt>
    <dgm:pt modelId="{D1E69B06-03E2-49E4-9BA6-A3328CBC71D6}" type="pres">
      <dgm:prSet presAssocID="{08061E4E-686E-4F04-BFCD-261C444CE5B4}" presName="descendantText" presStyleLbl="alignAccFollowNode1" presStyleIdx="0" presStyleCnt="3">
        <dgm:presLayoutVars>
          <dgm:bulletEnabled val="1"/>
        </dgm:presLayoutVars>
      </dgm:prSet>
      <dgm:spPr/>
    </dgm:pt>
    <dgm:pt modelId="{AB4A95FA-DEC9-4A8F-88B3-0BC95B8283B8}" type="pres">
      <dgm:prSet presAssocID="{71134565-5570-4680-8841-143A6868E28A}" presName="sp" presStyleCnt="0"/>
      <dgm:spPr/>
    </dgm:pt>
    <dgm:pt modelId="{E90AFE77-2840-484C-A40B-F4882943EE81}" type="pres">
      <dgm:prSet presAssocID="{4EC915A7-4668-4856-8A74-96497159E15B}" presName="linNode" presStyleCnt="0"/>
      <dgm:spPr/>
    </dgm:pt>
    <dgm:pt modelId="{DB0441FB-9973-443D-A5CE-EB2E2E283B77}" type="pres">
      <dgm:prSet presAssocID="{4EC915A7-4668-4856-8A74-96497159E15B}" presName="parentText" presStyleLbl="node1" presStyleIdx="1" presStyleCnt="3">
        <dgm:presLayoutVars>
          <dgm:chMax val="1"/>
          <dgm:bulletEnabled val="1"/>
        </dgm:presLayoutVars>
      </dgm:prSet>
      <dgm:spPr/>
    </dgm:pt>
    <dgm:pt modelId="{A2F30791-D55C-4D18-B268-1B483E2FB4C4}" type="pres">
      <dgm:prSet presAssocID="{4EC915A7-4668-4856-8A74-96497159E15B}" presName="descendantText" presStyleLbl="alignAccFollowNode1" presStyleIdx="1" presStyleCnt="3">
        <dgm:presLayoutVars>
          <dgm:bulletEnabled val="1"/>
        </dgm:presLayoutVars>
      </dgm:prSet>
      <dgm:spPr/>
    </dgm:pt>
    <dgm:pt modelId="{A2C1530D-459F-4F11-B3A3-D4F8D400E430}" type="pres">
      <dgm:prSet presAssocID="{89892EF0-9FDE-41EB-8ED5-DA55CD49F038}" presName="sp" presStyleCnt="0"/>
      <dgm:spPr/>
    </dgm:pt>
    <dgm:pt modelId="{64DF94A5-5C8F-4DE8-A53E-5E1483E11D30}" type="pres">
      <dgm:prSet presAssocID="{8308B980-6D1E-4DC7-8F00-C99E13C79E92}" presName="linNode" presStyleCnt="0"/>
      <dgm:spPr/>
    </dgm:pt>
    <dgm:pt modelId="{27C30B9F-4C20-46D5-90D5-6567ED611DB8}" type="pres">
      <dgm:prSet presAssocID="{8308B980-6D1E-4DC7-8F00-C99E13C79E92}" presName="parentText" presStyleLbl="node1" presStyleIdx="2" presStyleCnt="3">
        <dgm:presLayoutVars>
          <dgm:chMax val="1"/>
          <dgm:bulletEnabled val="1"/>
        </dgm:presLayoutVars>
      </dgm:prSet>
      <dgm:spPr/>
    </dgm:pt>
    <dgm:pt modelId="{94A5BCDE-D0D2-423A-891F-EA52D5BB595D}" type="pres">
      <dgm:prSet presAssocID="{8308B980-6D1E-4DC7-8F00-C99E13C79E92}" presName="descendantText" presStyleLbl="alignAccFollowNode1" presStyleIdx="2" presStyleCnt="3">
        <dgm:presLayoutVars>
          <dgm:bulletEnabled val="1"/>
        </dgm:presLayoutVars>
      </dgm:prSet>
      <dgm:spPr/>
    </dgm:pt>
  </dgm:ptLst>
  <dgm:cxnLst>
    <dgm:cxn modelId="{3D27E301-AF83-4274-9BB7-82AB07FE675F}" type="presOf" srcId="{9DEA1AC4-1694-419D-B86A-0D813C284F0E}" destId="{94A5BCDE-D0D2-423A-891F-EA52D5BB595D}" srcOrd="0" destOrd="0" presId="urn:microsoft.com/office/officeart/2005/8/layout/vList5"/>
    <dgm:cxn modelId="{E5B4DD02-FF48-46C2-979E-6D5F6CC3D32D}" srcId="{DF2D9AF1-A155-4CC9-A63A-FDC2138B2D6E}" destId="{8308B980-6D1E-4DC7-8F00-C99E13C79E92}" srcOrd="2" destOrd="0" parTransId="{F18827BF-07E6-4A07-8F88-A7DDB05826A2}" sibTransId="{9A23A789-A3ED-4F36-BE46-BFD6E3AF7316}"/>
    <dgm:cxn modelId="{1BBC0E25-77F8-45BD-A873-0C8BBA359FED}" type="presOf" srcId="{4EC915A7-4668-4856-8A74-96497159E15B}" destId="{DB0441FB-9973-443D-A5CE-EB2E2E283B77}" srcOrd="0" destOrd="0" presId="urn:microsoft.com/office/officeart/2005/8/layout/vList5"/>
    <dgm:cxn modelId="{03442960-75B0-4470-821A-83930B97C85F}" type="presOf" srcId="{6DF97A45-8A1D-4021-ADE2-1B1DAB07250B}" destId="{A2F30791-D55C-4D18-B268-1B483E2FB4C4}" srcOrd="0" destOrd="0" presId="urn:microsoft.com/office/officeart/2005/8/layout/vList5"/>
    <dgm:cxn modelId="{06D2316A-E2FF-4AEF-9C31-4F6C0C0625C8}" srcId="{DF2D9AF1-A155-4CC9-A63A-FDC2138B2D6E}" destId="{08061E4E-686E-4F04-BFCD-261C444CE5B4}" srcOrd="0" destOrd="0" parTransId="{2FD86F3F-DD6B-497E-829B-CF170E036308}" sibTransId="{71134565-5570-4680-8841-143A6868E28A}"/>
    <dgm:cxn modelId="{93FD5F6D-490F-4270-82C8-7500945DCF0A}" type="presOf" srcId="{37C8F668-A8BE-411A-A7C2-B7D3419836A5}" destId="{D1E69B06-03E2-49E4-9BA6-A3328CBC71D6}" srcOrd="0" destOrd="0" presId="urn:microsoft.com/office/officeart/2005/8/layout/vList5"/>
    <dgm:cxn modelId="{3CDA694E-5F98-4019-9013-73E6F92BE6BC}" srcId="{DF2D9AF1-A155-4CC9-A63A-FDC2138B2D6E}" destId="{4EC915A7-4668-4856-8A74-96497159E15B}" srcOrd="1" destOrd="0" parTransId="{BE41F0BA-2C78-41E0-8DE3-24442FDA8CF2}" sibTransId="{89892EF0-9FDE-41EB-8ED5-DA55CD49F038}"/>
    <dgm:cxn modelId="{DA0D9EB6-961D-4BA9-8AD1-5B7EAA0DB4CC}" srcId="{4EC915A7-4668-4856-8A74-96497159E15B}" destId="{6DF97A45-8A1D-4021-ADE2-1B1DAB07250B}" srcOrd="0" destOrd="0" parTransId="{A7C024A2-7550-46DB-978D-AD0C3759B053}" sibTransId="{714BEEFE-40BB-4A3E-AE0F-198487224740}"/>
    <dgm:cxn modelId="{1CA345B7-44FB-4BCF-89A7-432007A9576F}" type="presOf" srcId="{08061E4E-686E-4F04-BFCD-261C444CE5B4}" destId="{125CD83B-6B07-40D3-923A-62EEE2F15519}" srcOrd="0" destOrd="0" presId="urn:microsoft.com/office/officeart/2005/8/layout/vList5"/>
    <dgm:cxn modelId="{6A876BB8-33DF-4CF9-8C7E-37E7CD8EC367}" type="presOf" srcId="{8308B980-6D1E-4DC7-8F00-C99E13C79E92}" destId="{27C30B9F-4C20-46D5-90D5-6567ED611DB8}" srcOrd="0" destOrd="0" presId="urn:microsoft.com/office/officeart/2005/8/layout/vList5"/>
    <dgm:cxn modelId="{A8F290BF-8766-4A15-8106-2E7768AA897A}" type="presOf" srcId="{DF2D9AF1-A155-4CC9-A63A-FDC2138B2D6E}" destId="{F284E4DA-0A7E-4F98-B394-E05E0B37F2AC}" srcOrd="0" destOrd="0" presId="urn:microsoft.com/office/officeart/2005/8/layout/vList5"/>
    <dgm:cxn modelId="{82B3B8D3-F297-411F-9739-520DE38D4A64}" srcId="{08061E4E-686E-4F04-BFCD-261C444CE5B4}" destId="{37C8F668-A8BE-411A-A7C2-B7D3419836A5}" srcOrd="0" destOrd="0" parTransId="{E2D41107-8777-411D-A15D-20E0D52EE944}" sibTransId="{664BAA54-4A95-4D91-9D41-37D0743F2486}"/>
    <dgm:cxn modelId="{85035CF3-429E-4008-ACDC-313E1F3C81C9}" srcId="{8308B980-6D1E-4DC7-8F00-C99E13C79E92}" destId="{9DEA1AC4-1694-419D-B86A-0D813C284F0E}" srcOrd="0" destOrd="0" parTransId="{B50AAF04-B69C-49D3-80C1-881BCF2E6BDA}" sibTransId="{03CE245B-387C-495E-AE3C-FFACA093BE71}"/>
    <dgm:cxn modelId="{CA58BA2D-742C-4708-9C1D-27204001F7A1}" type="presParOf" srcId="{F284E4DA-0A7E-4F98-B394-E05E0B37F2AC}" destId="{528A3A22-8B1D-4D21-B165-181191892421}" srcOrd="0" destOrd="0" presId="urn:microsoft.com/office/officeart/2005/8/layout/vList5"/>
    <dgm:cxn modelId="{84A4DA4F-586C-47FC-922A-5254E96B7F4E}" type="presParOf" srcId="{528A3A22-8B1D-4D21-B165-181191892421}" destId="{125CD83B-6B07-40D3-923A-62EEE2F15519}" srcOrd="0" destOrd="0" presId="urn:microsoft.com/office/officeart/2005/8/layout/vList5"/>
    <dgm:cxn modelId="{8286B1F1-AC58-456E-A1F5-D10885AC6156}" type="presParOf" srcId="{528A3A22-8B1D-4D21-B165-181191892421}" destId="{D1E69B06-03E2-49E4-9BA6-A3328CBC71D6}" srcOrd="1" destOrd="0" presId="urn:microsoft.com/office/officeart/2005/8/layout/vList5"/>
    <dgm:cxn modelId="{F066ACF2-2A1E-4E48-A98B-E701D733AECB}" type="presParOf" srcId="{F284E4DA-0A7E-4F98-B394-E05E0B37F2AC}" destId="{AB4A95FA-DEC9-4A8F-88B3-0BC95B8283B8}" srcOrd="1" destOrd="0" presId="urn:microsoft.com/office/officeart/2005/8/layout/vList5"/>
    <dgm:cxn modelId="{214CC201-8EC7-4076-A311-D0BCAE2099D7}" type="presParOf" srcId="{F284E4DA-0A7E-4F98-B394-E05E0B37F2AC}" destId="{E90AFE77-2840-484C-A40B-F4882943EE81}" srcOrd="2" destOrd="0" presId="urn:microsoft.com/office/officeart/2005/8/layout/vList5"/>
    <dgm:cxn modelId="{77DF0C71-31E1-4D27-8ABF-B3E7F81477F1}" type="presParOf" srcId="{E90AFE77-2840-484C-A40B-F4882943EE81}" destId="{DB0441FB-9973-443D-A5CE-EB2E2E283B77}" srcOrd="0" destOrd="0" presId="urn:microsoft.com/office/officeart/2005/8/layout/vList5"/>
    <dgm:cxn modelId="{793B88FC-64E9-4358-9DA0-7D90A19925B7}" type="presParOf" srcId="{E90AFE77-2840-484C-A40B-F4882943EE81}" destId="{A2F30791-D55C-4D18-B268-1B483E2FB4C4}" srcOrd="1" destOrd="0" presId="urn:microsoft.com/office/officeart/2005/8/layout/vList5"/>
    <dgm:cxn modelId="{7074B4F3-B5FA-45E9-81F2-5E16C5F10ABE}" type="presParOf" srcId="{F284E4DA-0A7E-4F98-B394-E05E0B37F2AC}" destId="{A2C1530D-459F-4F11-B3A3-D4F8D400E430}" srcOrd="3" destOrd="0" presId="urn:microsoft.com/office/officeart/2005/8/layout/vList5"/>
    <dgm:cxn modelId="{0310E63E-9397-4287-BB3F-3E71D6333893}" type="presParOf" srcId="{F284E4DA-0A7E-4F98-B394-E05E0B37F2AC}" destId="{64DF94A5-5C8F-4DE8-A53E-5E1483E11D30}" srcOrd="4" destOrd="0" presId="urn:microsoft.com/office/officeart/2005/8/layout/vList5"/>
    <dgm:cxn modelId="{807A1806-C1CD-4D99-AD17-805F3EB64B11}" type="presParOf" srcId="{64DF94A5-5C8F-4DE8-A53E-5E1483E11D30}" destId="{27C30B9F-4C20-46D5-90D5-6567ED611DB8}" srcOrd="0" destOrd="0" presId="urn:microsoft.com/office/officeart/2005/8/layout/vList5"/>
    <dgm:cxn modelId="{307EB7C1-C0A2-4D52-AF3E-6F2F714593CE}" type="presParOf" srcId="{64DF94A5-5C8F-4DE8-A53E-5E1483E11D30}" destId="{94A5BCDE-D0D2-423A-891F-EA52D5BB595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B9CB2E0-048C-4490-909E-AC6824F89C7E}"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1DEFFB0-386A-402D-8C80-B5102BDCD63F}">
      <dgm:prSet/>
      <dgm:spPr>
        <a:xfrm>
          <a:off x="0" y="91439"/>
          <a:ext cx="10058399" cy="1007370"/>
        </a:xfrm>
        <a:prstGeom prst="roundRect">
          <a:avLst/>
        </a:prstGeom>
        <a:solidFill>
          <a:srgbClr val="8663EC"/>
        </a:solidFill>
        <a:ln w="15875" cap="flat" cmpd="sng" algn="ctr">
          <a:solidFill>
            <a:sysClr val="window" lastClr="FFFFFF">
              <a:hueOff val="0"/>
              <a:satOff val="0"/>
              <a:lumOff val="0"/>
              <a:alphaOff val="0"/>
            </a:sysClr>
          </a:solidFill>
          <a:prstDash val="solid"/>
        </a:ln>
        <a:effectLst/>
      </dgm:spPr>
      <dgm:t>
        <a:bodyPr/>
        <a:lstStyle/>
        <a:p>
          <a:pPr rtl="0">
            <a:buNone/>
          </a:pPr>
          <a:r>
            <a:rPr lang="en-US" b="1">
              <a:solidFill>
                <a:sysClr val="window" lastClr="FFFFFF"/>
              </a:solidFill>
              <a:latin typeface="Calibri" panose="020F0502020204030204"/>
              <a:ea typeface="+mn-ea"/>
              <a:cs typeface="+mn-cs"/>
            </a:rPr>
            <a:t>In order to undertake your research </a:t>
          </a:r>
          <a:endParaRPr lang="en-GB" b="1">
            <a:solidFill>
              <a:sysClr val="window" lastClr="FFFFFF"/>
            </a:solidFill>
            <a:latin typeface="Calibri" panose="020F0502020204030204"/>
            <a:ea typeface="+mn-ea"/>
            <a:cs typeface="+mn-cs"/>
          </a:endParaRPr>
        </a:p>
      </dgm:t>
    </dgm:pt>
    <dgm:pt modelId="{78EAB541-2D7C-4E9C-8CDD-9771D156854E}" type="parTrans" cxnId="{7B52CCDC-73CE-466C-B733-A5957E375D47}">
      <dgm:prSet/>
      <dgm:spPr/>
      <dgm:t>
        <a:bodyPr/>
        <a:lstStyle/>
        <a:p>
          <a:endParaRPr lang="en-US"/>
        </a:p>
      </dgm:t>
    </dgm:pt>
    <dgm:pt modelId="{B8710C40-DE00-4B1A-947A-09FEC94D3667}" type="sibTrans" cxnId="{7B52CCDC-73CE-466C-B733-A5957E375D47}">
      <dgm:prSet/>
      <dgm:spPr/>
      <dgm:t>
        <a:bodyPr/>
        <a:lstStyle/>
        <a:p>
          <a:endParaRPr lang="en-US"/>
        </a:p>
      </dgm:t>
    </dgm:pt>
    <dgm:pt modelId="{A7562129-71E9-4978-86FE-1934CF73FBB1}">
      <dgm:prSet/>
      <dgm:spPr>
        <a:xfrm>
          <a:off x="0" y="1098809"/>
          <a:ext cx="10058399" cy="695520"/>
        </a:xfrm>
        <a:prstGeom prst="rect">
          <a:avLst/>
        </a:prstGeom>
        <a:noFill/>
        <a:ln>
          <a:noFill/>
        </a:ln>
        <a:effectLst/>
      </dgm:spPr>
      <dgm:t>
        <a:bodyPr/>
        <a:lstStyle/>
        <a:p>
          <a:pPr rtl="0">
            <a:buChar char="•"/>
          </a:pPr>
          <a:r>
            <a:rPr lang="en-US" b="1">
              <a:solidFill>
                <a:schemeClr val="bg1"/>
              </a:solidFill>
              <a:latin typeface="Calibri" panose="020F0502020204030204"/>
              <a:ea typeface="+mn-ea"/>
              <a:cs typeface="+mn-cs"/>
            </a:rPr>
            <a:t>you need to identify the methods you will be adopting: </a:t>
          </a:r>
          <a:endParaRPr lang="en-GB" b="1">
            <a:solidFill>
              <a:schemeClr val="bg1"/>
            </a:solidFill>
            <a:latin typeface="Calibri" panose="020F0502020204030204"/>
            <a:ea typeface="+mn-ea"/>
            <a:cs typeface="+mn-cs"/>
          </a:endParaRPr>
        </a:p>
      </dgm:t>
    </dgm:pt>
    <dgm:pt modelId="{1D8F844D-5B14-4EA5-9960-A46DC6997B04}" type="parTrans" cxnId="{8971E158-D8F4-4E02-8EE0-CAF779033BF7}">
      <dgm:prSet/>
      <dgm:spPr/>
      <dgm:t>
        <a:bodyPr/>
        <a:lstStyle/>
        <a:p>
          <a:endParaRPr lang="en-US"/>
        </a:p>
      </dgm:t>
    </dgm:pt>
    <dgm:pt modelId="{EFD8157C-8545-4A58-A9DB-ACD8A877FC46}" type="sibTrans" cxnId="{8971E158-D8F4-4E02-8EE0-CAF779033BF7}">
      <dgm:prSet/>
      <dgm:spPr/>
      <dgm:t>
        <a:bodyPr/>
        <a:lstStyle/>
        <a:p>
          <a:endParaRPr lang="en-US"/>
        </a:p>
      </dgm:t>
    </dgm:pt>
    <dgm:pt modelId="{73AE00A5-CED9-40EA-A218-D68222CB3934}">
      <dgm:prSet/>
      <dgm:spPr>
        <a:xfrm>
          <a:off x="0" y="1794329"/>
          <a:ext cx="10058399" cy="1007370"/>
        </a:xfrm>
        <a:prstGeom prst="roundRect">
          <a:avLst/>
        </a:prstGeom>
        <a:solidFill>
          <a:srgbClr val="8663EC"/>
        </a:solidFill>
        <a:ln w="15875" cap="flat" cmpd="sng" algn="ctr">
          <a:solidFill>
            <a:sysClr val="window" lastClr="FFFFFF">
              <a:hueOff val="0"/>
              <a:satOff val="0"/>
              <a:lumOff val="0"/>
              <a:alphaOff val="0"/>
            </a:sysClr>
          </a:solidFill>
          <a:prstDash val="solid"/>
        </a:ln>
        <a:effectLst/>
      </dgm:spPr>
      <dgm:t>
        <a:bodyPr/>
        <a:lstStyle/>
        <a:p>
          <a:pPr rtl="0">
            <a:buNone/>
          </a:pPr>
          <a:r>
            <a:rPr lang="en-US" b="1">
              <a:solidFill>
                <a:sysClr val="window" lastClr="FFFFFF"/>
              </a:solidFill>
              <a:latin typeface="Calibri" panose="020F0502020204030204"/>
              <a:ea typeface="+mn-ea"/>
              <a:cs typeface="+mn-cs"/>
            </a:rPr>
            <a:t>Methods is concerned with </a:t>
          </a:r>
          <a:endParaRPr lang="en-GB" b="1">
            <a:solidFill>
              <a:sysClr val="window" lastClr="FFFFFF"/>
            </a:solidFill>
            <a:latin typeface="Calibri" panose="020F0502020204030204"/>
            <a:ea typeface="+mn-ea"/>
            <a:cs typeface="+mn-cs"/>
          </a:endParaRPr>
        </a:p>
      </dgm:t>
    </dgm:pt>
    <dgm:pt modelId="{A35AD5AB-888D-4798-A70D-0BE51DED240C}" type="parTrans" cxnId="{0750FE93-EBD2-4AB6-A96D-25EFDA82A4F6}">
      <dgm:prSet/>
      <dgm:spPr/>
      <dgm:t>
        <a:bodyPr/>
        <a:lstStyle/>
        <a:p>
          <a:endParaRPr lang="en-US"/>
        </a:p>
      </dgm:t>
    </dgm:pt>
    <dgm:pt modelId="{FF066FA9-3DA7-473B-A8B7-11ED968C9B25}" type="sibTrans" cxnId="{0750FE93-EBD2-4AB6-A96D-25EFDA82A4F6}">
      <dgm:prSet/>
      <dgm:spPr/>
      <dgm:t>
        <a:bodyPr/>
        <a:lstStyle/>
        <a:p>
          <a:endParaRPr lang="en-US"/>
        </a:p>
      </dgm:t>
    </dgm:pt>
    <dgm:pt modelId="{2C62B0AD-41C5-4509-8682-75ECE1DE1B8E}">
      <dgm:prSet/>
      <dgm:spPr>
        <a:xfrm>
          <a:off x="0" y="2801699"/>
          <a:ext cx="10058399" cy="1130220"/>
        </a:xfrm>
        <a:prstGeom prst="rect">
          <a:avLst/>
        </a:prstGeom>
        <a:noFill/>
        <a:ln>
          <a:noFill/>
        </a:ln>
        <a:effectLst/>
      </dgm:spPr>
      <dgm:t>
        <a:bodyPr/>
        <a:lstStyle/>
        <a:p>
          <a:pPr rtl="0">
            <a:buChar char="•"/>
          </a:pPr>
          <a:r>
            <a:rPr lang="en-US" b="1">
              <a:solidFill>
                <a:schemeClr val="bg1"/>
              </a:solidFill>
              <a:latin typeface="Calibri" panose="020F0502020204030204"/>
              <a:ea typeface="+mn-ea"/>
              <a:cs typeface="+mn-cs"/>
            </a:rPr>
            <a:t>how you will turn research questions into answers </a:t>
          </a:r>
          <a:endParaRPr lang="en-GB" b="1">
            <a:solidFill>
              <a:schemeClr val="bg1"/>
            </a:solidFill>
            <a:latin typeface="Calibri" panose="020F0502020204030204"/>
            <a:ea typeface="+mn-ea"/>
            <a:cs typeface="+mn-cs"/>
          </a:endParaRPr>
        </a:p>
      </dgm:t>
    </dgm:pt>
    <dgm:pt modelId="{B528C59F-E4BE-4657-B737-252973997E81}" type="parTrans" cxnId="{1DFE64E2-7F44-4728-9047-F70D06130E61}">
      <dgm:prSet/>
      <dgm:spPr/>
      <dgm:t>
        <a:bodyPr/>
        <a:lstStyle/>
        <a:p>
          <a:endParaRPr lang="en-US"/>
        </a:p>
      </dgm:t>
    </dgm:pt>
    <dgm:pt modelId="{DA94D0E0-C760-4135-B263-AF244659A336}" type="sibTrans" cxnId="{1DFE64E2-7F44-4728-9047-F70D06130E61}">
      <dgm:prSet/>
      <dgm:spPr/>
      <dgm:t>
        <a:bodyPr/>
        <a:lstStyle/>
        <a:p>
          <a:endParaRPr lang="en-US"/>
        </a:p>
      </dgm:t>
    </dgm:pt>
    <dgm:pt modelId="{A5228FB4-8089-4CB2-9135-18E2847065BE}">
      <dgm:prSet/>
      <dgm:spPr>
        <a:xfrm>
          <a:off x="0" y="2801699"/>
          <a:ext cx="10058399" cy="1130220"/>
        </a:xfrm>
        <a:prstGeom prst="rect">
          <a:avLst/>
        </a:prstGeom>
        <a:noFill/>
        <a:ln>
          <a:noFill/>
        </a:ln>
        <a:effectLst/>
      </dgm:spPr>
      <dgm:t>
        <a:bodyPr/>
        <a:lstStyle/>
        <a:p>
          <a:pPr rtl="0">
            <a:buNone/>
          </a:pPr>
          <a:r>
            <a:rPr lang="en-US" b="1" dirty="0">
              <a:solidFill>
                <a:schemeClr val="bg1"/>
              </a:solidFill>
              <a:latin typeface="Calibri" panose="020F0502020204030204"/>
              <a:ea typeface="+mn-ea"/>
              <a:cs typeface="+mn-cs"/>
            </a:rPr>
            <a:t>and is closely linked to the purpose of your research. </a:t>
          </a:r>
          <a:endParaRPr lang="en-GB" b="1" dirty="0">
            <a:solidFill>
              <a:schemeClr val="bg1"/>
            </a:solidFill>
            <a:latin typeface="Calibri" panose="020F0502020204030204"/>
            <a:ea typeface="+mn-ea"/>
            <a:cs typeface="+mn-cs"/>
          </a:endParaRPr>
        </a:p>
      </dgm:t>
    </dgm:pt>
    <dgm:pt modelId="{540BCC6B-1948-418E-90B5-54C93D32E77F}" type="parTrans" cxnId="{073B27CD-E3A4-45DC-9339-034CF6C86856}">
      <dgm:prSet/>
      <dgm:spPr/>
      <dgm:t>
        <a:bodyPr/>
        <a:lstStyle/>
        <a:p>
          <a:endParaRPr lang="en-US"/>
        </a:p>
      </dgm:t>
    </dgm:pt>
    <dgm:pt modelId="{66B50B5B-4850-46AB-8DC3-1E8D9FE789D1}" type="sibTrans" cxnId="{073B27CD-E3A4-45DC-9339-034CF6C86856}">
      <dgm:prSet/>
      <dgm:spPr/>
      <dgm:t>
        <a:bodyPr/>
        <a:lstStyle/>
        <a:p>
          <a:endParaRPr lang="en-US"/>
        </a:p>
      </dgm:t>
    </dgm:pt>
    <dgm:pt modelId="{34C5E540-97A8-4047-9C69-5A4502C03652}" type="pres">
      <dgm:prSet presAssocID="{4B9CB2E0-048C-4490-909E-AC6824F89C7E}" presName="linear" presStyleCnt="0">
        <dgm:presLayoutVars>
          <dgm:animLvl val="lvl"/>
          <dgm:resizeHandles val="exact"/>
        </dgm:presLayoutVars>
      </dgm:prSet>
      <dgm:spPr/>
    </dgm:pt>
    <dgm:pt modelId="{9C68FBF8-1804-4965-834D-B1839C58E98A}" type="pres">
      <dgm:prSet presAssocID="{51DEFFB0-386A-402D-8C80-B5102BDCD63F}" presName="parentText" presStyleLbl="node1" presStyleIdx="0" presStyleCnt="2">
        <dgm:presLayoutVars>
          <dgm:chMax val="0"/>
          <dgm:bulletEnabled val="1"/>
        </dgm:presLayoutVars>
      </dgm:prSet>
      <dgm:spPr/>
    </dgm:pt>
    <dgm:pt modelId="{B4C1F8FE-01CD-4454-9AA7-891E6FE81EFF}" type="pres">
      <dgm:prSet presAssocID="{51DEFFB0-386A-402D-8C80-B5102BDCD63F}" presName="childText" presStyleLbl="revTx" presStyleIdx="0" presStyleCnt="2">
        <dgm:presLayoutVars>
          <dgm:bulletEnabled val="1"/>
        </dgm:presLayoutVars>
      </dgm:prSet>
      <dgm:spPr/>
    </dgm:pt>
    <dgm:pt modelId="{1CB66AA6-8F6D-4123-B792-165BC2635CB8}" type="pres">
      <dgm:prSet presAssocID="{73AE00A5-CED9-40EA-A218-D68222CB3934}" presName="parentText" presStyleLbl="node1" presStyleIdx="1" presStyleCnt="2">
        <dgm:presLayoutVars>
          <dgm:chMax val="0"/>
          <dgm:bulletEnabled val="1"/>
        </dgm:presLayoutVars>
      </dgm:prSet>
      <dgm:spPr/>
    </dgm:pt>
    <dgm:pt modelId="{69CB6769-0157-4120-9F61-281EA4EDBFFF}" type="pres">
      <dgm:prSet presAssocID="{73AE00A5-CED9-40EA-A218-D68222CB3934}" presName="childText" presStyleLbl="revTx" presStyleIdx="1" presStyleCnt="2">
        <dgm:presLayoutVars>
          <dgm:bulletEnabled val="1"/>
        </dgm:presLayoutVars>
      </dgm:prSet>
      <dgm:spPr/>
    </dgm:pt>
  </dgm:ptLst>
  <dgm:cxnLst>
    <dgm:cxn modelId="{79DC6009-6082-4962-8179-67E4B2F4BA63}" type="presOf" srcId="{A5228FB4-8089-4CB2-9135-18E2847065BE}" destId="{69CB6769-0157-4120-9F61-281EA4EDBFFF}" srcOrd="0" destOrd="1" presId="urn:microsoft.com/office/officeart/2005/8/layout/vList2"/>
    <dgm:cxn modelId="{A55DCF11-2FB0-4658-B364-3746DB321F1B}" type="presOf" srcId="{73AE00A5-CED9-40EA-A218-D68222CB3934}" destId="{1CB66AA6-8F6D-4123-B792-165BC2635CB8}" srcOrd="0" destOrd="0" presId="urn:microsoft.com/office/officeart/2005/8/layout/vList2"/>
    <dgm:cxn modelId="{DA0E0F25-1353-4C51-B5BF-37841229ED5C}" type="presOf" srcId="{2C62B0AD-41C5-4509-8682-75ECE1DE1B8E}" destId="{69CB6769-0157-4120-9F61-281EA4EDBFFF}" srcOrd="0" destOrd="0" presId="urn:microsoft.com/office/officeart/2005/8/layout/vList2"/>
    <dgm:cxn modelId="{E6CC6333-6998-4959-B74B-30C6EA12F50E}" type="presOf" srcId="{51DEFFB0-386A-402D-8C80-B5102BDCD63F}" destId="{9C68FBF8-1804-4965-834D-B1839C58E98A}" srcOrd="0" destOrd="0" presId="urn:microsoft.com/office/officeart/2005/8/layout/vList2"/>
    <dgm:cxn modelId="{ECD7954D-ED08-4F47-A41F-81CB07406F0E}" type="presOf" srcId="{A7562129-71E9-4978-86FE-1934CF73FBB1}" destId="{B4C1F8FE-01CD-4454-9AA7-891E6FE81EFF}" srcOrd="0" destOrd="0" presId="urn:microsoft.com/office/officeart/2005/8/layout/vList2"/>
    <dgm:cxn modelId="{8971E158-D8F4-4E02-8EE0-CAF779033BF7}" srcId="{51DEFFB0-386A-402D-8C80-B5102BDCD63F}" destId="{A7562129-71E9-4978-86FE-1934CF73FBB1}" srcOrd="0" destOrd="0" parTransId="{1D8F844D-5B14-4EA5-9960-A46DC6997B04}" sibTransId="{EFD8157C-8545-4A58-A9DB-ACD8A877FC46}"/>
    <dgm:cxn modelId="{0750FE93-EBD2-4AB6-A96D-25EFDA82A4F6}" srcId="{4B9CB2E0-048C-4490-909E-AC6824F89C7E}" destId="{73AE00A5-CED9-40EA-A218-D68222CB3934}" srcOrd="1" destOrd="0" parTransId="{A35AD5AB-888D-4798-A70D-0BE51DED240C}" sibTransId="{FF066FA9-3DA7-473B-A8B7-11ED968C9B25}"/>
    <dgm:cxn modelId="{37F19CA1-CEE8-41E7-8B05-C65FCFE9CE0E}" type="presOf" srcId="{4B9CB2E0-048C-4490-909E-AC6824F89C7E}" destId="{34C5E540-97A8-4047-9C69-5A4502C03652}" srcOrd="0" destOrd="0" presId="urn:microsoft.com/office/officeart/2005/8/layout/vList2"/>
    <dgm:cxn modelId="{073B27CD-E3A4-45DC-9339-034CF6C86856}" srcId="{73AE00A5-CED9-40EA-A218-D68222CB3934}" destId="{A5228FB4-8089-4CB2-9135-18E2847065BE}" srcOrd="1" destOrd="0" parTransId="{540BCC6B-1948-418E-90B5-54C93D32E77F}" sibTransId="{66B50B5B-4850-46AB-8DC3-1E8D9FE789D1}"/>
    <dgm:cxn modelId="{7B52CCDC-73CE-466C-B733-A5957E375D47}" srcId="{4B9CB2E0-048C-4490-909E-AC6824F89C7E}" destId="{51DEFFB0-386A-402D-8C80-B5102BDCD63F}" srcOrd="0" destOrd="0" parTransId="{78EAB541-2D7C-4E9C-8CDD-9771D156854E}" sibTransId="{B8710C40-DE00-4B1A-947A-09FEC94D3667}"/>
    <dgm:cxn modelId="{1DFE64E2-7F44-4728-9047-F70D06130E61}" srcId="{73AE00A5-CED9-40EA-A218-D68222CB3934}" destId="{2C62B0AD-41C5-4509-8682-75ECE1DE1B8E}" srcOrd="0" destOrd="0" parTransId="{B528C59F-E4BE-4657-B737-252973997E81}" sibTransId="{DA94D0E0-C760-4135-B263-AF244659A336}"/>
    <dgm:cxn modelId="{4AACF68D-4399-43D5-9067-7FBB95B2A3CB}" type="presParOf" srcId="{34C5E540-97A8-4047-9C69-5A4502C03652}" destId="{9C68FBF8-1804-4965-834D-B1839C58E98A}" srcOrd="0" destOrd="0" presId="urn:microsoft.com/office/officeart/2005/8/layout/vList2"/>
    <dgm:cxn modelId="{F97B0FD5-360D-43A8-BE26-751C524CDF1E}" type="presParOf" srcId="{34C5E540-97A8-4047-9C69-5A4502C03652}" destId="{B4C1F8FE-01CD-4454-9AA7-891E6FE81EFF}" srcOrd="1" destOrd="0" presId="urn:microsoft.com/office/officeart/2005/8/layout/vList2"/>
    <dgm:cxn modelId="{358F393C-FD26-4B6D-921C-96C88258E86E}" type="presParOf" srcId="{34C5E540-97A8-4047-9C69-5A4502C03652}" destId="{1CB66AA6-8F6D-4123-B792-165BC2635CB8}" srcOrd="2" destOrd="0" presId="urn:microsoft.com/office/officeart/2005/8/layout/vList2"/>
    <dgm:cxn modelId="{C67C93F6-787D-491B-A3A1-C5E7EADE2969}" type="presParOf" srcId="{34C5E540-97A8-4047-9C69-5A4502C03652}" destId="{69CB6769-0157-4120-9F61-281EA4EDBFFF}" srcOrd="3"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F2D9AF1-A155-4CC9-A63A-FDC2138B2D6E}"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08061E4E-686E-4F04-BFCD-261C444CE5B4}">
      <dgm:prSet phldrT="[Text]"/>
      <dgm:spPr/>
      <dgm:t>
        <a:bodyPr/>
        <a:lstStyle/>
        <a:p>
          <a:r>
            <a:rPr lang="en-US"/>
            <a:t>Post-Positivistic </a:t>
          </a:r>
        </a:p>
      </dgm:t>
    </dgm:pt>
    <dgm:pt modelId="{2FD86F3F-DD6B-497E-829B-CF170E036308}" type="parTrans" cxnId="{06D2316A-E2FF-4AEF-9C31-4F6C0C0625C8}">
      <dgm:prSet/>
      <dgm:spPr/>
      <dgm:t>
        <a:bodyPr/>
        <a:lstStyle/>
        <a:p>
          <a:endParaRPr lang="en-US"/>
        </a:p>
      </dgm:t>
    </dgm:pt>
    <dgm:pt modelId="{71134565-5570-4680-8841-143A6868E28A}" type="sibTrans" cxnId="{06D2316A-E2FF-4AEF-9C31-4F6C0C0625C8}">
      <dgm:prSet/>
      <dgm:spPr/>
      <dgm:t>
        <a:bodyPr/>
        <a:lstStyle/>
        <a:p>
          <a:endParaRPr lang="en-US"/>
        </a:p>
      </dgm:t>
    </dgm:pt>
    <dgm:pt modelId="{37C8F668-A8BE-411A-A7C2-B7D3419836A5}">
      <dgm:prSet phldrT="[Text]"/>
      <dgm:spPr>
        <a:solidFill>
          <a:srgbClr val="FE903B">
            <a:alpha val="90000"/>
          </a:srgbClr>
        </a:solidFill>
      </dgm:spPr>
      <dgm:t>
        <a:bodyPr/>
        <a:lstStyle/>
        <a:p>
          <a:r>
            <a:rPr lang="en-US"/>
            <a:t>Quantitative </a:t>
          </a:r>
        </a:p>
      </dgm:t>
    </dgm:pt>
    <dgm:pt modelId="{E2D41107-8777-411D-A15D-20E0D52EE944}" type="parTrans" cxnId="{82B3B8D3-F297-411F-9739-520DE38D4A64}">
      <dgm:prSet/>
      <dgm:spPr/>
      <dgm:t>
        <a:bodyPr/>
        <a:lstStyle/>
        <a:p>
          <a:endParaRPr lang="en-US"/>
        </a:p>
      </dgm:t>
    </dgm:pt>
    <dgm:pt modelId="{664BAA54-4A95-4D91-9D41-37D0743F2486}" type="sibTrans" cxnId="{82B3B8D3-F297-411F-9739-520DE38D4A64}">
      <dgm:prSet/>
      <dgm:spPr/>
      <dgm:t>
        <a:bodyPr/>
        <a:lstStyle/>
        <a:p>
          <a:endParaRPr lang="en-US"/>
        </a:p>
      </dgm:t>
    </dgm:pt>
    <dgm:pt modelId="{4EC915A7-4668-4856-8A74-96497159E15B}">
      <dgm:prSet phldrT="[Text]"/>
      <dgm:spPr/>
      <dgm:t>
        <a:bodyPr/>
        <a:lstStyle/>
        <a:p>
          <a:r>
            <a:rPr lang="en-US"/>
            <a:t>Constructivist </a:t>
          </a:r>
        </a:p>
      </dgm:t>
    </dgm:pt>
    <dgm:pt modelId="{BE41F0BA-2C78-41E0-8DE3-24442FDA8CF2}" type="parTrans" cxnId="{3CDA694E-5F98-4019-9013-73E6F92BE6BC}">
      <dgm:prSet/>
      <dgm:spPr/>
      <dgm:t>
        <a:bodyPr/>
        <a:lstStyle/>
        <a:p>
          <a:endParaRPr lang="en-US"/>
        </a:p>
      </dgm:t>
    </dgm:pt>
    <dgm:pt modelId="{89892EF0-9FDE-41EB-8ED5-DA55CD49F038}" type="sibTrans" cxnId="{3CDA694E-5F98-4019-9013-73E6F92BE6BC}">
      <dgm:prSet/>
      <dgm:spPr/>
      <dgm:t>
        <a:bodyPr/>
        <a:lstStyle/>
        <a:p>
          <a:endParaRPr lang="en-US"/>
        </a:p>
      </dgm:t>
    </dgm:pt>
    <dgm:pt modelId="{6DF97A45-8A1D-4021-ADE2-1B1DAB07250B}">
      <dgm:prSet phldrT="[Text]"/>
      <dgm:spPr>
        <a:solidFill>
          <a:srgbClr val="FE903B">
            <a:alpha val="90000"/>
          </a:srgbClr>
        </a:solidFill>
      </dgm:spPr>
      <dgm:t>
        <a:bodyPr/>
        <a:lstStyle/>
        <a:p>
          <a:r>
            <a:rPr lang="en-US"/>
            <a:t>Qualitative </a:t>
          </a:r>
        </a:p>
      </dgm:t>
    </dgm:pt>
    <dgm:pt modelId="{A7C024A2-7550-46DB-978D-AD0C3759B053}" type="parTrans" cxnId="{DA0D9EB6-961D-4BA9-8AD1-5B7EAA0DB4CC}">
      <dgm:prSet/>
      <dgm:spPr/>
      <dgm:t>
        <a:bodyPr/>
        <a:lstStyle/>
        <a:p>
          <a:endParaRPr lang="en-US"/>
        </a:p>
      </dgm:t>
    </dgm:pt>
    <dgm:pt modelId="{714BEEFE-40BB-4A3E-AE0F-198487224740}" type="sibTrans" cxnId="{DA0D9EB6-961D-4BA9-8AD1-5B7EAA0DB4CC}">
      <dgm:prSet/>
      <dgm:spPr/>
      <dgm:t>
        <a:bodyPr/>
        <a:lstStyle/>
        <a:p>
          <a:endParaRPr lang="en-US"/>
        </a:p>
      </dgm:t>
    </dgm:pt>
    <dgm:pt modelId="{8308B980-6D1E-4DC7-8F00-C99E13C79E92}">
      <dgm:prSet phldrT="[Text]"/>
      <dgm:spPr/>
      <dgm:t>
        <a:bodyPr/>
        <a:lstStyle/>
        <a:p>
          <a:r>
            <a:rPr lang="en-US"/>
            <a:t>Pragmatism </a:t>
          </a:r>
        </a:p>
      </dgm:t>
    </dgm:pt>
    <dgm:pt modelId="{F18827BF-07E6-4A07-8F88-A7DDB05826A2}" type="parTrans" cxnId="{E5B4DD02-FF48-46C2-979E-6D5F6CC3D32D}">
      <dgm:prSet/>
      <dgm:spPr/>
      <dgm:t>
        <a:bodyPr/>
        <a:lstStyle/>
        <a:p>
          <a:endParaRPr lang="en-US"/>
        </a:p>
      </dgm:t>
    </dgm:pt>
    <dgm:pt modelId="{9A23A789-A3ED-4F36-BE46-BFD6E3AF7316}" type="sibTrans" cxnId="{E5B4DD02-FF48-46C2-979E-6D5F6CC3D32D}">
      <dgm:prSet/>
      <dgm:spPr/>
      <dgm:t>
        <a:bodyPr/>
        <a:lstStyle/>
        <a:p>
          <a:endParaRPr lang="en-US"/>
        </a:p>
      </dgm:t>
    </dgm:pt>
    <dgm:pt modelId="{9DEA1AC4-1694-419D-B86A-0D813C284F0E}">
      <dgm:prSet phldrT="[Text]"/>
      <dgm:spPr>
        <a:solidFill>
          <a:srgbClr val="FE903B">
            <a:alpha val="90000"/>
          </a:srgbClr>
        </a:solidFill>
      </dgm:spPr>
      <dgm:t>
        <a:bodyPr/>
        <a:lstStyle/>
        <a:p>
          <a:r>
            <a:rPr lang="en-US"/>
            <a:t>Mixed Methods </a:t>
          </a:r>
        </a:p>
      </dgm:t>
    </dgm:pt>
    <dgm:pt modelId="{B50AAF04-B69C-49D3-80C1-881BCF2E6BDA}" type="parTrans" cxnId="{85035CF3-429E-4008-ACDC-313E1F3C81C9}">
      <dgm:prSet/>
      <dgm:spPr/>
      <dgm:t>
        <a:bodyPr/>
        <a:lstStyle/>
        <a:p>
          <a:endParaRPr lang="en-US"/>
        </a:p>
      </dgm:t>
    </dgm:pt>
    <dgm:pt modelId="{03CE245B-387C-495E-AE3C-FFACA093BE71}" type="sibTrans" cxnId="{85035CF3-429E-4008-ACDC-313E1F3C81C9}">
      <dgm:prSet/>
      <dgm:spPr/>
      <dgm:t>
        <a:bodyPr/>
        <a:lstStyle/>
        <a:p>
          <a:endParaRPr lang="en-US"/>
        </a:p>
      </dgm:t>
    </dgm:pt>
    <dgm:pt modelId="{F284E4DA-0A7E-4F98-B394-E05E0B37F2AC}" type="pres">
      <dgm:prSet presAssocID="{DF2D9AF1-A155-4CC9-A63A-FDC2138B2D6E}" presName="Name0" presStyleCnt="0">
        <dgm:presLayoutVars>
          <dgm:dir/>
          <dgm:animLvl val="lvl"/>
          <dgm:resizeHandles val="exact"/>
        </dgm:presLayoutVars>
      </dgm:prSet>
      <dgm:spPr/>
    </dgm:pt>
    <dgm:pt modelId="{528A3A22-8B1D-4D21-B165-181191892421}" type="pres">
      <dgm:prSet presAssocID="{08061E4E-686E-4F04-BFCD-261C444CE5B4}" presName="linNode" presStyleCnt="0"/>
      <dgm:spPr/>
    </dgm:pt>
    <dgm:pt modelId="{125CD83B-6B07-40D3-923A-62EEE2F15519}" type="pres">
      <dgm:prSet presAssocID="{08061E4E-686E-4F04-BFCD-261C444CE5B4}" presName="parentText" presStyleLbl="node1" presStyleIdx="0" presStyleCnt="3">
        <dgm:presLayoutVars>
          <dgm:chMax val="1"/>
          <dgm:bulletEnabled val="1"/>
        </dgm:presLayoutVars>
      </dgm:prSet>
      <dgm:spPr/>
    </dgm:pt>
    <dgm:pt modelId="{D1E69B06-03E2-49E4-9BA6-A3328CBC71D6}" type="pres">
      <dgm:prSet presAssocID="{08061E4E-686E-4F04-BFCD-261C444CE5B4}" presName="descendantText" presStyleLbl="alignAccFollowNode1" presStyleIdx="0" presStyleCnt="3">
        <dgm:presLayoutVars>
          <dgm:bulletEnabled val="1"/>
        </dgm:presLayoutVars>
      </dgm:prSet>
      <dgm:spPr/>
    </dgm:pt>
    <dgm:pt modelId="{AB4A95FA-DEC9-4A8F-88B3-0BC95B8283B8}" type="pres">
      <dgm:prSet presAssocID="{71134565-5570-4680-8841-143A6868E28A}" presName="sp" presStyleCnt="0"/>
      <dgm:spPr/>
    </dgm:pt>
    <dgm:pt modelId="{E90AFE77-2840-484C-A40B-F4882943EE81}" type="pres">
      <dgm:prSet presAssocID="{4EC915A7-4668-4856-8A74-96497159E15B}" presName="linNode" presStyleCnt="0"/>
      <dgm:spPr/>
    </dgm:pt>
    <dgm:pt modelId="{DB0441FB-9973-443D-A5CE-EB2E2E283B77}" type="pres">
      <dgm:prSet presAssocID="{4EC915A7-4668-4856-8A74-96497159E15B}" presName="parentText" presStyleLbl="node1" presStyleIdx="1" presStyleCnt="3">
        <dgm:presLayoutVars>
          <dgm:chMax val="1"/>
          <dgm:bulletEnabled val="1"/>
        </dgm:presLayoutVars>
      </dgm:prSet>
      <dgm:spPr/>
    </dgm:pt>
    <dgm:pt modelId="{A2F30791-D55C-4D18-B268-1B483E2FB4C4}" type="pres">
      <dgm:prSet presAssocID="{4EC915A7-4668-4856-8A74-96497159E15B}" presName="descendantText" presStyleLbl="alignAccFollowNode1" presStyleIdx="1" presStyleCnt="3">
        <dgm:presLayoutVars>
          <dgm:bulletEnabled val="1"/>
        </dgm:presLayoutVars>
      </dgm:prSet>
      <dgm:spPr/>
    </dgm:pt>
    <dgm:pt modelId="{A2C1530D-459F-4F11-B3A3-D4F8D400E430}" type="pres">
      <dgm:prSet presAssocID="{89892EF0-9FDE-41EB-8ED5-DA55CD49F038}" presName="sp" presStyleCnt="0"/>
      <dgm:spPr/>
    </dgm:pt>
    <dgm:pt modelId="{64DF94A5-5C8F-4DE8-A53E-5E1483E11D30}" type="pres">
      <dgm:prSet presAssocID="{8308B980-6D1E-4DC7-8F00-C99E13C79E92}" presName="linNode" presStyleCnt="0"/>
      <dgm:spPr/>
    </dgm:pt>
    <dgm:pt modelId="{27C30B9F-4C20-46D5-90D5-6567ED611DB8}" type="pres">
      <dgm:prSet presAssocID="{8308B980-6D1E-4DC7-8F00-C99E13C79E92}" presName="parentText" presStyleLbl="node1" presStyleIdx="2" presStyleCnt="3">
        <dgm:presLayoutVars>
          <dgm:chMax val="1"/>
          <dgm:bulletEnabled val="1"/>
        </dgm:presLayoutVars>
      </dgm:prSet>
      <dgm:spPr/>
    </dgm:pt>
    <dgm:pt modelId="{94A5BCDE-D0D2-423A-891F-EA52D5BB595D}" type="pres">
      <dgm:prSet presAssocID="{8308B980-6D1E-4DC7-8F00-C99E13C79E92}" presName="descendantText" presStyleLbl="alignAccFollowNode1" presStyleIdx="2" presStyleCnt="3">
        <dgm:presLayoutVars>
          <dgm:bulletEnabled val="1"/>
        </dgm:presLayoutVars>
      </dgm:prSet>
      <dgm:spPr/>
    </dgm:pt>
  </dgm:ptLst>
  <dgm:cxnLst>
    <dgm:cxn modelId="{3D27E301-AF83-4274-9BB7-82AB07FE675F}" type="presOf" srcId="{9DEA1AC4-1694-419D-B86A-0D813C284F0E}" destId="{94A5BCDE-D0D2-423A-891F-EA52D5BB595D}" srcOrd="0" destOrd="0" presId="urn:microsoft.com/office/officeart/2005/8/layout/vList5"/>
    <dgm:cxn modelId="{E5B4DD02-FF48-46C2-979E-6D5F6CC3D32D}" srcId="{DF2D9AF1-A155-4CC9-A63A-FDC2138B2D6E}" destId="{8308B980-6D1E-4DC7-8F00-C99E13C79E92}" srcOrd="2" destOrd="0" parTransId="{F18827BF-07E6-4A07-8F88-A7DDB05826A2}" sibTransId="{9A23A789-A3ED-4F36-BE46-BFD6E3AF7316}"/>
    <dgm:cxn modelId="{1BBC0E25-77F8-45BD-A873-0C8BBA359FED}" type="presOf" srcId="{4EC915A7-4668-4856-8A74-96497159E15B}" destId="{DB0441FB-9973-443D-A5CE-EB2E2E283B77}" srcOrd="0" destOrd="0" presId="urn:microsoft.com/office/officeart/2005/8/layout/vList5"/>
    <dgm:cxn modelId="{03442960-75B0-4470-821A-83930B97C85F}" type="presOf" srcId="{6DF97A45-8A1D-4021-ADE2-1B1DAB07250B}" destId="{A2F30791-D55C-4D18-B268-1B483E2FB4C4}" srcOrd="0" destOrd="0" presId="urn:microsoft.com/office/officeart/2005/8/layout/vList5"/>
    <dgm:cxn modelId="{06D2316A-E2FF-4AEF-9C31-4F6C0C0625C8}" srcId="{DF2D9AF1-A155-4CC9-A63A-FDC2138B2D6E}" destId="{08061E4E-686E-4F04-BFCD-261C444CE5B4}" srcOrd="0" destOrd="0" parTransId="{2FD86F3F-DD6B-497E-829B-CF170E036308}" sibTransId="{71134565-5570-4680-8841-143A6868E28A}"/>
    <dgm:cxn modelId="{93FD5F6D-490F-4270-82C8-7500945DCF0A}" type="presOf" srcId="{37C8F668-A8BE-411A-A7C2-B7D3419836A5}" destId="{D1E69B06-03E2-49E4-9BA6-A3328CBC71D6}" srcOrd="0" destOrd="0" presId="urn:microsoft.com/office/officeart/2005/8/layout/vList5"/>
    <dgm:cxn modelId="{3CDA694E-5F98-4019-9013-73E6F92BE6BC}" srcId="{DF2D9AF1-A155-4CC9-A63A-FDC2138B2D6E}" destId="{4EC915A7-4668-4856-8A74-96497159E15B}" srcOrd="1" destOrd="0" parTransId="{BE41F0BA-2C78-41E0-8DE3-24442FDA8CF2}" sibTransId="{89892EF0-9FDE-41EB-8ED5-DA55CD49F038}"/>
    <dgm:cxn modelId="{DA0D9EB6-961D-4BA9-8AD1-5B7EAA0DB4CC}" srcId="{4EC915A7-4668-4856-8A74-96497159E15B}" destId="{6DF97A45-8A1D-4021-ADE2-1B1DAB07250B}" srcOrd="0" destOrd="0" parTransId="{A7C024A2-7550-46DB-978D-AD0C3759B053}" sibTransId="{714BEEFE-40BB-4A3E-AE0F-198487224740}"/>
    <dgm:cxn modelId="{1CA345B7-44FB-4BCF-89A7-432007A9576F}" type="presOf" srcId="{08061E4E-686E-4F04-BFCD-261C444CE5B4}" destId="{125CD83B-6B07-40D3-923A-62EEE2F15519}" srcOrd="0" destOrd="0" presId="urn:microsoft.com/office/officeart/2005/8/layout/vList5"/>
    <dgm:cxn modelId="{6A876BB8-33DF-4CF9-8C7E-37E7CD8EC367}" type="presOf" srcId="{8308B980-6D1E-4DC7-8F00-C99E13C79E92}" destId="{27C30B9F-4C20-46D5-90D5-6567ED611DB8}" srcOrd="0" destOrd="0" presId="urn:microsoft.com/office/officeart/2005/8/layout/vList5"/>
    <dgm:cxn modelId="{A8F290BF-8766-4A15-8106-2E7768AA897A}" type="presOf" srcId="{DF2D9AF1-A155-4CC9-A63A-FDC2138B2D6E}" destId="{F284E4DA-0A7E-4F98-B394-E05E0B37F2AC}" srcOrd="0" destOrd="0" presId="urn:microsoft.com/office/officeart/2005/8/layout/vList5"/>
    <dgm:cxn modelId="{82B3B8D3-F297-411F-9739-520DE38D4A64}" srcId="{08061E4E-686E-4F04-BFCD-261C444CE5B4}" destId="{37C8F668-A8BE-411A-A7C2-B7D3419836A5}" srcOrd="0" destOrd="0" parTransId="{E2D41107-8777-411D-A15D-20E0D52EE944}" sibTransId="{664BAA54-4A95-4D91-9D41-37D0743F2486}"/>
    <dgm:cxn modelId="{85035CF3-429E-4008-ACDC-313E1F3C81C9}" srcId="{8308B980-6D1E-4DC7-8F00-C99E13C79E92}" destId="{9DEA1AC4-1694-419D-B86A-0D813C284F0E}" srcOrd="0" destOrd="0" parTransId="{B50AAF04-B69C-49D3-80C1-881BCF2E6BDA}" sibTransId="{03CE245B-387C-495E-AE3C-FFACA093BE71}"/>
    <dgm:cxn modelId="{CA58BA2D-742C-4708-9C1D-27204001F7A1}" type="presParOf" srcId="{F284E4DA-0A7E-4F98-B394-E05E0B37F2AC}" destId="{528A3A22-8B1D-4D21-B165-181191892421}" srcOrd="0" destOrd="0" presId="urn:microsoft.com/office/officeart/2005/8/layout/vList5"/>
    <dgm:cxn modelId="{84A4DA4F-586C-47FC-922A-5254E96B7F4E}" type="presParOf" srcId="{528A3A22-8B1D-4D21-B165-181191892421}" destId="{125CD83B-6B07-40D3-923A-62EEE2F15519}" srcOrd="0" destOrd="0" presId="urn:microsoft.com/office/officeart/2005/8/layout/vList5"/>
    <dgm:cxn modelId="{8286B1F1-AC58-456E-A1F5-D10885AC6156}" type="presParOf" srcId="{528A3A22-8B1D-4D21-B165-181191892421}" destId="{D1E69B06-03E2-49E4-9BA6-A3328CBC71D6}" srcOrd="1" destOrd="0" presId="urn:microsoft.com/office/officeart/2005/8/layout/vList5"/>
    <dgm:cxn modelId="{F066ACF2-2A1E-4E48-A98B-E701D733AECB}" type="presParOf" srcId="{F284E4DA-0A7E-4F98-B394-E05E0B37F2AC}" destId="{AB4A95FA-DEC9-4A8F-88B3-0BC95B8283B8}" srcOrd="1" destOrd="0" presId="urn:microsoft.com/office/officeart/2005/8/layout/vList5"/>
    <dgm:cxn modelId="{214CC201-8EC7-4076-A311-D0BCAE2099D7}" type="presParOf" srcId="{F284E4DA-0A7E-4F98-B394-E05E0B37F2AC}" destId="{E90AFE77-2840-484C-A40B-F4882943EE81}" srcOrd="2" destOrd="0" presId="urn:microsoft.com/office/officeart/2005/8/layout/vList5"/>
    <dgm:cxn modelId="{77DF0C71-31E1-4D27-8ABF-B3E7F81477F1}" type="presParOf" srcId="{E90AFE77-2840-484C-A40B-F4882943EE81}" destId="{DB0441FB-9973-443D-A5CE-EB2E2E283B77}" srcOrd="0" destOrd="0" presId="urn:microsoft.com/office/officeart/2005/8/layout/vList5"/>
    <dgm:cxn modelId="{793B88FC-64E9-4358-9DA0-7D90A19925B7}" type="presParOf" srcId="{E90AFE77-2840-484C-A40B-F4882943EE81}" destId="{A2F30791-D55C-4D18-B268-1B483E2FB4C4}" srcOrd="1" destOrd="0" presId="urn:microsoft.com/office/officeart/2005/8/layout/vList5"/>
    <dgm:cxn modelId="{7074B4F3-B5FA-45E9-81F2-5E16C5F10ABE}" type="presParOf" srcId="{F284E4DA-0A7E-4F98-B394-E05E0B37F2AC}" destId="{A2C1530D-459F-4F11-B3A3-D4F8D400E430}" srcOrd="3" destOrd="0" presId="urn:microsoft.com/office/officeart/2005/8/layout/vList5"/>
    <dgm:cxn modelId="{0310E63E-9397-4287-BB3F-3E71D6333893}" type="presParOf" srcId="{F284E4DA-0A7E-4F98-B394-E05E0B37F2AC}" destId="{64DF94A5-5C8F-4DE8-A53E-5E1483E11D30}" srcOrd="4" destOrd="0" presId="urn:microsoft.com/office/officeart/2005/8/layout/vList5"/>
    <dgm:cxn modelId="{807A1806-C1CD-4D99-AD17-805F3EB64B11}" type="presParOf" srcId="{64DF94A5-5C8F-4DE8-A53E-5E1483E11D30}" destId="{27C30B9F-4C20-46D5-90D5-6567ED611DB8}" srcOrd="0" destOrd="0" presId="urn:microsoft.com/office/officeart/2005/8/layout/vList5"/>
    <dgm:cxn modelId="{307EB7C1-C0A2-4D52-AF3E-6F2F714593CE}" type="presParOf" srcId="{64DF94A5-5C8F-4DE8-A53E-5E1483E11D30}" destId="{94A5BCDE-D0D2-423A-891F-EA52D5BB595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3E2B59B-6610-4815-ADEA-D5DCA36E99A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2B5131B-D0C7-4CF9-897E-8E7EE4819205}">
      <dgm:prSet custT="1"/>
      <dgm:spPr/>
      <dgm:t>
        <a:bodyPr/>
        <a:lstStyle/>
        <a:p>
          <a:pPr rtl="0"/>
          <a:r>
            <a:rPr lang="en-GB" sz="2000" b="1"/>
            <a:t>1. Qualitative Examples </a:t>
          </a:r>
        </a:p>
      </dgm:t>
    </dgm:pt>
    <dgm:pt modelId="{EA93AFE4-FE49-4706-8CA3-77BD767F448C}" type="parTrans" cxnId="{489B72F1-B7DE-42EE-9E5C-46D6B0948B10}">
      <dgm:prSet/>
      <dgm:spPr/>
      <dgm:t>
        <a:bodyPr/>
        <a:lstStyle/>
        <a:p>
          <a:endParaRPr lang="en-US"/>
        </a:p>
      </dgm:t>
    </dgm:pt>
    <dgm:pt modelId="{C791D7C0-C462-4823-B45C-93805F681D54}" type="sibTrans" cxnId="{489B72F1-B7DE-42EE-9E5C-46D6B0948B10}">
      <dgm:prSet/>
      <dgm:spPr/>
      <dgm:t>
        <a:bodyPr/>
        <a:lstStyle/>
        <a:p>
          <a:endParaRPr lang="en-US"/>
        </a:p>
      </dgm:t>
    </dgm:pt>
    <dgm:pt modelId="{C77723BF-5A13-4BBF-B281-F3D927C66B6D}">
      <dgm:prSet custT="1"/>
      <dgm:spPr>
        <a:solidFill>
          <a:srgbClr val="FE903B">
            <a:alpha val="90000"/>
          </a:srgbClr>
        </a:solidFill>
      </dgm:spPr>
      <dgm:t>
        <a:bodyPr/>
        <a:lstStyle/>
        <a:p>
          <a:pPr rtl="0"/>
          <a:r>
            <a:rPr lang="en-GB" sz="1800"/>
            <a:t>In-depth interviews</a:t>
          </a:r>
        </a:p>
      </dgm:t>
    </dgm:pt>
    <dgm:pt modelId="{A5765FB7-A596-41DA-9868-E859FF20C3E1}" type="parTrans" cxnId="{082467E8-6750-47FD-8E3F-BE58A974847A}">
      <dgm:prSet/>
      <dgm:spPr/>
      <dgm:t>
        <a:bodyPr/>
        <a:lstStyle/>
        <a:p>
          <a:endParaRPr lang="en-US"/>
        </a:p>
      </dgm:t>
    </dgm:pt>
    <dgm:pt modelId="{0727DBB3-FF5C-4C96-AAFB-C68E8A9FEF74}" type="sibTrans" cxnId="{082467E8-6750-47FD-8E3F-BE58A974847A}">
      <dgm:prSet/>
      <dgm:spPr/>
      <dgm:t>
        <a:bodyPr/>
        <a:lstStyle/>
        <a:p>
          <a:endParaRPr lang="en-US"/>
        </a:p>
      </dgm:t>
    </dgm:pt>
    <dgm:pt modelId="{7F3C209E-52CF-4DC0-9D48-4E5B33515896}">
      <dgm:prSet custT="1"/>
      <dgm:spPr>
        <a:solidFill>
          <a:srgbClr val="FE903B">
            <a:alpha val="90000"/>
          </a:srgbClr>
        </a:solidFill>
      </dgm:spPr>
      <dgm:t>
        <a:bodyPr/>
        <a:lstStyle/>
        <a:p>
          <a:pPr rtl="0"/>
          <a:endParaRPr lang="en-GB" sz="1800"/>
        </a:p>
      </dgm:t>
    </dgm:pt>
    <dgm:pt modelId="{E2F9D1F8-B9D8-4CB4-8926-AC62A86F77A0}" type="parTrans" cxnId="{FEBEE3F1-A265-40BF-AF18-34E47E2D2DF3}">
      <dgm:prSet/>
      <dgm:spPr/>
      <dgm:t>
        <a:bodyPr/>
        <a:lstStyle/>
        <a:p>
          <a:endParaRPr lang="en-GB"/>
        </a:p>
      </dgm:t>
    </dgm:pt>
    <dgm:pt modelId="{5FB8B3AC-49CB-4516-9374-7D21C891E424}" type="sibTrans" cxnId="{FEBEE3F1-A265-40BF-AF18-34E47E2D2DF3}">
      <dgm:prSet/>
      <dgm:spPr/>
      <dgm:t>
        <a:bodyPr/>
        <a:lstStyle/>
        <a:p>
          <a:endParaRPr lang="en-GB"/>
        </a:p>
      </dgm:t>
    </dgm:pt>
    <dgm:pt modelId="{36D4E344-2A9A-47F4-9FDB-88A0713A9288}">
      <dgm:prSet custT="1"/>
      <dgm:spPr>
        <a:solidFill>
          <a:srgbClr val="FE903B">
            <a:alpha val="90000"/>
          </a:srgbClr>
        </a:solidFill>
      </dgm:spPr>
      <dgm:t>
        <a:bodyPr/>
        <a:lstStyle/>
        <a:p>
          <a:pPr rtl="0"/>
          <a:r>
            <a:rPr lang="en-GB" sz="1800"/>
            <a:t>Focus groups</a:t>
          </a:r>
        </a:p>
      </dgm:t>
    </dgm:pt>
    <dgm:pt modelId="{E443EB58-02BC-4C19-B74B-D350E86BB041}" type="parTrans" cxnId="{BC3B4F2E-30D3-4591-955D-BE17697BE413}">
      <dgm:prSet/>
      <dgm:spPr/>
      <dgm:t>
        <a:bodyPr/>
        <a:lstStyle/>
        <a:p>
          <a:endParaRPr lang="en-GB"/>
        </a:p>
      </dgm:t>
    </dgm:pt>
    <dgm:pt modelId="{D5F68B81-8133-4F9F-BB99-221A2AB82BE5}" type="sibTrans" cxnId="{BC3B4F2E-30D3-4591-955D-BE17697BE413}">
      <dgm:prSet/>
      <dgm:spPr/>
      <dgm:t>
        <a:bodyPr/>
        <a:lstStyle/>
        <a:p>
          <a:endParaRPr lang="en-GB"/>
        </a:p>
      </dgm:t>
    </dgm:pt>
    <dgm:pt modelId="{20746C5F-8929-4085-A150-E3FAE1C0F4A7}">
      <dgm:prSet custT="1"/>
      <dgm:spPr>
        <a:solidFill>
          <a:srgbClr val="FE903B">
            <a:alpha val="90000"/>
          </a:srgbClr>
        </a:solidFill>
      </dgm:spPr>
      <dgm:t>
        <a:bodyPr/>
        <a:lstStyle/>
        <a:p>
          <a:pPr rtl="0"/>
          <a:r>
            <a:rPr lang="en-GB" sz="1800"/>
            <a:t>Observation</a:t>
          </a:r>
        </a:p>
      </dgm:t>
    </dgm:pt>
    <dgm:pt modelId="{7801F8E2-6E68-4E62-844D-D04DD7510321}" type="parTrans" cxnId="{CA44207B-7260-4B7B-8944-675F78957C93}">
      <dgm:prSet/>
      <dgm:spPr/>
      <dgm:t>
        <a:bodyPr/>
        <a:lstStyle/>
        <a:p>
          <a:endParaRPr lang="en-GB"/>
        </a:p>
      </dgm:t>
    </dgm:pt>
    <dgm:pt modelId="{5EF3B22E-1B2A-46BC-A9DF-2886D1184900}" type="sibTrans" cxnId="{CA44207B-7260-4B7B-8944-675F78957C93}">
      <dgm:prSet/>
      <dgm:spPr/>
      <dgm:t>
        <a:bodyPr/>
        <a:lstStyle/>
        <a:p>
          <a:endParaRPr lang="en-GB"/>
        </a:p>
      </dgm:t>
    </dgm:pt>
    <dgm:pt modelId="{7FE90CF9-DB3E-4341-B78E-F14ABC0901C1}">
      <dgm:prSet custT="1"/>
      <dgm:spPr>
        <a:solidFill>
          <a:srgbClr val="FE903B">
            <a:alpha val="90000"/>
          </a:srgbClr>
        </a:solidFill>
      </dgm:spPr>
      <dgm:t>
        <a:bodyPr/>
        <a:lstStyle/>
        <a:p>
          <a:pPr rtl="0"/>
          <a:r>
            <a:rPr lang="en-GB" sz="1800"/>
            <a:t>Surveys</a:t>
          </a:r>
        </a:p>
      </dgm:t>
    </dgm:pt>
    <dgm:pt modelId="{7D30E48F-800D-4DF8-B3BD-23D28713C5F5}" type="parTrans" cxnId="{03EA0360-502D-4F82-8EF6-5B81F288A02E}">
      <dgm:prSet/>
      <dgm:spPr/>
      <dgm:t>
        <a:bodyPr/>
        <a:lstStyle/>
        <a:p>
          <a:endParaRPr lang="en-GB"/>
        </a:p>
      </dgm:t>
    </dgm:pt>
    <dgm:pt modelId="{9AEF9FCC-9CA2-406C-AE74-2A1D6B1A19D2}" type="sibTrans" cxnId="{03EA0360-502D-4F82-8EF6-5B81F288A02E}">
      <dgm:prSet/>
      <dgm:spPr/>
      <dgm:t>
        <a:bodyPr/>
        <a:lstStyle/>
        <a:p>
          <a:endParaRPr lang="en-GB"/>
        </a:p>
      </dgm:t>
    </dgm:pt>
    <dgm:pt modelId="{ADAFC5DC-C74B-412A-84DC-724BC600C724}">
      <dgm:prSet custT="1"/>
      <dgm:spPr>
        <a:solidFill>
          <a:srgbClr val="FE903B">
            <a:alpha val="90000"/>
          </a:srgbClr>
        </a:solidFill>
      </dgm:spPr>
      <dgm:t>
        <a:bodyPr/>
        <a:lstStyle/>
        <a:p>
          <a:pPr rtl="0"/>
          <a:r>
            <a:rPr lang="en-GB" sz="1800"/>
            <a:t>Secondary research</a:t>
          </a:r>
        </a:p>
      </dgm:t>
    </dgm:pt>
    <dgm:pt modelId="{1264F6B9-5776-45DB-896F-0F9BB7578A4C}" type="parTrans" cxnId="{02D3B4E9-0216-454E-B0EA-347E88A242DD}">
      <dgm:prSet/>
      <dgm:spPr/>
      <dgm:t>
        <a:bodyPr/>
        <a:lstStyle/>
        <a:p>
          <a:endParaRPr lang="en-GB"/>
        </a:p>
      </dgm:t>
    </dgm:pt>
    <dgm:pt modelId="{55A4B421-AB9B-41CF-8E49-1BC99F4A877F}" type="sibTrans" cxnId="{02D3B4E9-0216-454E-B0EA-347E88A242DD}">
      <dgm:prSet/>
      <dgm:spPr/>
      <dgm:t>
        <a:bodyPr/>
        <a:lstStyle/>
        <a:p>
          <a:endParaRPr lang="en-GB"/>
        </a:p>
      </dgm:t>
    </dgm:pt>
    <dgm:pt modelId="{23CD9CDB-EA3D-44ED-B6A6-5A472F9370D1}">
      <dgm:prSet custT="1"/>
      <dgm:spPr>
        <a:solidFill>
          <a:srgbClr val="FE903B">
            <a:alpha val="90000"/>
          </a:srgbClr>
        </a:solidFill>
      </dgm:spPr>
      <dgm:t>
        <a:bodyPr/>
        <a:lstStyle/>
        <a:p>
          <a:pPr rtl="0"/>
          <a:r>
            <a:rPr lang="en-GB" sz="1800"/>
            <a:t>Ethnography</a:t>
          </a:r>
        </a:p>
      </dgm:t>
    </dgm:pt>
    <dgm:pt modelId="{6AD56940-C03C-479A-8ECD-FD65F5925692}" type="parTrans" cxnId="{155FA275-775C-4BFB-9AB4-E61798D57A4A}">
      <dgm:prSet/>
      <dgm:spPr/>
      <dgm:t>
        <a:bodyPr/>
        <a:lstStyle/>
        <a:p>
          <a:endParaRPr lang="en-GB"/>
        </a:p>
      </dgm:t>
    </dgm:pt>
    <dgm:pt modelId="{455A922B-0D37-44B0-8FD3-0F776B64C386}" type="sibTrans" cxnId="{155FA275-775C-4BFB-9AB4-E61798D57A4A}">
      <dgm:prSet/>
      <dgm:spPr/>
      <dgm:t>
        <a:bodyPr/>
        <a:lstStyle/>
        <a:p>
          <a:endParaRPr lang="en-GB"/>
        </a:p>
      </dgm:t>
    </dgm:pt>
    <dgm:pt modelId="{DD234A7F-1DC4-4B2B-AA2E-156A96DDA7CC}">
      <dgm:prSet custT="1"/>
      <dgm:spPr>
        <a:solidFill>
          <a:srgbClr val="FE903B">
            <a:alpha val="90000"/>
          </a:srgbClr>
        </a:solidFill>
      </dgm:spPr>
      <dgm:t>
        <a:bodyPr/>
        <a:lstStyle/>
        <a:p>
          <a:pPr rtl="0"/>
          <a:r>
            <a:rPr lang="en-GB" sz="1800"/>
            <a:t>Action Research</a:t>
          </a:r>
        </a:p>
      </dgm:t>
    </dgm:pt>
    <dgm:pt modelId="{2D43A3DB-3E0B-4B3E-B1DC-85F00FE7778D}" type="parTrans" cxnId="{DB1894E1-FBF4-4ED4-B1D5-A320E671869C}">
      <dgm:prSet/>
      <dgm:spPr/>
      <dgm:t>
        <a:bodyPr/>
        <a:lstStyle/>
        <a:p>
          <a:endParaRPr lang="en-GB"/>
        </a:p>
      </dgm:t>
    </dgm:pt>
    <dgm:pt modelId="{4D6228BE-7131-44A4-8E1D-262E1EB367BF}" type="sibTrans" cxnId="{DB1894E1-FBF4-4ED4-B1D5-A320E671869C}">
      <dgm:prSet/>
      <dgm:spPr/>
      <dgm:t>
        <a:bodyPr/>
        <a:lstStyle/>
        <a:p>
          <a:endParaRPr lang="en-GB"/>
        </a:p>
      </dgm:t>
    </dgm:pt>
    <dgm:pt modelId="{CD684808-C9A0-4BFA-B418-1762923C8FAE}" type="pres">
      <dgm:prSet presAssocID="{E3E2B59B-6610-4815-ADEA-D5DCA36E99A4}" presName="Name0" presStyleCnt="0">
        <dgm:presLayoutVars>
          <dgm:dir/>
          <dgm:animLvl val="lvl"/>
          <dgm:resizeHandles val="exact"/>
        </dgm:presLayoutVars>
      </dgm:prSet>
      <dgm:spPr/>
    </dgm:pt>
    <dgm:pt modelId="{EF1D28AE-203A-4AFD-8F9D-8B6B0C212649}" type="pres">
      <dgm:prSet presAssocID="{A2B5131B-D0C7-4CF9-897E-8E7EE4819205}" presName="linNode" presStyleCnt="0"/>
      <dgm:spPr/>
    </dgm:pt>
    <dgm:pt modelId="{3935A8DC-778E-47A8-9071-C9F8A1F49A38}" type="pres">
      <dgm:prSet presAssocID="{A2B5131B-D0C7-4CF9-897E-8E7EE4819205}" presName="parentText" presStyleLbl="node1" presStyleIdx="0" presStyleCnt="1">
        <dgm:presLayoutVars>
          <dgm:chMax val="1"/>
          <dgm:bulletEnabled val="1"/>
        </dgm:presLayoutVars>
      </dgm:prSet>
      <dgm:spPr/>
    </dgm:pt>
    <dgm:pt modelId="{8DB2C36F-E51B-499C-999C-B879CFAF6CFD}" type="pres">
      <dgm:prSet presAssocID="{A2B5131B-D0C7-4CF9-897E-8E7EE4819205}" presName="descendantText" presStyleLbl="alignAccFollowNode1" presStyleIdx="0" presStyleCnt="1">
        <dgm:presLayoutVars>
          <dgm:bulletEnabled val="1"/>
        </dgm:presLayoutVars>
      </dgm:prSet>
      <dgm:spPr/>
    </dgm:pt>
  </dgm:ptLst>
  <dgm:cxnLst>
    <dgm:cxn modelId="{90BF0726-29C8-430B-B203-5B1004811A9B}" type="presOf" srcId="{20746C5F-8929-4085-A150-E3FAE1C0F4A7}" destId="{8DB2C36F-E51B-499C-999C-B879CFAF6CFD}" srcOrd="0" destOrd="3" presId="urn:microsoft.com/office/officeart/2005/8/layout/vList5"/>
    <dgm:cxn modelId="{BC3B4F2E-30D3-4591-955D-BE17697BE413}" srcId="{A2B5131B-D0C7-4CF9-897E-8E7EE4819205}" destId="{36D4E344-2A9A-47F4-9FDB-88A0713A9288}" srcOrd="2" destOrd="0" parTransId="{E443EB58-02BC-4C19-B74B-D350E86BB041}" sibTransId="{D5F68B81-8133-4F9F-BB99-221A2AB82BE5}"/>
    <dgm:cxn modelId="{4175AD33-EE16-4585-9DE7-46E69475DC52}" type="presOf" srcId="{7F3C209E-52CF-4DC0-9D48-4E5B33515896}" destId="{8DB2C36F-E51B-499C-999C-B879CFAF6CFD}" srcOrd="0" destOrd="0" presId="urn:microsoft.com/office/officeart/2005/8/layout/vList5"/>
    <dgm:cxn modelId="{43EE4338-7E8D-4484-8B02-4DAFDCCAD658}" type="presOf" srcId="{36D4E344-2A9A-47F4-9FDB-88A0713A9288}" destId="{8DB2C36F-E51B-499C-999C-B879CFAF6CFD}" srcOrd="0" destOrd="2" presId="urn:microsoft.com/office/officeart/2005/8/layout/vList5"/>
    <dgm:cxn modelId="{03EA0360-502D-4F82-8EF6-5B81F288A02E}" srcId="{A2B5131B-D0C7-4CF9-897E-8E7EE4819205}" destId="{7FE90CF9-DB3E-4341-B78E-F14ABC0901C1}" srcOrd="4" destOrd="0" parTransId="{7D30E48F-800D-4DF8-B3BD-23D28713C5F5}" sibTransId="{9AEF9FCC-9CA2-406C-AE74-2A1D6B1A19D2}"/>
    <dgm:cxn modelId="{64DB186F-451B-4F05-B55C-B9C2AB3ECBE6}" type="presOf" srcId="{A2B5131B-D0C7-4CF9-897E-8E7EE4819205}" destId="{3935A8DC-778E-47A8-9071-C9F8A1F49A38}" srcOrd="0" destOrd="0" presId="urn:microsoft.com/office/officeart/2005/8/layout/vList5"/>
    <dgm:cxn modelId="{155FA275-775C-4BFB-9AB4-E61798D57A4A}" srcId="{A2B5131B-D0C7-4CF9-897E-8E7EE4819205}" destId="{23CD9CDB-EA3D-44ED-B6A6-5A472F9370D1}" srcOrd="6" destOrd="0" parTransId="{6AD56940-C03C-479A-8ECD-FD65F5925692}" sibTransId="{455A922B-0D37-44B0-8FD3-0F776B64C386}"/>
    <dgm:cxn modelId="{CA44207B-7260-4B7B-8944-675F78957C93}" srcId="{A2B5131B-D0C7-4CF9-897E-8E7EE4819205}" destId="{20746C5F-8929-4085-A150-E3FAE1C0F4A7}" srcOrd="3" destOrd="0" parTransId="{7801F8E2-6E68-4E62-844D-D04DD7510321}" sibTransId="{5EF3B22E-1B2A-46BC-A9DF-2886D1184900}"/>
    <dgm:cxn modelId="{7C0F8191-D557-4E17-BE13-83A4CF891DE9}" type="presOf" srcId="{ADAFC5DC-C74B-412A-84DC-724BC600C724}" destId="{8DB2C36F-E51B-499C-999C-B879CFAF6CFD}" srcOrd="0" destOrd="5" presId="urn:microsoft.com/office/officeart/2005/8/layout/vList5"/>
    <dgm:cxn modelId="{4BD17F95-9273-4E5F-8237-0CB6D85DEB43}" type="presOf" srcId="{DD234A7F-1DC4-4B2B-AA2E-156A96DDA7CC}" destId="{8DB2C36F-E51B-499C-999C-B879CFAF6CFD}" srcOrd="0" destOrd="7" presId="urn:microsoft.com/office/officeart/2005/8/layout/vList5"/>
    <dgm:cxn modelId="{46E6B4B6-556F-482D-B1DF-59EE04E1B182}" type="presOf" srcId="{23CD9CDB-EA3D-44ED-B6A6-5A472F9370D1}" destId="{8DB2C36F-E51B-499C-999C-B879CFAF6CFD}" srcOrd="0" destOrd="6" presId="urn:microsoft.com/office/officeart/2005/8/layout/vList5"/>
    <dgm:cxn modelId="{622E63C4-0344-4A54-AAC5-1A30E5A9418E}" type="presOf" srcId="{7FE90CF9-DB3E-4341-B78E-F14ABC0901C1}" destId="{8DB2C36F-E51B-499C-999C-B879CFAF6CFD}" srcOrd="0" destOrd="4" presId="urn:microsoft.com/office/officeart/2005/8/layout/vList5"/>
    <dgm:cxn modelId="{77BD34DB-FC6B-47B5-B536-139BD81677E6}" type="presOf" srcId="{E3E2B59B-6610-4815-ADEA-D5DCA36E99A4}" destId="{CD684808-C9A0-4BFA-B418-1762923C8FAE}" srcOrd="0" destOrd="0" presId="urn:microsoft.com/office/officeart/2005/8/layout/vList5"/>
    <dgm:cxn modelId="{DB1894E1-FBF4-4ED4-B1D5-A320E671869C}" srcId="{A2B5131B-D0C7-4CF9-897E-8E7EE4819205}" destId="{DD234A7F-1DC4-4B2B-AA2E-156A96DDA7CC}" srcOrd="7" destOrd="0" parTransId="{2D43A3DB-3E0B-4B3E-B1DC-85F00FE7778D}" sibTransId="{4D6228BE-7131-44A4-8E1D-262E1EB367BF}"/>
    <dgm:cxn modelId="{082467E8-6750-47FD-8E3F-BE58A974847A}" srcId="{A2B5131B-D0C7-4CF9-897E-8E7EE4819205}" destId="{C77723BF-5A13-4BBF-B281-F3D927C66B6D}" srcOrd="1" destOrd="0" parTransId="{A5765FB7-A596-41DA-9868-E859FF20C3E1}" sibTransId="{0727DBB3-FF5C-4C96-AAFB-C68E8A9FEF74}"/>
    <dgm:cxn modelId="{02D3B4E9-0216-454E-B0EA-347E88A242DD}" srcId="{A2B5131B-D0C7-4CF9-897E-8E7EE4819205}" destId="{ADAFC5DC-C74B-412A-84DC-724BC600C724}" srcOrd="5" destOrd="0" parTransId="{1264F6B9-5776-45DB-896F-0F9BB7578A4C}" sibTransId="{55A4B421-AB9B-41CF-8E49-1BC99F4A877F}"/>
    <dgm:cxn modelId="{A12B43ED-D747-4CE8-AD7C-671D1F0405D5}" type="presOf" srcId="{C77723BF-5A13-4BBF-B281-F3D927C66B6D}" destId="{8DB2C36F-E51B-499C-999C-B879CFAF6CFD}" srcOrd="0" destOrd="1" presId="urn:microsoft.com/office/officeart/2005/8/layout/vList5"/>
    <dgm:cxn modelId="{489B72F1-B7DE-42EE-9E5C-46D6B0948B10}" srcId="{E3E2B59B-6610-4815-ADEA-D5DCA36E99A4}" destId="{A2B5131B-D0C7-4CF9-897E-8E7EE4819205}" srcOrd="0" destOrd="0" parTransId="{EA93AFE4-FE49-4706-8CA3-77BD767F448C}" sibTransId="{C791D7C0-C462-4823-B45C-93805F681D54}"/>
    <dgm:cxn modelId="{FEBEE3F1-A265-40BF-AF18-34E47E2D2DF3}" srcId="{A2B5131B-D0C7-4CF9-897E-8E7EE4819205}" destId="{7F3C209E-52CF-4DC0-9D48-4E5B33515896}" srcOrd="0" destOrd="0" parTransId="{E2F9D1F8-B9D8-4CB4-8926-AC62A86F77A0}" sibTransId="{5FB8B3AC-49CB-4516-9374-7D21C891E424}"/>
    <dgm:cxn modelId="{17DF937B-6F1F-4058-89F3-B0D425CC9BF9}" type="presParOf" srcId="{CD684808-C9A0-4BFA-B418-1762923C8FAE}" destId="{EF1D28AE-203A-4AFD-8F9D-8B6B0C212649}" srcOrd="0" destOrd="0" presId="urn:microsoft.com/office/officeart/2005/8/layout/vList5"/>
    <dgm:cxn modelId="{1E165EC9-24CC-4F1D-B2E2-FA65D378CFDD}" type="presParOf" srcId="{EF1D28AE-203A-4AFD-8F9D-8B6B0C212649}" destId="{3935A8DC-778E-47A8-9071-C9F8A1F49A38}" srcOrd="0" destOrd="0" presId="urn:microsoft.com/office/officeart/2005/8/layout/vList5"/>
    <dgm:cxn modelId="{3AC2373A-419B-48B2-80D5-5CA04F46909E}" type="presParOf" srcId="{EF1D28AE-203A-4AFD-8F9D-8B6B0C212649}" destId="{8DB2C36F-E51B-499C-999C-B879CFAF6CFD}"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3E2B59B-6610-4815-ADEA-D5DCA36E99A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2B5131B-D0C7-4CF9-897E-8E7EE4819205}">
      <dgm:prSet custT="1"/>
      <dgm:spPr/>
      <dgm:t>
        <a:bodyPr/>
        <a:lstStyle/>
        <a:p>
          <a:pPr rtl="0"/>
          <a:r>
            <a:rPr lang="en-GB" sz="2000" b="1"/>
            <a:t>2. Quantitative   Examples </a:t>
          </a:r>
        </a:p>
      </dgm:t>
    </dgm:pt>
    <dgm:pt modelId="{EA93AFE4-FE49-4706-8CA3-77BD767F448C}" type="parTrans" cxnId="{489B72F1-B7DE-42EE-9E5C-46D6B0948B10}">
      <dgm:prSet/>
      <dgm:spPr/>
      <dgm:t>
        <a:bodyPr/>
        <a:lstStyle/>
        <a:p>
          <a:endParaRPr lang="en-US"/>
        </a:p>
      </dgm:t>
    </dgm:pt>
    <dgm:pt modelId="{C791D7C0-C462-4823-B45C-93805F681D54}" type="sibTrans" cxnId="{489B72F1-B7DE-42EE-9E5C-46D6B0948B10}">
      <dgm:prSet/>
      <dgm:spPr/>
      <dgm:t>
        <a:bodyPr/>
        <a:lstStyle/>
        <a:p>
          <a:endParaRPr lang="en-US"/>
        </a:p>
      </dgm:t>
    </dgm:pt>
    <dgm:pt modelId="{7F3C209E-52CF-4DC0-9D48-4E5B33515896}">
      <dgm:prSet custT="1"/>
      <dgm:spPr>
        <a:solidFill>
          <a:srgbClr val="FE903B">
            <a:alpha val="90000"/>
          </a:srgbClr>
        </a:solidFill>
      </dgm:spPr>
      <dgm:t>
        <a:bodyPr/>
        <a:lstStyle/>
        <a:p>
          <a:pPr rtl="0"/>
          <a:endParaRPr lang="en-GB" sz="1800"/>
        </a:p>
      </dgm:t>
    </dgm:pt>
    <dgm:pt modelId="{E2F9D1F8-B9D8-4CB4-8926-AC62A86F77A0}" type="parTrans" cxnId="{FEBEE3F1-A265-40BF-AF18-34E47E2D2DF3}">
      <dgm:prSet/>
      <dgm:spPr/>
      <dgm:t>
        <a:bodyPr/>
        <a:lstStyle/>
        <a:p>
          <a:endParaRPr lang="en-GB"/>
        </a:p>
      </dgm:t>
    </dgm:pt>
    <dgm:pt modelId="{5FB8B3AC-49CB-4516-9374-7D21C891E424}" type="sibTrans" cxnId="{FEBEE3F1-A265-40BF-AF18-34E47E2D2DF3}">
      <dgm:prSet/>
      <dgm:spPr/>
      <dgm:t>
        <a:bodyPr/>
        <a:lstStyle/>
        <a:p>
          <a:endParaRPr lang="en-GB"/>
        </a:p>
      </dgm:t>
    </dgm:pt>
    <dgm:pt modelId="{7FE90CF9-DB3E-4341-B78E-F14ABC0901C1}">
      <dgm:prSet custT="1"/>
      <dgm:spPr>
        <a:solidFill>
          <a:srgbClr val="FE903B">
            <a:alpha val="90000"/>
          </a:srgbClr>
        </a:solidFill>
      </dgm:spPr>
      <dgm:t>
        <a:bodyPr/>
        <a:lstStyle/>
        <a:p>
          <a:pPr rtl="0"/>
          <a:r>
            <a:rPr lang="en-GB" sz="1800"/>
            <a:t>Surveys</a:t>
          </a:r>
        </a:p>
      </dgm:t>
    </dgm:pt>
    <dgm:pt modelId="{7D30E48F-800D-4DF8-B3BD-23D28713C5F5}" type="parTrans" cxnId="{03EA0360-502D-4F82-8EF6-5B81F288A02E}">
      <dgm:prSet/>
      <dgm:spPr/>
      <dgm:t>
        <a:bodyPr/>
        <a:lstStyle/>
        <a:p>
          <a:endParaRPr lang="en-GB"/>
        </a:p>
      </dgm:t>
    </dgm:pt>
    <dgm:pt modelId="{9AEF9FCC-9CA2-406C-AE74-2A1D6B1A19D2}" type="sibTrans" cxnId="{03EA0360-502D-4F82-8EF6-5B81F288A02E}">
      <dgm:prSet/>
      <dgm:spPr/>
      <dgm:t>
        <a:bodyPr/>
        <a:lstStyle/>
        <a:p>
          <a:endParaRPr lang="en-GB"/>
        </a:p>
      </dgm:t>
    </dgm:pt>
    <dgm:pt modelId="{80D99C47-BC1C-4B3E-9034-7D3049D52EC6}">
      <dgm:prSet custT="1"/>
      <dgm:spPr>
        <a:solidFill>
          <a:srgbClr val="FE903B">
            <a:alpha val="90000"/>
          </a:srgbClr>
        </a:solidFill>
      </dgm:spPr>
      <dgm:t>
        <a:bodyPr/>
        <a:lstStyle/>
        <a:p>
          <a:pPr rtl="0"/>
          <a:r>
            <a:rPr lang="en-GB" sz="1800"/>
            <a:t>Experiment</a:t>
          </a:r>
        </a:p>
      </dgm:t>
    </dgm:pt>
    <dgm:pt modelId="{FA85F446-2863-4BAE-9A14-30FDE3D87DC0}" type="parTrans" cxnId="{EFADBB4D-294B-48EB-8119-3D823A335EDD}">
      <dgm:prSet/>
      <dgm:spPr/>
      <dgm:t>
        <a:bodyPr/>
        <a:lstStyle/>
        <a:p>
          <a:endParaRPr lang="en-GB"/>
        </a:p>
      </dgm:t>
    </dgm:pt>
    <dgm:pt modelId="{71ABBD99-582D-497B-AB05-9E64470974D8}" type="sibTrans" cxnId="{EFADBB4D-294B-48EB-8119-3D823A335EDD}">
      <dgm:prSet/>
      <dgm:spPr/>
      <dgm:t>
        <a:bodyPr/>
        <a:lstStyle/>
        <a:p>
          <a:endParaRPr lang="en-GB"/>
        </a:p>
      </dgm:t>
    </dgm:pt>
    <dgm:pt modelId="{6D9CB3B9-083D-420C-BB1B-3C0F1C25D8F7}">
      <dgm:prSet custT="1"/>
      <dgm:spPr>
        <a:solidFill>
          <a:srgbClr val="FE903B">
            <a:alpha val="90000"/>
          </a:srgbClr>
        </a:solidFill>
      </dgm:spPr>
      <dgm:t>
        <a:bodyPr/>
        <a:lstStyle/>
        <a:p>
          <a:pPr rtl="0"/>
          <a:r>
            <a:rPr lang="en-GB" sz="1800"/>
            <a:t>Systematic observation</a:t>
          </a:r>
        </a:p>
      </dgm:t>
    </dgm:pt>
    <dgm:pt modelId="{37003889-F61C-49AE-9027-6E520B7531EB}" type="parTrans" cxnId="{27BD3CA2-EBB5-447E-8F03-05FC5BEBB6C5}">
      <dgm:prSet/>
      <dgm:spPr/>
      <dgm:t>
        <a:bodyPr/>
        <a:lstStyle/>
        <a:p>
          <a:endParaRPr lang="en-GB"/>
        </a:p>
      </dgm:t>
    </dgm:pt>
    <dgm:pt modelId="{35057AAD-B1CB-47D6-9BFC-82B1A1D0024A}" type="sibTrans" cxnId="{27BD3CA2-EBB5-447E-8F03-05FC5BEBB6C5}">
      <dgm:prSet/>
      <dgm:spPr/>
      <dgm:t>
        <a:bodyPr/>
        <a:lstStyle/>
        <a:p>
          <a:endParaRPr lang="en-GB"/>
        </a:p>
      </dgm:t>
    </dgm:pt>
    <dgm:pt modelId="{614E2A38-6021-4DBA-9453-837E029ACE77}">
      <dgm:prSet custT="1"/>
      <dgm:spPr>
        <a:solidFill>
          <a:srgbClr val="FE903B">
            <a:alpha val="90000"/>
          </a:srgbClr>
        </a:solidFill>
      </dgm:spPr>
      <dgm:t>
        <a:bodyPr/>
        <a:lstStyle/>
        <a:p>
          <a:pPr rtl="0"/>
          <a:r>
            <a:rPr lang="en-GB" sz="1800"/>
            <a:t>Secondary research</a:t>
          </a:r>
        </a:p>
      </dgm:t>
    </dgm:pt>
    <dgm:pt modelId="{7C8F054B-8919-4C99-BAE6-4E9E4862E360}" type="parTrans" cxnId="{04F3806A-2E2E-4305-8184-ABE12562D8B7}">
      <dgm:prSet/>
      <dgm:spPr/>
      <dgm:t>
        <a:bodyPr/>
        <a:lstStyle/>
        <a:p>
          <a:endParaRPr lang="en-GB"/>
        </a:p>
      </dgm:t>
    </dgm:pt>
    <dgm:pt modelId="{F3653DBC-C7C7-4A89-B2EF-E274781A8877}" type="sibTrans" cxnId="{04F3806A-2E2E-4305-8184-ABE12562D8B7}">
      <dgm:prSet/>
      <dgm:spPr/>
      <dgm:t>
        <a:bodyPr/>
        <a:lstStyle/>
        <a:p>
          <a:endParaRPr lang="en-GB"/>
        </a:p>
      </dgm:t>
    </dgm:pt>
    <dgm:pt modelId="{CD684808-C9A0-4BFA-B418-1762923C8FAE}" type="pres">
      <dgm:prSet presAssocID="{E3E2B59B-6610-4815-ADEA-D5DCA36E99A4}" presName="Name0" presStyleCnt="0">
        <dgm:presLayoutVars>
          <dgm:dir/>
          <dgm:animLvl val="lvl"/>
          <dgm:resizeHandles val="exact"/>
        </dgm:presLayoutVars>
      </dgm:prSet>
      <dgm:spPr/>
    </dgm:pt>
    <dgm:pt modelId="{EF1D28AE-203A-4AFD-8F9D-8B6B0C212649}" type="pres">
      <dgm:prSet presAssocID="{A2B5131B-D0C7-4CF9-897E-8E7EE4819205}" presName="linNode" presStyleCnt="0"/>
      <dgm:spPr/>
    </dgm:pt>
    <dgm:pt modelId="{3935A8DC-778E-47A8-9071-C9F8A1F49A38}" type="pres">
      <dgm:prSet presAssocID="{A2B5131B-D0C7-4CF9-897E-8E7EE4819205}" presName="parentText" presStyleLbl="node1" presStyleIdx="0" presStyleCnt="1">
        <dgm:presLayoutVars>
          <dgm:chMax val="1"/>
          <dgm:bulletEnabled val="1"/>
        </dgm:presLayoutVars>
      </dgm:prSet>
      <dgm:spPr/>
    </dgm:pt>
    <dgm:pt modelId="{8DB2C36F-E51B-499C-999C-B879CFAF6CFD}" type="pres">
      <dgm:prSet presAssocID="{A2B5131B-D0C7-4CF9-897E-8E7EE4819205}" presName="descendantText" presStyleLbl="alignAccFollowNode1" presStyleIdx="0" presStyleCnt="1">
        <dgm:presLayoutVars>
          <dgm:bulletEnabled val="1"/>
        </dgm:presLayoutVars>
      </dgm:prSet>
      <dgm:spPr/>
    </dgm:pt>
  </dgm:ptLst>
  <dgm:cxnLst>
    <dgm:cxn modelId="{4175AD33-EE16-4585-9DE7-46E69475DC52}" type="presOf" srcId="{7F3C209E-52CF-4DC0-9D48-4E5B33515896}" destId="{8DB2C36F-E51B-499C-999C-B879CFAF6CFD}" srcOrd="0" destOrd="0" presId="urn:microsoft.com/office/officeart/2005/8/layout/vList5"/>
    <dgm:cxn modelId="{D57E273E-E2E7-4488-8242-3C77EC1A621F}" type="presOf" srcId="{6D9CB3B9-083D-420C-BB1B-3C0F1C25D8F7}" destId="{8DB2C36F-E51B-499C-999C-B879CFAF6CFD}" srcOrd="0" destOrd="3" presId="urn:microsoft.com/office/officeart/2005/8/layout/vList5"/>
    <dgm:cxn modelId="{03EA0360-502D-4F82-8EF6-5B81F288A02E}" srcId="{A2B5131B-D0C7-4CF9-897E-8E7EE4819205}" destId="{7FE90CF9-DB3E-4341-B78E-F14ABC0901C1}" srcOrd="2" destOrd="0" parTransId="{7D30E48F-800D-4DF8-B3BD-23D28713C5F5}" sibTransId="{9AEF9FCC-9CA2-406C-AE74-2A1D6B1A19D2}"/>
    <dgm:cxn modelId="{04F3806A-2E2E-4305-8184-ABE12562D8B7}" srcId="{A2B5131B-D0C7-4CF9-897E-8E7EE4819205}" destId="{614E2A38-6021-4DBA-9453-837E029ACE77}" srcOrd="4" destOrd="0" parTransId="{7C8F054B-8919-4C99-BAE6-4E9E4862E360}" sibTransId="{F3653DBC-C7C7-4A89-B2EF-E274781A8877}"/>
    <dgm:cxn modelId="{CFE9B44D-0BF3-4928-B54C-ABF1A3025E8E}" type="presOf" srcId="{80D99C47-BC1C-4B3E-9034-7D3049D52EC6}" destId="{8DB2C36F-E51B-499C-999C-B879CFAF6CFD}" srcOrd="0" destOrd="1" presId="urn:microsoft.com/office/officeart/2005/8/layout/vList5"/>
    <dgm:cxn modelId="{EFADBB4D-294B-48EB-8119-3D823A335EDD}" srcId="{A2B5131B-D0C7-4CF9-897E-8E7EE4819205}" destId="{80D99C47-BC1C-4B3E-9034-7D3049D52EC6}" srcOrd="1" destOrd="0" parTransId="{FA85F446-2863-4BAE-9A14-30FDE3D87DC0}" sibTransId="{71ABBD99-582D-497B-AB05-9E64470974D8}"/>
    <dgm:cxn modelId="{64DB186F-451B-4F05-B55C-B9C2AB3ECBE6}" type="presOf" srcId="{A2B5131B-D0C7-4CF9-897E-8E7EE4819205}" destId="{3935A8DC-778E-47A8-9071-C9F8A1F49A38}" srcOrd="0" destOrd="0" presId="urn:microsoft.com/office/officeart/2005/8/layout/vList5"/>
    <dgm:cxn modelId="{27BD3CA2-EBB5-447E-8F03-05FC5BEBB6C5}" srcId="{A2B5131B-D0C7-4CF9-897E-8E7EE4819205}" destId="{6D9CB3B9-083D-420C-BB1B-3C0F1C25D8F7}" srcOrd="3" destOrd="0" parTransId="{37003889-F61C-49AE-9027-6E520B7531EB}" sibTransId="{35057AAD-B1CB-47D6-9BFC-82B1A1D0024A}"/>
    <dgm:cxn modelId="{622E63C4-0344-4A54-AAC5-1A30E5A9418E}" type="presOf" srcId="{7FE90CF9-DB3E-4341-B78E-F14ABC0901C1}" destId="{8DB2C36F-E51B-499C-999C-B879CFAF6CFD}" srcOrd="0" destOrd="2" presId="urn:microsoft.com/office/officeart/2005/8/layout/vList5"/>
    <dgm:cxn modelId="{441B45C9-B80A-4FB8-8DC1-002A7FB3FBB7}" type="presOf" srcId="{614E2A38-6021-4DBA-9453-837E029ACE77}" destId="{8DB2C36F-E51B-499C-999C-B879CFAF6CFD}" srcOrd="0" destOrd="4" presId="urn:microsoft.com/office/officeart/2005/8/layout/vList5"/>
    <dgm:cxn modelId="{77BD34DB-FC6B-47B5-B536-139BD81677E6}" type="presOf" srcId="{E3E2B59B-6610-4815-ADEA-D5DCA36E99A4}" destId="{CD684808-C9A0-4BFA-B418-1762923C8FAE}" srcOrd="0" destOrd="0" presId="urn:microsoft.com/office/officeart/2005/8/layout/vList5"/>
    <dgm:cxn modelId="{489B72F1-B7DE-42EE-9E5C-46D6B0948B10}" srcId="{E3E2B59B-6610-4815-ADEA-D5DCA36E99A4}" destId="{A2B5131B-D0C7-4CF9-897E-8E7EE4819205}" srcOrd="0" destOrd="0" parTransId="{EA93AFE4-FE49-4706-8CA3-77BD767F448C}" sibTransId="{C791D7C0-C462-4823-B45C-93805F681D54}"/>
    <dgm:cxn modelId="{FEBEE3F1-A265-40BF-AF18-34E47E2D2DF3}" srcId="{A2B5131B-D0C7-4CF9-897E-8E7EE4819205}" destId="{7F3C209E-52CF-4DC0-9D48-4E5B33515896}" srcOrd="0" destOrd="0" parTransId="{E2F9D1F8-B9D8-4CB4-8926-AC62A86F77A0}" sibTransId="{5FB8B3AC-49CB-4516-9374-7D21C891E424}"/>
    <dgm:cxn modelId="{17DF937B-6F1F-4058-89F3-B0D425CC9BF9}" type="presParOf" srcId="{CD684808-C9A0-4BFA-B418-1762923C8FAE}" destId="{EF1D28AE-203A-4AFD-8F9D-8B6B0C212649}" srcOrd="0" destOrd="0" presId="urn:microsoft.com/office/officeart/2005/8/layout/vList5"/>
    <dgm:cxn modelId="{1E165EC9-24CC-4F1D-B2E2-FA65D378CFDD}" type="presParOf" srcId="{EF1D28AE-203A-4AFD-8F9D-8B6B0C212649}" destId="{3935A8DC-778E-47A8-9071-C9F8A1F49A38}" srcOrd="0" destOrd="0" presId="urn:microsoft.com/office/officeart/2005/8/layout/vList5"/>
    <dgm:cxn modelId="{3AC2373A-419B-48B2-80D5-5CA04F46909E}" type="presParOf" srcId="{EF1D28AE-203A-4AFD-8F9D-8B6B0C212649}" destId="{8DB2C36F-E51B-499C-999C-B879CFAF6CFD}" srcOrd="1" destOrd="0" presId="urn:microsoft.com/office/officeart/2005/8/layout/vList5"/>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D6C48B6-A9C9-453D-A9AD-5C3300093B1F}"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8261E504-24A6-4CA2-9CD8-27D4DA7A5DE0}">
      <dgm:prSet phldrT="[Text]"/>
      <dgm:spPr/>
      <dgm:t>
        <a:bodyPr/>
        <a:lstStyle/>
        <a:p>
          <a:r>
            <a:rPr lang="en-US"/>
            <a:t>Post-Positivistic Quantitative </a:t>
          </a:r>
        </a:p>
      </dgm:t>
    </dgm:pt>
    <dgm:pt modelId="{935C6D97-F5F7-4054-9F97-BD8537768CDB}" type="parTrans" cxnId="{28D26DBA-EBAC-42FA-92D7-B857E1CCC38D}">
      <dgm:prSet/>
      <dgm:spPr/>
      <dgm:t>
        <a:bodyPr/>
        <a:lstStyle/>
        <a:p>
          <a:endParaRPr lang="en-US"/>
        </a:p>
      </dgm:t>
    </dgm:pt>
    <dgm:pt modelId="{1EE9B7AC-12A3-4C69-B06B-D86C5BCA256E}" type="sibTrans" cxnId="{28D26DBA-EBAC-42FA-92D7-B857E1CCC38D}">
      <dgm:prSet/>
      <dgm:spPr/>
      <dgm:t>
        <a:bodyPr/>
        <a:lstStyle/>
        <a:p>
          <a:endParaRPr lang="en-US"/>
        </a:p>
      </dgm:t>
    </dgm:pt>
    <dgm:pt modelId="{C6B12752-9BF3-4730-9C3D-C8BF109FC8A9}">
      <dgm:prSet phldrT="[Text]" custT="1"/>
      <dgm:spPr>
        <a:solidFill>
          <a:srgbClr val="FE903B">
            <a:alpha val="90000"/>
          </a:srgbClr>
        </a:solidFill>
      </dgm:spPr>
      <dgm:t>
        <a:bodyPr/>
        <a:lstStyle/>
        <a:p>
          <a:r>
            <a:rPr lang="en-US" sz="2000"/>
            <a:t>A Survey Design</a:t>
          </a:r>
        </a:p>
      </dgm:t>
    </dgm:pt>
    <dgm:pt modelId="{E4E1FAF2-FE77-4923-925B-CFA495591F3D}" type="parTrans" cxnId="{8D6C173C-3507-4322-AB4A-E98108E150FC}">
      <dgm:prSet/>
      <dgm:spPr/>
      <dgm:t>
        <a:bodyPr/>
        <a:lstStyle/>
        <a:p>
          <a:endParaRPr lang="en-US"/>
        </a:p>
      </dgm:t>
    </dgm:pt>
    <dgm:pt modelId="{975E6DF1-14B3-4353-A7D4-2B45800D4C2C}" type="sibTrans" cxnId="{8D6C173C-3507-4322-AB4A-E98108E150FC}">
      <dgm:prSet/>
      <dgm:spPr/>
      <dgm:t>
        <a:bodyPr/>
        <a:lstStyle/>
        <a:p>
          <a:endParaRPr lang="en-US"/>
        </a:p>
      </dgm:t>
    </dgm:pt>
    <dgm:pt modelId="{15E43D40-A43C-4191-8E6B-FC0452FAF621}">
      <dgm:prSet phldrT="[Text]" custT="1"/>
      <dgm:spPr>
        <a:solidFill>
          <a:srgbClr val="FE903B">
            <a:alpha val="90000"/>
          </a:srgbClr>
        </a:solidFill>
      </dgm:spPr>
      <dgm: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1600"/>
            <a:t>Highly Structured Questionnaires </a:t>
          </a:r>
        </a:p>
        <a:p>
          <a:pPr lvl="0" defTabSz="889000">
            <a:lnSpc>
              <a:spcPct val="90000"/>
            </a:lnSpc>
            <a:spcBef>
              <a:spcPct val="0"/>
            </a:spcBef>
            <a:spcAft>
              <a:spcPct val="35000"/>
            </a:spcAft>
          </a:pPr>
          <a:endParaRPr lang="en-US" sz="1200"/>
        </a:p>
      </dgm:t>
    </dgm:pt>
    <dgm:pt modelId="{575D3A3B-C186-46AC-90B7-62B15307046D}" type="parTrans" cxnId="{F737D17A-0EE1-4180-AFF5-CD887505CC29}">
      <dgm:prSet/>
      <dgm:spPr/>
      <dgm:t>
        <a:bodyPr/>
        <a:lstStyle/>
        <a:p>
          <a:endParaRPr lang="en-US"/>
        </a:p>
      </dgm:t>
    </dgm:pt>
    <dgm:pt modelId="{8211D045-F35A-4D7D-B08A-EE0BBB9100FE}" type="sibTrans" cxnId="{F737D17A-0EE1-4180-AFF5-CD887505CC29}">
      <dgm:prSet/>
      <dgm:spPr/>
      <dgm:t>
        <a:bodyPr/>
        <a:lstStyle/>
        <a:p>
          <a:endParaRPr lang="en-US"/>
        </a:p>
      </dgm:t>
    </dgm:pt>
    <dgm:pt modelId="{92EC7F46-8E58-405C-AC6D-F1D58F421668}">
      <dgm:prSet phldrT="[Text]"/>
      <dgm:spPr/>
      <dgm:t>
        <a:bodyPr/>
        <a:lstStyle/>
        <a:p>
          <a:r>
            <a:rPr lang="en-US"/>
            <a:t>Constructivism</a:t>
          </a:r>
        </a:p>
        <a:p>
          <a:r>
            <a:rPr lang="en-US"/>
            <a:t>Qualitative  </a:t>
          </a:r>
        </a:p>
      </dgm:t>
    </dgm:pt>
    <dgm:pt modelId="{3D4D8241-1542-4184-A764-A5110D59BD9B}" type="parTrans" cxnId="{2BDD3DBC-E950-4F35-A2A1-80E9AECC0B90}">
      <dgm:prSet/>
      <dgm:spPr/>
      <dgm:t>
        <a:bodyPr/>
        <a:lstStyle/>
        <a:p>
          <a:endParaRPr lang="en-US"/>
        </a:p>
      </dgm:t>
    </dgm:pt>
    <dgm:pt modelId="{2794148C-B6F3-46DE-9F19-701DB11CE285}" type="sibTrans" cxnId="{2BDD3DBC-E950-4F35-A2A1-80E9AECC0B90}">
      <dgm:prSet/>
      <dgm:spPr/>
      <dgm:t>
        <a:bodyPr/>
        <a:lstStyle/>
        <a:p>
          <a:endParaRPr lang="en-US"/>
        </a:p>
      </dgm:t>
    </dgm:pt>
    <dgm:pt modelId="{7ECB7C7A-CAF6-4D23-A1E4-41C401D2B9A2}">
      <dgm:prSet phldrT="[Text]" custT="1"/>
      <dgm:spPr>
        <a:solidFill>
          <a:srgbClr val="FE903B">
            <a:alpha val="90000"/>
          </a:srgbClr>
        </a:solidFill>
      </dgm:spPr>
      <dgm:t>
        <a:bodyPr/>
        <a:lstStyle/>
        <a:p>
          <a:r>
            <a:rPr lang="en-US" sz="2000"/>
            <a:t>A Case Study Design </a:t>
          </a:r>
        </a:p>
      </dgm:t>
    </dgm:pt>
    <dgm:pt modelId="{0ADAE4F0-95F7-4672-A4AB-E7658E6C45AB}" type="parTrans" cxnId="{2C615DDE-8AB2-4EF2-ADD9-BD458EEA35CA}">
      <dgm:prSet/>
      <dgm:spPr/>
      <dgm:t>
        <a:bodyPr/>
        <a:lstStyle/>
        <a:p>
          <a:endParaRPr lang="en-US"/>
        </a:p>
      </dgm:t>
    </dgm:pt>
    <dgm:pt modelId="{4365C46E-8522-4D82-B463-18D09D3C7302}" type="sibTrans" cxnId="{2C615DDE-8AB2-4EF2-ADD9-BD458EEA35CA}">
      <dgm:prSet/>
      <dgm:spPr/>
      <dgm:t>
        <a:bodyPr/>
        <a:lstStyle/>
        <a:p>
          <a:endParaRPr lang="en-US"/>
        </a:p>
      </dgm:t>
    </dgm:pt>
    <dgm:pt modelId="{0EF12ADC-177C-4C3E-9FA2-3FF558242114}">
      <dgm:prSet phldrT="[Text]" custT="1"/>
      <dgm:spPr>
        <a:solidFill>
          <a:srgbClr val="FE903B">
            <a:alpha val="90000"/>
          </a:srgbClr>
        </a:solidFill>
      </dgm:spPr>
      <dgm:t>
        <a:bodyPr/>
        <a:lstStyle/>
        <a:p>
          <a:r>
            <a:rPr lang="en-US" sz="1400"/>
            <a:t>Multiple methods of data collection - Interviews, Participant Observation. Documents </a:t>
          </a:r>
        </a:p>
      </dgm:t>
    </dgm:pt>
    <dgm:pt modelId="{6D40FBD1-4211-4556-9522-0DE9D06AB761}" type="parTrans" cxnId="{31FF23BF-D092-4A7A-A227-C45CB479FD11}">
      <dgm:prSet/>
      <dgm:spPr/>
      <dgm:t>
        <a:bodyPr/>
        <a:lstStyle/>
        <a:p>
          <a:endParaRPr lang="en-US"/>
        </a:p>
      </dgm:t>
    </dgm:pt>
    <dgm:pt modelId="{DB7C26E9-EC4D-441E-89B9-578A9B8EBE0A}" type="sibTrans" cxnId="{31FF23BF-D092-4A7A-A227-C45CB479FD11}">
      <dgm:prSet/>
      <dgm:spPr/>
      <dgm:t>
        <a:bodyPr/>
        <a:lstStyle/>
        <a:p>
          <a:endParaRPr lang="en-US"/>
        </a:p>
      </dgm:t>
    </dgm:pt>
    <dgm:pt modelId="{57E5DF37-1EED-4C1E-9333-093F6442311C}">
      <dgm:prSet phldrT="[Text]"/>
      <dgm:spPr/>
      <dgm:t>
        <a:bodyPr/>
        <a:lstStyle/>
        <a:p>
          <a:r>
            <a:rPr lang="en-US"/>
            <a:t>Pragmatic</a:t>
          </a:r>
        </a:p>
        <a:p>
          <a:r>
            <a:rPr lang="en-US"/>
            <a:t>Mixed Methods </a:t>
          </a:r>
        </a:p>
      </dgm:t>
    </dgm:pt>
    <dgm:pt modelId="{9A702486-5ACF-483D-A8B9-CC63907471A5}" type="parTrans" cxnId="{48C0D44C-98C5-49D6-8976-20C62168BE2F}">
      <dgm:prSet/>
      <dgm:spPr/>
      <dgm:t>
        <a:bodyPr/>
        <a:lstStyle/>
        <a:p>
          <a:endParaRPr lang="en-US"/>
        </a:p>
      </dgm:t>
    </dgm:pt>
    <dgm:pt modelId="{FC5CD450-9F29-4F9F-812B-F0BDD74167F8}" type="sibTrans" cxnId="{48C0D44C-98C5-49D6-8976-20C62168BE2F}">
      <dgm:prSet/>
      <dgm:spPr/>
      <dgm:t>
        <a:bodyPr/>
        <a:lstStyle/>
        <a:p>
          <a:endParaRPr lang="en-US"/>
        </a:p>
      </dgm:t>
    </dgm:pt>
    <dgm:pt modelId="{BE5C51CB-9D39-43E2-820F-62E442889542}">
      <dgm:prSet phldrT="[Text]" custT="1"/>
      <dgm:spPr>
        <a:solidFill>
          <a:srgbClr val="FE903B">
            <a:alpha val="90000"/>
          </a:srgbClr>
        </a:solidFill>
      </dgm:spPr>
      <dgm:t>
        <a:bodyPr/>
        <a:lstStyle/>
        <a:p>
          <a:r>
            <a:rPr lang="en-US" sz="1800"/>
            <a:t>See earlier examples </a:t>
          </a:r>
        </a:p>
      </dgm:t>
    </dgm:pt>
    <dgm:pt modelId="{12B95A8A-9D15-4DC4-BD84-C2EDBF317F87}" type="parTrans" cxnId="{0A642463-631F-43C4-B47E-A98D5EF26C16}">
      <dgm:prSet/>
      <dgm:spPr/>
      <dgm:t>
        <a:bodyPr/>
        <a:lstStyle/>
        <a:p>
          <a:endParaRPr lang="en-US"/>
        </a:p>
      </dgm:t>
    </dgm:pt>
    <dgm:pt modelId="{BB32B51D-0311-4D73-8BB3-05116C6EEE8A}" type="sibTrans" cxnId="{0A642463-631F-43C4-B47E-A98D5EF26C16}">
      <dgm:prSet/>
      <dgm:spPr/>
      <dgm:t>
        <a:bodyPr/>
        <a:lstStyle/>
        <a:p>
          <a:endParaRPr lang="en-US"/>
        </a:p>
      </dgm:t>
    </dgm:pt>
    <dgm:pt modelId="{BCA7794D-0474-4316-A4FC-D83F0BF1AFE2}">
      <dgm:prSet phldrT="[Text]" custT="1"/>
      <dgm:spPr>
        <a:solidFill>
          <a:srgbClr val="FE903B">
            <a:alpha val="90000"/>
          </a:srgbClr>
        </a:solidFill>
      </dgm:spPr>
      <dgm:t>
        <a:bodyPr/>
        <a:lstStyle/>
        <a:p>
          <a:r>
            <a:rPr lang="en-US" sz="1600"/>
            <a:t>Both quantitative and qualitative methods adopted </a:t>
          </a:r>
        </a:p>
      </dgm:t>
    </dgm:pt>
    <dgm:pt modelId="{EB57AE80-8FA1-46A6-B211-0592DBE7BFDF}" type="parTrans" cxnId="{1C3B6505-5732-46FA-8B82-2DC3F0655937}">
      <dgm:prSet/>
      <dgm:spPr/>
      <dgm:t>
        <a:bodyPr/>
        <a:lstStyle/>
        <a:p>
          <a:endParaRPr lang="en-US"/>
        </a:p>
      </dgm:t>
    </dgm:pt>
    <dgm:pt modelId="{F6D7839F-65FD-4600-AD35-1748DFA932F7}" type="sibTrans" cxnId="{1C3B6505-5732-46FA-8B82-2DC3F0655937}">
      <dgm:prSet/>
      <dgm:spPr/>
      <dgm:t>
        <a:bodyPr/>
        <a:lstStyle/>
        <a:p>
          <a:endParaRPr lang="en-US"/>
        </a:p>
      </dgm:t>
    </dgm:pt>
    <dgm:pt modelId="{4C97F285-AD1A-4E10-A51C-0337816C1955}" type="pres">
      <dgm:prSet presAssocID="{6D6C48B6-A9C9-453D-A9AD-5C3300093B1F}" presName="Name0" presStyleCnt="0">
        <dgm:presLayoutVars>
          <dgm:chPref val="3"/>
          <dgm:dir/>
          <dgm:animLvl val="lvl"/>
          <dgm:resizeHandles/>
        </dgm:presLayoutVars>
      </dgm:prSet>
      <dgm:spPr/>
    </dgm:pt>
    <dgm:pt modelId="{599BE65B-3756-4DF2-B6A3-2AE75C4668C7}" type="pres">
      <dgm:prSet presAssocID="{8261E504-24A6-4CA2-9CD8-27D4DA7A5DE0}" presName="horFlow" presStyleCnt="0"/>
      <dgm:spPr/>
    </dgm:pt>
    <dgm:pt modelId="{3F5D269E-7BCE-45CF-A9B0-4051F03580D4}" type="pres">
      <dgm:prSet presAssocID="{8261E504-24A6-4CA2-9CD8-27D4DA7A5DE0}" presName="bigChev" presStyleLbl="node1" presStyleIdx="0" presStyleCnt="3"/>
      <dgm:spPr/>
    </dgm:pt>
    <dgm:pt modelId="{64145FB8-A7BD-4456-98EE-069ADCB4A37B}" type="pres">
      <dgm:prSet presAssocID="{E4E1FAF2-FE77-4923-925B-CFA495591F3D}" presName="parTrans" presStyleCnt="0"/>
      <dgm:spPr/>
    </dgm:pt>
    <dgm:pt modelId="{5C1ABC83-2A8A-49E3-90C6-18C76E8DB83A}" type="pres">
      <dgm:prSet presAssocID="{C6B12752-9BF3-4730-9C3D-C8BF109FC8A9}" presName="node" presStyleLbl="alignAccFollowNode1" presStyleIdx="0" presStyleCnt="6" custLinFactNeighborX="-5760" custLinFactNeighborY="5543">
        <dgm:presLayoutVars>
          <dgm:bulletEnabled val="1"/>
        </dgm:presLayoutVars>
      </dgm:prSet>
      <dgm:spPr/>
    </dgm:pt>
    <dgm:pt modelId="{99B88315-EECB-48BE-9866-16F292239891}" type="pres">
      <dgm:prSet presAssocID="{975E6DF1-14B3-4353-A7D4-2B45800D4C2C}" presName="sibTrans" presStyleCnt="0"/>
      <dgm:spPr/>
    </dgm:pt>
    <dgm:pt modelId="{8AAAFAEA-5404-4DF1-9CEB-DBE0AC7110AB}" type="pres">
      <dgm:prSet presAssocID="{15E43D40-A43C-4191-8E6B-FC0452FAF621}" presName="node" presStyleLbl="alignAccFollowNode1" presStyleIdx="1" presStyleCnt="6" custScaleX="105669" custLinFactNeighborX="8640" custLinFactNeighborY="4537">
        <dgm:presLayoutVars>
          <dgm:bulletEnabled val="1"/>
        </dgm:presLayoutVars>
      </dgm:prSet>
      <dgm:spPr/>
    </dgm:pt>
    <dgm:pt modelId="{BC068D53-03A3-43AB-9BDE-1B79DAD94D34}" type="pres">
      <dgm:prSet presAssocID="{8261E504-24A6-4CA2-9CD8-27D4DA7A5DE0}" presName="vSp" presStyleCnt="0"/>
      <dgm:spPr/>
    </dgm:pt>
    <dgm:pt modelId="{79E63B14-6E3D-4A63-B355-8227108328AD}" type="pres">
      <dgm:prSet presAssocID="{92EC7F46-8E58-405C-AC6D-F1D58F421668}" presName="horFlow" presStyleCnt="0"/>
      <dgm:spPr/>
    </dgm:pt>
    <dgm:pt modelId="{2BE4A7C1-1059-4EAF-9C97-AE2A4828566F}" type="pres">
      <dgm:prSet presAssocID="{92EC7F46-8E58-405C-AC6D-F1D58F421668}" presName="bigChev" presStyleLbl="node1" presStyleIdx="1" presStyleCnt="3"/>
      <dgm:spPr/>
    </dgm:pt>
    <dgm:pt modelId="{9AFD524B-7A51-4478-8891-09389E658271}" type="pres">
      <dgm:prSet presAssocID="{0ADAE4F0-95F7-4672-A4AB-E7658E6C45AB}" presName="parTrans" presStyleCnt="0"/>
      <dgm:spPr/>
    </dgm:pt>
    <dgm:pt modelId="{F0A8EFCE-AB01-43EE-8972-9FB6C43E6A3A}" type="pres">
      <dgm:prSet presAssocID="{7ECB7C7A-CAF6-4D23-A1E4-41C401D2B9A2}" presName="node" presStyleLbl="alignAccFollowNode1" presStyleIdx="2" presStyleCnt="6">
        <dgm:presLayoutVars>
          <dgm:bulletEnabled val="1"/>
        </dgm:presLayoutVars>
      </dgm:prSet>
      <dgm:spPr/>
    </dgm:pt>
    <dgm:pt modelId="{3E1E6B4D-855D-48B9-97D5-EF40C93ACE43}" type="pres">
      <dgm:prSet presAssocID="{4365C46E-8522-4D82-B463-18D09D3C7302}" presName="sibTrans" presStyleCnt="0"/>
      <dgm:spPr/>
    </dgm:pt>
    <dgm:pt modelId="{48306DA6-211E-4DCE-8C30-38A99B12C95E}" type="pres">
      <dgm:prSet presAssocID="{0EF12ADC-177C-4C3E-9FA2-3FF558242114}" presName="node" presStyleLbl="alignAccFollowNode1" presStyleIdx="3" presStyleCnt="6" custScaleX="115620">
        <dgm:presLayoutVars>
          <dgm:bulletEnabled val="1"/>
        </dgm:presLayoutVars>
      </dgm:prSet>
      <dgm:spPr/>
    </dgm:pt>
    <dgm:pt modelId="{B0046019-2298-4582-87B2-1EE6203F0A18}" type="pres">
      <dgm:prSet presAssocID="{92EC7F46-8E58-405C-AC6D-F1D58F421668}" presName="vSp" presStyleCnt="0"/>
      <dgm:spPr/>
    </dgm:pt>
    <dgm:pt modelId="{E328DAB3-001E-4FFA-B2D0-A51A1CE981B2}" type="pres">
      <dgm:prSet presAssocID="{57E5DF37-1EED-4C1E-9333-093F6442311C}" presName="horFlow" presStyleCnt="0"/>
      <dgm:spPr/>
    </dgm:pt>
    <dgm:pt modelId="{D9BBA6C9-D08A-428B-9777-9F5C0A2504CD}" type="pres">
      <dgm:prSet presAssocID="{57E5DF37-1EED-4C1E-9333-093F6442311C}" presName="bigChev" presStyleLbl="node1" presStyleIdx="2" presStyleCnt="3"/>
      <dgm:spPr/>
    </dgm:pt>
    <dgm:pt modelId="{0946D635-0314-49A7-911B-1F2E30BA0294}" type="pres">
      <dgm:prSet presAssocID="{12B95A8A-9D15-4DC4-BD84-C2EDBF317F87}" presName="parTrans" presStyleCnt="0"/>
      <dgm:spPr/>
    </dgm:pt>
    <dgm:pt modelId="{4AA92AB4-0A8C-4CD3-B9BD-94DA5E06814E}" type="pres">
      <dgm:prSet presAssocID="{BE5C51CB-9D39-43E2-820F-62E442889542}" presName="node" presStyleLbl="alignAccFollowNode1" presStyleIdx="4" presStyleCnt="6">
        <dgm:presLayoutVars>
          <dgm:bulletEnabled val="1"/>
        </dgm:presLayoutVars>
      </dgm:prSet>
      <dgm:spPr/>
    </dgm:pt>
    <dgm:pt modelId="{82E8FCE7-44BE-44CB-8ABB-37CDE45695AA}" type="pres">
      <dgm:prSet presAssocID="{BB32B51D-0311-4D73-8BB3-05116C6EEE8A}" presName="sibTrans" presStyleCnt="0"/>
      <dgm:spPr/>
    </dgm:pt>
    <dgm:pt modelId="{BC527054-1AFE-4625-9B13-80AF999B3014}" type="pres">
      <dgm:prSet presAssocID="{BCA7794D-0474-4316-A4FC-D83F0BF1AFE2}" presName="node" presStyleLbl="alignAccFollowNode1" presStyleIdx="5" presStyleCnt="6" custScaleX="114838">
        <dgm:presLayoutVars>
          <dgm:bulletEnabled val="1"/>
        </dgm:presLayoutVars>
      </dgm:prSet>
      <dgm:spPr/>
    </dgm:pt>
  </dgm:ptLst>
  <dgm:cxnLst>
    <dgm:cxn modelId="{1C3B6505-5732-46FA-8B82-2DC3F0655937}" srcId="{57E5DF37-1EED-4C1E-9333-093F6442311C}" destId="{BCA7794D-0474-4316-A4FC-D83F0BF1AFE2}" srcOrd="1" destOrd="0" parTransId="{EB57AE80-8FA1-46A6-B211-0592DBE7BFDF}" sibTransId="{F6D7839F-65FD-4600-AD35-1748DFA932F7}"/>
    <dgm:cxn modelId="{B6DBA418-8BEF-4CCB-8E54-12C8CE17ADC9}" type="presOf" srcId="{8261E504-24A6-4CA2-9CD8-27D4DA7A5DE0}" destId="{3F5D269E-7BCE-45CF-A9B0-4051F03580D4}" srcOrd="0" destOrd="0" presId="urn:microsoft.com/office/officeart/2005/8/layout/lProcess3"/>
    <dgm:cxn modelId="{E6F53922-E84A-477B-A8D7-597AF6BFE826}" type="presOf" srcId="{BCA7794D-0474-4316-A4FC-D83F0BF1AFE2}" destId="{BC527054-1AFE-4625-9B13-80AF999B3014}" srcOrd="0" destOrd="0" presId="urn:microsoft.com/office/officeart/2005/8/layout/lProcess3"/>
    <dgm:cxn modelId="{8D6C173C-3507-4322-AB4A-E98108E150FC}" srcId="{8261E504-24A6-4CA2-9CD8-27D4DA7A5DE0}" destId="{C6B12752-9BF3-4730-9C3D-C8BF109FC8A9}" srcOrd="0" destOrd="0" parTransId="{E4E1FAF2-FE77-4923-925B-CFA495591F3D}" sibTransId="{975E6DF1-14B3-4353-A7D4-2B45800D4C2C}"/>
    <dgm:cxn modelId="{359C0760-8FB4-4B63-9A56-7E349DCF5295}" type="presOf" srcId="{6D6C48B6-A9C9-453D-A9AD-5C3300093B1F}" destId="{4C97F285-AD1A-4E10-A51C-0337816C1955}" srcOrd="0" destOrd="0" presId="urn:microsoft.com/office/officeart/2005/8/layout/lProcess3"/>
    <dgm:cxn modelId="{0A642463-631F-43C4-B47E-A98D5EF26C16}" srcId="{57E5DF37-1EED-4C1E-9333-093F6442311C}" destId="{BE5C51CB-9D39-43E2-820F-62E442889542}" srcOrd="0" destOrd="0" parTransId="{12B95A8A-9D15-4DC4-BD84-C2EDBF317F87}" sibTransId="{BB32B51D-0311-4D73-8BB3-05116C6EEE8A}"/>
    <dgm:cxn modelId="{31B8A94A-E81A-404D-BDBC-B2B6E58FAF6E}" type="presOf" srcId="{57E5DF37-1EED-4C1E-9333-093F6442311C}" destId="{D9BBA6C9-D08A-428B-9777-9F5C0A2504CD}" srcOrd="0" destOrd="0" presId="urn:microsoft.com/office/officeart/2005/8/layout/lProcess3"/>
    <dgm:cxn modelId="{48C0D44C-98C5-49D6-8976-20C62168BE2F}" srcId="{6D6C48B6-A9C9-453D-A9AD-5C3300093B1F}" destId="{57E5DF37-1EED-4C1E-9333-093F6442311C}" srcOrd="2" destOrd="0" parTransId="{9A702486-5ACF-483D-A8B9-CC63907471A5}" sibTransId="{FC5CD450-9F29-4F9F-812B-F0BDD74167F8}"/>
    <dgm:cxn modelId="{68CFE76E-244A-4A83-9DAE-23371D80B9DD}" type="presOf" srcId="{0EF12ADC-177C-4C3E-9FA2-3FF558242114}" destId="{48306DA6-211E-4DCE-8C30-38A99B12C95E}" srcOrd="0" destOrd="0" presId="urn:microsoft.com/office/officeart/2005/8/layout/lProcess3"/>
    <dgm:cxn modelId="{F0C3147A-64A7-4291-863B-3809C6352D4B}" type="presOf" srcId="{7ECB7C7A-CAF6-4D23-A1E4-41C401D2B9A2}" destId="{F0A8EFCE-AB01-43EE-8972-9FB6C43E6A3A}" srcOrd="0" destOrd="0" presId="urn:microsoft.com/office/officeart/2005/8/layout/lProcess3"/>
    <dgm:cxn modelId="{008F897A-22D3-483E-8ABF-12E3FA4FE76C}" type="presOf" srcId="{15E43D40-A43C-4191-8E6B-FC0452FAF621}" destId="{8AAAFAEA-5404-4DF1-9CEB-DBE0AC7110AB}" srcOrd="0" destOrd="0" presId="urn:microsoft.com/office/officeart/2005/8/layout/lProcess3"/>
    <dgm:cxn modelId="{F737D17A-0EE1-4180-AFF5-CD887505CC29}" srcId="{8261E504-24A6-4CA2-9CD8-27D4DA7A5DE0}" destId="{15E43D40-A43C-4191-8E6B-FC0452FAF621}" srcOrd="1" destOrd="0" parTransId="{575D3A3B-C186-46AC-90B7-62B15307046D}" sibTransId="{8211D045-F35A-4D7D-B08A-EE0BBB9100FE}"/>
    <dgm:cxn modelId="{DF2B8C7B-246D-421B-94B0-9776175B9DC9}" type="presOf" srcId="{BE5C51CB-9D39-43E2-820F-62E442889542}" destId="{4AA92AB4-0A8C-4CD3-B9BD-94DA5E06814E}" srcOrd="0" destOrd="0" presId="urn:microsoft.com/office/officeart/2005/8/layout/lProcess3"/>
    <dgm:cxn modelId="{9CD59282-214A-4F15-8979-F7F98F3F6C73}" type="presOf" srcId="{C6B12752-9BF3-4730-9C3D-C8BF109FC8A9}" destId="{5C1ABC83-2A8A-49E3-90C6-18C76E8DB83A}" srcOrd="0" destOrd="0" presId="urn:microsoft.com/office/officeart/2005/8/layout/lProcess3"/>
    <dgm:cxn modelId="{84E1A888-9903-41A3-9FB9-2F9AD0EAC34F}" type="presOf" srcId="{92EC7F46-8E58-405C-AC6D-F1D58F421668}" destId="{2BE4A7C1-1059-4EAF-9C97-AE2A4828566F}" srcOrd="0" destOrd="0" presId="urn:microsoft.com/office/officeart/2005/8/layout/lProcess3"/>
    <dgm:cxn modelId="{28D26DBA-EBAC-42FA-92D7-B857E1CCC38D}" srcId="{6D6C48B6-A9C9-453D-A9AD-5C3300093B1F}" destId="{8261E504-24A6-4CA2-9CD8-27D4DA7A5DE0}" srcOrd="0" destOrd="0" parTransId="{935C6D97-F5F7-4054-9F97-BD8537768CDB}" sibTransId="{1EE9B7AC-12A3-4C69-B06B-D86C5BCA256E}"/>
    <dgm:cxn modelId="{2BDD3DBC-E950-4F35-A2A1-80E9AECC0B90}" srcId="{6D6C48B6-A9C9-453D-A9AD-5C3300093B1F}" destId="{92EC7F46-8E58-405C-AC6D-F1D58F421668}" srcOrd="1" destOrd="0" parTransId="{3D4D8241-1542-4184-A764-A5110D59BD9B}" sibTransId="{2794148C-B6F3-46DE-9F19-701DB11CE285}"/>
    <dgm:cxn modelId="{31FF23BF-D092-4A7A-A227-C45CB479FD11}" srcId="{92EC7F46-8E58-405C-AC6D-F1D58F421668}" destId="{0EF12ADC-177C-4C3E-9FA2-3FF558242114}" srcOrd="1" destOrd="0" parTransId="{6D40FBD1-4211-4556-9522-0DE9D06AB761}" sibTransId="{DB7C26E9-EC4D-441E-89B9-578A9B8EBE0A}"/>
    <dgm:cxn modelId="{2C615DDE-8AB2-4EF2-ADD9-BD458EEA35CA}" srcId="{92EC7F46-8E58-405C-AC6D-F1D58F421668}" destId="{7ECB7C7A-CAF6-4D23-A1E4-41C401D2B9A2}" srcOrd="0" destOrd="0" parTransId="{0ADAE4F0-95F7-4672-A4AB-E7658E6C45AB}" sibTransId="{4365C46E-8522-4D82-B463-18D09D3C7302}"/>
    <dgm:cxn modelId="{7B942DDF-D118-4CEB-8C41-B96869EE2D04}" type="presParOf" srcId="{4C97F285-AD1A-4E10-A51C-0337816C1955}" destId="{599BE65B-3756-4DF2-B6A3-2AE75C4668C7}" srcOrd="0" destOrd="0" presId="urn:microsoft.com/office/officeart/2005/8/layout/lProcess3"/>
    <dgm:cxn modelId="{5D1BE68E-7B8F-45D5-A1EB-FED629DEF9CD}" type="presParOf" srcId="{599BE65B-3756-4DF2-B6A3-2AE75C4668C7}" destId="{3F5D269E-7BCE-45CF-A9B0-4051F03580D4}" srcOrd="0" destOrd="0" presId="urn:microsoft.com/office/officeart/2005/8/layout/lProcess3"/>
    <dgm:cxn modelId="{81366EE2-3880-4D37-AB0D-4EAC3A9DCF36}" type="presParOf" srcId="{599BE65B-3756-4DF2-B6A3-2AE75C4668C7}" destId="{64145FB8-A7BD-4456-98EE-069ADCB4A37B}" srcOrd="1" destOrd="0" presId="urn:microsoft.com/office/officeart/2005/8/layout/lProcess3"/>
    <dgm:cxn modelId="{5570CE1E-BE6B-44F5-B405-8F0D16649831}" type="presParOf" srcId="{599BE65B-3756-4DF2-B6A3-2AE75C4668C7}" destId="{5C1ABC83-2A8A-49E3-90C6-18C76E8DB83A}" srcOrd="2" destOrd="0" presId="urn:microsoft.com/office/officeart/2005/8/layout/lProcess3"/>
    <dgm:cxn modelId="{21A79AB7-580D-4E34-9AF7-09520C0BA80F}" type="presParOf" srcId="{599BE65B-3756-4DF2-B6A3-2AE75C4668C7}" destId="{99B88315-EECB-48BE-9866-16F292239891}" srcOrd="3" destOrd="0" presId="urn:microsoft.com/office/officeart/2005/8/layout/lProcess3"/>
    <dgm:cxn modelId="{CA7497CE-678C-4640-9DAC-97C7B99DA682}" type="presParOf" srcId="{599BE65B-3756-4DF2-B6A3-2AE75C4668C7}" destId="{8AAAFAEA-5404-4DF1-9CEB-DBE0AC7110AB}" srcOrd="4" destOrd="0" presId="urn:microsoft.com/office/officeart/2005/8/layout/lProcess3"/>
    <dgm:cxn modelId="{DA273BCE-CAAB-4E99-83AB-478E08548D70}" type="presParOf" srcId="{4C97F285-AD1A-4E10-A51C-0337816C1955}" destId="{BC068D53-03A3-43AB-9BDE-1B79DAD94D34}" srcOrd="1" destOrd="0" presId="urn:microsoft.com/office/officeart/2005/8/layout/lProcess3"/>
    <dgm:cxn modelId="{9E4C9D20-1CBA-4AB7-8FEC-ED2DE66B6F72}" type="presParOf" srcId="{4C97F285-AD1A-4E10-A51C-0337816C1955}" destId="{79E63B14-6E3D-4A63-B355-8227108328AD}" srcOrd="2" destOrd="0" presId="urn:microsoft.com/office/officeart/2005/8/layout/lProcess3"/>
    <dgm:cxn modelId="{8D5F7A44-98F9-455D-89B7-54B2F83FA5E9}" type="presParOf" srcId="{79E63B14-6E3D-4A63-B355-8227108328AD}" destId="{2BE4A7C1-1059-4EAF-9C97-AE2A4828566F}" srcOrd="0" destOrd="0" presId="urn:microsoft.com/office/officeart/2005/8/layout/lProcess3"/>
    <dgm:cxn modelId="{678E82F8-AE44-4D49-A2D5-8357676F5621}" type="presParOf" srcId="{79E63B14-6E3D-4A63-B355-8227108328AD}" destId="{9AFD524B-7A51-4478-8891-09389E658271}" srcOrd="1" destOrd="0" presId="urn:microsoft.com/office/officeart/2005/8/layout/lProcess3"/>
    <dgm:cxn modelId="{E9EDA5A3-6253-4E3B-AD5E-33DFB55401D2}" type="presParOf" srcId="{79E63B14-6E3D-4A63-B355-8227108328AD}" destId="{F0A8EFCE-AB01-43EE-8972-9FB6C43E6A3A}" srcOrd="2" destOrd="0" presId="urn:microsoft.com/office/officeart/2005/8/layout/lProcess3"/>
    <dgm:cxn modelId="{5C43A252-02C9-4DD6-9CCA-60E9EF6D441C}" type="presParOf" srcId="{79E63B14-6E3D-4A63-B355-8227108328AD}" destId="{3E1E6B4D-855D-48B9-97D5-EF40C93ACE43}" srcOrd="3" destOrd="0" presId="urn:microsoft.com/office/officeart/2005/8/layout/lProcess3"/>
    <dgm:cxn modelId="{B2C33F23-E370-4F98-9D86-4026F613B625}" type="presParOf" srcId="{79E63B14-6E3D-4A63-B355-8227108328AD}" destId="{48306DA6-211E-4DCE-8C30-38A99B12C95E}" srcOrd="4" destOrd="0" presId="urn:microsoft.com/office/officeart/2005/8/layout/lProcess3"/>
    <dgm:cxn modelId="{9B77E0F0-9A30-4149-8AC4-A5B1DA741AD3}" type="presParOf" srcId="{4C97F285-AD1A-4E10-A51C-0337816C1955}" destId="{B0046019-2298-4582-87B2-1EE6203F0A18}" srcOrd="3" destOrd="0" presId="urn:microsoft.com/office/officeart/2005/8/layout/lProcess3"/>
    <dgm:cxn modelId="{571E0087-64D2-42C7-B2D7-465E3B9E7627}" type="presParOf" srcId="{4C97F285-AD1A-4E10-A51C-0337816C1955}" destId="{E328DAB3-001E-4FFA-B2D0-A51A1CE981B2}" srcOrd="4" destOrd="0" presId="urn:microsoft.com/office/officeart/2005/8/layout/lProcess3"/>
    <dgm:cxn modelId="{2CE9171E-A7EA-46FB-B097-6FBB23FFE46C}" type="presParOf" srcId="{E328DAB3-001E-4FFA-B2D0-A51A1CE981B2}" destId="{D9BBA6C9-D08A-428B-9777-9F5C0A2504CD}" srcOrd="0" destOrd="0" presId="urn:microsoft.com/office/officeart/2005/8/layout/lProcess3"/>
    <dgm:cxn modelId="{C78646A3-EDAE-4DEB-A4F6-955A649FFF6D}" type="presParOf" srcId="{E328DAB3-001E-4FFA-B2D0-A51A1CE981B2}" destId="{0946D635-0314-49A7-911B-1F2E30BA0294}" srcOrd="1" destOrd="0" presId="urn:microsoft.com/office/officeart/2005/8/layout/lProcess3"/>
    <dgm:cxn modelId="{78991B89-A42D-4DC1-BE4A-9743D525B640}" type="presParOf" srcId="{E328DAB3-001E-4FFA-B2D0-A51A1CE981B2}" destId="{4AA92AB4-0A8C-4CD3-B9BD-94DA5E06814E}" srcOrd="2" destOrd="0" presId="urn:microsoft.com/office/officeart/2005/8/layout/lProcess3"/>
    <dgm:cxn modelId="{5E12F739-C91A-450C-AC77-CA0F4F0DA779}" type="presParOf" srcId="{E328DAB3-001E-4FFA-B2D0-A51A1CE981B2}" destId="{82E8FCE7-44BE-44CB-8ABB-37CDE45695AA}" srcOrd="3" destOrd="0" presId="urn:microsoft.com/office/officeart/2005/8/layout/lProcess3"/>
    <dgm:cxn modelId="{697C3B8A-271D-4D75-B99C-8B14D827E1E5}" type="presParOf" srcId="{E328DAB3-001E-4FFA-B2D0-A51A1CE981B2}" destId="{BC527054-1AFE-4625-9B13-80AF999B3014}" srcOrd="4"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3E2B59B-6610-4815-ADEA-D5DCA36E99A4}"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A2B5131B-D0C7-4CF9-897E-8E7EE4819205}">
      <dgm:prSet custT="1"/>
      <dgm:spPr/>
      <dgm:t>
        <a:bodyPr/>
        <a:lstStyle/>
        <a:p>
          <a:pPr rtl="0"/>
          <a:r>
            <a:rPr lang="en-GB" sz="3200" b="1"/>
            <a:t>Qualitative Examples </a:t>
          </a:r>
        </a:p>
      </dgm:t>
    </dgm:pt>
    <dgm:pt modelId="{EA93AFE4-FE49-4706-8CA3-77BD767F448C}" type="parTrans" cxnId="{489B72F1-B7DE-42EE-9E5C-46D6B0948B10}">
      <dgm:prSet/>
      <dgm:spPr/>
      <dgm:t>
        <a:bodyPr/>
        <a:lstStyle/>
        <a:p>
          <a:endParaRPr lang="en-US"/>
        </a:p>
      </dgm:t>
    </dgm:pt>
    <dgm:pt modelId="{C791D7C0-C462-4823-B45C-93805F681D54}" type="sibTrans" cxnId="{489B72F1-B7DE-42EE-9E5C-46D6B0948B10}">
      <dgm:prSet/>
      <dgm:spPr/>
      <dgm:t>
        <a:bodyPr/>
        <a:lstStyle/>
        <a:p>
          <a:endParaRPr lang="en-US"/>
        </a:p>
      </dgm:t>
    </dgm:pt>
    <dgm:pt modelId="{C77723BF-5A13-4BBF-B281-F3D927C66B6D}">
      <dgm:prSet/>
      <dgm:spPr>
        <a:solidFill>
          <a:srgbClr val="FFC000">
            <a:alpha val="90000"/>
          </a:srgbClr>
        </a:solidFill>
      </dgm:spPr>
      <dgm:t>
        <a:bodyPr/>
        <a:lstStyle/>
        <a:p>
          <a:pPr rtl="0"/>
          <a:r>
            <a:rPr lang="en-GB"/>
            <a:t>Case Study </a:t>
          </a:r>
        </a:p>
      </dgm:t>
    </dgm:pt>
    <dgm:pt modelId="{A5765FB7-A596-41DA-9868-E859FF20C3E1}" type="parTrans" cxnId="{082467E8-6750-47FD-8E3F-BE58A974847A}">
      <dgm:prSet/>
      <dgm:spPr/>
      <dgm:t>
        <a:bodyPr/>
        <a:lstStyle/>
        <a:p>
          <a:endParaRPr lang="en-US"/>
        </a:p>
      </dgm:t>
    </dgm:pt>
    <dgm:pt modelId="{0727DBB3-FF5C-4C96-AAFB-C68E8A9FEF74}" type="sibTrans" cxnId="{082467E8-6750-47FD-8E3F-BE58A974847A}">
      <dgm:prSet/>
      <dgm:spPr/>
      <dgm:t>
        <a:bodyPr/>
        <a:lstStyle/>
        <a:p>
          <a:endParaRPr lang="en-US"/>
        </a:p>
      </dgm:t>
    </dgm:pt>
    <dgm:pt modelId="{0264C5F0-6C58-451F-B662-DA70A63EDEA7}">
      <dgm:prSet/>
      <dgm:spPr>
        <a:solidFill>
          <a:srgbClr val="FFC000">
            <a:alpha val="90000"/>
          </a:srgbClr>
        </a:solidFill>
      </dgm:spPr>
      <dgm:t>
        <a:bodyPr/>
        <a:lstStyle/>
        <a:p>
          <a:pPr rtl="0"/>
          <a:r>
            <a:rPr lang="en-GB"/>
            <a:t>Ethnography </a:t>
          </a:r>
        </a:p>
      </dgm:t>
    </dgm:pt>
    <dgm:pt modelId="{C4A60063-416C-4404-8B31-E02636C88C49}" type="parTrans" cxnId="{E497F1AF-51EC-4CC2-AE2C-617E61DBCC63}">
      <dgm:prSet/>
      <dgm:spPr/>
      <dgm:t>
        <a:bodyPr/>
        <a:lstStyle/>
        <a:p>
          <a:endParaRPr lang="en-US"/>
        </a:p>
      </dgm:t>
    </dgm:pt>
    <dgm:pt modelId="{9CB0E371-D3A8-4903-8CB1-C00AA84A95E8}" type="sibTrans" cxnId="{E497F1AF-51EC-4CC2-AE2C-617E61DBCC63}">
      <dgm:prSet/>
      <dgm:spPr/>
      <dgm:t>
        <a:bodyPr/>
        <a:lstStyle/>
        <a:p>
          <a:endParaRPr lang="en-US"/>
        </a:p>
      </dgm:t>
    </dgm:pt>
    <dgm:pt modelId="{B8EEE74D-49D0-46E4-95A1-7C17326C1002}">
      <dgm:prSet/>
      <dgm:spPr>
        <a:solidFill>
          <a:srgbClr val="FFC000">
            <a:alpha val="90000"/>
          </a:srgbClr>
        </a:solidFill>
      </dgm:spPr>
      <dgm:t>
        <a:bodyPr/>
        <a:lstStyle/>
        <a:p>
          <a:pPr rtl="0"/>
          <a:r>
            <a:rPr lang="en-GB"/>
            <a:t>Phenomenology </a:t>
          </a:r>
        </a:p>
      </dgm:t>
    </dgm:pt>
    <dgm:pt modelId="{22F01BE2-7989-4E3F-9E64-80A32BBA04ED}" type="parTrans" cxnId="{E432655E-84B6-4E6E-9B8D-F2A4FA35A914}">
      <dgm:prSet/>
      <dgm:spPr/>
      <dgm:t>
        <a:bodyPr/>
        <a:lstStyle/>
        <a:p>
          <a:endParaRPr lang="en-US"/>
        </a:p>
      </dgm:t>
    </dgm:pt>
    <dgm:pt modelId="{493430A9-DD79-472C-AF46-D7049DEA80E3}" type="sibTrans" cxnId="{E432655E-84B6-4E6E-9B8D-F2A4FA35A914}">
      <dgm:prSet/>
      <dgm:spPr/>
      <dgm:t>
        <a:bodyPr/>
        <a:lstStyle/>
        <a:p>
          <a:endParaRPr lang="en-US"/>
        </a:p>
      </dgm:t>
    </dgm:pt>
    <dgm:pt modelId="{AC54B9E0-9B74-4777-962C-FDF435AE630F}">
      <dgm:prSet/>
      <dgm:spPr>
        <a:solidFill>
          <a:srgbClr val="FFC000">
            <a:alpha val="90000"/>
          </a:srgbClr>
        </a:solidFill>
      </dgm:spPr>
      <dgm:t>
        <a:bodyPr/>
        <a:lstStyle/>
        <a:p>
          <a:pPr rtl="0"/>
          <a:r>
            <a:rPr lang="en-GB"/>
            <a:t>Life History </a:t>
          </a:r>
        </a:p>
      </dgm:t>
    </dgm:pt>
    <dgm:pt modelId="{4A1CBA0F-C10F-4B6C-BDCF-3675C27CBDC1}" type="parTrans" cxnId="{62C19A1A-6D37-44BE-9223-C1941A9975AC}">
      <dgm:prSet/>
      <dgm:spPr/>
      <dgm:t>
        <a:bodyPr/>
        <a:lstStyle/>
        <a:p>
          <a:endParaRPr lang="en-US"/>
        </a:p>
      </dgm:t>
    </dgm:pt>
    <dgm:pt modelId="{07C4F642-1E44-4870-966E-5DFD5E51C511}" type="sibTrans" cxnId="{62C19A1A-6D37-44BE-9223-C1941A9975AC}">
      <dgm:prSet/>
      <dgm:spPr/>
      <dgm:t>
        <a:bodyPr/>
        <a:lstStyle/>
        <a:p>
          <a:endParaRPr lang="en-US"/>
        </a:p>
      </dgm:t>
    </dgm:pt>
    <dgm:pt modelId="{744014F3-36A0-41CC-B88A-CF69F6ADD13D}">
      <dgm:prSet/>
      <dgm:spPr>
        <a:solidFill>
          <a:srgbClr val="FFC000">
            <a:alpha val="90000"/>
          </a:srgbClr>
        </a:solidFill>
      </dgm:spPr>
      <dgm:t>
        <a:bodyPr/>
        <a:lstStyle/>
        <a:p>
          <a:pPr rtl="0"/>
          <a:r>
            <a:rPr lang="en-GB"/>
            <a:t>Clinical Research </a:t>
          </a:r>
        </a:p>
      </dgm:t>
    </dgm:pt>
    <dgm:pt modelId="{9D1C6E50-CA30-4720-B5C6-646D22A092C0}" type="parTrans" cxnId="{0C82C8E4-069C-4AC3-98D6-4A06A069262A}">
      <dgm:prSet/>
      <dgm:spPr/>
      <dgm:t>
        <a:bodyPr/>
        <a:lstStyle/>
        <a:p>
          <a:endParaRPr lang="en-US"/>
        </a:p>
      </dgm:t>
    </dgm:pt>
    <dgm:pt modelId="{A572DA4C-2059-400E-BD3B-AA3CB0753074}" type="sibTrans" cxnId="{0C82C8E4-069C-4AC3-98D6-4A06A069262A}">
      <dgm:prSet/>
      <dgm:spPr/>
      <dgm:t>
        <a:bodyPr/>
        <a:lstStyle/>
        <a:p>
          <a:endParaRPr lang="en-US"/>
        </a:p>
      </dgm:t>
    </dgm:pt>
    <dgm:pt modelId="{6D86EABA-E580-43C0-BB92-659231C77BBD}">
      <dgm:prSet/>
      <dgm:spPr>
        <a:solidFill>
          <a:srgbClr val="FFC000">
            <a:alpha val="90000"/>
          </a:srgbClr>
        </a:solidFill>
      </dgm:spPr>
      <dgm:t>
        <a:bodyPr/>
        <a:lstStyle/>
        <a:p>
          <a:pPr rtl="0"/>
          <a:r>
            <a:rPr lang="en-GB"/>
            <a:t>Action research </a:t>
          </a:r>
        </a:p>
      </dgm:t>
    </dgm:pt>
    <dgm:pt modelId="{82D275EE-83E0-42BA-B5BC-A8E9507AC47D}" type="parTrans" cxnId="{5749F6A8-4CE5-42FB-BAF0-A19C05F0848F}">
      <dgm:prSet/>
      <dgm:spPr/>
      <dgm:t>
        <a:bodyPr/>
        <a:lstStyle/>
        <a:p>
          <a:endParaRPr lang="en-US"/>
        </a:p>
      </dgm:t>
    </dgm:pt>
    <dgm:pt modelId="{BEB934A7-D7F5-4235-BB65-8EDE43D5267F}" type="sibTrans" cxnId="{5749F6A8-4CE5-42FB-BAF0-A19C05F0848F}">
      <dgm:prSet/>
      <dgm:spPr/>
      <dgm:t>
        <a:bodyPr/>
        <a:lstStyle/>
        <a:p>
          <a:endParaRPr lang="en-US"/>
        </a:p>
      </dgm:t>
    </dgm:pt>
    <dgm:pt modelId="{CD684808-C9A0-4BFA-B418-1762923C8FAE}" type="pres">
      <dgm:prSet presAssocID="{E3E2B59B-6610-4815-ADEA-D5DCA36E99A4}" presName="Name0" presStyleCnt="0">
        <dgm:presLayoutVars>
          <dgm:dir/>
          <dgm:animLvl val="lvl"/>
          <dgm:resizeHandles val="exact"/>
        </dgm:presLayoutVars>
      </dgm:prSet>
      <dgm:spPr/>
    </dgm:pt>
    <dgm:pt modelId="{EF1D28AE-203A-4AFD-8F9D-8B6B0C212649}" type="pres">
      <dgm:prSet presAssocID="{A2B5131B-D0C7-4CF9-897E-8E7EE4819205}" presName="linNode" presStyleCnt="0"/>
      <dgm:spPr/>
    </dgm:pt>
    <dgm:pt modelId="{3935A8DC-778E-47A8-9071-C9F8A1F49A38}" type="pres">
      <dgm:prSet presAssocID="{A2B5131B-D0C7-4CF9-897E-8E7EE4819205}" presName="parentText" presStyleLbl="node1" presStyleIdx="0" presStyleCnt="1" custScaleX="173709">
        <dgm:presLayoutVars>
          <dgm:chMax val="1"/>
          <dgm:bulletEnabled val="1"/>
        </dgm:presLayoutVars>
      </dgm:prSet>
      <dgm:spPr/>
    </dgm:pt>
    <dgm:pt modelId="{8DB2C36F-E51B-499C-999C-B879CFAF6CFD}" type="pres">
      <dgm:prSet presAssocID="{A2B5131B-D0C7-4CF9-897E-8E7EE4819205}" presName="descendantText" presStyleLbl="alignAccFollowNode1" presStyleIdx="0" presStyleCnt="1" custScaleY="125000" custLinFactNeighborX="1290" custLinFactNeighborY="-4982">
        <dgm:presLayoutVars>
          <dgm:bulletEnabled val="1"/>
        </dgm:presLayoutVars>
      </dgm:prSet>
      <dgm:spPr/>
    </dgm:pt>
  </dgm:ptLst>
  <dgm:cxnLst>
    <dgm:cxn modelId="{E586B118-BB4F-4E0D-BE89-875333D75B67}" type="presOf" srcId="{744014F3-36A0-41CC-B88A-CF69F6ADD13D}" destId="{8DB2C36F-E51B-499C-999C-B879CFAF6CFD}" srcOrd="0" destOrd="4" presId="urn:microsoft.com/office/officeart/2005/8/layout/vList5"/>
    <dgm:cxn modelId="{62C19A1A-6D37-44BE-9223-C1941A9975AC}" srcId="{A2B5131B-D0C7-4CF9-897E-8E7EE4819205}" destId="{AC54B9E0-9B74-4777-962C-FDF435AE630F}" srcOrd="3" destOrd="0" parTransId="{4A1CBA0F-C10F-4B6C-BDCF-3675C27CBDC1}" sibTransId="{07C4F642-1E44-4870-966E-5DFD5E51C511}"/>
    <dgm:cxn modelId="{9BC4091B-77A4-4A11-A155-C84145170063}" type="presOf" srcId="{6D86EABA-E580-43C0-BB92-659231C77BBD}" destId="{8DB2C36F-E51B-499C-999C-B879CFAF6CFD}" srcOrd="0" destOrd="5" presId="urn:microsoft.com/office/officeart/2005/8/layout/vList5"/>
    <dgm:cxn modelId="{E432655E-84B6-4E6E-9B8D-F2A4FA35A914}" srcId="{A2B5131B-D0C7-4CF9-897E-8E7EE4819205}" destId="{B8EEE74D-49D0-46E4-95A1-7C17326C1002}" srcOrd="2" destOrd="0" parTransId="{22F01BE2-7989-4E3F-9E64-80A32BBA04ED}" sibTransId="{493430A9-DD79-472C-AF46-D7049DEA80E3}"/>
    <dgm:cxn modelId="{64DB186F-451B-4F05-B55C-B9C2AB3ECBE6}" type="presOf" srcId="{A2B5131B-D0C7-4CF9-897E-8E7EE4819205}" destId="{3935A8DC-778E-47A8-9071-C9F8A1F49A38}" srcOrd="0" destOrd="0" presId="urn:microsoft.com/office/officeart/2005/8/layout/vList5"/>
    <dgm:cxn modelId="{349B4A50-E9D1-4E72-9FE8-BE840D1C4F38}" type="presOf" srcId="{AC54B9E0-9B74-4777-962C-FDF435AE630F}" destId="{8DB2C36F-E51B-499C-999C-B879CFAF6CFD}" srcOrd="0" destOrd="3" presId="urn:microsoft.com/office/officeart/2005/8/layout/vList5"/>
    <dgm:cxn modelId="{2CC19672-5F0B-40AA-B6AF-C59090472646}" type="presOf" srcId="{0264C5F0-6C58-451F-B662-DA70A63EDEA7}" destId="{8DB2C36F-E51B-499C-999C-B879CFAF6CFD}" srcOrd="0" destOrd="1" presId="urn:microsoft.com/office/officeart/2005/8/layout/vList5"/>
    <dgm:cxn modelId="{81E51C92-E101-48F6-82F6-A0F2943BC597}" type="presOf" srcId="{B8EEE74D-49D0-46E4-95A1-7C17326C1002}" destId="{8DB2C36F-E51B-499C-999C-B879CFAF6CFD}" srcOrd="0" destOrd="2" presId="urn:microsoft.com/office/officeart/2005/8/layout/vList5"/>
    <dgm:cxn modelId="{5749F6A8-4CE5-42FB-BAF0-A19C05F0848F}" srcId="{A2B5131B-D0C7-4CF9-897E-8E7EE4819205}" destId="{6D86EABA-E580-43C0-BB92-659231C77BBD}" srcOrd="5" destOrd="0" parTransId="{82D275EE-83E0-42BA-B5BC-A8E9507AC47D}" sibTransId="{BEB934A7-D7F5-4235-BB65-8EDE43D5267F}"/>
    <dgm:cxn modelId="{E497F1AF-51EC-4CC2-AE2C-617E61DBCC63}" srcId="{A2B5131B-D0C7-4CF9-897E-8E7EE4819205}" destId="{0264C5F0-6C58-451F-B662-DA70A63EDEA7}" srcOrd="1" destOrd="0" parTransId="{C4A60063-416C-4404-8B31-E02636C88C49}" sibTransId="{9CB0E371-D3A8-4903-8CB1-C00AA84A95E8}"/>
    <dgm:cxn modelId="{77BD34DB-FC6B-47B5-B536-139BD81677E6}" type="presOf" srcId="{E3E2B59B-6610-4815-ADEA-D5DCA36E99A4}" destId="{CD684808-C9A0-4BFA-B418-1762923C8FAE}" srcOrd="0" destOrd="0" presId="urn:microsoft.com/office/officeart/2005/8/layout/vList5"/>
    <dgm:cxn modelId="{0C82C8E4-069C-4AC3-98D6-4A06A069262A}" srcId="{A2B5131B-D0C7-4CF9-897E-8E7EE4819205}" destId="{744014F3-36A0-41CC-B88A-CF69F6ADD13D}" srcOrd="4" destOrd="0" parTransId="{9D1C6E50-CA30-4720-B5C6-646D22A092C0}" sibTransId="{A572DA4C-2059-400E-BD3B-AA3CB0753074}"/>
    <dgm:cxn modelId="{082467E8-6750-47FD-8E3F-BE58A974847A}" srcId="{A2B5131B-D0C7-4CF9-897E-8E7EE4819205}" destId="{C77723BF-5A13-4BBF-B281-F3D927C66B6D}" srcOrd="0" destOrd="0" parTransId="{A5765FB7-A596-41DA-9868-E859FF20C3E1}" sibTransId="{0727DBB3-FF5C-4C96-AAFB-C68E8A9FEF74}"/>
    <dgm:cxn modelId="{A12B43ED-D747-4CE8-AD7C-671D1F0405D5}" type="presOf" srcId="{C77723BF-5A13-4BBF-B281-F3D927C66B6D}" destId="{8DB2C36F-E51B-499C-999C-B879CFAF6CFD}" srcOrd="0" destOrd="0" presId="urn:microsoft.com/office/officeart/2005/8/layout/vList5"/>
    <dgm:cxn modelId="{489B72F1-B7DE-42EE-9E5C-46D6B0948B10}" srcId="{E3E2B59B-6610-4815-ADEA-D5DCA36E99A4}" destId="{A2B5131B-D0C7-4CF9-897E-8E7EE4819205}" srcOrd="0" destOrd="0" parTransId="{EA93AFE4-FE49-4706-8CA3-77BD767F448C}" sibTransId="{C791D7C0-C462-4823-B45C-93805F681D54}"/>
    <dgm:cxn modelId="{17DF937B-6F1F-4058-89F3-B0D425CC9BF9}" type="presParOf" srcId="{CD684808-C9A0-4BFA-B418-1762923C8FAE}" destId="{EF1D28AE-203A-4AFD-8F9D-8B6B0C212649}" srcOrd="0" destOrd="0" presId="urn:microsoft.com/office/officeart/2005/8/layout/vList5"/>
    <dgm:cxn modelId="{1E165EC9-24CC-4F1D-B2E2-FA65D378CFDD}" type="presParOf" srcId="{EF1D28AE-203A-4AFD-8F9D-8B6B0C212649}" destId="{3935A8DC-778E-47A8-9071-C9F8A1F49A38}" srcOrd="0" destOrd="0" presId="urn:microsoft.com/office/officeart/2005/8/layout/vList5"/>
    <dgm:cxn modelId="{3AC2373A-419B-48B2-80D5-5CA04F46909E}" type="presParOf" srcId="{EF1D28AE-203A-4AFD-8F9D-8B6B0C212649}" destId="{8DB2C36F-E51B-499C-999C-B879CFAF6CFD}"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5166A13-03B7-4D60-BD08-8E02234957F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58BB8C62-30EB-45B2-99FA-8BA29604A5A8}">
      <dgm:prSet/>
      <dgm:spPr/>
      <dgm:t>
        <a:bodyPr/>
        <a:lstStyle/>
        <a:p>
          <a:pPr rtl="0"/>
          <a:r>
            <a:rPr lang="en-GB" b="0" baseline="0"/>
            <a:t>Principles </a:t>
          </a:r>
          <a:endParaRPr lang="en-GB"/>
        </a:p>
      </dgm:t>
    </dgm:pt>
    <dgm:pt modelId="{C0C5F1FD-0D13-4B71-B124-1A1B9130CF8A}" type="parTrans" cxnId="{666EF9E1-C4B0-4091-AFB0-51200B5AD5EF}">
      <dgm:prSet/>
      <dgm:spPr/>
      <dgm:t>
        <a:bodyPr/>
        <a:lstStyle/>
        <a:p>
          <a:endParaRPr lang="en-US"/>
        </a:p>
      </dgm:t>
    </dgm:pt>
    <dgm:pt modelId="{42673F47-6933-4D47-8BBC-507D47A96A23}" type="sibTrans" cxnId="{666EF9E1-C4B0-4091-AFB0-51200B5AD5EF}">
      <dgm:prSet/>
      <dgm:spPr/>
      <dgm:t>
        <a:bodyPr/>
        <a:lstStyle/>
        <a:p>
          <a:endParaRPr lang="en-US"/>
        </a:p>
      </dgm:t>
    </dgm:pt>
    <dgm:pt modelId="{3C0D68FB-3EBC-43A0-9835-8D5897661F83}" type="pres">
      <dgm:prSet presAssocID="{35166A13-03B7-4D60-BD08-8E02234957F3}" presName="linear" presStyleCnt="0">
        <dgm:presLayoutVars>
          <dgm:animLvl val="lvl"/>
          <dgm:resizeHandles val="exact"/>
        </dgm:presLayoutVars>
      </dgm:prSet>
      <dgm:spPr/>
    </dgm:pt>
    <dgm:pt modelId="{70451EB5-29ED-4DF3-BBDB-7573A4BDF859}" type="pres">
      <dgm:prSet presAssocID="{58BB8C62-30EB-45B2-99FA-8BA29604A5A8}" presName="parentText" presStyleLbl="node1" presStyleIdx="0" presStyleCnt="1">
        <dgm:presLayoutVars>
          <dgm:chMax val="0"/>
          <dgm:bulletEnabled val="1"/>
        </dgm:presLayoutVars>
      </dgm:prSet>
      <dgm:spPr/>
    </dgm:pt>
  </dgm:ptLst>
  <dgm:cxnLst>
    <dgm:cxn modelId="{7397B70C-B0C9-47C1-8B8F-9DF1B67A444A}" type="presOf" srcId="{35166A13-03B7-4D60-BD08-8E02234957F3}" destId="{3C0D68FB-3EBC-43A0-9835-8D5897661F83}" srcOrd="0" destOrd="0" presId="urn:microsoft.com/office/officeart/2005/8/layout/vList2"/>
    <dgm:cxn modelId="{6E2B56D4-902B-4C78-925A-1F008A41A1F6}" type="presOf" srcId="{58BB8C62-30EB-45B2-99FA-8BA29604A5A8}" destId="{70451EB5-29ED-4DF3-BBDB-7573A4BDF859}" srcOrd="0" destOrd="0" presId="urn:microsoft.com/office/officeart/2005/8/layout/vList2"/>
    <dgm:cxn modelId="{666EF9E1-C4B0-4091-AFB0-51200B5AD5EF}" srcId="{35166A13-03B7-4D60-BD08-8E02234957F3}" destId="{58BB8C62-30EB-45B2-99FA-8BA29604A5A8}" srcOrd="0" destOrd="0" parTransId="{C0C5F1FD-0D13-4B71-B124-1A1B9130CF8A}" sibTransId="{42673F47-6933-4D47-8BBC-507D47A96A23}"/>
    <dgm:cxn modelId="{6E1C60C2-6FB6-45C6-AD83-7ED49E35B071}" type="presParOf" srcId="{3C0D68FB-3EBC-43A0-9835-8D5897661F83}" destId="{70451EB5-29ED-4DF3-BBDB-7573A4BDF85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8F0112F-AE36-4657-A1AF-2BA2480F27D8}"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9022BF74-93BA-4BE2-8477-9489D48A3729}">
      <dgm:prSet/>
      <dgm:spPr/>
      <dgm:t>
        <a:bodyPr/>
        <a:lstStyle/>
        <a:p>
          <a:pPr rtl="0"/>
          <a:r>
            <a:rPr lang="en-GB" b="0" baseline="0"/>
            <a:t>Methods </a:t>
          </a:r>
          <a:endParaRPr lang="en-GB"/>
        </a:p>
      </dgm:t>
    </dgm:pt>
    <dgm:pt modelId="{97980A93-9C1E-4CEB-95FD-B294BD8928F9}" type="parTrans" cxnId="{773A59E3-AF3A-46BA-9482-7A5CE2BD2DC6}">
      <dgm:prSet/>
      <dgm:spPr/>
      <dgm:t>
        <a:bodyPr/>
        <a:lstStyle/>
        <a:p>
          <a:endParaRPr lang="en-US"/>
        </a:p>
      </dgm:t>
    </dgm:pt>
    <dgm:pt modelId="{E5AF225B-6213-43E6-B5A0-67D277679463}" type="sibTrans" cxnId="{773A59E3-AF3A-46BA-9482-7A5CE2BD2DC6}">
      <dgm:prSet/>
      <dgm:spPr/>
      <dgm:t>
        <a:bodyPr/>
        <a:lstStyle/>
        <a:p>
          <a:endParaRPr lang="en-US"/>
        </a:p>
      </dgm:t>
    </dgm:pt>
    <dgm:pt modelId="{F0639F16-373C-480B-AC73-DC4B3DE68A77}" type="pres">
      <dgm:prSet presAssocID="{68F0112F-AE36-4657-A1AF-2BA2480F27D8}" presName="linear" presStyleCnt="0">
        <dgm:presLayoutVars>
          <dgm:animLvl val="lvl"/>
          <dgm:resizeHandles val="exact"/>
        </dgm:presLayoutVars>
      </dgm:prSet>
      <dgm:spPr/>
    </dgm:pt>
    <dgm:pt modelId="{B67222E4-F76E-474A-BE0E-0A6DADBF510E}" type="pres">
      <dgm:prSet presAssocID="{9022BF74-93BA-4BE2-8477-9489D48A3729}" presName="parentText" presStyleLbl="node1" presStyleIdx="0" presStyleCnt="1">
        <dgm:presLayoutVars>
          <dgm:chMax val="0"/>
          <dgm:bulletEnabled val="1"/>
        </dgm:presLayoutVars>
      </dgm:prSet>
      <dgm:spPr/>
    </dgm:pt>
  </dgm:ptLst>
  <dgm:cxnLst>
    <dgm:cxn modelId="{37D8CD7C-7EE6-40BA-BDE7-B86DA7ADF619}" type="presOf" srcId="{68F0112F-AE36-4657-A1AF-2BA2480F27D8}" destId="{F0639F16-373C-480B-AC73-DC4B3DE68A77}" srcOrd="0" destOrd="0" presId="urn:microsoft.com/office/officeart/2005/8/layout/vList2"/>
    <dgm:cxn modelId="{23485884-7D5A-47FA-AE43-18661CA48001}" type="presOf" srcId="{9022BF74-93BA-4BE2-8477-9489D48A3729}" destId="{B67222E4-F76E-474A-BE0E-0A6DADBF510E}" srcOrd="0" destOrd="0" presId="urn:microsoft.com/office/officeart/2005/8/layout/vList2"/>
    <dgm:cxn modelId="{773A59E3-AF3A-46BA-9482-7A5CE2BD2DC6}" srcId="{68F0112F-AE36-4657-A1AF-2BA2480F27D8}" destId="{9022BF74-93BA-4BE2-8477-9489D48A3729}" srcOrd="0" destOrd="0" parTransId="{97980A93-9C1E-4CEB-95FD-B294BD8928F9}" sibTransId="{E5AF225B-6213-43E6-B5A0-67D277679463}"/>
    <dgm:cxn modelId="{BFCF5DB8-F93F-4DE6-9B1B-469E9C656A81}" type="presParOf" srcId="{F0639F16-373C-480B-AC73-DC4B3DE68A77}" destId="{B67222E4-F76E-474A-BE0E-0A6DADBF510E}"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35FD80E9-EF6F-42CA-9F5A-1A8EB49D9B7D}"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43F13603-188B-44DD-8AD6-6DFD992FFA89}">
      <dgm:prSet/>
      <dgm:spPr/>
      <dgm:t>
        <a:bodyPr/>
        <a:lstStyle/>
        <a:p>
          <a:pPr rtl="0"/>
          <a:r>
            <a:rPr lang="en-GB" b="0" baseline="0"/>
            <a:t>Principles </a:t>
          </a:r>
          <a:endParaRPr lang="en-GB"/>
        </a:p>
      </dgm:t>
    </dgm:pt>
    <dgm:pt modelId="{18827FE5-8803-48CC-BEA5-B817DB831CE2}" type="parTrans" cxnId="{A60DE64D-4C3A-4A77-BB70-39832B7DB44E}">
      <dgm:prSet/>
      <dgm:spPr/>
      <dgm:t>
        <a:bodyPr/>
        <a:lstStyle/>
        <a:p>
          <a:endParaRPr lang="en-US"/>
        </a:p>
      </dgm:t>
    </dgm:pt>
    <dgm:pt modelId="{C34BF67F-7C72-4894-B6B5-DB0068A343CC}" type="sibTrans" cxnId="{A60DE64D-4C3A-4A77-BB70-39832B7DB44E}">
      <dgm:prSet/>
      <dgm:spPr/>
      <dgm:t>
        <a:bodyPr/>
        <a:lstStyle/>
        <a:p>
          <a:endParaRPr lang="en-US"/>
        </a:p>
      </dgm:t>
    </dgm:pt>
    <dgm:pt modelId="{628464F3-D76D-4E60-AB87-FE169AC6F6D2}" type="pres">
      <dgm:prSet presAssocID="{35FD80E9-EF6F-42CA-9F5A-1A8EB49D9B7D}" presName="linear" presStyleCnt="0">
        <dgm:presLayoutVars>
          <dgm:animLvl val="lvl"/>
          <dgm:resizeHandles val="exact"/>
        </dgm:presLayoutVars>
      </dgm:prSet>
      <dgm:spPr/>
    </dgm:pt>
    <dgm:pt modelId="{B1D06C29-80D7-4174-BCB3-CCC26964A7B1}" type="pres">
      <dgm:prSet presAssocID="{43F13603-188B-44DD-8AD6-6DFD992FFA89}" presName="parentText" presStyleLbl="node1" presStyleIdx="0" presStyleCnt="1" custLinFactNeighborX="-93" custLinFactNeighborY="46842">
        <dgm:presLayoutVars>
          <dgm:chMax val="0"/>
          <dgm:bulletEnabled val="1"/>
        </dgm:presLayoutVars>
      </dgm:prSet>
      <dgm:spPr/>
    </dgm:pt>
  </dgm:ptLst>
  <dgm:cxnLst>
    <dgm:cxn modelId="{DDD37164-32DD-4DD3-AD92-A0CE0C96B12E}" type="presOf" srcId="{35FD80E9-EF6F-42CA-9F5A-1A8EB49D9B7D}" destId="{628464F3-D76D-4E60-AB87-FE169AC6F6D2}" srcOrd="0" destOrd="0" presId="urn:microsoft.com/office/officeart/2005/8/layout/vList2"/>
    <dgm:cxn modelId="{A60DE64D-4C3A-4A77-BB70-39832B7DB44E}" srcId="{35FD80E9-EF6F-42CA-9F5A-1A8EB49D9B7D}" destId="{43F13603-188B-44DD-8AD6-6DFD992FFA89}" srcOrd="0" destOrd="0" parTransId="{18827FE5-8803-48CC-BEA5-B817DB831CE2}" sibTransId="{C34BF67F-7C72-4894-B6B5-DB0068A343CC}"/>
    <dgm:cxn modelId="{321D0BB8-B8C1-4E9F-91B8-D05C2E56E207}" type="presOf" srcId="{43F13603-188B-44DD-8AD6-6DFD992FFA89}" destId="{B1D06C29-80D7-4174-BCB3-CCC26964A7B1}" srcOrd="0" destOrd="0" presId="urn:microsoft.com/office/officeart/2005/8/layout/vList2"/>
    <dgm:cxn modelId="{896C0945-C9FE-4F72-9163-28CF6F09B82C}" type="presParOf" srcId="{628464F3-D76D-4E60-AB87-FE169AC6F6D2}" destId="{B1D06C29-80D7-4174-BCB3-CCC26964A7B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17ED2F28-DD99-4E35-8634-AC7485780CC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84DA36F4-B17B-4D92-BE8C-2E7704792497}">
      <dgm:prSet/>
      <dgm:spPr/>
      <dgm:t>
        <a:bodyPr/>
        <a:lstStyle/>
        <a:p>
          <a:pPr rtl="0"/>
          <a:r>
            <a:rPr lang="en-GB" b="0" baseline="0"/>
            <a:t>Methods </a:t>
          </a:r>
          <a:endParaRPr lang="en-GB"/>
        </a:p>
      </dgm:t>
    </dgm:pt>
    <dgm:pt modelId="{0DD96EF0-A3E5-48AB-ADB9-7021066931F7}" type="parTrans" cxnId="{5A843C98-6B26-41EB-89C2-A0CE119DA3F0}">
      <dgm:prSet/>
      <dgm:spPr/>
      <dgm:t>
        <a:bodyPr/>
        <a:lstStyle/>
        <a:p>
          <a:endParaRPr lang="en-US"/>
        </a:p>
      </dgm:t>
    </dgm:pt>
    <dgm:pt modelId="{A3AA32E8-E699-4170-9B1B-36871A3C841B}" type="sibTrans" cxnId="{5A843C98-6B26-41EB-89C2-A0CE119DA3F0}">
      <dgm:prSet/>
      <dgm:spPr/>
      <dgm:t>
        <a:bodyPr/>
        <a:lstStyle/>
        <a:p>
          <a:endParaRPr lang="en-US"/>
        </a:p>
      </dgm:t>
    </dgm:pt>
    <dgm:pt modelId="{46677F6E-33DA-41FA-B919-3CA0F36B0F15}" type="pres">
      <dgm:prSet presAssocID="{17ED2F28-DD99-4E35-8634-AC7485780CC9}" presName="linear" presStyleCnt="0">
        <dgm:presLayoutVars>
          <dgm:animLvl val="lvl"/>
          <dgm:resizeHandles val="exact"/>
        </dgm:presLayoutVars>
      </dgm:prSet>
      <dgm:spPr/>
    </dgm:pt>
    <dgm:pt modelId="{7D6C4514-FBC2-45B1-9E54-CD5306AE6BCD}" type="pres">
      <dgm:prSet presAssocID="{84DA36F4-B17B-4D92-BE8C-2E7704792497}" presName="parentText" presStyleLbl="node1" presStyleIdx="0" presStyleCnt="1" custLinFactNeighborX="4045" custLinFactNeighborY="1667">
        <dgm:presLayoutVars>
          <dgm:chMax val="0"/>
          <dgm:bulletEnabled val="1"/>
        </dgm:presLayoutVars>
      </dgm:prSet>
      <dgm:spPr/>
    </dgm:pt>
  </dgm:ptLst>
  <dgm:cxnLst>
    <dgm:cxn modelId="{5A843C98-6B26-41EB-89C2-A0CE119DA3F0}" srcId="{17ED2F28-DD99-4E35-8634-AC7485780CC9}" destId="{84DA36F4-B17B-4D92-BE8C-2E7704792497}" srcOrd="0" destOrd="0" parTransId="{0DD96EF0-A3E5-48AB-ADB9-7021066931F7}" sibTransId="{A3AA32E8-E699-4170-9B1B-36871A3C841B}"/>
    <dgm:cxn modelId="{748C02A6-4F46-4F3F-A9C6-10EC6A14C08E}" type="presOf" srcId="{17ED2F28-DD99-4E35-8634-AC7485780CC9}" destId="{46677F6E-33DA-41FA-B919-3CA0F36B0F15}" srcOrd="0" destOrd="0" presId="urn:microsoft.com/office/officeart/2005/8/layout/vList2"/>
    <dgm:cxn modelId="{00C9A3FC-1134-4A10-A74E-4CD5A84A9086}" type="presOf" srcId="{84DA36F4-B17B-4D92-BE8C-2E7704792497}" destId="{7D6C4514-FBC2-45B1-9E54-CD5306AE6BCD}" srcOrd="0" destOrd="0" presId="urn:microsoft.com/office/officeart/2005/8/layout/vList2"/>
    <dgm:cxn modelId="{FA305422-0561-45D6-ABA6-3F3F84C56187}" type="presParOf" srcId="{46677F6E-33DA-41FA-B919-3CA0F36B0F15}" destId="{7D6C4514-FBC2-45B1-9E54-CD5306AE6BCD}"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FFF621C-257A-4525-9628-8368C0169BA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0CF4659-2E59-43AF-9652-F63961482738}">
      <dgm:prSet/>
      <dgm:spPr/>
      <dgm:t>
        <a:bodyPr/>
        <a:lstStyle/>
        <a:p>
          <a:pPr rtl="0"/>
          <a:r>
            <a:rPr lang="en-GB" b="0" baseline="0"/>
            <a:t>Principles </a:t>
          </a:r>
          <a:endParaRPr lang="en-GB"/>
        </a:p>
      </dgm:t>
    </dgm:pt>
    <dgm:pt modelId="{F629225E-AF95-4E08-B72A-04A44085039D}" type="parTrans" cxnId="{2E875286-8AE1-4940-AD5A-2C208147CB86}">
      <dgm:prSet/>
      <dgm:spPr/>
      <dgm:t>
        <a:bodyPr/>
        <a:lstStyle/>
        <a:p>
          <a:endParaRPr lang="en-US"/>
        </a:p>
      </dgm:t>
    </dgm:pt>
    <dgm:pt modelId="{6A1C56D1-C07B-4D89-B5A3-216BCF94E59B}" type="sibTrans" cxnId="{2E875286-8AE1-4940-AD5A-2C208147CB86}">
      <dgm:prSet/>
      <dgm:spPr/>
      <dgm:t>
        <a:bodyPr/>
        <a:lstStyle/>
        <a:p>
          <a:endParaRPr lang="en-US"/>
        </a:p>
      </dgm:t>
    </dgm:pt>
    <dgm:pt modelId="{A50B0AA3-CF80-493A-A2F0-910C03E7168F}" type="pres">
      <dgm:prSet presAssocID="{9FFF621C-257A-4525-9628-8368C0169BA6}" presName="linear" presStyleCnt="0">
        <dgm:presLayoutVars>
          <dgm:animLvl val="lvl"/>
          <dgm:resizeHandles val="exact"/>
        </dgm:presLayoutVars>
      </dgm:prSet>
      <dgm:spPr/>
    </dgm:pt>
    <dgm:pt modelId="{EB7D4253-0E77-4CBD-AA10-66C3B1BB54C8}" type="pres">
      <dgm:prSet presAssocID="{10CF4659-2E59-43AF-9652-F63961482738}" presName="parentText" presStyleLbl="node1" presStyleIdx="0" presStyleCnt="1" custLinFactY="33504" custLinFactNeighborY="100000">
        <dgm:presLayoutVars>
          <dgm:chMax val="0"/>
          <dgm:bulletEnabled val="1"/>
        </dgm:presLayoutVars>
      </dgm:prSet>
      <dgm:spPr/>
    </dgm:pt>
  </dgm:ptLst>
  <dgm:cxnLst>
    <dgm:cxn modelId="{A6A08D5F-09D5-4881-B0B8-5F266AD0DC4A}" type="presOf" srcId="{9FFF621C-257A-4525-9628-8368C0169BA6}" destId="{A50B0AA3-CF80-493A-A2F0-910C03E7168F}" srcOrd="0" destOrd="0" presId="urn:microsoft.com/office/officeart/2005/8/layout/vList2"/>
    <dgm:cxn modelId="{2E875286-8AE1-4940-AD5A-2C208147CB86}" srcId="{9FFF621C-257A-4525-9628-8368C0169BA6}" destId="{10CF4659-2E59-43AF-9652-F63961482738}" srcOrd="0" destOrd="0" parTransId="{F629225E-AF95-4E08-B72A-04A44085039D}" sibTransId="{6A1C56D1-C07B-4D89-B5A3-216BCF94E59B}"/>
    <dgm:cxn modelId="{8E7B84E5-A61E-4BC0-89A4-F9E7428C9948}" type="presOf" srcId="{10CF4659-2E59-43AF-9652-F63961482738}" destId="{EB7D4253-0E77-4CBD-AA10-66C3B1BB54C8}" srcOrd="0" destOrd="0" presId="urn:microsoft.com/office/officeart/2005/8/layout/vList2"/>
    <dgm:cxn modelId="{295AA025-DAAE-456C-A475-5E8D4D634C2B}" type="presParOf" srcId="{A50B0AA3-CF80-493A-A2F0-910C03E7168F}" destId="{EB7D4253-0E77-4CBD-AA10-66C3B1BB54C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BAE6EC6C-4E14-4951-86E7-65FF1056240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BBD9B4E-5D64-489A-AB04-5FBAAE2B5354}">
      <dgm:prSet/>
      <dgm:spPr/>
      <dgm:t>
        <a:bodyPr/>
        <a:lstStyle/>
        <a:p>
          <a:pPr rtl="0"/>
          <a:r>
            <a:rPr lang="en-GB" b="0" baseline="0"/>
            <a:t>Methods </a:t>
          </a:r>
          <a:endParaRPr lang="en-GB"/>
        </a:p>
      </dgm:t>
    </dgm:pt>
    <dgm:pt modelId="{BCB6F3D9-33DB-4056-A584-CD6786191D7E}" type="parTrans" cxnId="{19C93205-E4B5-42D9-8B63-91C3AD604497}">
      <dgm:prSet/>
      <dgm:spPr/>
      <dgm:t>
        <a:bodyPr/>
        <a:lstStyle/>
        <a:p>
          <a:endParaRPr lang="en-US"/>
        </a:p>
      </dgm:t>
    </dgm:pt>
    <dgm:pt modelId="{757AA349-603A-422E-BF23-E8C1399799F2}" type="sibTrans" cxnId="{19C93205-E4B5-42D9-8B63-91C3AD604497}">
      <dgm:prSet/>
      <dgm:spPr/>
      <dgm:t>
        <a:bodyPr/>
        <a:lstStyle/>
        <a:p>
          <a:endParaRPr lang="en-US"/>
        </a:p>
      </dgm:t>
    </dgm:pt>
    <dgm:pt modelId="{03BBABAC-50A4-4A33-A952-ACD9BDD0CAA3}" type="pres">
      <dgm:prSet presAssocID="{BAE6EC6C-4E14-4951-86E7-65FF1056240A}" presName="linear" presStyleCnt="0">
        <dgm:presLayoutVars>
          <dgm:animLvl val="lvl"/>
          <dgm:resizeHandles val="exact"/>
        </dgm:presLayoutVars>
      </dgm:prSet>
      <dgm:spPr/>
    </dgm:pt>
    <dgm:pt modelId="{F925CE74-6F59-43D4-AD42-9E94527A48D9}" type="pres">
      <dgm:prSet presAssocID="{2BBD9B4E-5D64-489A-AB04-5FBAAE2B5354}" presName="parentText" presStyleLbl="node1" presStyleIdx="0" presStyleCnt="1" custLinFactY="22749" custLinFactNeighborX="-1235" custLinFactNeighborY="100000">
        <dgm:presLayoutVars>
          <dgm:chMax val="0"/>
          <dgm:bulletEnabled val="1"/>
        </dgm:presLayoutVars>
      </dgm:prSet>
      <dgm:spPr/>
    </dgm:pt>
  </dgm:ptLst>
  <dgm:cxnLst>
    <dgm:cxn modelId="{19C93205-E4B5-42D9-8B63-91C3AD604497}" srcId="{BAE6EC6C-4E14-4951-86E7-65FF1056240A}" destId="{2BBD9B4E-5D64-489A-AB04-5FBAAE2B5354}" srcOrd="0" destOrd="0" parTransId="{BCB6F3D9-33DB-4056-A584-CD6786191D7E}" sibTransId="{757AA349-603A-422E-BF23-E8C1399799F2}"/>
    <dgm:cxn modelId="{3AB20A0E-D257-4994-A8F7-7F477AD01B2A}" type="presOf" srcId="{2BBD9B4E-5D64-489A-AB04-5FBAAE2B5354}" destId="{F925CE74-6F59-43D4-AD42-9E94527A48D9}" srcOrd="0" destOrd="0" presId="urn:microsoft.com/office/officeart/2005/8/layout/vList2"/>
    <dgm:cxn modelId="{7C704CDD-E3A5-42D8-ADD2-C3AE90EE9B55}" type="presOf" srcId="{BAE6EC6C-4E14-4951-86E7-65FF1056240A}" destId="{03BBABAC-50A4-4A33-A952-ACD9BDD0CAA3}" srcOrd="0" destOrd="0" presId="urn:microsoft.com/office/officeart/2005/8/layout/vList2"/>
    <dgm:cxn modelId="{7B542BE1-4AD2-4BBB-96C7-B8B9DC930965}" type="presParOf" srcId="{03BBABAC-50A4-4A33-A952-ACD9BDD0CAA3}" destId="{F925CE74-6F59-43D4-AD42-9E94527A48D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541C4D2-8363-4512-8B8C-A63813C7103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34B4E51B-D2C4-4E0B-8DC1-40C4273B95A1}">
      <dgm:prSet/>
      <dgm:spPr/>
      <dgm:t>
        <a:bodyPr/>
        <a:lstStyle/>
        <a:p>
          <a:pPr rtl="0"/>
          <a:r>
            <a:rPr lang="en-GB"/>
            <a:t>Interviews </a:t>
          </a:r>
        </a:p>
      </dgm:t>
    </dgm:pt>
    <dgm:pt modelId="{2F99910A-E9AB-436D-ABB0-9A435F354B17}" type="parTrans" cxnId="{D1F3C9FA-281C-4D70-BB4C-4684968E893D}">
      <dgm:prSet/>
      <dgm:spPr/>
      <dgm:t>
        <a:bodyPr/>
        <a:lstStyle/>
        <a:p>
          <a:endParaRPr lang="en-US"/>
        </a:p>
      </dgm:t>
    </dgm:pt>
    <dgm:pt modelId="{57D24F75-E31F-4B32-A605-574EABEF34A8}" type="sibTrans" cxnId="{D1F3C9FA-281C-4D70-BB4C-4684968E893D}">
      <dgm:prSet/>
      <dgm:spPr/>
      <dgm:t>
        <a:bodyPr/>
        <a:lstStyle/>
        <a:p>
          <a:endParaRPr lang="en-US"/>
        </a:p>
      </dgm:t>
    </dgm:pt>
    <dgm:pt modelId="{BEC3E39B-6CE8-4C5C-BFEE-A37F8152492C}">
      <dgm:prSet/>
      <dgm:spPr>
        <a:solidFill>
          <a:srgbClr val="FFC000"/>
        </a:solidFill>
      </dgm:spPr>
      <dgm:t>
        <a:bodyPr/>
        <a:lstStyle/>
        <a:p>
          <a:pPr rtl="0"/>
          <a:r>
            <a:rPr lang="en-GB"/>
            <a:t>Focus Groups </a:t>
          </a:r>
        </a:p>
      </dgm:t>
    </dgm:pt>
    <dgm:pt modelId="{071E4FF7-C5A1-46EA-AB17-F075B49D541C}" type="parTrans" cxnId="{DB234DC2-F2DB-4908-B7B5-99AA1FD29A4B}">
      <dgm:prSet/>
      <dgm:spPr/>
      <dgm:t>
        <a:bodyPr/>
        <a:lstStyle/>
        <a:p>
          <a:endParaRPr lang="en-US"/>
        </a:p>
      </dgm:t>
    </dgm:pt>
    <dgm:pt modelId="{E8AAEB6A-330C-4373-853C-AF5CAA0C6BE9}" type="sibTrans" cxnId="{DB234DC2-F2DB-4908-B7B5-99AA1FD29A4B}">
      <dgm:prSet/>
      <dgm:spPr/>
      <dgm:t>
        <a:bodyPr/>
        <a:lstStyle/>
        <a:p>
          <a:endParaRPr lang="en-US"/>
        </a:p>
      </dgm:t>
    </dgm:pt>
    <dgm:pt modelId="{11445706-09E7-4A11-8831-4E10F4602573}">
      <dgm:prSet/>
      <dgm:spPr/>
      <dgm:t>
        <a:bodyPr/>
        <a:lstStyle/>
        <a:p>
          <a:pPr rtl="0"/>
          <a:r>
            <a:rPr lang="en-GB"/>
            <a:t>Observation </a:t>
          </a:r>
        </a:p>
      </dgm:t>
    </dgm:pt>
    <dgm:pt modelId="{18BC653F-DB0F-4C47-BED0-CF1B5FF1A98F}" type="parTrans" cxnId="{084B5F7E-676F-4D1C-824A-FC32E8AC1F06}">
      <dgm:prSet/>
      <dgm:spPr/>
      <dgm:t>
        <a:bodyPr/>
        <a:lstStyle/>
        <a:p>
          <a:endParaRPr lang="en-US"/>
        </a:p>
      </dgm:t>
    </dgm:pt>
    <dgm:pt modelId="{A01179A7-C0CE-4128-BF3A-363B828025C0}" type="sibTrans" cxnId="{084B5F7E-676F-4D1C-824A-FC32E8AC1F06}">
      <dgm:prSet/>
      <dgm:spPr/>
      <dgm:t>
        <a:bodyPr/>
        <a:lstStyle/>
        <a:p>
          <a:endParaRPr lang="en-US"/>
        </a:p>
      </dgm:t>
    </dgm:pt>
    <dgm:pt modelId="{97D1A15F-CC76-448A-A013-36A7B7A35800}">
      <dgm:prSet/>
      <dgm:spPr>
        <a:solidFill>
          <a:srgbClr val="FFC000"/>
        </a:solidFill>
      </dgm:spPr>
      <dgm:t>
        <a:bodyPr/>
        <a:lstStyle/>
        <a:p>
          <a:pPr rtl="0"/>
          <a:r>
            <a:rPr lang="en-GB"/>
            <a:t>Documentary Analysis</a:t>
          </a:r>
        </a:p>
      </dgm:t>
    </dgm:pt>
    <dgm:pt modelId="{BC359134-550A-4073-9F4B-0552516FF219}" type="parTrans" cxnId="{5EDBD975-58DC-48FC-BFB4-62147CF5EEC3}">
      <dgm:prSet/>
      <dgm:spPr/>
      <dgm:t>
        <a:bodyPr/>
        <a:lstStyle/>
        <a:p>
          <a:endParaRPr lang="en-US"/>
        </a:p>
      </dgm:t>
    </dgm:pt>
    <dgm:pt modelId="{756C6410-B685-4A49-A16A-1B29528268D2}" type="sibTrans" cxnId="{5EDBD975-58DC-48FC-BFB4-62147CF5EEC3}">
      <dgm:prSet/>
      <dgm:spPr/>
      <dgm:t>
        <a:bodyPr/>
        <a:lstStyle/>
        <a:p>
          <a:endParaRPr lang="en-US"/>
        </a:p>
      </dgm:t>
    </dgm:pt>
    <dgm:pt modelId="{EA289815-BC08-46F0-B058-AC5778C13C48}" type="pres">
      <dgm:prSet presAssocID="{2541C4D2-8363-4512-8B8C-A63813C71031}" presName="linear" presStyleCnt="0">
        <dgm:presLayoutVars>
          <dgm:animLvl val="lvl"/>
          <dgm:resizeHandles val="exact"/>
        </dgm:presLayoutVars>
      </dgm:prSet>
      <dgm:spPr/>
    </dgm:pt>
    <dgm:pt modelId="{1BE7D210-F143-413B-8B87-CD7BA4F532EE}" type="pres">
      <dgm:prSet presAssocID="{34B4E51B-D2C4-4E0B-8DC1-40C4273B95A1}" presName="parentText" presStyleLbl="node1" presStyleIdx="0" presStyleCnt="4">
        <dgm:presLayoutVars>
          <dgm:chMax val="0"/>
          <dgm:bulletEnabled val="1"/>
        </dgm:presLayoutVars>
      </dgm:prSet>
      <dgm:spPr/>
    </dgm:pt>
    <dgm:pt modelId="{60E800D0-838B-4C25-B1A0-95D8DC93266B}" type="pres">
      <dgm:prSet presAssocID="{57D24F75-E31F-4B32-A605-574EABEF34A8}" presName="spacer" presStyleCnt="0"/>
      <dgm:spPr/>
    </dgm:pt>
    <dgm:pt modelId="{AD5830D4-864F-4876-8720-2426C78DE267}" type="pres">
      <dgm:prSet presAssocID="{BEC3E39B-6CE8-4C5C-BFEE-A37F8152492C}" presName="parentText" presStyleLbl="node1" presStyleIdx="1" presStyleCnt="4">
        <dgm:presLayoutVars>
          <dgm:chMax val="0"/>
          <dgm:bulletEnabled val="1"/>
        </dgm:presLayoutVars>
      </dgm:prSet>
      <dgm:spPr/>
    </dgm:pt>
    <dgm:pt modelId="{2688B3CD-F6F2-4911-AB4E-7F856EC1CFA2}" type="pres">
      <dgm:prSet presAssocID="{E8AAEB6A-330C-4373-853C-AF5CAA0C6BE9}" presName="spacer" presStyleCnt="0"/>
      <dgm:spPr/>
    </dgm:pt>
    <dgm:pt modelId="{3945082C-BF55-4605-9351-A1B2AAA37398}" type="pres">
      <dgm:prSet presAssocID="{11445706-09E7-4A11-8831-4E10F4602573}" presName="parentText" presStyleLbl="node1" presStyleIdx="2" presStyleCnt="4">
        <dgm:presLayoutVars>
          <dgm:chMax val="0"/>
          <dgm:bulletEnabled val="1"/>
        </dgm:presLayoutVars>
      </dgm:prSet>
      <dgm:spPr/>
    </dgm:pt>
    <dgm:pt modelId="{C6058D4F-8658-49D0-A65D-15DC2B7F2748}" type="pres">
      <dgm:prSet presAssocID="{A01179A7-C0CE-4128-BF3A-363B828025C0}" presName="spacer" presStyleCnt="0"/>
      <dgm:spPr/>
    </dgm:pt>
    <dgm:pt modelId="{90F26DD2-3E38-454C-9344-56F4EFC6D004}" type="pres">
      <dgm:prSet presAssocID="{97D1A15F-CC76-448A-A013-36A7B7A35800}" presName="parentText" presStyleLbl="node1" presStyleIdx="3" presStyleCnt="4">
        <dgm:presLayoutVars>
          <dgm:chMax val="0"/>
          <dgm:bulletEnabled val="1"/>
        </dgm:presLayoutVars>
      </dgm:prSet>
      <dgm:spPr/>
    </dgm:pt>
  </dgm:ptLst>
  <dgm:cxnLst>
    <dgm:cxn modelId="{6B9AE823-25AF-431D-9ECF-745DCAF37064}" type="presOf" srcId="{11445706-09E7-4A11-8831-4E10F4602573}" destId="{3945082C-BF55-4605-9351-A1B2AAA37398}" srcOrd="0" destOrd="0" presId="urn:microsoft.com/office/officeart/2005/8/layout/vList2"/>
    <dgm:cxn modelId="{859FB366-35F5-48F6-9398-105B57B7D692}" type="presOf" srcId="{97D1A15F-CC76-448A-A013-36A7B7A35800}" destId="{90F26DD2-3E38-454C-9344-56F4EFC6D004}" srcOrd="0" destOrd="0" presId="urn:microsoft.com/office/officeart/2005/8/layout/vList2"/>
    <dgm:cxn modelId="{6A77BD74-BD1B-4903-B50B-86C7611B912F}" type="presOf" srcId="{2541C4D2-8363-4512-8B8C-A63813C71031}" destId="{EA289815-BC08-46F0-B058-AC5778C13C48}" srcOrd="0" destOrd="0" presId="urn:microsoft.com/office/officeart/2005/8/layout/vList2"/>
    <dgm:cxn modelId="{5EDBD975-58DC-48FC-BFB4-62147CF5EEC3}" srcId="{2541C4D2-8363-4512-8B8C-A63813C71031}" destId="{97D1A15F-CC76-448A-A013-36A7B7A35800}" srcOrd="3" destOrd="0" parTransId="{BC359134-550A-4073-9F4B-0552516FF219}" sibTransId="{756C6410-B685-4A49-A16A-1B29528268D2}"/>
    <dgm:cxn modelId="{084B5F7E-676F-4D1C-824A-FC32E8AC1F06}" srcId="{2541C4D2-8363-4512-8B8C-A63813C71031}" destId="{11445706-09E7-4A11-8831-4E10F4602573}" srcOrd="2" destOrd="0" parTransId="{18BC653F-DB0F-4C47-BED0-CF1B5FF1A98F}" sibTransId="{A01179A7-C0CE-4128-BF3A-363B828025C0}"/>
    <dgm:cxn modelId="{CE793AB7-53A2-435D-88FC-0C7762180749}" type="presOf" srcId="{34B4E51B-D2C4-4E0B-8DC1-40C4273B95A1}" destId="{1BE7D210-F143-413B-8B87-CD7BA4F532EE}" srcOrd="0" destOrd="0" presId="urn:microsoft.com/office/officeart/2005/8/layout/vList2"/>
    <dgm:cxn modelId="{DB234DC2-F2DB-4908-B7B5-99AA1FD29A4B}" srcId="{2541C4D2-8363-4512-8B8C-A63813C71031}" destId="{BEC3E39B-6CE8-4C5C-BFEE-A37F8152492C}" srcOrd="1" destOrd="0" parTransId="{071E4FF7-C5A1-46EA-AB17-F075B49D541C}" sibTransId="{E8AAEB6A-330C-4373-853C-AF5CAA0C6BE9}"/>
    <dgm:cxn modelId="{0ACE69E2-195B-4844-8632-407EBAFF8BA1}" type="presOf" srcId="{BEC3E39B-6CE8-4C5C-BFEE-A37F8152492C}" destId="{AD5830D4-864F-4876-8720-2426C78DE267}" srcOrd="0" destOrd="0" presId="urn:microsoft.com/office/officeart/2005/8/layout/vList2"/>
    <dgm:cxn modelId="{D1F3C9FA-281C-4D70-BB4C-4684968E893D}" srcId="{2541C4D2-8363-4512-8B8C-A63813C71031}" destId="{34B4E51B-D2C4-4E0B-8DC1-40C4273B95A1}" srcOrd="0" destOrd="0" parTransId="{2F99910A-E9AB-436D-ABB0-9A435F354B17}" sibTransId="{57D24F75-E31F-4B32-A605-574EABEF34A8}"/>
    <dgm:cxn modelId="{E34E7B37-E580-40E0-B728-1FD0FF3C97AD}" type="presParOf" srcId="{EA289815-BC08-46F0-B058-AC5778C13C48}" destId="{1BE7D210-F143-413B-8B87-CD7BA4F532EE}" srcOrd="0" destOrd="0" presId="urn:microsoft.com/office/officeart/2005/8/layout/vList2"/>
    <dgm:cxn modelId="{41C237A2-765E-4B86-9A09-B27098BD5045}" type="presParOf" srcId="{EA289815-BC08-46F0-B058-AC5778C13C48}" destId="{60E800D0-838B-4C25-B1A0-95D8DC93266B}" srcOrd="1" destOrd="0" presId="urn:microsoft.com/office/officeart/2005/8/layout/vList2"/>
    <dgm:cxn modelId="{699713EB-A833-4D76-A85F-C4D5EFB16102}" type="presParOf" srcId="{EA289815-BC08-46F0-B058-AC5778C13C48}" destId="{AD5830D4-864F-4876-8720-2426C78DE267}" srcOrd="2" destOrd="0" presId="urn:microsoft.com/office/officeart/2005/8/layout/vList2"/>
    <dgm:cxn modelId="{1B0BD630-0763-490A-8613-C3193893E69B}" type="presParOf" srcId="{EA289815-BC08-46F0-B058-AC5778C13C48}" destId="{2688B3CD-F6F2-4911-AB4E-7F856EC1CFA2}" srcOrd="3" destOrd="0" presId="urn:microsoft.com/office/officeart/2005/8/layout/vList2"/>
    <dgm:cxn modelId="{F0EB17BA-578F-4EDD-BE5C-16990E710192}" type="presParOf" srcId="{EA289815-BC08-46F0-B058-AC5778C13C48}" destId="{3945082C-BF55-4605-9351-A1B2AAA37398}" srcOrd="4" destOrd="0" presId="urn:microsoft.com/office/officeart/2005/8/layout/vList2"/>
    <dgm:cxn modelId="{0D7596D2-BFB4-4E2C-A831-05C8AA073B4E}" type="presParOf" srcId="{EA289815-BC08-46F0-B058-AC5778C13C48}" destId="{C6058D4F-8658-49D0-A65D-15DC2B7F2748}" srcOrd="5" destOrd="0" presId="urn:microsoft.com/office/officeart/2005/8/layout/vList2"/>
    <dgm:cxn modelId="{C76DBCB4-B349-4D7D-A3A3-AF35B4B69A77}" type="presParOf" srcId="{EA289815-BC08-46F0-B058-AC5778C13C48}" destId="{90F26DD2-3E38-454C-9344-56F4EFC6D00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03DD21DA-6390-4B9E-B483-9681C52F2EA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AC516F2-1241-4A00-890A-3F6A4F8AC8C1}">
      <dgm:prSet/>
      <dgm:spPr/>
      <dgm:t>
        <a:bodyPr/>
        <a:lstStyle/>
        <a:p>
          <a:pPr rtl="0"/>
          <a:r>
            <a:rPr lang="en-GB" b="1"/>
            <a:t>In-depth interview</a:t>
          </a:r>
          <a:endParaRPr lang="en-GB"/>
        </a:p>
      </dgm:t>
    </dgm:pt>
    <dgm:pt modelId="{4BFEA718-67D9-4EE0-9B65-418A6380FBDA}" type="parTrans" cxnId="{8573F897-E935-461D-A588-800D31F1E63B}">
      <dgm:prSet/>
      <dgm:spPr/>
      <dgm:t>
        <a:bodyPr/>
        <a:lstStyle/>
        <a:p>
          <a:endParaRPr lang="en-US"/>
        </a:p>
      </dgm:t>
    </dgm:pt>
    <dgm:pt modelId="{67FFD6A1-A88A-49EA-AEEA-C4A639414DF6}" type="sibTrans" cxnId="{8573F897-E935-461D-A588-800D31F1E63B}">
      <dgm:prSet/>
      <dgm:spPr/>
      <dgm:t>
        <a:bodyPr/>
        <a:lstStyle/>
        <a:p>
          <a:endParaRPr lang="en-US"/>
        </a:p>
      </dgm:t>
    </dgm:pt>
    <dgm:pt modelId="{5AE59120-1140-416D-99B7-DE9EADE9264B}">
      <dgm:prSet custT="1"/>
      <dgm:spPr>
        <a:solidFill>
          <a:srgbClr val="FFC000"/>
        </a:solidFill>
      </dgm:spPr>
      <dgm:t>
        <a:bodyPr/>
        <a:lstStyle/>
        <a:p>
          <a:pPr rtl="0"/>
          <a:r>
            <a:rPr lang="en-GB" sz="2400"/>
            <a:t>The in-depth interview is one of the most common types of qualitative research methods. It involves </a:t>
          </a:r>
          <a:r>
            <a:rPr lang="en-GB" sz="2400" b="1"/>
            <a:t>a personal interview with a single person</a:t>
          </a:r>
          <a:r>
            <a:rPr lang="en-GB" sz="2400"/>
            <a:t>.</a:t>
          </a:r>
        </a:p>
      </dgm:t>
    </dgm:pt>
    <dgm:pt modelId="{A3D96059-0E85-456A-B480-CFEFF852F3E8}" type="parTrans" cxnId="{A9CD1C1C-B506-4862-8BD7-0397287DC590}">
      <dgm:prSet/>
      <dgm:spPr/>
      <dgm:t>
        <a:bodyPr/>
        <a:lstStyle/>
        <a:p>
          <a:endParaRPr lang="en-US"/>
        </a:p>
      </dgm:t>
    </dgm:pt>
    <dgm:pt modelId="{28B3FAC7-DFBC-4E61-8A8D-E64EE3DEA806}" type="sibTrans" cxnId="{A9CD1C1C-B506-4862-8BD7-0397287DC590}">
      <dgm:prSet/>
      <dgm:spPr/>
      <dgm:t>
        <a:bodyPr/>
        <a:lstStyle/>
        <a:p>
          <a:endParaRPr lang="en-US"/>
        </a:p>
      </dgm:t>
    </dgm:pt>
    <dgm:pt modelId="{45FC4004-AF57-4C48-8C11-58D3ECF9E9E9}">
      <dgm:prSet custT="1"/>
      <dgm:spPr>
        <a:solidFill>
          <a:srgbClr val="FFC000"/>
        </a:solidFill>
      </dgm:spPr>
      <dgm:t>
        <a:bodyPr/>
        <a:lstStyle/>
        <a:p>
          <a:pPr rtl="0"/>
          <a:r>
            <a:rPr lang="en-GB" sz="2400"/>
            <a:t>This method provides a great opportunity to capture rich, descriptive data about people’s behaviours, beliefs etc. </a:t>
          </a:r>
        </a:p>
      </dgm:t>
    </dgm:pt>
    <dgm:pt modelId="{4316F56C-26F1-4CC6-A987-DBE123658296}" type="parTrans" cxnId="{9052130C-338C-4AE5-A9A0-7697CDFA520A}">
      <dgm:prSet/>
      <dgm:spPr/>
      <dgm:t>
        <a:bodyPr/>
        <a:lstStyle/>
        <a:p>
          <a:endParaRPr lang="en-US"/>
        </a:p>
      </dgm:t>
    </dgm:pt>
    <dgm:pt modelId="{F36FC6D9-0FD6-4E96-9B4A-D55AAE81F173}" type="sibTrans" cxnId="{9052130C-338C-4AE5-A9A0-7697CDFA520A}">
      <dgm:prSet/>
      <dgm:spPr/>
      <dgm:t>
        <a:bodyPr/>
        <a:lstStyle/>
        <a:p>
          <a:endParaRPr lang="en-US"/>
        </a:p>
      </dgm:t>
    </dgm:pt>
    <dgm:pt modelId="{5EC17E9C-73BF-412B-BA5D-6BB3E02857CC}">
      <dgm:prSet custT="1"/>
      <dgm:spPr>
        <a:solidFill>
          <a:srgbClr val="FFC000"/>
        </a:solidFill>
      </dgm:spPr>
      <dgm:t>
        <a:bodyPr/>
        <a:lstStyle/>
        <a:p>
          <a:pPr rtl="0"/>
          <a:r>
            <a:rPr lang="en-GB" sz="2400"/>
            <a:t>Depth interviews are typically performed face to face. In addition, you can pay attention to the body language to understand better his/her answers.</a:t>
          </a:r>
        </a:p>
      </dgm:t>
    </dgm:pt>
    <dgm:pt modelId="{7AEBBB18-C543-4CA2-A7E3-56C12BD7EE11}" type="parTrans" cxnId="{F0F1B1DF-AC99-4D20-912F-9DCC4EB4E945}">
      <dgm:prSet/>
      <dgm:spPr/>
      <dgm:t>
        <a:bodyPr/>
        <a:lstStyle/>
        <a:p>
          <a:endParaRPr lang="en-US"/>
        </a:p>
      </dgm:t>
    </dgm:pt>
    <dgm:pt modelId="{10F8A3BA-AD57-46DE-BD53-0E418E07B1EA}" type="sibTrans" cxnId="{F0F1B1DF-AC99-4D20-912F-9DCC4EB4E945}">
      <dgm:prSet/>
      <dgm:spPr/>
      <dgm:t>
        <a:bodyPr/>
        <a:lstStyle/>
        <a:p>
          <a:endParaRPr lang="en-US"/>
        </a:p>
      </dgm:t>
    </dgm:pt>
    <dgm:pt modelId="{F03EF8E1-D2CF-4962-A303-76C24A0738F9}">
      <dgm:prSet custT="1"/>
      <dgm:spPr>
        <a:solidFill>
          <a:srgbClr val="FFC000"/>
        </a:solidFill>
      </dgm:spPr>
      <dgm:t>
        <a:bodyPr/>
        <a:lstStyle/>
        <a:p>
          <a:pPr rtl="0"/>
          <a:r>
            <a:rPr lang="en-GB" sz="2400"/>
            <a:t>Interviewing takes time to organize.</a:t>
          </a:r>
        </a:p>
      </dgm:t>
    </dgm:pt>
    <dgm:pt modelId="{19AA33DE-0A37-4B7D-BF1C-551F9B4B8C43}" type="parTrans" cxnId="{D3B41200-9CF1-4379-BADE-96BC44D05325}">
      <dgm:prSet/>
      <dgm:spPr/>
      <dgm:t>
        <a:bodyPr/>
        <a:lstStyle/>
        <a:p>
          <a:endParaRPr lang="en-US"/>
        </a:p>
      </dgm:t>
    </dgm:pt>
    <dgm:pt modelId="{4C2F3783-93F2-4DD0-B338-1F1028322B44}" type="sibTrans" cxnId="{D3B41200-9CF1-4379-BADE-96BC44D05325}">
      <dgm:prSet/>
      <dgm:spPr/>
      <dgm:t>
        <a:bodyPr/>
        <a:lstStyle/>
        <a:p>
          <a:endParaRPr lang="en-US"/>
        </a:p>
      </dgm:t>
    </dgm:pt>
    <dgm:pt modelId="{D48BA318-345F-402C-A499-396E5047966D}" type="pres">
      <dgm:prSet presAssocID="{03DD21DA-6390-4B9E-B483-9681C52F2EA7}" presName="linear" presStyleCnt="0">
        <dgm:presLayoutVars>
          <dgm:animLvl val="lvl"/>
          <dgm:resizeHandles val="exact"/>
        </dgm:presLayoutVars>
      </dgm:prSet>
      <dgm:spPr/>
    </dgm:pt>
    <dgm:pt modelId="{28D3ADEA-1281-4B96-AA87-055494056E02}" type="pres">
      <dgm:prSet presAssocID="{FAC516F2-1241-4A00-890A-3F6A4F8AC8C1}" presName="parentText" presStyleLbl="node1" presStyleIdx="0" presStyleCnt="1" custLinFactNeighborX="1054" custLinFactNeighborY="-42006">
        <dgm:presLayoutVars>
          <dgm:chMax val="0"/>
          <dgm:bulletEnabled val="1"/>
        </dgm:presLayoutVars>
      </dgm:prSet>
      <dgm:spPr/>
    </dgm:pt>
    <dgm:pt modelId="{AD67C66D-F3D1-44BD-AEBB-AE22CA356B96}" type="pres">
      <dgm:prSet presAssocID="{FAC516F2-1241-4A00-890A-3F6A4F8AC8C1}" presName="childText" presStyleLbl="revTx" presStyleIdx="0" presStyleCnt="1" custLinFactNeighborY="25170">
        <dgm:presLayoutVars>
          <dgm:bulletEnabled val="1"/>
        </dgm:presLayoutVars>
      </dgm:prSet>
      <dgm:spPr/>
    </dgm:pt>
  </dgm:ptLst>
  <dgm:cxnLst>
    <dgm:cxn modelId="{D3B41200-9CF1-4379-BADE-96BC44D05325}" srcId="{FAC516F2-1241-4A00-890A-3F6A4F8AC8C1}" destId="{F03EF8E1-D2CF-4962-A303-76C24A0738F9}" srcOrd="3" destOrd="0" parTransId="{19AA33DE-0A37-4B7D-BF1C-551F9B4B8C43}" sibTransId="{4C2F3783-93F2-4DD0-B338-1F1028322B44}"/>
    <dgm:cxn modelId="{9052130C-338C-4AE5-A9A0-7697CDFA520A}" srcId="{FAC516F2-1241-4A00-890A-3F6A4F8AC8C1}" destId="{45FC4004-AF57-4C48-8C11-58D3ECF9E9E9}" srcOrd="1" destOrd="0" parTransId="{4316F56C-26F1-4CC6-A987-DBE123658296}" sibTransId="{F36FC6D9-0FD6-4E96-9B4A-D55AAE81F173}"/>
    <dgm:cxn modelId="{ADB0480D-FDF6-4DBC-92D4-0C26D6B29F89}" type="presOf" srcId="{FAC516F2-1241-4A00-890A-3F6A4F8AC8C1}" destId="{28D3ADEA-1281-4B96-AA87-055494056E02}" srcOrd="0" destOrd="0" presId="urn:microsoft.com/office/officeart/2005/8/layout/vList2"/>
    <dgm:cxn modelId="{A9CD1C1C-B506-4862-8BD7-0397287DC590}" srcId="{FAC516F2-1241-4A00-890A-3F6A4F8AC8C1}" destId="{5AE59120-1140-416D-99B7-DE9EADE9264B}" srcOrd="0" destOrd="0" parTransId="{A3D96059-0E85-456A-B480-CFEFF852F3E8}" sibTransId="{28B3FAC7-DFBC-4E61-8A8D-E64EE3DEA806}"/>
    <dgm:cxn modelId="{B85B3D1D-1FB8-449A-B919-137D82A24682}" type="presOf" srcId="{5AE59120-1140-416D-99B7-DE9EADE9264B}" destId="{AD67C66D-F3D1-44BD-AEBB-AE22CA356B96}" srcOrd="0" destOrd="0" presId="urn:microsoft.com/office/officeart/2005/8/layout/vList2"/>
    <dgm:cxn modelId="{6888DC22-45D4-4CE6-B922-DE4D5D236651}" type="presOf" srcId="{5EC17E9C-73BF-412B-BA5D-6BB3E02857CC}" destId="{AD67C66D-F3D1-44BD-AEBB-AE22CA356B96}" srcOrd="0" destOrd="2" presId="urn:microsoft.com/office/officeart/2005/8/layout/vList2"/>
    <dgm:cxn modelId="{575D6A29-1838-40C1-B062-86594E053F2E}" type="presOf" srcId="{45FC4004-AF57-4C48-8C11-58D3ECF9E9E9}" destId="{AD67C66D-F3D1-44BD-AEBB-AE22CA356B96}" srcOrd="0" destOrd="1" presId="urn:microsoft.com/office/officeart/2005/8/layout/vList2"/>
    <dgm:cxn modelId="{82909F75-58FC-4494-AE56-DCF971989E4D}" type="presOf" srcId="{F03EF8E1-D2CF-4962-A303-76C24A0738F9}" destId="{AD67C66D-F3D1-44BD-AEBB-AE22CA356B96}" srcOrd="0" destOrd="3" presId="urn:microsoft.com/office/officeart/2005/8/layout/vList2"/>
    <dgm:cxn modelId="{8573F897-E935-461D-A588-800D31F1E63B}" srcId="{03DD21DA-6390-4B9E-B483-9681C52F2EA7}" destId="{FAC516F2-1241-4A00-890A-3F6A4F8AC8C1}" srcOrd="0" destOrd="0" parTransId="{4BFEA718-67D9-4EE0-9B65-418A6380FBDA}" sibTransId="{67FFD6A1-A88A-49EA-AEEA-C4A639414DF6}"/>
    <dgm:cxn modelId="{9CA37CC7-9B65-4D86-991E-DBF6AEABFA56}" type="presOf" srcId="{03DD21DA-6390-4B9E-B483-9681C52F2EA7}" destId="{D48BA318-345F-402C-A499-396E5047966D}" srcOrd="0" destOrd="0" presId="urn:microsoft.com/office/officeart/2005/8/layout/vList2"/>
    <dgm:cxn modelId="{F0F1B1DF-AC99-4D20-912F-9DCC4EB4E945}" srcId="{FAC516F2-1241-4A00-890A-3F6A4F8AC8C1}" destId="{5EC17E9C-73BF-412B-BA5D-6BB3E02857CC}" srcOrd="2" destOrd="0" parTransId="{7AEBBB18-C543-4CA2-A7E3-56C12BD7EE11}" sibTransId="{10F8A3BA-AD57-46DE-BD53-0E418E07B1EA}"/>
    <dgm:cxn modelId="{675DDB73-0BA5-4066-89F9-276AD9C91FC2}" type="presParOf" srcId="{D48BA318-345F-402C-A499-396E5047966D}" destId="{28D3ADEA-1281-4B96-AA87-055494056E02}" srcOrd="0" destOrd="0" presId="urn:microsoft.com/office/officeart/2005/8/layout/vList2"/>
    <dgm:cxn modelId="{0582F551-5803-4C9A-B0A8-97AC333741F3}" type="presParOf" srcId="{D48BA318-345F-402C-A499-396E5047966D}" destId="{AD67C66D-F3D1-44BD-AEBB-AE22CA356B9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1DD18419-E9AB-4A9C-A265-B3132CAFBD13}"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7945264B-BB4C-4B06-8F33-6355E4D2BEC2}">
      <dgm:prSet/>
      <dgm:spPr/>
      <dgm:t>
        <a:bodyPr/>
        <a:lstStyle/>
        <a:p>
          <a:pPr rtl="0"/>
          <a:r>
            <a:rPr lang="en-GB"/>
            <a:t>Consider the Pros and Cons of an Interview ? </a:t>
          </a:r>
        </a:p>
      </dgm:t>
    </dgm:pt>
    <dgm:pt modelId="{C65677A3-7237-4823-B326-C9CCA450918B}" type="parTrans" cxnId="{FE421B8B-DBB0-4C61-AD8A-A6E111B6CD16}">
      <dgm:prSet/>
      <dgm:spPr/>
      <dgm:t>
        <a:bodyPr/>
        <a:lstStyle/>
        <a:p>
          <a:endParaRPr lang="en-US"/>
        </a:p>
      </dgm:t>
    </dgm:pt>
    <dgm:pt modelId="{A4C5C91B-3D47-4AD6-B2DE-2F8E767781E9}" type="sibTrans" cxnId="{FE421B8B-DBB0-4C61-AD8A-A6E111B6CD16}">
      <dgm:prSet/>
      <dgm:spPr/>
      <dgm:t>
        <a:bodyPr/>
        <a:lstStyle/>
        <a:p>
          <a:endParaRPr lang="en-US"/>
        </a:p>
      </dgm:t>
    </dgm:pt>
    <dgm:pt modelId="{649E8F38-A935-4F3F-ABAE-E06A024E5F68}" type="pres">
      <dgm:prSet presAssocID="{1DD18419-E9AB-4A9C-A265-B3132CAFBD13}" presName="linear" presStyleCnt="0">
        <dgm:presLayoutVars>
          <dgm:animLvl val="lvl"/>
          <dgm:resizeHandles val="exact"/>
        </dgm:presLayoutVars>
      </dgm:prSet>
      <dgm:spPr/>
    </dgm:pt>
    <dgm:pt modelId="{36B35FDD-E59A-41E4-8500-E48042CDBD91}" type="pres">
      <dgm:prSet presAssocID="{7945264B-BB4C-4B06-8F33-6355E4D2BEC2}" presName="parentText" presStyleLbl="node1" presStyleIdx="0" presStyleCnt="1">
        <dgm:presLayoutVars>
          <dgm:chMax val="0"/>
          <dgm:bulletEnabled val="1"/>
        </dgm:presLayoutVars>
      </dgm:prSet>
      <dgm:spPr/>
    </dgm:pt>
  </dgm:ptLst>
  <dgm:cxnLst>
    <dgm:cxn modelId="{C5CCFD12-2A2B-42D0-9E32-5372ADB893C2}" type="presOf" srcId="{7945264B-BB4C-4B06-8F33-6355E4D2BEC2}" destId="{36B35FDD-E59A-41E4-8500-E48042CDBD91}" srcOrd="0" destOrd="0" presId="urn:microsoft.com/office/officeart/2005/8/layout/vList2"/>
    <dgm:cxn modelId="{FE421B8B-DBB0-4C61-AD8A-A6E111B6CD16}" srcId="{1DD18419-E9AB-4A9C-A265-B3132CAFBD13}" destId="{7945264B-BB4C-4B06-8F33-6355E4D2BEC2}" srcOrd="0" destOrd="0" parTransId="{C65677A3-7237-4823-B326-C9CCA450918B}" sibTransId="{A4C5C91B-3D47-4AD6-B2DE-2F8E767781E9}"/>
    <dgm:cxn modelId="{90E515AC-618A-4633-9C38-380018547440}" type="presOf" srcId="{1DD18419-E9AB-4A9C-A265-B3132CAFBD13}" destId="{649E8F38-A935-4F3F-ABAE-E06A024E5F68}" srcOrd="0" destOrd="0" presId="urn:microsoft.com/office/officeart/2005/8/layout/vList2"/>
    <dgm:cxn modelId="{317E9DD3-8E44-49C5-9D61-76FB79D61101}" type="presParOf" srcId="{649E8F38-A935-4F3F-ABAE-E06A024E5F68}" destId="{36B35FDD-E59A-41E4-8500-E48042CDBD9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9FFF621C-257A-4525-9628-8368C0169BA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0CF4659-2E59-43AF-9652-F63961482738}">
      <dgm:prSet/>
      <dgm:spPr/>
      <dgm:t>
        <a:bodyPr/>
        <a:lstStyle/>
        <a:p>
          <a:pPr rtl="0"/>
          <a:r>
            <a:rPr lang="en-GB" b="0" baseline="0"/>
            <a:t>Advantages </a:t>
          </a:r>
          <a:endParaRPr lang="en-GB"/>
        </a:p>
      </dgm:t>
    </dgm:pt>
    <dgm:pt modelId="{F629225E-AF95-4E08-B72A-04A44085039D}" type="parTrans" cxnId="{2E875286-8AE1-4940-AD5A-2C208147CB86}">
      <dgm:prSet/>
      <dgm:spPr/>
      <dgm:t>
        <a:bodyPr/>
        <a:lstStyle/>
        <a:p>
          <a:endParaRPr lang="en-US"/>
        </a:p>
      </dgm:t>
    </dgm:pt>
    <dgm:pt modelId="{6A1C56D1-C07B-4D89-B5A3-216BCF94E59B}" type="sibTrans" cxnId="{2E875286-8AE1-4940-AD5A-2C208147CB86}">
      <dgm:prSet/>
      <dgm:spPr/>
      <dgm:t>
        <a:bodyPr/>
        <a:lstStyle/>
        <a:p>
          <a:endParaRPr lang="en-US"/>
        </a:p>
      </dgm:t>
    </dgm:pt>
    <dgm:pt modelId="{A50B0AA3-CF80-493A-A2F0-910C03E7168F}" type="pres">
      <dgm:prSet presAssocID="{9FFF621C-257A-4525-9628-8368C0169BA6}" presName="linear" presStyleCnt="0">
        <dgm:presLayoutVars>
          <dgm:animLvl val="lvl"/>
          <dgm:resizeHandles val="exact"/>
        </dgm:presLayoutVars>
      </dgm:prSet>
      <dgm:spPr/>
    </dgm:pt>
    <dgm:pt modelId="{EB7D4253-0E77-4CBD-AA10-66C3B1BB54C8}" type="pres">
      <dgm:prSet presAssocID="{10CF4659-2E59-43AF-9652-F63961482738}" presName="parentText" presStyleLbl="node1" presStyleIdx="0" presStyleCnt="1" custLinFactY="-100000" custLinFactNeighborY="-125238">
        <dgm:presLayoutVars>
          <dgm:chMax val="0"/>
          <dgm:bulletEnabled val="1"/>
        </dgm:presLayoutVars>
      </dgm:prSet>
      <dgm:spPr/>
    </dgm:pt>
  </dgm:ptLst>
  <dgm:cxnLst>
    <dgm:cxn modelId="{A6A08D5F-09D5-4881-B0B8-5F266AD0DC4A}" type="presOf" srcId="{9FFF621C-257A-4525-9628-8368C0169BA6}" destId="{A50B0AA3-CF80-493A-A2F0-910C03E7168F}" srcOrd="0" destOrd="0" presId="urn:microsoft.com/office/officeart/2005/8/layout/vList2"/>
    <dgm:cxn modelId="{2E875286-8AE1-4940-AD5A-2C208147CB86}" srcId="{9FFF621C-257A-4525-9628-8368C0169BA6}" destId="{10CF4659-2E59-43AF-9652-F63961482738}" srcOrd="0" destOrd="0" parTransId="{F629225E-AF95-4E08-B72A-04A44085039D}" sibTransId="{6A1C56D1-C07B-4D89-B5A3-216BCF94E59B}"/>
    <dgm:cxn modelId="{8E7B84E5-A61E-4BC0-89A4-F9E7428C9948}" type="presOf" srcId="{10CF4659-2E59-43AF-9652-F63961482738}" destId="{EB7D4253-0E77-4CBD-AA10-66C3B1BB54C8}" srcOrd="0" destOrd="0" presId="urn:microsoft.com/office/officeart/2005/8/layout/vList2"/>
    <dgm:cxn modelId="{295AA025-DAAE-456C-A475-5E8D4D634C2B}" type="presParOf" srcId="{A50B0AA3-CF80-493A-A2F0-910C03E7168F}" destId="{EB7D4253-0E77-4CBD-AA10-66C3B1BB54C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BAE6EC6C-4E14-4951-86E7-65FF105624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BBD9B4E-5D64-489A-AB04-5FBAAE2B5354}">
      <dgm:prSet/>
      <dgm:spPr/>
      <dgm:t>
        <a:bodyPr/>
        <a:lstStyle/>
        <a:p>
          <a:pPr rtl="0"/>
          <a:r>
            <a:rPr lang="en-GB" b="0" baseline="0"/>
            <a:t>Disadvantages </a:t>
          </a:r>
          <a:endParaRPr lang="en-GB"/>
        </a:p>
      </dgm:t>
    </dgm:pt>
    <dgm:pt modelId="{BCB6F3D9-33DB-4056-A584-CD6786191D7E}" type="parTrans" cxnId="{19C93205-E4B5-42D9-8B63-91C3AD604497}">
      <dgm:prSet/>
      <dgm:spPr/>
      <dgm:t>
        <a:bodyPr/>
        <a:lstStyle/>
        <a:p>
          <a:endParaRPr lang="en-US"/>
        </a:p>
      </dgm:t>
    </dgm:pt>
    <dgm:pt modelId="{757AA349-603A-422E-BF23-E8C1399799F2}" type="sibTrans" cxnId="{19C93205-E4B5-42D9-8B63-91C3AD604497}">
      <dgm:prSet/>
      <dgm:spPr/>
      <dgm:t>
        <a:bodyPr/>
        <a:lstStyle/>
        <a:p>
          <a:endParaRPr lang="en-US"/>
        </a:p>
      </dgm:t>
    </dgm:pt>
    <dgm:pt modelId="{03BBABAC-50A4-4A33-A952-ACD9BDD0CAA3}" type="pres">
      <dgm:prSet presAssocID="{BAE6EC6C-4E14-4951-86E7-65FF1056240A}" presName="linear" presStyleCnt="0">
        <dgm:presLayoutVars>
          <dgm:animLvl val="lvl"/>
          <dgm:resizeHandles val="exact"/>
        </dgm:presLayoutVars>
      </dgm:prSet>
      <dgm:spPr/>
    </dgm:pt>
    <dgm:pt modelId="{F925CE74-6F59-43D4-AD42-9E94527A48D9}" type="pres">
      <dgm:prSet presAssocID="{2BBD9B4E-5D64-489A-AB04-5FBAAE2B5354}" presName="parentText" presStyleLbl="node1" presStyleIdx="0" presStyleCnt="1" custLinFactNeighborX="0" custLinFactNeighborY="-94949">
        <dgm:presLayoutVars>
          <dgm:chMax val="0"/>
          <dgm:bulletEnabled val="1"/>
        </dgm:presLayoutVars>
      </dgm:prSet>
      <dgm:spPr/>
    </dgm:pt>
  </dgm:ptLst>
  <dgm:cxnLst>
    <dgm:cxn modelId="{19C93205-E4B5-42D9-8B63-91C3AD604497}" srcId="{BAE6EC6C-4E14-4951-86E7-65FF1056240A}" destId="{2BBD9B4E-5D64-489A-AB04-5FBAAE2B5354}" srcOrd="0" destOrd="0" parTransId="{BCB6F3D9-33DB-4056-A584-CD6786191D7E}" sibTransId="{757AA349-603A-422E-BF23-E8C1399799F2}"/>
    <dgm:cxn modelId="{3AB20A0E-D257-4994-A8F7-7F477AD01B2A}" type="presOf" srcId="{2BBD9B4E-5D64-489A-AB04-5FBAAE2B5354}" destId="{F925CE74-6F59-43D4-AD42-9E94527A48D9}" srcOrd="0" destOrd="0" presId="urn:microsoft.com/office/officeart/2005/8/layout/vList2"/>
    <dgm:cxn modelId="{7C704CDD-E3A5-42D8-ADD2-C3AE90EE9B55}" type="presOf" srcId="{BAE6EC6C-4E14-4951-86E7-65FF1056240A}" destId="{03BBABAC-50A4-4A33-A952-ACD9BDD0CAA3}" srcOrd="0" destOrd="0" presId="urn:microsoft.com/office/officeart/2005/8/layout/vList2"/>
    <dgm:cxn modelId="{7B542BE1-4AD2-4BBB-96C7-B8B9DC930965}" type="presParOf" srcId="{03BBABAC-50A4-4A33-A952-ACD9BDD0CAA3}" destId="{F925CE74-6F59-43D4-AD42-9E94527A48D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03DD21DA-6390-4B9E-B483-9681C52F2EA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AC516F2-1241-4A00-890A-3F6A4F8AC8C1}">
      <dgm:prSet custT="1"/>
      <dgm:spPr/>
      <dgm:t>
        <a:bodyPr/>
        <a:lstStyle/>
        <a:p>
          <a:pPr rtl="0"/>
          <a:r>
            <a:rPr lang="en-GB" sz="4800"/>
            <a:t>Focus Groups</a:t>
          </a:r>
        </a:p>
      </dgm:t>
    </dgm:pt>
    <dgm:pt modelId="{4BFEA718-67D9-4EE0-9B65-418A6380FBDA}" type="parTrans" cxnId="{8573F897-E935-461D-A588-800D31F1E63B}">
      <dgm:prSet/>
      <dgm:spPr/>
      <dgm:t>
        <a:bodyPr/>
        <a:lstStyle/>
        <a:p>
          <a:endParaRPr lang="en-US"/>
        </a:p>
      </dgm:t>
    </dgm:pt>
    <dgm:pt modelId="{67FFD6A1-A88A-49EA-AEEA-C4A639414DF6}" type="sibTrans" cxnId="{8573F897-E935-461D-A588-800D31F1E63B}">
      <dgm:prSet/>
      <dgm:spPr/>
      <dgm:t>
        <a:bodyPr/>
        <a:lstStyle/>
        <a:p>
          <a:endParaRPr lang="en-US"/>
        </a:p>
      </dgm:t>
    </dgm:pt>
    <dgm:pt modelId="{5AE59120-1140-416D-99B7-DE9EADE9264B}">
      <dgm:prSet custT="1"/>
      <dgm:spPr>
        <a:solidFill>
          <a:srgbClr val="FFC000"/>
        </a:solidFill>
      </dgm:spPr>
      <dgm:t>
        <a:bodyPr/>
        <a:lstStyle/>
        <a:p>
          <a:pPr rtl="0"/>
          <a:r>
            <a:rPr lang="en-US" sz="2400"/>
            <a:t>Focus groups are facilitated group discussions. The facilitator is the person guiding the discussion. Carry out a focus group study if you want to understand people’s views and experiences.</a:t>
          </a:r>
          <a:endParaRPr lang="en-GB" sz="2400"/>
        </a:p>
      </dgm:t>
    </dgm:pt>
    <dgm:pt modelId="{A3D96059-0E85-456A-B480-CFEFF852F3E8}" type="parTrans" cxnId="{A9CD1C1C-B506-4862-8BD7-0397287DC590}">
      <dgm:prSet/>
      <dgm:spPr/>
      <dgm:t>
        <a:bodyPr/>
        <a:lstStyle/>
        <a:p>
          <a:endParaRPr lang="en-US"/>
        </a:p>
      </dgm:t>
    </dgm:pt>
    <dgm:pt modelId="{28B3FAC7-DFBC-4E61-8A8D-E64EE3DEA806}" type="sibTrans" cxnId="{A9CD1C1C-B506-4862-8BD7-0397287DC590}">
      <dgm:prSet/>
      <dgm:spPr/>
      <dgm:t>
        <a:bodyPr/>
        <a:lstStyle/>
        <a:p>
          <a:endParaRPr lang="en-US"/>
        </a:p>
      </dgm:t>
    </dgm:pt>
    <dgm:pt modelId="{45FC4004-AF57-4C48-8C11-58D3ECF9E9E9}">
      <dgm:prSet custT="1"/>
      <dgm:spPr>
        <a:solidFill>
          <a:srgbClr val="FFC000"/>
        </a:solidFill>
      </dgm:spPr>
      <dgm:t>
        <a:bodyPr/>
        <a:lstStyle/>
        <a:p>
          <a:pPr rtl="0"/>
          <a:r>
            <a:rPr lang="en-US" sz="2400"/>
            <a:t>A focus group normally includes a limited number of participants (around 6 to 12 from) within your target market.</a:t>
          </a:r>
          <a:endParaRPr lang="en-GB" sz="2400"/>
        </a:p>
      </dgm:t>
    </dgm:pt>
    <dgm:pt modelId="{4316F56C-26F1-4CC6-A987-DBE123658296}" type="parTrans" cxnId="{9052130C-338C-4AE5-A9A0-7697CDFA520A}">
      <dgm:prSet/>
      <dgm:spPr/>
      <dgm:t>
        <a:bodyPr/>
        <a:lstStyle/>
        <a:p>
          <a:endParaRPr lang="en-US"/>
        </a:p>
      </dgm:t>
    </dgm:pt>
    <dgm:pt modelId="{F36FC6D9-0FD6-4E96-9B4A-D55AAE81F173}" type="sibTrans" cxnId="{9052130C-338C-4AE5-A9A0-7697CDFA520A}">
      <dgm:prSet/>
      <dgm:spPr/>
      <dgm:t>
        <a:bodyPr/>
        <a:lstStyle/>
        <a:p>
          <a:endParaRPr lang="en-US"/>
        </a:p>
      </dgm:t>
    </dgm:pt>
    <dgm:pt modelId="{5EC17E9C-73BF-412B-BA5D-6BB3E02857CC}">
      <dgm:prSet custT="1"/>
      <dgm:spPr>
        <a:solidFill>
          <a:srgbClr val="FFC000"/>
        </a:solidFill>
      </dgm:spPr>
      <dgm:t>
        <a:bodyPr/>
        <a:lstStyle/>
        <a:p>
          <a:pPr rtl="0"/>
          <a:r>
            <a:rPr lang="en-US" sz="2400"/>
            <a:t>Focus groups use group dynamics to get shared experiences of people with similar characteristics. This is different from an interview study, where the focus is on individuals.</a:t>
          </a:r>
          <a:endParaRPr lang="en-GB" sz="2400"/>
        </a:p>
      </dgm:t>
    </dgm:pt>
    <dgm:pt modelId="{7AEBBB18-C543-4CA2-A7E3-56C12BD7EE11}" type="parTrans" cxnId="{F0F1B1DF-AC99-4D20-912F-9DCC4EB4E945}">
      <dgm:prSet/>
      <dgm:spPr/>
      <dgm:t>
        <a:bodyPr/>
        <a:lstStyle/>
        <a:p>
          <a:endParaRPr lang="en-US"/>
        </a:p>
      </dgm:t>
    </dgm:pt>
    <dgm:pt modelId="{10F8A3BA-AD57-46DE-BD53-0E418E07B1EA}" type="sibTrans" cxnId="{F0F1B1DF-AC99-4D20-912F-9DCC4EB4E945}">
      <dgm:prSet/>
      <dgm:spPr/>
      <dgm:t>
        <a:bodyPr/>
        <a:lstStyle/>
        <a:p>
          <a:endParaRPr lang="en-US"/>
        </a:p>
      </dgm:t>
    </dgm:pt>
    <dgm:pt modelId="{5C95BC8F-C738-44BB-AD5C-52AF6744D01A}">
      <dgm:prSet custT="1"/>
      <dgm:spPr>
        <a:solidFill>
          <a:srgbClr val="FFC000"/>
        </a:solidFill>
      </dgm:spPr>
      <dgm:t>
        <a:bodyPr/>
        <a:lstStyle/>
        <a:p>
          <a:pPr rtl="0"/>
          <a:r>
            <a:rPr lang="en-GB" sz="2400"/>
            <a:t>Use focus groups when:							</a:t>
          </a:r>
          <a:r>
            <a:rPr lang="en-US" sz="2400"/>
            <a:t>you want to get a breadth of understanding 				you have open-ended questions about your phenomena </a:t>
          </a:r>
          <a:endParaRPr lang="en-GB" sz="2400"/>
        </a:p>
      </dgm:t>
    </dgm:pt>
    <dgm:pt modelId="{65CC5AD8-BDB0-46CE-A57D-FF18E881D0CE}" type="parTrans" cxnId="{D902FA80-B018-40C5-B00F-2FFBECF283E2}">
      <dgm:prSet/>
      <dgm:spPr/>
      <dgm:t>
        <a:bodyPr/>
        <a:lstStyle/>
        <a:p>
          <a:endParaRPr lang="en-GB"/>
        </a:p>
      </dgm:t>
    </dgm:pt>
    <dgm:pt modelId="{EB3DFCB6-54AC-4BB0-8E66-8A81DD1B394A}" type="sibTrans" cxnId="{D902FA80-B018-40C5-B00F-2FFBECF283E2}">
      <dgm:prSet/>
      <dgm:spPr/>
      <dgm:t>
        <a:bodyPr/>
        <a:lstStyle/>
        <a:p>
          <a:endParaRPr lang="en-GB"/>
        </a:p>
      </dgm:t>
    </dgm:pt>
    <dgm:pt modelId="{F48E2E1E-5943-424F-8F7B-4B95B92C97AF}">
      <dgm:prSet custT="1"/>
      <dgm:spPr/>
      <dgm:t>
        <a:bodyPr/>
        <a:lstStyle/>
        <a:p>
          <a:pPr rtl="0"/>
          <a:endParaRPr lang="en-GB" sz="2400"/>
        </a:p>
      </dgm:t>
    </dgm:pt>
    <dgm:pt modelId="{A6076CEB-B84C-489C-A6BA-D8EE3D15EDF2}" type="parTrans" cxnId="{B71AE644-9FDC-4D3C-9E94-D6F6DAFFA341}">
      <dgm:prSet/>
      <dgm:spPr/>
      <dgm:t>
        <a:bodyPr/>
        <a:lstStyle/>
        <a:p>
          <a:endParaRPr lang="en-GB"/>
        </a:p>
      </dgm:t>
    </dgm:pt>
    <dgm:pt modelId="{D81EEAA6-799D-4B4E-89A2-7A48C262493A}" type="sibTrans" cxnId="{B71AE644-9FDC-4D3C-9E94-D6F6DAFFA341}">
      <dgm:prSet/>
      <dgm:spPr/>
      <dgm:t>
        <a:bodyPr/>
        <a:lstStyle/>
        <a:p>
          <a:endParaRPr lang="en-GB"/>
        </a:p>
      </dgm:t>
    </dgm:pt>
    <dgm:pt modelId="{D48BA318-345F-402C-A499-396E5047966D}" type="pres">
      <dgm:prSet presAssocID="{03DD21DA-6390-4B9E-B483-9681C52F2EA7}" presName="linear" presStyleCnt="0">
        <dgm:presLayoutVars>
          <dgm:animLvl val="lvl"/>
          <dgm:resizeHandles val="exact"/>
        </dgm:presLayoutVars>
      </dgm:prSet>
      <dgm:spPr/>
    </dgm:pt>
    <dgm:pt modelId="{28D3ADEA-1281-4B96-AA87-055494056E02}" type="pres">
      <dgm:prSet presAssocID="{FAC516F2-1241-4A00-890A-3F6A4F8AC8C1}" presName="parentText" presStyleLbl="node1" presStyleIdx="0" presStyleCnt="1" custLinFactNeighborX="1054" custLinFactNeighborY="-42006">
        <dgm:presLayoutVars>
          <dgm:chMax val="0"/>
          <dgm:bulletEnabled val="1"/>
        </dgm:presLayoutVars>
      </dgm:prSet>
      <dgm:spPr/>
    </dgm:pt>
    <dgm:pt modelId="{AD67C66D-F3D1-44BD-AEBB-AE22CA356B96}" type="pres">
      <dgm:prSet presAssocID="{FAC516F2-1241-4A00-890A-3F6A4F8AC8C1}" presName="childText" presStyleLbl="revTx" presStyleIdx="0" presStyleCnt="1" custScaleY="94498" custLinFactNeighborY="25170">
        <dgm:presLayoutVars>
          <dgm:bulletEnabled val="1"/>
        </dgm:presLayoutVars>
      </dgm:prSet>
      <dgm:spPr/>
    </dgm:pt>
  </dgm:ptLst>
  <dgm:cxnLst>
    <dgm:cxn modelId="{9052130C-338C-4AE5-A9A0-7697CDFA520A}" srcId="{FAC516F2-1241-4A00-890A-3F6A4F8AC8C1}" destId="{45FC4004-AF57-4C48-8C11-58D3ECF9E9E9}" srcOrd="1" destOrd="0" parTransId="{4316F56C-26F1-4CC6-A987-DBE123658296}" sibTransId="{F36FC6D9-0FD6-4E96-9B4A-D55AAE81F173}"/>
    <dgm:cxn modelId="{ADB0480D-FDF6-4DBC-92D4-0C26D6B29F89}" type="presOf" srcId="{FAC516F2-1241-4A00-890A-3F6A4F8AC8C1}" destId="{28D3ADEA-1281-4B96-AA87-055494056E02}" srcOrd="0" destOrd="0" presId="urn:microsoft.com/office/officeart/2005/8/layout/vList2"/>
    <dgm:cxn modelId="{A9CD1C1C-B506-4862-8BD7-0397287DC590}" srcId="{FAC516F2-1241-4A00-890A-3F6A4F8AC8C1}" destId="{5AE59120-1140-416D-99B7-DE9EADE9264B}" srcOrd="0" destOrd="0" parTransId="{A3D96059-0E85-456A-B480-CFEFF852F3E8}" sibTransId="{28B3FAC7-DFBC-4E61-8A8D-E64EE3DEA806}"/>
    <dgm:cxn modelId="{B85B3D1D-1FB8-449A-B919-137D82A24682}" type="presOf" srcId="{5AE59120-1140-416D-99B7-DE9EADE9264B}" destId="{AD67C66D-F3D1-44BD-AEBB-AE22CA356B96}" srcOrd="0" destOrd="0" presId="urn:microsoft.com/office/officeart/2005/8/layout/vList2"/>
    <dgm:cxn modelId="{6888DC22-45D4-4CE6-B922-DE4D5D236651}" type="presOf" srcId="{5EC17E9C-73BF-412B-BA5D-6BB3E02857CC}" destId="{AD67C66D-F3D1-44BD-AEBB-AE22CA356B96}" srcOrd="0" destOrd="2" presId="urn:microsoft.com/office/officeart/2005/8/layout/vList2"/>
    <dgm:cxn modelId="{30464025-EC9D-4F7C-8BA4-52AA10E481DE}" type="presOf" srcId="{F48E2E1E-5943-424F-8F7B-4B95B92C97AF}" destId="{AD67C66D-F3D1-44BD-AEBB-AE22CA356B96}" srcOrd="0" destOrd="4" presId="urn:microsoft.com/office/officeart/2005/8/layout/vList2"/>
    <dgm:cxn modelId="{575D6A29-1838-40C1-B062-86594E053F2E}" type="presOf" srcId="{45FC4004-AF57-4C48-8C11-58D3ECF9E9E9}" destId="{AD67C66D-F3D1-44BD-AEBB-AE22CA356B96}" srcOrd="0" destOrd="1" presId="urn:microsoft.com/office/officeart/2005/8/layout/vList2"/>
    <dgm:cxn modelId="{B71AE644-9FDC-4D3C-9E94-D6F6DAFFA341}" srcId="{FAC516F2-1241-4A00-890A-3F6A4F8AC8C1}" destId="{F48E2E1E-5943-424F-8F7B-4B95B92C97AF}" srcOrd="4" destOrd="0" parTransId="{A6076CEB-B84C-489C-A6BA-D8EE3D15EDF2}" sibTransId="{D81EEAA6-799D-4B4E-89A2-7A48C262493A}"/>
    <dgm:cxn modelId="{797E2F7C-1FE7-48A8-BF9E-D606535FB513}" type="presOf" srcId="{5C95BC8F-C738-44BB-AD5C-52AF6744D01A}" destId="{AD67C66D-F3D1-44BD-AEBB-AE22CA356B96}" srcOrd="0" destOrd="3" presId="urn:microsoft.com/office/officeart/2005/8/layout/vList2"/>
    <dgm:cxn modelId="{D902FA80-B018-40C5-B00F-2FFBECF283E2}" srcId="{FAC516F2-1241-4A00-890A-3F6A4F8AC8C1}" destId="{5C95BC8F-C738-44BB-AD5C-52AF6744D01A}" srcOrd="3" destOrd="0" parTransId="{65CC5AD8-BDB0-46CE-A57D-FF18E881D0CE}" sibTransId="{EB3DFCB6-54AC-4BB0-8E66-8A81DD1B394A}"/>
    <dgm:cxn modelId="{8573F897-E935-461D-A588-800D31F1E63B}" srcId="{03DD21DA-6390-4B9E-B483-9681C52F2EA7}" destId="{FAC516F2-1241-4A00-890A-3F6A4F8AC8C1}" srcOrd="0" destOrd="0" parTransId="{4BFEA718-67D9-4EE0-9B65-418A6380FBDA}" sibTransId="{67FFD6A1-A88A-49EA-AEEA-C4A639414DF6}"/>
    <dgm:cxn modelId="{9CA37CC7-9B65-4D86-991E-DBF6AEABFA56}" type="presOf" srcId="{03DD21DA-6390-4B9E-B483-9681C52F2EA7}" destId="{D48BA318-345F-402C-A499-396E5047966D}" srcOrd="0" destOrd="0" presId="urn:microsoft.com/office/officeart/2005/8/layout/vList2"/>
    <dgm:cxn modelId="{F0F1B1DF-AC99-4D20-912F-9DCC4EB4E945}" srcId="{FAC516F2-1241-4A00-890A-3F6A4F8AC8C1}" destId="{5EC17E9C-73BF-412B-BA5D-6BB3E02857CC}" srcOrd="2" destOrd="0" parTransId="{7AEBBB18-C543-4CA2-A7E3-56C12BD7EE11}" sibTransId="{10F8A3BA-AD57-46DE-BD53-0E418E07B1EA}"/>
    <dgm:cxn modelId="{675DDB73-0BA5-4066-89F9-276AD9C91FC2}" type="presParOf" srcId="{D48BA318-345F-402C-A499-396E5047966D}" destId="{28D3ADEA-1281-4B96-AA87-055494056E02}" srcOrd="0" destOrd="0" presId="urn:microsoft.com/office/officeart/2005/8/layout/vList2"/>
    <dgm:cxn modelId="{0582F551-5803-4C9A-B0A8-97AC333741F3}" type="presParOf" srcId="{D48BA318-345F-402C-A499-396E5047966D}" destId="{AD67C66D-F3D1-44BD-AEBB-AE22CA356B9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9FFF621C-257A-4525-9628-8368C0169BA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0CF4659-2E59-43AF-9652-F63961482738}">
      <dgm:prSet/>
      <dgm:spPr/>
      <dgm:t>
        <a:bodyPr/>
        <a:lstStyle/>
        <a:p>
          <a:pPr rtl="0"/>
          <a:r>
            <a:rPr lang="en-GB" b="0" baseline="0"/>
            <a:t>Advantages </a:t>
          </a:r>
          <a:endParaRPr lang="en-GB"/>
        </a:p>
      </dgm:t>
    </dgm:pt>
    <dgm:pt modelId="{F629225E-AF95-4E08-B72A-04A44085039D}" type="parTrans" cxnId="{2E875286-8AE1-4940-AD5A-2C208147CB86}">
      <dgm:prSet/>
      <dgm:spPr/>
      <dgm:t>
        <a:bodyPr/>
        <a:lstStyle/>
        <a:p>
          <a:endParaRPr lang="en-US"/>
        </a:p>
      </dgm:t>
    </dgm:pt>
    <dgm:pt modelId="{6A1C56D1-C07B-4D89-B5A3-216BCF94E59B}" type="sibTrans" cxnId="{2E875286-8AE1-4940-AD5A-2C208147CB86}">
      <dgm:prSet/>
      <dgm:spPr/>
      <dgm:t>
        <a:bodyPr/>
        <a:lstStyle/>
        <a:p>
          <a:endParaRPr lang="en-US"/>
        </a:p>
      </dgm:t>
    </dgm:pt>
    <dgm:pt modelId="{A50B0AA3-CF80-493A-A2F0-910C03E7168F}" type="pres">
      <dgm:prSet presAssocID="{9FFF621C-257A-4525-9628-8368C0169BA6}" presName="linear" presStyleCnt="0">
        <dgm:presLayoutVars>
          <dgm:animLvl val="lvl"/>
          <dgm:resizeHandles val="exact"/>
        </dgm:presLayoutVars>
      </dgm:prSet>
      <dgm:spPr/>
    </dgm:pt>
    <dgm:pt modelId="{EB7D4253-0E77-4CBD-AA10-66C3B1BB54C8}" type="pres">
      <dgm:prSet presAssocID="{10CF4659-2E59-43AF-9652-F63961482738}" presName="parentText" presStyleLbl="node1" presStyleIdx="0" presStyleCnt="1" custLinFactY="-100000" custLinFactNeighborY="-125238">
        <dgm:presLayoutVars>
          <dgm:chMax val="0"/>
          <dgm:bulletEnabled val="1"/>
        </dgm:presLayoutVars>
      </dgm:prSet>
      <dgm:spPr/>
    </dgm:pt>
  </dgm:ptLst>
  <dgm:cxnLst>
    <dgm:cxn modelId="{A6A08D5F-09D5-4881-B0B8-5F266AD0DC4A}" type="presOf" srcId="{9FFF621C-257A-4525-9628-8368C0169BA6}" destId="{A50B0AA3-CF80-493A-A2F0-910C03E7168F}" srcOrd="0" destOrd="0" presId="urn:microsoft.com/office/officeart/2005/8/layout/vList2"/>
    <dgm:cxn modelId="{2E875286-8AE1-4940-AD5A-2C208147CB86}" srcId="{9FFF621C-257A-4525-9628-8368C0169BA6}" destId="{10CF4659-2E59-43AF-9652-F63961482738}" srcOrd="0" destOrd="0" parTransId="{F629225E-AF95-4E08-B72A-04A44085039D}" sibTransId="{6A1C56D1-C07B-4D89-B5A3-216BCF94E59B}"/>
    <dgm:cxn modelId="{8E7B84E5-A61E-4BC0-89A4-F9E7428C9948}" type="presOf" srcId="{10CF4659-2E59-43AF-9652-F63961482738}" destId="{EB7D4253-0E77-4CBD-AA10-66C3B1BB54C8}" srcOrd="0" destOrd="0" presId="urn:microsoft.com/office/officeart/2005/8/layout/vList2"/>
    <dgm:cxn modelId="{295AA025-DAAE-456C-A475-5E8D4D634C2B}" type="presParOf" srcId="{A50B0AA3-CF80-493A-A2F0-910C03E7168F}" destId="{EB7D4253-0E77-4CBD-AA10-66C3B1BB54C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AE6EC6C-4E14-4951-86E7-65FF105624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BBD9B4E-5D64-489A-AB04-5FBAAE2B5354}">
      <dgm:prSet/>
      <dgm:spPr/>
      <dgm:t>
        <a:bodyPr/>
        <a:lstStyle/>
        <a:p>
          <a:pPr rtl="0"/>
          <a:r>
            <a:rPr lang="en-GB" b="0" baseline="0"/>
            <a:t>Disadvantages </a:t>
          </a:r>
          <a:endParaRPr lang="en-GB"/>
        </a:p>
      </dgm:t>
    </dgm:pt>
    <dgm:pt modelId="{BCB6F3D9-33DB-4056-A584-CD6786191D7E}" type="parTrans" cxnId="{19C93205-E4B5-42D9-8B63-91C3AD604497}">
      <dgm:prSet/>
      <dgm:spPr/>
      <dgm:t>
        <a:bodyPr/>
        <a:lstStyle/>
        <a:p>
          <a:endParaRPr lang="en-US"/>
        </a:p>
      </dgm:t>
    </dgm:pt>
    <dgm:pt modelId="{757AA349-603A-422E-BF23-E8C1399799F2}" type="sibTrans" cxnId="{19C93205-E4B5-42D9-8B63-91C3AD604497}">
      <dgm:prSet/>
      <dgm:spPr/>
      <dgm:t>
        <a:bodyPr/>
        <a:lstStyle/>
        <a:p>
          <a:endParaRPr lang="en-US"/>
        </a:p>
      </dgm:t>
    </dgm:pt>
    <dgm:pt modelId="{03BBABAC-50A4-4A33-A952-ACD9BDD0CAA3}" type="pres">
      <dgm:prSet presAssocID="{BAE6EC6C-4E14-4951-86E7-65FF1056240A}" presName="linear" presStyleCnt="0">
        <dgm:presLayoutVars>
          <dgm:animLvl val="lvl"/>
          <dgm:resizeHandles val="exact"/>
        </dgm:presLayoutVars>
      </dgm:prSet>
      <dgm:spPr/>
    </dgm:pt>
    <dgm:pt modelId="{F925CE74-6F59-43D4-AD42-9E94527A48D9}" type="pres">
      <dgm:prSet presAssocID="{2BBD9B4E-5D64-489A-AB04-5FBAAE2B5354}" presName="parentText" presStyleLbl="node1" presStyleIdx="0" presStyleCnt="1" custLinFactNeighborX="0" custLinFactNeighborY="-94949">
        <dgm:presLayoutVars>
          <dgm:chMax val="0"/>
          <dgm:bulletEnabled val="1"/>
        </dgm:presLayoutVars>
      </dgm:prSet>
      <dgm:spPr/>
    </dgm:pt>
  </dgm:ptLst>
  <dgm:cxnLst>
    <dgm:cxn modelId="{19C93205-E4B5-42D9-8B63-91C3AD604497}" srcId="{BAE6EC6C-4E14-4951-86E7-65FF1056240A}" destId="{2BBD9B4E-5D64-489A-AB04-5FBAAE2B5354}" srcOrd="0" destOrd="0" parTransId="{BCB6F3D9-33DB-4056-A584-CD6786191D7E}" sibTransId="{757AA349-603A-422E-BF23-E8C1399799F2}"/>
    <dgm:cxn modelId="{3AB20A0E-D257-4994-A8F7-7F477AD01B2A}" type="presOf" srcId="{2BBD9B4E-5D64-489A-AB04-5FBAAE2B5354}" destId="{F925CE74-6F59-43D4-AD42-9E94527A48D9}" srcOrd="0" destOrd="0" presId="urn:microsoft.com/office/officeart/2005/8/layout/vList2"/>
    <dgm:cxn modelId="{7C704CDD-E3A5-42D8-ADD2-C3AE90EE9B55}" type="presOf" srcId="{BAE6EC6C-4E14-4951-86E7-65FF1056240A}" destId="{03BBABAC-50A4-4A33-A952-ACD9BDD0CAA3}" srcOrd="0" destOrd="0" presId="urn:microsoft.com/office/officeart/2005/8/layout/vList2"/>
    <dgm:cxn modelId="{7B542BE1-4AD2-4BBB-96C7-B8B9DC930965}" type="presParOf" srcId="{03BBABAC-50A4-4A33-A952-ACD9BDD0CAA3}" destId="{F925CE74-6F59-43D4-AD42-9E94527A48D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03DD21DA-6390-4B9E-B483-9681C52F2EA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AC516F2-1241-4A00-890A-3F6A4F8AC8C1}">
      <dgm:prSet custT="1"/>
      <dgm:spPr/>
      <dgm:t>
        <a:bodyPr/>
        <a:lstStyle/>
        <a:p>
          <a:pPr rtl="0"/>
          <a:r>
            <a:rPr lang="en-GB" sz="4800"/>
            <a:t>Observation</a:t>
          </a:r>
        </a:p>
      </dgm:t>
    </dgm:pt>
    <dgm:pt modelId="{4BFEA718-67D9-4EE0-9B65-418A6380FBDA}" type="parTrans" cxnId="{8573F897-E935-461D-A588-800D31F1E63B}">
      <dgm:prSet/>
      <dgm:spPr/>
      <dgm:t>
        <a:bodyPr/>
        <a:lstStyle/>
        <a:p>
          <a:endParaRPr lang="en-US"/>
        </a:p>
      </dgm:t>
    </dgm:pt>
    <dgm:pt modelId="{67FFD6A1-A88A-49EA-AEEA-C4A639414DF6}" type="sibTrans" cxnId="{8573F897-E935-461D-A588-800D31F1E63B}">
      <dgm:prSet/>
      <dgm:spPr/>
      <dgm:t>
        <a:bodyPr/>
        <a:lstStyle/>
        <a:p>
          <a:endParaRPr lang="en-US"/>
        </a:p>
      </dgm:t>
    </dgm:pt>
    <dgm:pt modelId="{5AE59120-1140-416D-99B7-DE9EADE9264B}">
      <dgm:prSet custT="1"/>
      <dgm:spPr>
        <a:solidFill>
          <a:srgbClr val="FFC000"/>
        </a:solidFill>
      </dgm:spPr>
      <dgm:t>
        <a:bodyPr/>
        <a:lstStyle/>
        <a:p>
          <a:pPr rtl="0">
            <a:lnSpc>
              <a:spcPct val="100000"/>
            </a:lnSpc>
          </a:pPr>
          <a:r>
            <a:rPr lang="en-GB" sz="2400"/>
            <a:t>A choice between							</a:t>
          </a:r>
          <a:r>
            <a:rPr lang="en-US" sz="2400" b="1"/>
            <a:t>Non-participant observation</a:t>
          </a:r>
          <a:r>
            <a:rPr lang="en-US" sz="2400"/>
            <a:t>. Researcher is not part of the		activity taking place, but simply observes.			</a:t>
          </a:r>
          <a:r>
            <a:rPr lang="en-US" sz="2400" b="1"/>
            <a:t>Participant observer</a:t>
          </a:r>
          <a:r>
            <a:rPr lang="en-US" sz="2400"/>
            <a:t>. Researcher takes part in community, 	organization, or activity. Researcher attempts to learn what it is 	like to be part of the community, organization, or participate in 	the activity.</a:t>
          </a:r>
          <a:endParaRPr lang="en-GB" sz="2400"/>
        </a:p>
      </dgm:t>
    </dgm:pt>
    <dgm:pt modelId="{A3D96059-0E85-456A-B480-CFEFF852F3E8}" type="parTrans" cxnId="{A9CD1C1C-B506-4862-8BD7-0397287DC590}">
      <dgm:prSet/>
      <dgm:spPr/>
      <dgm:t>
        <a:bodyPr/>
        <a:lstStyle/>
        <a:p>
          <a:endParaRPr lang="en-US"/>
        </a:p>
      </dgm:t>
    </dgm:pt>
    <dgm:pt modelId="{28B3FAC7-DFBC-4E61-8A8D-E64EE3DEA806}" type="sibTrans" cxnId="{A9CD1C1C-B506-4862-8BD7-0397287DC590}">
      <dgm:prSet/>
      <dgm:spPr/>
      <dgm:t>
        <a:bodyPr/>
        <a:lstStyle/>
        <a:p>
          <a:endParaRPr lang="en-US"/>
        </a:p>
      </dgm:t>
    </dgm:pt>
    <dgm:pt modelId="{5C95BC8F-C738-44BB-AD5C-52AF6744D01A}">
      <dgm:prSet custT="1"/>
      <dgm:spPr>
        <a:solidFill>
          <a:srgbClr val="FFC000"/>
        </a:solidFill>
      </dgm:spPr>
      <dgm:t>
        <a:bodyPr/>
        <a:lstStyle/>
        <a:p>
          <a:pPr rtl="0">
            <a:lnSpc>
              <a:spcPct val="90000"/>
            </a:lnSpc>
          </a:pPr>
          <a:r>
            <a:rPr lang="en-GB" sz="2400"/>
            <a:t>Overt / covert?								</a:t>
          </a:r>
          <a:r>
            <a:rPr lang="en-US" sz="2400"/>
            <a:t>If you are an overt, non-participant observer (i.e. ‘fly-on-the 	wall), how will you deal with interested children</a:t>
          </a:r>
          <a:endParaRPr lang="en-GB" sz="2400"/>
        </a:p>
      </dgm:t>
    </dgm:pt>
    <dgm:pt modelId="{65CC5AD8-BDB0-46CE-A57D-FF18E881D0CE}" type="parTrans" cxnId="{D902FA80-B018-40C5-B00F-2FFBECF283E2}">
      <dgm:prSet/>
      <dgm:spPr/>
      <dgm:t>
        <a:bodyPr/>
        <a:lstStyle/>
        <a:p>
          <a:endParaRPr lang="en-GB"/>
        </a:p>
      </dgm:t>
    </dgm:pt>
    <dgm:pt modelId="{EB3DFCB6-54AC-4BB0-8E66-8A81DD1B394A}" type="sibTrans" cxnId="{D902FA80-B018-40C5-B00F-2FFBECF283E2}">
      <dgm:prSet/>
      <dgm:spPr/>
      <dgm:t>
        <a:bodyPr/>
        <a:lstStyle/>
        <a:p>
          <a:endParaRPr lang="en-GB"/>
        </a:p>
      </dgm:t>
    </dgm:pt>
    <dgm:pt modelId="{F48E2E1E-5943-424F-8F7B-4B95B92C97AF}">
      <dgm:prSet custT="1"/>
      <dgm:spPr/>
      <dgm:t>
        <a:bodyPr/>
        <a:lstStyle/>
        <a:p>
          <a:pPr rtl="0">
            <a:lnSpc>
              <a:spcPct val="90000"/>
            </a:lnSpc>
          </a:pPr>
          <a:endParaRPr lang="en-GB" sz="2400"/>
        </a:p>
      </dgm:t>
    </dgm:pt>
    <dgm:pt modelId="{A6076CEB-B84C-489C-A6BA-D8EE3D15EDF2}" type="parTrans" cxnId="{B71AE644-9FDC-4D3C-9E94-D6F6DAFFA341}">
      <dgm:prSet/>
      <dgm:spPr/>
      <dgm:t>
        <a:bodyPr/>
        <a:lstStyle/>
        <a:p>
          <a:endParaRPr lang="en-GB"/>
        </a:p>
      </dgm:t>
    </dgm:pt>
    <dgm:pt modelId="{D81EEAA6-799D-4B4E-89A2-7A48C262493A}" type="sibTrans" cxnId="{B71AE644-9FDC-4D3C-9E94-D6F6DAFFA341}">
      <dgm:prSet/>
      <dgm:spPr/>
      <dgm:t>
        <a:bodyPr/>
        <a:lstStyle/>
        <a:p>
          <a:endParaRPr lang="en-GB"/>
        </a:p>
      </dgm:t>
    </dgm:pt>
    <dgm:pt modelId="{ADFBB10B-C3A9-4024-BCF6-BF09D8ACF88D}">
      <dgm:prSet custT="1"/>
      <dgm:spPr/>
      <dgm:t>
        <a:bodyPr/>
        <a:lstStyle/>
        <a:p>
          <a:pPr rtl="0">
            <a:lnSpc>
              <a:spcPct val="90000"/>
            </a:lnSpc>
          </a:pPr>
          <a:endParaRPr lang="en-GB" sz="2400"/>
        </a:p>
      </dgm:t>
    </dgm:pt>
    <dgm:pt modelId="{D6D0C352-0DA2-432B-94E9-912DD3F683EB}" type="parTrans" cxnId="{1DA5F7E0-4A7B-4BCD-B43E-DAB954C80FC3}">
      <dgm:prSet/>
      <dgm:spPr/>
      <dgm:t>
        <a:bodyPr/>
        <a:lstStyle/>
        <a:p>
          <a:endParaRPr lang="en-GB"/>
        </a:p>
      </dgm:t>
    </dgm:pt>
    <dgm:pt modelId="{160C4D9F-78E4-47E0-BF2C-65A1784F15E5}" type="sibTrans" cxnId="{1DA5F7E0-4A7B-4BCD-B43E-DAB954C80FC3}">
      <dgm:prSet/>
      <dgm:spPr/>
      <dgm:t>
        <a:bodyPr/>
        <a:lstStyle/>
        <a:p>
          <a:endParaRPr lang="en-GB"/>
        </a:p>
      </dgm:t>
    </dgm:pt>
    <dgm:pt modelId="{D48BA318-345F-402C-A499-396E5047966D}" type="pres">
      <dgm:prSet presAssocID="{03DD21DA-6390-4B9E-B483-9681C52F2EA7}" presName="linear" presStyleCnt="0">
        <dgm:presLayoutVars>
          <dgm:animLvl val="lvl"/>
          <dgm:resizeHandles val="exact"/>
        </dgm:presLayoutVars>
      </dgm:prSet>
      <dgm:spPr/>
    </dgm:pt>
    <dgm:pt modelId="{28D3ADEA-1281-4B96-AA87-055494056E02}" type="pres">
      <dgm:prSet presAssocID="{FAC516F2-1241-4A00-890A-3F6A4F8AC8C1}" presName="parentText" presStyleLbl="node1" presStyleIdx="0" presStyleCnt="1" custLinFactNeighborX="1054" custLinFactNeighborY="-42006">
        <dgm:presLayoutVars>
          <dgm:chMax val="0"/>
          <dgm:bulletEnabled val="1"/>
        </dgm:presLayoutVars>
      </dgm:prSet>
      <dgm:spPr/>
    </dgm:pt>
    <dgm:pt modelId="{AD67C66D-F3D1-44BD-AEBB-AE22CA356B96}" type="pres">
      <dgm:prSet presAssocID="{FAC516F2-1241-4A00-890A-3F6A4F8AC8C1}" presName="childText" presStyleLbl="revTx" presStyleIdx="0" presStyleCnt="1" custScaleY="2000000" custLinFactNeighborY="25170">
        <dgm:presLayoutVars>
          <dgm:bulletEnabled val="1"/>
        </dgm:presLayoutVars>
      </dgm:prSet>
      <dgm:spPr/>
    </dgm:pt>
  </dgm:ptLst>
  <dgm:cxnLst>
    <dgm:cxn modelId="{ADB0480D-FDF6-4DBC-92D4-0C26D6B29F89}" type="presOf" srcId="{FAC516F2-1241-4A00-890A-3F6A4F8AC8C1}" destId="{28D3ADEA-1281-4B96-AA87-055494056E02}" srcOrd="0" destOrd="0" presId="urn:microsoft.com/office/officeart/2005/8/layout/vList2"/>
    <dgm:cxn modelId="{A9CD1C1C-B506-4862-8BD7-0397287DC590}" srcId="{FAC516F2-1241-4A00-890A-3F6A4F8AC8C1}" destId="{5AE59120-1140-416D-99B7-DE9EADE9264B}" srcOrd="0" destOrd="0" parTransId="{A3D96059-0E85-456A-B480-CFEFF852F3E8}" sibTransId="{28B3FAC7-DFBC-4E61-8A8D-E64EE3DEA806}"/>
    <dgm:cxn modelId="{B85B3D1D-1FB8-449A-B919-137D82A24682}" type="presOf" srcId="{5AE59120-1140-416D-99B7-DE9EADE9264B}" destId="{AD67C66D-F3D1-44BD-AEBB-AE22CA356B96}" srcOrd="0" destOrd="0" presId="urn:microsoft.com/office/officeart/2005/8/layout/vList2"/>
    <dgm:cxn modelId="{30464025-EC9D-4F7C-8BA4-52AA10E481DE}" type="presOf" srcId="{F48E2E1E-5943-424F-8F7B-4B95B92C97AF}" destId="{AD67C66D-F3D1-44BD-AEBB-AE22CA356B96}" srcOrd="0" destOrd="3" presId="urn:microsoft.com/office/officeart/2005/8/layout/vList2"/>
    <dgm:cxn modelId="{B71AE644-9FDC-4D3C-9E94-D6F6DAFFA341}" srcId="{FAC516F2-1241-4A00-890A-3F6A4F8AC8C1}" destId="{F48E2E1E-5943-424F-8F7B-4B95B92C97AF}" srcOrd="3" destOrd="0" parTransId="{A6076CEB-B84C-489C-A6BA-D8EE3D15EDF2}" sibTransId="{D81EEAA6-799D-4B4E-89A2-7A48C262493A}"/>
    <dgm:cxn modelId="{C999B048-F7DC-444C-AB28-D829669BD57C}" type="presOf" srcId="{ADFBB10B-C3A9-4024-BCF6-BF09D8ACF88D}" destId="{AD67C66D-F3D1-44BD-AEBB-AE22CA356B96}" srcOrd="0" destOrd="2" presId="urn:microsoft.com/office/officeart/2005/8/layout/vList2"/>
    <dgm:cxn modelId="{797E2F7C-1FE7-48A8-BF9E-D606535FB513}" type="presOf" srcId="{5C95BC8F-C738-44BB-AD5C-52AF6744D01A}" destId="{AD67C66D-F3D1-44BD-AEBB-AE22CA356B96}" srcOrd="0" destOrd="1" presId="urn:microsoft.com/office/officeart/2005/8/layout/vList2"/>
    <dgm:cxn modelId="{D902FA80-B018-40C5-B00F-2FFBECF283E2}" srcId="{FAC516F2-1241-4A00-890A-3F6A4F8AC8C1}" destId="{5C95BC8F-C738-44BB-AD5C-52AF6744D01A}" srcOrd="1" destOrd="0" parTransId="{65CC5AD8-BDB0-46CE-A57D-FF18E881D0CE}" sibTransId="{EB3DFCB6-54AC-4BB0-8E66-8A81DD1B394A}"/>
    <dgm:cxn modelId="{8573F897-E935-461D-A588-800D31F1E63B}" srcId="{03DD21DA-6390-4B9E-B483-9681C52F2EA7}" destId="{FAC516F2-1241-4A00-890A-3F6A4F8AC8C1}" srcOrd="0" destOrd="0" parTransId="{4BFEA718-67D9-4EE0-9B65-418A6380FBDA}" sibTransId="{67FFD6A1-A88A-49EA-AEEA-C4A639414DF6}"/>
    <dgm:cxn modelId="{9CA37CC7-9B65-4D86-991E-DBF6AEABFA56}" type="presOf" srcId="{03DD21DA-6390-4B9E-B483-9681C52F2EA7}" destId="{D48BA318-345F-402C-A499-396E5047966D}" srcOrd="0" destOrd="0" presId="urn:microsoft.com/office/officeart/2005/8/layout/vList2"/>
    <dgm:cxn modelId="{1DA5F7E0-4A7B-4BCD-B43E-DAB954C80FC3}" srcId="{FAC516F2-1241-4A00-890A-3F6A4F8AC8C1}" destId="{ADFBB10B-C3A9-4024-BCF6-BF09D8ACF88D}" srcOrd="2" destOrd="0" parTransId="{D6D0C352-0DA2-432B-94E9-912DD3F683EB}" sibTransId="{160C4D9F-78E4-47E0-BF2C-65A1784F15E5}"/>
    <dgm:cxn modelId="{675DDB73-0BA5-4066-89F9-276AD9C91FC2}" type="presParOf" srcId="{D48BA318-345F-402C-A499-396E5047966D}" destId="{28D3ADEA-1281-4B96-AA87-055494056E02}" srcOrd="0" destOrd="0" presId="urn:microsoft.com/office/officeart/2005/8/layout/vList2"/>
    <dgm:cxn modelId="{0582F551-5803-4C9A-B0A8-97AC333741F3}" type="presParOf" srcId="{D48BA318-345F-402C-A499-396E5047966D}" destId="{AD67C66D-F3D1-44BD-AEBB-AE22CA356B96}"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9FFF621C-257A-4525-9628-8368C0169BA6}"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0CF4659-2E59-43AF-9652-F63961482738}">
      <dgm:prSet/>
      <dgm:spPr/>
      <dgm:t>
        <a:bodyPr/>
        <a:lstStyle/>
        <a:p>
          <a:pPr rtl="0"/>
          <a:r>
            <a:rPr lang="en-GB" b="0" baseline="0"/>
            <a:t>Advantages </a:t>
          </a:r>
          <a:endParaRPr lang="en-GB"/>
        </a:p>
      </dgm:t>
    </dgm:pt>
    <dgm:pt modelId="{F629225E-AF95-4E08-B72A-04A44085039D}" type="parTrans" cxnId="{2E875286-8AE1-4940-AD5A-2C208147CB86}">
      <dgm:prSet/>
      <dgm:spPr/>
      <dgm:t>
        <a:bodyPr/>
        <a:lstStyle/>
        <a:p>
          <a:endParaRPr lang="en-US"/>
        </a:p>
      </dgm:t>
    </dgm:pt>
    <dgm:pt modelId="{6A1C56D1-C07B-4D89-B5A3-216BCF94E59B}" type="sibTrans" cxnId="{2E875286-8AE1-4940-AD5A-2C208147CB86}">
      <dgm:prSet/>
      <dgm:spPr/>
      <dgm:t>
        <a:bodyPr/>
        <a:lstStyle/>
        <a:p>
          <a:endParaRPr lang="en-US"/>
        </a:p>
      </dgm:t>
    </dgm:pt>
    <dgm:pt modelId="{A50B0AA3-CF80-493A-A2F0-910C03E7168F}" type="pres">
      <dgm:prSet presAssocID="{9FFF621C-257A-4525-9628-8368C0169BA6}" presName="linear" presStyleCnt="0">
        <dgm:presLayoutVars>
          <dgm:animLvl val="lvl"/>
          <dgm:resizeHandles val="exact"/>
        </dgm:presLayoutVars>
      </dgm:prSet>
      <dgm:spPr/>
    </dgm:pt>
    <dgm:pt modelId="{EB7D4253-0E77-4CBD-AA10-66C3B1BB54C8}" type="pres">
      <dgm:prSet presAssocID="{10CF4659-2E59-43AF-9652-F63961482738}" presName="parentText" presStyleLbl="node1" presStyleIdx="0" presStyleCnt="1" custLinFactY="-100000" custLinFactNeighborY="-125238">
        <dgm:presLayoutVars>
          <dgm:chMax val="0"/>
          <dgm:bulletEnabled val="1"/>
        </dgm:presLayoutVars>
      </dgm:prSet>
      <dgm:spPr/>
    </dgm:pt>
  </dgm:ptLst>
  <dgm:cxnLst>
    <dgm:cxn modelId="{A6A08D5F-09D5-4881-B0B8-5F266AD0DC4A}" type="presOf" srcId="{9FFF621C-257A-4525-9628-8368C0169BA6}" destId="{A50B0AA3-CF80-493A-A2F0-910C03E7168F}" srcOrd="0" destOrd="0" presId="urn:microsoft.com/office/officeart/2005/8/layout/vList2"/>
    <dgm:cxn modelId="{2E875286-8AE1-4940-AD5A-2C208147CB86}" srcId="{9FFF621C-257A-4525-9628-8368C0169BA6}" destId="{10CF4659-2E59-43AF-9652-F63961482738}" srcOrd="0" destOrd="0" parTransId="{F629225E-AF95-4E08-B72A-04A44085039D}" sibTransId="{6A1C56D1-C07B-4D89-B5A3-216BCF94E59B}"/>
    <dgm:cxn modelId="{8E7B84E5-A61E-4BC0-89A4-F9E7428C9948}" type="presOf" srcId="{10CF4659-2E59-43AF-9652-F63961482738}" destId="{EB7D4253-0E77-4CBD-AA10-66C3B1BB54C8}" srcOrd="0" destOrd="0" presId="urn:microsoft.com/office/officeart/2005/8/layout/vList2"/>
    <dgm:cxn modelId="{295AA025-DAAE-456C-A475-5E8D4D634C2B}" type="presParOf" srcId="{A50B0AA3-CF80-493A-A2F0-910C03E7168F}" destId="{EB7D4253-0E77-4CBD-AA10-66C3B1BB54C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BAE6EC6C-4E14-4951-86E7-65FF1056240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2BBD9B4E-5D64-489A-AB04-5FBAAE2B5354}">
      <dgm:prSet/>
      <dgm:spPr/>
      <dgm:t>
        <a:bodyPr/>
        <a:lstStyle/>
        <a:p>
          <a:pPr rtl="0"/>
          <a:r>
            <a:rPr lang="en-GB" b="0" baseline="0"/>
            <a:t>Disadvantages </a:t>
          </a:r>
          <a:endParaRPr lang="en-GB"/>
        </a:p>
      </dgm:t>
    </dgm:pt>
    <dgm:pt modelId="{BCB6F3D9-33DB-4056-A584-CD6786191D7E}" type="parTrans" cxnId="{19C93205-E4B5-42D9-8B63-91C3AD604497}">
      <dgm:prSet/>
      <dgm:spPr/>
      <dgm:t>
        <a:bodyPr/>
        <a:lstStyle/>
        <a:p>
          <a:endParaRPr lang="en-US"/>
        </a:p>
      </dgm:t>
    </dgm:pt>
    <dgm:pt modelId="{757AA349-603A-422E-BF23-E8C1399799F2}" type="sibTrans" cxnId="{19C93205-E4B5-42D9-8B63-91C3AD604497}">
      <dgm:prSet/>
      <dgm:spPr/>
      <dgm:t>
        <a:bodyPr/>
        <a:lstStyle/>
        <a:p>
          <a:endParaRPr lang="en-US"/>
        </a:p>
      </dgm:t>
    </dgm:pt>
    <dgm:pt modelId="{03BBABAC-50A4-4A33-A952-ACD9BDD0CAA3}" type="pres">
      <dgm:prSet presAssocID="{BAE6EC6C-4E14-4951-86E7-65FF1056240A}" presName="linear" presStyleCnt="0">
        <dgm:presLayoutVars>
          <dgm:animLvl val="lvl"/>
          <dgm:resizeHandles val="exact"/>
        </dgm:presLayoutVars>
      </dgm:prSet>
      <dgm:spPr/>
    </dgm:pt>
    <dgm:pt modelId="{F925CE74-6F59-43D4-AD42-9E94527A48D9}" type="pres">
      <dgm:prSet presAssocID="{2BBD9B4E-5D64-489A-AB04-5FBAAE2B5354}" presName="parentText" presStyleLbl="node1" presStyleIdx="0" presStyleCnt="1" custLinFactNeighborX="0" custLinFactNeighborY="-94949">
        <dgm:presLayoutVars>
          <dgm:chMax val="0"/>
          <dgm:bulletEnabled val="1"/>
        </dgm:presLayoutVars>
      </dgm:prSet>
      <dgm:spPr/>
    </dgm:pt>
  </dgm:ptLst>
  <dgm:cxnLst>
    <dgm:cxn modelId="{19C93205-E4B5-42D9-8B63-91C3AD604497}" srcId="{BAE6EC6C-4E14-4951-86E7-65FF1056240A}" destId="{2BBD9B4E-5D64-489A-AB04-5FBAAE2B5354}" srcOrd="0" destOrd="0" parTransId="{BCB6F3D9-33DB-4056-A584-CD6786191D7E}" sibTransId="{757AA349-603A-422E-BF23-E8C1399799F2}"/>
    <dgm:cxn modelId="{3AB20A0E-D257-4994-A8F7-7F477AD01B2A}" type="presOf" srcId="{2BBD9B4E-5D64-489A-AB04-5FBAAE2B5354}" destId="{F925CE74-6F59-43D4-AD42-9E94527A48D9}" srcOrd="0" destOrd="0" presId="urn:microsoft.com/office/officeart/2005/8/layout/vList2"/>
    <dgm:cxn modelId="{7C704CDD-E3A5-42D8-ADD2-C3AE90EE9B55}" type="presOf" srcId="{BAE6EC6C-4E14-4951-86E7-65FF1056240A}" destId="{03BBABAC-50A4-4A33-A952-ACD9BDD0CAA3}" srcOrd="0" destOrd="0" presId="urn:microsoft.com/office/officeart/2005/8/layout/vList2"/>
    <dgm:cxn modelId="{7B542BE1-4AD2-4BBB-96C7-B8B9DC930965}" type="presParOf" srcId="{03BBABAC-50A4-4A33-A952-ACD9BDD0CAA3}" destId="{F925CE74-6F59-43D4-AD42-9E94527A48D9}"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E69B06-03E2-49E4-9BA6-A3328CBC71D6}">
      <dsp:nvSpPr>
        <dsp:cNvPr id="0" name=""/>
        <dsp:cNvSpPr/>
      </dsp:nvSpPr>
      <dsp:spPr>
        <a:xfrm rot="5400000">
          <a:off x="6589693" y="-2661723"/>
          <a:ext cx="1121829" cy="6729984"/>
        </a:xfrm>
        <a:prstGeom prst="round2SameRect">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06680" rIns="213360" bIns="106680" numCol="1" spcCol="1270" anchor="ctr" anchorCtr="0">
          <a:noAutofit/>
        </a:bodyPr>
        <a:lstStyle/>
        <a:p>
          <a:pPr marL="285750" lvl="1" indent="-285750" algn="l" defTabSz="2489200">
            <a:lnSpc>
              <a:spcPct val="90000"/>
            </a:lnSpc>
            <a:spcBef>
              <a:spcPct val="0"/>
            </a:spcBef>
            <a:spcAft>
              <a:spcPct val="15000"/>
            </a:spcAft>
            <a:buChar char="•"/>
          </a:pPr>
          <a:r>
            <a:rPr lang="en-US" sz="5600" kern="1200"/>
            <a:t>Quantitative </a:t>
          </a:r>
        </a:p>
      </dsp:txBody>
      <dsp:txXfrm rot="-5400000">
        <a:off x="3785616" y="197117"/>
        <a:ext cx="6675221" cy="1012303"/>
      </dsp:txXfrm>
    </dsp:sp>
    <dsp:sp modelId="{125CD83B-6B07-40D3-923A-62EEE2F15519}">
      <dsp:nvSpPr>
        <dsp:cNvPr id="0" name=""/>
        <dsp:cNvSpPr/>
      </dsp:nvSpPr>
      <dsp:spPr>
        <a:xfrm>
          <a:off x="0" y="2124"/>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a:t>Post-Positivistic </a:t>
          </a:r>
        </a:p>
      </dsp:txBody>
      <dsp:txXfrm>
        <a:off x="68454" y="70578"/>
        <a:ext cx="3648708" cy="1265378"/>
      </dsp:txXfrm>
    </dsp:sp>
    <dsp:sp modelId="{A2F30791-D55C-4D18-B268-1B483E2FB4C4}">
      <dsp:nvSpPr>
        <dsp:cNvPr id="0" name=""/>
        <dsp:cNvSpPr/>
      </dsp:nvSpPr>
      <dsp:spPr>
        <a:xfrm rot="5400000">
          <a:off x="6589693" y="-1189323"/>
          <a:ext cx="1121829" cy="6729984"/>
        </a:xfrm>
        <a:prstGeom prst="round2SameRect">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06680" rIns="213360" bIns="106680" numCol="1" spcCol="1270" anchor="ctr" anchorCtr="0">
          <a:noAutofit/>
        </a:bodyPr>
        <a:lstStyle/>
        <a:p>
          <a:pPr marL="285750" lvl="1" indent="-285750" algn="l" defTabSz="2489200">
            <a:lnSpc>
              <a:spcPct val="90000"/>
            </a:lnSpc>
            <a:spcBef>
              <a:spcPct val="0"/>
            </a:spcBef>
            <a:spcAft>
              <a:spcPct val="15000"/>
            </a:spcAft>
            <a:buChar char="•"/>
          </a:pPr>
          <a:r>
            <a:rPr lang="en-US" sz="5600" kern="1200"/>
            <a:t>Qualitative </a:t>
          </a:r>
        </a:p>
      </dsp:txBody>
      <dsp:txXfrm rot="-5400000">
        <a:off x="3785616" y="1669517"/>
        <a:ext cx="6675221" cy="1012303"/>
      </dsp:txXfrm>
    </dsp:sp>
    <dsp:sp modelId="{DB0441FB-9973-443D-A5CE-EB2E2E283B77}">
      <dsp:nvSpPr>
        <dsp:cNvPr id="0" name=""/>
        <dsp:cNvSpPr/>
      </dsp:nvSpPr>
      <dsp:spPr>
        <a:xfrm>
          <a:off x="0" y="1474525"/>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a:t>Constructivist </a:t>
          </a:r>
        </a:p>
      </dsp:txBody>
      <dsp:txXfrm>
        <a:off x="68454" y="1542979"/>
        <a:ext cx="3648708" cy="1265378"/>
      </dsp:txXfrm>
    </dsp:sp>
    <dsp:sp modelId="{94A5BCDE-D0D2-423A-891F-EA52D5BB595D}">
      <dsp:nvSpPr>
        <dsp:cNvPr id="0" name=""/>
        <dsp:cNvSpPr/>
      </dsp:nvSpPr>
      <dsp:spPr>
        <a:xfrm rot="5400000">
          <a:off x="6589693" y="283077"/>
          <a:ext cx="1121829" cy="6729984"/>
        </a:xfrm>
        <a:prstGeom prst="round2SameRect">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06680" rIns="213360" bIns="106680" numCol="1" spcCol="1270" anchor="ctr" anchorCtr="0">
          <a:noAutofit/>
        </a:bodyPr>
        <a:lstStyle/>
        <a:p>
          <a:pPr marL="285750" lvl="1" indent="-285750" algn="l" defTabSz="2489200">
            <a:lnSpc>
              <a:spcPct val="90000"/>
            </a:lnSpc>
            <a:spcBef>
              <a:spcPct val="0"/>
            </a:spcBef>
            <a:spcAft>
              <a:spcPct val="15000"/>
            </a:spcAft>
            <a:buChar char="•"/>
          </a:pPr>
          <a:r>
            <a:rPr lang="en-US" sz="5600" kern="1200"/>
            <a:t>Mixed Methods </a:t>
          </a:r>
        </a:p>
      </dsp:txBody>
      <dsp:txXfrm rot="-5400000">
        <a:off x="3785616" y="3141918"/>
        <a:ext cx="6675221" cy="1012303"/>
      </dsp:txXfrm>
    </dsp:sp>
    <dsp:sp modelId="{27C30B9F-4C20-46D5-90D5-6567ED611DB8}">
      <dsp:nvSpPr>
        <dsp:cNvPr id="0" name=""/>
        <dsp:cNvSpPr/>
      </dsp:nvSpPr>
      <dsp:spPr>
        <a:xfrm>
          <a:off x="0" y="2946926"/>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a:t>Pragmatism </a:t>
          </a:r>
        </a:p>
      </dsp:txBody>
      <dsp:txXfrm>
        <a:off x="68454" y="3015380"/>
        <a:ext cx="3648708" cy="12653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68FBF8-1804-4965-834D-B1839C58E98A}">
      <dsp:nvSpPr>
        <dsp:cNvPr id="0" name=""/>
        <dsp:cNvSpPr/>
      </dsp:nvSpPr>
      <dsp:spPr>
        <a:xfrm>
          <a:off x="0" y="206721"/>
          <a:ext cx="11304105" cy="1175264"/>
        </a:xfrm>
        <a:prstGeom prst="roundRect">
          <a:avLst/>
        </a:prstGeom>
        <a:solidFill>
          <a:srgbClr val="8663EC"/>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rtl="0">
            <a:lnSpc>
              <a:spcPct val="90000"/>
            </a:lnSpc>
            <a:spcBef>
              <a:spcPct val="0"/>
            </a:spcBef>
            <a:spcAft>
              <a:spcPct val="35000"/>
            </a:spcAft>
            <a:buNone/>
          </a:pPr>
          <a:r>
            <a:rPr lang="en-US" sz="4900" b="1" kern="1200">
              <a:solidFill>
                <a:sysClr val="window" lastClr="FFFFFF"/>
              </a:solidFill>
              <a:latin typeface="Calibri" panose="020F0502020204030204"/>
              <a:ea typeface="+mn-ea"/>
              <a:cs typeface="+mn-cs"/>
            </a:rPr>
            <a:t>In order to undertake your research </a:t>
          </a:r>
          <a:endParaRPr lang="en-GB" sz="4900" b="1" kern="1200">
            <a:solidFill>
              <a:sysClr val="window" lastClr="FFFFFF"/>
            </a:solidFill>
            <a:latin typeface="Calibri" panose="020F0502020204030204"/>
            <a:ea typeface="+mn-ea"/>
            <a:cs typeface="+mn-cs"/>
          </a:endParaRPr>
        </a:p>
      </dsp:txBody>
      <dsp:txXfrm>
        <a:off x="57372" y="264093"/>
        <a:ext cx="11189361" cy="1060520"/>
      </dsp:txXfrm>
    </dsp:sp>
    <dsp:sp modelId="{B4C1F8FE-01CD-4454-9AA7-891E6FE81EFF}">
      <dsp:nvSpPr>
        <dsp:cNvPr id="0" name=""/>
        <dsp:cNvSpPr/>
      </dsp:nvSpPr>
      <dsp:spPr>
        <a:xfrm>
          <a:off x="0" y="1381986"/>
          <a:ext cx="11304105" cy="11918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8905" tIns="62230" rIns="348488" bIns="62230" numCol="1" spcCol="1270" anchor="t" anchorCtr="0">
          <a:noAutofit/>
        </a:bodyPr>
        <a:lstStyle/>
        <a:p>
          <a:pPr marL="285750" lvl="1" indent="-285750" algn="l" defTabSz="1689100" rtl="0">
            <a:lnSpc>
              <a:spcPct val="90000"/>
            </a:lnSpc>
            <a:spcBef>
              <a:spcPct val="0"/>
            </a:spcBef>
            <a:spcAft>
              <a:spcPct val="20000"/>
            </a:spcAft>
            <a:buChar char="•"/>
          </a:pPr>
          <a:r>
            <a:rPr lang="en-US" sz="3800" b="1" kern="1200">
              <a:solidFill>
                <a:schemeClr val="bg1"/>
              </a:solidFill>
              <a:latin typeface="Calibri" panose="020F0502020204030204"/>
              <a:ea typeface="+mn-ea"/>
              <a:cs typeface="+mn-cs"/>
            </a:rPr>
            <a:t>you need to identify the methods you will be adopting: </a:t>
          </a:r>
          <a:endParaRPr lang="en-GB" sz="3800" b="1" kern="1200">
            <a:solidFill>
              <a:schemeClr val="bg1"/>
            </a:solidFill>
            <a:latin typeface="Calibri" panose="020F0502020204030204"/>
            <a:ea typeface="+mn-ea"/>
            <a:cs typeface="+mn-cs"/>
          </a:endParaRPr>
        </a:p>
      </dsp:txBody>
      <dsp:txXfrm>
        <a:off x="0" y="1381986"/>
        <a:ext cx="11304105" cy="1191802"/>
      </dsp:txXfrm>
    </dsp:sp>
    <dsp:sp modelId="{1CB66AA6-8F6D-4123-B792-165BC2635CB8}">
      <dsp:nvSpPr>
        <dsp:cNvPr id="0" name=""/>
        <dsp:cNvSpPr/>
      </dsp:nvSpPr>
      <dsp:spPr>
        <a:xfrm>
          <a:off x="0" y="2573788"/>
          <a:ext cx="11304105" cy="1175264"/>
        </a:xfrm>
        <a:prstGeom prst="roundRect">
          <a:avLst/>
        </a:prstGeom>
        <a:solidFill>
          <a:srgbClr val="8663EC"/>
        </a:solidFill>
        <a:ln w="15875"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rtl="0">
            <a:lnSpc>
              <a:spcPct val="90000"/>
            </a:lnSpc>
            <a:spcBef>
              <a:spcPct val="0"/>
            </a:spcBef>
            <a:spcAft>
              <a:spcPct val="35000"/>
            </a:spcAft>
            <a:buNone/>
          </a:pPr>
          <a:r>
            <a:rPr lang="en-US" sz="4900" b="1" kern="1200">
              <a:solidFill>
                <a:sysClr val="window" lastClr="FFFFFF"/>
              </a:solidFill>
              <a:latin typeface="Calibri" panose="020F0502020204030204"/>
              <a:ea typeface="+mn-ea"/>
              <a:cs typeface="+mn-cs"/>
            </a:rPr>
            <a:t>Methods is concerned with </a:t>
          </a:r>
          <a:endParaRPr lang="en-GB" sz="4900" b="1" kern="1200">
            <a:solidFill>
              <a:sysClr val="window" lastClr="FFFFFF"/>
            </a:solidFill>
            <a:latin typeface="Calibri" panose="020F0502020204030204"/>
            <a:ea typeface="+mn-ea"/>
            <a:cs typeface="+mn-cs"/>
          </a:endParaRPr>
        </a:p>
      </dsp:txBody>
      <dsp:txXfrm>
        <a:off x="57372" y="2631160"/>
        <a:ext cx="11189361" cy="1060520"/>
      </dsp:txXfrm>
    </dsp:sp>
    <dsp:sp modelId="{69CB6769-0157-4120-9F61-281EA4EDBFFF}">
      <dsp:nvSpPr>
        <dsp:cNvPr id="0" name=""/>
        <dsp:cNvSpPr/>
      </dsp:nvSpPr>
      <dsp:spPr>
        <a:xfrm>
          <a:off x="0" y="3749053"/>
          <a:ext cx="11304105" cy="13185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8905" tIns="62230" rIns="348488" bIns="62230" numCol="1" spcCol="1270" anchor="t" anchorCtr="0">
          <a:noAutofit/>
        </a:bodyPr>
        <a:lstStyle/>
        <a:p>
          <a:pPr marL="285750" lvl="1" indent="-285750" algn="l" defTabSz="1689100" rtl="0">
            <a:lnSpc>
              <a:spcPct val="90000"/>
            </a:lnSpc>
            <a:spcBef>
              <a:spcPct val="0"/>
            </a:spcBef>
            <a:spcAft>
              <a:spcPct val="20000"/>
            </a:spcAft>
            <a:buChar char="•"/>
          </a:pPr>
          <a:r>
            <a:rPr lang="en-US" sz="3800" b="1" kern="1200">
              <a:solidFill>
                <a:schemeClr val="bg1"/>
              </a:solidFill>
              <a:latin typeface="Calibri" panose="020F0502020204030204"/>
              <a:ea typeface="+mn-ea"/>
              <a:cs typeface="+mn-cs"/>
            </a:rPr>
            <a:t>how you will turn research questions into answers </a:t>
          </a:r>
          <a:endParaRPr lang="en-GB" sz="3800" b="1" kern="1200">
            <a:solidFill>
              <a:schemeClr val="bg1"/>
            </a:solidFill>
            <a:latin typeface="Calibri" panose="020F0502020204030204"/>
            <a:ea typeface="+mn-ea"/>
            <a:cs typeface="+mn-cs"/>
          </a:endParaRPr>
        </a:p>
        <a:p>
          <a:pPr marL="285750" lvl="1" indent="-285750" algn="l" defTabSz="1689100" rtl="0">
            <a:lnSpc>
              <a:spcPct val="90000"/>
            </a:lnSpc>
            <a:spcBef>
              <a:spcPct val="0"/>
            </a:spcBef>
            <a:spcAft>
              <a:spcPct val="20000"/>
            </a:spcAft>
            <a:buNone/>
          </a:pPr>
          <a:r>
            <a:rPr lang="en-US" sz="3800" b="1" kern="1200" dirty="0">
              <a:solidFill>
                <a:schemeClr val="bg1"/>
              </a:solidFill>
              <a:latin typeface="Calibri" panose="020F0502020204030204"/>
              <a:ea typeface="+mn-ea"/>
              <a:cs typeface="+mn-cs"/>
            </a:rPr>
            <a:t>and is closely linked to the purpose of your research. </a:t>
          </a:r>
          <a:endParaRPr lang="en-GB" sz="3800" b="1" kern="1200" dirty="0">
            <a:solidFill>
              <a:schemeClr val="bg1"/>
            </a:solidFill>
            <a:latin typeface="Calibri" panose="020F0502020204030204"/>
            <a:ea typeface="+mn-ea"/>
            <a:cs typeface="+mn-cs"/>
          </a:endParaRPr>
        </a:p>
      </dsp:txBody>
      <dsp:txXfrm>
        <a:off x="0" y="3749053"/>
        <a:ext cx="11304105" cy="13185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E69B06-03E2-49E4-9BA6-A3328CBC71D6}">
      <dsp:nvSpPr>
        <dsp:cNvPr id="0" name=""/>
        <dsp:cNvSpPr/>
      </dsp:nvSpPr>
      <dsp:spPr>
        <a:xfrm rot="5400000">
          <a:off x="6589693" y="-2661723"/>
          <a:ext cx="1121829" cy="6729984"/>
        </a:xfrm>
        <a:prstGeom prst="round2SameRect">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06680" rIns="213360" bIns="106680" numCol="1" spcCol="1270" anchor="ctr" anchorCtr="0">
          <a:noAutofit/>
        </a:bodyPr>
        <a:lstStyle/>
        <a:p>
          <a:pPr marL="285750" lvl="1" indent="-285750" algn="l" defTabSz="2489200">
            <a:lnSpc>
              <a:spcPct val="90000"/>
            </a:lnSpc>
            <a:spcBef>
              <a:spcPct val="0"/>
            </a:spcBef>
            <a:spcAft>
              <a:spcPct val="15000"/>
            </a:spcAft>
            <a:buChar char="•"/>
          </a:pPr>
          <a:r>
            <a:rPr lang="en-US" sz="5600" kern="1200"/>
            <a:t>Quantitative </a:t>
          </a:r>
        </a:p>
      </dsp:txBody>
      <dsp:txXfrm rot="-5400000">
        <a:off x="3785616" y="197117"/>
        <a:ext cx="6675221" cy="1012303"/>
      </dsp:txXfrm>
    </dsp:sp>
    <dsp:sp modelId="{125CD83B-6B07-40D3-923A-62EEE2F15519}">
      <dsp:nvSpPr>
        <dsp:cNvPr id="0" name=""/>
        <dsp:cNvSpPr/>
      </dsp:nvSpPr>
      <dsp:spPr>
        <a:xfrm>
          <a:off x="0" y="2124"/>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a:t>Post-Positivistic </a:t>
          </a:r>
        </a:p>
      </dsp:txBody>
      <dsp:txXfrm>
        <a:off x="68454" y="70578"/>
        <a:ext cx="3648708" cy="1265378"/>
      </dsp:txXfrm>
    </dsp:sp>
    <dsp:sp modelId="{A2F30791-D55C-4D18-B268-1B483E2FB4C4}">
      <dsp:nvSpPr>
        <dsp:cNvPr id="0" name=""/>
        <dsp:cNvSpPr/>
      </dsp:nvSpPr>
      <dsp:spPr>
        <a:xfrm rot="5400000">
          <a:off x="6589693" y="-1189323"/>
          <a:ext cx="1121829" cy="6729984"/>
        </a:xfrm>
        <a:prstGeom prst="round2SameRect">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06680" rIns="213360" bIns="106680" numCol="1" spcCol="1270" anchor="ctr" anchorCtr="0">
          <a:noAutofit/>
        </a:bodyPr>
        <a:lstStyle/>
        <a:p>
          <a:pPr marL="285750" lvl="1" indent="-285750" algn="l" defTabSz="2489200">
            <a:lnSpc>
              <a:spcPct val="90000"/>
            </a:lnSpc>
            <a:spcBef>
              <a:spcPct val="0"/>
            </a:spcBef>
            <a:spcAft>
              <a:spcPct val="15000"/>
            </a:spcAft>
            <a:buChar char="•"/>
          </a:pPr>
          <a:r>
            <a:rPr lang="en-US" sz="5600" kern="1200"/>
            <a:t>Qualitative </a:t>
          </a:r>
        </a:p>
      </dsp:txBody>
      <dsp:txXfrm rot="-5400000">
        <a:off x="3785616" y="1669517"/>
        <a:ext cx="6675221" cy="1012303"/>
      </dsp:txXfrm>
    </dsp:sp>
    <dsp:sp modelId="{DB0441FB-9973-443D-A5CE-EB2E2E283B77}">
      <dsp:nvSpPr>
        <dsp:cNvPr id="0" name=""/>
        <dsp:cNvSpPr/>
      </dsp:nvSpPr>
      <dsp:spPr>
        <a:xfrm>
          <a:off x="0" y="1474525"/>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a:t>Constructivist </a:t>
          </a:r>
        </a:p>
      </dsp:txBody>
      <dsp:txXfrm>
        <a:off x="68454" y="1542979"/>
        <a:ext cx="3648708" cy="1265378"/>
      </dsp:txXfrm>
    </dsp:sp>
    <dsp:sp modelId="{94A5BCDE-D0D2-423A-891F-EA52D5BB595D}">
      <dsp:nvSpPr>
        <dsp:cNvPr id="0" name=""/>
        <dsp:cNvSpPr/>
      </dsp:nvSpPr>
      <dsp:spPr>
        <a:xfrm rot="5400000">
          <a:off x="6589693" y="283077"/>
          <a:ext cx="1121829" cy="6729984"/>
        </a:xfrm>
        <a:prstGeom prst="round2SameRect">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13360" tIns="106680" rIns="213360" bIns="106680" numCol="1" spcCol="1270" anchor="ctr" anchorCtr="0">
          <a:noAutofit/>
        </a:bodyPr>
        <a:lstStyle/>
        <a:p>
          <a:pPr marL="285750" lvl="1" indent="-285750" algn="l" defTabSz="2489200">
            <a:lnSpc>
              <a:spcPct val="90000"/>
            </a:lnSpc>
            <a:spcBef>
              <a:spcPct val="0"/>
            </a:spcBef>
            <a:spcAft>
              <a:spcPct val="15000"/>
            </a:spcAft>
            <a:buChar char="•"/>
          </a:pPr>
          <a:r>
            <a:rPr lang="en-US" sz="5600" kern="1200"/>
            <a:t>Mixed Methods </a:t>
          </a:r>
        </a:p>
      </dsp:txBody>
      <dsp:txXfrm rot="-5400000">
        <a:off x="3785616" y="3141918"/>
        <a:ext cx="6675221" cy="1012303"/>
      </dsp:txXfrm>
    </dsp:sp>
    <dsp:sp modelId="{27C30B9F-4C20-46D5-90D5-6567ED611DB8}">
      <dsp:nvSpPr>
        <dsp:cNvPr id="0" name=""/>
        <dsp:cNvSpPr/>
      </dsp:nvSpPr>
      <dsp:spPr>
        <a:xfrm>
          <a:off x="0" y="2946926"/>
          <a:ext cx="3785616" cy="140228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US" sz="3700" kern="1200"/>
            <a:t>Pragmatism </a:t>
          </a:r>
        </a:p>
      </dsp:txBody>
      <dsp:txXfrm>
        <a:off x="68454" y="3015380"/>
        <a:ext cx="3648708" cy="12653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B2C36F-E51B-499C-999C-B879CFAF6CFD}">
      <dsp:nvSpPr>
        <dsp:cNvPr id="0" name=""/>
        <dsp:cNvSpPr/>
      </dsp:nvSpPr>
      <dsp:spPr>
        <a:xfrm rot="5400000">
          <a:off x="1965960" y="329183"/>
          <a:ext cx="3218688" cy="3364992"/>
        </a:xfrm>
        <a:prstGeom prst="round2SameRect">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Char char="•"/>
          </a:pPr>
          <a:endParaRPr lang="en-GB" sz="1800" kern="1200"/>
        </a:p>
        <a:p>
          <a:pPr marL="171450" lvl="1" indent="-171450" algn="l" defTabSz="800100" rtl="0">
            <a:lnSpc>
              <a:spcPct val="90000"/>
            </a:lnSpc>
            <a:spcBef>
              <a:spcPct val="0"/>
            </a:spcBef>
            <a:spcAft>
              <a:spcPct val="15000"/>
            </a:spcAft>
            <a:buChar char="•"/>
          </a:pPr>
          <a:r>
            <a:rPr lang="en-GB" sz="1800" kern="1200"/>
            <a:t>In-depth interviews</a:t>
          </a:r>
        </a:p>
        <a:p>
          <a:pPr marL="171450" lvl="1" indent="-171450" algn="l" defTabSz="800100" rtl="0">
            <a:lnSpc>
              <a:spcPct val="90000"/>
            </a:lnSpc>
            <a:spcBef>
              <a:spcPct val="0"/>
            </a:spcBef>
            <a:spcAft>
              <a:spcPct val="15000"/>
            </a:spcAft>
            <a:buChar char="•"/>
          </a:pPr>
          <a:r>
            <a:rPr lang="en-GB" sz="1800" kern="1200"/>
            <a:t>Focus groups</a:t>
          </a:r>
        </a:p>
        <a:p>
          <a:pPr marL="171450" lvl="1" indent="-171450" algn="l" defTabSz="800100" rtl="0">
            <a:lnSpc>
              <a:spcPct val="90000"/>
            </a:lnSpc>
            <a:spcBef>
              <a:spcPct val="0"/>
            </a:spcBef>
            <a:spcAft>
              <a:spcPct val="15000"/>
            </a:spcAft>
            <a:buChar char="•"/>
          </a:pPr>
          <a:r>
            <a:rPr lang="en-GB" sz="1800" kern="1200"/>
            <a:t>Observation</a:t>
          </a:r>
        </a:p>
        <a:p>
          <a:pPr marL="171450" lvl="1" indent="-171450" algn="l" defTabSz="800100" rtl="0">
            <a:lnSpc>
              <a:spcPct val="90000"/>
            </a:lnSpc>
            <a:spcBef>
              <a:spcPct val="0"/>
            </a:spcBef>
            <a:spcAft>
              <a:spcPct val="15000"/>
            </a:spcAft>
            <a:buChar char="•"/>
          </a:pPr>
          <a:r>
            <a:rPr lang="en-GB" sz="1800" kern="1200"/>
            <a:t>Surveys</a:t>
          </a:r>
        </a:p>
        <a:p>
          <a:pPr marL="171450" lvl="1" indent="-171450" algn="l" defTabSz="800100" rtl="0">
            <a:lnSpc>
              <a:spcPct val="90000"/>
            </a:lnSpc>
            <a:spcBef>
              <a:spcPct val="0"/>
            </a:spcBef>
            <a:spcAft>
              <a:spcPct val="15000"/>
            </a:spcAft>
            <a:buChar char="•"/>
          </a:pPr>
          <a:r>
            <a:rPr lang="en-GB" sz="1800" kern="1200"/>
            <a:t>Secondary research</a:t>
          </a:r>
        </a:p>
        <a:p>
          <a:pPr marL="171450" lvl="1" indent="-171450" algn="l" defTabSz="800100" rtl="0">
            <a:lnSpc>
              <a:spcPct val="90000"/>
            </a:lnSpc>
            <a:spcBef>
              <a:spcPct val="0"/>
            </a:spcBef>
            <a:spcAft>
              <a:spcPct val="15000"/>
            </a:spcAft>
            <a:buChar char="•"/>
          </a:pPr>
          <a:r>
            <a:rPr lang="en-GB" sz="1800" kern="1200"/>
            <a:t>Ethnography</a:t>
          </a:r>
        </a:p>
        <a:p>
          <a:pPr marL="171450" lvl="1" indent="-171450" algn="l" defTabSz="800100" rtl="0">
            <a:lnSpc>
              <a:spcPct val="90000"/>
            </a:lnSpc>
            <a:spcBef>
              <a:spcPct val="0"/>
            </a:spcBef>
            <a:spcAft>
              <a:spcPct val="15000"/>
            </a:spcAft>
            <a:buChar char="•"/>
          </a:pPr>
          <a:r>
            <a:rPr lang="en-GB" sz="1800" kern="1200"/>
            <a:t>Action Research</a:t>
          </a:r>
        </a:p>
      </dsp:txBody>
      <dsp:txXfrm rot="-5400000">
        <a:off x="1892809" y="559458"/>
        <a:ext cx="3207869" cy="2904442"/>
      </dsp:txXfrm>
    </dsp:sp>
    <dsp:sp modelId="{3935A8DC-778E-47A8-9071-C9F8A1F49A38}">
      <dsp:nvSpPr>
        <dsp:cNvPr id="0" name=""/>
        <dsp:cNvSpPr/>
      </dsp:nvSpPr>
      <dsp:spPr>
        <a:xfrm>
          <a:off x="0" y="0"/>
          <a:ext cx="1892808" cy="4023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None/>
          </a:pPr>
          <a:r>
            <a:rPr lang="en-GB" sz="2000" b="1" kern="1200"/>
            <a:t>1. Qualitative Examples </a:t>
          </a:r>
        </a:p>
      </dsp:txBody>
      <dsp:txXfrm>
        <a:off x="92399" y="92399"/>
        <a:ext cx="1708010" cy="38385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B2C36F-E51B-499C-999C-B879CFAF6CFD}">
      <dsp:nvSpPr>
        <dsp:cNvPr id="0" name=""/>
        <dsp:cNvSpPr/>
      </dsp:nvSpPr>
      <dsp:spPr>
        <a:xfrm rot="5400000">
          <a:off x="1965960" y="329183"/>
          <a:ext cx="3218688" cy="3364992"/>
        </a:xfrm>
        <a:prstGeom prst="round2SameRect">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171450" lvl="1" indent="-171450" algn="l" defTabSz="800100" rtl="0">
            <a:lnSpc>
              <a:spcPct val="90000"/>
            </a:lnSpc>
            <a:spcBef>
              <a:spcPct val="0"/>
            </a:spcBef>
            <a:spcAft>
              <a:spcPct val="15000"/>
            </a:spcAft>
            <a:buChar char="•"/>
          </a:pPr>
          <a:endParaRPr lang="en-GB" sz="1800" kern="1200"/>
        </a:p>
        <a:p>
          <a:pPr marL="171450" lvl="1" indent="-171450" algn="l" defTabSz="800100" rtl="0">
            <a:lnSpc>
              <a:spcPct val="90000"/>
            </a:lnSpc>
            <a:spcBef>
              <a:spcPct val="0"/>
            </a:spcBef>
            <a:spcAft>
              <a:spcPct val="15000"/>
            </a:spcAft>
            <a:buChar char="•"/>
          </a:pPr>
          <a:r>
            <a:rPr lang="en-GB" sz="1800" kern="1200"/>
            <a:t>Experiment</a:t>
          </a:r>
        </a:p>
        <a:p>
          <a:pPr marL="171450" lvl="1" indent="-171450" algn="l" defTabSz="800100" rtl="0">
            <a:lnSpc>
              <a:spcPct val="90000"/>
            </a:lnSpc>
            <a:spcBef>
              <a:spcPct val="0"/>
            </a:spcBef>
            <a:spcAft>
              <a:spcPct val="15000"/>
            </a:spcAft>
            <a:buChar char="•"/>
          </a:pPr>
          <a:r>
            <a:rPr lang="en-GB" sz="1800" kern="1200"/>
            <a:t>Surveys</a:t>
          </a:r>
        </a:p>
        <a:p>
          <a:pPr marL="171450" lvl="1" indent="-171450" algn="l" defTabSz="800100" rtl="0">
            <a:lnSpc>
              <a:spcPct val="90000"/>
            </a:lnSpc>
            <a:spcBef>
              <a:spcPct val="0"/>
            </a:spcBef>
            <a:spcAft>
              <a:spcPct val="15000"/>
            </a:spcAft>
            <a:buChar char="•"/>
          </a:pPr>
          <a:r>
            <a:rPr lang="en-GB" sz="1800" kern="1200"/>
            <a:t>Systematic observation</a:t>
          </a:r>
        </a:p>
        <a:p>
          <a:pPr marL="171450" lvl="1" indent="-171450" algn="l" defTabSz="800100" rtl="0">
            <a:lnSpc>
              <a:spcPct val="90000"/>
            </a:lnSpc>
            <a:spcBef>
              <a:spcPct val="0"/>
            </a:spcBef>
            <a:spcAft>
              <a:spcPct val="15000"/>
            </a:spcAft>
            <a:buChar char="•"/>
          </a:pPr>
          <a:r>
            <a:rPr lang="en-GB" sz="1800" kern="1200"/>
            <a:t>Secondary research</a:t>
          </a:r>
        </a:p>
      </dsp:txBody>
      <dsp:txXfrm rot="-5400000">
        <a:off x="1892809" y="559458"/>
        <a:ext cx="3207869" cy="2904442"/>
      </dsp:txXfrm>
    </dsp:sp>
    <dsp:sp modelId="{3935A8DC-778E-47A8-9071-C9F8A1F49A38}">
      <dsp:nvSpPr>
        <dsp:cNvPr id="0" name=""/>
        <dsp:cNvSpPr/>
      </dsp:nvSpPr>
      <dsp:spPr>
        <a:xfrm>
          <a:off x="0" y="0"/>
          <a:ext cx="1892808" cy="40233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0">
            <a:lnSpc>
              <a:spcPct val="90000"/>
            </a:lnSpc>
            <a:spcBef>
              <a:spcPct val="0"/>
            </a:spcBef>
            <a:spcAft>
              <a:spcPct val="35000"/>
            </a:spcAft>
            <a:buNone/>
          </a:pPr>
          <a:r>
            <a:rPr lang="en-GB" sz="2000" b="1" kern="1200"/>
            <a:t>2. Quantitative   Examples </a:t>
          </a:r>
        </a:p>
      </dsp:txBody>
      <dsp:txXfrm>
        <a:off x="92399" y="92399"/>
        <a:ext cx="1708010" cy="383856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5D269E-7BCE-45CF-A9B0-4051F03580D4}">
      <dsp:nvSpPr>
        <dsp:cNvPr id="0" name=""/>
        <dsp:cNvSpPr/>
      </dsp:nvSpPr>
      <dsp:spPr>
        <a:xfrm>
          <a:off x="1046110" y="3129"/>
          <a:ext cx="3311797" cy="132471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marL="0" lvl="0" indent="0" algn="ctr" defTabSz="933450">
            <a:lnSpc>
              <a:spcPct val="90000"/>
            </a:lnSpc>
            <a:spcBef>
              <a:spcPct val="0"/>
            </a:spcBef>
            <a:spcAft>
              <a:spcPct val="35000"/>
            </a:spcAft>
            <a:buNone/>
          </a:pPr>
          <a:r>
            <a:rPr lang="en-US" sz="2100" kern="1200"/>
            <a:t>Post-Positivistic Quantitative </a:t>
          </a:r>
        </a:p>
      </dsp:txBody>
      <dsp:txXfrm>
        <a:off x="1708470" y="3129"/>
        <a:ext cx="1987078" cy="1324719"/>
      </dsp:txXfrm>
    </dsp:sp>
    <dsp:sp modelId="{5C1ABC83-2A8A-49E3-90C6-18C76E8DB83A}">
      <dsp:nvSpPr>
        <dsp:cNvPr id="0" name=""/>
        <dsp:cNvSpPr/>
      </dsp:nvSpPr>
      <dsp:spPr>
        <a:xfrm>
          <a:off x="3905208" y="176676"/>
          <a:ext cx="2748792" cy="1099516"/>
        </a:xfrm>
        <a:prstGeom prst="chevron">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12700" rIns="0" bIns="12700" numCol="1" spcCol="1270" anchor="ctr" anchorCtr="0">
          <a:noAutofit/>
        </a:bodyPr>
        <a:lstStyle/>
        <a:p>
          <a:pPr marL="0" lvl="0" indent="0" algn="ctr" defTabSz="889000">
            <a:lnSpc>
              <a:spcPct val="90000"/>
            </a:lnSpc>
            <a:spcBef>
              <a:spcPct val="0"/>
            </a:spcBef>
            <a:spcAft>
              <a:spcPct val="35000"/>
            </a:spcAft>
            <a:buNone/>
          </a:pPr>
          <a:r>
            <a:rPr lang="en-US" sz="2000" kern="1200"/>
            <a:t>A Survey Design</a:t>
          </a:r>
        </a:p>
      </dsp:txBody>
      <dsp:txXfrm>
        <a:off x="4454966" y="176676"/>
        <a:ext cx="1649276" cy="1099516"/>
      </dsp:txXfrm>
    </dsp:sp>
    <dsp:sp modelId="{8AAAFAEA-5404-4DF1-9CEB-DBE0AC7110AB}">
      <dsp:nvSpPr>
        <dsp:cNvPr id="0" name=""/>
        <dsp:cNvSpPr/>
      </dsp:nvSpPr>
      <dsp:spPr>
        <a:xfrm>
          <a:off x="6324585" y="165615"/>
          <a:ext cx="2904621" cy="1099516"/>
        </a:xfrm>
        <a:prstGeom prst="chevron">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1600" kern="1200"/>
            <a:t>Highly Structured Questionnaires </a:t>
          </a:r>
        </a:p>
        <a:p>
          <a:pPr lvl="0" algn="ctr" defTabSz="889000">
            <a:lnSpc>
              <a:spcPct val="90000"/>
            </a:lnSpc>
            <a:spcBef>
              <a:spcPct val="0"/>
            </a:spcBef>
            <a:spcAft>
              <a:spcPct val="35000"/>
            </a:spcAft>
            <a:buNone/>
          </a:pPr>
          <a:endParaRPr lang="en-US" sz="1200" kern="1200"/>
        </a:p>
      </dsp:txBody>
      <dsp:txXfrm>
        <a:off x="6874343" y="165615"/>
        <a:ext cx="1805105" cy="1099516"/>
      </dsp:txXfrm>
    </dsp:sp>
    <dsp:sp modelId="{2BE4A7C1-1059-4EAF-9C97-AE2A4828566F}">
      <dsp:nvSpPr>
        <dsp:cNvPr id="0" name=""/>
        <dsp:cNvSpPr/>
      </dsp:nvSpPr>
      <dsp:spPr>
        <a:xfrm>
          <a:off x="1046110" y="1513309"/>
          <a:ext cx="3311797" cy="132471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marL="0" lvl="0" indent="0" algn="ctr" defTabSz="933450">
            <a:lnSpc>
              <a:spcPct val="90000"/>
            </a:lnSpc>
            <a:spcBef>
              <a:spcPct val="0"/>
            </a:spcBef>
            <a:spcAft>
              <a:spcPct val="35000"/>
            </a:spcAft>
            <a:buNone/>
          </a:pPr>
          <a:r>
            <a:rPr lang="en-US" sz="2100" kern="1200"/>
            <a:t>Constructivism</a:t>
          </a:r>
        </a:p>
        <a:p>
          <a:pPr marL="0" lvl="0" indent="0" algn="ctr" defTabSz="933450">
            <a:lnSpc>
              <a:spcPct val="90000"/>
            </a:lnSpc>
            <a:spcBef>
              <a:spcPct val="0"/>
            </a:spcBef>
            <a:spcAft>
              <a:spcPct val="35000"/>
            </a:spcAft>
            <a:buNone/>
          </a:pPr>
          <a:r>
            <a:rPr lang="en-US" sz="2100" kern="1200"/>
            <a:t>Qualitative  </a:t>
          </a:r>
        </a:p>
      </dsp:txBody>
      <dsp:txXfrm>
        <a:off x="1708470" y="1513309"/>
        <a:ext cx="1987078" cy="1324719"/>
      </dsp:txXfrm>
    </dsp:sp>
    <dsp:sp modelId="{F0A8EFCE-AB01-43EE-8972-9FB6C43E6A3A}">
      <dsp:nvSpPr>
        <dsp:cNvPr id="0" name=""/>
        <dsp:cNvSpPr/>
      </dsp:nvSpPr>
      <dsp:spPr>
        <a:xfrm>
          <a:off x="3927374" y="1625910"/>
          <a:ext cx="2748792" cy="1099516"/>
        </a:xfrm>
        <a:prstGeom prst="chevron">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5400" tIns="12700" rIns="0" bIns="12700" numCol="1" spcCol="1270" anchor="ctr" anchorCtr="0">
          <a:noAutofit/>
        </a:bodyPr>
        <a:lstStyle/>
        <a:p>
          <a:pPr marL="0" lvl="0" indent="0" algn="ctr" defTabSz="889000">
            <a:lnSpc>
              <a:spcPct val="90000"/>
            </a:lnSpc>
            <a:spcBef>
              <a:spcPct val="0"/>
            </a:spcBef>
            <a:spcAft>
              <a:spcPct val="35000"/>
            </a:spcAft>
            <a:buNone/>
          </a:pPr>
          <a:r>
            <a:rPr lang="en-US" sz="2000" kern="1200"/>
            <a:t>A Case Study Design </a:t>
          </a:r>
        </a:p>
      </dsp:txBody>
      <dsp:txXfrm>
        <a:off x="4477132" y="1625910"/>
        <a:ext cx="1649276" cy="1099516"/>
      </dsp:txXfrm>
    </dsp:sp>
    <dsp:sp modelId="{48306DA6-211E-4DCE-8C30-38A99B12C95E}">
      <dsp:nvSpPr>
        <dsp:cNvPr id="0" name=""/>
        <dsp:cNvSpPr/>
      </dsp:nvSpPr>
      <dsp:spPr>
        <a:xfrm>
          <a:off x="6291335" y="1625910"/>
          <a:ext cx="3178153" cy="1099516"/>
        </a:xfrm>
        <a:prstGeom prst="chevron">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780" tIns="8890" rIns="0" bIns="8890" numCol="1" spcCol="1270" anchor="ctr" anchorCtr="0">
          <a:noAutofit/>
        </a:bodyPr>
        <a:lstStyle/>
        <a:p>
          <a:pPr marL="0" lvl="0" indent="0" algn="ctr" defTabSz="622300">
            <a:lnSpc>
              <a:spcPct val="90000"/>
            </a:lnSpc>
            <a:spcBef>
              <a:spcPct val="0"/>
            </a:spcBef>
            <a:spcAft>
              <a:spcPct val="35000"/>
            </a:spcAft>
            <a:buNone/>
          </a:pPr>
          <a:r>
            <a:rPr lang="en-US" sz="1400" kern="1200"/>
            <a:t>Multiple methods of data collection - Interviews, Participant Observation. Documents </a:t>
          </a:r>
        </a:p>
      </dsp:txBody>
      <dsp:txXfrm>
        <a:off x="6841093" y="1625910"/>
        <a:ext cx="2078637" cy="1099516"/>
      </dsp:txXfrm>
    </dsp:sp>
    <dsp:sp modelId="{D9BBA6C9-D08A-428B-9777-9F5C0A2504CD}">
      <dsp:nvSpPr>
        <dsp:cNvPr id="0" name=""/>
        <dsp:cNvSpPr/>
      </dsp:nvSpPr>
      <dsp:spPr>
        <a:xfrm>
          <a:off x="1046110" y="3023489"/>
          <a:ext cx="3311797" cy="1324719"/>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670" tIns="13335" rIns="0" bIns="13335" numCol="1" spcCol="1270" anchor="ctr" anchorCtr="0">
          <a:noAutofit/>
        </a:bodyPr>
        <a:lstStyle/>
        <a:p>
          <a:pPr marL="0" lvl="0" indent="0" algn="ctr" defTabSz="933450">
            <a:lnSpc>
              <a:spcPct val="90000"/>
            </a:lnSpc>
            <a:spcBef>
              <a:spcPct val="0"/>
            </a:spcBef>
            <a:spcAft>
              <a:spcPct val="35000"/>
            </a:spcAft>
            <a:buNone/>
          </a:pPr>
          <a:r>
            <a:rPr lang="en-US" sz="2100" kern="1200"/>
            <a:t>Pragmatic</a:t>
          </a:r>
        </a:p>
        <a:p>
          <a:pPr marL="0" lvl="0" indent="0" algn="ctr" defTabSz="933450">
            <a:lnSpc>
              <a:spcPct val="90000"/>
            </a:lnSpc>
            <a:spcBef>
              <a:spcPct val="0"/>
            </a:spcBef>
            <a:spcAft>
              <a:spcPct val="35000"/>
            </a:spcAft>
            <a:buNone/>
          </a:pPr>
          <a:r>
            <a:rPr lang="en-US" sz="2100" kern="1200"/>
            <a:t>Mixed Methods </a:t>
          </a:r>
        </a:p>
      </dsp:txBody>
      <dsp:txXfrm>
        <a:off x="1708470" y="3023489"/>
        <a:ext cx="1987078" cy="1324719"/>
      </dsp:txXfrm>
    </dsp:sp>
    <dsp:sp modelId="{4AA92AB4-0A8C-4CD3-B9BD-94DA5E06814E}">
      <dsp:nvSpPr>
        <dsp:cNvPr id="0" name=""/>
        <dsp:cNvSpPr/>
      </dsp:nvSpPr>
      <dsp:spPr>
        <a:xfrm>
          <a:off x="3927374" y="3136090"/>
          <a:ext cx="2748792" cy="1099516"/>
        </a:xfrm>
        <a:prstGeom prst="chevron">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2860" tIns="11430" rIns="0" bIns="11430" numCol="1" spcCol="1270" anchor="ctr" anchorCtr="0">
          <a:noAutofit/>
        </a:bodyPr>
        <a:lstStyle/>
        <a:p>
          <a:pPr marL="0" lvl="0" indent="0" algn="ctr" defTabSz="800100">
            <a:lnSpc>
              <a:spcPct val="90000"/>
            </a:lnSpc>
            <a:spcBef>
              <a:spcPct val="0"/>
            </a:spcBef>
            <a:spcAft>
              <a:spcPct val="35000"/>
            </a:spcAft>
            <a:buNone/>
          </a:pPr>
          <a:r>
            <a:rPr lang="en-US" sz="1800" kern="1200"/>
            <a:t>See earlier examples </a:t>
          </a:r>
        </a:p>
      </dsp:txBody>
      <dsp:txXfrm>
        <a:off x="4477132" y="3136090"/>
        <a:ext cx="1649276" cy="1099516"/>
      </dsp:txXfrm>
    </dsp:sp>
    <dsp:sp modelId="{BC527054-1AFE-4625-9B13-80AF999B3014}">
      <dsp:nvSpPr>
        <dsp:cNvPr id="0" name=""/>
        <dsp:cNvSpPr/>
      </dsp:nvSpPr>
      <dsp:spPr>
        <a:xfrm>
          <a:off x="6291335" y="3136090"/>
          <a:ext cx="3156658" cy="1099516"/>
        </a:xfrm>
        <a:prstGeom prst="chevron">
          <a:avLst/>
        </a:prstGeom>
        <a:solidFill>
          <a:srgbClr val="FE903B">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320" tIns="10160" rIns="0" bIns="10160" numCol="1" spcCol="1270" anchor="ctr" anchorCtr="0">
          <a:noAutofit/>
        </a:bodyPr>
        <a:lstStyle/>
        <a:p>
          <a:pPr marL="0" lvl="0" indent="0" algn="ctr" defTabSz="711200">
            <a:lnSpc>
              <a:spcPct val="90000"/>
            </a:lnSpc>
            <a:spcBef>
              <a:spcPct val="0"/>
            </a:spcBef>
            <a:spcAft>
              <a:spcPct val="35000"/>
            </a:spcAft>
            <a:buNone/>
          </a:pPr>
          <a:r>
            <a:rPr lang="en-US" sz="1600" kern="1200"/>
            <a:t>Both quantitative and qualitative methods adopted </a:t>
          </a:r>
        </a:p>
      </dsp:txBody>
      <dsp:txXfrm>
        <a:off x="6841093" y="3136090"/>
        <a:ext cx="2057142" cy="109951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B2C36F-E51B-499C-999C-B879CFAF6CFD}">
      <dsp:nvSpPr>
        <dsp:cNvPr id="0" name=""/>
        <dsp:cNvSpPr/>
      </dsp:nvSpPr>
      <dsp:spPr>
        <a:xfrm rot="5400000">
          <a:off x="3563315" y="349266"/>
          <a:ext cx="4700150" cy="4001616"/>
        </a:xfrm>
        <a:prstGeom prst="round2SameRect">
          <a:avLst/>
        </a:prstGeom>
        <a:solidFill>
          <a:srgbClr val="FFC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5730" tIns="62865" rIns="125730" bIns="62865" numCol="1" spcCol="1270" anchor="ctr" anchorCtr="0">
          <a:noAutofit/>
        </a:bodyPr>
        <a:lstStyle/>
        <a:p>
          <a:pPr marL="285750" lvl="1" indent="-285750" algn="l" defTabSz="1466850" rtl="0">
            <a:lnSpc>
              <a:spcPct val="90000"/>
            </a:lnSpc>
            <a:spcBef>
              <a:spcPct val="0"/>
            </a:spcBef>
            <a:spcAft>
              <a:spcPct val="15000"/>
            </a:spcAft>
            <a:buChar char="•"/>
          </a:pPr>
          <a:r>
            <a:rPr lang="en-GB" sz="3300" kern="1200"/>
            <a:t>Case Study </a:t>
          </a:r>
        </a:p>
        <a:p>
          <a:pPr marL="285750" lvl="1" indent="-285750" algn="l" defTabSz="1466850" rtl="0">
            <a:lnSpc>
              <a:spcPct val="90000"/>
            </a:lnSpc>
            <a:spcBef>
              <a:spcPct val="0"/>
            </a:spcBef>
            <a:spcAft>
              <a:spcPct val="15000"/>
            </a:spcAft>
            <a:buChar char="•"/>
          </a:pPr>
          <a:r>
            <a:rPr lang="en-GB" sz="3300" kern="1200"/>
            <a:t>Ethnography </a:t>
          </a:r>
        </a:p>
        <a:p>
          <a:pPr marL="285750" lvl="1" indent="-285750" algn="l" defTabSz="1466850" rtl="0">
            <a:lnSpc>
              <a:spcPct val="90000"/>
            </a:lnSpc>
            <a:spcBef>
              <a:spcPct val="0"/>
            </a:spcBef>
            <a:spcAft>
              <a:spcPct val="15000"/>
            </a:spcAft>
            <a:buChar char="•"/>
          </a:pPr>
          <a:r>
            <a:rPr lang="en-GB" sz="3300" kern="1200"/>
            <a:t>Phenomenology </a:t>
          </a:r>
        </a:p>
        <a:p>
          <a:pPr marL="285750" lvl="1" indent="-285750" algn="l" defTabSz="1466850" rtl="0">
            <a:lnSpc>
              <a:spcPct val="90000"/>
            </a:lnSpc>
            <a:spcBef>
              <a:spcPct val="0"/>
            </a:spcBef>
            <a:spcAft>
              <a:spcPct val="15000"/>
            </a:spcAft>
            <a:buChar char="•"/>
          </a:pPr>
          <a:r>
            <a:rPr lang="en-GB" sz="3300" kern="1200"/>
            <a:t>Life History </a:t>
          </a:r>
        </a:p>
        <a:p>
          <a:pPr marL="285750" lvl="1" indent="-285750" algn="l" defTabSz="1466850" rtl="0">
            <a:lnSpc>
              <a:spcPct val="90000"/>
            </a:lnSpc>
            <a:spcBef>
              <a:spcPct val="0"/>
            </a:spcBef>
            <a:spcAft>
              <a:spcPct val="15000"/>
            </a:spcAft>
            <a:buChar char="•"/>
          </a:pPr>
          <a:r>
            <a:rPr lang="en-GB" sz="3300" kern="1200"/>
            <a:t>Clinical Research </a:t>
          </a:r>
        </a:p>
        <a:p>
          <a:pPr marL="285750" lvl="1" indent="-285750" algn="l" defTabSz="1466850" rtl="0">
            <a:lnSpc>
              <a:spcPct val="90000"/>
            </a:lnSpc>
            <a:spcBef>
              <a:spcPct val="0"/>
            </a:spcBef>
            <a:spcAft>
              <a:spcPct val="15000"/>
            </a:spcAft>
            <a:buChar char="•"/>
          </a:pPr>
          <a:r>
            <a:rPr lang="en-GB" sz="3300" kern="1200"/>
            <a:t>Action research </a:t>
          </a:r>
        </a:p>
      </dsp:txBody>
      <dsp:txXfrm rot="-5400000">
        <a:off x="3912582" y="195343"/>
        <a:ext cx="3806273" cy="4309464"/>
      </dsp:txXfrm>
    </dsp:sp>
    <dsp:sp modelId="{3935A8DC-778E-47A8-9071-C9F8A1F49A38}">
      <dsp:nvSpPr>
        <dsp:cNvPr id="0" name=""/>
        <dsp:cNvSpPr/>
      </dsp:nvSpPr>
      <dsp:spPr>
        <a:xfrm>
          <a:off x="1274" y="0"/>
          <a:ext cx="3910032" cy="47001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rtl="0">
            <a:lnSpc>
              <a:spcPct val="90000"/>
            </a:lnSpc>
            <a:spcBef>
              <a:spcPct val="0"/>
            </a:spcBef>
            <a:spcAft>
              <a:spcPct val="35000"/>
            </a:spcAft>
            <a:buNone/>
          </a:pPr>
          <a:r>
            <a:rPr lang="en-GB" sz="3200" b="1" kern="1200"/>
            <a:t>Qualitative Examples </a:t>
          </a:r>
        </a:p>
      </dsp:txBody>
      <dsp:txXfrm>
        <a:off x="192146" y="190872"/>
        <a:ext cx="3528288" cy="4318406"/>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0451EB5-29ED-4DF3-BBDB-7573A4BDF859}">
      <dsp:nvSpPr>
        <dsp:cNvPr id="0" name=""/>
        <dsp:cNvSpPr/>
      </dsp:nvSpPr>
      <dsp:spPr>
        <a:xfrm>
          <a:off x="0" y="11875"/>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Principles </a:t>
          </a:r>
          <a:endParaRPr lang="en-GB" sz="2900" kern="1200"/>
        </a:p>
      </dsp:txBody>
      <dsp:txXfrm>
        <a:off x="34783" y="46658"/>
        <a:ext cx="4868194" cy="64296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7222E4-F76E-474A-BE0E-0A6DADBF510E}">
      <dsp:nvSpPr>
        <dsp:cNvPr id="0" name=""/>
        <dsp:cNvSpPr/>
      </dsp:nvSpPr>
      <dsp:spPr>
        <a:xfrm>
          <a:off x="0" y="11875"/>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Methods </a:t>
          </a:r>
          <a:endParaRPr lang="en-GB" sz="2900" kern="1200"/>
        </a:p>
      </dsp:txBody>
      <dsp:txXfrm>
        <a:off x="34783" y="46658"/>
        <a:ext cx="4868194" cy="64296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D06C29-80D7-4174-BCB3-CCC26964A7B1}">
      <dsp:nvSpPr>
        <dsp:cNvPr id="0" name=""/>
        <dsp:cNvSpPr/>
      </dsp:nvSpPr>
      <dsp:spPr>
        <a:xfrm>
          <a:off x="0" y="23751"/>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Principles </a:t>
          </a:r>
          <a:endParaRPr lang="en-GB" sz="2900" kern="1200"/>
        </a:p>
      </dsp:txBody>
      <dsp:txXfrm>
        <a:off x="34783" y="58534"/>
        <a:ext cx="4868194" cy="64296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6C4514-FBC2-45B1-9E54-CD5306AE6BCD}">
      <dsp:nvSpPr>
        <dsp:cNvPr id="0" name=""/>
        <dsp:cNvSpPr/>
      </dsp:nvSpPr>
      <dsp:spPr>
        <a:xfrm>
          <a:off x="0" y="23751"/>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Methods </a:t>
          </a:r>
          <a:endParaRPr lang="en-GB" sz="2900" kern="1200"/>
        </a:p>
      </dsp:txBody>
      <dsp:txXfrm>
        <a:off x="34783" y="58534"/>
        <a:ext cx="4868194" cy="64296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D4253-0E77-4CBD-AA10-66C3B1BB54C8}">
      <dsp:nvSpPr>
        <dsp:cNvPr id="0" name=""/>
        <dsp:cNvSpPr/>
      </dsp:nvSpPr>
      <dsp:spPr>
        <a:xfrm>
          <a:off x="0" y="23751"/>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Principles </a:t>
          </a:r>
          <a:endParaRPr lang="en-GB" sz="2900" kern="1200"/>
        </a:p>
      </dsp:txBody>
      <dsp:txXfrm>
        <a:off x="34783" y="58534"/>
        <a:ext cx="4868194" cy="64296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25CE74-6F59-43D4-AD42-9E94527A48D9}">
      <dsp:nvSpPr>
        <dsp:cNvPr id="0" name=""/>
        <dsp:cNvSpPr/>
      </dsp:nvSpPr>
      <dsp:spPr>
        <a:xfrm>
          <a:off x="0" y="23751"/>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Methods </a:t>
          </a:r>
          <a:endParaRPr lang="en-GB" sz="2900" kern="1200"/>
        </a:p>
      </dsp:txBody>
      <dsp:txXfrm>
        <a:off x="34783" y="58534"/>
        <a:ext cx="4868194" cy="64296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E7D210-F143-413B-8B87-CD7BA4F532EE}">
      <dsp:nvSpPr>
        <dsp:cNvPr id="0" name=""/>
        <dsp:cNvSpPr/>
      </dsp:nvSpPr>
      <dsp:spPr>
        <a:xfrm>
          <a:off x="0" y="33659"/>
          <a:ext cx="10058399" cy="9090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rtl="0">
            <a:lnSpc>
              <a:spcPct val="90000"/>
            </a:lnSpc>
            <a:spcBef>
              <a:spcPct val="0"/>
            </a:spcBef>
            <a:spcAft>
              <a:spcPct val="35000"/>
            </a:spcAft>
            <a:buNone/>
          </a:pPr>
          <a:r>
            <a:rPr lang="en-GB" sz="3700" kern="1200"/>
            <a:t>Interviews </a:t>
          </a:r>
        </a:p>
      </dsp:txBody>
      <dsp:txXfrm>
        <a:off x="44378" y="78037"/>
        <a:ext cx="9969643" cy="820334"/>
      </dsp:txXfrm>
    </dsp:sp>
    <dsp:sp modelId="{AD5830D4-864F-4876-8720-2426C78DE267}">
      <dsp:nvSpPr>
        <dsp:cNvPr id="0" name=""/>
        <dsp:cNvSpPr/>
      </dsp:nvSpPr>
      <dsp:spPr>
        <a:xfrm>
          <a:off x="0" y="1049310"/>
          <a:ext cx="10058399" cy="909090"/>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rtl="0">
            <a:lnSpc>
              <a:spcPct val="90000"/>
            </a:lnSpc>
            <a:spcBef>
              <a:spcPct val="0"/>
            </a:spcBef>
            <a:spcAft>
              <a:spcPct val="35000"/>
            </a:spcAft>
            <a:buNone/>
          </a:pPr>
          <a:r>
            <a:rPr lang="en-GB" sz="3700" kern="1200"/>
            <a:t>Focus Groups </a:t>
          </a:r>
        </a:p>
      </dsp:txBody>
      <dsp:txXfrm>
        <a:off x="44378" y="1093688"/>
        <a:ext cx="9969643" cy="820334"/>
      </dsp:txXfrm>
    </dsp:sp>
    <dsp:sp modelId="{3945082C-BF55-4605-9351-A1B2AAA37398}">
      <dsp:nvSpPr>
        <dsp:cNvPr id="0" name=""/>
        <dsp:cNvSpPr/>
      </dsp:nvSpPr>
      <dsp:spPr>
        <a:xfrm>
          <a:off x="0" y="2064960"/>
          <a:ext cx="10058399" cy="9090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rtl="0">
            <a:lnSpc>
              <a:spcPct val="90000"/>
            </a:lnSpc>
            <a:spcBef>
              <a:spcPct val="0"/>
            </a:spcBef>
            <a:spcAft>
              <a:spcPct val="35000"/>
            </a:spcAft>
            <a:buNone/>
          </a:pPr>
          <a:r>
            <a:rPr lang="en-GB" sz="3700" kern="1200"/>
            <a:t>Observation </a:t>
          </a:r>
        </a:p>
      </dsp:txBody>
      <dsp:txXfrm>
        <a:off x="44378" y="2109338"/>
        <a:ext cx="9969643" cy="820334"/>
      </dsp:txXfrm>
    </dsp:sp>
    <dsp:sp modelId="{90F26DD2-3E38-454C-9344-56F4EFC6D004}">
      <dsp:nvSpPr>
        <dsp:cNvPr id="0" name=""/>
        <dsp:cNvSpPr/>
      </dsp:nvSpPr>
      <dsp:spPr>
        <a:xfrm>
          <a:off x="0" y="3080609"/>
          <a:ext cx="10058399" cy="909090"/>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0" algn="l" defTabSz="1644650" rtl="0">
            <a:lnSpc>
              <a:spcPct val="90000"/>
            </a:lnSpc>
            <a:spcBef>
              <a:spcPct val="0"/>
            </a:spcBef>
            <a:spcAft>
              <a:spcPct val="35000"/>
            </a:spcAft>
            <a:buNone/>
          </a:pPr>
          <a:r>
            <a:rPr lang="en-GB" sz="3700" kern="1200"/>
            <a:t>Documentary Analysis</a:t>
          </a:r>
        </a:p>
      </dsp:txBody>
      <dsp:txXfrm>
        <a:off x="44378" y="3124987"/>
        <a:ext cx="9969643" cy="820334"/>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D3ADEA-1281-4B96-AA87-055494056E02}">
      <dsp:nvSpPr>
        <dsp:cNvPr id="0" name=""/>
        <dsp:cNvSpPr/>
      </dsp:nvSpPr>
      <dsp:spPr>
        <a:xfrm>
          <a:off x="0" y="0"/>
          <a:ext cx="10515600" cy="11056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rtl="0">
            <a:lnSpc>
              <a:spcPct val="90000"/>
            </a:lnSpc>
            <a:spcBef>
              <a:spcPct val="0"/>
            </a:spcBef>
            <a:spcAft>
              <a:spcPct val="35000"/>
            </a:spcAft>
            <a:buNone/>
          </a:pPr>
          <a:r>
            <a:rPr lang="en-GB" sz="4500" b="1" kern="1200"/>
            <a:t>In-depth interview</a:t>
          </a:r>
          <a:endParaRPr lang="en-GB" sz="4500" kern="1200"/>
        </a:p>
      </dsp:txBody>
      <dsp:txXfrm>
        <a:off x="53973" y="53973"/>
        <a:ext cx="10407654" cy="997704"/>
      </dsp:txXfrm>
    </dsp:sp>
    <dsp:sp modelId="{AD67C66D-F3D1-44BD-AEBB-AE22CA356B96}">
      <dsp:nvSpPr>
        <dsp:cNvPr id="0" name=""/>
        <dsp:cNvSpPr/>
      </dsp:nvSpPr>
      <dsp:spPr>
        <a:xfrm>
          <a:off x="0" y="1161910"/>
          <a:ext cx="10515600" cy="3353399"/>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228600" lvl="1" indent="-228600" algn="l" defTabSz="1066800" rtl="0">
            <a:lnSpc>
              <a:spcPct val="90000"/>
            </a:lnSpc>
            <a:spcBef>
              <a:spcPct val="0"/>
            </a:spcBef>
            <a:spcAft>
              <a:spcPct val="20000"/>
            </a:spcAft>
            <a:buChar char="•"/>
          </a:pPr>
          <a:r>
            <a:rPr lang="en-GB" sz="2400" kern="1200"/>
            <a:t>The in-depth interview is one of the most common types of qualitative research methods. It involves </a:t>
          </a:r>
          <a:r>
            <a:rPr lang="en-GB" sz="2400" b="1" kern="1200"/>
            <a:t>a personal interview with a single person</a:t>
          </a:r>
          <a:r>
            <a:rPr lang="en-GB" sz="2400" kern="1200"/>
            <a:t>.</a:t>
          </a:r>
        </a:p>
        <a:p>
          <a:pPr marL="228600" lvl="1" indent="-228600" algn="l" defTabSz="1066800" rtl="0">
            <a:lnSpc>
              <a:spcPct val="90000"/>
            </a:lnSpc>
            <a:spcBef>
              <a:spcPct val="0"/>
            </a:spcBef>
            <a:spcAft>
              <a:spcPct val="20000"/>
            </a:spcAft>
            <a:buChar char="•"/>
          </a:pPr>
          <a:r>
            <a:rPr lang="en-GB" sz="2400" kern="1200"/>
            <a:t>This method provides a great opportunity to capture rich, descriptive data about people’s behaviours, beliefs etc. </a:t>
          </a:r>
        </a:p>
        <a:p>
          <a:pPr marL="228600" lvl="1" indent="-228600" algn="l" defTabSz="1066800" rtl="0">
            <a:lnSpc>
              <a:spcPct val="90000"/>
            </a:lnSpc>
            <a:spcBef>
              <a:spcPct val="0"/>
            </a:spcBef>
            <a:spcAft>
              <a:spcPct val="20000"/>
            </a:spcAft>
            <a:buChar char="•"/>
          </a:pPr>
          <a:r>
            <a:rPr lang="en-GB" sz="2400" kern="1200"/>
            <a:t>Depth interviews are typically performed face to face. In addition, you can pay attention to the body language to understand better his/her answers.</a:t>
          </a:r>
        </a:p>
        <a:p>
          <a:pPr marL="228600" lvl="1" indent="-228600" algn="l" defTabSz="1066800" rtl="0">
            <a:lnSpc>
              <a:spcPct val="90000"/>
            </a:lnSpc>
            <a:spcBef>
              <a:spcPct val="0"/>
            </a:spcBef>
            <a:spcAft>
              <a:spcPct val="20000"/>
            </a:spcAft>
            <a:buChar char="•"/>
          </a:pPr>
          <a:r>
            <a:rPr lang="en-GB" sz="2400" kern="1200"/>
            <a:t>Interviewing takes time to organize.</a:t>
          </a:r>
        </a:p>
      </dsp:txBody>
      <dsp:txXfrm>
        <a:off x="0" y="1161910"/>
        <a:ext cx="10515600" cy="3353399"/>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B35FDD-E59A-41E4-8500-E48042CDBD91}">
      <dsp:nvSpPr>
        <dsp:cNvPr id="0" name=""/>
        <dsp:cNvSpPr/>
      </dsp:nvSpPr>
      <dsp:spPr>
        <a:xfrm>
          <a:off x="0" y="680805"/>
          <a:ext cx="10058399" cy="266175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l" defTabSz="2889250" rtl="0">
            <a:lnSpc>
              <a:spcPct val="90000"/>
            </a:lnSpc>
            <a:spcBef>
              <a:spcPct val="0"/>
            </a:spcBef>
            <a:spcAft>
              <a:spcPct val="35000"/>
            </a:spcAft>
            <a:buNone/>
          </a:pPr>
          <a:r>
            <a:rPr lang="en-GB" sz="6500" kern="1200"/>
            <a:t>Consider the Pros and Cons of an Interview ? </a:t>
          </a:r>
        </a:p>
      </dsp:txBody>
      <dsp:txXfrm>
        <a:off x="129936" y="810741"/>
        <a:ext cx="9798527" cy="240187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D4253-0E77-4CBD-AA10-66C3B1BB54C8}">
      <dsp:nvSpPr>
        <dsp:cNvPr id="0" name=""/>
        <dsp:cNvSpPr/>
      </dsp:nvSpPr>
      <dsp:spPr>
        <a:xfrm>
          <a:off x="0" y="0"/>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Advantages </a:t>
          </a:r>
          <a:endParaRPr lang="en-GB" sz="2900" kern="1200"/>
        </a:p>
      </dsp:txBody>
      <dsp:txXfrm>
        <a:off x="34783" y="34783"/>
        <a:ext cx="4868194" cy="642964"/>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25CE74-6F59-43D4-AD42-9E94527A48D9}">
      <dsp:nvSpPr>
        <dsp:cNvPr id="0" name=""/>
        <dsp:cNvSpPr/>
      </dsp:nvSpPr>
      <dsp:spPr>
        <a:xfrm>
          <a:off x="0" y="0"/>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Disadvantages </a:t>
          </a:r>
          <a:endParaRPr lang="en-GB" sz="2900" kern="1200"/>
        </a:p>
      </dsp:txBody>
      <dsp:txXfrm>
        <a:off x="34783" y="34783"/>
        <a:ext cx="4868194" cy="642964"/>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D3ADEA-1281-4B96-AA87-055494056E02}">
      <dsp:nvSpPr>
        <dsp:cNvPr id="0" name=""/>
        <dsp:cNvSpPr/>
      </dsp:nvSpPr>
      <dsp:spPr>
        <a:xfrm>
          <a:off x="0" y="0"/>
          <a:ext cx="10797209" cy="11863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rtl="0">
            <a:lnSpc>
              <a:spcPct val="90000"/>
            </a:lnSpc>
            <a:spcBef>
              <a:spcPct val="0"/>
            </a:spcBef>
            <a:spcAft>
              <a:spcPct val="35000"/>
            </a:spcAft>
            <a:buNone/>
          </a:pPr>
          <a:r>
            <a:rPr lang="en-GB" sz="4800" kern="1200"/>
            <a:t>Focus Groups</a:t>
          </a:r>
        </a:p>
      </dsp:txBody>
      <dsp:txXfrm>
        <a:off x="57915" y="57915"/>
        <a:ext cx="10681379" cy="1070560"/>
      </dsp:txXfrm>
    </dsp:sp>
    <dsp:sp modelId="{AD67C66D-F3D1-44BD-AEBB-AE22CA356B96}">
      <dsp:nvSpPr>
        <dsp:cNvPr id="0" name=""/>
        <dsp:cNvSpPr/>
      </dsp:nvSpPr>
      <dsp:spPr>
        <a:xfrm>
          <a:off x="0" y="1238992"/>
          <a:ext cx="10797209" cy="4193709"/>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342811" tIns="30480" rIns="170688" bIns="30480" numCol="1" spcCol="1270" anchor="t" anchorCtr="0">
          <a:noAutofit/>
        </a:bodyPr>
        <a:lstStyle/>
        <a:p>
          <a:pPr marL="228600" lvl="1" indent="-228600" algn="l" defTabSz="1066800" rtl="0">
            <a:lnSpc>
              <a:spcPct val="90000"/>
            </a:lnSpc>
            <a:spcBef>
              <a:spcPct val="0"/>
            </a:spcBef>
            <a:spcAft>
              <a:spcPct val="20000"/>
            </a:spcAft>
            <a:buChar char="•"/>
          </a:pPr>
          <a:r>
            <a:rPr lang="en-US" sz="2400" kern="1200"/>
            <a:t>Focus groups are facilitated group discussions. The facilitator is the person guiding the discussion. Carry out a focus group study if you want to understand people’s views and experiences.</a:t>
          </a:r>
          <a:endParaRPr lang="en-GB" sz="2400" kern="1200"/>
        </a:p>
        <a:p>
          <a:pPr marL="228600" lvl="1" indent="-228600" algn="l" defTabSz="1066800" rtl="0">
            <a:lnSpc>
              <a:spcPct val="90000"/>
            </a:lnSpc>
            <a:spcBef>
              <a:spcPct val="0"/>
            </a:spcBef>
            <a:spcAft>
              <a:spcPct val="20000"/>
            </a:spcAft>
            <a:buChar char="•"/>
          </a:pPr>
          <a:r>
            <a:rPr lang="en-US" sz="2400" kern="1200"/>
            <a:t>A focus group normally includes a limited number of participants (around 6 to 12 from) within your target market.</a:t>
          </a:r>
          <a:endParaRPr lang="en-GB" sz="2400" kern="1200"/>
        </a:p>
        <a:p>
          <a:pPr marL="228600" lvl="1" indent="-228600" algn="l" defTabSz="1066800" rtl="0">
            <a:lnSpc>
              <a:spcPct val="90000"/>
            </a:lnSpc>
            <a:spcBef>
              <a:spcPct val="0"/>
            </a:spcBef>
            <a:spcAft>
              <a:spcPct val="20000"/>
            </a:spcAft>
            <a:buChar char="•"/>
          </a:pPr>
          <a:r>
            <a:rPr lang="en-US" sz="2400" kern="1200"/>
            <a:t>Focus groups use group dynamics to get shared experiences of people with similar characteristics. This is different from an interview study, where the focus is on individuals.</a:t>
          </a:r>
          <a:endParaRPr lang="en-GB" sz="2400" kern="1200"/>
        </a:p>
        <a:p>
          <a:pPr marL="228600" lvl="1" indent="-228600" algn="l" defTabSz="1066800" rtl="0">
            <a:lnSpc>
              <a:spcPct val="90000"/>
            </a:lnSpc>
            <a:spcBef>
              <a:spcPct val="0"/>
            </a:spcBef>
            <a:spcAft>
              <a:spcPct val="20000"/>
            </a:spcAft>
            <a:buChar char="•"/>
          </a:pPr>
          <a:r>
            <a:rPr lang="en-GB" sz="2400" kern="1200"/>
            <a:t>Use focus groups when:							</a:t>
          </a:r>
          <a:r>
            <a:rPr lang="en-US" sz="2400" kern="1200"/>
            <a:t>you want to get a breadth of understanding 				you have open-ended questions about your phenomena </a:t>
          </a:r>
          <a:endParaRPr lang="en-GB" sz="2400" kern="1200"/>
        </a:p>
        <a:p>
          <a:pPr marL="228600" lvl="1" indent="-228600" algn="l" defTabSz="1066800" rtl="0">
            <a:lnSpc>
              <a:spcPct val="90000"/>
            </a:lnSpc>
            <a:spcBef>
              <a:spcPct val="0"/>
            </a:spcBef>
            <a:spcAft>
              <a:spcPct val="20000"/>
            </a:spcAft>
            <a:buChar char="•"/>
          </a:pPr>
          <a:endParaRPr lang="en-GB" sz="2400" kern="1200"/>
        </a:p>
      </dsp:txBody>
      <dsp:txXfrm>
        <a:off x="0" y="1238992"/>
        <a:ext cx="10797209" cy="419370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D4253-0E77-4CBD-AA10-66C3B1BB54C8}">
      <dsp:nvSpPr>
        <dsp:cNvPr id="0" name=""/>
        <dsp:cNvSpPr/>
      </dsp:nvSpPr>
      <dsp:spPr>
        <a:xfrm>
          <a:off x="0" y="0"/>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Advantages </a:t>
          </a:r>
          <a:endParaRPr lang="en-GB" sz="2900" kern="1200"/>
        </a:p>
      </dsp:txBody>
      <dsp:txXfrm>
        <a:off x="34783" y="34783"/>
        <a:ext cx="4868194" cy="64296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25CE74-6F59-43D4-AD42-9E94527A48D9}">
      <dsp:nvSpPr>
        <dsp:cNvPr id="0" name=""/>
        <dsp:cNvSpPr/>
      </dsp:nvSpPr>
      <dsp:spPr>
        <a:xfrm>
          <a:off x="0" y="0"/>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Disadvantages </a:t>
          </a:r>
          <a:endParaRPr lang="en-GB" sz="2900" kern="1200"/>
        </a:p>
      </dsp:txBody>
      <dsp:txXfrm>
        <a:off x="34783" y="34783"/>
        <a:ext cx="4868194" cy="642964"/>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D3ADEA-1281-4B96-AA87-055494056E02}">
      <dsp:nvSpPr>
        <dsp:cNvPr id="0" name=""/>
        <dsp:cNvSpPr/>
      </dsp:nvSpPr>
      <dsp:spPr>
        <a:xfrm>
          <a:off x="0" y="0"/>
          <a:ext cx="10797209" cy="96111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rtl="0">
            <a:lnSpc>
              <a:spcPct val="90000"/>
            </a:lnSpc>
            <a:spcBef>
              <a:spcPct val="0"/>
            </a:spcBef>
            <a:spcAft>
              <a:spcPct val="35000"/>
            </a:spcAft>
            <a:buNone/>
          </a:pPr>
          <a:r>
            <a:rPr lang="en-GB" sz="4800" kern="1200"/>
            <a:t>Observation</a:t>
          </a:r>
        </a:p>
      </dsp:txBody>
      <dsp:txXfrm>
        <a:off x="46918" y="46918"/>
        <a:ext cx="10703373" cy="867275"/>
      </dsp:txXfrm>
    </dsp:sp>
    <dsp:sp modelId="{AD67C66D-F3D1-44BD-AEBB-AE22CA356B96}">
      <dsp:nvSpPr>
        <dsp:cNvPr id="0" name=""/>
        <dsp:cNvSpPr/>
      </dsp:nvSpPr>
      <dsp:spPr>
        <a:xfrm>
          <a:off x="0" y="969940"/>
          <a:ext cx="10797209" cy="4462761"/>
        </a:xfrm>
        <a:prstGeom prst="rect">
          <a:avLst/>
        </a:prstGeom>
        <a:solidFill>
          <a:srgbClr val="FFC000"/>
        </a:solidFill>
        <a:ln>
          <a:noFill/>
        </a:ln>
        <a:effectLst/>
      </dsp:spPr>
      <dsp:style>
        <a:lnRef idx="0">
          <a:scrgbClr r="0" g="0" b="0"/>
        </a:lnRef>
        <a:fillRef idx="0">
          <a:scrgbClr r="0" g="0" b="0"/>
        </a:fillRef>
        <a:effectRef idx="0">
          <a:scrgbClr r="0" g="0" b="0"/>
        </a:effectRef>
        <a:fontRef idx="minor"/>
      </dsp:style>
      <dsp:txBody>
        <a:bodyPr spcFirstLastPara="0" vert="horz" wrap="square" lIns="342811" tIns="30480" rIns="170688" bIns="30480" numCol="1" spcCol="1270" anchor="t" anchorCtr="0">
          <a:noAutofit/>
        </a:bodyPr>
        <a:lstStyle/>
        <a:p>
          <a:pPr marL="228600" lvl="1" indent="-228600" algn="l" defTabSz="1066800" rtl="0">
            <a:lnSpc>
              <a:spcPct val="100000"/>
            </a:lnSpc>
            <a:spcBef>
              <a:spcPct val="0"/>
            </a:spcBef>
            <a:spcAft>
              <a:spcPct val="20000"/>
            </a:spcAft>
            <a:buChar char="•"/>
          </a:pPr>
          <a:r>
            <a:rPr lang="en-GB" sz="2400" kern="1200"/>
            <a:t>A choice between							</a:t>
          </a:r>
          <a:r>
            <a:rPr lang="en-US" sz="2400" b="1" kern="1200"/>
            <a:t>Non-participant observation</a:t>
          </a:r>
          <a:r>
            <a:rPr lang="en-US" sz="2400" kern="1200"/>
            <a:t>. Researcher is not part of the		activity taking place, but simply observes.			</a:t>
          </a:r>
          <a:r>
            <a:rPr lang="en-US" sz="2400" b="1" kern="1200"/>
            <a:t>Participant observer</a:t>
          </a:r>
          <a:r>
            <a:rPr lang="en-US" sz="2400" kern="1200"/>
            <a:t>. Researcher takes part in community, 	organization, or activity. Researcher attempts to learn what it is 	like to be part of the community, organization, or participate in 	the activity.</a:t>
          </a:r>
          <a:endParaRPr lang="en-GB" sz="2400" kern="1200"/>
        </a:p>
        <a:p>
          <a:pPr marL="228600" lvl="1" indent="-228600" algn="l" defTabSz="1066800" rtl="0">
            <a:lnSpc>
              <a:spcPct val="90000"/>
            </a:lnSpc>
            <a:spcBef>
              <a:spcPct val="0"/>
            </a:spcBef>
            <a:spcAft>
              <a:spcPct val="20000"/>
            </a:spcAft>
            <a:buChar char="•"/>
          </a:pPr>
          <a:r>
            <a:rPr lang="en-GB" sz="2400" kern="1200"/>
            <a:t>Overt / covert?								</a:t>
          </a:r>
          <a:r>
            <a:rPr lang="en-US" sz="2400" kern="1200"/>
            <a:t>If you are an overt, non-participant observer (i.e. ‘fly-on-the 	wall), how will you deal with interested children</a:t>
          </a:r>
          <a:endParaRPr lang="en-GB" sz="2400" kern="1200"/>
        </a:p>
        <a:p>
          <a:pPr marL="228600" lvl="1" indent="-228600" algn="l" defTabSz="1066800" rtl="0">
            <a:lnSpc>
              <a:spcPct val="90000"/>
            </a:lnSpc>
            <a:spcBef>
              <a:spcPct val="0"/>
            </a:spcBef>
            <a:spcAft>
              <a:spcPct val="20000"/>
            </a:spcAft>
            <a:buChar char="•"/>
          </a:pPr>
          <a:endParaRPr lang="en-GB" sz="2400" kern="1200"/>
        </a:p>
        <a:p>
          <a:pPr marL="228600" lvl="1" indent="-228600" algn="l" defTabSz="1066800" rtl="0">
            <a:lnSpc>
              <a:spcPct val="90000"/>
            </a:lnSpc>
            <a:spcBef>
              <a:spcPct val="0"/>
            </a:spcBef>
            <a:spcAft>
              <a:spcPct val="20000"/>
            </a:spcAft>
            <a:buChar char="•"/>
          </a:pPr>
          <a:endParaRPr lang="en-GB" sz="2400" kern="1200"/>
        </a:p>
      </dsp:txBody>
      <dsp:txXfrm>
        <a:off x="0" y="969940"/>
        <a:ext cx="10797209" cy="4462761"/>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D4253-0E77-4CBD-AA10-66C3B1BB54C8}">
      <dsp:nvSpPr>
        <dsp:cNvPr id="0" name=""/>
        <dsp:cNvSpPr/>
      </dsp:nvSpPr>
      <dsp:spPr>
        <a:xfrm>
          <a:off x="0" y="0"/>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Advantages </a:t>
          </a:r>
          <a:endParaRPr lang="en-GB" sz="2900" kern="1200"/>
        </a:p>
      </dsp:txBody>
      <dsp:txXfrm>
        <a:off x="34783" y="34783"/>
        <a:ext cx="4868194" cy="64296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25CE74-6F59-43D4-AD42-9E94527A48D9}">
      <dsp:nvSpPr>
        <dsp:cNvPr id="0" name=""/>
        <dsp:cNvSpPr/>
      </dsp:nvSpPr>
      <dsp:spPr>
        <a:xfrm>
          <a:off x="0" y="0"/>
          <a:ext cx="4937760" cy="71253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rtl="0">
            <a:lnSpc>
              <a:spcPct val="90000"/>
            </a:lnSpc>
            <a:spcBef>
              <a:spcPct val="0"/>
            </a:spcBef>
            <a:spcAft>
              <a:spcPct val="35000"/>
            </a:spcAft>
            <a:buNone/>
          </a:pPr>
          <a:r>
            <a:rPr lang="en-GB" sz="2900" b="0" kern="1200" baseline="0"/>
            <a:t>Disadvantages </a:t>
          </a:r>
          <a:endParaRPr lang="en-GB" sz="2900" kern="1200"/>
        </a:p>
      </dsp:txBody>
      <dsp:txXfrm>
        <a:off x="34783" y="34783"/>
        <a:ext cx="4868194" cy="64296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28068-AFBD-4979-B752-9EB6F90B1386}" type="datetimeFigureOut">
              <a:rPr lang="en-US" smtClean="0"/>
              <a:t>10/7/2025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39589-3E79-4C82-AA4A-FE78234FAA59}" type="slidenum">
              <a:rPr lang="en-US" smtClean="0"/>
              <a:t>‹#›</a:t>
            </a:fld>
            <a:endParaRPr lang="en-US"/>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Many students make the mistake of deciding their methods before they have the design in place. It’s important therefore that your methods follow your design and that the methods which you choose are the tools suitable for testing you’re your hypothesis or research question. </a:t>
            </a:r>
          </a:p>
        </p:txBody>
      </p:sp>
      <p:sp>
        <p:nvSpPr>
          <p:cNvPr id="4" name="Slide Number Placeholder 3"/>
          <p:cNvSpPr>
            <a:spLocks noGrp="1"/>
          </p:cNvSpPr>
          <p:nvPr>
            <p:ph type="sldNum" sz="quarter" idx="5"/>
          </p:nvPr>
        </p:nvSpPr>
        <p:spPr/>
        <p:txBody>
          <a:bodyPr/>
          <a:lstStyle/>
          <a:p>
            <a:fld id="{D5939589-3E79-4C82-AA4A-FE78234FAA59}" type="slidenum">
              <a:rPr lang="en-US" smtClean="0"/>
              <a:t>2</a:t>
            </a:fld>
            <a:endParaRPr lang="en-US"/>
          </a:p>
        </p:txBody>
      </p:sp>
    </p:spTree>
    <p:extLst>
      <p:ext uri="{BB962C8B-B14F-4D97-AF65-F5344CB8AC3E}">
        <p14:creationId xmlns:p14="http://schemas.microsoft.com/office/powerpoint/2010/main" val="2275248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Many students make the mistake of deciding their methods before they have the design in place. It’s important therefore that your methods follow your design and that the methods which you choose are the tools suitable for testing you’re your hypothesis or research question. </a:t>
            </a:r>
          </a:p>
        </p:txBody>
      </p:sp>
      <p:sp>
        <p:nvSpPr>
          <p:cNvPr id="4" name="Slide Number Placeholder 3"/>
          <p:cNvSpPr>
            <a:spLocks noGrp="1"/>
          </p:cNvSpPr>
          <p:nvPr>
            <p:ph type="sldNum" sz="quarter" idx="5"/>
          </p:nvPr>
        </p:nvSpPr>
        <p:spPr/>
        <p:txBody>
          <a:bodyPr/>
          <a:lstStyle/>
          <a:p>
            <a:fld id="{D5939589-3E79-4C82-AA4A-FE78234FAA59}" type="slidenum">
              <a:rPr lang="en-US" smtClean="0"/>
              <a:t>3</a:t>
            </a:fld>
            <a:endParaRPr lang="en-US"/>
          </a:p>
        </p:txBody>
      </p:sp>
    </p:spTree>
    <p:extLst>
      <p:ext uri="{BB962C8B-B14F-4D97-AF65-F5344CB8AC3E}">
        <p14:creationId xmlns:p14="http://schemas.microsoft.com/office/powerpoint/2010/main" val="1501206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Many students make the mistake of deciding their methods before they have the design in place. It’s important therefore that your methods follow your design and that the methods which you choose are the tools suitable for testing you’re your hypothesis or research question. </a:t>
            </a:r>
          </a:p>
        </p:txBody>
      </p:sp>
      <p:sp>
        <p:nvSpPr>
          <p:cNvPr id="4" name="Slide Number Placeholder 3"/>
          <p:cNvSpPr>
            <a:spLocks noGrp="1"/>
          </p:cNvSpPr>
          <p:nvPr>
            <p:ph type="sldNum" sz="quarter" idx="5"/>
          </p:nvPr>
        </p:nvSpPr>
        <p:spPr/>
        <p:txBody>
          <a:bodyPr/>
          <a:lstStyle/>
          <a:p>
            <a:fld id="{D5939589-3E79-4C82-AA4A-FE78234FAA59}" type="slidenum">
              <a:rPr lang="en-US" smtClean="0"/>
              <a:t>5</a:t>
            </a:fld>
            <a:endParaRPr lang="en-US"/>
          </a:p>
        </p:txBody>
      </p:sp>
    </p:spTree>
    <p:extLst>
      <p:ext uri="{BB962C8B-B14F-4D97-AF65-F5344CB8AC3E}">
        <p14:creationId xmlns:p14="http://schemas.microsoft.com/office/powerpoint/2010/main" val="342202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5939589-3E79-4C82-AA4A-FE78234FAA59}" type="slidenum">
              <a:rPr lang="en-US" smtClean="0"/>
              <a:t>9</a:t>
            </a:fld>
            <a:endParaRPr lang="en-US"/>
          </a:p>
        </p:txBody>
      </p:sp>
    </p:spTree>
    <p:extLst>
      <p:ext uri="{BB962C8B-B14F-4D97-AF65-F5344CB8AC3E}">
        <p14:creationId xmlns:p14="http://schemas.microsoft.com/office/powerpoint/2010/main" val="4270558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39700" indent="0">
              <a:buNone/>
            </a:pPr>
            <a:r>
              <a:rPr lang="en-GB" b="1"/>
              <a:t>If we understand WHY it encourages us to “Delve deeper and linger longer”. You will be spending hours on your dissertation so it’s therefore very </a:t>
            </a:r>
            <a:r>
              <a:rPr lang="en-GB" b="1" err="1"/>
              <a:t>very</a:t>
            </a:r>
            <a:r>
              <a:rPr lang="en-GB" b="1"/>
              <a:t> important that you have a clarity and you have really thought out what your going to do. My PhD changed as I went on.</a:t>
            </a:r>
          </a:p>
        </p:txBody>
      </p:sp>
    </p:spTree>
    <p:extLst>
      <p:ext uri="{BB962C8B-B14F-4D97-AF65-F5344CB8AC3E}">
        <p14:creationId xmlns:p14="http://schemas.microsoft.com/office/powerpoint/2010/main" val="493439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5939589-3E79-4C82-AA4A-FE78234FAA59}" type="slidenum">
              <a:rPr lang="en-US" smtClean="0"/>
              <a:t>12</a:t>
            </a:fld>
            <a:endParaRPr lang="en-US"/>
          </a:p>
        </p:txBody>
      </p:sp>
    </p:spTree>
    <p:extLst>
      <p:ext uri="{BB962C8B-B14F-4D97-AF65-F5344CB8AC3E}">
        <p14:creationId xmlns:p14="http://schemas.microsoft.com/office/powerpoint/2010/main" val="21273700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5939589-3E79-4C82-AA4A-FE78234FAA59}" type="slidenum">
              <a:rPr lang="en-US" smtClean="0"/>
              <a:t>14</a:t>
            </a:fld>
            <a:endParaRPr lang="en-US"/>
          </a:p>
        </p:txBody>
      </p:sp>
    </p:spTree>
    <p:extLst>
      <p:ext uri="{BB962C8B-B14F-4D97-AF65-F5344CB8AC3E}">
        <p14:creationId xmlns:p14="http://schemas.microsoft.com/office/powerpoint/2010/main" val="1182194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Palaiologou, I (2016) Doing Research in Education. London: SAGE; Punch K.F. (2009) Introduction to Research Methods in Education. London: SAGE</a:t>
            </a:r>
          </a:p>
        </p:txBody>
      </p:sp>
      <p:sp>
        <p:nvSpPr>
          <p:cNvPr id="4" name="Slide Number Placeholder 3"/>
          <p:cNvSpPr>
            <a:spLocks noGrp="1"/>
          </p:cNvSpPr>
          <p:nvPr>
            <p:ph type="sldNum" sz="quarter" idx="5"/>
          </p:nvPr>
        </p:nvSpPr>
        <p:spPr/>
        <p:txBody>
          <a:bodyPr/>
          <a:lstStyle/>
          <a:p>
            <a:fld id="{D5939589-3E79-4C82-AA4A-FE78234FAA59}" type="slidenum">
              <a:rPr lang="en-US" smtClean="0"/>
              <a:t>15</a:t>
            </a:fld>
            <a:endParaRPr lang="en-US"/>
          </a:p>
        </p:txBody>
      </p:sp>
    </p:spTree>
    <p:extLst>
      <p:ext uri="{BB962C8B-B14F-4D97-AF65-F5344CB8AC3E}">
        <p14:creationId xmlns:p14="http://schemas.microsoft.com/office/powerpoint/2010/main" val="8593208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5939589-3E79-4C82-AA4A-FE78234FAA59}" type="slidenum">
              <a:rPr lang="en-US" smtClean="0"/>
              <a:t>17</a:t>
            </a:fld>
            <a:endParaRPr lang="en-US"/>
          </a:p>
        </p:txBody>
      </p:sp>
    </p:spTree>
    <p:extLst>
      <p:ext uri="{BB962C8B-B14F-4D97-AF65-F5344CB8AC3E}">
        <p14:creationId xmlns:p14="http://schemas.microsoft.com/office/powerpoint/2010/main" val="444188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5939589-3E79-4C82-AA4A-FE78234FAA59}" type="slidenum">
              <a:rPr lang="en-US" smtClean="0"/>
              <a:t>18</a:t>
            </a:fld>
            <a:endParaRPr lang="en-US"/>
          </a:p>
        </p:txBody>
      </p:sp>
    </p:spTree>
    <p:extLst>
      <p:ext uri="{BB962C8B-B14F-4D97-AF65-F5344CB8AC3E}">
        <p14:creationId xmlns:p14="http://schemas.microsoft.com/office/powerpoint/2010/main" val="40368377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5939589-3E79-4C82-AA4A-FE78234FAA59}" type="slidenum">
              <a:rPr lang="en-US" smtClean="0"/>
              <a:t>20</a:t>
            </a:fld>
            <a:endParaRPr lang="en-US"/>
          </a:p>
        </p:txBody>
      </p:sp>
    </p:spTree>
    <p:extLst>
      <p:ext uri="{BB962C8B-B14F-4D97-AF65-F5344CB8AC3E}">
        <p14:creationId xmlns:p14="http://schemas.microsoft.com/office/powerpoint/2010/main" val="3246183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780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anchor="b"/>
          <a:lstStyle>
            <a:lvl1pPr algn="l">
              <a:defRPr sz="5400" b="1" i="0" cap="all"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spTree>
    <p:extLst>
      <p:ext uri="{BB962C8B-B14F-4D97-AF65-F5344CB8AC3E}">
        <p14:creationId xmlns:p14="http://schemas.microsoft.com/office/powerpoint/2010/main" val="2137906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anchor="ctr">
            <a:noAutofit/>
          </a:bodyPr>
          <a:lstStyle>
            <a:lvl1pPr algn="ctr">
              <a:buNone/>
              <a:defRPr sz="1600" b="1">
                <a:solidFill>
                  <a:schemeClr val="bg1"/>
                </a:solidFill>
              </a:defRPr>
            </a:lvl1pPr>
          </a:lstStyle>
          <a:p>
            <a:r>
              <a:rPr lang="en-US"/>
              <a:t>Click icon to add picture</a:t>
            </a:r>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anchor="b"/>
          <a:lstStyle>
            <a:lvl1pPr algn="r">
              <a:defRPr sz="6000" b="1" cap="all" spc="400" baseline="0">
                <a:solidFill>
                  <a:schemeClr val="bg1"/>
                </a:solidFill>
              </a:defRPr>
            </a:lvl1pPr>
          </a:lstStyle>
          <a:p>
            <a:r>
              <a:rPr lang="en-US"/>
              <a:t>Title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a:lstStyle>
            <a:lvl1pPr>
              <a:defRPr>
                <a:solidFill>
                  <a:schemeClr val="bg1"/>
                </a:solidFill>
              </a:defRPr>
            </a:lvl1pPr>
          </a:lstStyle>
          <a:p>
            <a:r>
              <a:rPr lang="en-US"/>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a:lstStyle>
            <a:lvl1pPr marL="0" indent="0" algn="r">
              <a:buNone/>
              <a:defRPr sz="1800">
                <a:solidFill>
                  <a:schemeClr val="bg1"/>
                </a:solidFill>
              </a:defRPr>
            </a:lvl1pPr>
          </a:lstStyle>
          <a:p>
            <a:pPr lvl="0"/>
            <a:r>
              <a:rPr lang="en-US"/>
              <a:t>Click to edit Master text styles</a:t>
            </a:r>
          </a:p>
        </p:txBody>
      </p:sp>
      <p:sp>
        <p:nvSpPr>
          <p:cNvPr id="11" name="Graphic 12">
            <a:extLst>
              <a:ext uri="{FF2B5EF4-FFF2-40B4-BE49-F238E27FC236}">
                <a16:creationId xmlns:a16="http://schemas.microsoft.com/office/drawing/2014/main" id="{EA1B6985-3E5A-40F4-9268-D4AB3BBF8C9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3" name="Graphic 13">
            <a:extLst>
              <a:ext uri="{FF2B5EF4-FFF2-40B4-BE49-F238E27FC236}">
                <a16:creationId xmlns:a16="http://schemas.microsoft.com/office/drawing/2014/main" id="{338BC906-9D03-4280-85E8-21A81BC21D73}"/>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7" name="Graphic 15">
            <a:extLst>
              <a:ext uri="{FF2B5EF4-FFF2-40B4-BE49-F238E27FC236}">
                <a16:creationId xmlns:a16="http://schemas.microsoft.com/office/drawing/2014/main" id="{C5C06D53-C9F6-47E8-BFE1-B8193A1AED8B}"/>
              </a:ext>
            </a:extLst>
          </p:cNvPr>
          <p:cNvSpPr/>
          <p:nvPr userDrawn="1"/>
        </p:nvSpPr>
        <p:spPr>
          <a:xfrm>
            <a:off x="1669987"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Tree>
    <p:extLst>
      <p:ext uri="{BB962C8B-B14F-4D97-AF65-F5344CB8AC3E}">
        <p14:creationId xmlns:p14="http://schemas.microsoft.com/office/powerpoint/2010/main" val="2490768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a:t>Click icon to add picture</a:t>
            </a:r>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lvl1pPr>
              <a:defRPr>
                <a:solidFill>
                  <a:schemeClr val="accent2"/>
                </a:solidFill>
              </a:defRPr>
            </a:lvl1pPr>
          </a:lstStyle>
          <a:p>
            <a:r>
              <a:rPr lang="en-US"/>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a:lstStyle>
            <a:lvl1pPr>
              <a:defRPr baseline="0">
                <a:solidFill>
                  <a:schemeClr val="accent2"/>
                </a:solidFill>
              </a:defRPr>
            </a:lvl1pPr>
          </a:lstStyle>
          <a:p>
            <a:r>
              <a:rPr lang="en-US"/>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Tree>
    <p:extLst>
      <p:ext uri="{BB962C8B-B14F-4D97-AF65-F5344CB8AC3E}">
        <p14:creationId xmlns:p14="http://schemas.microsoft.com/office/powerpoint/2010/main" val="1897111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anchor="b">
            <a:normAutofit/>
          </a:bodyPr>
          <a:lstStyle>
            <a:lvl1pPr algn="ctr">
              <a:defRPr sz="6000" b="1" i="0" cap="all" baseline="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a:p>
        </p:txBody>
      </p:sp>
    </p:spTree>
    <p:extLst>
      <p:ext uri="{BB962C8B-B14F-4D97-AF65-F5344CB8AC3E}">
        <p14:creationId xmlns:p14="http://schemas.microsoft.com/office/powerpoint/2010/main" val="3442482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lvl1pPr>
              <a:defRPr sz="5400"/>
            </a:lvl1p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D8DA9DAA-006C-4F4B-980E-E3DF019B24E2}"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217450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anchor="b"/>
          <a:lstStyle>
            <a:lvl1pPr algn="l">
              <a:lnSpc>
                <a:spcPct val="110000"/>
              </a:lnSpc>
              <a:spcBef>
                <a:spcPts val="1000"/>
              </a:spcBef>
              <a:defRPr sz="3600" b="0" i="0" cap="none"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anchor="ctr"/>
          <a:lstStyle>
            <a:lvl1pPr algn="ctr">
              <a:buNone/>
              <a:defRPr>
                <a:solidFill>
                  <a:schemeClr val="bg1"/>
                </a:solidFill>
              </a:defRPr>
            </a:lvl1pPr>
          </a:lstStyle>
          <a:p>
            <a:r>
              <a:rPr lang="en-US"/>
              <a:t>Click icon to add picture</a:t>
            </a:r>
          </a:p>
        </p:txBody>
      </p:sp>
    </p:spTree>
    <p:extLst>
      <p:ext uri="{BB962C8B-B14F-4D97-AF65-F5344CB8AC3E}">
        <p14:creationId xmlns:p14="http://schemas.microsoft.com/office/powerpoint/2010/main" val="1299048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a:lstStyle>
            <a:lvl1pPr>
              <a:defRPr sz="5400" b="1" cap="all" baseline="0">
                <a:solidFill>
                  <a:schemeClr val="bg1"/>
                </a:solidFill>
              </a:defRPr>
            </a:lvl1pPr>
          </a:lstStyle>
          <a:p>
            <a:r>
              <a:rPr lang="en-US"/>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a:xfrm>
            <a:off x="658368" y="6356350"/>
            <a:ext cx="2743200" cy="365125"/>
          </a:xfrm>
        </p:spPr>
        <p:txBody>
          <a:bodyPr/>
          <a:lstStyle>
            <a:lvl1pPr>
              <a:defRPr>
                <a:solidFill>
                  <a:schemeClr val="bg1"/>
                </a:solidFill>
              </a:defRPr>
            </a:lvl1pPr>
          </a:lstStyle>
          <a:p>
            <a:r>
              <a:rPr lang="en-US"/>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a:lstStyle>
            <a:lvl1pPr>
              <a:defRPr>
                <a:solidFill>
                  <a:schemeClr val="bg1"/>
                </a:solidFill>
              </a:defRPr>
            </a:lvl1pPr>
          </a:lstStyle>
          <a:p>
            <a:r>
              <a:rPr lang="en-US"/>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bg1"/>
                </a:solidFill>
              </a:defRPr>
            </a:lvl1pPr>
          </a:lstStyle>
          <a:p>
            <a:fld id="{D8DA9DAA-006C-4F4B-980E-E3DF019B24E2}" type="slidenum">
              <a:rPr lang="en-US" smtClean="0"/>
              <a:pPr/>
              <a:t>‹#›</a:t>
            </a:fld>
            <a:endParaRPr lang="en-US"/>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a:p>
        </p:txBody>
      </p:sp>
    </p:spTree>
    <p:extLst>
      <p:ext uri="{BB962C8B-B14F-4D97-AF65-F5344CB8AC3E}">
        <p14:creationId xmlns:p14="http://schemas.microsoft.com/office/powerpoint/2010/main" val="122263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1205288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937595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23730798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anchor="b"/>
          <a:lstStyle>
            <a:lvl1pPr algn="l">
              <a:defRPr sz="5400" b="0" i="0" cap="none" baseline="0"/>
            </a:lvl1pPr>
          </a:lstStyle>
          <a:p>
            <a:r>
              <a:rPr lang="en-US"/>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anchor="ctr"/>
          <a:lstStyle>
            <a:lvl1pPr algn="ctr">
              <a:buNone/>
              <a:defRPr>
                <a:solidFill>
                  <a:schemeClr val="bg1"/>
                </a:solidFill>
              </a:defRPr>
            </a:lvl1pPr>
          </a:lstStyle>
          <a:p>
            <a:r>
              <a:rPr lang="en-US"/>
              <a:t>Click icon to add picture</a:t>
            </a:r>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anchor="ctr"/>
          <a:lstStyle>
            <a:lvl1pPr algn="ctr">
              <a:buNone/>
              <a:defRPr>
                <a:solidFill>
                  <a:schemeClr val="bg1"/>
                </a:solidFill>
              </a:defRPr>
            </a:lvl1pPr>
          </a:lstStyle>
          <a:p>
            <a:r>
              <a:rPr lang="en-US"/>
              <a:t>Click icon to add picture</a:t>
            </a:r>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anchor="ctr"/>
          <a:lstStyle>
            <a:lvl1pPr algn="ctr">
              <a:buNone/>
              <a:defRPr>
                <a:solidFill>
                  <a:schemeClr val="bg1"/>
                </a:solidFill>
              </a:defRPr>
            </a:lvl1pPr>
          </a:lstStyle>
          <a:p>
            <a:r>
              <a:rPr lang="en-US"/>
              <a:t>Click icon to add picture</a:t>
            </a:r>
          </a:p>
        </p:txBody>
      </p:sp>
    </p:spTree>
    <p:extLst>
      <p:ext uri="{BB962C8B-B14F-4D97-AF65-F5344CB8AC3E}">
        <p14:creationId xmlns:p14="http://schemas.microsoft.com/office/powerpoint/2010/main" val="12578914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anchor="ctr">
            <a:noAutofit/>
          </a:bodyPr>
          <a:lstStyle>
            <a:lvl1pPr algn="ctr">
              <a:buNone/>
              <a:defRPr sz="1800">
                <a:solidFill>
                  <a:schemeClr val="bg1"/>
                </a:solidFill>
              </a:defRPr>
            </a:lvl1pPr>
          </a:lstStyle>
          <a:p>
            <a:r>
              <a:rPr lang="en-US"/>
              <a:t>Click icon to add picture</a:t>
            </a:r>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anchor="b"/>
          <a:lstStyle>
            <a:lvl1pPr algn="r">
              <a:defRPr sz="4800" b="1" cap="all" spc="400" baseline="0">
                <a:solidFill>
                  <a:schemeClr val="bg1"/>
                </a:solidFill>
              </a:defRPr>
            </a:lvl1p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a:lstStyle>
            <a:lvl1pPr>
              <a:defRPr>
                <a:solidFill>
                  <a:schemeClr val="bg1"/>
                </a:solidFill>
              </a:defRPr>
            </a:lvl1pPr>
          </a:lstStyle>
          <a:p>
            <a:r>
              <a:rPr lang="en-US"/>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a:p>
        </p:txBody>
      </p:sp>
      <p:sp>
        <p:nvSpPr>
          <p:cNvPr id="8" name="Graphic 32">
            <a:extLst>
              <a:ext uri="{FF2B5EF4-FFF2-40B4-BE49-F238E27FC236}">
                <a16:creationId xmlns:a16="http://schemas.microsoft.com/office/drawing/2014/main" id="{846CD0EA-B0AA-4845-81A5-4ADD7C58B12F}"/>
              </a:ext>
            </a:extLst>
          </p:cNvPr>
          <p:cNvSpPr/>
          <p:nvPr userDrawn="1"/>
        </p:nvSpPr>
        <p:spPr>
          <a:xfrm>
            <a:off x="1472366" y="185953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10" name="Graphic 33">
            <a:extLst>
              <a:ext uri="{FF2B5EF4-FFF2-40B4-BE49-F238E27FC236}">
                <a16:creationId xmlns:a16="http://schemas.microsoft.com/office/drawing/2014/main" id="{0E97A0CB-7CB1-47F0-BD48-EEECBAC39CD2}"/>
              </a:ext>
            </a:extLst>
          </p:cNvPr>
          <p:cNvSpPr/>
          <p:nvPr userDrawn="1"/>
        </p:nvSpPr>
        <p:spPr>
          <a:xfrm>
            <a:off x="2014523" y="3146867"/>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sp>
        <p:nvSpPr>
          <p:cNvPr id="12" name="Graphic 31">
            <a:extLst>
              <a:ext uri="{FF2B5EF4-FFF2-40B4-BE49-F238E27FC236}">
                <a16:creationId xmlns:a16="http://schemas.microsoft.com/office/drawing/2014/main" id="{477816C9-06CB-4BC5-B26B-6A2877BD941A}"/>
              </a:ext>
            </a:extLst>
          </p:cNvPr>
          <p:cNvSpPr/>
          <p:nvPr userDrawn="1"/>
        </p:nvSpPr>
        <p:spPr>
          <a:xfrm>
            <a:off x="5404920" y="450829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3010451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r>
              <a:rPr lang="en-US"/>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r>
              <a:rPr lang="en-US"/>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D8DA9DAA-006C-4F4B-980E-E3DF019B24E2}"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r>
              <a:rPr lang="en-US"/>
              <a:t>9/3/20XX</a:t>
            </a:r>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r>
              <a:rPr lang="en-US"/>
              <a:t>Presentation Title</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D8DA9DAA-006C-4F4B-980E-E3DF019B24E2}"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867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r>
              <a:rPr lang="en-US"/>
              <a:t>9/3/20XX</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r>
              <a:rPr lang="en-US"/>
              <a:t>Presentation Title</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D8DA9DAA-006C-4F4B-980E-E3DF019B24E2}"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8059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r>
              <a:rPr lang="en-US"/>
              <a:t>9/3/20XX</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r>
              <a:rPr lang="en-US"/>
              <a:t>Presentation Title</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D8DA9DAA-006C-4F4B-980E-E3DF019B24E2}"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407755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r>
              <a:rPr lang="en-US"/>
              <a:t>9/3/20XX</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r>
              <a:rPr lang="en-US"/>
              <a:t>Presentation Title</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D8DA9DAA-006C-4F4B-980E-E3DF019B24E2}" type="slidenum">
              <a:rPr lang="en-US" smtClean="0"/>
              <a:t>‹#›</a:t>
            </a:fld>
            <a:endParaRPr lang="en-US"/>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697" r:id="rId1"/>
    <p:sldLayoutId id="2147483708" r:id="rId2"/>
    <p:sldLayoutId id="2147483717" r:id="rId3"/>
    <p:sldLayoutId id="2147483710" r:id="rId4"/>
    <p:sldLayoutId id="2147483709" r:id="rId5"/>
    <p:sldLayoutId id="2147483698" r:id="rId6"/>
    <p:sldLayoutId id="2147483713" r:id="rId7"/>
    <p:sldLayoutId id="2147483712" r:id="rId8"/>
    <p:sldLayoutId id="2147483700" r:id="rId9"/>
    <p:sldLayoutId id="2147483701" r:id="rId10"/>
    <p:sldLayoutId id="2147483716" r:id="rId11"/>
    <p:sldLayoutId id="2147483714" r:id="rId12"/>
    <p:sldLayoutId id="2147483715" r:id="rId13"/>
    <p:sldLayoutId id="2147483702" r:id="rId14"/>
    <p:sldLayoutId id="2147483703" r:id="rId15"/>
    <p:sldLayoutId id="2147483704" r:id="rId16"/>
    <p:sldLayoutId id="2147483705"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Layout" Target="../slideLayouts/slideLayout5.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video" Target="https://www.youtube.com/embed/hkcqGU7l_zU?feature=oembed" TargetMode="External"/><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3.xml"/><Relationship Id="rId1" Type="http://schemas.openxmlformats.org/officeDocument/2006/relationships/video" Target="https://www.youtube.com/embed/hkcqGU7l_zU?feature=oembed" TargetMode="External"/><Relationship Id="rId5" Type="http://schemas.openxmlformats.org/officeDocument/2006/relationships/image" Target="../media/image9.jpe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10.xml"/><Relationship Id="rId1" Type="http://schemas.openxmlformats.org/officeDocument/2006/relationships/video" Target="https://www.youtube.com/embed/u4ZoJKF_VuA?feature=oembed" TargetMode="Externa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1.xml"/><Relationship Id="rId1" Type="http://schemas.openxmlformats.org/officeDocument/2006/relationships/slideLayout" Target="../slideLayouts/slideLayout6.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9.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diagramLayout" Target="../diagrams/layout8.xml"/><Relationship Id="rId7" Type="http://schemas.openxmlformats.org/officeDocument/2006/relationships/diagramData" Target="../diagrams/data9.xml"/><Relationship Id="rId2" Type="http://schemas.openxmlformats.org/officeDocument/2006/relationships/diagramData" Target="../diagrams/data8.xml"/><Relationship Id="rId1" Type="http://schemas.openxmlformats.org/officeDocument/2006/relationships/slideLayout" Target="../slideLayouts/slideLayout10.xml"/><Relationship Id="rId6" Type="http://schemas.microsoft.com/office/2007/relationships/diagramDrawing" Target="../diagrams/drawing8.xml"/><Relationship Id="rId11" Type="http://schemas.microsoft.com/office/2007/relationships/diagramDrawing" Target="../diagrams/drawing9.xml"/><Relationship Id="rId5" Type="http://schemas.openxmlformats.org/officeDocument/2006/relationships/diagramColors" Target="../diagrams/colors8.xml"/><Relationship Id="rId10" Type="http://schemas.openxmlformats.org/officeDocument/2006/relationships/diagramColors" Target="../diagrams/colors9.xml"/><Relationship Id="rId4" Type="http://schemas.openxmlformats.org/officeDocument/2006/relationships/diagramQuickStyle" Target="../diagrams/quickStyle8.xml"/><Relationship Id="rId9" Type="http://schemas.openxmlformats.org/officeDocument/2006/relationships/diagramQuickStyle" Target="../diagrams/quickStyle9.xml"/></Relationships>
</file>

<file path=ppt/slides/_rels/slide2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5.xml"/><Relationship Id="rId1" Type="http://schemas.openxmlformats.org/officeDocument/2006/relationships/video" Target="https://www.youtube.com/embed/Ue3zZViI6w8?feature=oembed" TargetMode="External"/></Relationships>
</file>

<file path=ppt/slides/_rels/slide25.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10.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5.xml"/><Relationship Id="rId1" Type="http://schemas.openxmlformats.org/officeDocument/2006/relationships/video" Target="https://www.youtube.com/embed/N52_mFqQTY8?feature=oembed"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slideLayout" Target="../slideLayouts/slideLayout5.xml"/><Relationship Id="rId1" Type="http://schemas.openxmlformats.org/officeDocument/2006/relationships/video" Target="https://www.youtube.com/embed/cVGAxMo-kiw?start=57&amp;feature=oembed" TargetMode="External"/></Relationships>
</file>

<file path=ppt/slides/_rels/slide28.xml.rels><?xml version="1.0" encoding="UTF-8" standalone="yes"?>
<Relationships xmlns="http://schemas.openxmlformats.org/package/2006/relationships"><Relationship Id="rId8" Type="http://schemas.openxmlformats.org/officeDocument/2006/relationships/diagramLayout" Target="../diagrams/layout13.xml"/><Relationship Id="rId3" Type="http://schemas.openxmlformats.org/officeDocument/2006/relationships/diagramLayout" Target="../diagrams/layout12.xml"/><Relationship Id="rId7" Type="http://schemas.openxmlformats.org/officeDocument/2006/relationships/diagramData" Target="../diagrams/data13.xml"/><Relationship Id="rId2" Type="http://schemas.openxmlformats.org/officeDocument/2006/relationships/diagramData" Target="../diagrams/data12.xml"/><Relationship Id="rId1" Type="http://schemas.openxmlformats.org/officeDocument/2006/relationships/slideLayout" Target="../slideLayouts/slideLayout10.xml"/><Relationship Id="rId6" Type="http://schemas.microsoft.com/office/2007/relationships/diagramDrawing" Target="../diagrams/drawing12.xml"/><Relationship Id="rId11" Type="http://schemas.microsoft.com/office/2007/relationships/diagramDrawing" Target="../diagrams/drawing13.xml"/><Relationship Id="rId5" Type="http://schemas.openxmlformats.org/officeDocument/2006/relationships/diagramColors" Target="../diagrams/colors12.xml"/><Relationship Id="rId10" Type="http://schemas.openxmlformats.org/officeDocument/2006/relationships/diagramColors" Target="../diagrams/colors13.xml"/><Relationship Id="rId4" Type="http://schemas.openxmlformats.org/officeDocument/2006/relationships/diagramQuickStyle" Target="../diagrams/quickStyle12.xml"/><Relationship Id="rId9" Type="http://schemas.openxmlformats.org/officeDocument/2006/relationships/diagramQuickStyle" Target="../diagrams/quickStyle13.xml"/></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5.xml"/><Relationship Id="rId1" Type="http://schemas.openxmlformats.org/officeDocument/2006/relationships/video" Target="https://www.youtube.com/embed/Ov3F3pdhNkk?feature=oembed"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educators.wales/action-research" TargetMode="External"/><Relationship Id="rId1" Type="http://schemas.openxmlformats.org/officeDocument/2006/relationships/slideLayout" Target="../slideLayouts/slideLayout9.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5.xml"/><Relationship Id="rId4" Type="http://schemas.openxmlformats.org/officeDocument/2006/relationships/image" Target="../media/image26.png"/></Relationships>
</file>

<file path=ppt/slides/_rels/slide3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6.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6.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6.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3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8" Type="http://schemas.openxmlformats.org/officeDocument/2006/relationships/diagramLayout" Target="../diagrams/layout18.xml"/><Relationship Id="rId3" Type="http://schemas.openxmlformats.org/officeDocument/2006/relationships/diagramLayout" Target="../diagrams/layout17.xml"/><Relationship Id="rId7" Type="http://schemas.openxmlformats.org/officeDocument/2006/relationships/diagramData" Target="../diagrams/data18.xml"/><Relationship Id="rId2" Type="http://schemas.openxmlformats.org/officeDocument/2006/relationships/diagramData" Target="../diagrams/data17.xml"/><Relationship Id="rId1" Type="http://schemas.openxmlformats.org/officeDocument/2006/relationships/slideLayout" Target="../slideLayouts/slideLayout10.xml"/><Relationship Id="rId6" Type="http://schemas.microsoft.com/office/2007/relationships/diagramDrawing" Target="../diagrams/drawing17.xml"/><Relationship Id="rId11" Type="http://schemas.microsoft.com/office/2007/relationships/diagramDrawing" Target="../diagrams/drawing18.xml"/><Relationship Id="rId5" Type="http://schemas.openxmlformats.org/officeDocument/2006/relationships/diagramColors" Target="../diagrams/colors17.xml"/><Relationship Id="rId10" Type="http://schemas.openxmlformats.org/officeDocument/2006/relationships/diagramColors" Target="../diagrams/colors18.xml"/><Relationship Id="rId4" Type="http://schemas.openxmlformats.org/officeDocument/2006/relationships/diagramQuickStyle" Target="../diagrams/quickStyle17.xml"/><Relationship Id="rId9" Type="http://schemas.openxmlformats.org/officeDocument/2006/relationships/diagramQuickStyle" Target="../diagrams/quickStyle18.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6.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0.xml.rels><?xml version="1.0" encoding="UTF-8" standalone="yes"?>
<Relationships xmlns="http://schemas.openxmlformats.org/package/2006/relationships"><Relationship Id="rId8" Type="http://schemas.openxmlformats.org/officeDocument/2006/relationships/diagramLayout" Target="../diagrams/layout21.xml"/><Relationship Id="rId3" Type="http://schemas.openxmlformats.org/officeDocument/2006/relationships/diagramLayout" Target="../diagrams/layout20.xml"/><Relationship Id="rId7" Type="http://schemas.openxmlformats.org/officeDocument/2006/relationships/diagramData" Target="../diagrams/data21.xml"/><Relationship Id="rId2" Type="http://schemas.openxmlformats.org/officeDocument/2006/relationships/diagramData" Target="../diagrams/data20.xml"/><Relationship Id="rId1" Type="http://schemas.openxmlformats.org/officeDocument/2006/relationships/slideLayout" Target="../slideLayouts/slideLayout10.xml"/><Relationship Id="rId6" Type="http://schemas.microsoft.com/office/2007/relationships/diagramDrawing" Target="../diagrams/drawing20.xml"/><Relationship Id="rId11" Type="http://schemas.microsoft.com/office/2007/relationships/diagramDrawing" Target="../diagrams/drawing21.xml"/><Relationship Id="rId5" Type="http://schemas.openxmlformats.org/officeDocument/2006/relationships/diagramColors" Target="../diagrams/colors20.xml"/><Relationship Id="rId10" Type="http://schemas.openxmlformats.org/officeDocument/2006/relationships/diagramColors" Target="../diagrams/colors21.xml"/><Relationship Id="rId4" Type="http://schemas.openxmlformats.org/officeDocument/2006/relationships/diagramQuickStyle" Target="../diagrams/quickStyle20.xml"/><Relationship Id="rId9" Type="http://schemas.openxmlformats.org/officeDocument/2006/relationships/diagramQuickStyle" Target="../diagrams/quickStyle21.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6.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9.png"/><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8" Type="http://schemas.openxmlformats.org/officeDocument/2006/relationships/diagramLayout" Target="../diagrams/layout24.xml"/><Relationship Id="rId3" Type="http://schemas.openxmlformats.org/officeDocument/2006/relationships/diagramLayout" Target="../diagrams/layout23.xml"/><Relationship Id="rId7" Type="http://schemas.openxmlformats.org/officeDocument/2006/relationships/diagramData" Target="../diagrams/data24.xml"/><Relationship Id="rId2" Type="http://schemas.openxmlformats.org/officeDocument/2006/relationships/diagramData" Target="../diagrams/data23.xml"/><Relationship Id="rId1" Type="http://schemas.openxmlformats.org/officeDocument/2006/relationships/slideLayout" Target="../slideLayouts/slideLayout10.xml"/><Relationship Id="rId6" Type="http://schemas.microsoft.com/office/2007/relationships/diagramDrawing" Target="../diagrams/drawing23.xml"/><Relationship Id="rId11" Type="http://schemas.microsoft.com/office/2007/relationships/diagramDrawing" Target="../diagrams/drawing24.xml"/><Relationship Id="rId5" Type="http://schemas.openxmlformats.org/officeDocument/2006/relationships/diagramColors" Target="../diagrams/colors23.xml"/><Relationship Id="rId10" Type="http://schemas.openxmlformats.org/officeDocument/2006/relationships/diagramColors" Target="../diagrams/colors24.xml"/><Relationship Id="rId4" Type="http://schemas.openxmlformats.org/officeDocument/2006/relationships/diagramQuickStyle" Target="../diagrams/quickStyle23.xml"/><Relationship Id="rId9" Type="http://schemas.openxmlformats.org/officeDocument/2006/relationships/diagramQuickStyle" Target="../diagrams/quickStyle2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10.xml"/><Relationship Id="rId1" Type="http://schemas.openxmlformats.org/officeDocument/2006/relationships/video" Target="https://www.youtube.com/embed/tirZ7ktPW64?start=2&amp;feature=oembed"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10.xml"/><Relationship Id="rId1" Type="http://schemas.openxmlformats.org/officeDocument/2006/relationships/video" Target="https://www.youtube.com/embed/Sv7j4uuu-VY?feature=oembed"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slideLayout" Target="../slideLayouts/slideLayout10.xml"/><Relationship Id="rId1" Type="http://schemas.openxmlformats.org/officeDocument/2006/relationships/video" Target="https://www.youtube.com/embed/VweoGuqejXo?feature=oembed" TargetMode="Externa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CE3C5560-7A9C-489F-9148-18C5E1D0F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ubtitle 6">
            <a:extLst>
              <a:ext uri="{FF2B5EF4-FFF2-40B4-BE49-F238E27FC236}">
                <a16:creationId xmlns:a16="http://schemas.microsoft.com/office/drawing/2014/main" id="{147F7821-DE45-703D-DC13-319A3F9D0FEE}"/>
              </a:ext>
            </a:extLst>
          </p:cNvPr>
          <p:cNvSpPr>
            <a:spLocks noGrp="1"/>
          </p:cNvSpPr>
          <p:nvPr>
            <p:ph type="subTitle" idx="1"/>
          </p:nvPr>
        </p:nvSpPr>
        <p:spPr>
          <a:xfrm>
            <a:off x="1301262" y="582921"/>
            <a:ext cx="5739209" cy="5313813"/>
          </a:xfrm>
        </p:spPr>
        <p:txBody>
          <a:bodyPr>
            <a:normAutofit/>
          </a:bodyPr>
          <a:lstStyle/>
          <a:p>
            <a:pPr algn="l"/>
            <a:r>
              <a:rPr lang="en-GB" sz="8800" b="1"/>
              <a:t>Research Methods</a:t>
            </a:r>
          </a:p>
          <a:p>
            <a:pPr algn="l"/>
            <a:endParaRPr lang="en-GB" sz="8800" b="1"/>
          </a:p>
          <a:p>
            <a:pPr algn="l"/>
            <a:r>
              <a:rPr lang="en-GB" sz="8000" b="1" u="sng"/>
              <a:t>Qualitative</a:t>
            </a:r>
          </a:p>
          <a:p>
            <a:pPr algn="l"/>
            <a:endParaRPr lang="en-GB" sz="8800" b="1"/>
          </a:p>
          <a:p>
            <a:pPr algn="l"/>
            <a:endParaRPr lang="en-GB" sz="8800" b="1"/>
          </a:p>
        </p:txBody>
      </p:sp>
      <p:sp>
        <p:nvSpPr>
          <p:cNvPr id="27" name="!!plus graphic">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236" y="1606411"/>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29" name="!!dot graphic">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014" y="183570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31" name="!!circle graphic">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3696" y="2060130"/>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33" name="!!Straight Connector">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301262" y="350520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pic>
        <p:nvPicPr>
          <p:cNvPr id="35" name="Graphic 34">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10836425" y="5436655"/>
            <a:ext cx="151536" cy="151536"/>
          </a:xfrm>
          <a:prstGeom prst="rect">
            <a:avLst/>
          </a:prstGeom>
        </p:spPr>
      </p:pic>
      <p:pic>
        <p:nvPicPr>
          <p:cNvPr id="37" name="Graphic 36">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11245175" y="5896734"/>
            <a:ext cx="108625" cy="108625"/>
          </a:xfrm>
          <a:prstGeom prst="rect">
            <a:avLst/>
          </a:prstGeom>
        </p:spPr>
      </p:pic>
      <p:pic>
        <p:nvPicPr>
          <p:cNvPr id="39" name="Graphic 38">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flipH="1">
            <a:off x="10554288" y="6038004"/>
            <a:ext cx="95759" cy="95759"/>
          </a:xfrm>
          <a:prstGeom prst="rect">
            <a:avLst/>
          </a:prstGeom>
        </p:spPr>
      </p:pic>
      <p:pic>
        <p:nvPicPr>
          <p:cNvPr id="9" name="Picture 8">
            <a:extLst>
              <a:ext uri="{FF2B5EF4-FFF2-40B4-BE49-F238E27FC236}">
                <a16:creationId xmlns:a16="http://schemas.microsoft.com/office/drawing/2014/main" id="{D162D218-9230-76D5-0A79-11AB14DF7A34}"/>
              </a:ext>
            </a:extLst>
          </p:cNvPr>
          <p:cNvPicPr>
            <a:picLocks noChangeAspect="1"/>
          </p:cNvPicPr>
          <p:nvPr/>
        </p:nvPicPr>
        <p:blipFill rotWithShape="1">
          <a:blip r:embed="rId8"/>
          <a:srcRect l="21325" r="30143" b="-1"/>
          <a:stretch/>
        </p:blipFill>
        <p:spPr>
          <a:xfrm>
            <a:off x="6740358" y="1606411"/>
            <a:ext cx="5451642" cy="5251590"/>
          </a:xfrm>
          <a:custGeom>
            <a:avLst/>
            <a:gdLst/>
            <a:ahLst/>
            <a:cxnLst/>
            <a:rect l="l" t="t" r="r" b="b"/>
            <a:pathLst>
              <a:path w="5923214" h="5705857">
                <a:moveTo>
                  <a:pt x="3612238" y="0"/>
                </a:moveTo>
                <a:cubicBezTo>
                  <a:pt x="4485043" y="0"/>
                  <a:pt x="5285549" y="309553"/>
                  <a:pt x="5909957" y="824860"/>
                </a:cubicBezTo>
                <a:lnTo>
                  <a:pt x="5923214" y="836909"/>
                </a:lnTo>
                <a:lnTo>
                  <a:pt x="5923214" y="5705857"/>
                </a:lnTo>
                <a:lnTo>
                  <a:pt x="672237" y="5705857"/>
                </a:lnTo>
                <a:lnTo>
                  <a:pt x="616914" y="5631875"/>
                </a:lnTo>
                <a:cubicBezTo>
                  <a:pt x="227427" y="5055358"/>
                  <a:pt x="0" y="4360357"/>
                  <a:pt x="0" y="3612238"/>
                </a:cubicBezTo>
                <a:cubicBezTo>
                  <a:pt x="0" y="1617255"/>
                  <a:pt x="1617255" y="0"/>
                  <a:pt x="3612238" y="0"/>
                </a:cubicBezTo>
                <a:close/>
              </a:path>
            </a:pathLst>
          </a:custGeom>
        </p:spPr>
      </p:pic>
    </p:spTree>
    <p:extLst>
      <p:ext uri="{BB962C8B-B14F-4D97-AF65-F5344CB8AC3E}">
        <p14:creationId xmlns:p14="http://schemas.microsoft.com/office/powerpoint/2010/main" val="22278825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353C1207-D1C8-49E3-8837-E2B89D366F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96ABB547-B533-D12B-CA6B-DA4D161AD3F1}"/>
              </a:ext>
            </a:extLst>
          </p:cNvPr>
          <p:cNvPicPr>
            <a:picLocks noChangeAspect="1"/>
          </p:cNvPicPr>
          <p:nvPr/>
        </p:nvPicPr>
        <p:blipFill rotWithShape="1">
          <a:blip r:embed="rId3">
            <a:alphaModFix amt="20000"/>
          </a:blip>
          <a:srcRect l="291" r="5042"/>
          <a:stretch/>
        </p:blipFill>
        <p:spPr>
          <a:xfrm>
            <a:off x="0" y="8313"/>
            <a:ext cx="12191999" cy="6857990"/>
          </a:xfrm>
          <a:prstGeom prst="rect">
            <a:avLst/>
          </a:prstGeom>
        </p:spPr>
      </p:pic>
      <p:sp>
        <p:nvSpPr>
          <p:cNvPr id="9" name="Slide Number Placeholder 8">
            <a:extLst>
              <a:ext uri="{FF2B5EF4-FFF2-40B4-BE49-F238E27FC236}">
                <a16:creationId xmlns:a16="http://schemas.microsoft.com/office/drawing/2014/main" id="{6DCF8D89-56D9-4E2B-9838-07DFB6E9D2BB}"/>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a:solidFill>
                  <a:srgbClr val="FFFFFF"/>
                </a:solidFill>
              </a:rPr>
              <a:pPr>
                <a:spcAft>
                  <a:spcPts val="600"/>
                </a:spcAft>
              </a:pPr>
              <a:t>2</a:t>
            </a:fld>
            <a:endParaRPr lang="en-US">
              <a:solidFill>
                <a:srgbClr val="FFFFFF"/>
              </a:solidFill>
            </a:endParaRPr>
          </a:p>
        </p:txBody>
      </p:sp>
      <p:sp>
        <p:nvSpPr>
          <p:cNvPr id="15" name="TextBox 14">
            <a:extLst>
              <a:ext uri="{FF2B5EF4-FFF2-40B4-BE49-F238E27FC236}">
                <a16:creationId xmlns:a16="http://schemas.microsoft.com/office/drawing/2014/main" id="{C985E06B-D08E-87F4-EC26-72DCA43E6D85}"/>
              </a:ext>
            </a:extLst>
          </p:cNvPr>
          <p:cNvSpPr txBox="1"/>
          <p:nvPr/>
        </p:nvSpPr>
        <p:spPr>
          <a:xfrm>
            <a:off x="422030" y="2468921"/>
            <a:ext cx="11054080" cy="3724096"/>
          </a:xfrm>
          <a:prstGeom prst="rect">
            <a:avLst/>
          </a:prstGeom>
          <a:noFill/>
        </p:spPr>
        <p:txBody>
          <a:bodyPr wrap="square" rtlCol="0">
            <a:spAutoFit/>
          </a:bodyPr>
          <a:lstStyle/>
          <a:p>
            <a:pPr algn="ctr"/>
            <a:r>
              <a:rPr lang="en-GB" sz="3400" b="1">
                <a:solidFill>
                  <a:schemeClr val="bg1"/>
                </a:solidFill>
              </a:rPr>
              <a:t>If we think of a research project as a new house, then at this stage, you will have already drawn up the building plans – ontology, epistemology, methodology – </a:t>
            </a:r>
          </a:p>
          <a:p>
            <a:pPr algn="ctr"/>
            <a:endParaRPr lang="en-GB" sz="2000" b="1">
              <a:solidFill>
                <a:schemeClr val="bg1"/>
              </a:solidFill>
            </a:endParaRPr>
          </a:p>
          <a:p>
            <a:pPr algn="ctr"/>
            <a:r>
              <a:rPr lang="en-GB" sz="3600" b="1">
                <a:solidFill>
                  <a:schemeClr val="bg1"/>
                </a:solidFill>
              </a:rPr>
              <a:t>and now you must decide which tools you need to build the house. </a:t>
            </a:r>
          </a:p>
        </p:txBody>
      </p:sp>
      <p:sp>
        <p:nvSpPr>
          <p:cNvPr id="16" name="TextBox 15">
            <a:extLst>
              <a:ext uri="{FF2B5EF4-FFF2-40B4-BE49-F238E27FC236}">
                <a16:creationId xmlns:a16="http://schemas.microsoft.com/office/drawing/2014/main" id="{2C06154F-8852-1D9D-790D-4F65C60EB4DB}"/>
              </a:ext>
            </a:extLst>
          </p:cNvPr>
          <p:cNvSpPr txBox="1"/>
          <p:nvPr/>
        </p:nvSpPr>
        <p:spPr>
          <a:xfrm>
            <a:off x="361068" y="255212"/>
            <a:ext cx="4424292" cy="1661993"/>
          </a:xfrm>
          <a:prstGeom prst="rect">
            <a:avLst/>
          </a:prstGeom>
          <a:solidFill>
            <a:srgbClr val="9E82F0"/>
          </a:solidFill>
        </p:spPr>
        <p:txBody>
          <a:bodyPr wrap="square" rtlCol="0">
            <a:spAutoFit/>
          </a:bodyPr>
          <a:lstStyle/>
          <a:p>
            <a:r>
              <a:rPr lang="en-GB" sz="5400" b="1">
                <a:solidFill>
                  <a:schemeClr val="bg1"/>
                </a:solidFill>
              </a:rPr>
              <a:t>REASEARCH</a:t>
            </a:r>
            <a:r>
              <a:rPr lang="en-GB" sz="4800" b="1">
                <a:solidFill>
                  <a:schemeClr val="bg1"/>
                </a:solidFill>
              </a:rPr>
              <a:t> METHODS</a:t>
            </a:r>
          </a:p>
        </p:txBody>
      </p:sp>
    </p:spTree>
    <p:extLst>
      <p:ext uri="{BB962C8B-B14F-4D97-AF65-F5344CB8AC3E}">
        <p14:creationId xmlns:p14="http://schemas.microsoft.com/office/powerpoint/2010/main" val="2472994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9" name="Straight Connector 18">
            <a:extLst>
              <a:ext uri="{FF2B5EF4-FFF2-40B4-BE49-F238E27FC236}">
                <a16:creationId xmlns:a16="http://schemas.microsoft.com/office/drawing/2014/main" id="{353C1207-D1C8-49E3-8837-E2B89D366F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a:extLst>
              <a:ext uri="{FF2B5EF4-FFF2-40B4-BE49-F238E27FC236}">
                <a16:creationId xmlns:a16="http://schemas.microsoft.com/office/drawing/2014/main" id="{96ABB547-B533-D12B-CA6B-DA4D161AD3F1}"/>
              </a:ext>
            </a:extLst>
          </p:cNvPr>
          <p:cNvPicPr>
            <a:picLocks noChangeAspect="1"/>
          </p:cNvPicPr>
          <p:nvPr/>
        </p:nvPicPr>
        <p:blipFill rotWithShape="1">
          <a:blip r:embed="rId4">
            <a:alphaModFix amt="20000"/>
          </a:blip>
          <a:srcRect l="291" r="5042"/>
          <a:stretch/>
        </p:blipFill>
        <p:spPr>
          <a:xfrm>
            <a:off x="0" y="8313"/>
            <a:ext cx="12191999" cy="6857990"/>
          </a:xfrm>
          <a:prstGeom prst="rect">
            <a:avLst/>
          </a:prstGeom>
        </p:spPr>
      </p:pic>
      <p:sp>
        <p:nvSpPr>
          <p:cNvPr id="9" name="Slide Number Placeholder 8">
            <a:extLst>
              <a:ext uri="{FF2B5EF4-FFF2-40B4-BE49-F238E27FC236}">
                <a16:creationId xmlns:a16="http://schemas.microsoft.com/office/drawing/2014/main" id="{6DCF8D89-56D9-4E2B-9838-07DFB6E9D2BB}"/>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a:solidFill>
                  <a:srgbClr val="FFFFFF"/>
                </a:solidFill>
              </a:rPr>
              <a:pPr>
                <a:spcAft>
                  <a:spcPts val="600"/>
                </a:spcAft>
              </a:pPr>
              <a:t>3</a:t>
            </a:fld>
            <a:endParaRPr lang="en-US">
              <a:solidFill>
                <a:srgbClr val="FFFFFF"/>
              </a:solidFill>
            </a:endParaRPr>
          </a:p>
        </p:txBody>
      </p:sp>
      <p:pic>
        <p:nvPicPr>
          <p:cNvPr id="2" name="Online Media 1" title="Ontology, epistemology and research paradigm">
            <a:hlinkClick r:id="" action="ppaction://media"/>
            <a:extLst>
              <a:ext uri="{FF2B5EF4-FFF2-40B4-BE49-F238E27FC236}">
                <a16:creationId xmlns:a16="http://schemas.microsoft.com/office/drawing/2014/main" id="{7A845EB2-B9A8-ED6C-A542-40CCF5BA0833}"/>
              </a:ext>
            </a:extLst>
          </p:cNvPr>
          <p:cNvPicPr>
            <a:picLocks noRot="1" noChangeAspect="1"/>
          </p:cNvPicPr>
          <p:nvPr>
            <a:videoFile r:link="rId1"/>
          </p:nvPr>
        </p:nvPicPr>
        <p:blipFill>
          <a:blip r:embed="rId5"/>
          <a:stretch>
            <a:fillRect/>
          </a:stretch>
        </p:blipFill>
        <p:spPr>
          <a:xfrm>
            <a:off x="422698" y="324636"/>
            <a:ext cx="11366796" cy="6422239"/>
          </a:xfrm>
          <a:prstGeom prst="rect">
            <a:avLst/>
          </a:prstGeom>
        </p:spPr>
      </p:pic>
    </p:spTree>
    <p:extLst>
      <p:ext uri="{BB962C8B-B14F-4D97-AF65-F5344CB8AC3E}">
        <p14:creationId xmlns:p14="http://schemas.microsoft.com/office/powerpoint/2010/main" val="819496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b="1" u="sng"/>
              <a:t>Step One: Choose your Research Paradigm  </a:t>
            </a:r>
          </a:p>
        </p:txBody>
      </p:sp>
      <p:graphicFrame>
        <p:nvGraphicFramePr>
          <p:cNvPr id="7" name="Content Placeholder 6"/>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6951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96ABB547-B533-D12B-CA6B-DA4D161AD3F1}"/>
              </a:ext>
            </a:extLst>
          </p:cNvPr>
          <p:cNvPicPr>
            <a:picLocks noChangeAspect="1"/>
          </p:cNvPicPr>
          <p:nvPr/>
        </p:nvPicPr>
        <p:blipFill rotWithShape="1">
          <a:blip r:embed="rId4">
            <a:alphaModFix amt="20000"/>
          </a:blip>
          <a:srcRect l="291" r="5042"/>
          <a:stretch/>
        </p:blipFill>
        <p:spPr>
          <a:xfrm>
            <a:off x="0" y="8313"/>
            <a:ext cx="12191999" cy="6857990"/>
          </a:xfrm>
          <a:prstGeom prst="rect">
            <a:avLst/>
          </a:prstGeom>
        </p:spPr>
      </p:pic>
      <p:sp>
        <p:nvSpPr>
          <p:cNvPr id="9" name="Slide Number Placeholder 8">
            <a:extLst>
              <a:ext uri="{FF2B5EF4-FFF2-40B4-BE49-F238E27FC236}">
                <a16:creationId xmlns:a16="http://schemas.microsoft.com/office/drawing/2014/main" id="{6DCF8D89-56D9-4E2B-9838-07DFB6E9D2BB}"/>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pPr>
            <a:fld id="{D8DA9DAA-006C-4F4B-980E-E3DF019B24E2}" type="slidenum">
              <a:rPr lang="en-US">
                <a:solidFill>
                  <a:srgbClr val="FFFFFF"/>
                </a:solidFill>
              </a:rPr>
              <a:pPr>
                <a:spcAft>
                  <a:spcPts val="600"/>
                </a:spcAft>
              </a:pPr>
              <a:t>5</a:t>
            </a:fld>
            <a:endParaRPr lang="en-US">
              <a:solidFill>
                <a:srgbClr val="FFFFFF"/>
              </a:solidFill>
            </a:endParaRPr>
          </a:p>
        </p:txBody>
      </p:sp>
      <p:pic>
        <p:nvPicPr>
          <p:cNvPr id="2" name="Online Media 1" title="Ontology, epistemology and research paradigm">
            <a:hlinkClick r:id="" action="ppaction://media"/>
            <a:extLst>
              <a:ext uri="{FF2B5EF4-FFF2-40B4-BE49-F238E27FC236}">
                <a16:creationId xmlns:a16="http://schemas.microsoft.com/office/drawing/2014/main" id="{7A845EB2-B9A8-ED6C-A542-40CCF5BA0833}"/>
              </a:ext>
            </a:extLst>
          </p:cNvPr>
          <p:cNvPicPr>
            <a:picLocks noRot="1" noChangeAspect="1"/>
          </p:cNvPicPr>
          <p:nvPr>
            <a:videoFile r:link="rId1"/>
          </p:nvPr>
        </p:nvPicPr>
        <p:blipFill>
          <a:blip r:embed="rId5"/>
          <a:stretch>
            <a:fillRect/>
          </a:stretch>
        </p:blipFill>
        <p:spPr>
          <a:xfrm>
            <a:off x="397298" y="299236"/>
            <a:ext cx="11366796" cy="6422239"/>
          </a:xfrm>
          <a:prstGeom prst="rect">
            <a:avLst/>
          </a:prstGeom>
        </p:spPr>
      </p:pic>
    </p:spTree>
    <p:extLst>
      <p:ext uri="{BB962C8B-B14F-4D97-AF65-F5344CB8AC3E}">
        <p14:creationId xmlns:p14="http://schemas.microsoft.com/office/powerpoint/2010/main" val="1355563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0E30689-39A5-D484-4E86-53A0F225A024}"/>
              </a:ext>
            </a:extLst>
          </p:cNvPr>
          <p:cNvSpPr>
            <a:spLocks noGrp="1"/>
          </p:cNvSpPr>
          <p:nvPr>
            <p:ph type="title"/>
          </p:nvPr>
        </p:nvSpPr>
        <p:spPr>
          <a:xfrm>
            <a:off x="663256" y="-263852"/>
            <a:ext cx="5306469" cy="1792206"/>
          </a:xfrm>
        </p:spPr>
        <p:txBody>
          <a:bodyPr/>
          <a:lstStyle/>
          <a:p>
            <a:r>
              <a:rPr lang="cy-GB" dirty="0" err="1"/>
              <a:t>Ontology</a:t>
            </a:r>
            <a:endParaRPr lang="en-GB" dirty="0"/>
          </a:p>
        </p:txBody>
      </p:sp>
      <p:sp>
        <p:nvSpPr>
          <p:cNvPr id="5" name="Footer Placeholder 4">
            <a:extLst>
              <a:ext uri="{FF2B5EF4-FFF2-40B4-BE49-F238E27FC236}">
                <a16:creationId xmlns:a16="http://schemas.microsoft.com/office/drawing/2014/main" id="{3F49ABB8-F697-7370-E5AB-574CEDED1D4E}"/>
              </a:ext>
            </a:extLst>
          </p:cNvPr>
          <p:cNvSpPr>
            <a:spLocks noGrp="1"/>
          </p:cNvSpPr>
          <p:nvPr>
            <p:ph type="ftr" sz="quarter" idx="11"/>
          </p:nvPr>
        </p:nvSpPr>
        <p:spPr/>
        <p:txBody>
          <a:bodyPr/>
          <a:lstStyle/>
          <a:p>
            <a:endParaRPr lang="en-US" dirty="0"/>
          </a:p>
          <a:p>
            <a:endParaRPr lang="en-US" dirty="0"/>
          </a:p>
        </p:txBody>
      </p:sp>
      <p:sp>
        <p:nvSpPr>
          <p:cNvPr id="6" name="Slide Number Placeholder 5">
            <a:extLst>
              <a:ext uri="{FF2B5EF4-FFF2-40B4-BE49-F238E27FC236}">
                <a16:creationId xmlns:a16="http://schemas.microsoft.com/office/drawing/2014/main" id="{7042C777-E323-C1E9-541C-338FEA1177F2}"/>
              </a:ext>
            </a:extLst>
          </p:cNvPr>
          <p:cNvSpPr>
            <a:spLocks noGrp="1"/>
          </p:cNvSpPr>
          <p:nvPr>
            <p:ph type="sldNum" sz="quarter" idx="12"/>
          </p:nvPr>
        </p:nvSpPr>
        <p:spPr/>
        <p:txBody>
          <a:bodyPr/>
          <a:lstStyle/>
          <a:p>
            <a:fld id="{D8DA9DAA-006C-4F4B-980E-E3DF019B24E2}" type="slidenum">
              <a:rPr lang="en-US" smtClean="0"/>
              <a:pPr/>
              <a:t>6</a:t>
            </a:fld>
            <a:endParaRPr lang="en-US"/>
          </a:p>
        </p:txBody>
      </p:sp>
      <p:sp>
        <p:nvSpPr>
          <p:cNvPr id="7" name="Text Placeholder 6">
            <a:extLst>
              <a:ext uri="{FF2B5EF4-FFF2-40B4-BE49-F238E27FC236}">
                <a16:creationId xmlns:a16="http://schemas.microsoft.com/office/drawing/2014/main" id="{2B0B008D-77E5-2D5E-BA90-9C20B71E6C28}"/>
              </a:ext>
            </a:extLst>
          </p:cNvPr>
          <p:cNvSpPr>
            <a:spLocks noGrp="1"/>
          </p:cNvSpPr>
          <p:nvPr>
            <p:ph type="body" sz="quarter" idx="13"/>
          </p:nvPr>
        </p:nvSpPr>
        <p:spPr>
          <a:xfrm>
            <a:off x="1136469" y="2168434"/>
            <a:ext cx="10685417" cy="4076917"/>
          </a:xfrm>
        </p:spPr>
        <p:txBody>
          <a:bodyPr>
            <a:normAutofit fontScale="92500" lnSpcReduction="10000"/>
          </a:bodyPr>
          <a:lstStyle/>
          <a:p>
            <a:pPr algn="l"/>
            <a:r>
              <a:rPr lang="en-US" sz="3600" dirty="0"/>
              <a:t>In social science and education studies, ontology refers to the study of what exists or what is considered “real” in the social world — for example, whether social phenomena (like learning or identity) exist independently of individuals or are created through human interaction. It shapes how researchers understand the nature of reality and, consequently, how they approach their investigations.</a:t>
            </a:r>
            <a:endParaRPr lang="en-GB" sz="3600" dirty="0"/>
          </a:p>
        </p:txBody>
      </p:sp>
    </p:spTree>
    <p:extLst>
      <p:ext uri="{BB962C8B-B14F-4D97-AF65-F5344CB8AC3E}">
        <p14:creationId xmlns:p14="http://schemas.microsoft.com/office/powerpoint/2010/main" val="1324450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FD8DD-2B29-4BED-EDCD-08C92ADE2E7B}"/>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62CE861-148B-55C4-B315-B17301024380}"/>
              </a:ext>
            </a:extLst>
          </p:cNvPr>
          <p:cNvSpPr>
            <a:spLocks noGrp="1"/>
          </p:cNvSpPr>
          <p:nvPr>
            <p:ph type="title"/>
          </p:nvPr>
        </p:nvSpPr>
        <p:spPr>
          <a:xfrm>
            <a:off x="663256" y="-263852"/>
            <a:ext cx="7265898" cy="1792206"/>
          </a:xfrm>
        </p:spPr>
        <p:txBody>
          <a:bodyPr/>
          <a:lstStyle/>
          <a:p>
            <a:r>
              <a:rPr lang="cy-GB" dirty="0" err="1"/>
              <a:t>Epistemology</a:t>
            </a:r>
            <a:endParaRPr lang="en-GB" dirty="0"/>
          </a:p>
        </p:txBody>
      </p:sp>
      <p:sp>
        <p:nvSpPr>
          <p:cNvPr id="5" name="Footer Placeholder 4">
            <a:extLst>
              <a:ext uri="{FF2B5EF4-FFF2-40B4-BE49-F238E27FC236}">
                <a16:creationId xmlns:a16="http://schemas.microsoft.com/office/drawing/2014/main" id="{AB3CF493-B4BE-2CE3-1D16-7AF64381AB3A}"/>
              </a:ext>
            </a:extLst>
          </p:cNvPr>
          <p:cNvSpPr>
            <a:spLocks noGrp="1"/>
          </p:cNvSpPr>
          <p:nvPr>
            <p:ph type="ftr" sz="quarter" idx="11"/>
          </p:nvPr>
        </p:nvSpPr>
        <p:spPr/>
        <p:txBody>
          <a:bodyPr/>
          <a:lstStyle/>
          <a:p>
            <a:endParaRPr lang="en-US" dirty="0"/>
          </a:p>
          <a:p>
            <a:endParaRPr lang="en-US" dirty="0"/>
          </a:p>
        </p:txBody>
      </p:sp>
      <p:sp>
        <p:nvSpPr>
          <p:cNvPr id="6" name="Slide Number Placeholder 5">
            <a:extLst>
              <a:ext uri="{FF2B5EF4-FFF2-40B4-BE49-F238E27FC236}">
                <a16:creationId xmlns:a16="http://schemas.microsoft.com/office/drawing/2014/main" id="{3B82A9F3-5CD4-4C77-06BA-5DA7129D1790}"/>
              </a:ext>
            </a:extLst>
          </p:cNvPr>
          <p:cNvSpPr>
            <a:spLocks noGrp="1"/>
          </p:cNvSpPr>
          <p:nvPr>
            <p:ph type="sldNum" sz="quarter" idx="12"/>
          </p:nvPr>
        </p:nvSpPr>
        <p:spPr/>
        <p:txBody>
          <a:bodyPr/>
          <a:lstStyle/>
          <a:p>
            <a:fld id="{D8DA9DAA-006C-4F4B-980E-E3DF019B24E2}" type="slidenum">
              <a:rPr lang="en-US" smtClean="0"/>
              <a:pPr/>
              <a:t>7</a:t>
            </a:fld>
            <a:endParaRPr lang="en-US"/>
          </a:p>
        </p:txBody>
      </p:sp>
      <p:sp>
        <p:nvSpPr>
          <p:cNvPr id="7" name="Text Placeholder 6">
            <a:extLst>
              <a:ext uri="{FF2B5EF4-FFF2-40B4-BE49-F238E27FC236}">
                <a16:creationId xmlns:a16="http://schemas.microsoft.com/office/drawing/2014/main" id="{55D0799F-B9C4-B82A-7E1A-BCB40ECCD588}"/>
              </a:ext>
            </a:extLst>
          </p:cNvPr>
          <p:cNvSpPr>
            <a:spLocks noGrp="1"/>
          </p:cNvSpPr>
          <p:nvPr>
            <p:ph type="body" sz="quarter" idx="13"/>
          </p:nvPr>
        </p:nvSpPr>
        <p:spPr>
          <a:xfrm>
            <a:off x="1136469" y="2168434"/>
            <a:ext cx="10685417" cy="4076917"/>
          </a:xfrm>
        </p:spPr>
        <p:txBody>
          <a:bodyPr>
            <a:normAutofit/>
          </a:bodyPr>
          <a:lstStyle/>
          <a:p>
            <a:pPr algn="l"/>
            <a:r>
              <a:rPr lang="en-US" sz="3600" dirty="0"/>
              <a:t>In social science and education studies, epistemology concerns how we come to know and understand the world — what counts as valid knowledge and how that knowledge is acquired. It shapes the researcher’s approach to evidence, interpretation, and the relationship between what’s known and what is being studied.</a:t>
            </a:r>
            <a:endParaRPr lang="en-GB" sz="3600" dirty="0"/>
          </a:p>
        </p:txBody>
      </p:sp>
    </p:spTree>
    <p:extLst>
      <p:ext uri="{BB962C8B-B14F-4D97-AF65-F5344CB8AC3E}">
        <p14:creationId xmlns:p14="http://schemas.microsoft.com/office/powerpoint/2010/main" val="608313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754AB2-A300-110D-7536-7193714E3954}"/>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8367CDEF-7EFF-ACF2-4B5B-38C1EFA585B3}"/>
              </a:ext>
            </a:extLst>
          </p:cNvPr>
          <p:cNvSpPr>
            <a:spLocks noGrp="1"/>
          </p:cNvSpPr>
          <p:nvPr>
            <p:ph type="title"/>
          </p:nvPr>
        </p:nvSpPr>
        <p:spPr>
          <a:xfrm>
            <a:off x="1027612" y="566293"/>
            <a:ext cx="5068388" cy="990482"/>
          </a:xfrm>
        </p:spPr>
        <p:txBody>
          <a:bodyPr/>
          <a:lstStyle/>
          <a:p>
            <a:r>
              <a:rPr lang="cy-GB" dirty="0" err="1"/>
              <a:t>Paradigm</a:t>
            </a:r>
            <a:endParaRPr lang="en-GB" dirty="0"/>
          </a:p>
        </p:txBody>
      </p:sp>
      <p:sp>
        <p:nvSpPr>
          <p:cNvPr id="5" name="Footer Placeholder 4">
            <a:extLst>
              <a:ext uri="{FF2B5EF4-FFF2-40B4-BE49-F238E27FC236}">
                <a16:creationId xmlns:a16="http://schemas.microsoft.com/office/drawing/2014/main" id="{869C09D9-9FBF-5097-5F60-C1DFC4E3DD59}"/>
              </a:ext>
            </a:extLst>
          </p:cNvPr>
          <p:cNvSpPr>
            <a:spLocks noGrp="1"/>
          </p:cNvSpPr>
          <p:nvPr>
            <p:ph type="ftr" sz="quarter" idx="11"/>
          </p:nvPr>
        </p:nvSpPr>
        <p:spPr/>
        <p:txBody>
          <a:bodyPr/>
          <a:lstStyle/>
          <a:p>
            <a:endParaRPr lang="en-US" dirty="0"/>
          </a:p>
          <a:p>
            <a:endParaRPr lang="en-US" dirty="0"/>
          </a:p>
        </p:txBody>
      </p:sp>
      <p:sp>
        <p:nvSpPr>
          <p:cNvPr id="6" name="Slide Number Placeholder 5">
            <a:extLst>
              <a:ext uri="{FF2B5EF4-FFF2-40B4-BE49-F238E27FC236}">
                <a16:creationId xmlns:a16="http://schemas.microsoft.com/office/drawing/2014/main" id="{22AACFB5-C649-B739-DCA2-4FDFAB1CD39A}"/>
              </a:ext>
            </a:extLst>
          </p:cNvPr>
          <p:cNvSpPr>
            <a:spLocks noGrp="1"/>
          </p:cNvSpPr>
          <p:nvPr>
            <p:ph type="sldNum" sz="quarter" idx="12"/>
          </p:nvPr>
        </p:nvSpPr>
        <p:spPr/>
        <p:txBody>
          <a:bodyPr/>
          <a:lstStyle/>
          <a:p>
            <a:fld id="{D8DA9DAA-006C-4F4B-980E-E3DF019B24E2}" type="slidenum">
              <a:rPr lang="en-US" smtClean="0"/>
              <a:pPr/>
              <a:t>8</a:t>
            </a:fld>
            <a:endParaRPr lang="en-US"/>
          </a:p>
        </p:txBody>
      </p:sp>
      <p:sp>
        <p:nvSpPr>
          <p:cNvPr id="7" name="Text Placeholder 6">
            <a:extLst>
              <a:ext uri="{FF2B5EF4-FFF2-40B4-BE49-F238E27FC236}">
                <a16:creationId xmlns:a16="http://schemas.microsoft.com/office/drawing/2014/main" id="{66B9B924-5C40-F532-BEAD-9F5D8C47AA11}"/>
              </a:ext>
            </a:extLst>
          </p:cNvPr>
          <p:cNvSpPr>
            <a:spLocks noGrp="1"/>
          </p:cNvSpPr>
          <p:nvPr>
            <p:ph type="body" sz="quarter" idx="13"/>
          </p:nvPr>
        </p:nvSpPr>
        <p:spPr>
          <a:xfrm>
            <a:off x="1136469" y="2168434"/>
            <a:ext cx="10685417" cy="4076917"/>
          </a:xfrm>
        </p:spPr>
        <p:txBody>
          <a:bodyPr>
            <a:normAutofit/>
          </a:bodyPr>
          <a:lstStyle/>
          <a:p>
            <a:pPr algn="l"/>
            <a:r>
              <a:rPr lang="en-US" sz="3600" dirty="0"/>
              <a:t>A paradigm is a framework or overarching worldview that guides how research is understood and conducted — including its assumptions about reality (ontology), knowledge (epistemology), and methods. It shapes the kinds of questions researchers ask, how they interpret data, and what they consider to be valid evidence.</a:t>
            </a:r>
            <a:endParaRPr lang="en-GB" sz="3600" dirty="0"/>
          </a:p>
        </p:txBody>
      </p:sp>
    </p:spTree>
    <p:extLst>
      <p:ext uri="{BB962C8B-B14F-4D97-AF65-F5344CB8AC3E}">
        <p14:creationId xmlns:p14="http://schemas.microsoft.com/office/powerpoint/2010/main" val="4087308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A4E679D-9636-01A0-C055-A343152AC2EC}"/>
              </a:ext>
            </a:extLst>
          </p:cNvPr>
          <p:cNvPicPr>
            <a:picLocks noChangeAspect="1"/>
          </p:cNvPicPr>
          <p:nvPr/>
        </p:nvPicPr>
        <p:blipFill rotWithShape="1">
          <a:blip r:embed="rId3"/>
          <a:srcRect t="16449" b="15961"/>
          <a:stretch/>
        </p:blipFill>
        <p:spPr>
          <a:xfrm>
            <a:off x="1586125" y="0"/>
            <a:ext cx="9629350" cy="4216400"/>
          </a:xfrm>
          <a:prstGeom prst="rect">
            <a:avLst/>
          </a:prstGeom>
        </p:spPr>
      </p:pic>
      <p:sp>
        <p:nvSpPr>
          <p:cNvPr id="7" name="TextBox 6">
            <a:extLst>
              <a:ext uri="{FF2B5EF4-FFF2-40B4-BE49-F238E27FC236}">
                <a16:creationId xmlns:a16="http://schemas.microsoft.com/office/drawing/2014/main" id="{F78AF4BA-CCA9-2C52-4516-D1C7A0F3F22A}"/>
              </a:ext>
            </a:extLst>
          </p:cNvPr>
          <p:cNvSpPr txBox="1"/>
          <p:nvPr/>
        </p:nvSpPr>
        <p:spPr>
          <a:xfrm>
            <a:off x="690880" y="4216400"/>
            <a:ext cx="11054080" cy="2308324"/>
          </a:xfrm>
          <a:prstGeom prst="rect">
            <a:avLst/>
          </a:prstGeom>
          <a:noFill/>
        </p:spPr>
        <p:txBody>
          <a:bodyPr wrap="square" rtlCol="0">
            <a:spAutoFit/>
          </a:bodyPr>
          <a:lstStyle/>
          <a:p>
            <a:pPr algn="ctr"/>
            <a:r>
              <a:rPr lang="en-GB" sz="3200" b="1">
                <a:solidFill>
                  <a:schemeClr val="bg1"/>
                </a:solidFill>
              </a:rPr>
              <a:t>Your research question(s)/hypothesis are the horse and your methods are the cart –</a:t>
            </a:r>
          </a:p>
          <a:p>
            <a:pPr algn="ctr"/>
            <a:endParaRPr lang="en-GB" sz="1600" b="1">
              <a:solidFill>
                <a:schemeClr val="bg1"/>
              </a:solidFill>
            </a:endParaRPr>
          </a:p>
          <a:p>
            <a:pPr algn="ctr"/>
            <a:r>
              <a:rPr lang="en-GB" sz="3200" b="1">
                <a:solidFill>
                  <a:schemeClr val="bg1"/>
                </a:solidFill>
              </a:rPr>
              <a:t>Your methods must follow from the question you wish to ask or the hypothesis you wish to test.</a:t>
            </a:r>
          </a:p>
        </p:txBody>
      </p:sp>
    </p:spTree>
    <p:extLst>
      <p:ext uri="{BB962C8B-B14F-4D97-AF65-F5344CB8AC3E}">
        <p14:creationId xmlns:p14="http://schemas.microsoft.com/office/powerpoint/2010/main" val="507168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idx="12"/>
          </p:nvPr>
        </p:nvSpPr>
        <p:spPr/>
        <p:txBody>
          <a:bodyPr/>
          <a:lstStyle/>
          <a:p>
            <a:pPr algn="ctr"/>
            <a:fld id="{00000000-1234-1234-1234-123412341234}" type="slidenum">
              <a:rPr lang="en" smtClean="0"/>
              <a:pPr algn="ctr"/>
              <a:t>10</a:t>
            </a:fld>
            <a:endParaRPr lang="en"/>
          </a:p>
        </p:txBody>
      </p:sp>
      <p:pic>
        <p:nvPicPr>
          <p:cNvPr id="5" name="Picture 4"/>
          <p:cNvPicPr>
            <a:picLocks noChangeAspect="1"/>
          </p:cNvPicPr>
          <p:nvPr/>
        </p:nvPicPr>
        <p:blipFill rotWithShape="1">
          <a:blip r:embed="rId3"/>
          <a:srcRect t="6593"/>
          <a:stretch/>
        </p:blipFill>
        <p:spPr>
          <a:xfrm>
            <a:off x="1134445" y="1233665"/>
            <a:ext cx="5999865" cy="5613575"/>
          </a:xfrm>
          <a:prstGeom prst="rect">
            <a:avLst/>
          </a:prstGeom>
        </p:spPr>
      </p:pic>
      <p:sp>
        <p:nvSpPr>
          <p:cNvPr id="6" name="TextBox 5"/>
          <p:cNvSpPr txBox="1"/>
          <p:nvPr/>
        </p:nvSpPr>
        <p:spPr>
          <a:xfrm>
            <a:off x="1134445" y="-9265"/>
            <a:ext cx="7049429" cy="1200329"/>
          </a:xfrm>
          <a:prstGeom prst="rect">
            <a:avLst/>
          </a:prstGeom>
          <a:noFill/>
        </p:spPr>
        <p:txBody>
          <a:bodyPr wrap="square" rtlCol="0">
            <a:spAutoFit/>
          </a:bodyPr>
          <a:lstStyle/>
          <a:p>
            <a:pPr defTabSz="914377"/>
            <a:r>
              <a:rPr lang="en-GB" sz="7200" b="1">
                <a:latin typeface="Calibri" panose="020F0502020204030204"/>
              </a:rPr>
              <a:t>Simon Sinek</a:t>
            </a:r>
          </a:p>
        </p:txBody>
      </p:sp>
      <p:pic>
        <p:nvPicPr>
          <p:cNvPr id="7" name="Picture 6"/>
          <p:cNvPicPr>
            <a:picLocks noChangeAspect="1"/>
          </p:cNvPicPr>
          <p:nvPr/>
        </p:nvPicPr>
        <p:blipFill>
          <a:blip r:embed="rId4"/>
          <a:stretch>
            <a:fillRect/>
          </a:stretch>
        </p:blipFill>
        <p:spPr>
          <a:xfrm>
            <a:off x="7421217" y="1"/>
            <a:ext cx="4585253" cy="6910582"/>
          </a:xfrm>
          <a:prstGeom prst="rect">
            <a:avLst/>
          </a:prstGeom>
        </p:spPr>
      </p:pic>
    </p:spTree>
    <p:extLst>
      <p:ext uri="{BB962C8B-B14F-4D97-AF65-F5344CB8AC3E}">
        <p14:creationId xmlns:p14="http://schemas.microsoft.com/office/powerpoint/2010/main" val="2262460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5679" y="2264220"/>
            <a:ext cx="1958008" cy="1936720"/>
          </a:xfrm>
        </p:spPr>
        <p:txBody>
          <a:bodyPr>
            <a:normAutofit fontScale="90000"/>
          </a:bodyPr>
          <a:lstStyle/>
          <a:p>
            <a:pPr algn="ctr"/>
            <a:r>
              <a:rPr lang="en-GB" sz="4900" b="1"/>
              <a:t>Simon </a:t>
            </a:r>
            <a:br>
              <a:rPr lang="en-GB" sz="4900" b="1"/>
            </a:br>
            <a:r>
              <a:rPr lang="en-GB" sz="4900" b="1"/>
              <a:t>Sinek </a:t>
            </a:r>
            <a:r>
              <a:rPr lang="en-GB" b="1"/>
              <a:t>–</a:t>
            </a:r>
            <a:br>
              <a:rPr lang="en-GB" b="1"/>
            </a:br>
            <a:r>
              <a:rPr lang="en-GB" sz="5300" b="1"/>
              <a:t>WHY?</a:t>
            </a:r>
            <a:r>
              <a:rPr lang="en-GB" b="1"/>
              <a:t> </a:t>
            </a:r>
          </a:p>
        </p:txBody>
      </p:sp>
      <p:pic>
        <p:nvPicPr>
          <p:cNvPr id="3" name="Online Media 2" title="Start with why -- how great leaders inspire action | Simon Sinek | TEDxPugetSound">
            <a:hlinkClick r:id="" action="ppaction://media"/>
            <a:extLst>
              <a:ext uri="{FF2B5EF4-FFF2-40B4-BE49-F238E27FC236}">
                <a16:creationId xmlns:a16="http://schemas.microsoft.com/office/drawing/2014/main" id="{4913B0F1-2B4D-FA19-01AF-F8DE382F04EB}"/>
              </a:ext>
            </a:extLst>
          </p:cNvPr>
          <p:cNvPicPr>
            <a:picLocks noRot="1" noChangeAspect="1"/>
          </p:cNvPicPr>
          <p:nvPr>
            <a:videoFile r:link="rId1"/>
          </p:nvPr>
        </p:nvPicPr>
        <p:blipFill>
          <a:blip r:embed="rId3"/>
          <a:stretch>
            <a:fillRect/>
          </a:stretch>
        </p:blipFill>
        <p:spPr>
          <a:xfrm>
            <a:off x="2663687" y="0"/>
            <a:ext cx="9528313" cy="6858000"/>
          </a:xfrm>
          <a:prstGeom prst="rect">
            <a:avLst/>
          </a:prstGeom>
        </p:spPr>
      </p:pic>
    </p:spTree>
    <p:extLst>
      <p:ext uri="{BB962C8B-B14F-4D97-AF65-F5344CB8AC3E}">
        <p14:creationId xmlns:p14="http://schemas.microsoft.com/office/powerpoint/2010/main" val="328815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3AA765E-0246-D92A-DA51-AC7B49AC2D88}"/>
              </a:ext>
            </a:extLst>
          </p:cNvPr>
          <p:cNvGraphicFramePr>
            <a:graphicFrameLocks/>
          </p:cNvGraphicFramePr>
          <p:nvPr>
            <p:extLst>
              <p:ext uri="{D42A27DB-BD31-4B8C-83A1-F6EECF244321}">
                <p14:modId xmlns:p14="http://schemas.microsoft.com/office/powerpoint/2010/main" val="2959995322"/>
              </p:ext>
            </p:extLst>
          </p:nvPr>
        </p:nvGraphicFramePr>
        <p:xfrm>
          <a:off x="609598" y="1470992"/>
          <a:ext cx="11304105" cy="52743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a:extLst>
              <a:ext uri="{FF2B5EF4-FFF2-40B4-BE49-F238E27FC236}">
                <a16:creationId xmlns:a16="http://schemas.microsoft.com/office/drawing/2014/main" id="{DA5EAC35-3CE5-68C4-1942-A0C898D4EB46}"/>
              </a:ext>
            </a:extLst>
          </p:cNvPr>
          <p:cNvSpPr txBox="1"/>
          <p:nvPr/>
        </p:nvSpPr>
        <p:spPr>
          <a:xfrm>
            <a:off x="821635" y="198783"/>
            <a:ext cx="9276522" cy="1015663"/>
          </a:xfrm>
          <a:prstGeom prst="rect">
            <a:avLst/>
          </a:prstGeom>
          <a:noFill/>
        </p:spPr>
        <p:txBody>
          <a:bodyPr wrap="square" rtlCol="0">
            <a:spAutoFit/>
          </a:bodyPr>
          <a:lstStyle/>
          <a:p>
            <a:r>
              <a:rPr lang="en-GB" sz="6000" b="1" u="sng">
                <a:solidFill>
                  <a:schemeClr val="bg1"/>
                </a:solidFill>
              </a:rPr>
              <a:t>Research Methods</a:t>
            </a:r>
          </a:p>
        </p:txBody>
      </p:sp>
    </p:spTree>
    <p:extLst>
      <p:ext uri="{BB962C8B-B14F-4D97-AF65-F5344CB8AC3E}">
        <p14:creationId xmlns:p14="http://schemas.microsoft.com/office/powerpoint/2010/main" val="12078995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b="1" u="sng"/>
              <a:t>Step One: Choose your Research Paradigm  </a:t>
            </a:r>
          </a:p>
        </p:txBody>
      </p:sp>
      <p:graphicFrame>
        <p:nvGraphicFramePr>
          <p:cNvPr id="7" name="Content Placeholder 6"/>
          <p:cNvGraphicFramePr>
            <a:graphicFrameLocks noGrp="1"/>
          </p:cNvGraphicFramePr>
          <p:nvPr>
            <p:ph idx="1"/>
            <p:extLst>
              <p:ext uri="{D42A27DB-BD31-4B8C-83A1-F6EECF244321}">
                <p14:modId xmlns:p14="http://schemas.microsoft.com/office/powerpoint/2010/main" val="45785390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25546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GB" b="1" u="sng"/>
              <a:t>Step Two Choose your Research Method – Strategy 1. or 2.</a:t>
            </a:r>
            <a:endParaRPr lang="en-GB" u="sng"/>
          </a:p>
        </p:txBody>
      </p:sp>
      <p:graphicFrame>
        <p:nvGraphicFramePr>
          <p:cNvPr id="10" name="Content Placeholder 9"/>
          <p:cNvGraphicFramePr>
            <a:graphicFrameLocks noGrp="1"/>
          </p:cNvGraphicFramePr>
          <p:nvPr>
            <p:ph sz="half" idx="1"/>
            <p:extLst>
              <p:ext uri="{D42A27DB-BD31-4B8C-83A1-F6EECF244321}">
                <p14:modId xmlns:p14="http://schemas.microsoft.com/office/powerpoint/2010/main" val="594400469"/>
              </p:ext>
            </p:extLst>
          </p:nvPr>
        </p:nvGraphicFramePr>
        <p:xfrm>
          <a:off x="838200" y="1845734"/>
          <a:ext cx="5257800" cy="402336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Content Placeholder 9">
            <a:extLst>
              <a:ext uri="{FF2B5EF4-FFF2-40B4-BE49-F238E27FC236}">
                <a16:creationId xmlns:a16="http://schemas.microsoft.com/office/drawing/2014/main" id="{69364328-E65B-E33D-0683-4F6BB8CE50C8}"/>
              </a:ext>
            </a:extLst>
          </p:cNvPr>
          <p:cNvGraphicFramePr>
            <a:graphicFrameLocks/>
          </p:cNvGraphicFramePr>
          <p:nvPr>
            <p:extLst>
              <p:ext uri="{D42A27DB-BD31-4B8C-83A1-F6EECF244321}">
                <p14:modId xmlns:p14="http://schemas.microsoft.com/office/powerpoint/2010/main" val="3676328367"/>
              </p:ext>
            </p:extLst>
          </p:nvPr>
        </p:nvGraphicFramePr>
        <p:xfrm>
          <a:off x="6238461" y="1845734"/>
          <a:ext cx="5257800" cy="402336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902110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7CA786-455F-B500-FB94-41F89A7A6F7B}"/>
              </a:ext>
            </a:extLst>
          </p:cNvPr>
          <p:cNvSpPr txBox="1"/>
          <p:nvPr/>
        </p:nvSpPr>
        <p:spPr>
          <a:xfrm>
            <a:off x="1364974" y="291547"/>
            <a:ext cx="7593495" cy="923330"/>
          </a:xfrm>
          <a:prstGeom prst="rect">
            <a:avLst/>
          </a:prstGeom>
          <a:noFill/>
        </p:spPr>
        <p:txBody>
          <a:bodyPr wrap="square" rtlCol="0">
            <a:spAutoFit/>
          </a:bodyPr>
          <a:lstStyle/>
          <a:p>
            <a:r>
              <a:rPr lang="en-GB" sz="5400" b="1" u="sng">
                <a:solidFill>
                  <a:schemeClr val="bg1"/>
                </a:solidFill>
              </a:rPr>
              <a:t>Criticism</a:t>
            </a:r>
          </a:p>
        </p:txBody>
      </p:sp>
      <p:sp>
        <p:nvSpPr>
          <p:cNvPr id="3" name="TextBox 2">
            <a:extLst>
              <a:ext uri="{FF2B5EF4-FFF2-40B4-BE49-F238E27FC236}">
                <a16:creationId xmlns:a16="http://schemas.microsoft.com/office/drawing/2014/main" id="{1BE106B2-37C9-CA6E-C317-DF5EBA202B46}"/>
              </a:ext>
            </a:extLst>
          </p:cNvPr>
          <p:cNvSpPr txBox="1"/>
          <p:nvPr/>
        </p:nvSpPr>
        <p:spPr>
          <a:xfrm>
            <a:off x="563216" y="1264238"/>
            <a:ext cx="11297480" cy="1815882"/>
          </a:xfrm>
          <a:prstGeom prst="rect">
            <a:avLst/>
          </a:prstGeom>
          <a:solidFill>
            <a:srgbClr val="8864EB"/>
          </a:solidFill>
        </p:spPr>
        <p:txBody>
          <a:bodyPr wrap="square" rtlCol="0">
            <a:spAutoFit/>
          </a:bodyPr>
          <a:lstStyle/>
          <a:p>
            <a:r>
              <a:rPr lang="en-GB" sz="2800">
                <a:solidFill>
                  <a:schemeClr val="bg1"/>
                </a:solidFill>
              </a:rPr>
              <a:t>Some academics have called for a relaxing of the qualitative/ quantitative research distinction because they can militate against effective research. </a:t>
            </a:r>
          </a:p>
          <a:p>
            <a:r>
              <a:rPr lang="en-GB" sz="2800">
                <a:solidFill>
                  <a:schemeClr val="bg1"/>
                </a:solidFill>
              </a:rPr>
              <a:t>								</a:t>
            </a:r>
            <a:r>
              <a:rPr lang="en-GB">
                <a:solidFill>
                  <a:schemeClr val="bg1"/>
                </a:solidFill>
              </a:rPr>
              <a:t>Punch (2009) &amp; Connolly (2016)</a:t>
            </a:r>
            <a:endParaRPr lang="en-GB" sz="2800">
              <a:solidFill>
                <a:schemeClr val="bg1"/>
              </a:solidFill>
            </a:endParaRPr>
          </a:p>
        </p:txBody>
      </p:sp>
      <p:sp>
        <p:nvSpPr>
          <p:cNvPr id="4" name="TextBox 3">
            <a:extLst>
              <a:ext uri="{FF2B5EF4-FFF2-40B4-BE49-F238E27FC236}">
                <a16:creationId xmlns:a16="http://schemas.microsoft.com/office/drawing/2014/main" id="{B96EA83E-4A39-480E-205A-B38776F211FE}"/>
              </a:ext>
            </a:extLst>
          </p:cNvPr>
          <p:cNvSpPr txBox="1"/>
          <p:nvPr/>
        </p:nvSpPr>
        <p:spPr>
          <a:xfrm>
            <a:off x="785191" y="3080120"/>
            <a:ext cx="10333384" cy="3416320"/>
          </a:xfrm>
          <a:prstGeom prst="rect">
            <a:avLst/>
          </a:prstGeom>
          <a:solidFill>
            <a:srgbClr val="FE903B"/>
          </a:solidFill>
        </p:spPr>
        <p:txBody>
          <a:bodyPr wrap="square" rtlCol="0">
            <a:spAutoFit/>
          </a:bodyPr>
          <a:lstStyle/>
          <a:p>
            <a:pPr marL="342900" indent="-342900">
              <a:buAutoNum type="alphaLcParenR"/>
            </a:pPr>
            <a:r>
              <a:rPr lang="en-GB" sz="3600">
                <a:solidFill>
                  <a:schemeClr val="bg1"/>
                </a:solidFill>
              </a:rPr>
              <a:t>Methods which generally generate words.</a:t>
            </a:r>
          </a:p>
          <a:p>
            <a:pPr marL="342900" indent="-342900">
              <a:buAutoNum type="alphaLcParenR"/>
            </a:pPr>
            <a:endParaRPr lang="en-GB" sz="3600">
              <a:solidFill>
                <a:schemeClr val="bg1"/>
              </a:solidFill>
            </a:endParaRPr>
          </a:p>
          <a:p>
            <a:pPr marL="342900" indent="-342900">
              <a:buAutoNum type="alphaLcParenR"/>
            </a:pPr>
            <a:r>
              <a:rPr lang="en-GB" sz="3600">
                <a:solidFill>
                  <a:schemeClr val="bg1"/>
                </a:solidFill>
              </a:rPr>
              <a:t>Methods which generally generate numbers.</a:t>
            </a:r>
          </a:p>
          <a:p>
            <a:pPr marL="342900" indent="-342900">
              <a:buAutoNum type="alphaLcParenR"/>
            </a:pPr>
            <a:endParaRPr lang="en-GB" sz="3600">
              <a:solidFill>
                <a:schemeClr val="bg1"/>
              </a:solidFill>
            </a:endParaRPr>
          </a:p>
          <a:p>
            <a:pPr marL="342900" indent="-342900">
              <a:buAutoNum type="alphaLcParenR"/>
            </a:pPr>
            <a:r>
              <a:rPr lang="en-GB" sz="3600">
                <a:solidFill>
                  <a:schemeClr val="bg1"/>
                </a:solidFill>
              </a:rPr>
              <a:t>Methods which can generate either words or numbers.</a:t>
            </a:r>
          </a:p>
        </p:txBody>
      </p:sp>
    </p:spTree>
    <p:extLst>
      <p:ext uri="{BB962C8B-B14F-4D97-AF65-F5344CB8AC3E}">
        <p14:creationId xmlns:p14="http://schemas.microsoft.com/office/powerpoint/2010/main" val="3074947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3F91CE7-6350-2CB3-FEB5-1317D336DAC4}"/>
              </a:ext>
            </a:extLst>
          </p:cNvPr>
          <p:cNvPicPr>
            <a:picLocks noChangeAspect="1"/>
          </p:cNvPicPr>
          <p:nvPr/>
        </p:nvPicPr>
        <p:blipFill>
          <a:blip r:embed="rId2"/>
          <a:stretch>
            <a:fillRect/>
          </a:stretch>
        </p:blipFill>
        <p:spPr>
          <a:xfrm>
            <a:off x="0" y="424213"/>
            <a:ext cx="12192000" cy="6009573"/>
          </a:xfrm>
          <a:prstGeom prst="rect">
            <a:avLst/>
          </a:prstGeom>
        </p:spPr>
      </p:pic>
    </p:spTree>
    <p:extLst>
      <p:ext uri="{BB962C8B-B14F-4D97-AF65-F5344CB8AC3E}">
        <p14:creationId xmlns:p14="http://schemas.microsoft.com/office/powerpoint/2010/main" val="7128173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2B9911C-C3EE-F9B7-6E07-096FCA1A2393}"/>
              </a:ext>
            </a:extLst>
          </p:cNvPr>
          <p:cNvPicPr>
            <a:picLocks noChangeAspect="1"/>
          </p:cNvPicPr>
          <p:nvPr/>
        </p:nvPicPr>
        <p:blipFill>
          <a:blip r:embed="rId3"/>
          <a:stretch>
            <a:fillRect/>
          </a:stretch>
        </p:blipFill>
        <p:spPr>
          <a:xfrm>
            <a:off x="0" y="0"/>
            <a:ext cx="3551583" cy="1789885"/>
          </a:xfrm>
          <a:prstGeom prst="rect">
            <a:avLst/>
          </a:prstGeom>
        </p:spPr>
      </p:pic>
      <p:sp>
        <p:nvSpPr>
          <p:cNvPr id="5" name="TextBox 4">
            <a:extLst>
              <a:ext uri="{FF2B5EF4-FFF2-40B4-BE49-F238E27FC236}">
                <a16:creationId xmlns:a16="http://schemas.microsoft.com/office/drawing/2014/main" id="{1A601AEF-21F4-81E0-8EBF-E8627ECA1F22}"/>
              </a:ext>
            </a:extLst>
          </p:cNvPr>
          <p:cNvSpPr txBox="1"/>
          <p:nvPr/>
        </p:nvSpPr>
        <p:spPr>
          <a:xfrm>
            <a:off x="8065604" y="4605395"/>
            <a:ext cx="1914939" cy="830997"/>
          </a:xfrm>
          <a:prstGeom prst="rect">
            <a:avLst/>
          </a:prstGeom>
          <a:solidFill>
            <a:srgbClr val="F08A7B"/>
          </a:solidFill>
        </p:spPr>
        <p:txBody>
          <a:bodyPr wrap="square" rtlCol="0">
            <a:spAutoFit/>
          </a:bodyPr>
          <a:lstStyle/>
          <a:p>
            <a:r>
              <a:rPr lang="en-GB" sz="4800">
                <a:solidFill>
                  <a:schemeClr val="bg1"/>
                </a:solidFill>
              </a:rPr>
              <a:t>Valid</a:t>
            </a:r>
          </a:p>
        </p:txBody>
      </p:sp>
      <p:sp>
        <p:nvSpPr>
          <p:cNvPr id="8" name="TextBox 7">
            <a:extLst>
              <a:ext uri="{FF2B5EF4-FFF2-40B4-BE49-F238E27FC236}">
                <a16:creationId xmlns:a16="http://schemas.microsoft.com/office/drawing/2014/main" id="{99597004-E68E-A800-A534-5DF0FB615EAC}"/>
              </a:ext>
            </a:extLst>
          </p:cNvPr>
          <p:cNvSpPr txBox="1"/>
          <p:nvPr/>
        </p:nvSpPr>
        <p:spPr>
          <a:xfrm>
            <a:off x="3074505" y="4157202"/>
            <a:ext cx="3929269" cy="830997"/>
          </a:xfrm>
          <a:prstGeom prst="rect">
            <a:avLst/>
          </a:prstGeom>
          <a:solidFill>
            <a:srgbClr val="F08A7B"/>
          </a:solidFill>
        </p:spPr>
        <p:txBody>
          <a:bodyPr wrap="square" rtlCol="0">
            <a:spAutoFit/>
          </a:bodyPr>
          <a:lstStyle/>
          <a:p>
            <a:r>
              <a:rPr lang="en-GB" sz="4800">
                <a:solidFill>
                  <a:schemeClr val="bg1"/>
                </a:solidFill>
              </a:rPr>
              <a:t>Quantitative	</a:t>
            </a:r>
          </a:p>
        </p:txBody>
      </p:sp>
      <p:sp>
        <p:nvSpPr>
          <p:cNvPr id="9" name="TextBox 8">
            <a:extLst>
              <a:ext uri="{FF2B5EF4-FFF2-40B4-BE49-F238E27FC236}">
                <a16:creationId xmlns:a16="http://schemas.microsoft.com/office/drawing/2014/main" id="{DF049745-2FB3-4F83-2B74-34BB4831D541}"/>
              </a:ext>
            </a:extLst>
          </p:cNvPr>
          <p:cNvSpPr txBox="1"/>
          <p:nvPr/>
        </p:nvSpPr>
        <p:spPr>
          <a:xfrm>
            <a:off x="8204752" y="1491046"/>
            <a:ext cx="3551582" cy="830997"/>
          </a:xfrm>
          <a:prstGeom prst="rect">
            <a:avLst/>
          </a:prstGeom>
          <a:solidFill>
            <a:srgbClr val="F08A7B"/>
          </a:solidFill>
        </p:spPr>
        <p:txBody>
          <a:bodyPr wrap="square" rtlCol="0">
            <a:spAutoFit/>
          </a:bodyPr>
          <a:lstStyle/>
          <a:p>
            <a:r>
              <a:rPr lang="en-GB" sz="4800">
                <a:solidFill>
                  <a:schemeClr val="bg1"/>
                </a:solidFill>
              </a:rPr>
              <a:t>Qualitative</a:t>
            </a:r>
          </a:p>
        </p:txBody>
      </p:sp>
      <p:sp>
        <p:nvSpPr>
          <p:cNvPr id="10" name="TextBox 9">
            <a:extLst>
              <a:ext uri="{FF2B5EF4-FFF2-40B4-BE49-F238E27FC236}">
                <a16:creationId xmlns:a16="http://schemas.microsoft.com/office/drawing/2014/main" id="{20386F93-FFD0-C2CF-5EF4-61AED7F2479B}"/>
              </a:ext>
            </a:extLst>
          </p:cNvPr>
          <p:cNvSpPr txBox="1"/>
          <p:nvPr/>
        </p:nvSpPr>
        <p:spPr>
          <a:xfrm>
            <a:off x="8249478" y="264434"/>
            <a:ext cx="3670852" cy="830997"/>
          </a:xfrm>
          <a:prstGeom prst="rect">
            <a:avLst/>
          </a:prstGeom>
          <a:solidFill>
            <a:srgbClr val="F08A7B"/>
          </a:solidFill>
        </p:spPr>
        <p:txBody>
          <a:bodyPr wrap="square" rtlCol="0">
            <a:spAutoFit/>
          </a:bodyPr>
          <a:lstStyle/>
          <a:p>
            <a:r>
              <a:rPr lang="en-GB" sz="4800">
                <a:solidFill>
                  <a:schemeClr val="bg1"/>
                </a:solidFill>
              </a:rPr>
              <a:t>Dependable</a:t>
            </a:r>
          </a:p>
        </p:txBody>
      </p:sp>
      <p:sp>
        <p:nvSpPr>
          <p:cNvPr id="11" name="TextBox 10">
            <a:extLst>
              <a:ext uri="{FF2B5EF4-FFF2-40B4-BE49-F238E27FC236}">
                <a16:creationId xmlns:a16="http://schemas.microsoft.com/office/drawing/2014/main" id="{A1CE5FDB-B3F3-3849-70EB-E8BEABAA7C4C}"/>
              </a:ext>
            </a:extLst>
          </p:cNvPr>
          <p:cNvSpPr txBox="1"/>
          <p:nvPr/>
        </p:nvSpPr>
        <p:spPr>
          <a:xfrm>
            <a:off x="374374" y="2215250"/>
            <a:ext cx="2802834" cy="1569660"/>
          </a:xfrm>
          <a:prstGeom prst="rect">
            <a:avLst/>
          </a:prstGeom>
          <a:solidFill>
            <a:srgbClr val="F08A7B"/>
          </a:solidFill>
        </p:spPr>
        <p:txBody>
          <a:bodyPr wrap="square" rtlCol="0">
            <a:spAutoFit/>
          </a:bodyPr>
          <a:lstStyle/>
          <a:p>
            <a:pPr algn="ctr"/>
            <a:r>
              <a:rPr lang="en-GB" sz="4800">
                <a:solidFill>
                  <a:schemeClr val="bg1"/>
                </a:solidFill>
              </a:rPr>
              <a:t>Numeric data</a:t>
            </a:r>
          </a:p>
        </p:txBody>
      </p:sp>
      <p:sp>
        <p:nvSpPr>
          <p:cNvPr id="12" name="TextBox 11">
            <a:extLst>
              <a:ext uri="{FF2B5EF4-FFF2-40B4-BE49-F238E27FC236}">
                <a16:creationId xmlns:a16="http://schemas.microsoft.com/office/drawing/2014/main" id="{663740E7-8994-4DD5-601E-49AA5F05A258}"/>
              </a:ext>
            </a:extLst>
          </p:cNvPr>
          <p:cNvSpPr txBox="1"/>
          <p:nvPr/>
        </p:nvSpPr>
        <p:spPr>
          <a:xfrm>
            <a:off x="3637722" y="2019949"/>
            <a:ext cx="3366052" cy="1569660"/>
          </a:xfrm>
          <a:prstGeom prst="rect">
            <a:avLst/>
          </a:prstGeom>
          <a:solidFill>
            <a:srgbClr val="F08A7B"/>
          </a:solidFill>
        </p:spPr>
        <p:txBody>
          <a:bodyPr wrap="square" rtlCol="0">
            <a:spAutoFit/>
          </a:bodyPr>
          <a:lstStyle/>
          <a:p>
            <a:pPr algn="ctr"/>
            <a:r>
              <a:rPr lang="en-GB" sz="4800">
                <a:solidFill>
                  <a:schemeClr val="bg1"/>
                </a:solidFill>
              </a:rPr>
              <a:t>Qualitative data</a:t>
            </a:r>
          </a:p>
        </p:txBody>
      </p:sp>
      <p:sp>
        <p:nvSpPr>
          <p:cNvPr id="13" name="TextBox 12">
            <a:extLst>
              <a:ext uri="{FF2B5EF4-FFF2-40B4-BE49-F238E27FC236}">
                <a16:creationId xmlns:a16="http://schemas.microsoft.com/office/drawing/2014/main" id="{BE3AE3A6-FC5C-63F6-163B-29FF44CE0D7F}"/>
              </a:ext>
            </a:extLst>
          </p:cNvPr>
          <p:cNvSpPr txBox="1"/>
          <p:nvPr/>
        </p:nvSpPr>
        <p:spPr>
          <a:xfrm>
            <a:off x="8060638" y="2644170"/>
            <a:ext cx="3366052" cy="1569660"/>
          </a:xfrm>
          <a:prstGeom prst="rect">
            <a:avLst/>
          </a:prstGeom>
          <a:solidFill>
            <a:srgbClr val="F08A7B"/>
          </a:solidFill>
        </p:spPr>
        <p:txBody>
          <a:bodyPr wrap="square" rtlCol="0">
            <a:spAutoFit/>
          </a:bodyPr>
          <a:lstStyle/>
          <a:p>
            <a:pPr algn="ctr"/>
            <a:r>
              <a:rPr lang="en-GB" sz="4800">
                <a:solidFill>
                  <a:schemeClr val="bg1"/>
                </a:solidFill>
              </a:rPr>
              <a:t>Closed questions</a:t>
            </a:r>
          </a:p>
        </p:txBody>
      </p:sp>
      <p:sp>
        <p:nvSpPr>
          <p:cNvPr id="14" name="TextBox 13">
            <a:extLst>
              <a:ext uri="{FF2B5EF4-FFF2-40B4-BE49-F238E27FC236}">
                <a16:creationId xmlns:a16="http://schemas.microsoft.com/office/drawing/2014/main" id="{9BD27546-C7B1-0878-FFF9-BA4F89CF2E69}"/>
              </a:ext>
            </a:extLst>
          </p:cNvPr>
          <p:cNvSpPr txBox="1"/>
          <p:nvPr/>
        </p:nvSpPr>
        <p:spPr>
          <a:xfrm>
            <a:off x="4123911" y="285853"/>
            <a:ext cx="3366052" cy="1569660"/>
          </a:xfrm>
          <a:prstGeom prst="rect">
            <a:avLst/>
          </a:prstGeom>
          <a:solidFill>
            <a:srgbClr val="F08A7B"/>
          </a:solidFill>
        </p:spPr>
        <p:txBody>
          <a:bodyPr wrap="square" rtlCol="0">
            <a:spAutoFit/>
          </a:bodyPr>
          <a:lstStyle/>
          <a:p>
            <a:pPr algn="ctr"/>
            <a:r>
              <a:rPr lang="en-GB" sz="4800">
                <a:solidFill>
                  <a:schemeClr val="bg1"/>
                </a:solidFill>
              </a:rPr>
              <a:t>Open questions</a:t>
            </a:r>
          </a:p>
        </p:txBody>
      </p:sp>
      <p:sp>
        <p:nvSpPr>
          <p:cNvPr id="15" name="TextBox 14">
            <a:extLst>
              <a:ext uri="{FF2B5EF4-FFF2-40B4-BE49-F238E27FC236}">
                <a16:creationId xmlns:a16="http://schemas.microsoft.com/office/drawing/2014/main" id="{E6F9C0B7-6BDA-C13E-5DCE-EE416BB3C8D2}"/>
              </a:ext>
            </a:extLst>
          </p:cNvPr>
          <p:cNvSpPr txBox="1"/>
          <p:nvPr/>
        </p:nvSpPr>
        <p:spPr>
          <a:xfrm>
            <a:off x="1535596" y="5321230"/>
            <a:ext cx="2360543" cy="830997"/>
          </a:xfrm>
          <a:prstGeom prst="rect">
            <a:avLst/>
          </a:prstGeom>
          <a:solidFill>
            <a:srgbClr val="F08A7B"/>
          </a:solidFill>
        </p:spPr>
        <p:txBody>
          <a:bodyPr wrap="square" rtlCol="0">
            <a:spAutoFit/>
          </a:bodyPr>
          <a:lstStyle/>
          <a:p>
            <a:r>
              <a:rPr lang="en-GB" sz="4800">
                <a:solidFill>
                  <a:schemeClr val="bg1"/>
                </a:solidFill>
              </a:rPr>
              <a:t>Survey</a:t>
            </a:r>
          </a:p>
        </p:txBody>
      </p:sp>
      <p:sp>
        <p:nvSpPr>
          <p:cNvPr id="16" name="TextBox 15">
            <a:extLst>
              <a:ext uri="{FF2B5EF4-FFF2-40B4-BE49-F238E27FC236}">
                <a16:creationId xmlns:a16="http://schemas.microsoft.com/office/drawing/2014/main" id="{DB74EEDA-8147-A037-D73B-2891BFCB9A09}"/>
              </a:ext>
            </a:extLst>
          </p:cNvPr>
          <p:cNvSpPr txBox="1"/>
          <p:nvPr/>
        </p:nvSpPr>
        <p:spPr>
          <a:xfrm>
            <a:off x="5320748" y="5780976"/>
            <a:ext cx="6004892" cy="830997"/>
          </a:xfrm>
          <a:prstGeom prst="rect">
            <a:avLst/>
          </a:prstGeom>
          <a:solidFill>
            <a:srgbClr val="F08A7B"/>
          </a:solidFill>
        </p:spPr>
        <p:txBody>
          <a:bodyPr wrap="square" rtlCol="0">
            <a:spAutoFit/>
          </a:bodyPr>
          <a:lstStyle/>
          <a:p>
            <a:r>
              <a:rPr lang="en-GB" sz="4800">
                <a:solidFill>
                  <a:schemeClr val="bg1"/>
                </a:solidFill>
              </a:rPr>
              <a:t>In-depth interviews</a:t>
            </a:r>
          </a:p>
        </p:txBody>
      </p:sp>
    </p:spTree>
    <p:extLst>
      <p:ext uri="{BB962C8B-B14F-4D97-AF65-F5344CB8AC3E}">
        <p14:creationId xmlns:p14="http://schemas.microsoft.com/office/powerpoint/2010/main" val="33048281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A601AEF-21F4-81E0-8EBF-E8627ECA1F22}"/>
              </a:ext>
            </a:extLst>
          </p:cNvPr>
          <p:cNvSpPr txBox="1"/>
          <p:nvPr/>
        </p:nvSpPr>
        <p:spPr>
          <a:xfrm>
            <a:off x="8530669" y="2328161"/>
            <a:ext cx="1097446" cy="523220"/>
          </a:xfrm>
          <a:prstGeom prst="rect">
            <a:avLst/>
          </a:prstGeom>
          <a:solidFill>
            <a:srgbClr val="F08A7B"/>
          </a:solidFill>
        </p:spPr>
        <p:txBody>
          <a:bodyPr wrap="square" rtlCol="0">
            <a:spAutoFit/>
          </a:bodyPr>
          <a:lstStyle/>
          <a:p>
            <a:r>
              <a:rPr lang="en-GB" sz="2800">
                <a:solidFill>
                  <a:schemeClr val="bg1"/>
                </a:solidFill>
              </a:rPr>
              <a:t>Valid</a:t>
            </a:r>
          </a:p>
        </p:txBody>
      </p:sp>
      <p:sp>
        <p:nvSpPr>
          <p:cNvPr id="8" name="TextBox 7">
            <a:extLst>
              <a:ext uri="{FF2B5EF4-FFF2-40B4-BE49-F238E27FC236}">
                <a16:creationId xmlns:a16="http://schemas.microsoft.com/office/drawing/2014/main" id="{99597004-E68E-A800-A534-5DF0FB615EAC}"/>
              </a:ext>
            </a:extLst>
          </p:cNvPr>
          <p:cNvSpPr txBox="1"/>
          <p:nvPr/>
        </p:nvSpPr>
        <p:spPr>
          <a:xfrm>
            <a:off x="86968" y="4320963"/>
            <a:ext cx="2246243" cy="523220"/>
          </a:xfrm>
          <a:prstGeom prst="rect">
            <a:avLst/>
          </a:prstGeom>
          <a:solidFill>
            <a:srgbClr val="F08A7B"/>
          </a:solidFill>
        </p:spPr>
        <p:txBody>
          <a:bodyPr wrap="square" rtlCol="0">
            <a:spAutoFit/>
          </a:bodyPr>
          <a:lstStyle/>
          <a:p>
            <a:r>
              <a:rPr lang="en-GB" sz="2800">
                <a:solidFill>
                  <a:schemeClr val="bg1"/>
                </a:solidFill>
              </a:rPr>
              <a:t>Quantitative</a:t>
            </a:r>
            <a:endParaRPr lang="en-GB" sz="4800">
              <a:solidFill>
                <a:schemeClr val="bg1"/>
              </a:solidFill>
            </a:endParaRPr>
          </a:p>
        </p:txBody>
      </p:sp>
      <p:sp>
        <p:nvSpPr>
          <p:cNvPr id="9" name="TextBox 8">
            <a:extLst>
              <a:ext uri="{FF2B5EF4-FFF2-40B4-BE49-F238E27FC236}">
                <a16:creationId xmlns:a16="http://schemas.microsoft.com/office/drawing/2014/main" id="{DF049745-2FB3-4F83-2B74-34BB4831D541}"/>
              </a:ext>
            </a:extLst>
          </p:cNvPr>
          <p:cNvSpPr txBox="1"/>
          <p:nvPr/>
        </p:nvSpPr>
        <p:spPr>
          <a:xfrm>
            <a:off x="217421" y="2300424"/>
            <a:ext cx="2052431" cy="523220"/>
          </a:xfrm>
          <a:prstGeom prst="rect">
            <a:avLst/>
          </a:prstGeom>
          <a:solidFill>
            <a:srgbClr val="F08A7B"/>
          </a:solidFill>
        </p:spPr>
        <p:txBody>
          <a:bodyPr wrap="square" rtlCol="0">
            <a:spAutoFit/>
          </a:bodyPr>
          <a:lstStyle/>
          <a:p>
            <a:r>
              <a:rPr lang="en-GB" sz="2800">
                <a:solidFill>
                  <a:schemeClr val="bg1"/>
                </a:solidFill>
              </a:rPr>
              <a:t>Qualitative</a:t>
            </a:r>
          </a:p>
        </p:txBody>
      </p:sp>
      <p:sp>
        <p:nvSpPr>
          <p:cNvPr id="10" name="TextBox 9">
            <a:extLst>
              <a:ext uri="{FF2B5EF4-FFF2-40B4-BE49-F238E27FC236}">
                <a16:creationId xmlns:a16="http://schemas.microsoft.com/office/drawing/2014/main" id="{20386F93-FFD0-C2CF-5EF4-61AED7F2479B}"/>
              </a:ext>
            </a:extLst>
          </p:cNvPr>
          <p:cNvSpPr txBox="1"/>
          <p:nvPr/>
        </p:nvSpPr>
        <p:spPr>
          <a:xfrm>
            <a:off x="8174102" y="4254943"/>
            <a:ext cx="2232992" cy="523220"/>
          </a:xfrm>
          <a:prstGeom prst="rect">
            <a:avLst/>
          </a:prstGeom>
          <a:solidFill>
            <a:srgbClr val="F08A7B"/>
          </a:solidFill>
        </p:spPr>
        <p:txBody>
          <a:bodyPr wrap="square" rtlCol="0">
            <a:spAutoFit/>
          </a:bodyPr>
          <a:lstStyle/>
          <a:p>
            <a:r>
              <a:rPr lang="en-GB" sz="2800">
                <a:solidFill>
                  <a:schemeClr val="bg1"/>
                </a:solidFill>
              </a:rPr>
              <a:t>Dependable</a:t>
            </a:r>
          </a:p>
        </p:txBody>
      </p:sp>
      <p:sp>
        <p:nvSpPr>
          <p:cNvPr id="11" name="TextBox 10">
            <a:extLst>
              <a:ext uri="{FF2B5EF4-FFF2-40B4-BE49-F238E27FC236}">
                <a16:creationId xmlns:a16="http://schemas.microsoft.com/office/drawing/2014/main" id="{A1CE5FDB-B3F3-3849-70EB-E8BEABAA7C4C}"/>
              </a:ext>
            </a:extLst>
          </p:cNvPr>
          <p:cNvSpPr txBox="1"/>
          <p:nvPr/>
        </p:nvSpPr>
        <p:spPr>
          <a:xfrm>
            <a:off x="5760770" y="4105519"/>
            <a:ext cx="1666460" cy="954107"/>
          </a:xfrm>
          <a:prstGeom prst="rect">
            <a:avLst/>
          </a:prstGeom>
          <a:solidFill>
            <a:srgbClr val="F08A7B"/>
          </a:solidFill>
        </p:spPr>
        <p:txBody>
          <a:bodyPr wrap="square" rtlCol="0">
            <a:spAutoFit/>
          </a:bodyPr>
          <a:lstStyle/>
          <a:p>
            <a:pPr algn="ctr"/>
            <a:r>
              <a:rPr lang="en-GB" sz="2800">
                <a:solidFill>
                  <a:schemeClr val="bg1"/>
                </a:solidFill>
              </a:rPr>
              <a:t>Numeric </a:t>
            </a:r>
          </a:p>
          <a:p>
            <a:pPr algn="ctr"/>
            <a:r>
              <a:rPr lang="en-GB" sz="2800">
                <a:solidFill>
                  <a:schemeClr val="bg1"/>
                </a:solidFill>
              </a:rPr>
              <a:t>data</a:t>
            </a:r>
          </a:p>
        </p:txBody>
      </p:sp>
      <p:sp>
        <p:nvSpPr>
          <p:cNvPr id="12" name="TextBox 11">
            <a:extLst>
              <a:ext uri="{FF2B5EF4-FFF2-40B4-BE49-F238E27FC236}">
                <a16:creationId xmlns:a16="http://schemas.microsoft.com/office/drawing/2014/main" id="{663740E7-8994-4DD5-601E-49AA5F05A258}"/>
              </a:ext>
            </a:extLst>
          </p:cNvPr>
          <p:cNvSpPr txBox="1"/>
          <p:nvPr/>
        </p:nvSpPr>
        <p:spPr>
          <a:xfrm>
            <a:off x="5715824" y="2102541"/>
            <a:ext cx="2052432" cy="954107"/>
          </a:xfrm>
          <a:prstGeom prst="rect">
            <a:avLst/>
          </a:prstGeom>
          <a:solidFill>
            <a:srgbClr val="F08A7B"/>
          </a:solidFill>
        </p:spPr>
        <p:txBody>
          <a:bodyPr wrap="square" rtlCol="0">
            <a:spAutoFit/>
          </a:bodyPr>
          <a:lstStyle/>
          <a:p>
            <a:pPr algn="ctr"/>
            <a:r>
              <a:rPr lang="en-GB" sz="2800">
                <a:solidFill>
                  <a:schemeClr val="bg1"/>
                </a:solidFill>
              </a:rPr>
              <a:t>Qualitative </a:t>
            </a:r>
          </a:p>
          <a:p>
            <a:pPr algn="ctr"/>
            <a:r>
              <a:rPr lang="en-GB" sz="2800">
                <a:solidFill>
                  <a:schemeClr val="bg1"/>
                </a:solidFill>
              </a:rPr>
              <a:t>data</a:t>
            </a:r>
          </a:p>
        </p:txBody>
      </p:sp>
      <p:sp>
        <p:nvSpPr>
          <p:cNvPr id="13" name="TextBox 12">
            <a:extLst>
              <a:ext uri="{FF2B5EF4-FFF2-40B4-BE49-F238E27FC236}">
                <a16:creationId xmlns:a16="http://schemas.microsoft.com/office/drawing/2014/main" id="{BE3AE3A6-FC5C-63F6-163B-29FF44CE0D7F}"/>
              </a:ext>
            </a:extLst>
          </p:cNvPr>
          <p:cNvSpPr txBox="1"/>
          <p:nvPr/>
        </p:nvSpPr>
        <p:spPr>
          <a:xfrm>
            <a:off x="3088995" y="4105519"/>
            <a:ext cx="1914939" cy="954107"/>
          </a:xfrm>
          <a:prstGeom prst="rect">
            <a:avLst/>
          </a:prstGeom>
          <a:solidFill>
            <a:srgbClr val="F08A7B"/>
          </a:solidFill>
        </p:spPr>
        <p:txBody>
          <a:bodyPr wrap="square" rtlCol="0">
            <a:spAutoFit/>
          </a:bodyPr>
          <a:lstStyle/>
          <a:p>
            <a:pPr algn="ctr"/>
            <a:r>
              <a:rPr lang="en-GB" sz="2800">
                <a:solidFill>
                  <a:schemeClr val="bg1"/>
                </a:solidFill>
              </a:rPr>
              <a:t>Closed </a:t>
            </a:r>
          </a:p>
          <a:p>
            <a:pPr algn="ctr"/>
            <a:r>
              <a:rPr lang="en-GB" sz="2800">
                <a:solidFill>
                  <a:schemeClr val="bg1"/>
                </a:solidFill>
              </a:rPr>
              <a:t>questions</a:t>
            </a:r>
          </a:p>
        </p:txBody>
      </p:sp>
      <p:sp>
        <p:nvSpPr>
          <p:cNvPr id="14" name="TextBox 13">
            <a:extLst>
              <a:ext uri="{FF2B5EF4-FFF2-40B4-BE49-F238E27FC236}">
                <a16:creationId xmlns:a16="http://schemas.microsoft.com/office/drawing/2014/main" id="{9BD27546-C7B1-0878-FFF9-BA4F89CF2E69}"/>
              </a:ext>
            </a:extLst>
          </p:cNvPr>
          <p:cNvSpPr txBox="1"/>
          <p:nvPr/>
        </p:nvSpPr>
        <p:spPr>
          <a:xfrm>
            <a:off x="3029361" y="2102541"/>
            <a:ext cx="1924050" cy="954107"/>
          </a:xfrm>
          <a:prstGeom prst="rect">
            <a:avLst/>
          </a:prstGeom>
          <a:solidFill>
            <a:srgbClr val="F08A7B"/>
          </a:solidFill>
        </p:spPr>
        <p:txBody>
          <a:bodyPr wrap="square" rtlCol="0">
            <a:spAutoFit/>
          </a:bodyPr>
          <a:lstStyle/>
          <a:p>
            <a:pPr algn="ctr"/>
            <a:r>
              <a:rPr lang="en-GB" sz="2800">
                <a:solidFill>
                  <a:schemeClr val="bg1"/>
                </a:solidFill>
              </a:rPr>
              <a:t>Open</a:t>
            </a:r>
          </a:p>
          <a:p>
            <a:pPr algn="ctr"/>
            <a:r>
              <a:rPr lang="en-GB" sz="2800">
                <a:solidFill>
                  <a:schemeClr val="bg1"/>
                </a:solidFill>
              </a:rPr>
              <a:t> questions</a:t>
            </a:r>
          </a:p>
        </p:txBody>
      </p:sp>
      <p:sp>
        <p:nvSpPr>
          <p:cNvPr id="15" name="TextBox 14">
            <a:extLst>
              <a:ext uri="{FF2B5EF4-FFF2-40B4-BE49-F238E27FC236}">
                <a16:creationId xmlns:a16="http://schemas.microsoft.com/office/drawing/2014/main" id="{E6F9C0B7-6BDA-C13E-5DCE-EE416BB3C8D2}"/>
              </a:ext>
            </a:extLst>
          </p:cNvPr>
          <p:cNvSpPr txBox="1"/>
          <p:nvPr/>
        </p:nvSpPr>
        <p:spPr>
          <a:xfrm>
            <a:off x="10663000" y="5059626"/>
            <a:ext cx="1388998" cy="523220"/>
          </a:xfrm>
          <a:prstGeom prst="rect">
            <a:avLst/>
          </a:prstGeom>
          <a:solidFill>
            <a:srgbClr val="F08A7B"/>
          </a:solidFill>
        </p:spPr>
        <p:txBody>
          <a:bodyPr wrap="square" rtlCol="0">
            <a:spAutoFit/>
          </a:bodyPr>
          <a:lstStyle/>
          <a:p>
            <a:r>
              <a:rPr lang="en-GB" sz="2800">
                <a:solidFill>
                  <a:schemeClr val="bg1"/>
                </a:solidFill>
              </a:rPr>
              <a:t>Survey</a:t>
            </a:r>
          </a:p>
        </p:txBody>
      </p:sp>
      <p:sp>
        <p:nvSpPr>
          <p:cNvPr id="16" name="TextBox 15">
            <a:extLst>
              <a:ext uri="{FF2B5EF4-FFF2-40B4-BE49-F238E27FC236}">
                <a16:creationId xmlns:a16="http://schemas.microsoft.com/office/drawing/2014/main" id="{DB74EEDA-8147-A037-D73B-2891BFCB9A09}"/>
              </a:ext>
            </a:extLst>
          </p:cNvPr>
          <p:cNvSpPr txBox="1"/>
          <p:nvPr/>
        </p:nvSpPr>
        <p:spPr>
          <a:xfrm>
            <a:off x="10276233" y="2152765"/>
            <a:ext cx="2052432" cy="954107"/>
          </a:xfrm>
          <a:prstGeom prst="rect">
            <a:avLst/>
          </a:prstGeom>
          <a:solidFill>
            <a:srgbClr val="F08A7B"/>
          </a:solidFill>
        </p:spPr>
        <p:txBody>
          <a:bodyPr wrap="square" rtlCol="0">
            <a:spAutoFit/>
          </a:bodyPr>
          <a:lstStyle/>
          <a:p>
            <a:pPr algn="ctr"/>
            <a:r>
              <a:rPr lang="en-GB" sz="2800">
                <a:solidFill>
                  <a:schemeClr val="bg1"/>
                </a:solidFill>
              </a:rPr>
              <a:t>In-depth </a:t>
            </a:r>
          </a:p>
          <a:p>
            <a:r>
              <a:rPr lang="en-GB" sz="2800">
                <a:solidFill>
                  <a:schemeClr val="bg1"/>
                </a:solidFill>
              </a:rPr>
              <a:t>interviews</a:t>
            </a:r>
          </a:p>
        </p:txBody>
      </p:sp>
      <p:sp>
        <p:nvSpPr>
          <p:cNvPr id="2" name="Arrow: Right 1">
            <a:extLst>
              <a:ext uri="{FF2B5EF4-FFF2-40B4-BE49-F238E27FC236}">
                <a16:creationId xmlns:a16="http://schemas.microsoft.com/office/drawing/2014/main" id="{0E71E01F-6D6B-5BC0-D447-4D8E6DFCC0E0}"/>
              </a:ext>
            </a:extLst>
          </p:cNvPr>
          <p:cNvSpPr/>
          <p:nvPr/>
        </p:nvSpPr>
        <p:spPr>
          <a:xfrm>
            <a:off x="5049078" y="2366476"/>
            <a:ext cx="543339" cy="391116"/>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rrow: Right 2">
            <a:extLst>
              <a:ext uri="{FF2B5EF4-FFF2-40B4-BE49-F238E27FC236}">
                <a16:creationId xmlns:a16="http://schemas.microsoft.com/office/drawing/2014/main" id="{5B5B0CC4-E8BB-7D89-2B3A-45E65B1B1370}"/>
              </a:ext>
            </a:extLst>
          </p:cNvPr>
          <p:cNvSpPr/>
          <p:nvPr/>
        </p:nvSpPr>
        <p:spPr>
          <a:xfrm>
            <a:off x="5054663" y="4354005"/>
            <a:ext cx="543339" cy="391116"/>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E29D21AA-E836-DD50-0552-5F5B83A81281}"/>
              </a:ext>
            </a:extLst>
          </p:cNvPr>
          <p:cNvSpPr/>
          <p:nvPr/>
        </p:nvSpPr>
        <p:spPr>
          <a:xfrm rot="3029467">
            <a:off x="10610627" y="4516521"/>
            <a:ext cx="543339" cy="457200"/>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5CE331A4-B328-0E19-6234-7AE399064359}"/>
              </a:ext>
            </a:extLst>
          </p:cNvPr>
          <p:cNvSpPr/>
          <p:nvPr/>
        </p:nvSpPr>
        <p:spPr>
          <a:xfrm>
            <a:off x="7496586" y="4337218"/>
            <a:ext cx="543339" cy="457200"/>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3AC19102-4BF6-1AE1-13E1-6D149FBF6361}"/>
              </a:ext>
            </a:extLst>
          </p:cNvPr>
          <p:cNvSpPr/>
          <p:nvPr/>
        </p:nvSpPr>
        <p:spPr>
          <a:xfrm>
            <a:off x="2333211" y="2336898"/>
            <a:ext cx="543339" cy="457200"/>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405EB62E-0ECF-75C3-1436-BAAFB11D65AD}"/>
              </a:ext>
            </a:extLst>
          </p:cNvPr>
          <p:cNvSpPr/>
          <p:nvPr/>
        </p:nvSpPr>
        <p:spPr>
          <a:xfrm>
            <a:off x="2469251" y="4320963"/>
            <a:ext cx="543339" cy="457200"/>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5E32ED8F-60EC-9577-3EFF-6681C3363ACF}"/>
              </a:ext>
            </a:extLst>
          </p:cNvPr>
          <p:cNvSpPr/>
          <p:nvPr/>
        </p:nvSpPr>
        <p:spPr>
          <a:xfrm>
            <a:off x="9680504" y="2350994"/>
            <a:ext cx="543339" cy="457200"/>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Arrow: Right 21">
            <a:extLst>
              <a:ext uri="{FF2B5EF4-FFF2-40B4-BE49-F238E27FC236}">
                <a16:creationId xmlns:a16="http://schemas.microsoft.com/office/drawing/2014/main" id="{DF94D131-5340-8D77-4022-5B625D7EC76D}"/>
              </a:ext>
            </a:extLst>
          </p:cNvPr>
          <p:cNvSpPr/>
          <p:nvPr/>
        </p:nvSpPr>
        <p:spPr>
          <a:xfrm>
            <a:off x="7891663" y="2384036"/>
            <a:ext cx="543339" cy="391116"/>
          </a:xfrm>
          <a:prstGeom prst="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7545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3"/>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7"/>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10"/>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6"/>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P spid="10" grpId="0" animBg="1"/>
      <p:bldP spid="11" grpId="0" animBg="1"/>
      <p:bldP spid="12" grpId="0" animBg="1"/>
      <p:bldP spid="13" grpId="0" animBg="1"/>
      <p:bldP spid="14" grpId="0" animBg="1"/>
      <p:bldP spid="15" grpId="0" animBg="1"/>
      <p:bldP spid="16" grpId="0" animBg="1"/>
      <p:bldP spid="2" grpId="0" animBg="1"/>
      <p:bldP spid="3" grpId="0" animBg="1"/>
      <p:bldP spid="6" grpId="0" animBg="1"/>
      <p:bldP spid="7" grpId="0" animBg="1"/>
      <p:bldP spid="17" grpId="0" animBg="1"/>
      <p:bldP spid="19" grpId="0" animBg="1"/>
      <p:bldP spid="20" grpId="0" animBg="1"/>
      <p:bldP spid="2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DFB95-2803-4882-8DE6-333A75D37240}"/>
              </a:ext>
            </a:extLst>
          </p:cNvPr>
          <p:cNvSpPr>
            <a:spLocks noGrp="1"/>
          </p:cNvSpPr>
          <p:nvPr>
            <p:ph type="ctrTitle"/>
          </p:nvPr>
        </p:nvSpPr>
        <p:spPr>
          <a:xfrm>
            <a:off x="5923722" y="1567853"/>
            <a:ext cx="5430078" cy="3236976"/>
          </a:xfrm>
        </p:spPr>
        <p:txBody>
          <a:bodyPr/>
          <a:lstStyle/>
          <a:p>
            <a:r>
              <a:rPr lang="en-US" sz="3600"/>
              <a:t>“Not everything that can be counted counts, and not everything that counts can be counted”</a:t>
            </a:r>
            <a:endParaRPr lang="en-US"/>
          </a:p>
        </p:txBody>
      </p:sp>
      <p:sp>
        <p:nvSpPr>
          <p:cNvPr id="3" name="Subtitle 2">
            <a:extLst>
              <a:ext uri="{FF2B5EF4-FFF2-40B4-BE49-F238E27FC236}">
                <a16:creationId xmlns:a16="http://schemas.microsoft.com/office/drawing/2014/main" id="{8AFC25C2-2815-4A92-A043-0CEC83591A94}"/>
              </a:ext>
            </a:extLst>
          </p:cNvPr>
          <p:cNvSpPr>
            <a:spLocks noGrp="1"/>
          </p:cNvSpPr>
          <p:nvPr>
            <p:ph type="subTitle" idx="1"/>
          </p:nvPr>
        </p:nvSpPr>
        <p:spPr>
          <a:xfrm>
            <a:off x="6421343" y="5506278"/>
            <a:ext cx="4434835" cy="510474"/>
          </a:xfrm>
        </p:spPr>
        <p:txBody>
          <a:bodyPr/>
          <a:lstStyle/>
          <a:p>
            <a:r>
              <a:rPr lang="en-US"/>
              <a:t>Albert Einstein</a:t>
            </a:r>
            <a:endParaRPr lang="en-US" sz="1800"/>
          </a:p>
        </p:txBody>
      </p:sp>
      <p:sp>
        <p:nvSpPr>
          <p:cNvPr id="10" name="Slide Number Placeholder 9">
            <a:extLst>
              <a:ext uri="{FF2B5EF4-FFF2-40B4-BE49-F238E27FC236}">
                <a16:creationId xmlns:a16="http://schemas.microsoft.com/office/drawing/2014/main" id="{FE0D311A-C366-4A86-9404-C0F5CBF9C811}"/>
              </a:ext>
            </a:extLst>
          </p:cNvPr>
          <p:cNvSpPr>
            <a:spLocks noGrp="1"/>
          </p:cNvSpPr>
          <p:nvPr>
            <p:ph type="sldNum" sz="quarter" idx="12"/>
          </p:nvPr>
        </p:nvSpPr>
        <p:spPr/>
        <p:txBody>
          <a:bodyPr/>
          <a:lstStyle/>
          <a:p>
            <a:fld id="{D8DA9DAA-006C-4F4B-980E-E3DF019B24E2}" type="slidenum">
              <a:rPr lang="en-US" smtClean="0"/>
              <a:pPr/>
              <a:t>19</a:t>
            </a:fld>
            <a:endParaRPr lang="en-US"/>
          </a:p>
        </p:txBody>
      </p:sp>
      <p:pic>
        <p:nvPicPr>
          <p:cNvPr id="4" name="Picture 3">
            <a:extLst>
              <a:ext uri="{FF2B5EF4-FFF2-40B4-BE49-F238E27FC236}">
                <a16:creationId xmlns:a16="http://schemas.microsoft.com/office/drawing/2014/main" id="{3D504752-BDE3-4044-767C-04B20C997B27}"/>
              </a:ext>
            </a:extLst>
          </p:cNvPr>
          <p:cNvPicPr>
            <a:picLocks noChangeAspect="1"/>
          </p:cNvPicPr>
          <p:nvPr/>
        </p:nvPicPr>
        <p:blipFill>
          <a:blip r:embed="rId2"/>
          <a:stretch>
            <a:fillRect/>
          </a:stretch>
        </p:blipFill>
        <p:spPr>
          <a:xfrm>
            <a:off x="423989" y="313215"/>
            <a:ext cx="5073698" cy="6231570"/>
          </a:xfrm>
          <a:prstGeom prst="rect">
            <a:avLst/>
          </a:prstGeom>
        </p:spPr>
      </p:pic>
      <p:sp>
        <p:nvSpPr>
          <p:cNvPr id="7" name="TextBox 6">
            <a:extLst>
              <a:ext uri="{FF2B5EF4-FFF2-40B4-BE49-F238E27FC236}">
                <a16:creationId xmlns:a16="http://schemas.microsoft.com/office/drawing/2014/main" id="{C411FCF4-F40B-1F0E-F683-DE91AD79A466}"/>
              </a:ext>
            </a:extLst>
          </p:cNvPr>
          <p:cNvSpPr txBox="1"/>
          <p:nvPr/>
        </p:nvSpPr>
        <p:spPr>
          <a:xfrm>
            <a:off x="5923722" y="709297"/>
            <a:ext cx="4167809" cy="1015663"/>
          </a:xfrm>
          <a:prstGeom prst="rect">
            <a:avLst/>
          </a:prstGeom>
          <a:noFill/>
        </p:spPr>
        <p:txBody>
          <a:bodyPr wrap="square" rtlCol="0">
            <a:spAutoFit/>
          </a:bodyPr>
          <a:lstStyle/>
          <a:p>
            <a:r>
              <a:rPr lang="en-GB" sz="6000" b="1" u="sng"/>
              <a:t>Discuss</a:t>
            </a:r>
          </a:p>
        </p:txBody>
      </p:sp>
    </p:spTree>
    <p:extLst>
      <p:ext uri="{BB962C8B-B14F-4D97-AF65-F5344CB8AC3E}">
        <p14:creationId xmlns:p14="http://schemas.microsoft.com/office/powerpoint/2010/main" val="926934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9007" y="243205"/>
            <a:ext cx="10515600" cy="1325563"/>
          </a:xfrm>
        </p:spPr>
        <p:txBody>
          <a:bodyPr>
            <a:normAutofit fontScale="90000"/>
          </a:bodyPr>
          <a:lstStyle/>
          <a:p>
            <a:r>
              <a:rPr lang="en-GB" b="1" u="sng"/>
              <a:t>Step 3. Choose your Method Examples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15254887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621602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DBBC93-70DF-4E4E-98E3-08124185AB18}"/>
              </a:ext>
            </a:extLst>
          </p:cNvPr>
          <p:cNvSpPr>
            <a:spLocks noGrp="1"/>
          </p:cNvSpPr>
          <p:nvPr>
            <p:ph type="title"/>
          </p:nvPr>
        </p:nvSpPr>
        <p:spPr>
          <a:xfrm>
            <a:off x="4611757" y="1486363"/>
            <a:ext cx="6928634" cy="2276856"/>
          </a:xfrm>
        </p:spPr>
        <p:txBody>
          <a:bodyPr>
            <a:normAutofit fontScale="90000"/>
          </a:bodyPr>
          <a:lstStyle/>
          <a:p>
            <a:r>
              <a:rPr lang="en-US">
                <a:latin typeface="+mn-lt"/>
              </a:rPr>
              <a:t>1). STRATERGIES of</a:t>
            </a:r>
            <a:br>
              <a:rPr lang="en-US">
                <a:latin typeface="+mn-lt"/>
              </a:rPr>
            </a:br>
            <a:r>
              <a:rPr lang="en-US">
                <a:latin typeface="+mn-lt"/>
              </a:rPr>
              <a:t> INQUIRY</a:t>
            </a:r>
            <a:endParaRPr lang="en-US"/>
          </a:p>
        </p:txBody>
      </p:sp>
      <p:pic>
        <p:nvPicPr>
          <p:cNvPr id="6" name="Picture Placeholder 5" descr="mountains at sunset">
            <a:extLst>
              <a:ext uri="{FF2B5EF4-FFF2-40B4-BE49-F238E27FC236}">
                <a16:creationId xmlns:a16="http://schemas.microsoft.com/office/drawing/2014/main" id="{4642631A-6ABE-41EA-A308-9CF1230F1421}"/>
              </a:ext>
            </a:extLst>
          </p:cNvPr>
          <p:cNvPicPr>
            <a:picLocks noGrp="1" noChangeAspect="1"/>
          </p:cNvPicPr>
          <p:nvPr>
            <p:ph type="pic" sz="quarter" idx="14"/>
          </p:nvPr>
        </p:nvPicPr>
        <p:blipFill rotWithShape="1">
          <a:blip r:embed="rId2"/>
          <a:srcRect/>
          <a:stretch/>
        </p:blipFill>
        <p:spPr>
          <a:xfrm>
            <a:off x="148337" y="1187751"/>
            <a:ext cx="5616357" cy="5616356"/>
          </a:xfrm>
        </p:spPr>
      </p:pic>
      <p:sp>
        <p:nvSpPr>
          <p:cNvPr id="9" name="Slide Number Placeholder 8">
            <a:extLst>
              <a:ext uri="{FF2B5EF4-FFF2-40B4-BE49-F238E27FC236}">
                <a16:creationId xmlns:a16="http://schemas.microsoft.com/office/drawing/2014/main" id="{6DCF8D89-56D9-4E2B-9838-07DFB6E9D2BB}"/>
              </a:ext>
            </a:extLst>
          </p:cNvPr>
          <p:cNvSpPr>
            <a:spLocks noGrp="1"/>
          </p:cNvSpPr>
          <p:nvPr>
            <p:ph type="sldNum" sz="quarter" idx="12"/>
          </p:nvPr>
        </p:nvSpPr>
        <p:spPr/>
        <p:txBody>
          <a:bodyPr/>
          <a:lstStyle/>
          <a:p>
            <a:fld id="{D8DA9DAA-006C-4F4B-980E-E3DF019B24E2}" type="slidenum">
              <a:rPr lang="en-US" smtClean="0"/>
              <a:pPr/>
              <a:t>21</a:t>
            </a:fld>
            <a:endParaRPr lang="en-US"/>
          </a:p>
        </p:txBody>
      </p:sp>
    </p:spTree>
    <p:extLst>
      <p:ext uri="{BB962C8B-B14F-4D97-AF65-F5344CB8AC3E}">
        <p14:creationId xmlns:p14="http://schemas.microsoft.com/office/powerpoint/2010/main" val="16135980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GB" sz="6600" b="1" u="sng"/>
              <a:t>Strategies of Inquiry </a:t>
            </a:r>
          </a:p>
        </p:txBody>
      </p:sp>
      <p:graphicFrame>
        <p:nvGraphicFramePr>
          <p:cNvPr id="10" name="Content Placeholder 9"/>
          <p:cNvGraphicFramePr>
            <a:graphicFrameLocks noGrp="1"/>
          </p:cNvGraphicFramePr>
          <p:nvPr>
            <p:ph sz="half" idx="1"/>
            <p:extLst>
              <p:ext uri="{D42A27DB-BD31-4B8C-83A1-F6EECF244321}">
                <p14:modId xmlns:p14="http://schemas.microsoft.com/office/powerpoint/2010/main" val="1681289474"/>
              </p:ext>
            </p:extLst>
          </p:nvPr>
        </p:nvGraphicFramePr>
        <p:xfrm>
          <a:off x="2210462" y="1792725"/>
          <a:ext cx="7914199" cy="4700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944202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6587"/>
            <a:ext cx="10515600" cy="736282"/>
          </a:xfrm>
        </p:spPr>
        <p:txBody>
          <a:bodyPr/>
          <a:lstStyle/>
          <a:p>
            <a:r>
              <a:rPr lang="en-GB" b="1"/>
              <a:t>Ethnography </a:t>
            </a:r>
          </a:p>
        </p:txBody>
      </p:sp>
      <p:graphicFrame>
        <p:nvGraphicFramePr>
          <p:cNvPr id="7" name="Diagram 6"/>
          <p:cNvGraphicFramePr/>
          <p:nvPr/>
        </p:nvGraphicFramePr>
        <p:xfrm>
          <a:off x="1097280" y="1846052"/>
          <a:ext cx="4937760" cy="736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half" idx="2"/>
          </p:nvPr>
        </p:nvSpPr>
        <p:spPr>
          <a:xfrm>
            <a:off x="1289304" y="2848941"/>
            <a:ext cx="4553712" cy="3684588"/>
          </a:xfrm>
          <a:solidFill>
            <a:srgbClr val="FFC000"/>
          </a:solidFill>
        </p:spPr>
        <p:txBody>
          <a:bodyPr>
            <a:normAutofit/>
          </a:bodyPr>
          <a:lstStyle/>
          <a:p>
            <a:r>
              <a:rPr lang="en-GB"/>
              <a:t>Focuses on the social interaction of people in a given environment. And an  understanding of their culture, norms….</a:t>
            </a:r>
          </a:p>
          <a:p>
            <a:r>
              <a:rPr lang="en-GB"/>
              <a:t>Context specific: </a:t>
            </a:r>
            <a:r>
              <a:rPr lang="en-GB" err="1"/>
              <a:t>e,g</a:t>
            </a:r>
            <a:r>
              <a:rPr lang="en-GB"/>
              <a:t> a culture, organisation , village , community ….</a:t>
            </a:r>
          </a:p>
          <a:p>
            <a:r>
              <a:rPr lang="en-GB"/>
              <a:t>Immersive : It provides the researcher with an understanding of how those people / culture see the world and how they interact with everything around them.</a:t>
            </a:r>
          </a:p>
          <a:p>
            <a:endParaRPr lang="en-GB"/>
          </a:p>
        </p:txBody>
      </p:sp>
      <p:graphicFrame>
        <p:nvGraphicFramePr>
          <p:cNvPr id="8" name="Diagram 7"/>
          <p:cNvGraphicFramePr/>
          <p:nvPr/>
        </p:nvGraphicFramePr>
        <p:xfrm>
          <a:off x="6217920" y="1846052"/>
          <a:ext cx="4937760" cy="7362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Content Placeholder 5"/>
          <p:cNvSpPr>
            <a:spLocks noGrp="1"/>
          </p:cNvSpPr>
          <p:nvPr>
            <p:ph sz="quarter" idx="4"/>
          </p:nvPr>
        </p:nvSpPr>
        <p:spPr>
          <a:xfrm>
            <a:off x="6601968" y="2848941"/>
            <a:ext cx="4553712" cy="3684588"/>
          </a:xfrm>
          <a:solidFill>
            <a:srgbClr val="FFC000"/>
          </a:solidFill>
        </p:spPr>
        <p:txBody>
          <a:bodyPr>
            <a:normAutofit/>
          </a:bodyPr>
          <a:lstStyle/>
          <a:p>
            <a:r>
              <a:rPr lang="en-GB"/>
              <a:t>Participant observation which might include the following: </a:t>
            </a:r>
          </a:p>
          <a:p>
            <a:pPr lvl="1"/>
            <a:r>
              <a:rPr lang="en-GB"/>
              <a:t>Observation </a:t>
            </a:r>
          </a:p>
          <a:p>
            <a:pPr lvl="1"/>
            <a:r>
              <a:rPr lang="en-GB"/>
              <a:t>Unstructured conversations, interviews </a:t>
            </a:r>
          </a:p>
          <a:p>
            <a:pPr lvl="1"/>
            <a:r>
              <a:rPr lang="en-GB"/>
              <a:t>Living in a community and experiencing everyday life </a:t>
            </a:r>
          </a:p>
          <a:p>
            <a:pPr lvl="1"/>
            <a:r>
              <a:rPr lang="en-GB"/>
              <a:t>Documentary analysis </a:t>
            </a:r>
          </a:p>
          <a:p>
            <a:pPr lvl="1"/>
            <a:r>
              <a:rPr lang="en-GB"/>
              <a:t>Artefacts </a:t>
            </a:r>
          </a:p>
          <a:p>
            <a:pPr marL="457200" lvl="1" indent="0">
              <a:buNone/>
            </a:pPr>
            <a:endParaRPr lang="en-GB"/>
          </a:p>
          <a:p>
            <a:pPr lvl="1"/>
            <a:endParaRPr lang="en-GB"/>
          </a:p>
          <a:p>
            <a:endParaRPr lang="en-GB"/>
          </a:p>
        </p:txBody>
      </p:sp>
      <p:sp>
        <p:nvSpPr>
          <p:cNvPr id="3" name="TextBox 2">
            <a:extLst>
              <a:ext uri="{FF2B5EF4-FFF2-40B4-BE49-F238E27FC236}">
                <a16:creationId xmlns:a16="http://schemas.microsoft.com/office/drawing/2014/main" id="{4A99706F-A4EA-C0EC-8F02-82034BE3C5D3}"/>
              </a:ext>
            </a:extLst>
          </p:cNvPr>
          <p:cNvSpPr txBox="1"/>
          <p:nvPr/>
        </p:nvSpPr>
        <p:spPr>
          <a:xfrm>
            <a:off x="734170" y="913935"/>
            <a:ext cx="10723659" cy="830997"/>
          </a:xfrm>
          <a:prstGeom prst="rect">
            <a:avLst/>
          </a:prstGeom>
          <a:noFill/>
        </p:spPr>
        <p:txBody>
          <a:bodyPr wrap="square" rtlCol="0">
            <a:spAutoFit/>
          </a:bodyPr>
          <a:lstStyle/>
          <a:p>
            <a:r>
              <a:rPr lang="en-US" sz="2400" b="1"/>
              <a:t>Data collected through observations and interviews, which are then used to draw conclusions about how societies and individuals function.</a:t>
            </a:r>
            <a:endParaRPr lang="en-GB" sz="2400" b="1"/>
          </a:p>
        </p:txBody>
      </p:sp>
    </p:spTree>
    <p:extLst>
      <p:ext uri="{BB962C8B-B14F-4D97-AF65-F5344CB8AC3E}">
        <p14:creationId xmlns:p14="http://schemas.microsoft.com/office/powerpoint/2010/main" val="1723424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Brief Introduction to our Ethnographic Research Methodology">
            <a:hlinkClick r:id="" action="ppaction://media"/>
            <a:extLst>
              <a:ext uri="{FF2B5EF4-FFF2-40B4-BE49-F238E27FC236}">
                <a16:creationId xmlns:a16="http://schemas.microsoft.com/office/drawing/2014/main" id="{09668878-DE74-BE1A-A6BE-30BB714E9288}"/>
              </a:ext>
            </a:extLst>
          </p:cNvPr>
          <p:cNvPicPr>
            <a:picLocks noRot="1" noChangeAspect="1"/>
          </p:cNvPicPr>
          <p:nvPr>
            <a:videoFile r:link="rId1"/>
          </p:nvPr>
        </p:nvPicPr>
        <p:blipFill>
          <a:blip r:embed="rId3"/>
          <a:stretch>
            <a:fillRect/>
          </a:stretch>
        </p:blipFill>
        <p:spPr>
          <a:xfrm>
            <a:off x="463826" y="246822"/>
            <a:ext cx="11290735" cy="6379265"/>
          </a:xfrm>
          <a:prstGeom prst="rect">
            <a:avLst/>
          </a:prstGeom>
        </p:spPr>
      </p:pic>
    </p:spTree>
    <p:extLst>
      <p:ext uri="{BB962C8B-B14F-4D97-AF65-F5344CB8AC3E}">
        <p14:creationId xmlns:p14="http://schemas.microsoft.com/office/powerpoint/2010/main" val="1003507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130620"/>
            <a:ext cx="10515600" cy="1325563"/>
          </a:xfrm>
        </p:spPr>
        <p:txBody>
          <a:bodyPr/>
          <a:lstStyle/>
          <a:p>
            <a:r>
              <a:rPr lang="en-GB" b="1"/>
              <a:t>Phenomenology </a:t>
            </a:r>
          </a:p>
        </p:txBody>
      </p:sp>
      <p:graphicFrame>
        <p:nvGraphicFramePr>
          <p:cNvPr id="9" name="Diagram 8"/>
          <p:cNvGraphicFramePr/>
          <p:nvPr>
            <p:extLst>
              <p:ext uri="{D42A27DB-BD31-4B8C-83A1-F6EECF244321}">
                <p14:modId xmlns:p14="http://schemas.microsoft.com/office/powerpoint/2010/main" val="2548529104"/>
              </p:ext>
            </p:extLst>
          </p:nvPr>
        </p:nvGraphicFramePr>
        <p:xfrm>
          <a:off x="1092708" y="2159205"/>
          <a:ext cx="4937760" cy="736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ontent Placeholder 4"/>
          <p:cNvSpPr>
            <a:spLocks noGrp="1"/>
          </p:cNvSpPr>
          <p:nvPr>
            <p:ph sz="half" idx="2"/>
          </p:nvPr>
        </p:nvSpPr>
        <p:spPr>
          <a:xfrm>
            <a:off x="1289304" y="3034471"/>
            <a:ext cx="4553712" cy="3684588"/>
          </a:xfrm>
          <a:solidFill>
            <a:srgbClr val="FFC000"/>
          </a:solidFill>
        </p:spPr>
        <p:txBody>
          <a:bodyPr>
            <a:normAutofit/>
          </a:bodyPr>
          <a:lstStyle/>
          <a:p>
            <a:r>
              <a:rPr lang="en-GB" dirty="0"/>
              <a:t>In-depth understanding of the lived experience of people to understanding a phenomena e.g. anger, happiness etc</a:t>
            </a:r>
          </a:p>
          <a:p>
            <a:r>
              <a:rPr lang="en-GB" dirty="0"/>
              <a:t>It aims to describe, understand and interpret the meanings of experiences of human life. </a:t>
            </a:r>
          </a:p>
          <a:p>
            <a:r>
              <a:rPr lang="en-GB" dirty="0"/>
              <a:t>It focuses on research questions such as what it is like to experience a particular situation. ... </a:t>
            </a:r>
            <a:r>
              <a:rPr lang="en-GB" b="1" dirty="0"/>
              <a:t>Phenomenology</a:t>
            </a:r>
            <a:r>
              <a:rPr lang="en-GB" dirty="0"/>
              <a:t> has roots in both philosophy and psychology</a:t>
            </a:r>
          </a:p>
          <a:p>
            <a:endParaRPr lang="en-GB" dirty="0"/>
          </a:p>
        </p:txBody>
      </p:sp>
      <p:graphicFrame>
        <p:nvGraphicFramePr>
          <p:cNvPr id="10" name="Diagram 9"/>
          <p:cNvGraphicFramePr/>
          <p:nvPr>
            <p:extLst>
              <p:ext uri="{D42A27DB-BD31-4B8C-83A1-F6EECF244321}">
                <p14:modId xmlns:p14="http://schemas.microsoft.com/office/powerpoint/2010/main" val="301931468"/>
              </p:ext>
            </p:extLst>
          </p:nvPr>
        </p:nvGraphicFramePr>
        <p:xfrm>
          <a:off x="6417628" y="2155205"/>
          <a:ext cx="4937760" cy="7362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7" name="Content Placeholder 6"/>
          <p:cNvSpPr>
            <a:spLocks noGrp="1"/>
          </p:cNvSpPr>
          <p:nvPr>
            <p:ph sz="quarter" idx="4"/>
          </p:nvPr>
        </p:nvSpPr>
        <p:spPr>
          <a:xfrm>
            <a:off x="6801676" y="3102711"/>
            <a:ext cx="4354004" cy="2345911"/>
          </a:xfrm>
          <a:solidFill>
            <a:srgbClr val="FFC000"/>
          </a:solidFill>
        </p:spPr>
        <p:txBody>
          <a:bodyPr/>
          <a:lstStyle/>
          <a:p>
            <a:r>
              <a:rPr lang="en-GB"/>
              <a:t>In-depth Interviews: </a:t>
            </a:r>
          </a:p>
          <a:p>
            <a:pPr lvl="1"/>
            <a:r>
              <a:rPr lang="en-GB"/>
              <a:t>Unstructured </a:t>
            </a:r>
          </a:p>
          <a:p>
            <a:pPr lvl="1"/>
            <a:r>
              <a:rPr lang="en-GB"/>
              <a:t>Structured </a:t>
            </a:r>
          </a:p>
          <a:p>
            <a:r>
              <a:rPr lang="en-GB"/>
              <a:t>Focus Groups </a:t>
            </a:r>
          </a:p>
        </p:txBody>
      </p:sp>
      <p:sp>
        <p:nvSpPr>
          <p:cNvPr id="4" name="TextBox 3">
            <a:extLst>
              <a:ext uri="{FF2B5EF4-FFF2-40B4-BE49-F238E27FC236}">
                <a16:creationId xmlns:a16="http://schemas.microsoft.com/office/drawing/2014/main" id="{C961B53C-0902-FF71-B22C-0A0446F72DA3}"/>
              </a:ext>
            </a:extLst>
          </p:cNvPr>
          <p:cNvSpPr txBox="1"/>
          <p:nvPr/>
        </p:nvSpPr>
        <p:spPr>
          <a:xfrm>
            <a:off x="1457739" y="1112984"/>
            <a:ext cx="9276521" cy="830997"/>
          </a:xfrm>
          <a:prstGeom prst="rect">
            <a:avLst/>
          </a:prstGeom>
          <a:noFill/>
        </p:spPr>
        <p:txBody>
          <a:bodyPr wrap="square" rtlCol="0">
            <a:spAutoFit/>
          </a:bodyPr>
          <a:lstStyle/>
          <a:p>
            <a:pPr algn="ctr"/>
            <a:r>
              <a:rPr lang="en-US" sz="2400" b="1"/>
              <a:t>Understanding the lived experiences of participants, and interpreting these experiences as a researcher</a:t>
            </a:r>
            <a:endParaRPr lang="en-GB" sz="2400" b="1"/>
          </a:p>
        </p:txBody>
      </p:sp>
    </p:spTree>
    <p:extLst>
      <p:ext uri="{BB962C8B-B14F-4D97-AF65-F5344CB8AC3E}">
        <p14:creationId xmlns:p14="http://schemas.microsoft.com/office/powerpoint/2010/main" val="215253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Qualitative research: Learn how to conduct phenomenological approach">
            <a:hlinkClick r:id="" action="ppaction://media"/>
            <a:extLst>
              <a:ext uri="{FF2B5EF4-FFF2-40B4-BE49-F238E27FC236}">
                <a16:creationId xmlns:a16="http://schemas.microsoft.com/office/drawing/2014/main" id="{A912EDE1-87EE-AB7E-7A41-07F1A78498B1}"/>
              </a:ext>
            </a:extLst>
          </p:cNvPr>
          <p:cNvPicPr>
            <a:picLocks noRot="1" noChangeAspect="1"/>
          </p:cNvPicPr>
          <p:nvPr>
            <a:videoFile r:link="rId1"/>
          </p:nvPr>
        </p:nvPicPr>
        <p:blipFill>
          <a:blip r:embed="rId3"/>
          <a:stretch>
            <a:fillRect/>
          </a:stretch>
        </p:blipFill>
        <p:spPr>
          <a:xfrm>
            <a:off x="26988" y="0"/>
            <a:ext cx="12138025" cy="6858000"/>
          </a:xfrm>
          <a:prstGeom prst="rect">
            <a:avLst/>
          </a:prstGeom>
        </p:spPr>
      </p:pic>
    </p:spTree>
    <p:extLst>
      <p:ext uri="{BB962C8B-B14F-4D97-AF65-F5344CB8AC3E}">
        <p14:creationId xmlns:p14="http://schemas.microsoft.com/office/powerpoint/2010/main" val="2259106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Muppets explain Phenomenology">
            <a:hlinkClick r:id="" action="ppaction://media"/>
            <a:extLst>
              <a:ext uri="{FF2B5EF4-FFF2-40B4-BE49-F238E27FC236}">
                <a16:creationId xmlns:a16="http://schemas.microsoft.com/office/drawing/2014/main" id="{45D10C5C-E8C3-1982-BA09-2C1C69DC0EC8}"/>
              </a:ext>
            </a:extLst>
          </p:cNvPr>
          <p:cNvPicPr>
            <a:picLocks noRot="1" noChangeAspect="1"/>
          </p:cNvPicPr>
          <p:nvPr>
            <a:videoFile r:link="rId1"/>
          </p:nvPr>
        </p:nvPicPr>
        <p:blipFill>
          <a:blip r:embed="rId3"/>
          <a:stretch>
            <a:fillRect/>
          </a:stretch>
        </p:blipFill>
        <p:spPr>
          <a:xfrm>
            <a:off x="901700" y="0"/>
            <a:ext cx="10363200" cy="6858000"/>
          </a:xfrm>
          <a:prstGeom prst="rect">
            <a:avLst/>
          </a:prstGeom>
        </p:spPr>
      </p:pic>
    </p:spTree>
    <p:extLst>
      <p:ext uri="{BB962C8B-B14F-4D97-AF65-F5344CB8AC3E}">
        <p14:creationId xmlns:p14="http://schemas.microsoft.com/office/powerpoint/2010/main" val="366690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Participatory Action Research </a:t>
            </a:r>
          </a:p>
        </p:txBody>
      </p:sp>
      <p:graphicFrame>
        <p:nvGraphicFramePr>
          <p:cNvPr id="7" name="Diagram 6"/>
          <p:cNvGraphicFramePr/>
          <p:nvPr>
            <p:extLst>
              <p:ext uri="{D42A27DB-BD31-4B8C-83A1-F6EECF244321}">
                <p14:modId xmlns:p14="http://schemas.microsoft.com/office/powerpoint/2010/main" val="1614314253"/>
              </p:ext>
            </p:extLst>
          </p:nvPr>
        </p:nvGraphicFramePr>
        <p:xfrm>
          <a:off x="1158240" y="2484610"/>
          <a:ext cx="4937760" cy="736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half" idx="2"/>
          </p:nvPr>
        </p:nvSpPr>
        <p:spPr>
          <a:xfrm>
            <a:off x="1401747" y="3378916"/>
            <a:ext cx="4553712" cy="2915754"/>
          </a:xfrm>
          <a:solidFill>
            <a:srgbClr val="FFC000"/>
          </a:solidFill>
        </p:spPr>
        <p:txBody>
          <a:bodyPr>
            <a:normAutofit lnSpcReduction="10000"/>
          </a:bodyPr>
          <a:lstStyle/>
          <a:p>
            <a:pPr marL="457200" indent="-457200">
              <a:buFont typeface="+mj-lt"/>
              <a:buAutoNum type="arabicPeriod"/>
            </a:pPr>
            <a:r>
              <a:rPr lang="en-US" altLang="en-US"/>
              <a:t>A democratic approach, researching own practice or engaging and facilitating research with practitioners themselves </a:t>
            </a:r>
          </a:p>
          <a:p>
            <a:pPr marL="457200" indent="-457200">
              <a:buFont typeface="+mj-lt"/>
              <a:buAutoNum type="arabicPeriod"/>
            </a:pPr>
            <a:r>
              <a:rPr lang="en-US" altLang="en-US"/>
              <a:t>Anticipation that the knowledge produced will be acted upon to improve practice/outcomes</a:t>
            </a:r>
            <a:endParaRPr lang="en-US" altLang="en-US" b="1"/>
          </a:p>
          <a:p>
            <a:pPr marL="457200" indent="-457200">
              <a:buFont typeface="+mj-lt"/>
              <a:buAutoNum type="arabicPeriod"/>
            </a:pPr>
            <a:r>
              <a:rPr lang="en-US" altLang="en-US"/>
              <a:t>Methodological tools for data collection can be diverse , </a:t>
            </a:r>
            <a:endParaRPr lang="en-GB" altLang="en-US"/>
          </a:p>
          <a:p>
            <a:pPr marL="0" indent="0">
              <a:buNone/>
            </a:pPr>
            <a:endParaRPr lang="en-GB"/>
          </a:p>
        </p:txBody>
      </p:sp>
      <p:graphicFrame>
        <p:nvGraphicFramePr>
          <p:cNvPr id="8" name="Diagram 7"/>
          <p:cNvGraphicFramePr/>
          <p:nvPr>
            <p:extLst>
              <p:ext uri="{D42A27DB-BD31-4B8C-83A1-F6EECF244321}">
                <p14:modId xmlns:p14="http://schemas.microsoft.com/office/powerpoint/2010/main" val="3317644484"/>
              </p:ext>
            </p:extLst>
          </p:nvPr>
        </p:nvGraphicFramePr>
        <p:xfrm>
          <a:off x="6278880" y="2484610"/>
          <a:ext cx="4937760" cy="7362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Content Placeholder 5"/>
          <p:cNvSpPr>
            <a:spLocks noGrp="1"/>
          </p:cNvSpPr>
          <p:nvPr>
            <p:ph sz="quarter" idx="4"/>
          </p:nvPr>
        </p:nvSpPr>
        <p:spPr>
          <a:xfrm>
            <a:off x="6592824" y="3378916"/>
            <a:ext cx="4309872" cy="1271795"/>
          </a:xfrm>
          <a:solidFill>
            <a:srgbClr val="FFC000"/>
          </a:solidFill>
        </p:spPr>
        <p:txBody>
          <a:bodyPr>
            <a:normAutofit lnSpcReduction="10000"/>
          </a:bodyPr>
          <a:lstStyle/>
          <a:p>
            <a:r>
              <a:rPr lang="en-GB"/>
              <a:t>Depending on your problem / research issue you could choose to use Qualitative or Quantitative methods </a:t>
            </a:r>
          </a:p>
        </p:txBody>
      </p:sp>
      <p:sp>
        <p:nvSpPr>
          <p:cNvPr id="10" name="TextBox 9">
            <a:extLst>
              <a:ext uri="{FF2B5EF4-FFF2-40B4-BE49-F238E27FC236}">
                <a16:creationId xmlns:a16="http://schemas.microsoft.com/office/drawing/2014/main" id="{DEEBECA1-8436-6231-8586-BE0E6BB83F75}"/>
              </a:ext>
            </a:extLst>
          </p:cNvPr>
          <p:cNvSpPr txBox="1"/>
          <p:nvPr/>
        </p:nvSpPr>
        <p:spPr>
          <a:xfrm>
            <a:off x="1008223" y="1527188"/>
            <a:ext cx="9894473" cy="830997"/>
          </a:xfrm>
          <a:prstGeom prst="rect">
            <a:avLst/>
          </a:prstGeom>
          <a:noFill/>
        </p:spPr>
        <p:txBody>
          <a:bodyPr wrap="square" rtlCol="0">
            <a:spAutoFit/>
          </a:bodyPr>
          <a:lstStyle/>
          <a:p>
            <a:pPr algn="ctr"/>
            <a:r>
              <a:rPr lang="en-US" sz="2400" b="1"/>
              <a:t>Action research is a research method that aims to simultaneously investigate and solve an issue. </a:t>
            </a:r>
            <a:endParaRPr lang="en-GB" sz="2400" b="1"/>
          </a:p>
        </p:txBody>
      </p:sp>
    </p:spTree>
    <p:extLst>
      <p:ext uri="{BB962C8B-B14F-4D97-AF65-F5344CB8AC3E}">
        <p14:creationId xmlns:p14="http://schemas.microsoft.com/office/powerpoint/2010/main" val="27673495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nline Media 2" title="What is action research?">
            <a:hlinkClick r:id="" action="ppaction://media"/>
            <a:extLst>
              <a:ext uri="{FF2B5EF4-FFF2-40B4-BE49-F238E27FC236}">
                <a16:creationId xmlns:a16="http://schemas.microsoft.com/office/drawing/2014/main" id="{7623EBCF-8B47-C58E-373A-646994CEF5AD}"/>
              </a:ext>
            </a:extLst>
          </p:cNvPr>
          <p:cNvPicPr>
            <a:picLocks noRot="1" noChangeAspect="1"/>
          </p:cNvPicPr>
          <p:nvPr>
            <a:videoFile r:link="rId1"/>
          </p:nvPr>
        </p:nvPicPr>
        <p:blipFill>
          <a:blip r:embed="rId3"/>
          <a:stretch>
            <a:fillRect/>
          </a:stretch>
        </p:blipFill>
        <p:spPr>
          <a:xfrm>
            <a:off x="344557" y="179435"/>
            <a:ext cx="11343860" cy="6409280"/>
          </a:xfrm>
          <a:prstGeom prst="rect">
            <a:avLst/>
          </a:prstGeom>
        </p:spPr>
      </p:pic>
    </p:spTree>
    <p:extLst>
      <p:ext uri="{BB962C8B-B14F-4D97-AF65-F5344CB8AC3E}">
        <p14:creationId xmlns:p14="http://schemas.microsoft.com/office/powerpoint/2010/main" val="4213200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normAutofit/>
          </a:bodyPr>
          <a:lstStyle/>
          <a:p>
            <a:r>
              <a:rPr lang="en-GB" sz="6600" b="1" u="sng" dirty="0"/>
              <a:t>TASK</a:t>
            </a:r>
          </a:p>
        </p:txBody>
      </p:sp>
      <p:sp>
        <p:nvSpPr>
          <p:cNvPr id="3" name="Content Placeholder 2">
            <a:extLst>
              <a:ext uri="{FF2B5EF4-FFF2-40B4-BE49-F238E27FC236}">
                <a16:creationId xmlns:a16="http://schemas.microsoft.com/office/drawing/2014/main" id="{3415080F-CC1D-66CD-D10E-EB149162AC64}"/>
              </a:ext>
            </a:extLst>
          </p:cNvPr>
          <p:cNvSpPr>
            <a:spLocks noGrp="1"/>
          </p:cNvSpPr>
          <p:nvPr>
            <p:ph sz="half" idx="1"/>
          </p:nvPr>
        </p:nvSpPr>
        <p:spPr>
          <a:xfrm>
            <a:off x="838200" y="1690688"/>
            <a:ext cx="11176000" cy="4608512"/>
          </a:xfrm>
        </p:spPr>
        <p:txBody>
          <a:bodyPr>
            <a:normAutofit/>
          </a:bodyPr>
          <a:lstStyle/>
          <a:p>
            <a:pPr marL="0" indent="0" algn="just">
              <a:buNone/>
            </a:pPr>
            <a:r>
              <a:rPr lang="en-US" sz="3500" b="1" dirty="0"/>
              <a:t>Skim read The National Strategy for Educational Research and Enquiry (NSERE): and makes notes on the </a:t>
            </a:r>
            <a:r>
              <a:rPr lang="en-US" sz="3500" b="1"/>
              <a:t>following: (MOODLE)</a:t>
            </a:r>
            <a:endParaRPr lang="en-US" sz="3500" b="1" dirty="0"/>
          </a:p>
          <a:p>
            <a:pPr marL="0" indent="0">
              <a:buNone/>
            </a:pPr>
            <a:endParaRPr lang="en-US" sz="3500" b="1" dirty="0"/>
          </a:p>
          <a:p>
            <a:pPr marL="0" indent="0" algn="ctr">
              <a:buNone/>
            </a:pPr>
            <a:r>
              <a:rPr lang="en-US" sz="3600" b="1" dirty="0">
                <a:solidFill>
                  <a:srgbClr val="FF0000"/>
                </a:solidFill>
              </a:rPr>
              <a:t>Introduction</a:t>
            </a:r>
          </a:p>
          <a:p>
            <a:pPr marL="0" indent="0" algn="ctr">
              <a:buNone/>
            </a:pPr>
            <a:r>
              <a:rPr lang="en-US" sz="3600" b="1" dirty="0">
                <a:solidFill>
                  <a:srgbClr val="FF0000"/>
                </a:solidFill>
              </a:rPr>
              <a:t>Aims and Objectives</a:t>
            </a:r>
          </a:p>
          <a:p>
            <a:pPr marL="0" indent="0" algn="ctr">
              <a:buNone/>
            </a:pPr>
            <a:r>
              <a:rPr lang="en-US" sz="3600" b="1" dirty="0">
                <a:solidFill>
                  <a:srgbClr val="FF0000"/>
                </a:solidFill>
              </a:rPr>
              <a:t>Evidence Informed Education</a:t>
            </a:r>
            <a:endParaRPr lang="en-GB" sz="1800" dirty="0">
              <a:solidFill>
                <a:srgbClr val="FF0000"/>
              </a:solidFill>
            </a:endParaRPr>
          </a:p>
        </p:txBody>
      </p:sp>
    </p:spTree>
    <p:extLst>
      <p:ext uri="{BB962C8B-B14F-4D97-AF65-F5344CB8AC3E}">
        <p14:creationId xmlns:p14="http://schemas.microsoft.com/office/powerpoint/2010/main" val="10047859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353C1207-D1C8-49E3-8837-E2B89D366FA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3" name="Rectangle 12">
            <a:extLst>
              <a:ext uri="{FF2B5EF4-FFF2-40B4-BE49-F238E27FC236}">
                <a16:creationId xmlns:a16="http://schemas.microsoft.com/office/drawing/2014/main" id="{16B067B1-F4E5-4FDF-813D-C9E872E80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hlinkClick r:id="rId2"/>
            <a:extLst>
              <a:ext uri="{FF2B5EF4-FFF2-40B4-BE49-F238E27FC236}">
                <a16:creationId xmlns:a16="http://schemas.microsoft.com/office/drawing/2014/main" id="{3F6B8343-04F4-8AC1-745D-7C97DE7C7034}"/>
              </a:ext>
            </a:extLst>
          </p:cNvPr>
          <p:cNvPicPr>
            <a:picLocks noChangeAspect="1"/>
          </p:cNvPicPr>
          <p:nvPr/>
        </p:nvPicPr>
        <p:blipFill rotWithShape="1">
          <a:blip r:embed="rId3"/>
          <a:srcRect l="55821" t="15117" r="1" b="2"/>
          <a:stretch/>
        </p:blipFill>
        <p:spPr>
          <a:xfrm>
            <a:off x="5682313" y="261437"/>
            <a:ext cx="6215454" cy="6239750"/>
          </a:xfrm>
          <a:prstGeom prst="rect">
            <a:avLst/>
          </a:prstGeom>
        </p:spPr>
      </p:pic>
      <p:pic>
        <p:nvPicPr>
          <p:cNvPr id="3" name="Picture 2">
            <a:extLst>
              <a:ext uri="{FF2B5EF4-FFF2-40B4-BE49-F238E27FC236}">
                <a16:creationId xmlns:a16="http://schemas.microsoft.com/office/drawing/2014/main" id="{52BFE8A1-AAA6-779A-BC68-E024DFDBBE76}"/>
              </a:ext>
            </a:extLst>
          </p:cNvPr>
          <p:cNvPicPr>
            <a:picLocks noChangeAspect="1"/>
          </p:cNvPicPr>
          <p:nvPr/>
        </p:nvPicPr>
        <p:blipFill>
          <a:blip r:embed="rId4"/>
          <a:stretch>
            <a:fillRect/>
          </a:stretch>
        </p:blipFill>
        <p:spPr>
          <a:xfrm>
            <a:off x="519977" y="261437"/>
            <a:ext cx="4446446" cy="6335126"/>
          </a:xfrm>
          <a:prstGeom prst="rect">
            <a:avLst/>
          </a:prstGeom>
        </p:spPr>
      </p:pic>
    </p:spTree>
    <p:extLst>
      <p:ext uri="{BB962C8B-B14F-4D97-AF65-F5344CB8AC3E}">
        <p14:creationId xmlns:p14="http://schemas.microsoft.com/office/powerpoint/2010/main" val="17533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54E13A3-D050-2BF2-AE70-46017D6BE87D}"/>
              </a:ext>
            </a:extLst>
          </p:cNvPr>
          <p:cNvPicPr>
            <a:picLocks noChangeAspect="1"/>
          </p:cNvPicPr>
          <p:nvPr/>
        </p:nvPicPr>
        <p:blipFill rotWithShape="1">
          <a:blip r:embed="rId2"/>
          <a:srcRect l="6080"/>
          <a:stretch/>
        </p:blipFill>
        <p:spPr>
          <a:xfrm>
            <a:off x="138514" y="2505914"/>
            <a:ext cx="3825599" cy="2543164"/>
          </a:xfrm>
          <a:prstGeom prst="rect">
            <a:avLst/>
          </a:prstGeom>
        </p:spPr>
      </p:pic>
      <p:pic>
        <p:nvPicPr>
          <p:cNvPr id="11" name="Picture 10">
            <a:extLst>
              <a:ext uri="{FF2B5EF4-FFF2-40B4-BE49-F238E27FC236}">
                <a16:creationId xmlns:a16="http://schemas.microsoft.com/office/drawing/2014/main" id="{E9024FBF-FC57-40CA-0B7D-841974E7118A}"/>
              </a:ext>
            </a:extLst>
          </p:cNvPr>
          <p:cNvPicPr>
            <a:picLocks noChangeAspect="1"/>
          </p:cNvPicPr>
          <p:nvPr/>
        </p:nvPicPr>
        <p:blipFill rotWithShape="1">
          <a:blip r:embed="rId3"/>
          <a:srcRect l="6605"/>
          <a:stretch/>
        </p:blipFill>
        <p:spPr>
          <a:xfrm>
            <a:off x="4200082" y="4075530"/>
            <a:ext cx="3634525" cy="2543163"/>
          </a:xfrm>
          <a:prstGeom prst="rect">
            <a:avLst/>
          </a:prstGeom>
        </p:spPr>
      </p:pic>
      <p:pic>
        <p:nvPicPr>
          <p:cNvPr id="13" name="Picture 12">
            <a:extLst>
              <a:ext uri="{FF2B5EF4-FFF2-40B4-BE49-F238E27FC236}">
                <a16:creationId xmlns:a16="http://schemas.microsoft.com/office/drawing/2014/main" id="{3DA585DE-9578-A41B-5CA2-4BF14AF20D12}"/>
              </a:ext>
            </a:extLst>
          </p:cNvPr>
          <p:cNvPicPr>
            <a:picLocks noChangeAspect="1"/>
          </p:cNvPicPr>
          <p:nvPr/>
        </p:nvPicPr>
        <p:blipFill rotWithShape="1">
          <a:blip r:embed="rId4"/>
          <a:srcRect l="6080"/>
          <a:stretch/>
        </p:blipFill>
        <p:spPr>
          <a:xfrm>
            <a:off x="8070576" y="2625696"/>
            <a:ext cx="3825600" cy="2555903"/>
          </a:xfrm>
          <a:prstGeom prst="rect">
            <a:avLst/>
          </a:prstGeom>
        </p:spPr>
      </p:pic>
      <p:sp>
        <p:nvSpPr>
          <p:cNvPr id="2" name="TextBox 1">
            <a:extLst>
              <a:ext uri="{FF2B5EF4-FFF2-40B4-BE49-F238E27FC236}">
                <a16:creationId xmlns:a16="http://schemas.microsoft.com/office/drawing/2014/main" id="{DFCFAC1D-26AE-1792-EF31-043FC9056B44}"/>
              </a:ext>
            </a:extLst>
          </p:cNvPr>
          <p:cNvSpPr txBox="1"/>
          <p:nvPr/>
        </p:nvSpPr>
        <p:spPr>
          <a:xfrm>
            <a:off x="2051313" y="411585"/>
            <a:ext cx="9587948" cy="1938992"/>
          </a:xfrm>
          <a:prstGeom prst="rect">
            <a:avLst/>
          </a:prstGeom>
          <a:noFill/>
        </p:spPr>
        <p:txBody>
          <a:bodyPr wrap="square" rtlCol="0">
            <a:spAutoFit/>
          </a:bodyPr>
          <a:lstStyle/>
          <a:p>
            <a:r>
              <a:rPr lang="en-GB" sz="6000" b="1">
                <a:solidFill>
                  <a:schemeClr val="bg1"/>
                </a:solidFill>
              </a:rPr>
              <a:t>See the video’s at the </a:t>
            </a:r>
          </a:p>
          <a:p>
            <a:r>
              <a:rPr lang="en-GB" sz="6000" b="1">
                <a:solidFill>
                  <a:schemeClr val="bg1"/>
                </a:solidFill>
              </a:rPr>
              <a:t>end of the presentation</a:t>
            </a:r>
          </a:p>
        </p:txBody>
      </p:sp>
    </p:spTree>
    <p:extLst>
      <p:ext uri="{BB962C8B-B14F-4D97-AF65-F5344CB8AC3E}">
        <p14:creationId xmlns:p14="http://schemas.microsoft.com/office/powerpoint/2010/main" val="11637993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DBBC93-70DF-4E4E-98E3-08124185AB18}"/>
              </a:ext>
            </a:extLst>
          </p:cNvPr>
          <p:cNvSpPr>
            <a:spLocks noGrp="1"/>
          </p:cNvSpPr>
          <p:nvPr>
            <p:ph type="title"/>
          </p:nvPr>
        </p:nvSpPr>
        <p:spPr>
          <a:xfrm>
            <a:off x="4890053" y="1539372"/>
            <a:ext cx="6928634" cy="3284420"/>
          </a:xfrm>
        </p:spPr>
        <p:txBody>
          <a:bodyPr>
            <a:normAutofit/>
          </a:bodyPr>
          <a:lstStyle/>
          <a:p>
            <a:r>
              <a:rPr lang="en-US">
                <a:latin typeface="+mn-lt"/>
              </a:rPr>
              <a:t>2). Research methods</a:t>
            </a:r>
            <a:br>
              <a:rPr lang="en-US">
                <a:latin typeface="+mn-lt"/>
              </a:rPr>
            </a:br>
            <a:r>
              <a:rPr lang="en-US">
                <a:latin typeface="+mn-lt"/>
              </a:rPr>
              <a:t>qualitative</a:t>
            </a:r>
            <a:endParaRPr lang="en-US"/>
          </a:p>
        </p:txBody>
      </p:sp>
      <p:pic>
        <p:nvPicPr>
          <p:cNvPr id="6" name="Picture Placeholder 5" descr="mountains at sunset">
            <a:extLst>
              <a:ext uri="{FF2B5EF4-FFF2-40B4-BE49-F238E27FC236}">
                <a16:creationId xmlns:a16="http://schemas.microsoft.com/office/drawing/2014/main" id="{4642631A-6ABE-41EA-A308-9CF1230F1421}"/>
              </a:ext>
            </a:extLst>
          </p:cNvPr>
          <p:cNvPicPr>
            <a:picLocks noGrp="1" noChangeAspect="1"/>
          </p:cNvPicPr>
          <p:nvPr>
            <p:ph type="pic" sz="quarter" idx="14"/>
          </p:nvPr>
        </p:nvPicPr>
        <p:blipFill rotWithShape="1">
          <a:blip r:embed="rId2"/>
          <a:srcRect/>
          <a:stretch/>
        </p:blipFill>
        <p:spPr>
          <a:xfrm>
            <a:off x="148337" y="1187751"/>
            <a:ext cx="5616357" cy="5616356"/>
          </a:xfrm>
        </p:spPr>
      </p:pic>
      <p:sp>
        <p:nvSpPr>
          <p:cNvPr id="9" name="Slide Number Placeholder 8">
            <a:extLst>
              <a:ext uri="{FF2B5EF4-FFF2-40B4-BE49-F238E27FC236}">
                <a16:creationId xmlns:a16="http://schemas.microsoft.com/office/drawing/2014/main" id="{6DCF8D89-56D9-4E2B-9838-07DFB6E9D2BB}"/>
              </a:ext>
            </a:extLst>
          </p:cNvPr>
          <p:cNvSpPr>
            <a:spLocks noGrp="1"/>
          </p:cNvSpPr>
          <p:nvPr>
            <p:ph type="sldNum" sz="quarter" idx="12"/>
          </p:nvPr>
        </p:nvSpPr>
        <p:spPr/>
        <p:txBody>
          <a:bodyPr/>
          <a:lstStyle/>
          <a:p>
            <a:fld id="{D8DA9DAA-006C-4F4B-980E-E3DF019B24E2}" type="slidenum">
              <a:rPr lang="en-US" smtClean="0"/>
              <a:pPr/>
              <a:t>33</a:t>
            </a:fld>
            <a:endParaRPr lang="en-US"/>
          </a:p>
        </p:txBody>
      </p:sp>
    </p:spTree>
    <p:extLst>
      <p:ext uri="{BB962C8B-B14F-4D97-AF65-F5344CB8AC3E}">
        <p14:creationId xmlns:p14="http://schemas.microsoft.com/office/powerpoint/2010/main" val="21057338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t>Qualitative Methods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991404445"/>
              </p:ext>
            </p:extLst>
          </p:nvPr>
        </p:nvGraphicFramePr>
        <p:xfrm>
          <a:off x="1066800" y="2601108"/>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D1E0D39F-B67D-B157-B8A8-50D2CE13D3EB}"/>
              </a:ext>
            </a:extLst>
          </p:cNvPr>
          <p:cNvSpPr txBox="1"/>
          <p:nvPr/>
        </p:nvSpPr>
        <p:spPr>
          <a:xfrm>
            <a:off x="1272208" y="1607948"/>
            <a:ext cx="9727095" cy="1107996"/>
          </a:xfrm>
          <a:prstGeom prst="rect">
            <a:avLst/>
          </a:prstGeom>
          <a:noFill/>
        </p:spPr>
        <p:txBody>
          <a:bodyPr wrap="square" rtlCol="0">
            <a:spAutoFit/>
          </a:bodyPr>
          <a:lstStyle/>
          <a:p>
            <a:pPr lvl="0" algn="ctr" rtl="0"/>
            <a:r>
              <a:rPr lang="en-US" sz="2400" b="1"/>
              <a:t>The actual tools/steps taken when you conduct research into a subject or a topic.</a:t>
            </a:r>
            <a:endParaRPr lang="en-GB" sz="2400" b="1"/>
          </a:p>
          <a:p>
            <a:endParaRPr lang="en-GB"/>
          </a:p>
        </p:txBody>
      </p:sp>
    </p:spTree>
    <p:extLst>
      <p:ext uri="{BB962C8B-B14F-4D97-AF65-F5344CB8AC3E}">
        <p14:creationId xmlns:p14="http://schemas.microsoft.com/office/powerpoint/2010/main" val="19585318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t>Interviews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02830839"/>
              </p:ext>
            </p:extLst>
          </p:nvPr>
        </p:nvGraphicFramePr>
        <p:xfrm>
          <a:off x="1066800" y="1872238"/>
          <a:ext cx="10515600" cy="45153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185272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a:t>Pros and Cons </a:t>
            </a:r>
          </a:p>
        </p:txBody>
      </p:sp>
      <p:graphicFrame>
        <p:nvGraphicFramePr>
          <p:cNvPr id="4" name="Content Placeholder 3"/>
          <p:cNvGraphicFramePr>
            <a:graphicFrameLocks noGrp="1"/>
          </p:cNvGraphicFramePr>
          <p:nvPr>
            <p:ph idx="1"/>
          </p:nvPr>
        </p:nvGraphicFramePr>
        <p:xfrm>
          <a:off x="1097280" y="1845734"/>
          <a:ext cx="10058400" cy="4023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964370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90CEACC-D25B-8825-B17E-71934EF43C3F}"/>
              </a:ext>
            </a:extLst>
          </p:cNvPr>
          <p:cNvSpPr>
            <a:spLocks noGrp="1"/>
          </p:cNvSpPr>
          <p:nvPr>
            <p:ph type="sldNum" sz="quarter" idx="12"/>
          </p:nvPr>
        </p:nvSpPr>
        <p:spPr/>
        <p:txBody>
          <a:bodyPr/>
          <a:lstStyle/>
          <a:p>
            <a:fld id="{D8DA9DAA-006C-4F4B-980E-E3DF019B24E2}" type="slidenum">
              <a:rPr lang="en-US" smtClean="0"/>
              <a:t>37</a:t>
            </a:fld>
            <a:endParaRPr lang="en-US"/>
          </a:p>
        </p:txBody>
      </p:sp>
      <p:pic>
        <p:nvPicPr>
          <p:cNvPr id="6" name="Picture 5">
            <a:extLst>
              <a:ext uri="{FF2B5EF4-FFF2-40B4-BE49-F238E27FC236}">
                <a16:creationId xmlns:a16="http://schemas.microsoft.com/office/drawing/2014/main" id="{B00ED6FF-3C45-5E13-1611-BF144558008D}"/>
              </a:ext>
            </a:extLst>
          </p:cNvPr>
          <p:cNvPicPr>
            <a:picLocks noChangeAspect="1"/>
          </p:cNvPicPr>
          <p:nvPr/>
        </p:nvPicPr>
        <p:blipFill>
          <a:blip r:embed="rId2"/>
          <a:stretch>
            <a:fillRect/>
          </a:stretch>
        </p:blipFill>
        <p:spPr>
          <a:xfrm>
            <a:off x="508000" y="136525"/>
            <a:ext cx="10972799" cy="6736547"/>
          </a:xfrm>
          <a:prstGeom prst="rect">
            <a:avLst/>
          </a:prstGeom>
        </p:spPr>
      </p:pic>
    </p:spTree>
    <p:extLst>
      <p:ext uri="{BB962C8B-B14F-4D97-AF65-F5344CB8AC3E}">
        <p14:creationId xmlns:p14="http://schemas.microsoft.com/office/powerpoint/2010/main" val="24898550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extLst>
              <p:ext uri="{D42A27DB-BD31-4B8C-83A1-F6EECF244321}">
                <p14:modId xmlns:p14="http://schemas.microsoft.com/office/powerpoint/2010/main" val="1938811722"/>
              </p:ext>
            </p:extLst>
          </p:nvPr>
        </p:nvGraphicFramePr>
        <p:xfrm>
          <a:off x="821635" y="414119"/>
          <a:ext cx="4937760" cy="736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half" idx="2"/>
          </p:nvPr>
        </p:nvSpPr>
        <p:spPr>
          <a:xfrm>
            <a:off x="821635" y="1427027"/>
            <a:ext cx="5335325" cy="4804188"/>
          </a:xfrm>
          <a:solidFill>
            <a:srgbClr val="FFC000"/>
          </a:solidFill>
        </p:spPr>
        <p:txBody>
          <a:bodyPr>
            <a:normAutofit lnSpcReduction="10000"/>
          </a:bodyPr>
          <a:lstStyle/>
          <a:p>
            <a:pPr>
              <a:lnSpc>
                <a:spcPct val="110000"/>
              </a:lnSpc>
            </a:pPr>
            <a:r>
              <a:rPr lang="en-GB" altLang="en-US" sz="2400"/>
              <a:t>Information is gathered directly from knowledgeable people.</a:t>
            </a:r>
          </a:p>
          <a:p>
            <a:pPr>
              <a:lnSpc>
                <a:spcPct val="110000"/>
              </a:lnSpc>
            </a:pPr>
            <a:r>
              <a:rPr lang="en-GB" altLang="en-US" sz="2400"/>
              <a:t>There is flexibility to explore new ideas and issues that were not anticipated during the research design.</a:t>
            </a:r>
          </a:p>
          <a:p>
            <a:pPr>
              <a:lnSpc>
                <a:spcPct val="110000"/>
              </a:lnSpc>
            </a:pPr>
            <a:r>
              <a:rPr lang="en-GB" altLang="en-US" sz="2400"/>
              <a:t>Inexpensive and simple to conduct.</a:t>
            </a:r>
          </a:p>
          <a:p>
            <a:pPr>
              <a:lnSpc>
                <a:spcPct val="110000"/>
              </a:lnSpc>
            </a:pPr>
            <a:r>
              <a:rPr lang="en-GB" altLang="en-US" sz="2400"/>
              <a:t>Glimpse into respondents' tone, gestures.</a:t>
            </a:r>
          </a:p>
          <a:p>
            <a:pPr>
              <a:lnSpc>
                <a:spcPct val="110000"/>
              </a:lnSpc>
            </a:pPr>
            <a:r>
              <a:rPr lang="en-GB" altLang="en-US" sz="2400"/>
              <a:t>Deep and free response</a:t>
            </a:r>
            <a:endParaRPr lang="en-US" altLang="en-US" sz="2400"/>
          </a:p>
        </p:txBody>
      </p:sp>
      <p:graphicFrame>
        <p:nvGraphicFramePr>
          <p:cNvPr id="8" name="Diagram 7"/>
          <p:cNvGraphicFramePr/>
          <p:nvPr>
            <p:extLst>
              <p:ext uri="{D42A27DB-BD31-4B8C-83A1-F6EECF244321}">
                <p14:modId xmlns:p14="http://schemas.microsoft.com/office/powerpoint/2010/main" val="232659492"/>
              </p:ext>
            </p:extLst>
          </p:nvPr>
        </p:nvGraphicFramePr>
        <p:xfrm>
          <a:off x="6592823" y="414119"/>
          <a:ext cx="4937760" cy="7362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Content Placeholder 5"/>
          <p:cNvSpPr>
            <a:spLocks noGrp="1"/>
          </p:cNvSpPr>
          <p:nvPr>
            <p:ph sz="quarter" idx="4"/>
          </p:nvPr>
        </p:nvSpPr>
        <p:spPr>
          <a:xfrm>
            <a:off x="6592823" y="1427027"/>
            <a:ext cx="5335325" cy="2999200"/>
          </a:xfrm>
          <a:solidFill>
            <a:srgbClr val="FFC000"/>
          </a:solidFill>
        </p:spPr>
        <p:txBody>
          <a:bodyPr>
            <a:normAutofit lnSpcReduction="10000"/>
          </a:bodyPr>
          <a:lstStyle/>
          <a:p>
            <a:r>
              <a:rPr lang="en-GB" sz="2400"/>
              <a:t>Not appropriate if </a:t>
            </a:r>
            <a:r>
              <a:rPr lang="en-GB" sz="2400" err="1"/>
              <a:t>quantatative</a:t>
            </a:r>
            <a:r>
              <a:rPr lang="en-GB" sz="2400"/>
              <a:t> data is needed.</a:t>
            </a:r>
          </a:p>
          <a:p>
            <a:r>
              <a:rPr lang="en-GB" sz="2400"/>
              <a:t>May be biased if informants are not carefully selected.</a:t>
            </a:r>
          </a:p>
          <a:p>
            <a:r>
              <a:rPr lang="en-GB" sz="2400"/>
              <a:t>Can be susceptible to interviewer biases.</a:t>
            </a:r>
          </a:p>
          <a:p>
            <a:r>
              <a:rPr lang="en-GB" sz="2400"/>
              <a:t>May be difficult to prove validity of findings.</a:t>
            </a:r>
          </a:p>
        </p:txBody>
      </p:sp>
    </p:spTree>
    <p:extLst>
      <p:ext uri="{BB962C8B-B14F-4D97-AF65-F5344CB8AC3E}">
        <p14:creationId xmlns:p14="http://schemas.microsoft.com/office/powerpoint/2010/main" val="31153439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9594"/>
            <a:ext cx="10515600" cy="893832"/>
          </a:xfrm>
        </p:spPr>
        <p:txBody>
          <a:bodyPr>
            <a:normAutofit/>
          </a:bodyPr>
          <a:lstStyle/>
          <a:p>
            <a:r>
              <a:rPr lang="en-GB" b="1" u="sng"/>
              <a:t>Focus Groups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88324339"/>
              </p:ext>
            </p:extLst>
          </p:nvPr>
        </p:nvGraphicFramePr>
        <p:xfrm>
          <a:off x="838199" y="1073426"/>
          <a:ext cx="10797209" cy="54327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69523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nvGraphicFramePr>
        <p:xfrm>
          <a:off x="821635" y="414119"/>
          <a:ext cx="4937760" cy="736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half" idx="2"/>
          </p:nvPr>
        </p:nvSpPr>
        <p:spPr>
          <a:xfrm>
            <a:off x="821635" y="1449324"/>
            <a:ext cx="5335325" cy="3966608"/>
          </a:xfrm>
          <a:solidFill>
            <a:srgbClr val="FFC000"/>
          </a:solidFill>
        </p:spPr>
        <p:txBody>
          <a:bodyPr>
            <a:normAutofit lnSpcReduction="10000"/>
          </a:bodyPr>
          <a:lstStyle/>
          <a:p>
            <a:pPr>
              <a:lnSpc>
                <a:spcPct val="110000"/>
              </a:lnSpc>
            </a:pPr>
            <a:r>
              <a:rPr lang="en-US" altLang="en-US" sz="2400"/>
              <a:t>group dynamics can promote discussion and debate</a:t>
            </a:r>
          </a:p>
          <a:p>
            <a:pPr>
              <a:lnSpc>
                <a:spcPct val="110000"/>
              </a:lnSpc>
            </a:pPr>
            <a:r>
              <a:rPr lang="en-US" altLang="en-US" sz="2400"/>
              <a:t>they provide a breadth of shared experiences from people with similar characteristics</a:t>
            </a:r>
          </a:p>
          <a:p>
            <a:pPr>
              <a:lnSpc>
                <a:spcPct val="110000"/>
              </a:lnSpc>
            </a:pPr>
            <a:r>
              <a:rPr lang="en-US" altLang="en-US" sz="2400"/>
              <a:t>Confirms insights obtained through other qualitative methodologies.</a:t>
            </a:r>
          </a:p>
          <a:p>
            <a:pPr>
              <a:lnSpc>
                <a:spcPct val="110000"/>
              </a:lnSpc>
            </a:pPr>
            <a:r>
              <a:rPr lang="en-US" altLang="en-US" sz="2400"/>
              <a:t>Higher potential for insights.</a:t>
            </a:r>
          </a:p>
          <a:p>
            <a:pPr>
              <a:lnSpc>
                <a:spcPct val="110000"/>
              </a:lnSpc>
            </a:pPr>
            <a:endParaRPr lang="en-US" altLang="en-US" sz="2400"/>
          </a:p>
        </p:txBody>
      </p:sp>
      <p:graphicFrame>
        <p:nvGraphicFramePr>
          <p:cNvPr id="8" name="Diagram 7"/>
          <p:cNvGraphicFramePr/>
          <p:nvPr>
            <p:extLst>
              <p:ext uri="{D42A27DB-BD31-4B8C-83A1-F6EECF244321}">
                <p14:modId xmlns:p14="http://schemas.microsoft.com/office/powerpoint/2010/main" val="382055694"/>
              </p:ext>
            </p:extLst>
          </p:nvPr>
        </p:nvGraphicFramePr>
        <p:xfrm>
          <a:off x="6592823" y="414119"/>
          <a:ext cx="4937760" cy="7362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Content Placeholder 5"/>
          <p:cNvSpPr>
            <a:spLocks noGrp="1"/>
          </p:cNvSpPr>
          <p:nvPr>
            <p:ph sz="quarter" idx="4"/>
          </p:nvPr>
        </p:nvSpPr>
        <p:spPr>
          <a:xfrm>
            <a:off x="6592823" y="1427026"/>
            <a:ext cx="5335325" cy="3728069"/>
          </a:xfrm>
          <a:solidFill>
            <a:srgbClr val="FFC000"/>
          </a:solidFill>
        </p:spPr>
        <p:txBody>
          <a:bodyPr>
            <a:normAutofit lnSpcReduction="10000"/>
          </a:bodyPr>
          <a:lstStyle/>
          <a:p>
            <a:r>
              <a:rPr lang="en-US" sz="2400"/>
              <a:t>staff needed – you will need a facilitator who encourages discussion and possibly also a separate note-taker</a:t>
            </a:r>
          </a:p>
          <a:p>
            <a:r>
              <a:rPr lang="en-US" sz="2400"/>
              <a:t>it might be difficult to get the users you need together in one room at the same time</a:t>
            </a:r>
          </a:p>
          <a:p>
            <a:r>
              <a:rPr lang="en-US" sz="2400"/>
              <a:t>Focus group studies are not a time-saving alternative to interview studies.</a:t>
            </a:r>
          </a:p>
        </p:txBody>
      </p:sp>
    </p:spTree>
    <p:extLst>
      <p:ext uri="{BB962C8B-B14F-4D97-AF65-F5344CB8AC3E}">
        <p14:creationId xmlns:p14="http://schemas.microsoft.com/office/powerpoint/2010/main" val="248790732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79594"/>
            <a:ext cx="10515600" cy="893832"/>
          </a:xfrm>
        </p:spPr>
        <p:txBody>
          <a:bodyPr>
            <a:normAutofit/>
          </a:bodyPr>
          <a:lstStyle/>
          <a:p>
            <a:r>
              <a:rPr lang="en-GB" b="1" u="sng"/>
              <a:t>Observation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770853647"/>
              </p:ext>
            </p:extLst>
          </p:nvPr>
        </p:nvGraphicFramePr>
        <p:xfrm>
          <a:off x="838199" y="1073426"/>
          <a:ext cx="10797209" cy="54327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172441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1B9A607-C73E-BBEA-1876-68ED039AD6E4}"/>
              </a:ext>
            </a:extLst>
          </p:cNvPr>
          <p:cNvSpPr>
            <a:spLocks noGrp="1"/>
          </p:cNvSpPr>
          <p:nvPr>
            <p:ph type="sldNum" sz="quarter" idx="12"/>
          </p:nvPr>
        </p:nvSpPr>
        <p:spPr/>
        <p:txBody>
          <a:bodyPr/>
          <a:lstStyle/>
          <a:p>
            <a:fld id="{D8DA9DAA-006C-4F4B-980E-E3DF019B24E2}" type="slidenum">
              <a:rPr lang="en-US" smtClean="0"/>
              <a:t>42</a:t>
            </a:fld>
            <a:endParaRPr lang="en-US"/>
          </a:p>
        </p:txBody>
      </p:sp>
      <p:pic>
        <p:nvPicPr>
          <p:cNvPr id="41" name="Picture 40">
            <a:extLst>
              <a:ext uri="{FF2B5EF4-FFF2-40B4-BE49-F238E27FC236}">
                <a16:creationId xmlns:a16="http://schemas.microsoft.com/office/drawing/2014/main" id="{0B2A6B73-7EF7-2600-781E-0FEB4C660DF7}"/>
              </a:ext>
            </a:extLst>
          </p:cNvPr>
          <p:cNvPicPr>
            <a:picLocks noChangeAspect="1"/>
          </p:cNvPicPr>
          <p:nvPr/>
        </p:nvPicPr>
        <p:blipFill>
          <a:blip r:embed="rId2"/>
          <a:stretch>
            <a:fillRect/>
          </a:stretch>
        </p:blipFill>
        <p:spPr>
          <a:xfrm>
            <a:off x="1266941" y="400408"/>
            <a:ext cx="10262450" cy="6221043"/>
          </a:xfrm>
          <a:prstGeom prst="rect">
            <a:avLst/>
          </a:prstGeom>
          <a:solidFill>
            <a:srgbClr val="FFC000"/>
          </a:solidFill>
        </p:spPr>
      </p:pic>
    </p:spTree>
    <p:extLst>
      <p:ext uri="{BB962C8B-B14F-4D97-AF65-F5344CB8AC3E}">
        <p14:creationId xmlns:p14="http://schemas.microsoft.com/office/powerpoint/2010/main" val="98881559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2FB0B-15EC-453B-BC9B-69AD35DDCEA3}"/>
              </a:ext>
            </a:extLst>
          </p:cNvPr>
          <p:cNvSpPr>
            <a:spLocks noGrp="1"/>
          </p:cNvSpPr>
          <p:nvPr>
            <p:ph type="ctrTitle"/>
          </p:nvPr>
        </p:nvSpPr>
        <p:spPr>
          <a:xfrm>
            <a:off x="1258955" y="-352508"/>
            <a:ext cx="10442714" cy="1227151"/>
          </a:xfrm>
        </p:spPr>
        <p:txBody>
          <a:bodyPr>
            <a:noAutofit/>
          </a:bodyPr>
          <a:lstStyle/>
          <a:p>
            <a:r>
              <a:rPr lang="en-US" sz="4400" spc="400">
                <a:latin typeface="+mn-lt"/>
              </a:rPr>
              <a:t>How well do you observe?</a:t>
            </a:r>
            <a:endParaRPr lang="en-US" sz="4400"/>
          </a:p>
        </p:txBody>
      </p:sp>
      <p:pic>
        <p:nvPicPr>
          <p:cNvPr id="6" name="Picture 5">
            <a:extLst>
              <a:ext uri="{FF2B5EF4-FFF2-40B4-BE49-F238E27FC236}">
                <a16:creationId xmlns:a16="http://schemas.microsoft.com/office/drawing/2014/main" id="{7E00AD39-3E8B-A6CB-7742-205B7B556385}"/>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40000"/>
                    </a14:imgEffect>
                  </a14:imgLayer>
                </a14:imgProps>
              </a:ext>
            </a:extLst>
          </a:blip>
          <a:stretch>
            <a:fillRect/>
          </a:stretch>
        </p:blipFill>
        <p:spPr>
          <a:xfrm>
            <a:off x="1643270" y="965978"/>
            <a:ext cx="9210259" cy="5888709"/>
          </a:xfrm>
          <a:prstGeom prst="rect">
            <a:avLst/>
          </a:prstGeom>
        </p:spPr>
      </p:pic>
    </p:spTree>
    <p:extLst>
      <p:ext uri="{BB962C8B-B14F-4D97-AF65-F5344CB8AC3E}">
        <p14:creationId xmlns:p14="http://schemas.microsoft.com/office/powerpoint/2010/main" val="88123858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a:t>How well do you observe? </a:t>
            </a:r>
            <a:endParaRPr lang="en-GB"/>
          </a:p>
        </p:txBody>
      </p:sp>
      <p:sp>
        <p:nvSpPr>
          <p:cNvPr id="3" name="Content Placeholder 2"/>
          <p:cNvSpPr>
            <a:spLocks noGrp="1"/>
          </p:cNvSpPr>
          <p:nvPr>
            <p:ph idx="1"/>
          </p:nvPr>
        </p:nvSpPr>
        <p:spPr>
          <a:xfrm>
            <a:off x="838199" y="1507572"/>
            <a:ext cx="11115261" cy="4853471"/>
          </a:xfrm>
        </p:spPr>
        <p:txBody>
          <a:bodyPr>
            <a:normAutofit lnSpcReduction="10000"/>
          </a:bodyPr>
          <a:lstStyle/>
          <a:p>
            <a:r>
              <a:rPr lang="en-GB"/>
              <a:t>How many chairs?  What colour are they?</a:t>
            </a:r>
          </a:p>
          <a:p>
            <a:pPr marL="0" indent="0">
              <a:buNone/>
            </a:pPr>
            <a:r>
              <a:rPr lang="en-GB">
                <a:solidFill>
                  <a:srgbClr val="FF0000"/>
                </a:solidFill>
              </a:rPr>
              <a:t>                 6			Red, Yellow, Green/Blue, Purple</a:t>
            </a:r>
          </a:p>
          <a:p>
            <a:r>
              <a:rPr lang="en-GB"/>
              <a:t>What did the signs say </a:t>
            </a:r>
          </a:p>
          <a:p>
            <a:pPr marL="457200" lvl="1" indent="0">
              <a:buNone/>
            </a:pPr>
            <a:r>
              <a:rPr lang="en-GB" sz="2800">
                <a:solidFill>
                  <a:srgbClr val="FF0000"/>
                </a:solidFill>
              </a:rPr>
              <a:t>Thou shalt not park, Phillips 66, No Hunting, No Lifeguard on Duty, Exit</a:t>
            </a:r>
          </a:p>
          <a:p>
            <a:r>
              <a:rPr lang="en-GB"/>
              <a:t>What did you see in the background? </a:t>
            </a:r>
          </a:p>
          <a:p>
            <a:pPr marL="0" indent="0">
              <a:buNone/>
            </a:pPr>
            <a:r>
              <a:rPr lang="en-GB"/>
              <a:t>	</a:t>
            </a:r>
            <a:r>
              <a:rPr lang="en-GB">
                <a:solidFill>
                  <a:srgbClr val="FF0000"/>
                </a:solidFill>
              </a:rPr>
              <a:t>Road, Hills</a:t>
            </a:r>
          </a:p>
          <a:p>
            <a:r>
              <a:rPr lang="en-GB"/>
              <a:t>What sort of place are you ?</a:t>
            </a:r>
          </a:p>
          <a:p>
            <a:pPr marL="0" indent="0">
              <a:buNone/>
            </a:pPr>
            <a:r>
              <a:rPr lang="en-GB"/>
              <a:t>	</a:t>
            </a:r>
            <a:r>
              <a:rPr lang="en-GB">
                <a:solidFill>
                  <a:srgbClr val="FF0000"/>
                </a:solidFill>
              </a:rPr>
              <a:t>Garage, </a:t>
            </a:r>
            <a:r>
              <a:rPr lang="en-GB" err="1">
                <a:solidFill>
                  <a:srgbClr val="FF0000"/>
                </a:solidFill>
              </a:rPr>
              <a:t>Dr.</a:t>
            </a:r>
            <a:r>
              <a:rPr lang="en-GB">
                <a:solidFill>
                  <a:srgbClr val="FF0000"/>
                </a:solidFill>
              </a:rPr>
              <a:t> Surgery, House</a:t>
            </a:r>
          </a:p>
          <a:p>
            <a:r>
              <a:rPr lang="en-GB"/>
              <a:t>How does the picture make you feel? </a:t>
            </a:r>
          </a:p>
          <a:p>
            <a:endParaRPr lang="en-GB"/>
          </a:p>
        </p:txBody>
      </p:sp>
    </p:spTree>
    <p:extLst>
      <p:ext uri="{BB962C8B-B14F-4D97-AF65-F5344CB8AC3E}">
        <p14:creationId xmlns:p14="http://schemas.microsoft.com/office/powerpoint/2010/main" val="9713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Diagram 6"/>
          <p:cNvGraphicFramePr/>
          <p:nvPr/>
        </p:nvGraphicFramePr>
        <p:xfrm>
          <a:off x="821635" y="414119"/>
          <a:ext cx="4937760" cy="7362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p:cNvSpPr>
            <a:spLocks noGrp="1"/>
          </p:cNvSpPr>
          <p:nvPr>
            <p:ph sz="half" idx="2"/>
          </p:nvPr>
        </p:nvSpPr>
        <p:spPr>
          <a:xfrm>
            <a:off x="821635" y="1449324"/>
            <a:ext cx="5335325" cy="3966608"/>
          </a:xfrm>
          <a:solidFill>
            <a:srgbClr val="FFC000"/>
          </a:solidFill>
        </p:spPr>
        <p:txBody>
          <a:bodyPr>
            <a:normAutofit lnSpcReduction="10000"/>
          </a:bodyPr>
          <a:lstStyle/>
          <a:p>
            <a:pPr>
              <a:lnSpc>
                <a:spcPct val="110000"/>
              </a:lnSpc>
            </a:pPr>
            <a:r>
              <a:rPr lang="en-US" altLang="en-US" sz="2400"/>
              <a:t>Observation research provides the researcher the opportunity to watch what people actually do rather than relying on reports of what they say they do.</a:t>
            </a:r>
          </a:p>
          <a:p>
            <a:pPr>
              <a:lnSpc>
                <a:spcPct val="110000"/>
              </a:lnSpc>
            </a:pPr>
            <a:r>
              <a:rPr lang="en-US" altLang="en-US" sz="2400"/>
              <a:t>This approach can avoid much of the biasing factors caused by the interviewer and question structure associated with the survey approach.</a:t>
            </a:r>
          </a:p>
          <a:p>
            <a:pPr>
              <a:lnSpc>
                <a:spcPct val="110000"/>
              </a:lnSpc>
            </a:pPr>
            <a:endParaRPr lang="en-US" altLang="en-US" sz="2400"/>
          </a:p>
        </p:txBody>
      </p:sp>
      <p:graphicFrame>
        <p:nvGraphicFramePr>
          <p:cNvPr id="8" name="Diagram 7"/>
          <p:cNvGraphicFramePr/>
          <p:nvPr>
            <p:extLst>
              <p:ext uri="{D42A27DB-BD31-4B8C-83A1-F6EECF244321}">
                <p14:modId xmlns:p14="http://schemas.microsoft.com/office/powerpoint/2010/main" val="942251264"/>
              </p:ext>
            </p:extLst>
          </p:nvPr>
        </p:nvGraphicFramePr>
        <p:xfrm>
          <a:off x="6592823" y="414119"/>
          <a:ext cx="4937760" cy="736282"/>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6" name="Content Placeholder 5"/>
          <p:cNvSpPr>
            <a:spLocks noGrp="1"/>
          </p:cNvSpPr>
          <p:nvPr>
            <p:ph sz="quarter" idx="4"/>
          </p:nvPr>
        </p:nvSpPr>
        <p:spPr>
          <a:xfrm>
            <a:off x="6592823" y="1427026"/>
            <a:ext cx="5335325" cy="5016855"/>
          </a:xfrm>
          <a:solidFill>
            <a:srgbClr val="FFC000"/>
          </a:solidFill>
        </p:spPr>
        <p:txBody>
          <a:bodyPr>
            <a:normAutofit lnSpcReduction="10000"/>
          </a:bodyPr>
          <a:lstStyle/>
          <a:p>
            <a:r>
              <a:rPr lang="en-US" sz="2400"/>
              <a:t>Only behavior and physical personal characteristics can usually be examined.  The researcher does not learn about motives, attitudes, intentions, or feelings. </a:t>
            </a:r>
          </a:p>
          <a:p>
            <a:r>
              <a:rPr lang="en-US" sz="2400"/>
              <a:t>Observation research can be time consuming and costly if the observed behavior occurs rather infrequently.</a:t>
            </a:r>
          </a:p>
          <a:p>
            <a:r>
              <a:rPr lang="en-US" sz="2400"/>
              <a:t>Interpretation of data may be a problem</a:t>
            </a:r>
          </a:p>
          <a:p>
            <a:r>
              <a:rPr lang="en-US" sz="2400"/>
              <a:t>Possible invasion of privacy</a:t>
            </a:r>
          </a:p>
          <a:p>
            <a:r>
              <a:rPr lang="en-US" sz="2400"/>
              <a:t>What are the ethical issues???</a:t>
            </a:r>
          </a:p>
        </p:txBody>
      </p:sp>
    </p:spTree>
    <p:extLst>
      <p:ext uri="{BB962C8B-B14F-4D97-AF65-F5344CB8AC3E}">
        <p14:creationId xmlns:p14="http://schemas.microsoft.com/office/powerpoint/2010/main" val="246517619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2FB0B-15EC-453B-BC9B-69AD35DDCEA3}"/>
              </a:ext>
            </a:extLst>
          </p:cNvPr>
          <p:cNvSpPr>
            <a:spLocks noGrp="1"/>
          </p:cNvSpPr>
          <p:nvPr>
            <p:ph type="ctrTitle"/>
          </p:nvPr>
        </p:nvSpPr>
        <p:spPr>
          <a:xfrm>
            <a:off x="1524000" y="2034738"/>
            <a:ext cx="9144000" cy="2340864"/>
          </a:xfrm>
        </p:spPr>
        <p:txBody>
          <a:bodyPr>
            <a:normAutofit fontScale="90000"/>
          </a:bodyPr>
          <a:lstStyle/>
          <a:p>
            <a:r>
              <a:rPr lang="en-US" spc="400">
                <a:latin typeface="+mn-lt"/>
              </a:rPr>
              <a:t>Extra Help</a:t>
            </a:r>
            <a:br>
              <a:rPr lang="en-US" spc="400">
                <a:latin typeface="+mn-lt"/>
              </a:rPr>
            </a:br>
            <a:r>
              <a:rPr lang="en-US" spc="400">
                <a:latin typeface="+mn-lt"/>
              </a:rPr>
              <a:t>with </a:t>
            </a:r>
            <a:br>
              <a:rPr lang="en-US" spc="400">
                <a:latin typeface="+mn-lt"/>
              </a:rPr>
            </a:br>
            <a:r>
              <a:rPr lang="en-US" spc="400" err="1">
                <a:latin typeface="+mn-lt"/>
              </a:rPr>
              <a:t>Stratergies</a:t>
            </a:r>
            <a:endParaRPr lang="en-US"/>
          </a:p>
        </p:txBody>
      </p:sp>
    </p:spTree>
    <p:extLst>
      <p:ext uri="{BB962C8B-B14F-4D97-AF65-F5344CB8AC3E}">
        <p14:creationId xmlns:p14="http://schemas.microsoft.com/office/powerpoint/2010/main" val="344157757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130620"/>
            <a:ext cx="10515600" cy="1325563"/>
          </a:xfrm>
        </p:spPr>
        <p:txBody>
          <a:bodyPr/>
          <a:lstStyle/>
          <a:p>
            <a:r>
              <a:rPr lang="en-GB" b="1"/>
              <a:t>Grounded Theory </a:t>
            </a:r>
          </a:p>
        </p:txBody>
      </p:sp>
      <p:sp>
        <p:nvSpPr>
          <p:cNvPr id="4" name="TextBox 3">
            <a:extLst>
              <a:ext uri="{FF2B5EF4-FFF2-40B4-BE49-F238E27FC236}">
                <a16:creationId xmlns:a16="http://schemas.microsoft.com/office/drawing/2014/main" id="{C961B53C-0902-FF71-B22C-0A0446F72DA3}"/>
              </a:ext>
            </a:extLst>
          </p:cNvPr>
          <p:cNvSpPr txBox="1"/>
          <p:nvPr/>
        </p:nvSpPr>
        <p:spPr>
          <a:xfrm>
            <a:off x="836612" y="1378837"/>
            <a:ext cx="10997579" cy="1015663"/>
          </a:xfrm>
          <a:prstGeom prst="rect">
            <a:avLst/>
          </a:prstGeom>
          <a:noFill/>
        </p:spPr>
        <p:txBody>
          <a:bodyPr wrap="square" rtlCol="0">
            <a:spAutoFit/>
          </a:bodyPr>
          <a:lstStyle/>
          <a:p>
            <a:pPr algn="just"/>
            <a:r>
              <a:rPr lang="en-US" sz="2000" b="1"/>
              <a:t>Grounded theory is a qualitative method that enables you to study a particular phenomenon or process and discover new theories that are based on the collection and analysis of real world data. </a:t>
            </a:r>
            <a:endParaRPr lang="en-GB" sz="2000" b="1"/>
          </a:p>
        </p:txBody>
      </p:sp>
      <p:sp>
        <p:nvSpPr>
          <p:cNvPr id="12" name="TextBox 11">
            <a:extLst>
              <a:ext uri="{FF2B5EF4-FFF2-40B4-BE49-F238E27FC236}">
                <a16:creationId xmlns:a16="http://schemas.microsoft.com/office/drawing/2014/main" id="{395D6A09-0413-1F23-EEDF-9B8BBAEF66B2}"/>
              </a:ext>
            </a:extLst>
          </p:cNvPr>
          <p:cNvSpPr txBox="1"/>
          <p:nvPr/>
        </p:nvSpPr>
        <p:spPr>
          <a:xfrm>
            <a:off x="1417983" y="6404214"/>
            <a:ext cx="10122936" cy="646331"/>
          </a:xfrm>
          <a:prstGeom prst="rect">
            <a:avLst/>
          </a:prstGeom>
          <a:noFill/>
        </p:spPr>
        <p:txBody>
          <a:bodyPr wrap="square" rtlCol="0">
            <a:spAutoFit/>
          </a:bodyPr>
          <a:lstStyle/>
          <a:p>
            <a:r>
              <a:rPr lang="en-GB"/>
              <a:t>For more information look at the excellent website -https://delvetool.com/groundedtheory</a:t>
            </a:r>
          </a:p>
          <a:p>
            <a:r>
              <a:rPr lang="en-GB"/>
              <a:t> </a:t>
            </a:r>
          </a:p>
        </p:txBody>
      </p:sp>
      <p:pic>
        <p:nvPicPr>
          <p:cNvPr id="13" name="Online Media 12" title="Grounded Theory Explained in Simple Terms">
            <a:hlinkClick r:id="" action="ppaction://media"/>
            <a:extLst>
              <a:ext uri="{FF2B5EF4-FFF2-40B4-BE49-F238E27FC236}">
                <a16:creationId xmlns:a16="http://schemas.microsoft.com/office/drawing/2014/main" id="{BB8F2703-DF3E-3F60-9DC5-8DAB9C530C62}"/>
              </a:ext>
            </a:extLst>
          </p:cNvPr>
          <p:cNvPicPr>
            <a:picLocks noRot="1" noChangeAspect="1"/>
          </p:cNvPicPr>
          <p:nvPr>
            <a:videoFile r:link="rId1"/>
          </p:nvPr>
        </p:nvPicPr>
        <p:blipFill>
          <a:blip r:embed="rId3"/>
          <a:stretch>
            <a:fillRect/>
          </a:stretch>
        </p:blipFill>
        <p:spPr>
          <a:xfrm>
            <a:off x="2770566" y="2400824"/>
            <a:ext cx="7129670" cy="4028264"/>
          </a:xfrm>
          <a:prstGeom prst="rect">
            <a:avLst/>
          </a:prstGeom>
        </p:spPr>
      </p:pic>
    </p:spTree>
    <p:extLst>
      <p:ext uri="{BB962C8B-B14F-4D97-AF65-F5344CB8AC3E}">
        <p14:creationId xmlns:p14="http://schemas.microsoft.com/office/powerpoint/2010/main" val="46758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130620"/>
            <a:ext cx="10515600" cy="1325563"/>
          </a:xfrm>
        </p:spPr>
        <p:txBody>
          <a:bodyPr/>
          <a:lstStyle/>
          <a:p>
            <a:r>
              <a:rPr lang="en-GB" b="1"/>
              <a:t>Case Study</a:t>
            </a:r>
          </a:p>
        </p:txBody>
      </p:sp>
      <p:sp>
        <p:nvSpPr>
          <p:cNvPr id="4" name="TextBox 3">
            <a:extLst>
              <a:ext uri="{FF2B5EF4-FFF2-40B4-BE49-F238E27FC236}">
                <a16:creationId xmlns:a16="http://schemas.microsoft.com/office/drawing/2014/main" id="{C961B53C-0902-FF71-B22C-0A0446F72DA3}"/>
              </a:ext>
            </a:extLst>
          </p:cNvPr>
          <p:cNvSpPr txBox="1"/>
          <p:nvPr/>
        </p:nvSpPr>
        <p:spPr>
          <a:xfrm>
            <a:off x="836612" y="1240337"/>
            <a:ext cx="10997579" cy="1015663"/>
          </a:xfrm>
          <a:prstGeom prst="rect">
            <a:avLst/>
          </a:prstGeom>
          <a:noFill/>
        </p:spPr>
        <p:txBody>
          <a:bodyPr wrap="square" rtlCol="0">
            <a:spAutoFit/>
          </a:bodyPr>
          <a:lstStyle/>
          <a:p>
            <a:pPr algn="just"/>
            <a:r>
              <a:rPr lang="en-US" sz="2000" b="1"/>
              <a:t>A case study is a research method to gain a better understanding of a subject or process. Case studies involve in-depth research into a given subject, in order to understand its functionality and successes.</a:t>
            </a:r>
            <a:endParaRPr lang="en-GB" sz="2000" b="1"/>
          </a:p>
        </p:txBody>
      </p:sp>
      <p:sp>
        <p:nvSpPr>
          <p:cNvPr id="12" name="TextBox 11">
            <a:extLst>
              <a:ext uri="{FF2B5EF4-FFF2-40B4-BE49-F238E27FC236}">
                <a16:creationId xmlns:a16="http://schemas.microsoft.com/office/drawing/2014/main" id="{395D6A09-0413-1F23-EEDF-9B8BBAEF66B2}"/>
              </a:ext>
            </a:extLst>
          </p:cNvPr>
          <p:cNvSpPr txBox="1"/>
          <p:nvPr/>
        </p:nvSpPr>
        <p:spPr>
          <a:xfrm>
            <a:off x="1417983" y="6404214"/>
            <a:ext cx="10122936" cy="369332"/>
          </a:xfrm>
          <a:prstGeom prst="rect">
            <a:avLst/>
          </a:prstGeom>
          <a:noFill/>
        </p:spPr>
        <p:txBody>
          <a:bodyPr wrap="square" rtlCol="0">
            <a:spAutoFit/>
          </a:bodyPr>
          <a:lstStyle/>
          <a:p>
            <a:r>
              <a:rPr lang="en-GB"/>
              <a:t>For mor information see- </a:t>
            </a:r>
            <a:r>
              <a:rPr lang="en-GB" sz="1400"/>
              <a:t>https://www.bera.ac.uk/publication/case-studies-in-educational-research</a:t>
            </a:r>
            <a:endParaRPr lang="en-GB"/>
          </a:p>
        </p:txBody>
      </p:sp>
      <p:pic>
        <p:nvPicPr>
          <p:cNvPr id="3" name="Online Media 2" title="What Is A Case Study?">
            <a:hlinkClick r:id="" action="ppaction://media"/>
            <a:extLst>
              <a:ext uri="{FF2B5EF4-FFF2-40B4-BE49-F238E27FC236}">
                <a16:creationId xmlns:a16="http://schemas.microsoft.com/office/drawing/2014/main" id="{955DDD58-BF76-E804-0704-149D818337B7}"/>
              </a:ext>
            </a:extLst>
          </p:cNvPr>
          <p:cNvPicPr>
            <a:picLocks noRot="1" noChangeAspect="1"/>
          </p:cNvPicPr>
          <p:nvPr>
            <a:videoFile r:link="rId1"/>
          </p:nvPr>
        </p:nvPicPr>
        <p:blipFill>
          <a:blip r:embed="rId3"/>
          <a:stretch>
            <a:fillRect/>
          </a:stretch>
        </p:blipFill>
        <p:spPr>
          <a:xfrm>
            <a:off x="2798417" y="2394500"/>
            <a:ext cx="7096839" cy="4009714"/>
          </a:xfrm>
          <a:prstGeom prst="rect">
            <a:avLst/>
          </a:prstGeom>
        </p:spPr>
      </p:pic>
    </p:spTree>
    <p:extLst>
      <p:ext uri="{BB962C8B-B14F-4D97-AF65-F5344CB8AC3E}">
        <p14:creationId xmlns:p14="http://schemas.microsoft.com/office/powerpoint/2010/main" val="182943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9788" y="130620"/>
            <a:ext cx="10515600" cy="1325563"/>
          </a:xfrm>
        </p:spPr>
        <p:txBody>
          <a:bodyPr/>
          <a:lstStyle/>
          <a:p>
            <a:r>
              <a:rPr lang="en-GB" b="1"/>
              <a:t>Clinical Research</a:t>
            </a:r>
          </a:p>
        </p:txBody>
      </p:sp>
      <p:sp>
        <p:nvSpPr>
          <p:cNvPr id="4" name="TextBox 3">
            <a:extLst>
              <a:ext uri="{FF2B5EF4-FFF2-40B4-BE49-F238E27FC236}">
                <a16:creationId xmlns:a16="http://schemas.microsoft.com/office/drawing/2014/main" id="{C961B53C-0902-FF71-B22C-0A0446F72DA3}"/>
              </a:ext>
            </a:extLst>
          </p:cNvPr>
          <p:cNvSpPr txBox="1"/>
          <p:nvPr/>
        </p:nvSpPr>
        <p:spPr>
          <a:xfrm>
            <a:off x="836612" y="1240337"/>
            <a:ext cx="10997579" cy="1323439"/>
          </a:xfrm>
          <a:prstGeom prst="rect">
            <a:avLst/>
          </a:prstGeom>
          <a:noFill/>
        </p:spPr>
        <p:txBody>
          <a:bodyPr wrap="square" rtlCol="0">
            <a:spAutoFit/>
          </a:bodyPr>
          <a:lstStyle/>
          <a:p>
            <a:pPr algn="just"/>
            <a:r>
              <a:rPr lang="en-US" sz="2000" b="1"/>
              <a:t>Clinical research is medical research involving people. There are two types, observational studies and clinical trials. Observational studies observe people in normal settings. Researchers gather information, group volunteers according to broad characteristics, and compare changes over time.</a:t>
            </a:r>
            <a:endParaRPr lang="en-GB" sz="2000" b="1"/>
          </a:p>
        </p:txBody>
      </p:sp>
      <p:pic>
        <p:nvPicPr>
          <p:cNvPr id="5" name="Online Media 4" title="How clinical research in the UK is organised">
            <a:hlinkClick r:id="" action="ppaction://media"/>
            <a:extLst>
              <a:ext uri="{FF2B5EF4-FFF2-40B4-BE49-F238E27FC236}">
                <a16:creationId xmlns:a16="http://schemas.microsoft.com/office/drawing/2014/main" id="{5E66F419-E766-BBFC-59F1-0584A4CD1AC6}"/>
              </a:ext>
            </a:extLst>
          </p:cNvPr>
          <p:cNvPicPr>
            <a:picLocks noRot="1" noChangeAspect="1"/>
          </p:cNvPicPr>
          <p:nvPr>
            <a:videoFile r:link="rId1"/>
          </p:nvPr>
        </p:nvPicPr>
        <p:blipFill>
          <a:blip r:embed="rId3"/>
          <a:stretch>
            <a:fillRect/>
          </a:stretch>
        </p:blipFill>
        <p:spPr>
          <a:xfrm>
            <a:off x="2708537" y="2629024"/>
            <a:ext cx="7253727" cy="4098356"/>
          </a:xfrm>
          <a:prstGeom prst="rect">
            <a:avLst/>
          </a:prstGeom>
        </p:spPr>
      </p:pic>
    </p:spTree>
    <p:extLst>
      <p:ext uri="{BB962C8B-B14F-4D97-AF65-F5344CB8AC3E}">
        <p14:creationId xmlns:p14="http://schemas.microsoft.com/office/powerpoint/2010/main" val="1163213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0357B-88DC-49BB-2EE6-D8FB0E3787D3}"/>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1E667C31-41D7-52F4-7E0A-B63DEDFB9E12}"/>
              </a:ext>
            </a:extLst>
          </p:cNvPr>
          <p:cNvSpPr>
            <a:spLocks noGrp="1"/>
          </p:cNvSpPr>
          <p:nvPr>
            <p:ph type="body" idx="1"/>
          </p:nvPr>
        </p:nvSpPr>
        <p:spPr/>
        <p:txBody>
          <a:bodyPr/>
          <a:lstStyle/>
          <a:p>
            <a:endParaRPr lang="en-GB"/>
          </a:p>
        </p:txBody>
      </p:sp>
      <p:sp>
        <p:nvSpPr>
          <p:cNvPr id="4" name="Content Placeholder 3">
            <a:extLst>
              <a:ext uri="{FF2B5EF4-FFF2-40B4-BE49-F238E27FC236}">
                <a16:creationId xmlns:a16="http://schemas.microsoft.com/office/drawing/2014/main" id="{6CF9A1BA-EFCA-0CC3-B2B9-184F5B22E067}"/>
              </a:ext>
            </a:extLst>
          </p:cNvPr>
          <p:cNvSpPr>
            <a:spLocks noGrp="1"/>
          </p:cNvSpPr>
          <p:nvPr>
            <p:ph sz="half" idx="2"/>
          </p:nvPr>
        </p:nvSpPr>
        <p:spPr/>
        <p:txBody>
          <a:bodyPr/>
          <a:lstStyle/>
          <a:p>
            <a:endParaRPr lang="en-GB"/>
          </a:p>
        </p:txBody>
      </p:sp>
      <p:sp>
        <p:nvSpPr>
          <p:cNvPr id="5" name="Text Placeholder 4">
            <a:extLst>
              <a:ext uri="{FF2B5EF4-FFF2-40B4-BE49-F238E27FC236}">
                <a16:creationId xmlns:a16="http://schemas.microsoft.com/office/drawing/2014/main" id="{F989C9F1-1A6C-E75D-4DE8-B2232729066E}"/>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DB3BDA89-B457-3C52-D2AE-5B3EFAC0EAE5}"/>
              </a:ext>
            </a:extLst>
          </p:cNvPr>
          <p:cNvSpPr>
            <a:spLocks noGrp="1"/>
          </p:cNvSpPr>
          <p:nvPr>
            <p:ph sz="quarter" idx="4"/>
          </p:nvPr>
        </p:nvSpPr>
        <p:spPr/>
        <p:txBody>
          <a:bodyPr/>
          <a:lstStyle/>
          <a:p>
            <a:endParaRPr lang="en-GB"/>
          </a:p>
        </p:txBody>
      </p:sp>
    </p:spTree>
    <p:extLst>
      <p:ext uri="{BB962C8B-B14F-4D97-AF65-F5344CB8AC3E}">
        <p14:creationId xmlns:p14="http://schemas.microsoft.com/office/powerpoint/2010/main" val="319826967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FF78C-DDFD-1A98-FC85-8951FBE4FC4A}"/>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67D9711C-432C-2316-F8FC-4992E20BB102}"/>
              </a:ext>
            </a:extLst>
          </p:cNvPr>
          <p:cNvSpPr>
            <a:spLocks noGrp="1"/>
          </p:cNvSpPr>
          <p:nvPr>
            <p:ph type="body" idx="1"/>
          </p:nvPr>
        </p:nvSpPr>
        <p:spPr/>
        <p:txBody>
          <a:bodyPr/>
          <a:lstStyle/>
          <a:p>
            <a:endParaRPr lang="en-GB"/>
          </a:p>
        </p:txBody>
      </p:sp>
      <p:sp>
        <p:nvSpPr>
          <p:cNvPr id="4" name="Content Placeholder 3">
            <a:extLst>
              <a:ext uri="{FF2B5EF4-FFF2-40B4-BE49-F238E27FC236}">
                <a16:creationId xmlns:a16="http://schemas.microsoft.com/office/drawing/2014/main" id="{D3116EFD-6D29-3A07-19E7-10667FEABB77}"/>
              </a:ext>
            </a:extLst>
          </p:cNvPr>
          <p:cNvSpPr>
            <a:spLocks noGrp="1"/>
          </p:cNvSpPr>
          <p:nvPr>
            <p:ph sz="half" idx="2"/>
          </p:nvPr>
        </p:nvSpPr>
        <p:spPr/>
        <p:txBody>
          <a:bodyPr/>
          <a:lstStyle/>
          <a:p>
            <a:endParaRPr lang="en-GB"/>
          </a:p>
        </p:txBody>
      </p:sp>
      <p:sp>
        <p:nvSpPr>
          <p:cNvPr id="5" name="Text Placeholder 4">
            <a:extLst>
              <a:ext uri="{FF2B5EF4-FFF2-40B4-BE49-F238E27FC236}">
                <a16:creationId xmlns:a16="http://schemas.microsoft.com/office/drawing/2014/main" id="{5E13490D-C536-D310-FF4F-AE1847C3BD6E}"/>
              </a:ext>
            </a:extLst>
          </p:cNvPr>
          <p:cNvSpPr>
            <a:spLocks noGrp="1"/>
          </p:cNvSpPr>
          <p:nvPr>
            <p:ph type="body" sz="quarter" idx="3"/>
          </p:nvPr>
        </p:nvSpPr>
        <p:spPr/>
        <p:txBody>
          <a:bodyPr/>
          <a:lstStyle/>
          <a:p>
            <a:endParaRPr lang="en-GB"/>
          </a:p>
        </p:txBody>
      </p:sp>
      <p:sp>
        <p:nvSpPr>
          <p:cNvPr id="6" name="Content Placeholder 5">
            <a:extLst>
              <a:ext uri="{FF2B5EF4-FFF2-40B4-BE49-F238E27FC236}">
                <a16:creationId xmlns:a16="http://schemas.microsoft.com/office/drawing/2014/main" id="{415ED303-7AF3-FF9E-1034-BD106CD05226}"/>
              </a:ext>
            </a:extLst>
          </p:cNvPr>
          <p:cNvSpPr>
            <a:spLocks noGrp="1"/>
          </p:cNvSpPr>
          <p:nvPr>
            <p:ph sz="quarter" idx="4"/>
          </p:nvPr>
        </p:nvSpPr>
        <p:spPr/>
        <p:txBody>
          <a:bodyPr/>
          <a:lstStyle/>
          <a:p>
            <a:endParaRPr lang="en-GB"/>
          </a:p>
        </p:txBody>
      </p:sp>
    </p:spTree>
    <p:extLst>
      <p:ext uri="{BB962C8B-B14F-4D97-AF65-F5344CB8AC3E}">
        <p14:creationId xmlns:p14="http://schemas.microsoft.com/office/powerpoint/2010/main" val="657634637"/>
      </p:ext>
    </p:extLst>
  </p:cSld>
  <p:clrMapOvr>
    <a:masterClrMapping/>
  </p:clrMapOvr>
</p:sld>
</file>

<file path=ppt/theme/theme1.xml><?xml version="1.0" encoding="utf-8"?>
<a:theme xmlns:a="http://schemas.openxmlformats.org/drawingml/2006/main" name="GradientUnivers">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Univers"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C8E00D1-8EA3-4E42-801D-0253E1EAFC21}">
  <ds:schemaRefs>
    <ds:schemaRef ds:uri="http://schemas.microsoft.com/sharepoint/v3/contenttype/forms"/>
  </ds:schemaRefs>
</ds:datastoreItem>
</file>

<file path=customXml/itemProps2.xml><?xml version="1.0" encoding="utf-8"?>
<ds:datastoreItem xmlns:ds="http://schemas.openxmlformats.org/officeDocument/2006/customXml" ds:itemID="{99919F73-B6C2-4A43-95E2-833EC48925FE}">
  <ds:schemaRefs>
    <ds:schemaRef ds:uri="71af3243-3dd4-4a8d-8c0d-dd76da1f02a5"/>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ABC329F5-30EE-4BF7-AA2A-B837B51416B4}">
  <ds:schemaRefs>
    <ds:schemaRef ds:uri="16c05727-aa75-4e4a-9b5f-8a80a1165891"/>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{30CB273E-612C-4C6C-B799-8A1F8DFE6AE1}tf89338750_win32</Template>
  <TotalTime>262</TotalTime>
  <Words>2000</Words>
  <Application>Microsoft Office PowerPoint</Application>
  <PresentationFormat>Widescreen</PresentationFormat>
  <Paragraphs>252</Paragraphs>
  <Slides>51</Slides>
  <Notes>11</Notes>
  <HiddenSlides>0</HiddenSlides>
  <MMClips>10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51</vt:i4>
      </vt:variant>
    </vt:vector>
  </HeadingPairs>
  <TitlesOfParts>
    <vt:vector size="55" baseType="lpstr">
      <vt:lpstr>Arial</vt:lpstr>
      <vt:lpstr>Calibri</vt:lpstr>
      <vt:lpstr>Univers</vt:lpstr>
      <vt:lpstr>GradientUnivers</vt:lpstr>
      <vt:lpstr>PowerPoint Presentation</vt:lpstr>
      <vt:lpstr>PowerPoint Presentation</vt:lpstr>
      <vt:lpstr>PowerPoint Presentation</vt:lpstr>
      <vt:lpstr>Step One: Choose your Research Paradigm  </vt:lpstr>
      <vt:lpstr>PowerPoint Presentation</vt:lpstr>
      <vt:lpstr>Ontology</vt:lpstr>
      <vt:lpstr>Epistemology</vt:lpstr>
      <vt:lpstr>Paradigm</vt:lpstr>
      <vt:lpstr>PowerPoint Presentation</vt:lpstr>
      <vt:lpstr>PowerPoint Presentation</vt:lpstr>
      <vt:lpstr>Simon  Sinek – WHY? </vt:lpstr>
      <vt:lpstr>PowerPoint Presentation</vt:lpstr>
      <vt:lpstr>Step One: Choose your Research Paradigm  </vt:lpstr>
      <vt:lpstr>Step Two Choose your Research Method – Strategy 1. or 2.</vt:lpstr>
      <vt:lpstr>PowerPoint Presentation</vt:lpstr>
      <vt:lpstr>PowerPoint Presentation</vt:lpstr>
      <vt:lpstr>PowerPoint Presentation</vt:lpstr>
      <vt:lpstr>PowerPoint Presentation</vt:lpstr>
      <vt:lpstr>“Not everything that can be counted counts, and not everything that counts can be counted”</vt:lpstr>
      <vt:lpstr>Step 3. Choose your Method Examples</vt:lpstr>
      <vt:lpstr>1). STRATERGIES of  INQUIRY</vt:lpstr>
      <vt:lpstr>Strategies of Inquiry </vt:lpstr>
      <vt:lpstr>Ethnography </vt:lpstr>
      <vt:lpstr>PowerPoint Presentation</vt:lpstr>
      <vt:lpstr>Phenomenology </vt:lpstr>
      <vt:lpstr>PowerPoint Presentation</vt:lpstr>
      <vt:lpstr>PowerPoint Presentation</vt:lpstr>
      <vt:lpstr>Participatory Action Research </vt:lpstr>
      <vt:lpstr>PowerPoint Presentation</vt:lpstr>
      <vt:lpstr>TASK</vt:lpstr>
      <vt:lpstr>PowerPoint Presentation</vt:lpstr>
      <vt:lpstr>PowerPoint Presentation</vt:lpstr>
      <vt:lpstr>2). Research methods qualitative</vt:lpstr>
      <vt:lpstr>Qualitative Methods </vt:lpstr>
      <vt:lpstr>Interviews </vt:lpstr>
      <vt:lpstr>Pros and Cons </vt:lpstr>
      <vt:lpstr>PowerPoint Presentation</vt:lpstr>
      <vt:lpstr>PowerPoint Presentation</vt:lpstr>
      <vt:lpstr>Focus Groups </vt:lpstr>
      <vt:lpstr>PowerPoint Presentation</vt:lpstr>
      <vt:lpstr>Observation </vt:lpstr>
      <vt:lpstr>PowerPoint Presentation</vt:lpstr>
      <vt:lpstr>How well do you observe?</vt:lpstr>
      <vt:lpstr>How well do you observe? </vt:lpstr>
      <vt:lpstr>PowerPoint Presentation</vt:lpstr>
      <vt:lpstr>Extra Help with  Stratergies</vt:lpstr>
      <vt:lpstr>Grounded Theory </vt:lpstr>
      <vt:lpstr>Case Study</vt:lpstr>
      <vt:lpstr>Clinical Research</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Huw Griffiths</dc:creator>
  <cp:lastModifiedBy>Huw Griffiths</cp:lastModifiedBy>
  <cp:revision>1</cp:revision>
  <dcterms:created xsi:type="dcterms:W3CDTF">2023-03-13T14:36:24Z</dcterms:created>
  <dcterms:modified xsi:type="dcterms:W3CDTF">2025-10-07T13:57:01Z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