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9" autoAdjust="0"/>
    <p:restoredTop sz="94660"/>
  </p:normalViewPr>
  <p:slideViewPr>
    <p:cSldViewPr snapToGrid="0">
      <p:cViewPr varScale="1">
        <p:scale>
          <a:sx n="90" d="100"/>
          <a:sy n="90" d="100"/>
        </p:scale>
        <p:origin x="90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586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08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489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83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528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086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75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69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466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810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885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9AE7F-64A1-4CDD-9062-B907ADAA32D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F706E8-9D75-40AF-8143-F3725D929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409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General feedback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864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Evidence of work around attachment style?</a:t>
            </a:r>
          </a:p>
          <a:p>
            <a:r>
              <a:rPr lang="en-GB" dirty="0" smtClean="0"/>
              <a:t>2. Evidence of work around emotional schema – under and over regulated?</a:t>
            </a:r>
          </a:p>
          <a:p>
            <a:r>
              <a:rPr lang="en-GB" dirty="0" smtClean="0"/>
              <a:t>Primary or secondary emotion?</a:t>
            </a:r>
          </a:p>
          <a:p>
            <a:r>
              <a:rPr lang="en-GB" dirty="0" smtClean="0"/>
              <a:t>3. Tracking poignancy – empathic positioning?</a:t>
            </a:r>
          </a:p>
          <a:p>
            <a:r>
              <a:rPr lang="en-GB" dirty="0" smtClean="0"/>
              <a:t>4. Problem solving – evidence for that?</a:t>
            </a:r>
          </a:p>
          <a:p>
            <a:r>
              <a:rPr lang="en-GB" dirty="0" smtClean="0"/>
              <a:t>5. Phenomenological work/ chair work?</a:t>
            </a:r>
          </a:p>
          <a:p>
            <a:r>
              <a:rPr lang="en-GB" dirty="0" smtClean="0"/>
              <a:t>6. Task markers?</a:t>
            </a:r>
          </a:p>
          <a:p>
            <a:r>
              <a:rPr lang="en-GB" dirty="0" smtClean="0"/>
              <a:t>7. </a:t>
            </a:r>
            <a:r>
              <a:rPr lang="en-GB" smtClean="0"/>
              <a:t>Self-splits?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153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64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General feedback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feedback</dc:title>
  <dc:creator>Carol U Hughes</dc:creator>
  <cp:lastModifiedBy>Carol U Hughes</cp:lastModifiedBy>
  <cp:revision>3</cp:revision>
  <dcterms:created xsi:type="dcterms:W3CDTF">2018-03-20T13:44:18Z</dcterms:created>
  <dcterms:modified xsi:type="dcterms:W3CDTF">2018-03-20T13:48:02Z</dcterms:modified>
</cp:coreProperties>
</file>