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68" r:id="rId4"/>
    <p:sldId id="271" r:id="rId5"/>
    <p:sldId id="273" r:id="rId6"/>
    <p:sldId id="272" r:id="rId7"/>
    <p:sldId id="269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A7D70B-F27C-4CAA-9FD0-4AC567A42F0A}" v="16" dt="2023-03-19T10:53:22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19/03/2023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Sports Events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/>
              <a:t>Rio  - </a:t>
            </a:r>
            <a:r>
              <a:rPr lang="en-GB" dirty="0"/>
              <a:t>Strategic Event Management</a:t>
            </a:r>
          </a:p>
        </p:txBody>
      </p:sp>
    </p:spTree>
    <p:extLst>
      <p:ext uri="{BB962C8B-B14F-4D97-AF65-F5344CB8AC3E}">
        <p14:creationId xmlns:p14="http://schemas.microsoft.com/office/powerpoint/2010/main" val="74490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Ri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4475" y="2024856"/>
            <a:ext cx="6115050" cy="343852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Rio 2016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2007 Pan American Games</a:t>
            </a:r>
          </a:p>
          <a:p>
            <a:r>
              <a:rPr lang="en-GB" dirty="0"/>
              <a:t>Impacts short term</a:t>
            </a:r>
          </a:p>
          <a:p>
            <a:r>
              <a:rPr lang="en-GB" dirty="0"/>
              <a:t>Large amount from Federal Workers Funds</a:t>
            </a:r>
          </a:p>
          <a:p>
            <a:r>
              <a:rPr lang="en-GB" dirty="0"/>
              <a:t>2014 Football World Cup</a:t>
            </a:r>
          </a:p>
          <a:p>
            <a:r>
              <a:rPr lang="en-GB" dirty="0"/>
              <a:t>2016 1</a:t>
            </a:r>
            <a:r>
              <a:rPr lang="en-GB" baseline="30000" dirty="0"/>
              <a:t>st</a:t>
            </a:r>
            <a:r>
              <a:rPr lang="en-GB" dirty="0"/>
              <a:t> South American Country to host Olympics</a:t>
            </a:r>
          </a:p>
          <a:p>
            <a:r>
              <a:rPr lang="en-GB" dirty="0"/>
              <a:t>Theme Development Acceleration</a:t>
            </a:r>
          </a:p>
          <a:p>
            <a:r>
              <a:rPr lang="en-GB" dirty="0"/>
              <a:t>Financial risks v possible financial benefits</a:t>
            </a:r>
          </a:p>
          <a:p>
            <a:r>
              <a:rPr lang="en-GB" dirty="0"/>
              <a:t>Controversial allocation of funds in a developing country</a:t>
            </a:r>
          </a:p>
          <a:p>
            <a:r>
              <a:rPr lang="en-GB" dirty="0"/>
              <a:t>Mega events = Global Power Status</a:t>
            </a:r>
          </a:p>
          <a:p>
            <a:r>
              <a:rPr lang="en-GB" dirty="0"/>
              <a:t>Football passion</a:t>
            </a:r>
          </a:p>
          <a:p>
            <a:r>
              <a:rPr lang="en-GB" dirty="0"/>
              <a:t>Tourism Goals grow from current 52k to the 1m needed for an Olympics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Rio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Stadiums located out of city</a:t>
            </a:r>
          </a:p>
          <a:p>
            <a:r>
              <a:rPr lang="en-GB" dirty="0"/>
              <a:t>Transport infrastructure needed</a:t>
            </a:r>
          </a:p>
          <a:p>
            <a:r>
              <a:rPr lang="en-GB" dirty="0"/>
              <a:t>Airport improvements</a:t>
            </a:r>
          </a:p>
          <a:p>
            <a:r>
              <a:rPr lang="en-GB" dirty="0"/>
              <a:t>Technological advancement needed</a:t>
            </a:r>
          </a:p>
          <a:p>
            <a:r>
              <a:rPr lang="en-GB" dirty="0"/>
              <a:t>Security Improvements needed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Development for 2014/16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Brazil spent $3.6 billion (£2.3 billion) on new stadiums for the World Cup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Additional $3 billion (£1.92 billion) on improvements in infrastructure for the tournament. 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Overall, the host nation reportedly spent an astounding $11.6 billion (£7.42 billion) on financing the World Cup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Only $4 billion (£2.56 billion) were received in revenues. 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FIFA covered the $2 billion (£1.28 billion) of operational costs for the tournament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 $5.6 billion (£3.58 billion) was incurred by Brazil. 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 Cup – Brazil 2014</a:t>
            </a:r>
          </a:p>
        </p:txBody>
      </p:sp>
    </p:spTree>
    <p:extLst>
      <p:ext uri="{BB962C8B-B14F-4D97-AF65-F5344CB8AC3E}">
        <p14:creationId xmlns:p14="http://schemas.microsoft.com/office/powerpoint/2010/main" val="2488286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Finance</a:t>
            </a:r>
          </a:p>
          <a:p>
            <a:r>
              <a:rPr lang="en-GB" dirty="0"/>
              <a:t>Human Rights Violations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Haddad and Haddad (2012) calculated a 4.26 multiplier Projection that for every $1 USD invested, $3.26 will be generated until 2027 = $51.1 USD billon.</a:t>
            </a:r>
          </a:p>
          <a:p>
            <a:r>
              <a:rPr lang="en-GB" dirty="0"/>
              <a:t>Costs V Benefits</a:t>
            </a:r>
          </a:p>
          <a:p>
            <a:r>
              <a:rPr lang="en-GB" dirty="0"/>
              <a:t>On average Olympic Benefits = less than $10b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Issues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2001 One of the 4 fastest growing economies in the world (Goldman Sachs)</a:t>
            </a:r>
          </a:p>
          <a:p>
            <a:r>
              <a:rPr lang="en-GB" dirty="0"/>
              <a:t>Seriously effected by the Economic downturn</a:t>
            </a:r>
          </a:p>
          <a:p>
            <a:r>
              <a:rPr lang="en-GB" dirty="0"/>
              <a:t>10</a:t>
            </a:r>
            <a:r>
              <a:rPr lang="en-GB" baseline="30000" dirty="0"/>
              <a:t>th</a:t>
            </a:r>
            <a:r>
              <a:rPr lang="en-GB" dirty="0"/>
              <a:t> largest economy in the world</a:t>
            </a:r>
          </a:p>
          <a:p>
            <a:r>
              <a:rPr lang="en-GB" dirty="0"/>
              <a:t>Mass poverty and inequality</a:t>
            </a:r>
          </a:p>
          <a:p>
            <a:r>
              <a:rPr lang="en-GB" dirty="0"/>
              <a:t>Political unrest</a:t>
            </a:r>
          </a:p>
          <a:p>
            <a:r>
              <a:rPr lang="en-GB" dirty="0"/>
              <a:t>Security Issues</a:t>
            </a:r>
          </a:p>
          <a:p>
            <a:r>
              <a:rPr lang="en-GB" dirty="0"/>
              <a:t>Lack of infrastructure</a:t>
            </a:r>
          </a:p>
          <a:p>
            <a:r>
              <a:rPr lang="en-GB" dirty="0"/>
              <a:t>Hosting events is not a Universal Panacea or cure all for socio economic issues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Brazil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Delayed infrastructure Work</a:t>
            </a:r>
          </a:p>
          <a:p>
            <a:r>
              <a:rPr lang="en-GB" dirty="0"/>
              <a:t>Some venues not started</a:t>
            </a:r>
          </a:p>
          <a:p>
            <a:r>
              <a:rPr lang="en-GB" dirty="0"/>
              <a:t>Water Quality Concerns</a:t>
            </a:r>
          </a:p>
          <a:p>
            <a:r>
              <a:rPr lang="en-GB" dirty="0"/>
              <a:t>Social issues</a:t>
            </a:r>
          </a:p>
          <a:p>
            <a:r>
              <a:rPr lang="en-GB" dirty="0"/>
              <a:t>Games Officials “fobbing off” IOC</a:t>
            </a:r>
          </a:p>
          <a:p>
            <a:r>
              <a:rPr lang="en-GB" dirty="0"/>
              <a:t>Lack of planning</a:t>
            </a:r>
          </a:p>
          <a:p>
            <a:r>
              <a:rPr lang="en-GB" dirty="0"/>
              <a:t>Lack of Transport infrastructure</a:t>
            </a:r>
          </a:p>
          <a:p>
            <a:r>
              <a:rPr lang="en-GB" dirty="0"/>
              <a:t>Athens put on warning 4 years before event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Rio 2016 Issues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IOC President Thomas Bach appointed Olympic Games Director Gilbert </a:t>
            </a:r>
            <a:r>
              <a:rPr lang="en-GB" dirty="0" err="1"/>
              <a:t>Felli</a:t>
            </a:r>
            <a:r>
              <a:rPr lang="en-GB" dirty="0"/>
              <a:t> as Trouble Shooter for the games </a:t>
            </a:r>
          </a:p>
          <a:p>
            <a:endParaRPr lang="en-GB" dirty="0"/>
          </a:p>
          <a:p>
            <a:r>
              <a:rPr lang="en-GB" dirty="0"/>
              <a:t>Rio's mayor Eduardo </a:t>
            </a:r>
            <a:r>
              <a:rPr lang="en-GB" dirty="0" err="1"/>
              <a:t>Paes</a:t>
            </a:r>
            <a:r>
              <a:rPr lang="en-GB" dirty="0"/>
              <a:t>  reaction April (2014)</a:t>
            </a:r>
          </a:p>
          <a:p>
            <a:r>
              <a:rPr lang="en-GB" dirty="0"/>
              <a:t>“the sports federations were making too many unnecessary demands”</a:t>
            </a:r>
          </a:p>
          <a:p>
            <a:r>
              <a:rPr lang="en-GB" dirty="0"/>
              <a:t>“We will not bow to their pressure”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Rio Situation April 2014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John Coates, IOC vice-president April 2014</a:t>
            </a:r>
          </a:p>
          <a:p>
            <a:r>
              <a:rPr lang="en-GB" dirty="0"/>
              <a:t>"the worst I have experienced" </a:t>
            </a:r>
          </a:p>
          <a:p>
            <a:r>
              <a:rPr lang="en-GB" dirty="0"/>
              <a:t> "worse than Athens " </a:t>
            </a:r>
          </a:p>
          <a:p>
            <a:r>
              <a:rPr lang="en-GB" dirty="0"/>
              <a:t>"We have become very concerned. They are not ready in many, many ways. We have to make it happen and that is the IOC approach - you can't walk away from this.</a:t>
            </a:r>
          </a:p>
          <a:p>
            <a:r>
              <a:rPr lang="en-GB" dirty="0"/>
              <a:t>"The IOC has formed a special task force to try and speed up preparations, but the situation is critical on the ground. The IOC has adopted a more hands-on role. </a:t>
            </a:r>
          </a:p>
          <a:p>
            <a:r>
              <a:rPr lang="en-GB" dirty="0"/>
              <a:t>It is unprecedented for the IOC, but there is no plan B. We are going to Rio."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IOC Rio 2016 Statement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505</Words>
  <Application>Microsoft Office PowerPoint</Application>
  <PresentationFormat>On-screen Show (4:3)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Sports Events Management</vt:lpstr>
      <vt:lpstr>               Rio 2016</vt:lpstr>
      <vt:lpstr>                   Rio</vt:lpstr>
      <vt:lpstr>       Development for 2014/16</vt:lpstr>
      <vt:lpstr>World Cup – Brazil 2014</vt:lpstr>
      <vt:lpstr>        Issues</vt:lpstr>
      <vt:lpstr>            Brazil</vt:lpstr>
      <vt:lpstr>           Rio 2016 Issues</vt:lpstr>
      <vt:lpstr>     Rio Situation April 2014</vt:lpstr>
      <vt:lpstr>         IOC Rio 2016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Jacqui</dc:creator>
  <cp:lastModifiedBy>Jacqui Jones</cp:lastModifiedBy>
  <cp:revision>17</cp:revision>
  <dcterms:created xsi:type="dcterms:W3CDTF">2013-01-08T20:17:38Z</dcterms:created>
  <dcterms:modified xsi:type="dcterms:W3CDTF">2023-03-19T10:53:43Z</dcterms:modified>
</cp:coreProperties>
</file>