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1"/>
  </p:sldMasterIdLst>
  <p:notesMasterIdLst>
    <p:notesMasterId r:id="rId9"/>
  </p:notes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59874E-EEF4-455D-93FD-2BBC58BC1E76}" v="532" dt="2024-05-10T11:02:37.490"/>
    <p1510:client id="{7EE242E0-7A81-4876-AB12-2A5B91DAA74A}" v="1" dt="2024-05-09T14:04:51.897"/>
    <p1510:client id="{A724D594-73B7-0F1C-36D8-8A735343E395}" v="137" dt="2024-05-10T10:46:45.333"/>
    <p1510:client id="{DC2ECBB0-3571-1BA0-E169-94179D108ADC}" v="3" dt="2024-05-10T10:20:48.0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31" autoAdjust="0"/>
    <p:restoredTop sz="94660"/>
  </p:normalViewPr>
  <p:slideViewPr>
    <p:cSldViewPr snapToGrid="0">
      <p:cViewPr varScale="1">
        <p:scale>
          <a:sx n="78" d="100"/>
          <a:sy n="78" d="100"/>
        </p:scale>
        <p:origin x="64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ill Roberts (2100809)" userId="S::2100809@student.uwtsd.ac.uk::9a5c1546-aca9-43c0-b64c-8a825937ccee" providerId="AD" clId="Web-{DC2ECBB0-3571-1BA0-E169-94179D108ADC}"/>
    <pc:docChg chg="modSld">
      <pc:chgData name="Will Roberts (2100809)" userId="S::2100809@student.uwtsd.ac.uk::9a5c1546-aca9-43c0-b64c-8a825937ccee" providerId="AD" clId="Web-{DC2ECBB0-3571-1BA0-E169-94179D108ADC}" dt="2024-05-10T10:20:48.011" v="2" actId="20577"/>
      <pc:docMkLst>
        <pc:docMk/>
      </pc:docMkLst>
      <pc:sldChg chg="modSp">
        <pc:chgData name="Will Roberts (2100809)" userId="S::2100809@student.uwtsd.ac.uk::9a5c1546-aca9-43c0-b64c-8a825937ccee" providerId="AD" clId="Web-{DC2ECBB0-3571-1BA0-E169-94179D108ADC}" dt="2024-05-10T10:20:48.011" v="2" actId="20577"/>
        <pc:sldMkLst>
          <pc:docMk/>
          <pc:sldMk cId="2723329252" sldId="257"/>
        </pc:sldMkLst>
        <pc:spChg chg="mod">
          <ac:chgData name="Will Roberts (2100809)" userId="S::2100809@student.uwtsd.ac.uk::9a5c1546-aca9-43c0-b64c-8a825937ccee" providerId="AD" clId="Web-{DC2ECBB0-3571-1BA0-E169-94179D108ADC}" dt="2024-05-10T10:20:48.011" v="2" actId="20577"/>
          <ac:spMkLst>
            <pc:docMk/>
            <pc:sldMk cId="2723329252" sldId="257"/>
            <ac:spMk id="3" creationId="{9C164F61-C38C-C712-7D7A-0BC6A3860D86}"/>
          </ac:spMkLst>
        </pc:spChg>
      </pc:sldChg>
    </pc:docChg>
  </pc:docChgLst>
  <pc:docChgLst>
    <pc:chgData name="Gabriel Fisher" userId="S::gabriel.fisher@uwtsd.ac.uk::a2ec841f-5023-4ef8-8afe-23dbf58b1401" providerId="AD" clId="Web-{A724D594-73B7-0F1C-36D8-8A735343E395}"/>
    <pc:docChg chg="modSld">
      <pc:chgData name="Gabriel Fisher" userId="S::gabriel.fisher@uwtsd.ac.uk::a2ec841f-5023-4ef8-8afe-23dbf58b1401" providerId="AD" clId="Web-{A724D594-73B7-0F1C-36D8-8A735343E395}" dt="2024-05-10T10:46:45.333" v="120" actId="20577"/>
      <pc:docMkLst>
        <pc:docMk/>
      </pc:docMkLst>
      <pc:sldChg chg="modSp">
        <pc:chgData name="Gabriel Fisher" userId="S::gabriel.fisher@uwtsd.ac.uk::a2ec841f-5023-4ef8-8afe-23dbf58b1401" providerId="AD" clId="Web-{A724D594-73B7-0F1C-36D8-8A735343E395}" dt="2024-05-10T10:23:57.145" v="26" actId="20577"/>
        <pc:sldMkLst>
          <pc:docMk/>
          <pc:sldMk cId="2723329252" sldId="257"/>
        </pc:sldMkLst>
        <pc:spChg chg="mod">
          <ac:chgData name="Gabriel Fisher" userId="S::gabriel.fisher@uwtsd.ac.uk::a2ec841f-5023-4ef8-8afe-23dbf58b1401" providerId="AD" clId="Web-{A724D594-73B7-0F1C-36D8-8A735343E395}" dt="2024-05-10T10:23:57.145" v="26" actId="20577"/>
          <ac:spMkLst>
            <pc:docMk/>
            <pc:sldMk cId="2723329252" sldId="257"/>
            <ac:spMk id="3" creationId="{9C164F61-C38C-C712-7D7A-0BC6A3860D86}"/>
          </ac:spMkLst>
        </pc:spChg>
        <pc:spChg chg="mod">
          <ac:chgData name="Gabriel Fisher" userId="S::gabriel.fisher@uwtsd.ac.uk::a2ec841f-5023-4ef8-8afe-23dbf58b1401" providerId="AD" clId="Web-{A724D594-73B7-0F1C-36D8-8A735343E395}" dt="2024-05-10T10:23:33.301" v="17" actId="20577"/>
          <ac:spMkLst>
            <pc:docMk/>
            <pc:sldMk cId="2723329252" sldId="257"/>
            <ac:spMk id="4" creationId="{5F3022D7-F2E1-F576-7FFF-D499766F7BA1}"/>
          </ac:spMkLst>
        </pc:spChg>
      </pc:sldChg>
      <pc:sldChg chg="modSp">
        <pc:chgData name="Gabriel Fisher" userId="S::gabriel.fisher@uwtsd.ac.uk::a2ec841f-5023-4ef8-8afe-23dbf58b1401" providerId="AD" clId="Web-{A724D594-73B7-0F1C-36D8-8A735343E395}" dt="2024-05-10T10:46:45.333" v="120" actId="20577"/>
        <pc:sldMkLst>
          <pc:docMk/>
          <pc:sldMk cId="2601854767" sldId="258"/>
        </pc:sldMkLst>
        <pc:spChg chg="mod">
          <ac:chgData name="Gabriel Fisher" userId="S::gabriel.fisher@uwtsd.ac.uk::a2ec841f-5023-4ef8-8afe-23dbf58b1401" providerId="AD" clId="Web-{A724D594-73B7-0F1C-36D8-8A735343E395}" dt="2024-05-10T10:46:45.333" v="120" actId="20577"/>
          <ac:spMkLst>
            <pc:docMk/>
            <pc:sldMk cId="2601854767" sldId="258"/>
            <ac:spMk id="3" creationId="{915483B5-4126-646F-1B44-E4D5D8B0135C}"/>
          </ac:spMkLst>
        </pc:spChg>
      </pc:sldChg>
      <pc:sldChg chg="modSp">
        <pc:chgData name="Gabriel Fisher" userId="S::gabriel.fisher@uwtsd.ac.uk::a2ec841f-5023-4ef8-8afe-23dbf58b1401" providerId="AD" clId="Web-{A724D594-73B7-0F1C-36D8-8A735343E395}" dt="2024-05-10T10:29:57.095" v="99" actId="20577"/>
        <pc:sldMkLst>
          <pc:docMk/>
          <pc:sldMk cId="891331991" sldId="259"/>
        </pc:sldMkLst>
        <pc:spChg chg="mod">
          <ac:chgData name="Gabriel Fisher" userId="S::gabriel.fisher@uwtsd.ac.uk::a2ec841f-5023-4ef8-8afe-23dbf58b1401" providerId="AD" clId="Web-{A724D594-73B7-0F1C-36D8-8A735343E395}" dt="2024-05-10T10:29:57.095" v="99" actId="20577"/>
          <ac:spMkLst>
            <pc:docMk/>
            <pc:sldMk cId="891331991" sldId="259"/>
            <ac:spMk id="3" creationId="{A878CF03-FDBD-105D-7C34-ADC9E985A73B}"/>
          </ac:spMkLst>
        </pc:spChg>
      </pc:sldChg>
      <pc:sldChg chg="modSp">
        <pc:chgData name="Gabriel Fisher" userId="S::gabriel.fisher@uwtsd.ac.uk::a2ec841f-5023-4ef8-8afe-23dbf58b1401" providerId="AD" clId="Web-{A724D594-73B7-0F1C-36D8-8A735343E395}" dt="2024-05-10T10:32:55.773" v="111" actId="20577"/>
        <pc:sldMkLst>
          <pc:docMk/>
          <pc:sldMk cId="4008381641" sldId="260"/>
        </pc:sldMkLst>
        <pc:spChg chg="mod">
          <ac:chgData name="Gabriel Fisher" userId="S::gabriel.fisher@uwtsd.ac.uk::a2ec841f-5023-4ef8-8afe-23dbf58b1401" providerId="AD" clId="Web-{A724D594-73B7-0F1C-36D8-8A735343E395}" dt="2024-05-10T10:32:55.773" v="111" actId="20577"/>
          <ac:spMkLst>
            <pc:docMk/>
            <pc:sldMk cId="4008381641" sldId="260"/>
            <ac:spMk id="3" creationId="{C8308154-B043-C057-3A80-C2BEAF5D2C5F}"/>
          </ac:spMkLst>
        </pc:spChg>
      </pc:sldChg>
      <pc:sldChg chg="modSp">
        <pc:chgData name="Gabriel Fisher" userId="S::gabriel.fisher@uwtsd.ac.uk::a2ec841f-5023-4ef8-8afe-23dbf58b1401" providerId="AD" clId="Web-{A724D594-73B7-0F1C-36D8-8A735343E395}" dt="2024-05-10T10:25:34.821" v="39" actId="20577"/>
        <pc:sldMkLst>
          <pc:docMk/>
          <pc:sldMk cId="1389047744" sldId="261"/>
        </pc:sldMkLst>
        <pc:spChg chg="mod">
          <ac:chgData name="Gabriel Fisher" userId="S::gabriel.fisher@uwtsd.ac.uk::a2ec841f-5023-4ef8-8afe-23dbf58b1401" providerId="AD" clId="Web-{A724D594-73B7-0F1C-36D8-8A735343E395}" dt="2024-05-10T10:25:34.821" v="39" actId="20577"/>
          <ac:spMkLst>
            <pc:docMk/>
            <pc:sldMk cId="1389047744" sldId="261"/>
            <ac:spMk id="3" creationId="{8BD3A59F-5F36-7A0B-1DFA-A11A199F4F0E}"/>
          </ac:spMkLst>
        </pc:spChg>
      </pc:sldChg>
    </pc:docChg>
  </pc:docChgLst>
  <pc:docChgLst>
    <pc:chgData name="Will Roberts (2100809)" userId="9a5c1546-aca9-43c0-b64c-8a825937ccee" providerId="ADAL" clId="{7EE242E0-7A81-4876-AB12-2A5B91DAA74A}"/>
    <pc:docChg chg="undo custSel addSld delSld modSld">
      <pc:chgData name="Will Roberts (2100809)" userId="9a5c1546-aca9-43c0-b64c-8a825937ccee" providerId="ADAL" clId="{7EE242E0-7A81-4876-AB12-2A5B91DAA74A}" dt="2024-05-09T14:23:46.808" v="1770" actId="27636"/>
      <pc:docMkLst>
        <pc:docMk/>
      </pc:docMkLst>
      <pc:sldChg chg="modSp mod">
        <pc:chgData name="Will Roberts (2100809)" userId="9a5c1546-aca9-43c0-b64c-8a825937ccee" providerId="ADAL" clId="{7EE242E0-7A81-4876-AB12-2A5B91DAA74A}" dt="2024-05-09T14:18:09.972" v="1686" actId="20577"/>
        <pc:sldMkLst>
          <pc:docMk/>
          <pc:sldMk cId="2723329252" sldId="257"/>
        </pc:sldMkLst>
        <pc:spChg chg="mod">
          <ac:chgData name="Will Roberts (2100809)" userId="9a5c1546-aca9-43c0-b64c-8a825937ccee" providerId="ADAL" clId="{7EE242E0-7A81-4876-AB12-2A5B91DAA74A}" dt="2024-05-09T14:18:09.972" v="1686" actId="20577"/>
          <ac:spMkLst>
            <pc:docMk/>
            <pc:sldMk cId="2723329252" sldId="257"/>
            <ac:spMk id="4" creationId="{5F3022D7-F2E1-F576-7FFF-D499766F7BA1}"/>
          </ac:spMkLst>
        </pc:spChg>
      </pc:sldChg>
      <pc:sldChg chg="modSp mod">
        <pc:chgData name="Will Roberts (2100809)" userId="9a5c1546-aca9-43c0-b64c-8a825937ccee" providerId="ADAL" clId="{7EE242E0-7A81-4876-AB12-2A5B91DAA74A}" dt="2024-05-09T14:01:12.310" v="993" actId="20577"/>
        <pc:sldMkLst>
          <pc:docMk/>
          <pc:sldMk cId="2601854767" sldId="258"/>
        </pc:sldMkLst>
        <pc:spChg chg="mod">
          <ac:chgData name="Will Roberts (2100809)" userId="9a5c1546-aca9-43c0-b64c-8a825937ccee" providerId="ADAL" clId="{7EE242E0-7A81-4876-AB12-2A5B91DAA74A}" dt="2024-05-09T14:01:12.310" v="993" actId="20577"/>
          <ac:spMkLst>
            <pc:docMk/>
            <pc:sldMk cId="2601854767" sldId="258"/>
            <ac:spMk id="3" creationId="{915483B5-4126-646F-1B44-E4D5D8B0135C}"/>
          </ac:spMkLst>
        </pc:spChg>
      </pc:sldChg>
      <pc:sldChg chg="modSp mod">
        <pc:chgData name="Will Roberts (2100809)" userId="9a5c1546-aca9-43c0-b64c-8a825937ccee" providerId="ADAL" clId="{7EE242E0-7A81-4876-AB12-2A5B91DAA74A}" dt="2024-05-09T14:22:57.495" v="1758" actId="20577"/>
        <pc:sldMkLst>
          <pc:docMk/>
          <pc:sldMk cId="891331991" sldId="259"/>
        </pc:sldMkLst>
        <pc:spChg chg="mod">
          <ac:chgData name="Will Roberts (2100809)" userId="9a5c1546-aca9-43c0-b64c-8a825937ccee" providerId="ADAL" clId="{7EE242E0-7A81-4876-AB12-2A5B91DAA74A}" dt="2024-05-09T14:22:57.495" v="1758" actId="20577"/>
          <ac:spMkLst>
            <pc:docMk/>
            <pc:sldMk cId="891331991" sldId="259"/>
            <ac:spMk id="3" creationId="{A878CF03-FDBD-105D-7C34-ADC9E985A73B}"/>
          </ac:spMkLst>
        </pc:spChg>
      </pc:sldChg>
      <pc:sldChg chg="modSp mod">
        <pc:chgData name="Will Roberts (2100809)" userId="9a5c1546-aca9-43c0-b64c-8a825937ccee" providerId="ADAL" clId="{7EE242E0-7A81-4876-AB12-2A5B91DAA74A}" dt="2024-05-09T14:15:55.877" v="1619" actId="313"/>
        <pc:sldMkLst>
          <pc:docMk/>
          <pc:sldMk cId="4008381641" sldId="260"/>
        </pc:sldMkLst>
        <pc:spChg chg="mod">
          <ac:chgData name="Will Roberts (2100809)" userId="9a5c1546-aca9-43c0-b64c-8a825937ccee" providerId="ADAL" clId="{7EE242E0-7A81-4876-AB12-2A5B91DAA74A}" dt="2024-05-09T14:15:55.877" v="1619" actId="313"/>
          <ac:spMkLst>
            <pc:docMk/>
            <pc:sldMk cId="4008381641" sldId="260"/>
            <ac:spMk id="3" creationId="{C8308154-B043-C057-3A80-C2BEAF5D2C5F}"/>
          </ac:spMkLst>
        </pc:spChg>
      </pc:sldChg>
      <pc:sldChg chg="addSp modSp mod setBg">
        <pc:chgData name="Will Roberts (2100809)" userId="9a5c1546-aca9-43c0-b64c-8a825937ccee" providerId="ADAL" clId="{7EE242E0-7A81-4876-AB12-2A5B91DAA74A}" dt="2024-05-09T14:05:31.452" v="1254" actId="732"/>
        <pc:sldMkLst>
          <pc:docMk/>
          <pc:sldMk cId="1389047744" sldId="261"/>
        </pc:sldMkLst>
        <pc:spChg chg="mod">
          <ac:chgData name="Will Roberts (2100809)" userId="9a5c1546-aca9-43c0-b64c-8a825937ccee" providerId="ADAL" clId="{7EE242E0-7A81-4876-AB12-2A5B91DAA74A}" dt="2024-05-09T14:05:07.908" v="1250" actId="26606"/>
          <ac:spMkLst>
            <pc:docMk/>
            <pc:sldMk cId="1389047744" sldId="261"/>
            <ac:spMk id="2" creationId="{85B5E624-FB8B-E17B-E653-134D4044696B}"/>
          </ac:spMkLst>
        </pc:spChg>
        <pc:spChg chg="mod">
          <ac:chgData name="Will Roberts (2100809)" userId="9a5c1546-aca9-43c0-b64c-8a825937ccee" providerId="ADAL" clId="{7EE242E0-7A81-4876-AB12-2A5B91DAA74A}" dt="2024-05-09T14:05:07.908" v="1250" actId="26606"/>
          <ac:spMkLst>
            <pc:docMk/>
            <pc:sldMk cId="1389047744" sldId="261"/>
            <ac:spMk id="3" creationId="{8BD3A59F-5F36-7A0B-1DFA-A11A199F4F0E}"/>
          </ac:spMkLst>
        </pc:spChg>
        <pc:spChg chg="add">
          <ac:chgData name="Will Roberts (2100809)" userId="9a5c1546-aca9-43c0-b64c-8a825937ccee" providerId="ADAL" clId="{7EE242E0-7A81-4876-AB12-2A5B91DAA74A}" dt="2024-05-09T14:05:07.908" v="1250" actId="26606"/>
          <ac:spMkLst>
            <pc:docMk/>
            <pc:sldMk cId="1389047744" sldId="261"/>
            <ac:spMk id="9" creationId="{EB6D1D7F-141C-4D8E-BFBA-D95B68E16385}"/>
          </ac:spMkLst>
        </pc:spChg>
        <pc:spChg chg="add">
          <ac:chgData name="Will Roberts (2100809)" userId="9a5c1546-aca9-43c0-b64c-8a825937ccee" providerId="ADAL" clId="{7EE242E0-7A81-4876-AB12-2A5B91DAA74A}" dt="2024-05-09T14:05:07.908" v="1250" actId="26606"/>
          <ac:spMkLst>
            <pc:docMk/>
            <pc:sldMk cId="1389047744" sldId="261"/>
            <ac:spMk id="11" creationId="{245B42B6-26F8-4E25-839B-FB38F13BEFFC}"/>
          </ac:spMkLst>
        </pc:spChg>
        <pc:picChg chg="add mod modCrop">
          <ac:chgData name="Will Roberts (2100809)" userId="9a5c1546-aca9-43c0-b64c-8a825937ccee" providerId="ADAL" clId="{7EE242E0-7A81-4876-AB12-2A5B91DAA74A}" dt="2024-05-09T14:05:31.452" v="1254" actId="732"/>
          <ac:picMkLst>
            <pc:docMk/>
            <pc:sldMk cId="1389047744" sldId="261"/>
            <ac:picMk id="4" creationId="{B1D9ACDE-9E50-71CC-2FD8-72AF2E5A83D1}"/>
          </ac:picMkLst>
        </pc:picChg>
      </pc:sldChg>
      <pc:sldChg chg="modSp mod">
        <pc:chgData name="Will Roberts (2100809)" userId="9a5c1546-aca9-43c0-b64c-8a825937ccee" providerId="ADAL" clId="{7EE242E0-7A81-4876-AB12-2A5B91DAA74A}" dt="2024-05-09T14:23:46.808" v="1770" actId="27636"/>
        <pc:sldMkLst>
          <pc:docMk/>
          <pc:sldMk cId="968582691" sldId="262"/>
        </pc:sldMkLst>
        <pc:spChg chg="mod">
          <ac:chgData name="Will Roberts (2100809)" userId="9a5c1546-aca9-43c0-b64c-8a825937ccee" providerId="ADAL" clId="{7EE242E0-7A81-4876-AB12-2A5B91DAA74A}" dt="2024-05-09T14:23:46.808" v="1770" actId="27636"/>
          <ac:spMkLst>
            <pc:docMk/>
            <pc:sldMk cId="968582691" sldId="262"/>
            <ac:spMk id="3" creationId="{5FB5BE9D-92EB-1C60-CD37-13AA7A60A7A3}"/>
          </ac:spMkLst>
        </pc:spChg>
      </pc:sldChg>
      <pc:sldChg chg="new del">
        <pc:chgData name="Will Roberts (2100809)" userId="9a5c1546-aca9-43c0-b64c-8a825937ccee" providerId="ADAL" clId="{7EE242E0-7A81-4876-AB12-2A5B91DAA74A}" dt="2024-05-09T14:22:41.856" v="1742" actId="680"/>
        <pc:sldMkLst>
          <pc:docMk/>
          <pc:sldMk cId="3781299454" sldId="263"/>
        </pc:sldMkLst>
      </pc:sldChg>
    </pc:docChg>
  </pc:docChgLst>
  <pc:docChgLst>
    <pc:chgData name="Will Roberts (2100809)" userId="9a5c1546-aca9-43c0-b64c-8a825937ccee" providerId="ADAL" clId="{1759874E-EEF4-455D-93FD-2BBC58BC1E76}"/>
    <pc:docChg chg="custSel modSld">
      <pc:chgData name="Will Roberts (2100809)" userId="9a5c1546-aca9-43c0-b64c-8a825937ccee" providerId="ADAL" clId="{1759874E-EEF4-455D-93FD-2BBC58BC1E76}" dt="2024-05-10T12:49:25.194" v="532" actId="313"/>
      <pc:docMkLst>
        <pc:docMk/>
      </pc:docMkLst>
      <pc:sldChg chg="modSp mod modNotesTx">
        <pc:chgData name="Will Roberts (2100809)" userId="9a5c1546-aca9-43c0-b64c-8a825937ccee" providerId="ADAL" clId="{1759874E-EEF4-455D-93FD-2BBC58BC1E76}" dt="2024-05-10T10:40:50.443" v="203" actId="20577"/>
        <pc:sldMkLst>
          <pc:docMk/>
          <pc:sldMk cId="2723329252" sldId="257"/>
        </pc:sldMkLst>
        <pc:spChg chg="mod">
          <ac:chgData name="Will Roberts (2100809)" userId="9a5c1546-aca9-43c0-b64c-8a825937ccee" providerId="ADAL" clId="{1759874E-EEF4-455D-93FD-2BBC58BC1E76}" dt="2024-05-10T10:35:22.583" v="126" actId="20577"/>
          <ac:spMkLst>
            <pc:docMk/>
            <pc:sldMk cId="2723329252" sldId="257"/>
            <ac:spMk id="4" creationId="{5F3022D7-F2E1-F576-7FFF-D499766F7BA1}"/>
          </ac:spMkLst>
        </pc:spChg>
      </pc:sldChg>
      <pc:sldChg chg="modSp mod modNotesTx">
        <pc:chgData name="Will Roberts (2100809)" userId="9a5c1546-aca9-43c0-b64c-8a825937ccee" providerId="ADAL" clId="{1759874E-EEF4-455D-93FD-2BBC58BC1E76}" dt="2024-05-10T10:53:38.259" v="471" actId="20577"/>
        <pc:sldMkLst>
          <pc:docMk/>
          <pc:sldMk cId="2601854767" sldId="258"/>
        </pc:sldMkLst>
        <pc:spChg chg="mod">
          <ac:chgData name="Will Roberts (2100809)" userId="9a5c1546-aca9-43c0-b64c-8a825937ccee" providerId="ADAL" clId="{1759874E-EEF4-455D-93FD-2BBC58BC1E76}" dt="2024-05-10T10:53:38.259" v="471" actId="20577"/>
          <ac:spMkLst>
            <pc:docMk/>
            <pc:sldMk cId="2601854767" sldId="258"/>
            <ac:spMk id="3" creationId="{915483B5-4126-646F-1B44-E4D5D8B0135C}"/>
          </ac:spMkLst>
        </pc:spChg>
      </pc:sldChg>
      <pc:sldChg chg="modSp mod">
        <pc:chgData name="Will Roberts (2100809)" userId="9a5c1546-aca9-43c0-b64c-8a825937ccee" providerId="ADAL" clId="{1759874E-EEF4-455D-93FD-2BBC58BC1E76}" dt="2024-05-10T12:49:25.194" v="532" actId="313"/>
        <pc:sldMkLst>
          <pc:docMk/>
          <pc:sldMk cId="891331991" sldId="259"/>
        </pc:sldMkLst>
        <pc:spChg chg="mod">
          <ac:chgData name="Will Roberts (2100809)" userId="9a5c1546-aca9-43c0-b64c-8a825937ccee" providerId="ADAL" clId="{1759874E-EEF4-455D-93FD-2BBC58BC1E76}" dt="2024-05-10T12:49:25.194" v="532" actId="313"/>
          <ac:spMkLst>
            <pc:docMk/>
            <pc:sldMk cId="891331991" sldId="259"/>
            <ac:spMk id="3" creationId="{A878CF03-FDBD-105D-7C34-ADC9E985A73B}"/>
          </ac:spMkLst>
        </pc:spChg>
      </pc:sldChg>
      <pc:sldChg chg="modSp mod">
        <pc:chgData name="Will Roberts (2100809)" userId="9a5c1546-aca9-43c0-b64c-8a825937ccee" providerId="ADAL" clId="{1759874E-EEF4-455D-93FD-2BBC58BC1E76}" dt="2024-05-10T10:32:25.116" v="111" actId="20577"/>
        <pc:sldMkLst>
          <pc:docMk/>
          <pc:sldMk cId="4008381641" sldId="260"/>
        </pc:sldMkLst>
        <pc:spChg chg="mod">
          <ac:chgData name="Will Roberts (2100809)" userId="9a5c1546-aca9-43c0-b64c-8a825937ccee" providerId="ADAL" clId="{1759874E-EEF4-455D-93FD-2BBC58BC1E76}" dt="2024-05-10T10:32:25.116" v="111" actId="20577"/>
          <ac:spMkLst>
            <pc:docMk/>
            <pc:sldMk cId="4008381641" sldId="260"/>
            <ac:spMk id="3" creationId="{C8308154-B043-C057-3A80-C2BEAF5D2C5F}"/>
          </ac:spMkLst>
        </pc:spChg>
      </pc:sldChg>
      <pc:sldChg chg="modSp mod modNotesTx">
        <pc:chgData name="Will Roberts (2100809)" userId="9a5c1546-aca9-43c0-b64c-8a825937ccee" providerId="ADAL" clId="{1759874E-EEF4-455D-93FD-2BBC58BC1E76}" dt="2024-05-10T10:42:32.694" v="286" actId="20577"/>
        <pc:sldMkLst>
          <pc:docMk/>
          <pc:sldMk cId="1389047744" sldId="261"/>
        </pc:sldMkLst>
        <pc:spChg chg="mod">
          <ac:chgData name="Will Roberts (2100809)" userId="9a5c1546-aca9-43c0-b64c-8a825937ccee" providerId="ADAL" clId="{1759874E-EEF4-455D-93FD-2BBC58BC1E76}" dt="2024-05-10T10:25:15.721" v="32" actId="20577"/>
          <ac:spMkLst>
            <pc:docMk/>
            <pc:sldMk cId="1389047744" sldId="261"/>
            <ac:spMk id="3" creationId="{8BD3A59F-5F36-7A0B-1DFA-A11A199F4F0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EA6C0D-8B57-41D3-8A07-B1CE468BE9BA}" type="datetimeFigureOut">
              <a:rPr lang="en-US" smtClean="0"/>
              <a:t>5/10/2024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0F4A67-31D0-436A-96A8-E4ADA600A8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81342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 was my inspiration to do this project?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0F4A67-31D0-436A-96A8-E4ADA600A89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0622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Why a narrative fits my title well?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0F4A67-31D0-436A-96A8-E4ADA600A89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28276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Covid results </a:t>
            </a:r>
          </a:p>
          <a:p>
            <a:r>
              <a:rPr lang="en-US" dirty="0"/>
              <a:t>Educational poverty </a:t>
            </a:r>
          </a:p>
          <a:p>
            <a:r>
              <a:rPr lang="en-US" dirty="0"/>
              <a:t>Keeping schools academic standards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0F4A67-31D0-436A-96A8-E4ADA600A895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325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0F4A67-31D0-436A-96A8-E4ADA600A89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1637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5/10/2024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10020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5/10/2024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4733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5/10/2024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5522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5/10/2024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276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5/10/2024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89841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5/10/2024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04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5/10/2024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88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5/10/2024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48712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5/10/2024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10860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5/10/2024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66833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5/10/2024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9298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5/10/2024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3170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45" r:id="rId6"/>
    <p:sldLayoutId id="2147483741" r:id="rId7"/>
    <p:sldLayoutId id="2147483742" r:id="rId8"/>
    <p:sldLayoutId id="2147483743" r:id="rId9"/>
    <p:sldLayoutId id="2147483744" r:id="rId10"/>
    <p:sldLayoutId id="214748374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347A32-D5AD-60D9-74C7-CE0987AE1D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438" y="639763"/>
            <a:ext cx="6021207" cy="3227387"/>
          </a:xfrm>
        </p:spPr>
        <p:txBody>
          <a:bodyPr anchor="b">
            <a:normAutofit/>
          </a:bodyPr>
          <a:lstStyle/>
          <a:p>
            <a:pPr algn="l"/>
            <a:r>
              <a:rPr lang="en-US" sz="2900" dirty="0"/>
              <a:t>Limitations within Facilitating Outdoor Education in relation to Promoting Environmental consciousness when delivering the New Curriculum For Wales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60DF7C-88F0-40A5-96EC-BABE7A4A3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06240"/>
            <a:ext cx="7534655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948B51-87A9-5803-64D7-928AE19F57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438" y="4525963"/>
            <a:ext cx="6021207" cy="1509712"/>
          </a:xfrm>
        </p:spPr>
        <p:txBody>
          <a:bodyPr anchor="t">
            <a:normAutofit fontScale="92500" lnSpcReduction="20000"/>
          </a:bodyPr>
          <a:lstStyle/>
          <a:p>
            <a:pPr algn="l"/>
            <a:r>
              <a:rPr lang="en-US" dirty="0"/>
              <a:t>William Roberts </a:t>
            </a:r>
          </a:p>
          <a:p>
            <a:pPr algn="l"/>
            <a:r>
              <a:rPr lang="en-US" dirty="0"/>
              <a:t>BA Outdoor Adventure Education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91E4E4-4920-7690-4D86-03D17A97B8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185" r="32937"/>
          <a:stretch/>
        </p:blipFill>
        <p:spPr>
          <a:xfrm>
            <a:off x="7534655" y="10"/>
            <a:ext cx="465734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8284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8EFA9-DEA2-CCFC-31F2-540735C435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164F61-C38C-C712-7D7A-0BC6A3860D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587752"/>
            <a:ext cx="4509347" cy="359359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/>
              <a:t>Aims – </a:t>
            </a:r>
          </a:p>
          <a:p>
            <a:r>
              <a:rPr lang="en-US" dirty="0"/>
              <a:t>To discover how accommodating the Welsh Curriculum (2022) is in developing children’s nature connectivity</a:t>
            </a:r>
          </a:p>
          <a:p>
            <a:r>
              <a:rPr lang="en-US" dirty="0"/>
              <a:t>To discover the possible limitations that Wales will face in promoting nature connectivity.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3022D7-F2E1-F576-7FFF-D499766F7BA1}"/>
              </a:ext>
            </a:extLst>
          </p:cNvPr>
          <p:cNvSpPr txBox="1"/>
          <p:nvPr/>
        </p:nvSpPr>
        <p:spPr>
          <a:xfrm>
            <a:off x="5469468" y="2550837"/>
            <a:ext cx="2794000" cy="369331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600" dirty="0"/>
              <a:t>Key research that influenced my title:</a:t>
            </a:r>
          </a:p>
          <a:p>
            <a:pPr marL="457200" indent="-457200">
              <a:buFontTx/>
              <a:buChar char="-"/>
            </a:pPr>
            <a:r>
              <a:rPr lang="en-US" sz="2600" dirty="0"/>
              <a:t>Barrable and Booth (2020)</a:t>
            </a:r>
          </a:p>
          <a:p>
            <a:pPr marL="457200" indent="-457200">
              <a:buFontTx/>
              <a:buChar char="-"/>
            </a:pPr>
            <a:r>
              <a:rPr lang="en-US" sz="2600" dirty="0"/>
              <a:t>Barrable </a:t>
            </a:r>
            <a:r>
              <a:rPr lang="en-US" sz="2600" i="1" dirty="0"/>
              <a:t>et al</a:t>
            </a:r>
            <a:r>
              <a:rPr lang="en-US" sz="2600" dirty="0"/>
              <a:t> (2021)</a:t>
            </a:r>
          </a:p>
          <a:p>
            <a:pPr marL="457200" indent="-457200">
              <a:buFontTx/>
              <a:buChar char="-"/>
            </a:pPr>
            <a:r>
              <a:rPr lang="en-US" sz="2600" dirty="0"/>
              <a:t>Chawla (2020)</a:t>
            </a:r>
          </a:p>
          <a:p>
            <a:pPr marL="457200" indent="-457200">
              <a:buFontTx/>
              <a:buChar char="-"/>
            </a:pPr>
            <a:r>
              <a:rPr lang="en-US" sz="2600" dirty="0"/>
              <a:t>Hughes (2019)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92D318-204B-336D-6E1D-C3076DEDF8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7757" y="2587752"/>
            <a:ext cx="2954642" cy="2629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329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45B42B6-26F8-4E25-839B-FB38F13BE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B5E624-FB8B-E17B-E653-134D40446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US" dirty="0"/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D3A59F-5F36-7A0B-1DFA-A11A199F4F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587752"/>
            <a:ext cx="5869303" cy="359359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1000"/>
              </a:lnSpc>
            </a:pPr>
            <a:r>
              <a:rPr lang="en-US" sz="2000" dirty="0"/>
              <a:t>Following the structure of a narrative review (Green </a:t>
            </a:r>
            <a:r>
              <a:rPr lang="en-US" sz="2000" i="1" dirty="0"/>
              <a:t>et al., </a:t>
            </a:r>
            <a:r>
              <a:rPr lang="en-US" sz="2000" dirty="0"/>
              <a:t>2006)</a:t>
            </a:r>
          </a:p>
          <a:p>
            <a:pPr>
              <a:lnSpc>
                <a:spcPct val="91000"/>
              </a:lnSpc>
            </a:pPr>
            <a:r>
              <a:rPr lang="en-US" sz="2000" dirty="0"/>
              <a:t>Filtering research using: </a:t>
            </a:r>
          </a:p>
          <a:p>
            <a:pPr marL="457200" indent="-457200">
              <a:lnSpc>
                <a:spcPct val="91000"/>
              </a:lnSpc>
              <a:buFontTx/>
              <a:buChar char="-"/>
            </a:pPr>
            <a:r>
              <a:rPr lang="en-US" sz="2000" dirty="0"/>
              <a:t>Key word searches </a:t>
            </a:r>
          </a:p>
          <a:p>
            <a:pPr marL="457200" indent="-457200">
              <a:lnSpc>
                <a:spcPct val="91000"/>
              </a:lnSpc>
              <a:buFontTx/>
              <a:buChar char="-"/>
            </a:pPr>
            <a:r>
              <a:rPr lang="en-US" sz="2000" dirty="0"/>
              <a:t>Date modified (preferred post-2018)</a:t>
            </a:r>
          </a:p>
          <a:p>
            <a:pPr marL="457200" indent="-457200">
              <a:lnSpc>
                <a:spcPct val="91000"/>
              </a:lnSpc>
              <a:buFontTx/>
              <a:buChar char="-"/>
            </a:pPr>
            <a:r>
              <a:rPr lang="en-US" sz="2000" dirty="0"/>
              <a:t>Wales-based research (preferred)</a:t>
            </a:r>
          </a:p>
          <a:p>
            <a:pPr marL="457200" indent="-457200">
              <a:lnSpc>
                <a:spcPct val="91000"/>
              </a:lnSpc>
              <a:buFontTx/>
              <a:buChar char="-"/>
            </a:pPr>
            <a:r>
              <a:rPr lang="en-US" sz="2000" dirty="0"/>
              <a:t>Word frequency </a:t>
            </a:r>
          </a:p>
          <a:p>
            <a:pPr marL="457200" indent="-457200">
              <a:lnSpc>
                <a:spcPct val="91000"/>
              </a:lnSpc>
              <a:buFontTx/>
              <a:buChar char="-"/>
            </a:pPr>
            <a:r>
              <a:rPr lang="en-US" sz="2000" dirty="0"/>
              <a:t>Age range </a:t>
            </a:r>
          </a:p>
          <a:p>
            <a:pPr marL="457200" indent="-457200">
              <a:lnSpc>
                <a:spcPct val="91000"/>
              </a:lnSpc>
              <a:buFontTx/>
              <a:buChar char="-"/>
            </a:pPr>
            <a:endParaRPr lang="en-US" sz="2000" dirty="0"/>
          </a:p>
          <a:p>
            <a:pPr>
              <a:lnSpc>
                <a:spcPct val="91000"/>
              </a:lnSpc>
            </a:pP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D9ACDE-9E50-71CC-2FD8-72AF2E5A83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692" r="-2" b="6227"/>
          <a:stretch/>
        </p:blipFill>
        <p:spPr>
          <a:xfrm>
            <a:off x="6829423" y="2336412"/>
            <a:ext cx="5147733" cy="4521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0477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87ED1-B15F-44B1-C104-FFC322724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Results and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483B5-4126-646F-1B44-E4D5D8B013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2587752"/>
            <a:ext cx="10878312" cy="3593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-    PISA results for Wales are the lowest since these records began </a:t>
            </a:r>
          </a:p>
          <a:p>
            <a:pPr marL="457200" indent="-457200">
              <a:buFontTx/>
              <a:buChar char="-"/>
            </a:pPr>
            <a:r>
              <a:rPr lang="en-US" dirty="0"/>
              <a:t>A third of school age pupils live in poverty in Wales (Stone, 2022) </a:t>
            </a:r>
          </a:p>
          <a:p>
            <a:pPr marL="457200" indent="-457200">
              <a:buFontTx/>
              <a:buChar char="-"/>
            </a:pPr>
            <a:r>
              <a:rPr lang="en-US" dirty="0"/>
              <a:t>Pressures on teachers, i.e. delivering results  </a:t>
            </a:r>
          </a:p>
          <a:p>
            <a:pPr marL="457200" indent="-457200">
              <a:buFontTx/>
              <a:buChar char="-"/>
            </a:pPr>
            <a:r>
              <a:rPr lang="en-US" dirty="0"/>
              <a:t>Technology becoming an extension of our body</a:t>
            </a:r>
          </a:p>
          <a:p>
            <a:pPr marL="457200" indent="-457200">
              <a:buFontTx/>
              <a:buChar char="-"/>
            </a:pPr>
            <a:r>
              <a:rPr lang="en-US" dirty="0"/>
              <a:t>Lack of outdoor natural affordances in school grounds</a:t>
            </a:r>
          </a:p>
          <a:p>
            <a:pPr marL="457200" indent="-457200">
              <a:buFontTx/>
              <a:buChar char="-"/>
            </a:pPr>
            <a:r>
              <a:rPr lang="en-US" dirty="0"/>
              <a:t>Wider inter-national politics have priorities elsewhere!</a:t>
            </a:r>
          </a:p>
          <a:p>
            <a:pPr marL="457200" indent="-457200">
              <a:buFontTx/>
              <a:buChar char="-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1854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1FA62-9149-91D9-8853-6B6A8A2F8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78CF03-FDBD-105D-7C34-ADC9E985A7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587752"/>
            <a:ext cx="10268712" cy="3952434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457200" indent="-457200">
              <a:buFontTx/>
              <a:buChar char="-"/>
            </a:pPr>
            <a:r>
              <a:rPr lang="en-US" dirty="0"/>
              <a:t>The curriculum is </a:t>
            </a:r>
            <a:r>
              <a:rPr lang="en-GB" dirty="0"/>
              <a:t>centred</a:t>
            </a:r>
            <a:r>
              <a:rPr lang="en-US" dirty="0"/>
              <a:t> around the 4 purposes that promote cross-curricular learning and an outdoor learning pedagogy is a highly suggested environment for facilitating the learning outcomes (Welsh Government, 2020)</a:t>
            </a:r>
          </a:p>
          <a:p>
            <a:pPr marL="457200" indent="-457200">
              <a:buFontTx/>
              <a:buChar char="-"/>
            </a:pPr>
            <a:r>
              <a:rPr lang="en-US" dirty="0"/>
              <a:t>The ‘Residential Outdoor (Wales) Bill’ (Morgan, 2023)</a:t>
            </a:r>
          </a:p>
          <a:p>
            <a:pPr marL="457200" indent="-457200">
              <a:buFontTx/>
              <a:buChar char="-"/>
            </a:pPr>
            <a:r>
              <a:rPr lang="en-US" dirty="0"/>
              <a:t>Programs like Pembrokeshire Outdoor Schools (PODS) – helping to promote high quality outdoor facilitation. </a:t>
            </a:r>
          </a:p>
          <a:p>
            <a:pPr marL="457200" indent="-457200">
              <a:buFontTx/>
              <a:buChar char="-"/>
            </a:pPr>
            <a:r>
              <a:rPr lang="en-US" dirty="0"/>
              <a:t>Funding from Government to support community-focused schools, an example is in Bridgend with their developments in outdoor provisions and forest schools.  </a:t>
            </a:r>
          </a:p>
          <a:p>
            <a:pPr marL="457200" indent="-457200">
              <a:buFontTx/>
              <a:buChar char="-"/>
            </a:pPr>
            <a:r>
              <a:rPr lang="en-US" dirty="0"/>
              <a:t>Building a sense of place.</a:t>
            </a:r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91331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1482E-0E32-4719-18DD-001822636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308154-B043-C057-3A80-C2BEAF5D2C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This project has changed multiple times! </a:t>
            </a:r>
          </a:p>
          <a:p>
            <a:r>
              <a:rPr lang="en-US" dirty="0"/>
              <a:t>Always discussing ideas and research with others helps yourself as a researcher to make links.</a:t>
            </a:r>
          </a:p>
          <a:p>
            <a:r>
              <a:rPr lang="en-US" dirty="0"/>
              <a:t>Get the subheadings in early, as this helps keep the structure and stops you waffling!</a:t>
            </a:r>
          </a:p>
          <a:p>
            <a:r>
              <a:rPr lang="en-US" dirty="0"/>
              <a:t>A keen interest in your topic is vital! </a:t>
            </a:r>
          </a:p>
        </p:txBody>
      </p:sp>
    </p:spTree>
    <p:extLst>
      <p:ext uri="{BB962C8B-B14F-4D97-AF65-F5344CB8AC3E}">
        <p14:creationId xmlns:p14="http://schemas.microsoft.com/office/powerpoint/2010/main" val="40083816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3BA0B-973D-CBC8-598A-7CF088AF73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5BE9D-92EB-1C60-CD37-13AA7A60A7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587751"/>
            <a:ext cx="10268712" cy="4134781"/>
          </a:xfrm>
        </p:spPr>
        <p:txBody>
          <a:bodyPr>
            <a:normAutofit fontScale="92500" lnSpcReduction="20000"/>
          </a:bodyPr>
          <a:lstStyle/>
          <a:p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Barrable, A., Booth, D., Adams, D. &amp; Beauchamp, G., 2021. Enhancing nature connection and positive affect in children through mindful engagement with natural environments.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Int J Environ Res Public Health, 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18(4785).</a:t>
            </a:r>
            <a:endParaRPr lang="en-GB" sz="18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Barrable &amp; Booth, 2020. Increasing nature connection in children A Mini Review of interventions. </a:t>
            </a:r>
            <a:r>
              <a:rPr lang="en-GB" sz="1800" i="1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Front </a:t>
            </a:r>
            <a:r>
              <a:rPr lang="en-GB" sz="1800" i="1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Phychol</a:t>
            </a:r>
            <a:r>
              <a:rPr lang="en-GB" sz="1800" i="1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en-GB" sz="18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11(492)</a:t>
            </a:r>
            <a:endParaRPr lang="en-GB" sz="18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1800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Chaela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L., 2020. Childhood nature connection and constructive hope: A review of research on connecting with nature and coping with environmental loss.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People and Nature, 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2(3), pp. 619-642.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Hughes, J., Rogerson, J. &amp; Bragg, R., 2019. Age and connection to nature: when is engagement critical?.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Frontiers in Ecology and the Environment, 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17(5), pp. 265-269.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Morgan, L., 2023.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Residential Outdoor Education (Wales) Bill: Bill Summary, 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Cardiff: Welsh Parliament.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Stone, J., 2022.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Local indicators of child poverty after housing costs, 2020-21, 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Centre for Research in Social Policy: Loughborough.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Welsh Government, 2020.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Curriculum for Wales Guidance, 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Cardiff: Welsh Government.</a:t>
            </a:r>
          </a:p>
          <a:p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8582691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AnalogousFromRegularSeedLeftStep">
      <a:dk1>
        <a:srgbClr val="000000"/>
      </a:dk1>
      <a:lt1>
        <a:srgbClr val="FFFFFF"/>
      </a:lt1>
      <a:dk2>
        <a:srgbClr val="311C21"/>
      </a:dk2>
      <a:lt2>
        <a:srgbClr val="F3F0F1"/>
      </a:lt2>
      <a:accent1>
        <a:srgbClr val="45B19E"/>
      </a:accent1>
      <a:accent2>
        <a:srgbClr val="3BB16B"/>
      </a:accent2>
      <a:accent3>
        <a:srgbClr val="48B547"/>
      </a:accent3>
      <a:accent4>
        <a:srgbClr val="6EB13B"/>
      </a:accent4>
      <a:accent5>
        <a:srgbClr val="99A842"/>
      </a:accent5>
      <a:accent6>
        <a:srgbClr val="B1923B"/>
      </a:accent6>
      <a:hlink>
        <a:srgbClr val="BF4158"/>
      </a:hlink>
      <a:folHlink>
        <a:srgbClr val="7F7F7F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1884</TotalTime>
  <Words>563</Words>
  <Application>Microsoft Office PowerPoint</Application>
  <PresentationFormat>Widescreen</PresentationFormat>
  <Paragraphs>57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Arial</vt:lpstr>
      <vt:lpstr>Franklin Gothic Demi Cond</vt:lpstr>
      <vt:lpstr>Franklin Gothic Medium</vt:lpstr>
      <vt:lpstr>Wingdings</vt:lpstr>
      <vt:lpstr>JuxtaposeVTI</vt:lpstr>
      <vt:lpstr>Limitations within Facilitating Outdoor Education in relation to Promoting Environmental consciousness when delivering the New Curriculum For Wales</vt:lpstr>
      <vt:lpstr>Introduction</vt:lpstr>
      <vt:lpstr>methods</vt:lpstr>
      <vt:lpstr>Results and limitations</vt:lpstr>
      <vt:lpstr>Discussion</vt:lpstr>
      <vt:lpstr>Reflection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Limitations within Facilitating Outdoor Education in relation to Promoting Environmental consciousness when delivering the New Curriculum For Wales</dc:title>
  <dc:creator>Will Roberts (2100809)</dc:creator>
  <cp:lastModifiedBy>Will Roberts (2100809)</cp:lastModifiedBy>
  <cp:revision>1</cp:revision>
  <dcterms:created xsi:type="dcterms:W3CDTF">2024-04-23T09:20:33Z</dcterms:created>
  <dcterms:modified xsi:type="dcterms:W3CDTF">2024-05-10T12:49:29Z</dcterms:modified>
</cp:coreProperties>
</file>