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26"/>
  </p:notesMasterIdLst>
  <p:handoutMasterIdLst>
    <p:handoutMasterId r:id="rId27"/>
  </p:handoutMasterIdLst>
  <p:sldIdLst>
    <p:sldId id="256" r:id="rId2"/>
    <p:sldId id="314" r:id="rId3"/>
    <p:sldId id="315" r:id="rId4"/>
    <p:sldId id="299" r:id="rId5"/>
    <p:sldId id="300" r:id="rId6"/>
    <p:sldId id="301" r:id="rId7"/>
    <p:sldId id="302" r:id="rId8"/>
    <p:sldId id="303" r:id="rId9"/>
    <p:sldId id="317" r:id="rId10"/>
    <p:sldId id="316" r:id="rId11"/>
    <p:sldId id="304" r:id="rId12"/>
    <p:sldId id="305" r:id="rId13"/>
    <p:sldId id="306" r:id="rId14"/>
    <p:sldId id="259" r:id="rId15"/>
    <p:sldId id="282" r:id="rId16"/>
    <p:sldId id="284" r:id="rId17"/>
    <p:sldId id="283" r:id="rId18"/>
    <p:sldId id="307" r:id="rId19"/>
    <p:sldId id="308" r:id="rId20"/>
    <p:sldId id="309" r:id="rId21"/>
    <p:sldId id="310" r:id="rId22"/>
    <p:sldId id="311" r:id="rId23"/>
    <p:sldId id="312" r:id="rId24"/>
    <p:sldId id="313" r:id="rId2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1"/>
  </p:normalViewPr>
  <p:slideViewPr>
    <p:cSldViewPr snapToGrid="0" snapToObjects="1">
      <p:cViewPr varScale="1">
        <p:scale>
          <a:sx n="107" d="100"/>
          <a:sy n="107" d="100"/>
        </p:scale>
        <p:origin x="1731"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11380-E646-C345-8A3E-C2001A7A569C}"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7E417C39-9C68-B244-884F-6AFD77E47CBD}">
      <dgm:prSet phldrT="[Text]"/>
      <dgm:spPr/>
      <dgm:t>
        <a:bodyPr/>
        <a:lstStyle/>
        <a:p>
          <a:r>
            <a:rPr lang="en-US" dirty="0" smtClean="0"/>
            <a:t>Plan</a:t>
          </a:r>
          <a:endParaRPr lang="en-US" dirty="0"/>
        </a:p>
      </dgm:t>
    </dgm:pt>
    <dgm:pt modelId="{1D5B79AD-110F-8545-B084-76AB8D58A68B}" type="parTrans" cxnId="{0D1A5350-D301-DA4D-8E7D-F6D5B60D8825}">
      <dgm:prSet/>
      <dgm:spPr/>
      <dgm:t>
        <a:bodyPr/>
        <a:lstStyle/>
        <a:p>
          <a:endParaRPr lang="en-US"/>
        </a:p>
      </dgm:t>
    </dgm:pt>
    <dgm:pt modelId="{C0FC55E7-5FB9-574C-BDE8-AE3499DFDD80}" type="sibTrans" cxnId="{0D1A5350-D301-DA4D-8E7D-F6D5B60D8825}">
      <dgm:prSet/>
      <dgm:spPr/>
      <dgm:t>
        <a:bodyPr/>
        <a:lstStyle/>
        <a:p>
          <a:endParaRPr lang="en-US"/>
        </a:p>
      </dgm:t>
    </dgm:pt>
    <dgm:pt modelId="{5FDFB64F-583E-974B-8788-3C1A986C4636}">
      <dgm:prSet phldrT="[Text]"/>
      <dgm:spPr/>
      <dgm:t>
        <a:bodyPr/>
        <a:lstStyle/>
        <a:p>
          <a:r>
            <a:rPr lang="en-US" dirty="0" smtClean="0"/>
            <a:t>Deliver</a:t>
          </a:r>
          <a:endParaRPr lang="en-US" dirty="0"/>
        </a:p>
      </dgm:t>
    </dgm:pt>
    <dgm:pt modelId="{29F92E3D-4478-3B43-9938-D664F2707A3B}" type="parTrans" cxnId="{EC0697C7-FDC5-1248-BF3A-C2175F90ED14}">
      <dgm:prSet/>
      <dgm:spPr/>
      <dgm:t>
        <a:bodyPr/>
        <a:lstStyle/>
        <a:p>
          <a:endParaRPr lang="en-US"/>
        </a:p>
      </dgm:t>
    </dgm:pt>
    <dgm:pt modelId="{0C2AEC5E-649F-5640-84D0-E8E14C2E3989}" type="sibTrans" cxnId="{EC0697C7-FDC5-1248-BF3A-C2175F90ED14}">
      <dgm:prSet/>
      <dgm:spPr/>
      <dgm:t>
        <a:bodyPr/>
        <a:lstStyle/>
        <a:p>
          <a:endParaRPr lang="en-US"/>
        </a:p>
      </dgm:t>
    </dgm:pt>
    <dgm:pt modelId="{25AA85B4-ECF2-C74E-948C-D0FE9D168898}">
      <dgm:prSet phldrT="[Text]"/>
      <dgm:spPr/>
      <dgm:t>
        <a:bodyPr/>
        <a:lstStyle/>
        <a:p>
          <a:r>
            <a:rPr lang="en-US" dirty="0" smtClean="0"/>
            <a:t>Review</a:t>
          </a:r>
          <a:endParaRPr lang="en-US" dirty="0"/>
        </a:p>
      </dgm:t>
    </dgm:pt>
    <dgm:pt modelId="{6F044178-0A1C-774B-B325-7EECB971297E}" type="parTrans" cxnId="{A89BB74B-E9A0-AC43-A320-8EEB0FC0B6BC}">
      <dgm:prSet/>
      <dgm:spPr/>
      <dgm:t>
        <a:bodyPr/>
        <a:lstStyle/>
        <a:p>
          <a:endParaRPr lang="en-US"/>
        </a:p>
      </dgm:t>
    </dgm:pt>
    <dgm:pt modelId="{AC63F3A7-4FB2-014D-951A-F0BDA583EE0D}" type="sibTrans" cxnId="{A89BB74B-E9A0-AC43-A320-8EEB0FC0B6BC}">
      <dgm:prSet/>
      <dgm:spPr/>
      <dgm:t>
        <a:bodyPr/>
        <a:lstStyle/>
        <a:p>
          <a:endParaRPr lang="en-US"/>
        </a:p>
      </dgm:t>
    </dgm:pt>
    <dgm:pt modelId="{74D367EC-AE41-7242-BB8B-FEC1C73DDD21}" type="pres">
      <dgm:prSet presAssocID="{02011380-E646-C345-8A3E-C2001A7A569C}" presName="Name0" presStyleCnt="0">
        <dgm:presLayoutVars>
          <dgm:dir/>
          <dgm:resizeHandles val="exact"/>
        </dgm:presLayoutVars>
      </dgm:prSet>
      <dgm:spPr/>
      <dgm:t>
        <a:bodyPr/>
        <a:lstStyle/>
        <a:p>
          <a:endParaRPr lang="en-US"/>
        </a:p>
      </dgm:t>
    </dgm:pt>
    <dgm:pt modelId="{9FFADD47-FC83-DE4E-9D27-7E7C5E3C7676}" type="pres">
      <dgm:prSet presAssocID="{7E417C39-9C68-B244-884F-6AFD77E47CBD}" presName="node" presStyleLbl="node1" presStyleIdx="0" presStyleCnt="3">
        <dgm:presLayoutVars>
          <dgm:bulletEnabled val="1"/>
        </dgm:presLayoutVars>
      </dgm:prSet>
      <dgm:spPr/>
      <dgm:t>
        <a:bodyPr/>
        <a:lstStyle/>
        <a:p>
          <a:endParaRPr lang="en-US"/>
        </a:p>
      </dgm:t>
    </dgm:pt>
    <dgm:pt modelId="{87C74B1C-1361-0B4F-BDE0-2F31B4538DCF}" type="pres">
      <dgm:prSet presAssocID="{C0FC55E7-5FB9-574C-BDE8-AE3499DFDD80}" presName="sibTrans" presStyleLbl="sibTrans2D1" presStyleIdx="0" presStyleCnt="3"/>
      <dgm:spPr/>
      <dgm:t>
        <a:bodyPr/>
        <a:lstStyle/>
        <a:p>
          <a:endParaRPr lang="en-US"/>
        </a:p>
      </dgm:t>
    </dgm:pt>
    <dgm:pt modelId="{F1246ED2-A4F8-D644-BF1F-F3E37311F514}" type="pres">
      <dgm:prSet presAssocID="{C0FC55E7-5FB9-574C-BDE8-AE3499DFDD80}" presName="connectorText" presStyleLbl="sibTrans2D1" presStyleIdx="0" presStyleCnt="3"/>
      <dgm:spPr/>
      <dgm:t>
        <a:bodyPr/>
        <a:lstStyle/>
        <a:p>
          <a:endParaRPr lang="en-US"/>
        </a:p>
      </dgm:t>
    </dgm:pt>
    <dgm:pt modelId="{022868D3-06B0-4145-8822-58F7E77167C5}" type="pres">
      <dgm:prSet presAssocID="{5FDFB64F-583E-974B-8788-3C1A986C4636}" presName="node" presStyleLbl="node1" presStyleIdx="1" presStyleCnt="3">
        <dgm:presLayoutVars>
          <dgm:bulletEnabled val="1"/>
        </dgm:presLayoutVars>
      </dgm:prSet>
      <dgm:spPr/>
      <dgm:t>
        <a:bodyPr/>
        <a:lstStyle/>
        <a:p>
          <a:endParaRPr lang="en-US"/>
        </a:p>
      </dgm:t>
    </dgm:pt>
    <dgm:pt modelId="{8AC70312-0C62-2D4F-84E9-701670B7AD86}" type="pres">
      <dgm:prSet presAssocID="{0C2AEC5E-649F-5640-84D0-E8E14C2E3989}" presName="sibTrans" presStyleLbl="sibTrans2D1" presStyleIdx="1" presStyleCnt="3"/>
      <dgm:spPr/>
      <dgm:t>
        <a:bodyPr/>
        <a:lstStyle/>
        <a:p>
          <a:endParaRPr lang="en-US"/>
        </a:p>
      </dgm:t>
    </dgm:pt>
    <dgm:pt modelId="{7D0004A8-4E63-6E4E-86E7-53F528720927}" type="pres">
      <dgm:prSet presAssocID="{0C2AEC5E-649F-5640-84D0-E8E14C2E3989}" presName="connectorText" presStyleLbl="sibTrans2D1" presStyleIdx="1" presStyleCnt="3"/>
      <dgm:spPr/>
      <dgm:t>
        <a:bodyPr/>
        <a:lstStyle/>
        <a:p>
          <a:endParaRPr lang="en-US"/>
        </a:p>
      </dgm:t>
    </dgm:pt>
    <dgm:pt modelId="{0EA50CBD-91B7-4644-A237-334AC3F42740}" type="pres">
      <dgm:prSet presAssocID="{25AA85B4-ECF2-C74E-948C-D0FE9D168898}" presName="node" presStyleLbl="node1" presStyleIdx="2" presStyleCnt="3">
        <dgm:presLayoutVars>
          <dgm:bulletEnabled val="1"/>
        </dgm:presLayoutVars>
      </dgm:prSet>
      <dgm:spPr/>
      <dgm:t>
        <a:bodyPr/>
        <a:lstStyle/>
        <a:p>
          <a:endParaRPr lang="en-US"/>
        </a:p>
      </dgm:t>
    </dgm:pt>
    <dgm:pt modelId="{534C02BE-ED36-7A47-8701-887248C8CAE4}" type="pres">
      <dgm:prSet presAssocID="{AC63F3A7-4FB2-014D-951A-F0BDA583EE0D}" presName="sibTrans" presStyleLbl="sibTrans2D1" presStyleIdx="2" presStyleCnt="3"/>
      <dgm:spPr/>
      <dgm:t>
        <a:bodyPr/>
        <a:lstStyle/>
        <a:p>
          <a:endParaRPr lang="en-US"/>
        </a:p>
      </dgm:t>
    </dgm:pt>
    <dgm:pt modelId="{21F6D20E-B577-6843-AF25-BB9F45128FAD}" type="pres">
      <dgm:prSet presAssocID="{AC63F3A7-4FB2-014D-951A-F0BDA583EE0D}" presName="connectorText" presStyleLbl="sibTrans2D1" presStyleIdx="2" presStyleCnt="3"/>
      <dgm:spPr/>
      <dgm:t>
        <a:bodyPr/>
        <a:lstStyle/>
        <a:p>
          <a:endParaRPr lang="en-US"/>
        </a:p>
      </dgm:t>
    </dgm:pt>
  </dgm:ptLst>
  <dgm:cxnLst>
    <dgm:cxn modelId="{0D1A5350-D301-DA4D-8E7D-F6D5B60D8825}" srcId="{02011380-E646-C345-8A3E-C2001A7A569C}" destId="{7E417C39-9C68-B244-884F-6AFD77E47CBD}" srcOrd="0" destOrd="0" parTransId="{1D5B79AD-110F-8545-B084-76AB8D58A68B}" sibTransId="{C0FC55E7-5FB9-574C-BDE8-AE3499DFDD80}"/>
    <dgm:cxn modelId="{4988CC1A-FFF7-B748-BBE2-232A02DF6215}" type="presOf" srcId="{AC63F3A7-4FB2-014D-951A-F0BDA583EE0D}" destId="{534C02BE-ED36-7A47-8701-887248C8CAE4}" srcOrd="0" destOrd="0" presId="urn:microsoft.com/office/officeart/2005/8/layout/cycle7"/>
    <dgm:cxn modelId="{CADBDECD-53A3-3841-8805-2B32FA7D2E57}" type="presOf" srcId="{0C2AEC5E-649F-5640-84D0-E8E14C2E3989}" destId="{8AC70312-0C62-2D4F-84E9-701670B7AD86}" srcOrd="0" destOrd="0" presId="urn:microsoft.com/office/officeart/2005/8/layout/cycle7"/>
    <dgm:cxn modelId="{EC0697C7-FDC5-1248-BF3A-C2175F90ED14}" srcId="{02011380-E646-C345-8A3E-C2001A7A569C}" destId="{5FDFB64F-583E-974B-8788-3C1A986C4636}" srcOrd="1" destOrd="0" parTransId="{29F92E3D-4478-3B43-9938-D664F2707A3B}" sibTransId="{0C2AEC5E-649F-5640-84D0-E8E14C2E3989}"/>
    <dgm:cxn modelId="{6A7F79CE-00D0-D440-A537-EE0E2E4337DE}" type="presOf" srcId="{7E417C39-9C68-B244-884F-6AFD77E47CBD}" destId="{9FFADD47-FC83-DE4E-9D27-7E7C5E3C7676}" srcOrd="0" destOrd="0" presId="urn:microsoft.com/office/officeart/2005/8/layout/cycle7"/>
    <dgm:cxn modelId="{35C3A879-FD73-C24A-B6C5-BEEC0B9D2A12}" type="presOf" srcId="{C0FC55E7-5FB9-574C-BDE8-AE3499DFDD80}" destId="{87C74B1C-1361-0B4F-BDE0-2F31B4538DCF}" srcOrd="0" destOrd="0" presId="urn:microsoft.com/office/officeart/2005/8/layout/cycle7"/>
    <dgm:cxn modelId="{A89BB74B-E9A0-AC43-A320-8EEB0FC0B6BC}" srcId="{02011380-E646-C345-8A3E-C2001A7A569C}" destId="{25AA85B4-ECF2-C74E-948C-D0FE9D168898}" srcOrd="2" destOrd="0" parTransId="{6F044178-0A1C-774B-B325-7EECB971297E}" sibTransId="{AC63F3A7-4FB2-014D-951A-F0BDA583EE0D}"/>
    <dgm:cxn modelId="{61AFD85F-4DD9-B54B-8024-4DE4DF70A8C4}" type="presOf" srcId="{5FDFB64F-583E-974B-8788-3C1A986C4636}" destId="{022868D3-06B0-4145-8822-58F7E77167C5}" srcOrd="0" destOrd="0" presId="urn:microsoft.com/office/officeart/2005/8/layout/cycle7"/>
    <dgm:cxn modelId="{84445B2B-01F1-A64C-A8FD-9F9C823ED39A}" type="presOf" srcId="{02011380-E646-C345-8A3E-C2001A7A569C}" destId="{74D367EC-AE41-7242-BB8B-FEC1C73DDD21}" srcOrd="0" destOrd="0" presId="urn:microsoft.com/office/officeart/2005/8/layout/cycle7"/>
    <dgm:cxn modelId="{4400CDCC-F01F-6345-8D46-278012954391}" type="presOf" srcId="{25AA85B4-ECF2-C74E-948C-D0FE9D168898}" destId="{0EA50CBD-91B7-4644-A237-334AC3F42740}" srcOrd="0" destOrd="0" presId="urn:microsoft.com/office/officeart/2005/8/layout/cycle7"/>
    <dgm:cxn modelId="{68B8BD1D-8298-6243-8BB6-1D85074FACB0}" type="presOf" srcId="{AC63F3A7-4FB2-014D-951A-F0BDA583EE0D}" destId="{21F6D20E-B577-6843-AF25-BB9F45128FAD}" srcOrd="1" destOrd="0" presId="urn:microsoft.com/office/officeart/2005/8/layout/cycle7"/>
    <dgm:cxn modelId="{9457631F-9540-7C46-8F42-ACFEE7B57291}" type="presOf" srcId="{C0FC55E7-5FB9-574C-BDE8-AE3499DFDD80}" destId="{F1246ED2-A4F8-D644-BF1F-F3E37311F514}" srcOrd="1" destOrd="0" presId="urn:microsoft.com/office/officeart/2005/8/layout/cycle7"/>
    <dgm:cxn modelId="{2B383250-3EE1-C14D-ABBD-6AEF871983AD}" type="presOf" srcId="{0C2AEC5E-649F-5640-84D0-E8E14C2E3989}" destId="{7D0004A8-4E63-6E4E-86E7-53F528720927}" srcOrd="1" destOrd="0" presId="urn:microsoft.com/office/officeart/2005/8/layout/cycle7"/>
    <dgm:cxn modelId="{0A86F222-1BC3-4D4A-921C-2B52BC4D61A0}" type="presParOf" srcId="{74D367EC-AE41-7242-BB8B-FEC1C73DDD21}" destId="{9FFADD47-FC83-DE4E-9D27-7E7C5E3C7676}" srcOrd="0" destOrd="0" presId="urn:microsoft.com/office/officeart/2005/8/layout/cycle7"/>
    <dgm:cxn modelId="{6317199F-9351-1248-B0ED-C6E14CE8757A}" type="presParOf" srcId="{74D367EC-AE41-7242-BB8B-FEC1C73DDD21}" destId="{87C74B1C-1361-0B4F-BDE0-2F31B4538DCF}" srcOrd="1" destOrd="0" presId="urn:microsoft.com/office/officeart/2005/8/layout/cycle7"/>
    <dgm:cxn modelId="{5B6741EE-91D4-514E-8362-528D2F672D70}" type="presParOf" srcId="{87C74B1C-1361-0B4F-BDE0-2F31B4538DCF}" destId="{F1246ED2-A4F8-D644-BF1F-F3E37311F514}" srcOrd="0" destOrd="0" presId="urn:microsoft.com/office/officeart/2005/8/layout/cycle7"/>
    <dgm:cxn modelId="{91EDB440-689C-3049-86E7-73AF96301994}" type="presParOf" srcId="{74D367EC-AE41-7242-BB8B-FEC1C73DDD21}" destId="{022868D3-06B0-4145-8822-58F7E77167C5}" srcOrd="2" destOrd="0" presId="urn:microsoft.com/office/officeart/2005/8/layout/cycle7"/>
    <dgm:cxn modelId="{FF167816-C9F6-D54D-A8E2-A5969B5040A9}" type="presParOf" srcId="{74D367EC-AE41-7242-BB8B-FEC1C73DDD21}" destId="{8AC70312-0C62-2D4F-84E9-701670B7AD86}" srcOrd="3" destOrd="0" presId="urn:microsoft.com/office/officeart/2005/8/layout/cycle7"/>
    <dgm:cxn modelId="{5F14D447-A331-9649-BE3B-83D410383417}" type="presParOf" srcId="{8AC70312-0C62-2D4F-84E9-701670B7AD86}" destId="{7D0004A8-4E63-6E4E-86E7-53F528720927}" srcOrd="0" destOrd="0" presId="urn:microsoft.com/office/officeart/2005/8/layout/cycle7"/>
    <dgm:cxn modelId="{1EBAE36C-B4E2-3640-AA4A-3ABE8584E8CC}" type="presParOf" srcId="{74D367EC-AE41-7242-BB8B-FEC1C73DDD21}" destId="{0EA50CBD-91B7-4644-A237-334AC3F42740}" srcOrd="4" destOrd="0" presId="urn:microsoft.com/office/officeart/2005/8/layout/cycle7"/>
    <dgm:cxn modelId="{BB4F3712-3872-D447-BD91-FFDFB37B08EF}" type="presParOf" srcId="{74D367EC-AE41-7242-BB8B-FEC1C73DDD21}" destId="{534C02BE-ED36-7A47-8701-887248C8CAE4}" srcOrd="5" destOrd="0" presId="urn:microsoft.com/office/officeart/2005/8/layout/cycle7"/>
    <dgm:cxn modelId="{971230C5-0C51-534C-8083-A47B51AD22FA}" type="presParOf" srcId="{534C02BE-ED36-7A47-8701-887248C8CAE4}" destId="{21F6D20E-B577-6843-AF25-BB9F45128FAD}"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ADD47-FC83-DE4E-9D27-7E7C5E3C7676}">
      <dsp:nvSpPr>
        <dsp:cNvPr id="0" name=""/>
        <dsp:cNvSpPr/>
      </dsp:nvSpPr>
      <dsp:spPr>
        <a:xfrm>
          <a:off x="2654085" y="878"/>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Plan</a:t>
          </a:r>
          <a:endParaRPr lang="en-US" sz="4100" kern="1200" dirty="0"/>
        </a:p>
      </dsp:txBody>
      <dsp:txXfrm>
        <a:off x="2683919" y="30712"/>
        <a:ext cx="1977522" cy="958927"/>
      </dsp:txXfrm>
    </dsp:sp>
    <dsp:sp modelId="{87C74B1C-1361-0B4F-BDE0-2F31B4538DCF}">
      <dsp:nvSpPr>
        <dsp:cNvPr id="0" name=""/>
        <dsp:cNvSpPr/>
      </dsp:nvSpPr>
      <dsp:spPr>
        <a:xfrm rot="3600000">
          <a:off x="3983203" y="1787864"/>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090155" y="1859166"/>
        <a:ext cx="846229" cy="213904"/>
      </dsp:txXfrm>
    </dsp:sp>
    <dsp:sp modelId="{022868D3-06B0-4145-8822-58F7E77167C5}">
      <dsp:nvSpPr>
        <dsp:cNvPr id="0" name=""/>
        <dsp:cNvSpPr/>
      </dsp:nvSpPr>
      <dsp:spPr>
        <a:xfrm>
          <a:off x="4335264" y="2912764"/>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Deliver</a:t>
          </a:r>
          <a:endParaRPr lang="en-US" sz="4100" kern="1200" dirty="0"/>
        </a:p>
      </dsp:txBody>
      <dsp:txXfrm>
        <a:off x="4365098" y="2942598"/>
        <a:ext cx="1977522" cy="958927"/>
      </dsp:txXfrm>
    </dsp:sp>
    <dsp:sp modelId="{8AC70312-0C62-2D4F-84E9-701670B7AD86}">
      <dsp:nvSpPr>
        <dsp:cNvPr id="0" name=""/>
        <dsp:cNvSpPr/>
      </dsp:nvSpPr>
      <dsp:spPr>
        <a:xfrm rot="10800000">
          <a:off x="3142614" y="3243808"/>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3249566" y="3315110"/>
        <a:ext cx="846229" cy="213904"/>
      </dsp:txXfrm>
    </dsp:sp>
    <dsp:sp modelId="{0EA50CBD-91B7-4644-A237-334AC3F42740}">
      <dsp:nvSpPr>
        <dsp:cNvPr id="0" name=""/>
        <dsp:cNvSpPr/>
      </dsp:nvSpPr>
      <dsp:spPr>
        <a:xfrm>
          <a:off x="972907" y="2912764"/>
          <a:ext cx="2037190" cy="1018595"/>
        </a:xfrm>
        <a:prstGeom prst="roundRect">
          <a:avLst>
            <a:gd name="adj" fmla="val 10000"/>
          </a:avLst>
        </a:prstGeom>
        <a:blipFill rotWithShape="0">
          <a:blip xmlns:r="http://schemas.openxmlformats.org/officeDocument/2006/relationships" r:embed="rId1">
            <a:duotone>
              <a:schemeClr val="accent1">
                <a:hueOff val="0"/>
                <a:satOff val="0"/>
                <a:lumOff val="0"/>
                <a:alphaOff val="0"/>
                <a:satMod val="135000"/>
                <a:lumMod val="80000"/>
              </a:schemeClr>
              <a:schemeClr val="accent1">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US" sz="4100" kern="1200" dirty="0" smtClean="0"/>
            <a:t>Review</a:t>
          </a:r>
          <a:endParaRPr lang="en-US" sz="4100" kern="1200" dirty="0"/>
        </a:p>
      </dsp:txBody>
      <dsp:txXfrm>
        <a:off x="1002741" y="2942598"/>
        <a:ext cx="1977522" cy="958927"/>
      </dsp:txXfrm>
    </dsp:sp>
    <dsp:sp modelId="{534C02BE-ED36-7A47-8701-887248C8CAE4}">
      <dsp:nvSpPr>
        <dsp:cNvPr id="0" name=""/>
        <dsp:cNvSpPr/>
      </dsp:nvSpPr>
      <dsp:spPr>
        <a:xfrm rot="18000000">
          <a:off x="2302025" y="1787864"/>
          <a:ext cx="1060133" cy="356508"/>
        </a:xfrm>
        <a:prstGeom prst="leftRigh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atMod val="135000"/>
                <a:lumMod val="80000"/>
              </a:schemeClr>
              <a:schemeClr val="accent1">
                <a:tint val="60000"/>
                <a:hueOff val="0"/>
                <a:satOff val="0"/>
                <a:lumOff val="0"/>
                <a:alphaOff val="0"/>
                <a:satMod val="250000"/>
                <a:lumMod val="150000"/>
              </a:schemeClr>
            </a:duotone>
          </a:blip>
          <a:stretch/>
        </a:blipFill>
        <a:ln>
          <a:noFill/>
        </a:ln>
        <a:effectLst>
          <a:outerShdw blurRad="63500" sx="101000" sy="101000" algn="ctr" rotWithShape="0">
            <a:srgbClr val="000000">
              <a:alpha val="40000"/>
            </a:srgbClr>
          </a:outerShdw>
        </a:effectLst>
        <a:scene3d>
          <a:camera prst="perspectiveFront" fov="3000000"/>
          <a:lightRig rig="threePt" dir="tl"/>
        </a:scene3d>
        <a:sp3d>
          <a:bevelT w="0" h="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408977" y="1859166"/>
        <a:ext cx="846229" cy="21390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1FFB178-6303-44BE-882C-DAFC10A87EC5}" type="datetimeFigureOut">
              <a:rPr lang="en-US" smtClean="0"/>
              <a:t>4/1/2019</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D35C636-FC8C-440F-9FEB-968DDCC4AAFD}" type="slidenum">
              <a:rPr lang="en-US" smtClean="0"/>
              <a:t>‹#›</a:t>
            </a:fld>
            <a:endParaRPr lang="en-US"/>
          </a:p>
        </p:txBody>
      </p:sp>
    </p:spTree>
    <p:extLst>
      <p:ext uri="{BB962C8B-B14F-4D97-AF65-F5344CB8AC3E}">
        <p14:creationId xmlns:p14="http://schemas.microsoft.com/office/powerpoint/2010/main" val="9925506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F326BF7-21CC-8C49-842F-E04938112D03}" type="datetimeFigureOut">
              <a:rPr lang="en-US" smtClean="0"/>
              <a:t>4/1/2019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055FCCE-8BFA-5343-80DB-5A0E6E2E153A}" type="slidenum">
              <a:rPr lang="en-US" smtClean="0"/>
              <a:t>‹#›</a:t>
            </a:fld>
            <a:endParaRPr lang="en-US"/>
          </a:p>
        </p:txBody>
      </p:sp>
    </p:spTree>
    <p:extLst>
      <p:ext uri="{BB962C8B-B14F-4D97-AF65-F5344CB8AC3E}">
        <p14:creationId xmlns:p14="http://schemas.microsoft.com/office/powerpoint/2010/main" val="147138458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17"/>
          <p:cNvGrpSpPr/>
          <p:nvPr/>
        </p:nvGrpSpPr>
        <p:grpSpPr>
          <a:xfrm>
            <a:off x="486873" y="411480"/>
            <a:ext cx="8170255" cy="6035040"/>
            <a:chOff x="486873" y="411480"/>
            <a:chExt cx="8170255" cy="6035040"/>
          </a:xfrm>
        </p:grpSpPr>
        <p:pic>
          <p:nvPicPr>
            <p:cNvPr id="12" name="Picture 11" descr="PaperPanel-Title.jpg"/>
            <p:cNvPicPr>
              <a:picLocks noChangeAspect="1"/>
            </p:cNvPicPr>
            <p:nvPr/>
          </p:nvPicPr>
          <p:blipFill>
            <a:blip r:embed="rId2"/>
            <a:srcRect r="2128"/>
            <a:stretch>
              <a:fillRect/>
            </a:stretch>
          </p:blipFill>
          <p:spPr>
            <a:xfrm>
              <a:off x="486873" y="411480"/>
              <a:ext cx="8170255" cy="6035040"/>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sp>
          <p:nvSpPr>
            <p:cNvPr id="14" name="Rectangle 13"/>
            <p:cNvSpPr>
              <a:spLocks/>
            </p:cNvSpPr>
            <p:nvPr/>
          </p:nvSpPr>
          <p:spPr>
            <a:xfrm>
              <a:off x="562843" y="475488"/>
              <a:ext cx="7982712" cy="5888736"/>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5" name="Straight Connector 14"/>
            <p:cNvCxnSpPr/>
            <p:nvPr/>
          </p:nvCxnSpPr>
          <p:spPr>
            <a:xfrm>
              <a:off x="562842" y="6133646"/>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7" name="Rectangle 16"/>
            <p:cNvSpPr/>
            <p:nvPr/>
          </p:nvSpPr>
          <p:spPr>
            <a:xfrm>
              <a:off x="562843" y="457200"/>
              <a:ext cx="7982712" cy="25786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914400" y="1123950"/>
            <a:ext cx="7342188" cy="1924050"/>
          </a:xfrm>
        </p:spPr>
        <p:txBody>
          <a:bodyPr anchor="b" anchorCtr="0">
            <a:noAutofit/>
          </a:bodyPr>
          <a:lstStyle>
            <a:lvl1pPr>
              <a:defRPr sz="5400" kern="1200">
                <a:solidFill>
                  <a:schemeClr val="tx1">
                    <a:lumMod val="75000"/>
                    <a:lumOff val="25000"/>
                  </a:schemeClr>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914400" y="3429000"/>
            <a:ext cx="7342188" cy="1752600"/>
          </a:xfrm>
        </p:spPr>
        <p:txBody>
          <a:bodyPr vert="horz" lIns="91440" tIns="45720" rIns="91440" bIns="45720" rtlCol="0">
            <a:normAutofit/>
          </a:bodyPr>
          <a:lstStyle>
            <a:lvl1pPr marL="0" indent="0" algn="ctr" defTabSz="914400" rtl="0" eaLnBrk="1" latinLnBrk="0" hangingPunct="1">
              <a:spcBef>
                <a:spcPts val="300"/>
              </a:spcBef>
              <a:buClr>
                <a:schemeClr val="tx1">
                  <a:lumMod val="75000"/>
                  <a:lumOff val="25000"/>
                </a:schemeClr>
              </a:buClr>
              <a:buFont typeface="Arial" pitchFamily="34" charset="0"/>
              <a:buNone/>
              <a:defRPr sz="2000" kern="1200">
                <a:solidFill>
                  <a:schemeClr val="tx1">
                    <a:lumMod val="75000"/>
                    <a:lumOff val="2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73741" y="6122894"/>
            <a:ext cx="2133600" cy="259317"/>
          </a:xfrm>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a:xfrm>
            <a:off x="5638800" y="6122894"/>
            <a:ext cx="2895600" cy="257810"/>
          </a:xfrm>
        </p:spPr>
        <p:txBody>
          <a:bodyPr/>
          <a:lstStyle/>
          <a:p>
            <a:endParaRPr lang="en-US"/>
          </a:p>
        </p:txBody>
      </p:sp>
      <p:sp>
        <p:nvSpPr>
          <p:cNvPr id="6" name="Slide Number Placeholder 5"/>
          <p:cNvSpPr>
            <a:spLocks noGrp="1"/>
          </p:cNvSpPr>
          <p:nvPr>
            <p:ph type="sldNum" sz="quarter" idx="12"/>
          </p:nvPr>
        </p:nvSpPr>
        <p:spPr>
          <a:xfrm>
            <a:off x="4191000" y="6122894"/>
            <a:ext cx="762000" cy="271463"/>
          </a:xfrm>
        </p:spPr>
        <p:txBody>
          <a:bodyPr/>
          <a:lstStyle/>
          <a:p>
            <a:fld id="{DB64F737-5F98-D74A-91A5-8BE46EA07E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15"/>
          <p:cNvGrpSpPr/>
          <p:nvPr/>
        </p:nvGrpSpPr>
        <p:grpSpPr>
          <a:xfrm>
            <a:off x="182880" y="173699"/>
            <a:ext cx="8778240" cy="6510602"/>
            <a:chOff x="182880" y="173699"/>
            <a:chExt cx="8778240" cy="6510602"/>
          </a:xfrm>
        </p:grpSpPr>
        <p:pic>
          <p:nvPicPr>
            <p:cNvPr id="17" name="Picture 16"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19" name="Rectangle 18"/>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0" name="Straight Connector 19"/>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1" name="Rectangle 20"/>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pic>
        <p:nvPicPr>
          <p:cNvPr id="7" name="Picture 6" descr="PaperPanel-Title.jpg"/>
          <p:cNvPicPr>
            <a:picLocks noChangeAspect="1"/>
          </p:cNvPicPr>
          <p:nvPr/>
        </p:nvPicPr>
        <p:blipFill>
          <a:blip r:embed="rId2"/>
          <a:srcRect r="2128"/>
          <a:stretch>
            <a:fillRect/>
          </a:stretch>
        </p:blipFill>
        <p:spPr>
          <a:xfrm>
            <a:off x="486873" y="411480"/>
            <a:ext cx="8170255" cy="6035040"/>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sp>
        <p:nvSpPr>
          <p:cNvPr id="2" name="Title 1"/>
          <p:cNvSpPr>
            <a:spLocks noGrp="1"/>
          </p:cNvSpPr>
          <p:nvPr>
            <p:ph type="ctrTitle"/>
          </p:nvPr>
        </p:nvSpPr>
        <p:spPr>
          <a:xfrm>
            <a:off x="900113" y="3442447"/>
            <a:ext cx="7345362" cy="1532965"/>
          </a:xfrm>
        </p:spPr>
        <p:txBody>
          <a:bodyPr anchor="b" anchorCtr="0">
            <a:normAutofit/>
          </a:bodyPr>
          <a:lstStyle>
            <a:lvl1pPr>
              <a:defRPr sz="5400"/>
            </a:lvl1pPr>
          </a:lstStyle>
          <a:p>
            <a:r>
              <a:rPr lang="en-GB" smtClean="0"/>
              <a:t>Click to edit Master title style</a:t>
            </a:r>
            <a:endParaRPr/>
          </a:p>
        </p:txBody>
      </p:sp>
      <p:sp>
        <p:nvSpPr>
          <p:cNvPr id="3" name="Subtitle 2"/>
          <p:cNvSpPr>
            <a:spLocks noGrp="1"/>
          </p:cNvSpPr>
          <p:nvPr>
            <p:ph type="subTitle" idx="1"/>
          </p:nvPr>
        </p:nvSpPr>
        <p:spPr>
          <a:xfrm>
            <a:off x="900113" y="5029200"/>
            <a:ext cx="7345362" cy="990600"/>
          </a:xfrm>
        </p:spPr>
        <p:txBody>
          <a:bodyPr>
            <a:normAutofit/>
          </a:bodyPr>
          <a:lstStyle>
            <a:lvl1pPr marL="0" indent="0" algn="ctr">
              <a:spcBef>
                <a:spcPts val="300"/>
              </a:spcBef>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69259" y="6122894"/>
            <a:ext cx="2133600" cy="259317"/>
          </a:xfrm>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a:xfrm>
            <a:off x="5638800" y="6124401"/>
            <a:ext cx="2895600" cy="257810"/>
          </a:xfrm>
        </p:spPr>
        <p:txBody>
          <a:bodyPr/>
          <a:lstStyle/>
          <a:p>
            <a:endParaRPr lang="en-US"/>
          </a:p>
        </p:txBody>
      </p:sp>
      <p:grpSp>
        <p:nvGrpSpPr>
          <p:cNvPr id="6" name="Group 11"/>
          <p:cNvGrpSpPr/>
          <p:nvPr/>
        </p:nvGrpSpPr>
        <p:grpSpPr>
          <a:xfrm>
            <a:off x="562842" y="475488"/>
            <a:ext cx="7982713" cy="5888736"/>
            <a:chOff x="562842" y="475488"/>
            <a:chExt cx="7982713" cy="5888736"/>
          </a:xfrm>
        </p:grpSpPr>
        <p:sp>
          <p:nvSpPr>
            <p:cNvPr id="8" name="Rectangle 7"/>
            <p:cNvSpPr>
              <a:spLocks/>
            </p:cNvSpPr>
            <p:nvPr/>
          </p:nvSpPr>
          <p:spPr>
            <a:xfrm>
              <a:off x="562843" y="475488"/>
              <a:ext cx="7982712" cy="5888736"/>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9" name="Straight Connector 8"/>
            <p:cNvCxnSpPr/>
            <p:nvPr/>
          </p:nvCxnSpPr>
          <p:spPr>
            <a:xfrm>
              <a:off x="562842" y="6133646"/>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11" name="Straight Connector 10"/>
            <p:cNvCxnSpPr/>
            <p:nvPr/>
          </p:nvCxnSpPr>
          <p:spPr>
            <a:xfrm>
              <a:off x="562842" y="3427528"/>
              <a:ext cx="7982712" cy="1472"/>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sp>
        <p:nvSpPr>
          <p:cNvPr id="14" name="Picture Placeholder 13"/>
          <p:cNvSpPr>
            <a:spLocks noGrp="1"/>
          </p:cNvSpPr>
          <p:nvPr>
            <p:ph type="pic" sz="quarter" idx="12"/>
          </p:nvPr>
        </p:nvSpPr>
        <p:spPr>
          <a:xfrm>
            <a:off x="636493" y="533400"/>
            <a:ext cx="7836408" cy="2828925"/>
          </a:xfrm>
        </p:spPr>
        <p:txBody>
          <a:bodyPr>
            <a:normAutofit/>
          </a:bodyPr>
          <a:lstStyle>
            <a:lvl1pPr>
              <a:buNone/>
              <a:defRPr sz="20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23"/>
          <p:cNvGrpSpPr/>
          <p:nvPr/>
        </p:nvGrpSpPr>
        <p:grpSpPr>
          <a:xfrm>
            <a:off x="182880" y="173699"/>
            <a:ext cx="8778240" cy="6510602"/>
            <a:chOff x="182880" y="173699"/>
            <a:chExt cx="8778240" cy="6510602"/>
          </a:xfrm>
        </p:grpSpPr>
        <p:pic>
          <p:nvPicPr>
            <p:cNvPr id="25" name="Picture 24"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7" name="Rectangle 26"/>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8" name="Straight Connector 27"/>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title"/>
          </p:nvPr>
        </p:nvSpPr>
        <p:spPr>
          <a:xfrm>
            <a:off x="900113" y="1371600"/>
            <a:ext cx="7345362" cy="1676400"/>
          </a:xfrm>
        </p:spPr>
        <p:txBody>
          <a:bodyPr anchor="b" anchorCtr="0">
            <a:noAutofit/>
          </a:bodyPr>
          <a:lstStyle>
            <a:lvl1pPr algn="ctr">
              <a:defRPr sz="5400" b="0" i="0" cap="none" baseline="0"/>
            </a:lvl1pPr>
          </a:lstStyle>
          <a:p>
            <a:r>
              <a:rPr lang="en-GB" smtClean="0"/>
              <a:t>Click to edit Master title style</a:t>
            </a:r>
            <a:endParaRPr/>
          </a:p>
        </p:txBody>
      </p:sp>
      <p:sp>
        <p:nvSpPr>
          <p:cNvPr id="3" name="Text Placeholder 2"/>
          <p:cNvSpPr>
            <a:spLocks noGrp="1"/>
          </p:cNvSpPr>
          <p:nvPr>
            <p:ph type="body" idx="1"/>
          </p:nvPr>
        </p:nvSpPr>
        <p:spPr>
          <a:xfrm>
            <a:off x="900113" y="3134566"/>
            <a:ext cx="7345362" cy="1500187"/>
          </a:xfrm>
        </p:spPr>
        <p:txBody>
          <a:bodyPr anchor="t" anchorCtr="0"/>
          <a:lstStyle>
            <a:lvl1pPr marL="0" indent="0" algn="ctr">
              <a:spcBef>
                <a:spcPts val="300"/>
              </a:spcBef>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13"/>
          <p:cNvGrpSpPr/>
          <p:nvPr/>
        </p:nvGrpSpPr>
        <p:grpSpPr>
          <a:xfrm>
            <a:off x="182880" y="173699"/>
            <a:ext cx="8778240" cy="6510602"/>
            <a:chOff x="182880" y="173699"/>
            <a:chExt cx="8778240" cy="6510602"/>
          </a:xfrm>
        </p:grpSpPr>
        <p:pic>
          <p:nvPicPr>
            <p:cNvPr id="15" name="Picture 14"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9" name="Group 10"/>
            <p:cNvGrpSpPr/>
            <p:nvPr/>
          </p:nvGrpSpPr>
          <p:grpSpPr>
            <a:xfrm>
              <a:off x="256032" y="237744"/>
              <a:ext cx="8622792" cy="6364224"/>
              <a:chOff x="247157" y="247430"/>
              <a:chExt cx="8622792" cy="6364224"/>
            </a:xfrm>
          </p:grpSpPr>
          <p:sp>
            <p:nvSpPr>
              <p:cNvPr id="17" name="Rectangle 16"/>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18" name="Straight Connector 17"/>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9" name="Rectangle 18"/>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00111"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648199" y="2147888"/>
            <a:ext cx="3566160" cy="39274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C830E80F-6348-9C4D-867F-4D3CE8D04158}"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16"/>
          <p:cNvGrpSpPr/>
          <p:nvPr/>
        </p:nvGrpSpPr>
        <p:grpSpPr>
          <a:xfrm>
            <a:off x="182880" y="173699"/>
            <a:ext cx="8778240" cy="6510602"/>
            <a:chOff x="182880" y="173699"/>
            <a:chExt cx="8778240" cy="6510602"/>
          </a:xfrm>
        </p:grpSpPr>
        <p:pic>
          <p:nvPicPr>
            <p:cNvPr id="18" name="Picture 17"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1" name="Group 10"/>
            <p:cNvGrpSpPr/>
            <p:nvPr/>
          </p:nvGrpSpPr>
          <p:grpSpPr>
            <a:xfrm>
              <a:off x="256032" y="237744"/>
              <a:ext cx="8622792" cy="6364224"/>
              <a:chOff x="247157" y="247430"/>
              <a:chExt cx="8622792" cy="6364224"/>
            </a:xfrm>
          </p:grpSpPr>
          <p:sp>
            <p:nvSpPr>
              <p:cNvPr id="20" name="Rectangle 19"/>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1" name="Straight Connector 20"/>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2" name="Rectangle 21"/>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632301"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32301"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945539" y="1708990"/>
            <a:ext cx="3566160" cy="832503"/>
          </a:xfrm>
        </p:spPr>
        <p:txBody>
          <a:bodyPr anchor="ctr" anchorCtr="0">
            <a:noAutofit/>
          </a:bodyPr>
          <a:lstStyle>
            <a:lvl1pPr marL="0" indent="0" algn="ctr">
              <a:spcBef>
                <a:spcPts val="30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945539" y="2590801"/>
            <a:ext cx="3566160" cy="34845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C830E80F-6348-9C4D-867F-4D3CE8D04158}" type="datetimeFigureOut">
              <a:rPr lang="en-US" smtClean="0"/>
              <a:pPr/>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64F737-5F98-D74A-91A5-8BE46EA07E95}" type="slidenum">
              <a:rPr lang="en-US" smtClean="0"/>
              <a:pPr/>
              <a:t>‹#›</a:t>
            </a:fld>
            <a:endParaRPr lang="en-US"/>
          </a:p>
        </p:txBody>
      </p:sp>
      <p:cxnSp>
        <p:nvCxnSpPr>
          <p:cNvPr id="30" name="Straight Connector 29"/>
          <p:cNvCxnSpPr/>
          <p:nvPr/>
        </p:nvCxnSpPr>
        <p:spPr>
          <a:xfrm rot="16200000" flipH="1">
            <a:off x="2217480" y="4026438"/>
            <a:ext cx="4711326" cy="2286"/>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cxnSp>
        <p:nvCxnSpPr>
          <p:cNvPr id="23" name="Straight Connector 22"/>
          <p:cNvCxnSpPr/>
          <p:nvPr/>
        </p:nvCxnSpPr>
        <p:spPr>
          <a:xfrm rot="16200000" flipH="1">
            <a:off x="2217480" y="4026438"/>
            <a:ext cx="4711326" cy="2286"/>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18"/>
          <p:cNvGrpSpPr/>
          <p:nvPr/>
        </p:nvGrpSpPr>
        <p:grpSpPr>
          <a:xfrm>
            <a:off x="182880" y="173699"/>
            <a:ext cx="8778240" cy="6510602"/>
            <a:chOff x="182880" y="173699"/>
            <a:chExt cx="8778240" cy="6510602"/>
          </a:xfrm>
        </p:grpSpPr>
        <p:pic>
          <p:nvPicPr>
            <p:cNvPr id="20" name="Picture 19"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7" name="Group 10"/>
            <p:cNvGrpSpPr/>
            <p:nvPr/>
          </p:nvGrpSpPr>
          <p:grpSpPr>
            <a:xfrm>
              <a:off x="256032" y="237744"/>
              <a:ext cx="8622792" cy="6364224"/>
              <a:chOff x="247157" y="247430"/>
              <a:chExt cx="8622792" cy="6364224"/>
            </a:xfrm>
          </p:grpSpPr>
          <p:sp>
            <p:nvSpPr>
              <p:cNvPr id="22" name="Rectangle 21"/>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3" name="Straight Connector 22"/>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4" name="Rectangle 23"/>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C830E80F-6348-9C4D-867F-4D3CE8D04158}" type="datetimeFigureOut">
              <a:rPr lang="en-US" smtClean="0"/>
              <a:pPr/>
              <a:t>4/1/2019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17"/>
          <p:cNvGrpSpPr/>
          <p:nvPr/>
        </p:nvGrpSpPr>
        <p:grpSpPr>
          <a:xfrm>
            <a:off x="182880" y="173699"/>
            <a:ext cx="8778240" cy="6510602"/>
            <a:chOff x="182880" y="173699"/>
            <a:chExt cx="8778240" cy="6510602"/>
          </a:xfrm>
        </p:grpSpPr>
        <p:pic>
          <p:nvPicPr>
            <p:cNvPr id="19" name="Picture 18"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6" name="Group 10"/>
            <p:cNvGrpSpPr/>
            <p:nvPr/>
          </p:nvGrpSpPr>
          <p:grpSpPr>
            <a:xfrm>
              <a:off x="256032" y="237744"/>
              <a:ext cx="8622792" cy="6364224"/>
              <a:chOff x="247157" y="247430"/>
              <a:chExt cx="8622792" cy="6364224"/>
            </a:xfrm>
          </p:grpSpPr>
          <p:sp>
            <p:nvSpPr>
              <p:cNvPr id="21" name="Rectangle 20"/>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2" name="Straight Connector 21"/>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Date Placeholder 1"/>
          <p:cNvSpPr>
            <a:spLocks noGrp="1"/>
          </p:cNvSpPr>
          <p:nvPr>
            <p:ph type="dt" sz="half" idx="10"/>
          </p:nvPr>
        </p:nvSpPr>
        <p:spPr/>
        <p:txBody>
          <a:bodyPr/>
          <a:lstStyle/>
          <a:p>
            <a:fld id="{C830E80F-6348-9C4D-867F-4D3CE8D04158}" type="datetimeFigureOut">
              <a:rPr lang="en-US" smtClean="0"/>
              <a:pPr/>
              <a:t>4/1/2019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33"/>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28" name="Picture 27"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30" name="Rectangle 29"/>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1" name="Straight Connector 30"/>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33" name="Rectangle 32"/>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169892"/>
            <a:ext cx="3008313" cy="914400"/>
          </a:xfrm>
        </p:spPr>
        <p:txBody>
          <a:bodyPr anchor="b">
            <a:normAutofit/>
          </a:bodyPr>
          <a:lstStyle>
            <a:lvl1pPr algn="l">
              <a:defRPr sz="2800" b="0"/>
            </a:lvl1pPr>
          </a:lstStyle>
          <a:p>
            <a:r>
              <a:rPr lang="en-GB" smtClean="0"/>
              <a:t>Click to edit Master title style</a:t>
            </a:r>
            <a:endParaRPr/>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0225" y="2147888"/>
            <a:ext cx="3008313" cy="3262313"/>
          </a:xfrm>
        </p:spPr>
        <p:txBody>
          <a:bodyPr vert="horz" lIns="91440" tIns="45720" rIns="91440" bIns="45720" rtlCol="0">
            <a:normAutofit/>
          </a:bodyPr>
          <a:lstStyle>
            <a:lvl1pPr marL="0" indent="0">
              <a:lnSpc>
                <a:spcPct val="120000"/>
              </a:lnSpc>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1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Picture, and Caption">
    <p:spTree>
      <p:nvGrpSpPr>
        <p:cNvPr id="1" name=""/>
        <p:cNvGrpSpPr/>
        <p:nvPr/>
      </p:nvGrpSpPr>
      <p:grpSpPr>
        <a:xfrm>
          <a:off x="0" y="0"/>
          <a:ext cx="0" cy="0"/>
          <a:chOff x="0" y="0"/>
          <a:chExt cx="0" cy="0"/>
        </a:xfrm>
      </p:grpSpPr>
      <p:grpSp>
        <p:nvGrpSpPr>
          <p:cNvPr id="8" name="Group 33"/>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0" name="Rectangle 19"/>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225" y="1694329"/>
            <a:ext cx="3008313" cy="914400"/>
          </a:xfrm>
        </p:spPr>
        <p:txBody>
          <a:bodyPr anchor="b">
            <a:normAutofit/>
          </a:bodyPr>
          <a:lstStyle>
            <a:lvl1pPr algn="l">
              <a:defRPr sz="2800" b="0"/>
            </a:lvl1pPr>
          </a:lstStyle>
          <a:p>
            <a:r>
              <a:rPr lang="en-GB" smtClean="0"/>
              <a:t>Click to edit Master title style</a:t>
            </a:r>
            <a:endParaRPr/>
          </a:p>
        </p:txBody>
      </p:sp>
      <p:sp>
        <p:nvSpPr>
          <p:cNvPr id="3" name="Content Placeholder 2"/>
          <p:cNvSpPr>
            <a:spLocks noGrp="1"/>
          </p:cNvSpPr>
          <p:nvPr>
            <p:ph idx="1"/>
          </p:nvPr>
        </p:nvSpPr>
        <p:spPr>
          <a:xfrm>
            <a:off x="4328319" y="609600"/>
            <a:ext cx="4114800" cy="5465763"/>
          </a:xfrm>
        </p:spPr>
        <p:txBody>
          <a:bodyPr>
            <a:normAutofit/>
          </a:bodyPr>
          <a:lstStyle>
            <a:lvl1pPr>
              <a:defRPr sz="2400" baseline="0"/>
            </a:lvl1pPr>
            <a:lvl2pPr>
              <a:defRPr sz="2200" baseline="0"/>
            </a:lvl2pPr>
            <a:lvl3pPr>
              <a:defRPr sz="2000" baseline="0"/>
            </a:lvl3pPr>
            <a:lvl4pPr>
              <a:defRPr sz="1800" baseline="0"/>
            </a:lvl4pPr>
            <a:lvl5pPr>
              <a:defRPr sz="1800" baseline="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0225" y="2672323"/>
            <a:ext cx="3008313" cy="3403040"/>
          </a:xfrm>
        </p:spPr>
        <p:txBody>
          <a:bodyPr>
            <a:normAutofit/>
          </a:bodyPr>
          <a:lstStyle>
            <a:lvl1pPr marL="0" indent="0">
              <a:lnSpc>
                <a:spcPct val="12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
        <p:nvSpPr>
          <p:cNvPr id="15" name="Rectangle 14"/>
          <p:cNvSpPr/>
          <p:nvPr/>
        </p:nvSpPr>
        <p:spPr>
          <a:xfrm rot="10800000">
            <a:off x="258763" y="1594462"/>
            <a:ext cx="357530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Picture Placeholder 16"/>
          <p:cNvSpPr>
            <a:spLocks noGrp="1"/>
          </p:cNvSpPr>
          <p:nvPr>
            <p:ph type="pic" sz="quarter" idx="13"/>
          </p:nvPr>
        </p:nvSpPr>
        <p:spPr>
          <a:xfrm>
            <a:off x="352892" y="310123"/>
            <a:ext cx="3398837" cy="1204912"/>
          </a:xfrm>
        </p:spPr>
        <p:txBody>
          <a:bodyPr>
            <a:normAutofit/>
          </a:bodyPr>
          <a:lstStyle>
            <a:lvl1pPr>
              <a:buNone/>
              <a:defRPr sz="1800"/>
            </a:lvl1pPr>
          </a:lstStyle>
          <a:p>
            <a:r>
              <a:rPr lang="en-GB" smtClean="0"/>
              <a:t>Click icon to add picture</a:t>
            </a:r>
            <a:endParaRPr/>
          </a:p>
        </p:txBody>
      </p:sp>
      <p:sp>
        <p:nvSpPr>
          <p:cNvPr id="25" name="Rectangle 24"/>
          <p:cNvSpPr/>
          <p:nvPr/>
        </p:nvSpPr>
        <p:spPr>
          <a:xfrm rot="10800000">
            <a:off x="258763" y="1594462"/>
            <a:ext cx="357530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32"/>
          <p:cNvGrpSpPr/>
          <p:nvPr/>
        </p:nvGrpSpPr>
        <p:grpSpPr>
          <a:xfrm>
            <a:off x="182880" y="173699"/>
            <a:ext cx="8778240" cy="6510602"/>
            <a:chOff x="182880" y="173699"/>
            <a:chExt cx="8778240" cy="6510602"/>
          </a:xfrm>
        </p:grpSpPr>
        <p:grpSp>
          <p:nvGrpSpPr>
            <p:cNvPr id="9" name="Group 26"/>
            <p:cNvGrpSpPr/>
            <p:nvPr/>
          </p:nvGrpSpPr>
          <p:grpSpPr>
            <a:xfrm>
              <a:off x="182880" y="173699"/>
              <a:ext cx="8778240" cy="6510602"/>
              <a:chOff x="182880" y="173699"/>
              <a:chExt cx="8778240" cy="6510602"/>
            </a:xfrm>
          </p:grpSpPr>
          <p:pic>
            <p:nvPicPr>
              <p:cNvPr id="36" name="Picture 35"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10" name="Group 10"/>
              <p:cNvGrpSpPr/>
              <p:nvPr/>
            </p:nvGrpSpPr>
            <p:grpSpPr>
              <a:xfrm>
                <a:off x="256032" y="237744"/>
                <a:ext cx="8622792" cy="6364224"/>
                <a:chOff x="247157" y="247430"/>
                <a:chExt cx="8622792" cy="6364224"/>
              </a:xfrm>
            </p:grpSpPr>
            <p:sp>
              <p:nvSpPr>
                <p:cNvPr id="38" name="Rectangle 37"/>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9" name="Straight Connector 38"/>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35" name="Rectangle 34"/>
            <p:cNvSpPr/>
            <p:nvPr/>
          </p:nvSpPr>
          <p:spPr>
            <a:xfrm rot="5400000">
              <a:off x="801086"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530352" y="1691640"/>
            <a:ext cx="3008376" cy="914400"/>
          </a:xfrm>
        </p:spPr>
        <p:txBody>
          <a:bodyPr anchor="b">
            <a:noAutofit/>
          </a:bodyPr>
          <a:lstStyle>
            <a:lvl1pPr algn="l">
              <a:defRPr sz="2800" b="0"/>
            </a:lvl1pPr>
          </a:lstStyle>
          <a:p>
            <a:r>
              <a:rPr lang="en-GB" smtClean="0"/>
              <a:t>Click to edit Master title style</a:t>
            </a:r>
            <a:endParaRPr/>
          </a:p>
        </p:txBody>
      </p:sp>
      <p:sp>
        <p:nvSpPr>
          <p:cNvPr id="3" name="Picture Placeholder 2"/>
          <p:cNvSpPr>
            <a:spLocks noGrp="1"/>
          </p:cNvSpPr>
          <p:nvPr>
            <p:ph type="pic" idx="1"/>
          </p:nvPr>
        </p:nvSpPr>
        <p:spPr>
          <a:xfrm>
            <a:off x="4338559" y="612775"/>
            <a:ext cx="4114800" cy="546811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30352" y="2670048"/>
            <a:ext cx="3008376" cy="3401568"/>
          </a:xfrm>
        </p:spPr>
        <p:txBody>
          <a:bodyPr vert="horz" lIns="91440" tIns="45720" rIns="91440" bIns="45720" rtlCol="0">
            <a:normAutofit/>
          </a:bodyPr>
          <a:lstStyle>
            <a:lvl1pPr marL="0" indent="0">
              <a:lnSpc>
                <a:spcPct val="120000"/>
              </a:lnSpc>
              <a:buNone/>
              <a:defRPr sz="16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grpSp>
        <p:nvGrpSpPr>
          <p:cNvPr id="8" name="Group 26"/>
          <p:cNvGrpSpPr/>
          <p:nvPr/>
        </p:nvGrpSpPr>
        <p:grpSpPr>
          <a:xfrm>
            <a:off x="182880" y="173699"/>
            <a:ext cx="8778240" cy="6510602"/>
            <a:chOff x="182880" y="173699"/>
            <a:chExt cx="8778240" cy="6510602"/>
          </a:xfrm>
        </p:grpSpPr>
        <p:pic>
          <p:nvPicPr>
            <p:cNvPr id="36" name="Picture 35"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9" name="Group 10"/>
            <p:cNvGrpSpPr/>
            <p:nvPr/>
          </p:nvGrpSpPr>
          <p:grpSpPr>
            <a:xfrm>
              <a:off x="256032" y="237744"/>
              <a:ext cx="8622792" cy="6364224"/>
              <a:chOff x="247157" y="247430"/>
              <a:chExt cx="8622792" cy="6364224"/>
            </a:xfrm>
          </p:grpSpPr>
          <p:sp>
            <p:nvSpPr>
              <p:cNvPr id="38" name="Rectangle 37"/>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39" name="Straight Connector 38"/>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Title 1"/>
          <p:cNvSpPr>
            <a:spLocks noGrp="1"/>
          </p:cNvSpPr>
          <p:nvPr>
            <p:ph type="title"/>
          </p:nvPr>
        </p:nvSpPr>
        <p:spPr>
          <a:xfrm>
            <a:off x="530351" y="4287819"/>
            <a:ext cx="8021977" cy="916193"/>
          </a:xfrm>
        </p:spPr>
        <p:txBody>
          <a:bodyPr anchor="b">
            <a:noAutofit/>
          </a:bodyPr>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a:off x="356347" y="331694"/>
            <a:ext cx="8421624" cy="3783106"/>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30351" y="5271247"/>
            <a:ext cx="8021977" cy="1013011"/>
          </a:xfrm>
        </p:spPr>
        <p:txBody>
          <a:bodyPr vert="horz" lIns="91440" tIns="45720" rIns="91440" bIns="45720" rtlCol="0">
            <a:normAutofit/>
          </a:bodyPr>
          <a:lstStyle>
            <a:lvl1pPr marL="0" indent="0">
              <a:spcBef>
                <a:spcPts val="30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20000"/>
              </a:lnSpc>
              <a:spcBef>
                <a:spcPts val="2000"/>
              </a:spcBef>
              <a:buClr>
                <a:schemeClr val="bg1">
                  <a:lumMod val="75000"/>
                  <a:lumOff val="25000"/>
                </a:schemeClr>
              </a:buClr>
              <a:buFont typeface="Arial"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830E80F-6348-9C4D-867F-4D3CE8D04158}"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64F737-5F98-D74A-91A5-8BE46EA07E95}" type="slidenum">
              <a:rPr lang="en-US" smtClean="0"/>
              <a:pPr/>
              <a:t>‹#›</a:t>
            </a:fld>
            <a:endParaRPr lang="en-US"/>
          </a:p>
        </p:txBody>
      </p:sp>
      <p:sp>
        <p:nvSpPr>
          <p:cNvPr id="15" name="Rectangle 14"/>
          <p:cNvSpPr/>
          <p:nvPr/>
        </p:nvSpPr>
        <p:spPr>
          <a:xfrm>
            <a:off x="256032" y="42031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Rectangle 19"/>
          <p:cNvSpPr/>
          <p:nvPr/>
        </p:nvSpPr>
        <p:spPr>
          <a:xfrm>
            <a:off x="256032" y="42031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19"/>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25" name="Rectangle 24"/>
              <p:cNvSpPr/>
              <p:nvPr/>
            </p:nvSpPr>
            <p:spPr>
              <a:xfrm>
                <a:off x="247157" y="1612392"/>
                <a:ext cx="8622792"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9"/>
          <p:cNvGrpSpPr/>
          <p:nvPr/>
        </p:nvGrpSpPr>
        <p:grpSpPr>
          <a:xfrm>
            <a:off x="182880" y="173699"/>
            <a:ext cx="8778240" cy="6510602"/>
            <a:chOff x="182880" y="173699"/>
            <a:chExt cx="8778240" cy="6510602"/>
          </a:xfrm>
        </p:grpSpPr>
        <p:pic>
          <p:nvPicPr>
            <p:cNvPr id="21" name="Picture 20" descr="PaperPanel-Base.jpg"/>
            <p:cNvPicPr>
              <a:picLocks noChangeAspect="1"/>
            </p:cNvPicPr>
            <p:nvPr/>
          </p:nvPicPr>
          <p:blipFill>
            <a:blip r:embed="rId2"/>
            <a:stretch>
              <a:fillRect/>
            </a:stretch>
          </p:blipFill>
          <p:spPr>
            <a:xfrm>
              <a:off x="182880" y="173699"/>
              <a:ext cx="8778240" cy="6510602"/>
            </a:xfrm>
            <a:prstGeom prst="rect">
              <a:avLst/>
            </a:prstGeom>
            <a:noFill/>
            <a:ln w="12700">
              <a:noFill/>
            </a:ln>
            <a:effectLst>
              <a:outerShdw blurRad="63500" sx="101000" sy="101000" algn="ctr" rotWithShape="0">
                <a:prstClr val="black">
                  <a:alpha val="40000"/>
                </a:prstClr>
              </a:outerShdw>
            </a:effectLst>
            <a:scene3d>
              <a:camera prst="perspectiveFront" fov="4800000"/>
              <a:lightRig rig="threePt" dir="t"/>
            </a:scene3d>
          </p:spPr>
        </p:pic>
        <p:grpSp>
          <p:nvGrpSpPr>
            <p:cNvPr id="8" name="Group 10"/>
            <p:cNvGrpSpPr/>
            <p:nvPr/>
          </p:nvGrpSpPr>
          <p:grpSpPr>
            <a:xfrm>
              <a:off x="256032" y="237744"/>
              <a:ext cx="8622792" cy="6364224"/>
              <a:chOff x="247157" y="247430"/>
              <a:chExt cx="8622792" cy="6364224"/>
            </a:xfrm>
          </p:grpSpPr>
          <p:sp>
            <p:nvSpPr>
              <p:cNvPr id="23" name="Rectangle 22"/>
              <p:cNvSpPr>
                <a:spLocks/>
              </p:cNvSpPr>
              <p:nvPr/>
            </p:nvSpPr>
            <p:spPr>
              <a:xfrm>
                <a:off x="247157" y="247430"/>
                <a:ext cx="8622792" cy="6364224"/>
              </a:xfrm>
              <a:prstGeom prst="rect">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cxnSp>
            <p:nvCxnSpPr>
              <p:cNvPr id="24" name="Straight Connector 23"/>
              <p:cNvCxnSpPr/>
              <p:nvPr/>
            </p:nvCxnSpPr>
            <p:spPr>
              <a:xfrm>
                <a:off x="247157" y="6389024"/>
                <a:ext cx="8622792" cy="1588"/>
              </a:xfrm>
              <a:prstGeom prst="line">
                <a:avLst/>
              </a:prstGeom>
              <a:noFill/>
              <a:ln w="12700">
                <a:solidFill>
                  <a:schemeClr val="tx2">
                    <a:lumMod val="90000"/>
                  </a:schemeClr>
                </a:solidFill>
              </a:ln>
            </p:spPr>
            <p:style>
              <a:lnRef idx="2">
                <a:schemeClr val="accent1">
                  <a:shade val="50000"/>
                </a:schemeClr>
              </a:lnRef>
              <a:fillRef idx="1">
                <a:schemeClr val="accent1"/>
              </a:fillRef>
              <a:effectRef idx="0">
                <a:schemeClr val="accent1"/>
              </a:effectRef>
              <a:fontRef idx="minor">
                <a:schemeClr val="lt1"/>
              </a:fontRef>
            </p:style>
          </p:cxnSp>
        </p:grpSp>
      </p:grpSp>
      <p:sp>
        <p:nvSpPr>
          <p:cNvPr id="2" name="Vertical Title 1"/>
          <p:cNvSpPr>
            <a:spLocks noGrp="1"/>
          </p:cNvSpPr>
          <p:nvPr>
            <p:ph type="title" orient="vert"/>
          </p:nvPr>
        </p:nvSpPr>
        <p:spPr>
          <a:xfrm>
            <a:off x="7391399" y="609600"/>
            <a:ext cx="1416423" cy="5516563"/>
          </a:xfrm>
        </p:spPr>
        <p:txBody>
          <a:bodyPr vert="eaVert">
            <a:normAutofit/>
          </a:bodyPr>
          <a:lstStyle>
            <a:lvl1pPr>
              <a:defRPr sz="3600"/>
            </a:lvl1pPr>
          </a:lstStyle>
          <a:p>
            <a:r>
              <a:rPr lang="en-GB" smtClean="0"/>
              <a:t>Click to edit Master title style</a:t>
            </a:r>
            <a:endParaRPr/>
          </a:p>
        </p:txBody>
      </p:sp>
      <p:sp>
        <p:nvSpPr>
          <p:cNvPr id="3" name="Vertical Text Placeholder 2"/>
          <p:cNvSpPr>
            <a:spLocks noGrp="1"/>
          </p:cNvSpPr>
          <p:nvPr>
            <p:ph type="body" orient="vert" idx="1"/>
          </p:nvPr>
        </p:nvSpPr>
        <p:spPr>
          <a:xfrm>
            <a:off x="578222" y="609600"/>
            <a:ext cx="6279777" cy="55165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30E80F-6348-9C4D-867F-4D3CE8D04158}"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64F737-5F98-D74A-91A5-8BE46EA07E95}" type="slidenum">
              <a:rPr lang="en-US" smtClean="0"/>
              <a:pPr/>
              <a:t>‹#›</a:t>
            </a:fld>
            <a:endParaRPr lang="en-US"/>
          </a:p>
        </p:txBody>
      </p:sp>
      <p:sp>
        <p:nvSpPr>
          <p:cNvPr id="26" name="Rectangle 25"/>
          <p:cNvSpPr/>
          <p:nvPr/>
        </p:nvSpPr>
        <p:spPr>
          <a:xfrm rot="5400000">
            <a:off x="4242277"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17"/>
          <p:cNvSpPr/>
          <p:nvPr/>
        </p:nvSpPr>
        <p:spPr>
          <a:xfrm rot="5400000">
            <a:off x="4242277" y="3274090"/>
            <a:ext cx="6135624" cy="64008"/>
          </a:xfrm>
          <a:prstGeom prst="rect">
            <a:avLst/>
          </a:prstGeom>
          <a:solidFill>
            <a:schemeClr val="bg2">
              <a:lumMod val="40000"/>
              <a:lumOff val="60000"/>
            </a:schemeClr>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457200" y="1600200"/>
            <a:ext cx="8229600" cy="4525963"/>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147A6936-4CC2-494F-98DB-7BD45F0D959B}" type="slidenum">
              <a:rPr lang="en-US" altLang="en-US"/>
              <a:pPr/>
              <a:t>‹#›</a:t>
            </a:fld>
            <a:endParaRPr lang="en-US" altLang="en-US"/>
          </a:p>
        </p:txBody>
      </p:sp>
    </p:spTree>
    <p:extLst>
      <p:ext uri="{BB962C8B-B14F-4D97-AF65-F5344CB8AC3E}">
        <p14:creationId xmlns:p14="http://schemas.microsoft.com/office/powerpoint/2010/main" val="3823501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00113" y="244158"/>
            <a:ext cx="7345362" cy="1339850"/>
          </a:xfrm>
          <a:prstGeom prst="rect">
            <a:avLst/>
          </a:prstGeom>
        </p:spPr>
        <p:txBody>
          <a:bodyPr vert="horz" lIns="91440" tIns="45720" rIns="9144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900112" y="2133601"/>
            <a:ext cx="7345363" cy="39319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243840" y="6371591"/>
            <a:ext cx="2133600" cy="259317"/>
          </a:xfrm>
          <a:prstGeom prst="rect">
            <a:avLst/>
          </a:prstGeom>
        </p:spPr>
        <p:txBody>
          <a:bodyPr vert="horz" lIns="91440" tIns="45720" rIns="91440" bIns="45720" rtlCol="0" anchor="ctr"/>
          <a:lstStyle>
            <a:lvl1pPr algn="l">
              <a:defRPr sz="1200">
                <a:solidFill>
                  <a:schemeClr val="bg2">
                    <a:lumMod val="60000"/>
                    <a:lumOff val="40000"/>
                  </a:schemeClr>
                </a:solidFill>
                <a:latin typeface="Brush Script MT" pitchFamily="66" charset="0"/>
              </a:defRPr>
            </a:lvl1pPr>
          </a:lstStyle>
          <a:p>
            <a:fld id="{C830E80F-6348-9C4D-867F-4D3CE8D04158}" type="datetimeFigureOut">
              <a:rPr lang="en-US" smtClean="0"/>
              <a:pPr/>
              <a:t>4/1/2019</a:t>
            </a:fld>
            <a:endParaRPr lang="en-US"/>
          </a:p>
        </p:txBody>
      </p:sp>
      <p:sp>
        <p:nvSpPr>
          <p:cNvPr id="5" name="Footer Placeholder 4"/>
          <p:cNvSpPr>
            <a:spLocks noGrp="1"/>
          </p:cNvSpPr>
          <p:nvPr>
            <p:ph type="ftr" sz="quarter" idx="3"/>
          </p:nvPr>
        </p:nvSpPr>
        <p:spPr>
          <a:xfrm>
            <a:off x="5958840" y="6371591"/>
            <a:ext cx="2895600" cy="257810"/>
          </a:xfrm>
          <a:prstGeom prst="rect">
            <a:avLst/>
          </a:prstGeom>
        </p:spPr>
        <p:txBody>
          <a:bodyPr vert="horz" lIns="91440" tIns="45720" rIns="91440" bIns="45720" rtlCol="0" anchor="ctr"/>
          <a:lstStyle>
            <a:lvl1pPr marL="0" algn="r" defTabSz="914400" rtl="0" eaLnBrk="1" latinLnBrk="0" hangingPunct="1">
              <a:defRPr sz="1200" kern="1200">
                <a:solidFill>
                  <a:schemeClr val="bg2">
                    <a:lumMod val="60000"/>
                    <a:lumOff val="40000"/>
                  </a:schemeClr>
                </a:solidFill>
                <a:latin typeface="Brush Script MT" pitchFamily="66" charset="0"/>
                <a:ea typeface="+mn-ea"/>
                <a:cs typeface="+mn-cs"/>
              </a:defRPr>
            </a:lvl1pPr>
          </a:lstStyle>
          <a:p>
            <a:endParaRPr lang="en-US"/>
          </a:p>
        </p:txBody>
      </p:sp>
      <p:sp>
        <p:nvSpPr>
          <p:cNvPr id="6" name="Slide Number Placeholder 5"/>
          <p:cNvSpPr>
            <a:spLocks noGrp="1"/>
          </p:cNvSpPr>
          <p:nvPr>
            <p:ph type="sldNum" sz="quarter" idx="4"/>
          </p:nvPr>
        </p:nvSpPr>
        <p:spPr>
          <a:xfrm>
            <a:off x="4191000" y="6356350"/>
            <a:ext cx="762000" cy="271463"/>
          </a:xfrm>
          <a:prstGeom prst="rect">
            <a:avLst/>
          </a:prstGeom>
        </p:spPr>
        <p:txBody>
          <a:bodyPr vert="horz" lIns="91440" tIns="45720" rIns="91440" bIns="45720" rtlCol="0" anchor="ctr"/>
          <a:lstStyle>
            <a:lvl1pPr marL="0" algn="ctr" defTabSz="914400" rtl="0" eaLnBrk="1" latinLnBrk="0" hangingPunct="1">
              <a:defRPr sz="1200" kern="1200">
                <a:solidFill>
                  <a:schemeClr val="bg2">
                    <a:lumMod val="60000"/>
                    <a:lumOff val="40000"/>
                  </a:schemeClr>
                </a:solidFill>
                <a:latin typeface="+mn-lt"/>
                <a:ea typeface="+mn-ea"/>
                <a:cs typeface="+mn-cs"/>
              </a:defRPr>
            </a:lvl1pPr>
          </a:lstStyle>
          <a:p>
            <a:fld id="{DB64F737-5F98-D74A-91A5-8BE46EA07E95}"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algn="ctr" defTabSz="914400" rtl="0" eaLnBrk="1" latinLnBrk="0" hangingPunct="1">
        <a:spcBef>
          <a:spcPct val="0"/>
        </a:spcBef>
        <a:buNone/>
        <a:defRPr sz="4800" kern="1200">
          <a:solidFill>
            <a:schemeClr val="tx1">
              <a:lumMod val="75000"/>
              <a:lumOff val="25000"/>
            </a:schemeClr>
          </a:solidFill>
          <a:latin typeface="+mj-lt"/>
          <a:ea typeface="+mj-ea"/>
          <a:cs typeface="+mj-cs"/>
        </a:defRPr>
      </a:lvl1pPr>
    </p:titleStyle>
    <p:bodyStyle>
      <a:lvl1pPr marL="342900" indent="-342900" algn="l" defTabSz="914400" rtl="0" eaLnBrk="1" latinLnBrk="0" hangingPunct="1">
        <a:spcBef>
          <a:spcPts val="2000"/>
        </a:spcBef>
        <a:buClr>
          <a:schemeClr val="tx1">
            <a:lumMod val="75000"/>
            <a:lumOff val="25000"/>
          </a:schemeClr>
        </a:buClr>
        <a:buFont typeface="Arial" pitchFamily="34" charset="0"/>
        <a:buChar char="•"/>
        <a:defRPr sz="2400" kern="1200">
          <a:solidFill>
            <a:schemeClr val="tx1">
              <a:lumMod val="75000"/>
              <a:lumOff val="25000"/>
            </a:schemeClr>
          </a:solidFill>
          <a:latin typeface="+mn-lt"/>
          <a:ea typeface="+mn-ea"/>
          <a:cs typeface="+mn-cs"/>
        </a:defRPr>
      </a:lvl1pPr>
      <a:lvl2pPr marL="579438" indent="-228600" algn="l" defTabSz="914400" rtl="0" eaLnBrk="1" latinLnBrk="0" hangingPunct="1">
        <a:spcBef>
          <a:spcPts val="600"/>
        </a:spcBef>
        <a:buClr>
          <a:schemeClr val="bg2">
            <a:lumMod val="60000"/>
            <a:lumOff val="40000"/>
          </a:schemeClr>
        </a:buClr>
        <a:buFont typeface="Arial" pitchFamily="34" charset="0"/>
        <a:buChar char="•"/>
        <a:defRPr sz="2200" kern="1200">
          <a:solidFill>
            <a:schemeClr val="tx1">
              <a:lumMod val="75000"/>
              <a:lumOff val="25000"/>
            </a:schemeClr>
          </a:solidFill>
          <a:latin typeface="+mn-lt"/>
          <a:ea typeface="+mn-ea"/>
          <a:cs typeface="+mn-cs"/>
        </a:defRPr>
      </a:lvl2pPr>
      <a:lvl3pPr marL="808038" indent="-228600" algn="l" defTabSz="914400" rtl="0" eaLnBrk="1" latinLnBrk="0" hangingPunct="1">
        <a:spcBef>
          <a:spcPts val="6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1036638" indent="-228600" algn="l" defTabSz="914400" rtl="0" eaLnBrk="1" latinLnBrk="0" hangingPunct="1">
        <a:spcBef>
          <a:spcPts val="600"/>
        </a:spcBef>
        <a:buClr>
          <a:schemeClr val="bg2">
            <a:lumMod val="60000"/>
            <a:lumOff val="40000"/>
          </a:schemeClr>
        </a:buClr>
        <a:buFont typeface="Arial" pitchFamily="34" charset="0"/>
        <a:buChar char="•"/>
        <a:defRPr sz="1800" kern="1200">
          <a:solidFill>
            <a:schemeClr val="tx1">
              <a:lumMod val="75000"/>
              <a:lumOff val="25000"/>
            </a:schemeClr>
          </a:solidFill>
          <a:latin typeface="+mn-lt"/>
          <a:ea typeface="+mn-ea"/>
          <a:cs typeface="+mn-cs"/>
        </a:defRPr>
      </a:lvl4pPr>
      <a:lvl5pPr marL="1265238" indent="-228600" algn="l" defTabSz="914400" rtl="0" eaLnBrk="1" latinLnBrk="0" hangingPunct="1">
        <a:spcBef>
          <a:spcPts val="600"/>
        </a:spcBef>
        <a:buClr>
          <a:schemeClr val="tx1">
            <a:lumMod val="75000"/>
            <a:lumOff val="25000"/>
          </a:schemeClr>
        </a:buClr>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3.KeyStage2:C1aKeyStage2MidTermPlan_1617.docx!OLE_LINK1" TargetMode="External"/><Relationship Id="rId2" Type="http://schemas.openxmlformats.org/officeDocument/2006/relationships/slideLayout" Target="../slideLayouts/slideLayout15.xml"/><Relationship Id="rId1" Type="http://schemas.openxmlformats.org/officeDocument/2006/relationships/vmlDrawing" Target="../drawings/vmlDrawing1.v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3.KeyStage2:C1bSessionPlan1617.doc!OLE_LINK2" TargetMode="External"/><Relationship Id="rId2" Type="http://schemas.openxmlformats.org/officeDocument/2006/relationships/slideLayout" Target="../slideLayouts/slideLayout15.xml"/><Relationship Id="rId1" Type="http://schemas.openxmlformats.org/officeDocument/2006/relationships/vmlDrawing" Target="../drawings/vmlDrawing2.v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VERBATIM%20HD:VERBATIM%20HD:PupilPortfolioExamples1617:Pupil%20Profile%20Pupil%20A.docx!OLE_LINK3" TargetMode="External"/><Relationship Id="rId2" Type="http://schemas.openxmlformats.org/officeDocument/2006/relationships/slideLayout" Target="../slideLayouts/slideLayout8.xml"/><Relationship Id="rId1" Type="http://schemas.openxmlformats.org/officeDocument/2006/relationships/vmlDrawing" Target="../drawings/vmlDrawing3.vml"/><Relationship Id="rId5" Type="http://schemas.openxmlformats.org/officeDocument/2006/relationships/image" Target="../media/image9.jpe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VERBATIM%20HD:VERBATIM%20HD:PupilPortfolioExamples1617:pupil%20profile%20sample.docx!OLE_LINK2" TargetMode="External"/><Relationship Id="rId2" Type="http://schemas.openxmlformats.org/officeDocument/2006/relationships/slideLayout" Target="../slideLayouts/slideLayout8.xml"/><Relationship Id="rId1" Type="http://schemas.openxmlformats.org/officeDocument/2006/relationships/vmlDrawing" Target="../drawings/vmlDrawing4.v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Preparing for PTE</a:t>
            </a:r>
            <a:endParaRPr lang="en-US" dirty="0"/>
          </a:p>
        </p:txBody>
      </p:sp>
      <p:sp>
        <p:nvSpPr>
          <p:cNvPr id="3" name="Subtitle 2"/>
          <p:cNvSpPr>
            <a:spLocks noGrp="1"/>
          </p:cNvSpPr>
          <p:nvPr>
            <p:ph type="subTitle" idx="1"/>
          </p:nvPr>
        </p:nvSpPr>
        <p:spPr/>
        <p:txBody>
          <a:bodyPr/>
          <a:lstStyle/>
          <a:p>
            <a:r>
              <a:rPr lang="en-US" dirty="0" smtClean="0"/>
              <a:t>PGCE(KS2)</a:t>
            </a:r>
          </a:p>
          <a:p>
            <a:r>
              <a:rPr lang="en-US" dirty="0" smtClean="0"/>
              <a:t>2019</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smtClean="0"/>
              <a:t>What makes excellent teaching?</a:t>
            </a:r>
            <a:endParaRPr lang="en-US" dirty="0"/>
          </a:p>
        </p:txBody>
      </p:sp>
      <p:sp>
        <p:nvSpPr>
          <p:cNvPr id="7" name="Subtitle 6"/>
          <p:cNvSpPr>
            <a:spLocks noGrp="1"/>
          </p:cNvSpPr>
          <p:nvPr>
            <p:ph type="subTitle" idx="1"/>
          </p:nvPr>
        </p:nvSpPr>
        <p:spPr>
          <a:xfrm>
            <a:off x="685800" y="3886200"/>
            <a:ext cx="7772400" cy="1752600"/>
          </a:xfrm>
        </p:spPr>
        <p:txBody>
          <a:bodyPr/>
          <a:lstStyle/>
          <a:p>
            <a:endParaRPr lang="en-US" sz="3600" dirty="0">
              <a:latin typeface="+mj-lt"/>
              <a:ea typeface="+mj-ea"/>
              <a:cs typeface="+mj-cs"/>
            </a:endParaRPr>
          </a:p>
        </p:txBody>
      </p:sp>
    </p:spTree>
    <p:extLst>
      <p:ext uri="{BB962C8B-B14F-4D97-AF65-F5344CB8AC3E}">
        <p14:creationId xmlns:p14="http://schemas.microsoft.com/office/powerpoint/2010/main" val="511754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title"/>
          </p:nvPr>
        </p:nvSpPr>
        <p:spPr/>
        <p:txBody>
          <a:bodyPr>
            <a:normAutofit fontScale="90000"/>
          </a:bodyPr>
          <a:lstStyle/>
          <a:p>
            <a:r>
              <a:rPr kumimoji="0" lang="en-US" sz="4400" b="0" i="0" u="none" strike="noStrike" kern="1200" cap="none" spc="0" normalizeH="0" baseline="0" noProof="0" dirty="0" smtClean="0">
                <a:ln>
                  <a:noFill/>
                </a:ln>
                <a:solidFill>
                  <a:prstClr val="black"/>
                </a:solidFill>
                <a:effectLst/>
                <a:uLnTx/>
                <a:uFillTx/>
                <a:latin typeface="Calibri"/>
              </a:rPr>
              <a:t>What makes excellent learning?</a:t>
            </a:r>
            <a:endParaRPr lang="en-US" altLang="en-US" sz="3200" dirty="0">
              <a:ea typeface="宋体" pitchFamily="2" charset="-122"/>
            </a:endParaRPr>
          </a:p>
        </p:txBody>
      </p:sp>
      <p:sp>
        <p:nvSpPr>
          <p:cNvPr id="6147" name="Rectangle 8"/>
          <p:cNvSpPr>
            <a:spLocks noGrp="1" noChangeArrowheads="1"/>
          </p:cNvSpPr>
          <p:nvPr>
            <p:ph idx="1"/>
          </p:nvPr>
        </p:nvSpPr>
        <p:spPr/>
        <p:txBody>
          <a:bodyPr>
            <a:normAutofit fontScale="92500" lnSpcReduction="10000"/>
          </a:bodyPr>
          <a:lstStyle/>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Clear learning objectives</a:t>
            </a: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Stimulating content</a:t>
            </a: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Total involvement of pupils</a:t>
            </a:r>
          </a:p>
          <a:p>
            <a:pPr lvl="0" defTabSz="457200" eaLnBrk="1" fontAlgn="auto" hangingPunct="1">
              <a:spcAft>
                <a:spcPts val="0"/>
              </a:spcAft>
              <a:buFont typeface="Arial"/>
              <a:buChar char="•"/>
            </a:pPr>
            <a:endParaRPr kumimoji="0" lang="en-US" sz="3200" b="0" i="0" u="none" strike="noStrike" kern="1200" cap="none" spc="0" normalizeH="0" baseline="0" noProof="0" dirty="0" smtClean="0">
              <a:ln>
                <a:noFill/>
              </a:ln>
              <a:solidFill>
                <a:prstClr val="black"/>
              </a:solidFill>
              <a:effectLst/>
              <a:uLnTx/>
              <a:uFillTx/>
              <a:latin typeface="Calibri"/>
            </a:endParaRPr>
          </a:p>
          <a:p>
            <a:pPr lvl="0" defTabSz="457200" eaLnBrk="1" fontAlgn="auto" hangingPunct="1">
              <a:spcAft>
                <a:spcPts val="0"/>
              </a:spcAft>
              <a:buFont typeface="Arial"/>
              <a:buChar char="•"/>
            </a:pPr>
            <a:r>
              <a:rPr kumimoji="0" lang="en-US" sz="3200" b="0" i="0" u="none" strike="noStrike" kern="1200" cap="none" spc="0" normalizeH="0" baseline="0" noProof="0" dirty="0" smtClean="0">
                <a:ln>
                  <a:noFill/>
                </a:ln>
                <a:solidFill>
                  <a:prstClr val="black"/>
                </a:solidFill>
                <a:effectLst/>
                <a:uLnTx/>
                <a:uFillTx/>
                <a:latin typeface="Calibri"/>
              </a:rPr>
              <a:t>Anything else?</a:t>
            </a:r>
          </a:p>
          <a:p>
            <a:pPr lvl="0" defTabSz="457200" eaLnBrk="1" fontAlgn="auto" hangingPunct="1">
              <a:spcAft>
                <a:spcPts val="0"/>
              </a:spcAft>
              <a:buFont typeface="Arial"/>
              <a:buChar char="•"/>
            </a:pPr>
            <a:r>
              <a:rPr lang="en-US" sz="3200" noProof="0" dirty="0" smtClean="0">
                <a:solidFill>
                  <a:prstClr val="black"/>
                </a:solidFill>
                <a:latin typeface="Calibri"/>
              </a:rPr>
              <a:t>Refer to ‘</a:t>
            </a:r>
            <a:r>
              <a:rPr kumimoji="0" lang="en-US" sz="3200" b="0" i="0" u="none" strike="noStrike" kern="1200" cap="none" spc="0" normalizeH="0" baseline="0" noProof="0" dirty="0" smtClean="0">
                <a:ln>
                  <a:noFill/>
                </a:ln>
                <a:solidFill>
                  <a:prstClr val="black"/>
                </a:solidFill>
                <a:effectLst/>
                <a:uLnTx/>
                <a:uFillTx/>
                <a:latin typeface="Calibri"/>
              </a:rPr>
              <a:t>Exemplification</a:t>
            </a:r>
            <a:r>
              <a:rPr kumimoji="0" lang="en-US" sz="3200" b="0" i="0" u="none" strike="noStrike" kern="1200" cap="none" spc="0" normalizeH="0" noProof="0" dirty="0" smtClean="0">
                <a:ln>
                  <a:noFill/>
                </a:ln>
                <a:solidFill>
                  <a:prstClr val="black"/>
                </a:solidFill>
                <a:effectLst/>
                <a:uLnTx/>
                <a:uFillTx/>
                <a:latin typeface="Calibri"/>
              </a:rPr>
              <a:t> of Judgements’</a:t>
            </a:r>
            <a:endParaRPr kumimoji="0" lang="en-US" sz="3200" b="0" i="0" u="none" strike="noStrike" kern="1200" cap="none" spc="0" normalizeH="0" baseline="0" noProof="0" dirty="0" smtClean="0">
              <a:ln>
                <a:noFill/>
              </a:ln>
              <a:solidFill>
                <a:prstClr val="black"/>
              </a:solidFill>
              <a:effectLst/>
              <a:uLnTx/>
              <a:uFillTx/>
              <a:latin typeface="Calibri"/>
            </a:endParaRPr>
          </a:p>
          <a:p>
            <a:pPr lvl="0" defTabSz="457200" eaLnBrk="1" fontAlgn="auto" hangingPunct="1">
              <a:spcAft>
                <a:spcPts val="0"/>
              </a:spcAft>
              <a:buNone/>
            </a:pPr>
            <a:endParaRPr kumimoji="0" lang="en-US" sz="3200" b="0" i="0" u="none" strike="noStrike" kern="1200" cap="none" spc="0" normalizeH="0" baseline="0" noProof="0" dirty="0" smtClean="0">
              <a:ln>
                <a:noFill/>
              </a:ln>
              <a:solidFill>
                <a:prstClr val="black"/>
              </a:solidFill>
              <a:effectLst/>
              <a:uLnTx/>
              <a:uFillTx/>
              <a:latin typeface="Calibri"/>
            </a:endParaRPr>
          </a:p>
        </p:txBody>
      </p:sp>
    </p:spTree>
    <p:extLst>
      <p:ext uri="{BB962C8B-B14F-4D97-AF65-F5344CB8AC3E}">
        <p14:creationId xmlns:p14="http://schemas.microsoft.com/office/powerpoint/2010/main" val="3795222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Planning for Key Stage 2</a:t>
            </a:r>
            <a:endParaRPr lang="en-US" dirty="0"/>
          </a:p>
        </p:txBody>
      </p:sp>
      <p:sp>
        <p:nvSpPr>
          <p:cNvPr id="5" name="Subtitle 4"/>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487060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p:txBody>
          <a:bodyPr>
            <a:normAutofit fontScale="90000"/>
          </a:bodyPr>
          <a:lstStyle/>
          <a:p>
            <a:pPr eaLnBrk="1" hangingPunct="1"/>
            <a:r>
              <a:rPr lang="en-GB" altLang="en-US" dirty="0" smtClean="0"/>
              <a:t>Key Stage 2</a:t>
            </a:r>
            <a:br>
              <a:rPr lang="en-GB" altLang="en-US" dirty="0" smtClean="0"/>
            </a:br>
            <a:r>
              <a:rPr lang="en-GB" altLang="en-US" dirty="0" smtClean="0"/>
              <a:t>Planning</a:t>
            </a:r>
          </a:p>
        </p:txBody>
      </p:sp>
      <p:grpSp>
        <p:nvGrpSpPr>
          <p:cNvPr id="2" name="Content Placeholder 53254"/>
          <p:cNvGrpSpPr>
            <a:grpSpLocks/>
          </p:cNvGrpSpPr>
          <p:nvPr/>
        </p:nvGrpSpPr>
        <p:grpSpPr bwMode="auto">
          <a:xfrm>
            <a:off x="381000" y="2057400"/>
            <a:ext cx="8229600" cy="4525963"/>
            <a:chOff x="266" y="708"/>
            <a:chExt cx="2880" cy="2851"/>
          </a:xfrm>
        </p:grpSpPr>
        <p:sp>
          <p:nvSpPr>
            <p:cNvPr id="23556" name="AutoShape 6"/>
            <p:cNvSpPr>
              <a:spLocks noChangeAspect="1" noChangeArrowheads="1" noTextEdit="1"/>
            </p:cNvSpPr>
            <p:nvPr/>
          </p:nvSpPr>
          <p:spPr bwMode="auto">
            <a:xfrm>
              <a:off x="266" y="708"/>
              <a:ext cx="2880" cy="2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23560" name="_s2055"/>
            <p:cNvSpPr>
              <a:spLocks noChangeArrowheads="1"/>
            </p:cNvSpPr>
            <p:nvPr/>
          </p:nvSpPr>
          <p:spPr bwMode="auto">
            <a:xfrm>
              <a:off x="1253" y="708"/>
              <a:ext cx="885" cy="947"/>
            </a:xfrm>
            <a:prstGeom prst="roundRect">
              <a:avLst>
                <a:gd name="adj" fmla="val 16667"/>
              </a:avLst>
            </a:prstGeom>
            <a:solidFill>
              <a:schemeClr val="accent1"/>
            </a:solidFill>
            <a:ln w="9525">
              <a:solidFill>
                <a:schemeClr val="tx1"/>
              </a:solidFill>
              <a:round/>
              <a:headEnd/>
              <a:tailEnd/>
            </a:ln>
          </p:spPr>
          <p:txBody>
            <a:bodyPr wrap="none" lIns="82296" tIns="41148" rIns="82296" bIns="41148" anchor="ctr"/>
            <a:lstStyle>
              <a:lvl1pPr>
                <a:spcBef>
                  <a:spcPct val="20000"/>
                </a:spcBef>
                <a:buChar char="•"/>
                <a:defRPr sz="3200">
                  <a:solidFill>
                    <a:schemeClr val="tx1"/>
                  </a:solidFill>
                  <a:latin typeface="Arial" charset="0"/>
                  <a:ea typeface="MS PGothic" pitchFamily="34" charset="-128"/>
                </a:defRPr>
              </a:lvl1pPr>
              <a:lvl2pPr marL="37931725" indent="-37474525">
                <a:spcBef>
                  <a:spcPct val="20000"/>
                </a:spcBef>
                <a:buChar char="–"/>
                <a:defRPr sz="2800">
                  <a:solidFill>
                    <a:schemeClr val="tx1"/>
                  </a:solidFill>
                  <a:latin typeface="Arial" charset="0"/>
                  <a:ea typeface="MS PGothic" pitchFamily="34" charset="-128"/>
                </a:defRPr>
              </a:lvl2pPr>
              <a:lvl3pPr marL="1143000" indent="-228600">
                <a:spcBef>
                  <a:spcPct val="20000"/>
                </a:spcBef>
                <a:buChar char="•"/>
                <a:defRPr sz="2400">
                  <a:solidFill>
                    <a:schemeClr val="tx1"/>
                  </a:solidFill>
                  <a:latin typeface="Arial" charset="0"/>
                  <a:ea typeface="MS PGothic" pitchFamily="34" charset="-128"/>
                </a:defRPr>
              </a:lvl3pPr>
              <a:lvl4pPr marL="1600200" indent="-228600">
                <a:spcBef>
                  <a:spcPct val="20000"/>
                </a:spcBef>
                <a:buChar char="–"/>
                <a:defRPr sz="2000">
                  <a:solidFill>
                    <a:schemeClr val="tx1"/>
                  </a:solidFill>
                  <a:latin typeface="Arial" charset="0"/>
                  <a:ea typeface="MS PGothic" pitchFamily="34" charset="-128"/>
                </a:defRPr>
              </a:lvl4pPr>
              <a:lvl5pPr marL="2057400" indent="-228600">
                <a:spcBef>
                  <a:spcPct val="20000"/>
                </a:spcBef>
                <a:buChar char="»"/>
                <a:defRPr sz="2000">
                  <a:solidFill>
                    <a:schemeClr val="tx1"/>
                  </a:solidFill>
                  <a:latin typeface="Arial"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MS PGothic" pitchFamily="34" charset="-128"/>
                </a:defRPr>
              </a:lvl9pPr>
            </a:lstStyle>
            <a:p>
              <a:pPr algn="ctr" eaLnBrk="1" hangingPunct="1">
                <a:spcBef>
                  <a:spcPct val="0"/>
                </a:spcBef>
                <a:buFontTx/>
                <a:buNone/>
              </a:pPr>
              <a:r>
                <a:rPr lang="en-GB" altLang="en-US" sz="1600" dirty="0" smtClean="0"/>
                <a:t>Unit/s of Work</a:t>
              </a:r>
            </a:p>
            <a:p>
              <a:pPr algn="ctr" eaLnBrk="1" hangingPunct="1">
                <a:spcBef>
                  <a:spcPct val="0"/>
                </a:spcBef>
                <a:buFontTx/>
                <a:buNone/>
              </a:pPr>
              <a:r>
                <a:rPr lang="en-GB" altLang="en-US" sz="1600" dirty="0" smtClean="0"/>
                <a:t>(either for each subject </a:t>
              </a:r>
            </a:p>
            <a:p>
              <a:pPr algn="ctr" eaLnBrk="1" hangingPunct="1">
                <a:spcBef>
                  <a:spcPct val="0"/>
                </a:spcBef>
                <a:buFontTx/>
                <a:buNone/>
              </a:pPr>
              <a:r>
                <a:rPr lang="en-GB" altLang="en-US" sz="1600" dirty="0" smtClean="0"/>
                <a:t>or theme-based  </a:t>
              </a:r>
            </a:p>
            <a:p>
              <a:pPr algn="ctr" eaLnBrk="1" hangingPunct="1">
                <a:spcBef>
                  <a:spcPct val="0"/>
                </a:spcBef>
                <a:buFontTx/>
                <a:buNone/>
              </a:pPr>
              <a:r>
                <a:rPr lang="en-GB" altLang="en-US" sz="1600" dirty="0"/>
                <a:t>c</a:t>
              </a:r>
              <a:r>
                <a:rPr lang="en-GB" altLang="en-US" sz="1600" dirty="0" smtClean="0"/>
                <a:t>ross-curricular</a:t>
              </a:r>
            </a:p>
            <a:p>
              <a:pPr algn="ctr" eaLnBrk="1" hangingPunct="1">
                <a:spcBef>
                  <a:spcPct val="0"/>
                </a:spcBef>
                <a:buFontTx/>
                <a:buNone/>
              </a:pPr>
              <a:r>
                <a:rPr lang="en-GB" altLang="en-US" sz="1600" dirty="0"/>
                <a:t>p</a:t>
              </a:r>
              <a:r>
                <a:rPr lang="en-GB" altLang="en-US" sz="1600" dirty="0" smtClean="0"/>
                <a:t>lan)</a:t>
              </a:r>
            </a:p>
            <a:p>
              <a:pPr algn="ctr" eaLnBrk="1" hangingPunct="1">
                <a:spcBef>
                  <a:spcPct val="0"/>
                </a:spcBef>
                <a:buFontTx/>
                <a:buNone/>
              </a:pPr>
              <a:r>
                <a:rPr lang="en-GB" altLang="en-US" sz="1600" dirty="0" smtClean="0"/>
                <a:t>1a</a:t>
              </a:r>
              <a:endParaRPr lang="en-GB" altLang="en-US" sz="1600" dirty="0"/>
            </a:p>
          </p:txBody>
        </p:sp>
        <p:sp>
          <p:nvSpPr>
            <p:cNvPr id="23562" name="_s2057"/>
            <p:cNvSpPr>
              <a:spLocks noChangeArrowheads="1"/>
            </p:cNvSpPr>
            <p:nvPr/>
          </p:nvSpPr>
          <p:spPr bwMode="auto">
            <a:xfrm>
              <a:off x="1284" y="2478"/>
              <a:ext cx="864" cy="400"/>
            </a:xfrm>
            <a:prstGeom prst="roundRect">
              <a:avLst>
                <a:gd name="adj" fmla="val 16667"/>
              </a:avLst>
            </a:prstGeom>
            <a:solidFill>
              <a:schemeClr val="accent1"/>
            </a:solidFill>
            <a:ln w="9525">
              <a:solidFill>
                <a:schemeClr val="tx1"/>
              </a:solidFill>
              <a:round/>
              <a:headEnd/>
              <a:tailEnd/>
            </a:ln>
          </p:spPr>
          <p:txBody>
            <a:bodyPr wrap="none" lIns="82296" tIns="41148" rIns="82296" bIns="41148" anchor="ctr"/>
            <a:lstStyle>
              <a:lvl1pPr>
                <a:spcBef>
                  <a:spcPct val="20000"/>
                </a:spcBef>
                <a:buChar char="•"/>
                <a:defRPr sz="3200">
                  <a:solidFill>
                    <a:schemeClr val="tx1"/>
                  </a:solidFill>
                  <a:latin typeface="Arial" charset="0"/>
                  <a:ea typeface="MS PGothic" pitchFamily="34" charset="-128"/>
                </a:defRPr>
              </a:lvl1pPr>
              <a:lvl2pPr marL="37931725" indent="-37474525">
                <a:spcBef>
                  <a:spcPct val="20000"/>
                </a:spcBef>
                <a:buChar char="–"/>
                <a:defRPr sz="2800">
                  <a:solidFill>
                    <a:schemeClr val="tx1"/>
                  </a:solidFill>
                  <a:latin typeface="Arial" charset="0"/>
                  <a:ea typeface="MS PGothic" pitchFamily="34" charset="-128"/>
                </a:defRPr>
              </a:lvl2pPr>
              <a:lvl3pPr marL="1143000" indent="-228600">
                <a:spcBef>
                  <a:spcPct val="20000"/>
                </a:spcBef>
                <a:buChar char="•"/>
                <a:defRPr sz="2400">
                  <a:solidFill>
                    <a:schemeClr val="tx1"/>
                  </a:solidFill>
                  <a:latin typeface="Arial" charset="0"/>
                  <a:ea typeface="MS PGothic" pitchFamily="34" charset="-128"/>
                </a:defRPr>
              </a:lvl3pPr>
              <a:lvl4pPr marL="1600200" indent="-228600">
                <a:spcBef>
                  <a:spcPct val="20000"/>
                </a:spcBef>
                <a:buChar char="–"/>
                <a:defRPr sz="2000">
                  <a:solidFill>
                    <a:schemeClr val="tx1"/>
                  </a:solidFill>
                  <a:latin typeface="Arial" charset="0"/>
                  <a:ea typeface="MS PGothic" pitchFamily="34" charset="-128"/>
                </a:defRPr>
              </a:lvl4pPr>
              <a:lvl5pPr marL="2057400" indent="-228600">
                <a:spcBef>
                  <a:spcPct val="20000"/>
                </a:spcBef>
                <a:buChar char="»"/>
                <a:defRPr sz="2000">
                  <a:solidFill>
                    <a:schemeClr val="tx1"/>
                  </a:solidFill>
                  <a:latin typeface="Arial"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MS PGothic" pitchFamily="34" charset="-128"/>
                </a:defRPr>
              </a:lvl9pPr>
            </a:lstStyle>
            <a:p>
              <a:pPr algn="ctr" eaLnBrk="1" hangingPunct="1">
                <a:spcBef>
                  <a:spcPct val="0"/>
                </a:spcBef>
                <a:buFontTx/>
                <a:buNone/>
              </a:pPr>
              <a:r>
                <a:rPr lang="en-GB" altLang="en-US" sz="1600" dirty="0" smtClean="0"/>
                <a:t>Lesson Plan</a:t>
              </a:r>
            </a:p>
            <a:p>
              <a:pPr algn="ctr" eaLnBrk="1" hangingPunct="1">
                <a:spcBef>
                  <a:spcPct val="0"/>
                </a:spcBef>
                <a:buFontTx/>
                <a:buNone/>
              </a:pPr>
              <a:r>
                <a:rPr lang="en-GB" altLang="en-US" sz="1600" dirty="0" smtClean="0"/>
                <a:t>1b</a:t>
              </a:r>
              <a:endParaRPr lang="en-GB" altLang="en-US" sz="1600" dirty="0"/>
            </a:p>
          </p:txBody>
        </p:sp>
      </p:grpSp>
      <p:sp>
        <p:nvSpPr>
          <p:cNvPr id="11" name="Down Arrow 10"/>
          <p:cNvSpPr/>
          <p:nvPr/>
        </p:nvSpPr>
        <p:spPr>
          <a:xfrm>
            <a:off x="4415402" y="372072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35721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Unit of Work</a:t>
            </a:r>
            <a:endParaRPr lang="en-US" dirty="0"/>
          </a:p>
        </p:txBody>
      </p:sp>
      <p:sp>
        <p:nvSpPr>
          <p:cNvPr id="5" name="SmartArt Placeholder 4"/>
          <p:cNvSpPr>
            <a:spLocks noGrp="1"/>
          </p:cNvSpPr>
          <p:nvPr>
            <p:ph type="dgm" idx="1"/>
          </p:nvPr>
        </p:nvSpPr>
        <p:spPr/>
      </p:sp>
      <p:graphicFrame>
        <p:nvGraphicFramePr>
          <p:cNvPr id="68610" name="Object 2"/>
          <p:cNvGraphicFramePr>
            <a:graphicFrameLocks noChangeAspect="1"/>
          </p:cNvGraphicFramePr>
          <p:nvPr>
            <p:extLst>
              <p:ext uri="{D42A27DB-BD31-4B8C-83A1-F6EECF244321}">
                <p14:modId xmlns:p14="http://schemas.microsoft.com/office/powerpoint/2010/main" val="1016650990"/>
              </p:ext>
            </p:extLst>
          </p:nvPr>
        </p:nvGraphicFramePr>
        <p:xfrm>
          <a:off x="787791" y="1629021"/>
          <a:ext cx="7899009" cy="4497142"/>
        </p:xfrm>
        <a:graphic>
          <a:graphicData uri="http://schemas.openxmlformats.org/presentationml/2006/ole">
            <mc:AlternateContent xmlns:mc="http://schemas.openxmlformats.org/markup-compatibility/2006">
              <mc:Choice xmlns:v="urn:schemas-microsoft-com:vml" Requires="v">
                <p:oleObj spid="_x0000_s4097" name="Document" r:id="rId3" imgW="10096500" imgH="6578600" progId="Word.Document.12">
                  <p:link updateAutomatic="1"/>
                </p:oleObj>
              </mc:Choice>
              <mc:Fallback>
                <p:oleObj name="Document" r:id="rId3" imgW="10096500" imgH="65786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791" y="1629021"/>
                        <a:ext cx="7899009" cy="4497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5637547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Lesson Plan</a:t>
            </a:r>
            <a:endParaRPr lang="en-US" dirty="0"/>
          </a:p>
        </p:txBody>
      </p:sp>
      <p:sp>
        <p:nvSpPr>
          <p:cNvPr id="5" name="SmartArt Placeholder 4"/>
          <p:cNvSpPr>
            <a:spLocks noGrp="1"/>
          </p:cNvSpPr>
          <p:nvPr>
            <p:ph type="dgm" idx="1"/>
          </p:nvPr>
        </p:nvSpPr>
        <p:spPr/>
      </p:sp>
      <p:graphicFrame>
        <p:nvGraphicFramePr>
          <p:cNvPr id="1027" name="Object 3"/>
          <p:cNvGraphicFramePr>
            <a:graphicFrameLocks noChangeAspect="1"/>
          </p:cNvGraphicFramePr>
          <p:nvPr>
            <p:extLst>
              <p:ext uri="{D42A27DB-BD31-4B8C-83A1-F6EECF244321}">
                <p14:modId xmlns:p14="http://schemas.microsoft.com/office/powerpoint/2010/main" val="970726331"/>
              </p:ext>
            </p:extLst>
          </p:nvPr>
        </p:nvGraphicFramePr>
        <p:xfrm>
          <a:off x="2266908" y="1417638"/>
          <a:ext cx="4437352" cy="5152642"/>
        </p:xfrm>
        <a:graphic>
          <a:graphicData uri="http://schemas.openxmlformats.org/presentationml/2006/ole">
            <mc:AlternateContent xmlns:mc="http://schemas.openxmlformats.org/markup-compatibility/2006">
              <mc:Choice xmlns:v="urn:schemas-microsoft-com:vml" Requires="v">
                <p:oleObj spid="_x0000_s2049" name="Document" r:id="rId3" imgW="6197600" imgH="9829800" progId="Word.Document.12">
                  <p:link updateAutomatic="1"/>
                </p:oleObj>
              </mc:Choice>
              <mc:Fallback>
                <p:oleObj name="Document" r:id="rId3" imgW="6197600" imgH="98298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6908" y="1417638"/>
                        <a:ext cx="4437352" cy="5152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4870083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Linking the Planning</a:t>
            </a:r>
            <a:endParaRPr lang="en-GB" dirty="0"/>
          </a:p>
        </p:txBody>
      </p:sp>
      <p:sp>
        <p:nvSpPr>
          <p:cNvPr id="3" name="Content Placeholder 2"/>
          <p:cNvSpPr>
            <a:spLocks noGrp="1"/>
          </p:cNvSpPr>
          <p:nvPr>
            <p:ph idx="1"/>
          </p:nvPr>
        </p:nvSpPr>
        <p:spPr/>
        <p:txBody>
          <a:bodyPr>
            <a:normAutofit/>
          </a:bodyPr>
          <a:lstStyle/>
          <a:p>
            <a:r>
              <a:rPr lang="en-GB" dirty="0" smtClean="0"/>
              <a:t>When completing the Lesson Plan (1b), you need to link the mid-term planning in an integrated manner.</a:t>
            </a:r>
          </a:p>
          <a:p>
            <a:r>
              <a:rPr lang="en-GB" dirty="0" smtClean="0"/>
              <a:t>Lessons will introduce/develop/ consolidate skills within your Unit of Work (1a).</a:t>
            </a:r>
          </a:p>
        </p:txBody>
      </p:sp>
    </p:spTree>
    <p:extLst>
      <p:ext uri="{BB962C8B-B14F-4D97-AF65-F5344CB8AC3E}">
        <p14:creationId xmlns:p14="http://schemas.microsoft.com/office/powerpoint/2010/main" val="10221535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Referencing to Curriculum Documents</a:t>
            </a:r>
            <a:endParaRPr lang="en-US" dirty="0"/>
          </a:p>
        </p:txBody>
      </p:sp>
      <p:sp>
        <p:nvSpPr>
          <p:cNvPr id="3" name="Content Placeholder 2"/>
          <p:cNvSpPr>
            <a:spLocks noGrp="1"/>
          </p:cNvSpPr>
          <p:nvPr>
            <p:ph idx="1"/>
          </p:nvPr>
        </p:nvSpPr>
        <p:spPr/>
        <p:txBody>
          <a:bodyPr/>
          <a:lstStyle/>
          <a:p>
            <a:r>
              <a:rPr lang="en-US" dirty="0" smtClean="0"/>
              <a:t>Be specific</a:t>
            </a:r>
          </a:p>
          <a:p>
            <a:r>
              <a:rPr lang="en-US" dirty="0" smtClean="0"/>
              <a:t>Refer to the main learning focus/foci</a:t>
            </a:r>
          </a:p>
          <a:p>
            <a:r>
              <a:rPr lang="en-US" dirty="0" smtClean="0"/>
              <a:t>Use sections of references if appropriate (i.e. where the reference includes several aspects and you are concentrating on </a:t>
            </a:r>
            <a:r>
              <a:rPr lang="en-US" b="1" dirty="0" smtClean="0"/>
              <a:t>one </a:t>
            </a:r>
            <a:r>
              <a:rPr lang="en-US" b="1" smtClean="0"/>
              <a:t>specific element</a:t>
            </a:r>
            <a:r>
              <a:rPr lang="en-US" smtClean="0"/>
              <a:t>)</a:t>
            </a:r>
            <a:endParaRPr lang="en-US" b="1" dirty="0"/>
          </a:p>
        </p:txBody>
      </p:sp>
    </p:spTree>
    <p:extLst>
      <p:ext uri="{BB962C8B-B14F-4D97-AF65-F5344CB8AC3E}">
        <p14:creationId xmlns:p14="http://schemas.microsoft.com/office/powerpoint/2010/main" val="2075728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Planning for Skills Development</a:t>
            </a:r>
            <a:endParaRPr lang="en-US" dirty="0"/>
          </a:p>
        </p:txBody>
      </p:sp>
      <p:sp>
        <p:nvSpPr>
          <p:cNvPr id="3" name="Content Placeholder 2"/>
          <p:cNvSpPr>
            <a:spLocks noGrp="1"/>
          </p:cNvSpPr>
          <p:nvPr>
            <p:ph idx="1"/>
          </p:nvPr>
        </p:nvSpPr>
        <p:spPr/>
        <p:txBody>
          <a:bodyPr/>
          <a:lstStyle/>
          <a:p>
            <a:r>
              <a:rPr lang="en-US" dirty="0" smtClean="0"/>
              <a:t>Refer to curriculum documents (including the Skills Framework and the DCF) to include appropriate links to skills development.</a:t>
            </a:r>
          </a:p>
          <a:p>
            <a:r>
              <a:rPr lang="en-US" dirty="0" smtClean="0"/>
              <a:t>Copy aspects of requirements from the documentation.</a:t>
            </a:r>
          </a:p>
          <a:p>
            <a:r>
              <a:rPr lang="en-US" dirty="0" smtClean="0"/>
              <a:t>ONLY include references when there are definite opportunities within a session (i.e. if you include the link in your planning, you will be expected to include the opportunity in your teaching).</a:t>
            </a:r>
          </a:p>
          <a:p>
            <a:endParaRPr lang="en-US" dirty="0"/>
          </a:p>
        </p:txBody>
      </p:sp>
    </p:spTree>
    <p:extLst>
      <p:ext uri="{BB962C8B-B14F-4D97-AF65-F5344CB8AC3E}">
        <p14:creationId xmlns:p14="http://schemas.microsoft.com/office/powerpoint/2010/main" val="742054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 Others</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Plan carefully for other adults working in the class.</a:t>
            </a:r>
          </a:p>
          <a:p>
            <a:r>
              <a:rPr lang="en-GB" sz="2800" dirty="0" smtClean="0"/>
              <a:t>Consider the </a:t>
            </a:r>
            <a:r>
              <a:rPr lang="en-GB" sz="2800" b="1" dirty="0" smtClean="0"/>
              <a:t>learning objectives </a:t>
            </a:r>
            <a:r>
              <a:rPr lang="en-GB" sz="2800" dirty="0" smtClean="0"/>
              <a:t>of the task that will be led/supported by the additional adult.</a:t>
            </a:r>
          </a:p>
          <a:p>
            <a:r>
              <a:rPr lang="en-GB" sz="2800" dirty="0" smtClean="0"/>
              <a:t>Consider the </a:t>
            </a:r>
            <a:r>
              <a:rPr lang="en-GB" sz="2800" b="1" dirty="0" smtClean="0"/>
              <a:t>questions </a:t>
            </a:r>
            <a:r>
              <a:rPr lang="en-GB" sz="2800" dirty="0" smtClean="0"/>
              <a:t>that you would like them to ask.</a:t>
            </a:r>
          </a:p>
          <a:p>
            <a:r>
              <a:rPr lang="en-GB" sz="2800" dirty="0" smtClean="0"/>
              <a:t>Consider how the children will demonstrate achievement of the expected outcomes.</a:t>
            </a:r>
            <a:endParaRPr lang="en-GB" sz="2800" dirty="0"/>
          </a:p>
        </p:txBody>
      </p:sp>
    </p:spTree>
    <p:extLst>
      <p:ext uri="{BB962C8B-B14F-4D97-AF65-F5344CB8AC3E}">
        <p14:creationId xmlns:p14="http://schemas.microsoft.com/office/powerpoint/2010/main" val="35542081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Planning for Individual Needs</a:t>
            </a:r>
            <a:endParaRPr lang="en-GB" dirty="0"/>
          </a:p>
        </p:txBody>
      </p:sp>
      <p:sp>
        <p:nvSpPr>
          <p:cNvPr id="3" name="Content Placeholder 2"/>
          <p:cNvSpPr>
            <a:spLocks noGrp="1"/>
          </p:cNvSpPr>
          <p:nvPr>
            <p:ph idx="1"/>
          </p:nvPr>
        </p:nvSpPr>
        <p:spPr/>
        <p:txBody>
          <a:bodyPr>
            <a:normAutofit fontScale="92500" lnSpcReduction="20000"/>
          </a:bodyPr>
          <a:lstStyle/>
          <a:p>
            <a:r>
              <a:rPr lang="en-GB" sz="2400" dirty="0" smtClean="0"/>
              <a:t>Ahead of each session, you need to consider the individual needs of the pupils in relation to the </a:t>
            </a:r>
            <a:r>
              <a:rPr lang="en-GB" sz="2400" b="1" dirty="0" smtClean="0"/>
              <a:t>learning objectives </a:t>
            </a:r>
            <a:r>
              <a:rPr lang="en-GB" sz="2400" dirty="0" smtClean="0"/>
              <a:t>and/or the </a:t>
            </a:r>
            <a:r>
              <a:rPr lang="en-GB" sz="2400" b="1" dirty="0" smtClean="0"/>
              <a:t>mode of learning.</a:t>
            </a:r>
          </a:p>
          <a:p>
            <a:r>
              <a:rPr lang="en-GB" sz="2400" dirty="0" smtClean="0"/>
              <a:t>Refer to your </a:t>
            </a:r>
            <a:r>
              <a:rPr lang="en-GB" sz="2400" b="1" dirty="0" smtClean="0"/>
              <a:t>tracking record </a:t>
            </a:r>
            <a:r>
              <a:rPr lang="en-GB" sz="2400" dirty="0" smtClean="0"/>
              <a:t>to identify patterns in attainment.</a:t>
            </a:r>
          </a:p>
          <a:p>
            <a:r>
              <a:rPr lang="en-GB" sz="2400" dirty="0" smtClean="0"/>
              <a:t>Refer to your </a:t>
            </a:r>
            <a:r>
              <a:rPr lang="en-GB" sz="2400" b="1" dirty="0" smtClean="0"/>
              <a:t>observational notes </a:t>
            </a:r>
            <a:r>
              <a:rPr lang="en-GB" sz="2400" dirty="0" smtClean="0"/>
              <a:t>to recognise potential issues with the planned approach to learning.</a:t>
            </a:r>
          </a:p>
          <a:p>
            <a:r>
              <a:rPr lang="en-GB" sz="2400" dirty="0" smtClean="0"/>
              <a:t>If the pupils will be working with other adults, ask them to focus on particular aspects if appropriate (e.g. Does Charlie join in with the group? Will Megan initiate her own learning?).</a:t>
            </a:r>
            <a:endParaRPr lang="en-GB" sz="2400" dirty="0"/>
          </a:p>
        </p:txBody>
      </p:sp>
    </p:spTree>
    <p:extLst>
      <p:ext uri="{BB962C8B-B14F-4D97-AF65-F5344CB8AC3E}">
        <p14:creationId xmlns:p14="http://schemas.microsoft.com/office/powerpoint/2010/main" val="236311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Planning for your own development</a:t>
            </a:r>
            <a:endParaRPr lang="en-GB" dirty="0"/>
          </a:p>
        </p:txBody>
      </p:sp>
      <p:sp>
        <p:nvSpPr>
          <p:cNvPr id="3" name="Content Placeholder 2"/>
          <p:cNvSpPr>
            <a:spLocks noGrp="1"/>
          </p:cNvSpPr>
          <p:nvPr>
            <p:ph idx="1"/>
          </p:nvPr>
        </p:nvSpPr>
        <p:spPr/>
        <p:txBody>
          <a:bodyPr/>
          <a:lstStyle/>
          <a:p>
            <a:r>
              <a:rPr lang="en-GB" dirty="0" smtClean="0"/>
              <a:t>Within your ARCs, End of Week Reviews and formative assessments, you will have identified your own targets for development.</a:t>
            </a:r>
          </a:p>
          <a:p>
            <a:r>
              <a:rPr lang="en-GB" dirty="0" smtClean="0"/>
              <a:t>Transfer these as </a:t>
            </a:r>
            <a:r>
              <a:rPr lang="en-GB" b="1" dirty="0" smtClean="0"/>
              <a:t>targets </a:t>
            </a:r>
            <a:r>
              <a:rPr lang="en-GB" dirty="0" smtClean="0"/>
              <a:t>within your session plans.</a:t>
            </a:r>
          </a:p>
          <a:p>
            <a:r>
              <a:rPr lang="en-GB" dirty="0" smtClean="0"/>
              <a:t>Track your targets through the plan – indicate what you will do (and when) to improve your provision for the class.</a:t>
            </a:r>
            <a:endParaRPr lang="en-GB" dirty="0"/>
          </a:p>
        </p:txBody>
      </p:sp>
    </p:spTree>
    <p:extLst>
      <p:ext uri="{BB962C8B-B14F-4D97-AF65-F5344CB8AC3E}">
        <p14:creationId xmlns:p14="http://schemas.microsoft.com/office/powerpoint/2010/main" val="21249486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Showing progress</a:t>
            </a:r>
            <a:endParaRPr lang="en-US" dirty="0"/>
          </a:p>
        </p:txBody>
      </p:sp>
      <p:graphicFrame>
        <p:nvGraphicFramePr>
          <p:cNvPr id="4" name="Content Placeholder 3"/>
          <p:cNvGraphicFramePr>
            <a:graphicFrameLocks noGrp="1"/>
          </p:cNvGraphicFramePr>
          <p:nvPr>
            <p:ph idx="1"/>
          </p:nvPr>
        </p:nvGraphicFramePr>
        <p:xfrm>
          <a:off x="900113" y="2133600"/>
          <a:ext cx="7345362" cy="393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Monitoring and Assessment</a:t>
            </a:r>
            <a:endParaRPr lang="en-US" dirty="0"/>
          </a:p>
        </p:txBody>
      </p:sp>
      <p:sp>
        <p:nvSpPr>
          <p:cNvPr id="2" name="Subtitle 1"/>
          <p:cNvSpPr>
            <a:spLocks noGrp="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Other Monitoring and Assessment Expectations</a:t>
            </a:r>
            <a:endParaRPr lang="en-US" dirty="0"/>
          </a:p>
        </p:txBody>
      </p:sp>
      <p:sp>
        <p:nvSpPr>
          <p:cNvPr id="5" name="Content Placeholder 4"/>
          <p:cNvSpPr>
            <a:spLocks noGrp="1"/>
          </p:cNvSpPr>
          <p:nvPr>
            <p:ph idx="1"/>
          </p:nvPr>
        </p:nvSpPr>
        <p:spPr/>
        <p:txBody>
          <a:bodyPr>
            <a:normAutofit lnSpcReduction="10000"/>
          </a:bodyPr>
          <a:lstStyle/>
          <a:p>
            <a:r>
              <a:rPr lang="en-US" dirty="0" smtClean="0"/>
              <a:t>Marking/assessing in line with school policy</a:t>
            </a:r>
          </a:p>
          <a:p>
            <a:r>
              <a:rPr lang="en-US" dirty="0" smtClean="0"/>
              <a:t>Observational notes</a:t>
            </a:r>
          </a:p>
          <a:p>
            <a:r>
              <a:rPr lang="en-US" dirty="0" smtClean="0"/>
              <a:t>Portfolio of work for 1 pupil</a:t>
            </a:r>
          </a:p>
          <a:p>
            <a:r>
              <a:rPr lang="en-US" dirty="0" smtClean="0"/>
              <a:t>Profiles (summative assessments) for the pupils</a:t>
            </a:r>
          </a:p>
          <a:p>
            <a:r>
              <a:rPr lang="en-US" dirty="0" smtClean="0"/>
              <a:t>Celebrating pupils’ work - display</a:t>
            </a:r>
          </a:p>
          <a:p>
            <a:endParaRPr lang="en-US" dirty="0" smtClean="0"/>
          </a:p>
          <a:p>
            <a:r>
              <a:rPr lang="en-US" dirty="0" smtClean="0"/>
              <a:t>Any queries?</a:t>
            </a:r>
          </a:p>
          <a:p>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M&amp;A Expectations on PTE2</a:t>
            </a:r>
            <a:br>
              <a:rPr lang="en-GB" sz="4000" dirty="0" smtClean="0"/>
            </a:br>
            <a:r>
              <a:rPr lang="en-GB" sz="4000" dirty="0" smtClean="0"/>
              <a:t>1. Tracking Record (Form C11a)</a:t>
            </a:r>
            <a:endParaRPr lang="en-GB" sz="4000" dirty="0"/>
          </a:p>
        </p:txBody>
      </p:sp>
      <p:sp>
        <p:nvSpPr>
          <p:cNvPr id="3" name="Content Placeholder 2"/>
          <p:cNvSpPr>
            <a:spLocks noGrp="1"/>
          </p:cNvSpPr>
          <p:nvPr>
            <p:ph idx="1"/>
          </p:nvPr>
        </p:nvSpPr>
        <p:spPr/>
        <p:txBody>
          <a:bodyPr>
            <a:normAutofit fontScale="85000" lnSpcReduction="10000"/>
          </a:bodyPr>
          <a:lstStyle/>
          <a:p>
            <a:r>
              <a:rPr lang="en-GB" dirty="0" smtClean="0"/>
              <a:t>Complete tracking record for ALL learners. </a:t>
            </a:r>
            <a:r>
              <a:rPr lang="en-GB" i="1" dirty="0" smtClean="0"/>
              <a:t>If you are teaching different groups for different curricular areas, you may prepare records for each group.</a:t>
            </a:r>
          </a:p>
          <a:p>
            <a:r>
              <a:rPr lang="en-GB" dirty="0" smtClean="0"/>
              <a:t>Consider the most appropriate ‘traffic light’ colour for each learner’s response to the task.</a:t>
            </a:r>
          </a:p>
          <a:p>
            <a:pPr lvl="0"/>
            <a:r>
              <a:rPr lang="en-GB" dirty="0"/>
              <a:t>If it is relevant, make a comment to support the ‘traffic light’ colour (e.g. the written element of the task was too difficult).</a:t>
            </a:r>
          </a:p>
          <a:p>
            <a:r>
              <a:rPr lang="en-GB" dirty="0" smtClean="0"/>
              <a:t>Use the record to identify PATTERNS in response to activities, both whole group and individual. </a:t>
            </a:r>
            <a:r>
              <a:rPr lang="en-GB" i="1" dirty="0" smtClean="0"/>
              <a:t>Use the information to support planning for future activities (e.g. if a child constantly shows as ‘red’, consider how you can make the task more appropriate for him).</a:t>
            </a:r>
          </a:p>
        </p:txBody>
      </p:sp>
    </p:spTree>
    <p:extLst>
      <p:ext uri="{BB962C8B-B14F-4D97-AF65-F5344CB8AC3E}">
        <p14:creationId xmlns:p14="http://schemas.microsoft.com/office/powerpoint/2010/main" val="10052367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prstClr val="black"/>
                </a:solidFill>
              </a:rPr>
              <a:t>M&amp;A Expectations on </a:t>
            </a:r>
            <a:r>
              <a:rPr lang="en-GB" sz="4000" dirty="0" smtClean="0">
                <a:solidFill>
                  <a:prstClr val="black"/>
                </a:solidFill>
              </a:rPr>
              <a:t>PTE2</a:t>
            </a:r>
            <a:br>
              <a:rPr lang="en-GB" sz="4000" dirty="0" smtClean="0">
                <a:solidFill>
                  <a:prstClr val="black"/>
                </a:solidFill>
              </a:rPr>
            </a:br>
            <a:r>
              <a:rPr lang="en-GB" sz="4000" dirty="0" smtClean="0">
                <a:solidFill>
                  <a:prstClr val="black"/>
                </a:solidFill>
              </a:rPr>
              <a:t>2. Observational Notes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Use </a:t>
            </a:r>
            <a:r>
              <a:rPr lang="en-GB" i="1" dirty="0" smtClean="0"/>
              <a:t>either </a:t>
            </a:r>
            <a:r>
              <a:rPr lang="en-GB" dirty="0" smtClean="0"/>
              <a:t>copies of Form C9a </a:t>
            </a:r>
            <a:r>
              <a:rPr lang="en-GB" i="1" dirty="0" smtClean="0"/>
              <a:t>or </a:t>
            </a:r>
            <a:r>
              <a:rPr lang="en-GB" dirty="0" smtClean="0"/>
              <a:t>a notebook including a page or two for each learner in your class (</a:t>
            </a:r>
            <a:r>
              <a:rPr lang="en-GB" i="1" dirty="0" smtClean="0"/>
              <a:t>or your ‘main class’ if you work with a range of groups</a:t>
            </a:r>
            <a:r>
              <a:rPr lang="en-GB" dirty="0" smtClean="0"/>
              <a:t>) to capture </a:t>
            </a:r>
            <a:r>
              <a:rPr lang="en-GB" i="1" dirty="0" smtClean="0"/>
              <a:t>interesting </a:t>
            </a:r>
            <a:r>
              <a:rPr lang="en-GB" dirty="0" smtClean="0"/>
              <a:t>observations for EVERY child. </a:t>
            </a:r>
          </a:p>
          <a:p>
            <a:r>
              <a:rPr lang="en-GB" dirty="0" smtClean="0"/>
              <a:t>You can refer to academic, social, physical or behavioural aspects of the learners in your notes.</a:t>
            </a:r>
          </a:p>
          <a:p>
            <a:r>
              <a:rPr lang="en-GB" dirty="0" smtClean="0"/>
              <a:t>Make the notes often and ensure that you are commenting on ALL children regularly.</a:t>
            </a:r>
          </a:p>
          <a:p>
            <a:r>
              <a:rPr lang="en-GB" dirty="0" smtClean="0"/>
              <a:t>Use the information to support planning for future activities (</a:t>
            </a:r>
            <a:r>
              <a:rPr lang="en-GB" i="1" dirty="0" smtClean="0"/>
              <a:t>e.g. if a child always returns to the class after lunch in a disruptive mood, consider how you can deal with this without it affecting the lesson).</a:t>
            </a:r>
            <a:endParaRPr lang="en-GB" dirty="0"/>
          </a:p>
        </p:txBody>
      </p:sp>
    </p:spTree>
    <p:extLst>
      <p:ext uri="{BB962C8B-B14F-4D97-AF65-F5344CB8AC3E}">
        <p14:creationId xmlns:p14="http://schemas.microsoft.com/office/powerpoint/2010/main" val="24313167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prstClr val="black"/>
                </a:solidFill>
              </a:rPr>
              <a:t>M&amp;A Expectations on </a:t>
            </a:r>
            <a:r>
              <a:rPr lang="en-GB" sz="3600" dirty="0" smtClean="0">
                <a:solidFill>
                  <a:prstClr val="black"/>
                </a:solidFill>
              </a:rPr>
              <a:t>PTE2</a:t>
            </a:r>
            <a:br>
              <a:rPr lang="en-GB" sz="3600" dirty="0" smtClean="0">
                <a:solidFill>
                  <a:prstClr val="black"/>
                </a:solidFill>
              </a:rPr>
            </a:br>
            <a:r>
              <a:rPr lang="en-GB" sz="3600" dirty="0" smtClean="0">
                <a:solidFill>
                  <a:prstClr val="black"/>
                </a:solidFill>
              </a:rPr>
              <a:t>3. Reading assessment/monitoring</a:t>
            </a:r>
            <a:endParaRPr lang="en-GB" dirty="0"/>
          </a:p>
        </p:txBody>
      </p:sp>
      <p:sp>
        <p:nvSpPr>
          <p:cNvPr id="3" name="Content Placeholder 2"/>
          <p:cNvSpPr>
            <a:spLocks noGrp="1"/>
          </p:cNvSpPr>
          <p:nvPr>
            <p:ph idx="1"/>
          </p:nvPr>
        </p:nvSpPr>
        <p:spPr/>
        <p:txBody>
          <a:bodyPr>
            <a:normAutofit/>
          </a:bodyPr>
          <a:lstStyle/>
          <a:p>
            <a:r>
              <a:rPr lang="en-GB" dirty="0" smtClean="0"/>
              <a:t>Listen to </a:t>
            </a:r>
            <a:r>
              <a:rPr lang="en-GB" i="1" dirty="0" smtClean="0"/>
              <a:t>your target child </a:t>
            </a:r>
            <a:r>
              <a:rPr lang="en-GB" dirty="0" smtClean="0"/>
              <a:t>read regularly and write appropriate comments using Form C11b or the school’s reading log/record.</a:t>
            </a:r>
          </a:p>
          <a:p>
            <a:r>
              <a:rPr lang="en-GB" dirty="0" smtClean="0"/>
              <a:t>Refer to the school’s reading assessment policy </a:t>
            </a:r>
            <a:r>
              <a:rPr lang="en-GB" i="1" dirty="0" smtClean="0"/>
              <a:t>(if available) </a:t>
            </a:r>
            <a:r>
              <a:rPr lang="en-GB" dirty="0" smtClean="0"/>
              <a:t>to ensure that you are following the accepted approach.</a:t>
            </a:r>
          </a:p>
          <a:p>
            <a:r>
              <a:rPr lang="en-GB" dirty="0" smtClean="0"/>
              <a:t>Use any information that you gain from this activity (</a:t>
            </a:r>
            <a:r>
              <a:rPr lang="en-GB" i="1" dirty="0" smtClean="0"/>
              <a:t>e.g. favourite topics</a:t>
            </a:r>
            <a:r>
              <a:rPr lang="en-GB" dirty="0" smtClean="0"/>
              <a:t>) to inform your planning.</a:t>
            </a:r>
          </a:p>
          <a:p>
            <a:pPr marL="0" indent="0">
              <a:buNone/>
            </a:pPr>
            <a:endParaRPr lang="en-GB" i="1" dirty="0"/>
          </a:p>
        </p:txBody>
      </p:sp>
    </p:spTree>
    <p:extLst>
      <p:ext uri="{BB962C8B-B14F-4D97-AF65-F5344CB8AC3E}">
        <p14:creationId xmlns:p14="http://schemas.microsoft.com/office/powerpoint/2010/main" val="31758106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prstClr val="black"/>
                </a:solidFill>
              </a:rPr>
              <a:t>M&amp;A Expectations on </a:t>
            </a:r>
            <a:r>
              <a:rPr lang="en-GB" sz="3600" dirty="0" smtClean="0">
                <a:solidFill>
                  <a:prstClr val="black"/>
                </a:solidFill>
              </a:rPr>
              <a:t>PTE2</a:t>
            </a:r>
            <a:br>
              <a:rPr lang="en-GB" sz="3600" dirty="0" smtClean="0">
                <a:solidFill>
                  <a:prstClr val="black"/>
                </a:solidFill>
              </a:rPr>
            </a:br>
            <a:r>
              <a:rPr lang="en-GB" sz="3600" dirty="0" smtClean="0">
                <a:solidFill>
                  <a:prstClr val="black"/>
                </a:solidFill>
              </a:rPr>
              <a:t>4. Portfolio of Work</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Choose your target pupil carefully, asking your class mentor for support in your decision. </a:t>
            </a:r>
            <a:r>
              <a:rPr lang="en-GB" i="1" dirty="0" smtClean="0"/>
              <a:t>Make sure that you will have regular opportunities to collect work samples.</a:t>
            </a:r>
          </a:p>
          <a:p>
            <a:r>
              <a:rPr lang="en-GB" i="1" dirty="0" smtClean="0"/>
              <a:t>From the beginning of the PTE, </a:t>
            </a:r>
            <a:r>
              <a:rPr lang="en-GB" dirty="0" smtClean="0"/>
              <a:t>collect/photocopy examples of the pupils’ completed work; take photographs to demonstrate response to activities; ask other adults to collect information (if relevant).</a:t>
            </a:r>
          </a:p>
          <a:p>
            <a:r>
              <a:rPr lang="en-GB" b="1" dirty="0" smtClean="0"/>
              <a:t>Annotate</a:t>
            </a:r>
            <a:r>
              <a:rPr lang="en-GB" dirty="0" smtClean="0"/>
              <a:t> the work samples/photographs with the date, the activity (learning objective), the child’s response to the activity (</a:t>
            </a:r>
            <a:r>
              <a:rPr lang="en-GB" i="1" dirty="0" smtClean="0"/>
              <a:t>including any difficulties/wow moments) </a:t>
            </a:r>
            <a:r>
              <a:rPr lang="en-GB" dirty="0" smtClean="0"/>
              <a:t>and the level of support the child received.</a:t>
            </a:r>
          </a:p>
          <a:p>
            <a:r>
              <a:rPr lang="en-GB" dirty="0" smtClean="0"/>
              <a:t>Also include observational notes as appropriate.</a:t>
            </a:r>
          </a:p>
          <a:p>
            <a:r>
              <a:rPr lang="en-GB" dirty="0" smtClean="0"/>
              <a:t>Include evidence that you have regularly assessed the reading skills of your target learner.</a:t>
            </a:r>
          </a:p>
          <a:p>
            <a:r>
              <a:rPr lang="en-GB" dirty="0" smtClean="0"/>
              <a:t>Your portfolio of work should demonstrate the rate of progress the individual is making in their learning across the curriculum.</a:t>
            </a:r>
            <a:endParaRPr lang="en-GB" dirty="0"/>
          </a:p>
        </p:txBody>
      </p:sp>
    </p:spTree>
    <p:extLst>
      <p:ext uri="{BB962C8B-B14F-4D97-AF65-F5344CB8AC3E}">
        <p14:creationId xmlns:p14="http://schemas.microsoft.com/office/powerpoint/2010/main" val="4749006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23" name="Object 3"/>
          <p:cNvGraphicFramePr>
            <a:graphicFrameLocks noChangeAspect="1"/>
          </p:cNvGraphicFramePr>
          <p:nvPr>
            <p:extLst>
              <p:ext uri="{D42A27DB-BD31-4B8C-83A1-F6EECF244321}">
                <p14:modId xmlns:p14="http://schemas.microsoft.com/office/powerpoint/2010/main" val="1341468076"/>
              </p:ext>
            </p:extLst>
          </p:nvPr>
        </p:nvGraphicFramePr>
        <p:xfrm>
          <a:off x="120650" y="1157401"/>
          <a:ext cx="8902700" cy="4661752"/>
        </p:xfrm>
        <a:graphic>
          <a:graphicData uri="http://schemas.openxmlformats.org/presentationml/2006/ole">
            <mc:AlternateContent xmlns:mc="http://schemas.openxmlformats.org/markup-compatibility/2006">
              <mc:Choice xmlns:v="urn:schemas-microsoft-com:vml" Requires="v">
                <p:oleObj spid="_x0000_s1025" name="Document" r:id="rId3" imgW="8902700" imgH="2895600" progId="Word.Document.12">
                  <p:link updateAutomatic="1"/>
                </p:oleObj>
              </mc:Choice>
              <mc:Fallback>
                <p:oleObj name="Document" r:id="rId3" imgW="8902700" imgH="28956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650" y="1157401"/>
                        <a:ext cx="8902700" cy="4661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6" name="Picture 5" descr="C:\Users\Eve\AppData\Local\Microsoft\Windows\Temporary Internet Files\Content.Word\DSCF2691.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0650" y="1981200"/>
            <a:ext cx="3148314" cy="2359966"/>
          </a:xfrm>
          <a:prstGeom prst="rect">
            <a:avLst/>
          </a:prstGeom>
          <a:noFill/>
          <a:ln>
            <a:noFill/>
          </a:ln>
        </p:spPr>
      </p:pic>
    </p:spTree>
    <p:extLst>
      <p:ext uri="{BB962C8B-B14F-4D97-AF65-F5344CB8AC3E}">
        <p14:creationId xmlns:p14="http://schemas.microsoft.com/office/powerpoint/2010/main" val="13604073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PTE2</a:t>
            </a:r>
            <a:br>
              <a:rPr lang="en-GB" sz="3200" dirty="0" smtClean="0">
                <a:solidFill>
                  <a:prstClr val="black"/>
                </a:solidFill>
              </a:rPr>
            </a:br>
            <a:r>
              <a:rPr lang="en-GB" sz="3200" dirty="0" smtClean="0">
                <a:solidFill>
                  <a:prstClr val="black"/>
                </a:solidFill>
              </a:rPr>
              <a:t>5.Pupil Profile</a:t>
            </a:r>
            <a:endParaRPr lang="en-GB" dirty="0"/>
          </a:p>
        </p:txBody>
      </p:sp>
      <p:sp>
        <p:nvSpPr>
          <p:cNvPr id="3" name="Content Placeholder 2"/>
          <p:cNvSpPr>
            <a:spLocks noGrp="1"/>
          </p:cNvSpPr>
          <p:nvPr>
            <p:ph idx="1"/>
          </p:nvPr>
        </p:nvSpPr>
        <p:spPr/>
        <p:txBody>
          <a:bodyPr>
            <a:normAutofit fontScale="92500" lnSpcReduction="10000"/>
          </a:bodyPr>
          <a:lstStyle/>
          <a:p>
            <a:r>
              <a:rPr lang="en-GB" i="1" dirty="0" smtClean="0"/>
              <a:t>Towards the end of the </a:t>
            </a:r>
            <a:r>
              <a:rPr lang="en-GB" i="1" dirty="0" smtClean="0"/>
              <a:t>half term</a:t>
            </a:r>
            <a:r>
              <a:rPr lang="en-GB" dirty="0" smtClean="0"/>
              <a:t>, </a:t>
            </a:r>
            <a:r>
              <a:rPr lang="en-GB" dirty="0" smtClean="0"/>
              <a:t>study the evidence in the portfolios and consider the progress that the child has made throughout the experience.</a:t>
            </a:r>
          </a:p>
          <a:p>
            <a:r>
              <a:rPr lang="en-GB" dirty="0" smtClean="0"/>
              <a:t>Write a summative commentary for each curriculum area that you have collected evidence for. </a:t>
            </a:r>
            <a:r>
              <a:rPr lang="en-GB" i="1" dirty="0" smtClean="0"/>
              <a:t>Use the relevant curriculum level descriptors to support your comments.</a:t>
            </a:r>
          </a:p>
          <a:p>
            <a:r>
              <a:rPr lang="en-GB" dirty="0" smtClean="0"/>
              <a:t>Consider the ‘next steps’ for the learner in each curriculum area. </a:t>
            </a:r>
            <a:r>
              <a:rPr lang="en-GB" i="1" dirty="0" smtClean="0"/>
              <a:t>You may want to identify ‘gaps’ within outcomes/level descriptors </a:t>
            </a:r>
            <a:r>
              <a:rPr lang="en-GB" b="1" i="1" dirty="0" smtClean="0"/>
              <a:t>or</a:t>
            </a:r>
            <a:r>
              <a:rPr lang="en-GB" i="1" dirty="0" smtClean="0"/>
              <a:t> attend to difficulties identified in the evidence.</a:t>
            </a:r>
            <a:endParaRPr lang="en-GB" dirty="0"/>
          </a:p>
        </p:txBody>
      </p:sp>
    </p:spTree>
    <p:extLst>
      <p:ext uri="{BB962C8B-B14F-4D97-AF65-F5344CB8AC3E}">
        <p14:creationId xmlns:p14="http://schemas.microsoft.com/office/powerpoint/2010/main" val="2416462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6" name="Object 2"/>
          <p:cNvGraphicFramePr>
            <a:graphicFrameLocks noChangeAspect="1"/>
          </p:cNvGraphicFramePr>
          <p:nvPr>
            <p:extLst>
              <p:ext uri="{D42A27DB-BD31-4B8C-83A1-F6EECF244321}">
                <p14:modId xmlns:p14="http://schemas.microsoft.com/office/powerpoint/2010/main" val="1829196897"/>
              </p:ext>
            </p:extLst>
          </p:nvPr>
        </p:nvGraphicFramePr>
        <p:xfrm>
          <a:off x="980719" y="514400"/>
          <a:ext cx="7186581" cy="5899528"/>
        </p:xfrm>
        <a:graphic>
          <a:graphicData uri="http://schemas.openxmlformats.org/presentationml/2006/ole">
            <mc:AlternateContent xmlns:mc="http://schemas.openxmlformats.org/markup-compatibility/2006">
              <mc:Choice xmlns:v="urn:schemas-microsoft-com:vml" Requires="v">
                <p:oleObj spid="_x0000_s3073" name="Document" r:id="rId3" imgW="5486400" imgH="4699000" progId="Word.Document.12">
                  <p:link updateAutomatic="1"/>
                </p:oleObj>
              </mc:Choice>
              <mc:Fallback>
                <p:oleObj name="Document" r:id="rId3" imgW="5486400" imgH="4699000" progId="Word.Document.12">
                  <p:link updateAutomatic="1"/>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719" y="514400"/>
                        <a:ext cx="7186581" cy="5899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8805974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prstClr val="black"/>
                </a:solidFill>
              </a:rPr>
              <a:t>M&amp;A Expectations on </a:t>
            </a:r>
            <a:r>
              <a:rPr lang="en-GB" sz="3200" dirty="0" smtClean="0">
                <a:solidFill>
                  <a:prstClr val="black"/>
                </a:solidFill>
              </a:rPr>
              <a:t>PTE2</a:t>
            </a:r>
            <a:br>
              <a:rPr lang="en-GB" sz="3200" dirty="0" smtClean="0">
                <a:solidFill>
                  <a:prstClr val="black"/>
                </a:solidFill>
              </a:rPr>
            </a:br>
            <a:r>
              <a:rPr lang="en-GB" sz="3200" dirty="0" smtClean="0">
                <a:solidFill>
                  <a:prstClr val="black"/>
                </a:solidFill>
              </a:rPr>
              <a:t>6. Celebrating Children’s Work</a:t>
            </a:r>
            <a:endParaRPr lang="en-GB" dirty="0"/>
          </a:p>
        </p:txBody>
      </p:sp>
      <p:sp>
        <p:nvSpPr>
          <p:cNvPr id="3" name="Content Placeholder 2"/>
          <p:cNvSpPr>
            <a:spLocks noGrp="1"/>
          </p:cNvSpPr>
          <p:nvPr>
            <p:ph idx="1"/>
          </p:nvPr>
        </p:nvSpPr>
        <p:spPr/>
        <p:txBody>
          <a:bodyPr>
            <a:normAutofit/>
          </a:bodyPr>
          <a:lstStyle/>
          <a:p>
            <a:r>
              <a:rPr lang="en-GB" dirty="0" smtClean="0"/>
              <a:t>Prepare a </a:t>
            </a:r>
            <a:r>
              <a:rPr lang="en-GB" i="1" dirty="0" smtClean="0"/>
              <a:t>display </a:t>
            </a:r>
            <a:r>
              <a:rPr lang="en-GB" dirty="0" smtClean="0"/>
              <a:t>that </a:t>
            </a:r>
            <a:r>
              <a:rPr lang="en-GB" b="1" dirty="0" smtClean="0"/>
              <a:t>celebrates</a:t>
            </a:r>
            <a:r>
              <a:rPr lang="en-GB" dirty="0" smtClean="0"/>
              <a:t> the learning </a:t>
            </a:r>
            <a:r>
              <a:rPr lang="en-GB" i="1" dirty="0" smtClean="0"/>
              <a:t>of the whole class </a:t>
            </a:r>
            <a:r>
              <a:rPr lang="en-GB" dirty="0" smtClean="0"/>
              <a:t>through a topic, a particular event or activity or during the whole PTE period.</a:t>
            </a:r>
          </a:p>
          <a:p>
            <a:r>
              <a:rPr lang="en-GB" dirty="0" smtClean="0"/>
              <a:t>Consider </a:t>
            </a:r>
            <a:r>
              <a:rPr lang="en-GB" i="1" dirty="0" smtClean="0"/>
              <a:t>innovative</a:t>
            </a:r>
            <a:r>
              <a:rPr lang="en-GB" dirty="0" smtClean="0"/>
              <a:t> ways to display the learning – using an app (</a:t>
            </a:r>
            <a:r>
              <a:rPr lang="en-GB" i="1" dirty="0" smtClean="0"/>
              <a:t>e.g. Book Creator</a:t>
            </a:r>
            <a:r>
              <a:rPr lang="en-GB" dirty="0" smtClean="0"/>
              <a:t>), using a slide show, creating a film, etc.</a:t>
            </a:r>
          </a:p>
          <a:p>
            <a:r>
              <a:rPr lang="en-GB" dirty="0" smtClean="0"/>
              <a:t>Ensure that children can interact with the display, e.g. through using questions, sound buttons (</a:t>
            </a:r>
            <a:r>
              <a:rPr lang="en-GB" i="1" dirty="0" smtClean="0"/>
              <a:t>to provide a commentary</a:t>
            </a:r>
            <a:r>
              <a:rPr lang="en-GB" dirty="0" smtClean="0"/>
              <a:t>) or challenges.</a:t>
            </a:r>
            <a:endParaRPr lang="en-GB" dirty="0"/>
          </a:p>
        </p:txBody>
      </p:sp>
    </p:spTree>
    <p:extLst>
      <p:ext uri="{BB962C8B-B14F-4D97-AF65-F5344CB8AC3E}">
        <p14:creationId xmlns:p14="http://schemas.microsoft.com/office/powerpoint/2010/main" val="2851891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apital">
  <a:themeElements>
    <a:clrScheme name="Capital">
      <a:dk1>
        <a:srgbClr val="FFFFFF"/>
      </a:dk1>
      <a:lt1>
        <a:srgbClr val="000000"/>
      </a:lt1>
      <a:dk2>
        <a:srgbClr val="7C8F97"/>
      </a:dk2>
      <a:lt2>
        <a:srgbClr val="D1D0C8"/>
      </a:lt2>
      <a:accent1>
        <a:srgbClr val="4B5A60"/>
      </a:accent1>
      <a:accent2>
        <a:srgbClr val="9C5238"/>
      </a:accent2>
      <a:accent3>
        <a:srgbClr val="504539"/>
      </a:accent3>
      <a:accent4>
        <a:srgbClr val="C1AD79"/>
      </a:accent4>
      <a:accent5>
        <a:srgbClr val="667559"/>
      </a:accent5>
      <a:accent6>
        <a:srgbClr val="BAD6AD"/>
      </a:accent6>
      <a:hlink>
        <a:srgbClr val="524A82"/>
      </a:hlink>
      <a:folHlink>
        <a:srgbClr val="8F9954"/>
      </a:folHlink>
    </a:clrScheme>
    <a:fontScheme name="Capital">
      <a:majorFont>
        <a:latin typeface="Calisto MT"/>
        <a:ea typeface=""/>
        <a:cs typeface=""/>
        <a:font script="Jpan" typeface="ＭＳ 明朝"/>
      </a:majorFont>
      <a:minorFont>
        <a:latin typeface="Calisto MT"/>
        <a:ea typeface=""/>
        <a:cs typeface=""/>
        <a:font script="Jpan" typeface="ＭＳ 明朝"/>
      </a:minorFont>
    </a:fontScheme>
    <a:fmtScheme name="Capital">
      <a:fillStyleLst>
        <a:solidFill>
          <a:schemeClr val="phClr"/>
        </a:solidFill>
        <a:blipFill rotWithShape="1">
          <a:blip xmlns:r="http://schemas.openxmlformats.org/officeDocument/2006/relationships" r:embed="rId1">
            <a:duotone>
              <a:schemeClr val="phClr">
                <a:satMod val="150000"/>
                <a:lumMod val="50000"/>
              </a:schemeClr>
              <a:schemeClr val="phClr">
                <a:satMod val="300000"/>
                <a:lumMod val="125000"/>
              </a:schemeClr>
            </a:duotone>
          </a:blip>
          <a:tile tx="0" ty="0" sx="100000" sy="100000" flip="none" algn="tl"/>
        </a:blipFill>
        <a:blipFill rotWithShape="1">
          <a:blip xmlns:r="http://schemas.openxmlformats.org/officeDocument/2006/relationships" r:embed="rId2">
            <a:duotone>
              <a:schemeClr val="phClr">
                <a:satMod val="135000"/>
                <a:lumMod val="80000"/>
              </a:schemeClr>
              <a:schemeClr val="phClr">
                <a:satMod val="250000"/>
                <a:lumMod val="150000"/>
              </a:schemeClr>
            </a:duotone>
          </a:blip>
          <a:stretch/>
        </a:blipFill>
      </a:fillStyleLst>
      <a:lnStyleLst>
        <a:ln w="12700" cap="flat" cmpd="sng" algn="ctr">
          <a:solidFill>
            <a:schemeClr val="phClr">
              <a:shade val="95000"/>
              <a:satMod val="105000"/>
            </a:schemeClr>
          </a:solidFill>
          <a:prstDash val="solid"/>
        </a:ln>
        <a:ln w="31750" cap="flat" cmpd="sng" algn="ctr">
          <a:solidFill>
            <a:schemeClr val="phClr">
              <a:shade val="90000"/>
            </a:schemeClr>
          </a:solidFill>
          <a:prstDash val="solid"/>
        </a:ln>
        <a:ln w="44450" cap="flat" cmpd="sng" algn="ctr">
          <a:solidFill>
            <a:schemeClr val="phClr">
              <a:shade val="85000"/>
            </a:schemeClr>
          </a:solidFill>
          <a:prstDash val="solid"/>
        </a:ln>
      </a:lnStyleLst>
      <a:effectStyleLst>
        <a:effectStyle>
          <a:effectLst/>
        </a:effectStyle>
        <a:effectStyle>
          <a:effectLst>
            <a:outerShdw blurRad="63500" sx="101000" sy="101000" algn="ctr" rotWithShape="0">
              <a:srgbClr val="000000">
                <a:alpha val="40000"/>
              </a:srgbClr>
            </a:outerShdw>
          </a:effectLst>
          <a:scene3d>
            <a:camera prst="perspectiveFront" fov="3000000"/>
            <a:lightRig rig="threePt" dir="tl"/>
          </a:scene3d>
          <a:sp3d>
            <a:bevelT w="0" h="0"/>
          </a:sp3d>
        </a:effectStyle>
        <a:effectStyle>
          <a:effectLst>
            <a:innerShdw blurRad="190500">
              <a:srgbClr val="000000">
                <a:alpha val="50000"/>
              </a:srgbClr>
            </a:innerShdw>
          </a:effectLst>
          <a:scene3d>
            <a:camera prst="perspectiveFront" fov="4800000"/>
            <a:lightRig rig="twoPt" dir="t">
              <a:rot lat="0" lon="0" rev="4800000"/>
            </a:lightRig>
          </a:scene3d>
          <a:sp3d>
            <a:bevelT w="0" h="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3">
            <a:duotone>
              <a:schemeClr val="phClr">
                <a:satMod val="150000"/>
                <a:lumMod val="50000"/>
              </a:schemeClr>
              <a:schemeClr val="phClr">
                <a:satMod val="400000"/>
                <a:lumMod val="16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Capital.thmx</Template>
  <TotalTime>72</TotalTime>
  <Words>1091</Words>
  <Application>Microsoft Office PowerPoint</Application>
  <PresentationFormat>On-screen Show (4:3)</PresentationFormat>
  <Paragraphs>90</Paragraphs>
  <Slides>24</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Links</vt:lpstr>
      </vt:variant>
      <vt:variant>
        <vt:i4>4</vt:i4>
      </vt:variant>
      <vt:variant>
        <vt:lpstr>Slide Titles</vt:lpstr>
      </vt:variant>
      <vt:variant>
        <vt:i4>24</vt:i4>
      </vt:variant>
    </vt:vector>
  </HeadingPairs>
  <TitlesOfParts>
    <vt:vector size="35" baseType="lpstr">
      <vt:lpstr>MS PGothic</vt:lpstr>
      <vt:lpstr>宋体</vt:lpstr>
      <vt:lpstr>Arial</vt:lpstr>
      <vt:lpstr>Brush Script MT</vt:lpstr>
      <vt:lpstr>Calibri</vt:lpstr>
      <vt:lpstr>Calisto MT</vt:lpstr>
      <vt:lpstr>Capital</vt:lpstr>
      <vt:lpstr>VERBATIM%20HD:VERBATIM%20HD:PupilPortfolioExamples1617:Pupil%20Profile%20Pupil%20A.docx!OLE_LINK3</vt:lpstr>
      <vt:lpstr>VERBATIM%20HD:CatharineBleasdale:VERBATIM%20HD:PTEStudentDocumentsPack1617:BA2PTE(1617)EnglishPack:3.KeyStage2:C1bSessionPlan1617.doc!OLE_LINK2</vt:lpstr>
      <vt:lpstr>VERBATIM%20HD:VERBATIM%20HD:PupilPortfolioExamples1617:pupil%20profile%20sample.docx!OLE_LINK2</vt:lpstr>
      <vt:lpstr>VERBATIM%20HD:CatharineBleasdale:VERBATIM%20HD:PTEStudentDocumentsPack1617:BA2PTE(1617)EnglishPack:3.KeyStage2:C1aKeyStage2MidTermPlan_1617.docx!OLE_LINK1</vt:lpstr>
      <vt:lpstr>Preparing for PTE</vt:lpstr>
      <vt:lpstr>What makes excellent teaching?</vt:lpstr>
      <vt:lpstr>What makes excellent learning?</vt:lpstr>
      <vt:lpstr>Planning for Key Stage 2</vt:lpstr>
      <vt:lpstr>Key Stage 2 Planning</vt:lpstr>
      <vt:lpstr>Unit of Work</vt:lpstr>
      <vt:lpstr>Lesson Plan</vt:lpstr>
      <vt:lpstr>Linking the Planning</vt:lpstr>
      <vt:lpstr>Referencing to Curriculum Documents</vt:lpstr>
      <vt:lpstr>Planning for Skills Development</vt:lpstr>
      <vt:lpstr>Planning for Others</vt:lpstr>
      <vt:lpstr>Planning for Individual Needs</vt:lpstr>
      <vt:lpstr>Planning for your own development</vt:lpstr>
      <vt:lpstr>Showing progress</vt:lpstr>
      <vt:lpstr>Monitoring and Assessment</vt:lpstr>
      <vt:lpstr>Other Monitoring and Assessment Expectations</vt:lpstr>
      <vt:lpstr>M&amp;A Expectations on PTE2 1. Tracking Record (Form C11a)</vt:lpstr>
      <vt:lpstr>M&amp;A Expectations on PTE2 2. Observational Notes</vt:lpstr>
      <vt:lpstr>M&amp;A Expectations on PTE2 3. Reading assessment/monitoring</vt:lpstr>
      <vt:lpstr>M&amp;A Expectations on PTE2 4. Portfolio of Work</vt:lpstr>
      <vt:lpstr>PowerPoint Presentation</vt:lpstr>
      <vt:lpstr>M&amp;A Expectations on PTE2 5.Pupil Profile</vt:lpstr>
      <vt:lpstr>PowerPoint Presentation</vt:lpstr>
      <vt:lpstr>M&amp;A Expectations on PTE2 6. Celebrating Children’s Work</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your Reflection</dc:title>
  <dc:creator>swwcte23</dc:creator>
  <cp:lastModifiedBy>Catharine Bleasdale</cp:lastModifiedBy>
  <cp:revision>9</cp:revision>
  <cp:lastPrinted>2017-03-07T08:22:20Z</cp:lastPrinted>
  <dcterms:created xsi:type="dcterms:W3CDTF">2017-02-19T15:23:13Z</dcterms:created>
  <dcterms:modified xsi:type="dcterms:W3CDTF">2019-04-01T08:04:49Z</dcterms:modified>
</cp:coreProperties>
</file>