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2"/>
  </p:notesMasterIdLst>
  <p:sldIdLst>
    <p:sldId id="256" r:id="rId7"/>
    <p:sldId id="259" r:id="rId8"/>
    <p:sldId id="680" r:id="rId9"/>
    <p:sldId id="682" r:id="rId10"/>
    <p:sldId id="681" r:id="rId11"/>
    <p:sldId id="667" r:id="rId12"/>
    <p:sldId id="669" r:id="rId13"/>
    <p:sldId id="291" r:id="rId14"/>
    <p:sldId id="463" r:id="rId15"/>
    <p:sldId id="338" r:id="rId16"/>
    <p:sldId id="270" r:id="rId17"/>
    <p:sldId id="273" r:id="rId18"/>
    <p:sldId id="339" r:id="rId19"/>
    <p:sldId id="664" r:id="rId20"/>
    <p:sldId id="351" r:id="rId21"/>
    <p:sldId id="341" r:id="rId22"/>
    <p:sldId id="290" r:id="rId23"/>
    <p:sldId id="464" r:id="rId24"/>
    <p:sldId id="683" r:id="rId25"/>
    <p:sldId id="665" r:id="rId26"/>
    <p:sldId id="466" r:id="rId27"/>
    <p:sldId id="677" r:id="rId28"/>
    <p:sldId id="684" r:id="rId29"/>
    <p:sldId id="676" r:id="rId30"/>
    <p:sldId id="685" r:id="rId31"/>
    <p:sldId id="468" r:id="rId32"/>
    <p:sldId id="666" r:id="rId33"/>
    <p:sldId id="687" r:id="rId34"/>
    <p:sldId id="274" r:id="rId35"/>
    <p:sldId id="280" r:id="rId36"/>
    <p:sldId id="356" r:id="rId37"/>
    <p:sldId id="282" r:id="rId38"/>
    <p:sldId id="355" r:id="rId39"/>
    <p:sldId id="357" r:id="rId40"/>
    <p:sldId id="286" r:id="rId41"/>
    <p:sldId id="354" r:id="rId42"/>
    <p:sldId id="288" r:id="rId43"/>
    <p:sldId id="358" r:id="rId44"/>
    <p:sldId id="284" r:id="rId45"/>
    <p:sldId id="366" r:id="rId46"/>
    <p:sldId id="663" r:id="rId47"/>
    <p:sldId id="471" r:id="rId48"/>
    <p:sldId id="688" r:id="rId49"/>
    <p:sldId id="670" r:id="rId50"/>
    <p:sldId id="671" r:id="rId51"/>
    <p:sldId id="672" r:id="rId52"/>
    <p:sldId id="673" r:id="rId53"/>
    <p:sldId id="674" r:id="rId54"/>
    <p:sldId id="330" r:id="rId55"/>
    <p:sldId id="332" r:id="rId56"/>
    <p:sldId id="331" r:id="rId57"/>
    <p:sldId id="289" r:id="rId58"/>
    <p:sldId id="323" r:id="rId59"/>
    <p:sldId id="322" r:id="rId60"/>
    <p:sldId id="68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8" dt="2026-09-16T14:08:15.695"/>
    <p1510:client id="{250AE41D-A552-4564-88E4-2665FF9BF923}" v="614" dt="2026-09-17T08:17:29.819"/>
    <p1510:client id="{59637BC4-3EE4-997F-7D13-F19F76E83815}" v="20" dt="2026-09-17T14:49:48.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59637BC4-3EE4-997F-7D13-F19F76E83815}"/>
    <pc:docChg chg="modSld">
      <pc:chgData name="Lisa Ellis" userId="S::l.ellis@uwtsd.ac.uk::1e3b8b31-18a3-40b3-8e12-8230c5071370" providerId="AD" clId="Web-{59637BC4-3EE4-997F-7D13-F19F76E83815}" dt="2026-09-17T14:49:48.600" v="18" actId="1076"/>
      <pc:docMkLst>
        <pc:docMk/>
      </pc:docMkLst>
      <pc:sldChg chg="modTransition">
        <pc:chgData name="Lisa Ellis" userId="S::l.ellis@uwtsd.ac.uk::1e3b8b31-18a3-40b3-8e12-8230c5071370" providerId="AD" clId="Web-{59637BC4-3EE4-997F-7D13-F19F76E83815}" dt="2026-09-17T14:49:01.474" v="7"/>
        <pc:sldMkLst>
          <pc:docMk/>
          <pc:sldMk cId="4257807791" sldId="270"/>
        </pc:sldMkLst>
      </pc:sldChg>
      <pc:sldChg chg="modTransition">
        <pc:chgData name="Lisa Ellis" userId="S::l.ellis@uwtsd.ac.uk::1e3b8b31-18a3-40b3-8e12-8230c5071370" providerId="AD" clId="Web-{59637BC4-3EE4-997F-7D13-F19F76E83815}" dt="2026-09-17T14:49:03.489" v="8"/>
        <pc:sldMkLst>
          <pc:docMk/>
          <pc:sldMk cId="3462620407" sldId="273"/>
        </pc:sldMkLst>
      </pc:sldChg>
      <pc:sldChg chg="modTransition">
        <pc:chgData name="Lisa Ellis" userId="S::l.ellis@uwtsd.ac.uk::1e3b8b31-18a3-40b3-8e12-8230c5071370" providerId="AD" clId="Web-{59637BC4-3EE4-997F-7D13-F19F76E83815}" dt="2026-09-17T14:48:50.644" v="5"/>
        <pc:sldMkLst>
          <pc:docMk/>
          <pc:sldMk cId="2088584478" sldId="274"/>
        </pc:sldMkLst>
      </pc:sldChg>
      <pc:sldChg chg="modTransition">
        <pc:chgData name="Lisa Ellis" userId="S::l.ellis@uwtsd.ac.uk::1e3b8b31-18a3-40b3-8e12-8230c5071370" providerId="AD" clId="Web-{59637BC4-3EE4-997F-7D13-F19F76E83815}" dt="2026-09-17T14:48:50.644" v="5"/>
        <pc:sldMkLst>
          <pc:docMk/>
          <pc:sldMk cId="1725504566" sldId="280"/>
        </pc:sldMkLst>
      </pc:sldChg>
      <pc:sldChg chg="modTransition">
        <pc:chgData name="Lisa Ellis" userId="S::l.ellis@uwtsd.ac.uk::1e3b8b31-18a3-40b3-8e12-8230c5071370" providerId="AD" clId="Web-{59637BC4-3EE4-997F-7D13-F19F76E83815}" dt="2026-09-17T14:48:50.644" v="5"/>
        <pc:sldMkLst>
          <pc:docMk/>
          <pc:sldMk cId="2723716589" sldId="282"/>
        </pc:sldMkLst>
      </pc:sldChg>
      <pc:sldChg chg="modTransition">
        <pc:chgData name="Lisa Ellis" userId="S::l.ellis@uwtsd.ac.uk::1e3b8b31-18a3-40b3-8e12-8230c5071370" providerId="AD" clId="Web-{59637BC4-3EE4-997F-7D13-F19F76E83815}" dt="2026-09-17T14:48:50.644" v="5"/>
        <pc:sldMkLst>
          <pc:docMk/>
          <pc:sldMk cId="3076677410" sldId="284"/>
        </pc:sldMkLst>
      </pc:sldChg>
      <pc:sldChg chg="modTransition">
        <pc:chgData name="Lisa Ellis" userId="S::l.ellis@uwtsd.ac.uk::1e3b8b31-18a3-40b3-8e12-8230c5071370" providerId="AD" clId="Web-{59637BC4-3EE4-997F-7D13-F19F76E83815}" dt="2026-09-17T14:48:50.644" v="5"/>
        <pc:sldMkLst>
          <pc:docMk/>
          <pc:sldMk cId="3797874712" sldId="286"/>
        </pc:sldMkLst>
      </pc:sldChg>
      <pc:sldChg chg="modTransition">
        <pc:chgData name="Lisa Ellis" userId="S::l.ellis@uwtsd.ac.uk::1e3b8b31-18a3-40b3-8e12-8230c5071370" providerId="AD" clId="Web-{59637BC4-3EE4-997F-7D13-F19F76E83815}" dt="2026-09-17T14:48:50.644" v="5"/>
        <pc:sldMkLst>
          <pc:docMk/>
          <pc:sldMk cId="904705913" sldId="288"/>
        </pc:sldMkLst>
      </pc:sldChg>
      <pc:sldChg chg="modTransition">
        <pc:chgData name="Lisa Ellis" userId="S::l.ellis@uwtsd.ac.uk::1e3b8b31-18a3-40b3-8e12-8230c5071370" providerId="AD" clId="Web-{59637BC4-3EE4-997F-7D13-F19F76E83815}" dt="2026-09-17T14:48:50.644" v="5"/>
        <pc:sldMkLst>
          <pc:docMk/>
          <pc:sldMk cId="3567076576" sldId="289"/>
        </pc:sldMkLst>
      </pc:sldChg>
      <pc:sldChg chg="modTransition">
        <pc:chgData name="Lisa Ellis" userId="S::l.ellis@uwtsd.ac.uk::1e3b8b31-18a3-40b3-8e12-8230c5071370" providerId="AD" clId="Web-{59637BC4-3EE4-997F-7D13-F19F76E83815}" dt="2026-09-17T14:49:16.161" v="13"/>
        <pc:sldMkLst>
          <pc:docMk/>
          <pc:sldMk cId="1163914146" sldId="290"/>
        </pc:sldMkLst>
      </pc:sldChg>
      <pc:sldChg chg="modTransition">
        <pc:chgData name="Lisa Ellis" userId="S::l.ellis@uwtsd.ac.uk::1e3b8b31-18a3-40b3-8e12-8230c5071370" providerId="AD" clId="Web-{59637BC4-3EE4-997F-7D13-F19F76E83815}" dt="2026-09-17T14:48:50.644" v="5"/>
        <pc:sldMkLst>
          <pc:docMk/>
          <pc:sldMk cId="1673205179" sldId="291"/>
        </pc:sldMkLst>
      </pc:sldChg>
      <pc:sldChg chg="modTransition">
        <pc:chgData name="Lisa Ellis" userId="S::l.ellis@uwtsd.ac.uk::1e3b8b31-18a3-40b3-8e12-8230c5071370" providerId="AD" clId="Web-{59637BC4-3EE4-997F-7D13-F19F76E83815}" dt="2026-09-17T14:48:50.644" v="5"/>
        <pc:sldMkLst>
          <pc:docMk/>
          <pc:sldMk cId="3632797232" sldId="322"/>
        </pc:sldMkLst>
      </pc:sldChg>
      <pc:sldChg chg="modTransition">
        <pc:chgData name="Lisa Ellis" userId="S::l.ellis@uwtsd.ac.uk::1e3b8b31-18a3-40b3-8e12-8230c5071370" providerId="AD" clId="Web-{59637BC4-3EE4-997F-7D13-F19F76E83815}" dt="2026-09-17T14:48:50.644" v="5"/>
        <pc:sldMkLst>
          <pc:docMk/>
          <pc:sldMk cId="2195710157" sldId="323"/>
        </pc:sldMkLst>
      </pc:sldChg>
      <pc:sldChg chg="modTransition">
        <pc:chgData name="Lisa Ellis" userId="S::l.ellis@uwtsd.ac.uk::1e3b8b31-18a3-40b3-8e12-8230c5071370" providerId="AD" clId="Web-{59637BC4-3EE4-997F-7D13-F19F76E83815}" dt="2026-09-17T14:48:50.644" v="5"/>
        <pc:sldMkLst>
          <pc:docMk/>
          <pc:sldMk cId="2079367769" sldId="330"/>
        </pc:sldMkLst>
      </pc:sldChg>
      <pc:sldChg chg="modTransition">
        <pc:chgData name="Lisa Ellis" userId="S::l.ellis@uwtsd.ac.uk::1e3b8b31-18a3-40b3-8e12-8230c5071370" providerId="AD" clId="Web-{59637BC4-3EE4-997F-7D13-F19F76E83815}" dt="2026-09-17T14:48:50.644" v="5"/>
        <pc:sldMkLst>
          <pc:docMk/>
          <pc:sldMk cId="3083676001" sldId="331"/>
        </pc:sldMkLst>
      </pc:sldChg>
      <pc:sldChg chg="modTransition">
        <pc:chgData name="Lisa Ellis" userId="S::l.ellis@uwtsd.ac.uk::1e3b8b31-18a3-40b3-8e12-8230c5071370" providerId="AD" clId="Web-{59637BC4-3EE4-997F-7D13-F19F76E83815}" dt="2026-09-17T14:48:50.644" v="5"/>
        <pc:sldMkLst>
          <pc:docMk/>
          <pc:sldMk cId="1551075078" sldId="332"/>
        </pc:sldMkLst>
      </pc:sldChg>
      <pc:sldChg chg="modTransition">
        <pc:chgData name="Lisa Ellis" userId="S::l.ellis@uwtsd.ac.uk::1e3b8b31-18a3-40b3-8e12-8230c5071370" providerId="AD" clId="Web-{59637BC4-3EE4-997F-7D13-F19F76E83815}" dt="2026-09-17T14:48:58.738" v="6"/>
        <pc:sldMkLst>
          <pc:docMk/>
          <pc:sldMk cId="890670932" sldId="338"/>
        </pc:sldMkLst>
      </pc:sldChg>
      <pc:sldChg chg="modTransition">
        <pc:chgData name="Lisa Ellis" userId="S::l.ellis@uwtsd.ac.uk::1e3b8b31-18a3-40b3-8e12-8230c5071370" providerId="AD" clId="Web-{59637BC4-3EE4-997F-7D13-F19F76E83815}" dt="2026-09-17T14:49:06.270" v="9"/>
        <pc:sldMkLst>
          <pc:docMk/>
          <pc:sldMk cId="1748497189" sldId="339"/>
        </pc:sldMkLst>
      </pc:sldChg>
      <pc:sldChg chg="modTransition">
        <pc:chgData name="Lisa Ellis" userId="S::l.ellis@uwtsd.ac.uk::1e3b8b31-18a3-40b3-8e12-8230c5071370" providerId="AD" clId="Web-{59637BC4-3EE4-997F-7D13-F19F76E83815}" dt="2026-09-17T14:49:13.692" v="12"/>
        <pc:sldMkLst>
          <pc:docMk/>
          <pc:sldMk cId="422390967" sldId="341"/>
        </pc:sldMkLst>
      </pc:sldChg>
      <pc:sldChg chg="modTransition">
        <pc:chgData name="Lisa Ellis" userId="S::l.ellis@uwtsd.ac.uk::1e3b8b31-18a3-40b3-8e12-8230c5071370" providerId="AD" clId="Web-{59637BC4-3EE4-997F-7D13-F19F76E83815}" dt="2026-09-17T14:49:11.911" v="11"/>
        <pc:sldMkLst>
          <pc:docMk/>
          <pc:sldMk cId="3006786459" sldId="351"/>
        </pc:sldMkLst>
      </pc:sldChg>
      <pc:sldChg chg="modTransition">
        <pc:chgData name="Lisa Ellis" userId="S::l.ellis@uwtsd.ac.uk::1e3b8b31-18a3-40b3-8e12-8230c5071370" providerId="AD" clId="Web-{59637BC4-3EE4-997F-7D13-F19F76E83815}" dt="2026-09-17T14:48:50.644" v="5"/>
        <pc:sldMkLst>
          <pc:docMk/>
          <pc:sldMk cId="2918138800" sldId="354"/>
        </pc:sldMkLst>
      </pc:sldChg>
      <pc:sldChg chg="modTransition">
        <pc:chgData name="Lisa Ellis" userId="S::l.ellis@uwtsd.ac.uk::1e3b8b31-18a3-40b3-8e12-8230c5071370" providerId="AD" clId="Web-{59637BC4-3EE4-997F-7D13-F19F76E83815}" dt="2026-09-17T14:48:50.644" v="5"/>
        <pc:sldMkLst>
          <pc:docMk/>
          <pc:sldMk cId="873789504" sldId="355"/>
        </pc:sldMkLst>
      </pc:sldChg>
      <pc:sldChg chg="modTransition">
        <pc:chgData name="Lisa Ellis" userId="S::l.ellis@uwtsd.ac.uk::1e3b8b31-18a3-40b3-8e12-8230c5071370" providerId="AD" clId="Web-{59637BC4-3EE4-997F-7D13-F19F76E83815}" dt="2026-09-17T14:48:50.644" v="5"/>
        <pc:sldMkLst>
          <pc:docMk/>
          <pc:sldMk cId="570044814" sldId="356"/>
        </pc:sldMkLst>
      </pc:sldChg>
      <pc:sldChg chg="modTransition">
        <pc:chgData name="Lisa Ellis" userId="S::l.ellis@uwtsd.ac.uk::1e3b8b31-18a3-40b3-8e12-8230c5071370" providerId="AD" clId="Web-{59637BC4-3EE4-997F-7D13-F19F76E83815}" dt="2026-09-17T14:48:50.644" v="5"/>
        <pc:sldMkLst>
          <pc:docMk/>
          <pc:sldMk cId="1344021067" sldId="357"/>
        </pc:sldMkLst>
      </pc:sldChg>
      <pc:sldChg chg="modTransition">
        <pc:chgData name="Lisa Ellis" userId="S::l.ellis@uwtsd.ac.uk::1e3b8b31-18a3-40b3-8e12-8230c5071370" providerId="AD" clId="Web-{59637BC4-3EE4-997F-7D13-F19F76E83815}" dt="2026-09-17T14:48:50.644" v="5"/>
        <pc:sldMkLst>
          <pc:docMk/>
          <pc:sldMk cId="885675611" sldId="358"/>
        </pc:sldMkLst>
      </pc:sldChg>
      <pc:sldChg chg="modTransition">
        <pc:chgData name="Lisa Ellis" userId="S::l.ellis@uwtsd.ac.uk::1e3b8b31-18a3-40b3-8e12-8230c5071370" providerId="AD" clId="Web-{59637BC4-3EE4-997F-7D13-F19F76E83815}" dt="2026-09-17T14:48:50.644" v="5"/>
        <pc:sldMkLst>
          <pc:docMk/>
          <pc:sldMk cId="884085864" sldId="366"/>
        </pc:sldMkLst>
      </pc:sldChg>
      <pc:sldChg chg="modTransition">
        <pc:chgData name="Lisa Ellis" userId="S::l.ellis@uwtsd.ac.uk::1e3b8b31-18a3-40b3-8e12-8230c5071370" providerId="AD" clId="Web-{59637BC4-3EE4-997F-7D13-F19F76E83815}" dt="2026-09-17T14:48:50.644" v="5"/>
        <pc:sldMkLst>
          <pc:docMk/>
          <pc:sldMk cId="1832779979" sldId="463"/>
        </pc:sldMkLst>
      </pc:sldChg>
      <pc:sldChg chg="modTransition">
        <pc:chgData name="Lisa Ellis" userId="S::l.ellis@uwtsd.ac.uk::1e3b8b31-18a3-40b3-8e12-8230c5071370" providerId="AD" clId="Web-{59637BC4-3EE4-997F-7D13-F19F76E83815}" dt="2026-09-17T14:49:19.927" v="14"/>
        <pc:sldMkLst>
          <pc:docMk/>
          <pc:sldMk cId="1431475737" sldId="464"/>
        </pc:sldMkLst>
      </pc:sldChg>
      <pc:sldChg chg="modTransition">
        <pc:chgData name="Lisa Ellis" userId="S::l.ellis@uwtsd.ac.uk::1e3b8b31-18a3-40b3-8e12-8230c5071370" providerId="AD" clId="Web-{59637BC4-3EE4-997F-7D13-F19F76E83815}" dt="2026-09-17T14:49:26.896" v="17"/>
        <pc:sldMkLst>
          <pc:docMk/>
          <pc:sldMk cId="3130671710" sldId="466"/>
        </pc:sldMkLst>
      </pc:sldChg>
      <pc:sldChg chg="modTransition">
        <pc:chgData name="Lisa Ellis" userId="S::l.ellis@uwtsd.ac.uk::1e3b8b31-18a3-40b3-8e12-8230c5071370" providerId="AD" clId="Web-{59637BC4-3EE4-997F-7D13-F19F76E83815}" dt="2026-09-17T14:48:50.644" v="5"/>
        <pc:sldMkLst>
          <pc:docMk/>
          <pc:sldMk cId="1780359358" sldId="468"/>
        </pc:sldMkLst>
      </pc:sldChg>
      <pc:sldChg chg="modTransition">
        <pc:chgData name="Lisa Ellis" userId="S::l.ellis@uwtsd.ac.uk::1e3b8b31-18a3-40b3-8e12-8230c5071370" providerId="AD" clId="Web-{59637BC4-3EE4-997F-7D13-F19F76E83815}" dt="2026-09-17T14:48:50.644" v="5"/>
        <pc:sldMkLst>
          <pc:docMk/>
          <pc:sldMk cId="450244689" sldId="471"/>
        </pc:sldMkLst>
      </pc:sldChg>
      <pc:sldChg chg="modTransition">
        <pc:chgData name="Lisa Ellis" userId="S::l.ellis@uwtsd.ac.uk::1e3b8b31-18a3-40b3-8e12-8230c5071370" providerId="AD" clId="Web-{59637BC4-3EE4-997F-7D13-F19F76E83815}" dt="2026-09-17T14:48:50.644" v="5"/>
        <pc:sldMkLst>
          <pc:docMk/>
          <pc:sldMk cId="2291132853" sldId="663"/>
        </pc:sldMkLst>
      </pc:sldChg>
      <pc:sldChg chg="modTransition">
        <pc:chgData name="Lisa Ellis" userId="S::l.ellis@uwtsd.ac.uk::1e3b8b31-18a3-40b3-8e12-8230c5071370" providerId="AD" clId="Web-{59637BC4-3EE4-997F-7D13-F19F76E83815}" dt="2026-09-17T14:49:08.411" v="10"/>
        <pc:sldMkLst>
          <pc:docMk/>
          <pc:sldMk cId="2449575075" sldId="664"/>
        </pc:sldMkLst>
      </pc:sldChg>
      <pc:sldChg chg="modTransition">
        <pc:chgData name="Lisa Ellis" userId="S::l.ellis@uwtsd.ac.uk::1e3b8b31-18a3-40b3-8e12-8230c5071370" providerId="AD" clId="Web-{59637BC4-3EE4-997F-7D13-F19F76E83815}" dt="2026-09-17T14:49:24.317" v="16"/>
        <pc:sldMkLst>
          <pc:docMk/>
          <pc:sldMk cId="1050240438" sldId="665"/>
        </pc:sldMkLst>
      </pc:sldChg>
      <pc:sldChg chg="modTransition">
        <pc:chgData name="Lisa Ellis" userId="S::l.ellis@uwtsd.ac.uk::1e3b8b31-18a3-40b3-8e12-8230c5071370" providerId="AD" clId="Web-{59637BC4-3EE4-997F-7D13-F19F76E83815}" dt="2026-09-17T14:48:50.644" v="5"/>
        <pc:sldMkLst>
          <pc:docMk/>
          <pc:sldMk cId="1570129645" sldId="666"/>
        </pc:sldMkLst>
      </pc:sldChg>
      <pc:sldChg chg="modTransition">
        <pc:chgData name="Lisa Ellis" userId="S::l.ellis@uwtsd.ac.uk::1e3b8b31-18a3-40b3-8e12-8230c5071370" providerId="AD" clId="Web-{59637BC4-3EE4-997F-7D13-F19F76E83815}" dt="2026-09-17T14:48:50.644" v="5"/>
        <pc:sldMkLst>
          <pc:docMk/>
          <pc:sldMk cId="202545546" sldId="667"/>
        </pc:sldMkLst>
      </pc:sldChg>
      <pc:sldChg chg="modTransition">
        <pc:chgData name="Lisa Ellis" userId="S::l.ellis@uwtsd.ac.uk::1e3b8b31-18a3-40b3-8e12-8230c5071370" providerId="AD" clId="Web-{59637BC4-3EE4-997F-7D13-F19F76E83815}" dt="2026-09-17T14:48:50.644" v="5"/>
        <pc:sldMkLst>
          <pc:docMk/>
          <pc:sldMk cId="4063098893" sldId="669"/>
        </pc:sldMkLst>
      </pc:sldChg>
      <pc:sldChg chg="modTransition">
        <pc:chgData name="Lisa Ellis" userId="S::l.ellis@uwtsd.ac.uk::1e3b8b31-18a3-40b3-8e12-8230c5071370" providerId="AD" clId="Web-{59637BC4-3EE4-997F-7D13-F19F76E83815}" dt="2026-09-17T14:48:50.644" v="5"/>
        <pc:sldMkLst>
          <pc:docMk/>
          <pc:sldMk cId="621478322" sldId="670"/>
        </pc:sldMkLst>
      </pc:sldChg>
      <pc:sldChg chg="modTransition">
        <pc:chgData name="Lisa Ellis" userId="S::l.ellis@uwtsd.ac.uk::1e3b8b31-18a3-40b3-8e12-8230c5071370" providerId="AD" clId="Web-{59637BC4-3EE4-997F-7D13-F19F76E83815}" dt="2026-09-17T14:48:50.644" v="5"/>
        <pc:sldMkLst>
          <pc:docMk/>
          <pc:sldMk cId="2413116936" sldId="671"/>
        </pc:sldMkLst>
      </pc:sldChg>
      <pc:sldChg chg="modTransition">
        <pc:chgData name="Lisa Ellis" userId="S::l.ellis@uwtsd.ac.uk::1e3b8b31-18a3-40b3-8e12-8230c5071370" providerId="AD" clId="Web-{59637BC4-3EE4-997F-7D13-F19F76E83815}" dt="2026-09-17T14:48:50.644" v="5"/>
        <pc:sldMkLst>
          <pc:docMk/>
          <pc:sldMk cId="650119648" sldId="672"/>
        </pc:sldMkLst>
      </pc:sldChg>
      <pc:sldChg chg="modTransition">
        <pc:chgData name="Lisa Ellis" userId="S::l.ellis@uwtsd.ac.uk::1e3b8b31-18a3-40b3-8e12-8230c5071370" providerId="AD" clId="Web-{59637BC4-3EE4-997F-7D13-F19F76E83815}" dt="2026-09-17T14:48:50.644" v="5"/>
        <pc:sldMkLst>
          <pc:docMk/>
          <pc:sldMk cId="3046249845" sldId="673"/>
        </pc:sldMkLst>
      </pc:sldChg>
      <pc:sldChg chg="modTransition">
        <pc:chgData name="Lisa Ellis" userId="S::l.ellis@uwtsd.ac.uk::1e3b8b31-18a3-40b3-8e12-8230c5071370" providerId="AD" clId="Web-{59637BC4-3EE4-997F-7D13-F19F76E83815}" dt="2026-09-17T14:48:50.644" v="5"/>
        <pc:sldMkLst>
          <pc:docMk/>
          <pc:sldMk cId="3658382023" sldId="674"/>
        </pc:sldMkLst>
      </pc:sldChg>
      <pc:sldChg chg="modTransition">
        <pc:chgData name="Lisa Ellis" userId="S::l.ellis@uwtsd.ac.uk::1e3b8b31-18a3-40b3-8e12-8230c5071370" providerId="AD" clId="Web-{59637BC4-3EE4-997F-7D13-F19F76E83815}" dt="2026-09-17T14:48:50.644" v="5"/>
        <pc:sldMkLst>
          <pc:docMk/>
          <pc:sldMk cId="1025032460" sldId="681"/>
        </pc:sldMkLst>
      </pc:sldChg>
      <pc:sldChg chg="modTransition">
        <pc:chgData name="Lisa Ellis" userId="S::l.ellis@uwtsd.ac.uk::1e3b8b31-18a3-40b3-8e12-8230c5071370" providerId="AD" clId="Web-{59637BC4-3EE4-997F-7D13-F19F76E83815}" dt="2026-09-17T14:49:22.302" v="15"/>
        <pc:sldMkLst>
          <pc:docMk/>
          <pc:sldMk cId="3146626076" sldId="683"/>
        </pc:sldMkLst>
      </pc:sldChg>
      <pc:sldChg chg="modSp">
        <pc:chgData name="Lisa Ellis" userId="S::l.ellis@uwtsd.ac.uk::1e3b8b31-18a3-40b3-8e12-8230c5071370" providerId="AD" clId="Web-{59637BC4-3EE4-997F-7D13-F19F76E83815}" dt="2026-09-17T14:49:48.600" v="18" actId="1076"/>
        <pc:sldMkLst>
          <pc:docMk/>
          <pc:sldMk cId="3626815517" sldId="684"/>
        </pc:sldMkLst>
        <pc:spChg chg="mod">
          <ac:chgData name="Lisa Ellis" userId="S::l.ellis@uwtsd.ac.uk::1e3b8b31-18a3-40b3-8e12-8230c5071370" providerId="AD" clId="Web-{59637BC4-3EE4-997F-7D13-F19F76E83815}" dt="2026-09-17T14:49:48.600" v="18" actId="1076"/>
          <ac:spMkLst>
            <pc:docMk/>
            <pc:sldMk cId="3626815517" sldId="684"/>
            <ac:spMk id="7" creationId="{1144A165-F944-C685-0D84-9BFA7C141061}"/>
          </ac:spMkLst>
        </pc:spChg>
      </pc:sldChg>
      <pc:sldChg chg="modTransition">
        <pc:chgData name="Lisa Ellis" userId="S::l.ellis@uwtsd.ac.uk::1e3b8b31-18a3-40b3-8e12-8230c5071370" providerId="AD" clId="Web-{59637BC4-3EE4-997F-7D13-F19F76E83815}" dt="2026-09-17T14:48:50.644" v="5"/>
        <pc:sldMkLst>
          <pc:docMk/>
          <pc:sldMk cId="2559827479" sldId="687"/>
        </pc:sldMkLst>
      </pc:sldChg>
      <pc:sldChg chg="modTransition">
        <pc:chgData name="Lisa Ellis" userId="S::l.ellis@uwtsd.ac.uk::1e3b8b31-18a3-40b3-8e12-8230c5071370" providerId="AD" clId="Web-{59637BC4-3EE4-997F-7D13-F19F76E83815}" dt="2026-09-17T14:48:50.644" v="5"/>
        <pc:sldMkLst>
          <pc:docMk/>
          <pc:sldMk cId="3711691048" sldId="688"/>
        </pc:sldMkLst>
      </pc:sldChg>
    </pc:docChg>
  </pc:docChgLst>
  <pc:docChgLst>
    <pc:chgData name="Lisa Ellis" userId="S::l.ellis@uwtsd.ac.uk::1e3b8b31-18a3-40b3-8e12-8230c5071370" providerId="AD" clId="Web-{00000000-0000-0000-0000-000000000000}"/>
    <pc:docChg chg="addSld delSld modSld sldOrd">
      <pc:chgData name="Lisa Ellis" userId="S::l.ellis@uwtsd.ac.uk::1e3b8b31-18a3-40b3-8e12-8230c5071370" providerId="AD" clId="Web-{00000000-0000-0000-0000-000000000000}" dt="2026-09-16T14:08:15.695" v="163" actId="1076"/>
      <pc:docMkLst>
        <pc:docMk/>
      </pc:docMkLst>
      <pc:sldChg chg="ord">
        <pc:chgData name="Lisa Ellis" userId="S::l.ellis@uwtsd.ac.uk::1e3b8b31-18a3-40b3-8e12-8230c5071370" providerId="AD" clId="Web-{00000000-0000-0000-0000-000000000000}" dt="2026-09-16T14:03:02.271" v="101"/>
        <pc:sldMkLst>
          <pc:docMk/>
          <pc:sldMk cId="2469224491" sldId="258"/>
        </pc:sldMkLst>
      </pc:sldChg>
      <pc:sldChg chg="modSp add">
        <pc:chgData name="Lisa Ellis" userId="S::l.ellis@uwtsd.ac.uk::1e3b8b31-18a3-40b3-8e12-8230c5071370" providerId="AD" clId="Web-{00000000-0000-0000-0000-000000000000}" dt="2026-09-16T14:08:15.695" v="163" actId="1076"/>
        <pc:sldMkLst>
          <pc:docMk/>
          <pc:sldMk cId="202545546" sldId="667"/>
        </pc:sldMkLst>
        <pc:spChg chg="mod">
          <ac:chgData name="Lisa Ellis" userId="S::l.ellis@uwtsd.ac.uk::1e3b8b31-18a3-40b3-8e12-8230c5071370" providerId="AD" clId="Web-{00000000-0000-0000-0000-000000000000}" dt="2026-09-16T14:06:03.908" v="134" actId="20577"/>
          <ac:spMkLst>
            <pc:docMk/>
            <pc:sldMk cId="202545546" sldId="667"/>
            <ac:spMk id="2" creationId="{3F384EDF-52C9-3FF2-662F-BEDAC3D2BF44}"/>
          </ac:spMkLst>
        </pc:spChg>
        <pc:spChg chg="mod">
          <ac:chgData name="Lisa Ellis" userId="S::l.ellis@uwtsd.ac.uk::1e3b8b31-18a3-40b3-8e12-8230c5071370" providerId="AD" clId="Web-{00000000-0000-0000-0000-000000000000}" dt="2026-09-16T14:06:31.425" v="140" actId="1076"/>
          <ac:spMkLst>
            <pc:docMk/>
            <pc:sldMk cId="202545546" sldId="667"/>
            <ac:spMk id="21" creationId="{A83ECEDA-D2AB-6EA3-1E0C-4CBC1F93BE2A}"/>
          </ac:spMkLst>
        </pc:spChg>
        <pc:spChg chg="mod">
          <ac:chgData name="Lisa Ellis" userId="S::l.ellis@uwtsd.ac.uk::1e3b8b31-18a3-40b3-8e12-8230c5071370" providerId="AD" clId="Web-{00000000-0000-0000-0000-000000000000}" dt="2026-09-16T14:07:07.536" v="150" actId="1076"/>
          <ac:spMkLst>
            <pc:docMk/>
            <pc:sldMk cId="202545546" sldId="667"/>
            <ac:spMk id="24" creationId="{CF8C7CF8-7838-482C-7CC5-16FAE634FAF4}"/>
          </ac:spMkLst>
        </pc:spChg>
        <pc:spChg chg="mod">
          <ac:chgData name="Lisa Ellis" userId="S::l.ellis@uwtsd.ac.uk::1e3b8b31-18a3-40b3-8e12-8230c5071370" providerId="AD" clId="Web-{00000000-0000-0000-0000-000000000000}" dt="2026-09-16T14:06:37.160" v="141" actId="1076"/>
          <ac:spMkLst>
            <pc:docMk/>
            <pc:sldMk cId="202545546" sldId="667"/>
            <ac:spMk id="33" creationId="{2FFA45EF-6B7A-7365-E71B-C93E218BE183}"/>
          </ac:spMkLst>
        </pc:spChg>
        <pc:spChg chg="mod">
          <ac:chgData name="Lisa Ellis" userId="S::l.ellis@uwtsd.ac.uk::1e3b8b31-18a3-40b3-8e12-8230c5071370" providerId="AD" clId="Web-{00000000-0000-0000-0000-000000000000}" dt="2026-09-16T14:07:02.505" v="149" actId="1076"/>
          <ac:spMkLst>
            <pc:docMk/>
            <pc:sldMk cId="202545546" sldId="667"/>
            <ac:spMk id="35" creationId="{569948EA-9357-7E9C-E13A-B149E7A4F939}"/>
          </ac:spMkLst>
        </pc:spChg>
        <pc:spChg chg="mod">
          <ac:chgData name="Lisa Ellis" userId="S::l.ellis@uwtsd.ac.uk::1e3b8b31-18a3-40b3-8e12-8230c5071370" providerId="AD" clId="Web-{00000000-0000-0000-0000-000000000000}" dt="2026-09-16T14:06:42.613" v="143" actId="14100"/>
          <ac:spMkLst>
            <pc:docMk/>
            <pc:sldMk cId="202545546" sldId="667"/>
            <ac:spMk id="37" creationId="{0234E1AD-2A42-8B12-382C-688F46C4B9FA}"/>
          </ac:spMkLst>
        </pc:spChg>
        <pc:spChg chg="mod">
          <ac:chgData name="Lisa Ellis" userId="S::l.ellis@uwtsd.ac.uk::1e3b8b31-18a3-40b3-8e12-8230c5071370" providerId="AD" clId="Web-{00000000-0000-0000-0000-000000000000}" dt="2026-09-16T14:08:15.695" v="163" actId="1076"/>
          <ac:spMkLst>
            <pc:docMk/>
            <pc:sldMk cId="202545546" sldId="667"/>
            <ac:spMk id="39" creationId="{225FB7AF-70EB-1745-8B99-1F9CFB808106}"/>
          </ac:spMkLst>
        </pc:spChg>
        <pc:picChg chg="mod">
          <ac:chgData name="Lisa Ellis" userId="S::l.ellis@uwtsd.ac.uk::1e3b8b31-18a3-40b3-8e12-8230c5071370" providerId="AD" clId="Web-{00000000-0000-0000-0000-000000000000}" dt="2026-09-16T14:07:26.287" v="157" actId="14100"/>
          <ac:picMkLst>
            <pc:docMk/>
            <pc:sldMk cId="202545546" sldId="667"/>
            <ac:picMk id="5" creationId="{EA74CFD2-33D3-D518-BCEA-8A369148FE05}"/>
          </ac:picMkLst>
        </pc:picChg>
        <pc:picChg chg="mod">
          <ac:chgData name="Lisa Ellis" userId="S::l.ellis@uwtsd.ac.uk::1e3b8b31-18a3-40b3-8e12-8230c5071370" providerId="AD" clId="Web-{00000000-0000-0000-0000-000000000000}" dt="2026-09-16T14:07:46.147" v="160" actId="14100"/>
          <ac:picMkLst>
            <pc:docMk/>
            <pc:sldMk cId="202545546" sldId="667"/>
            <ac:picMk id="7" creationId="{7CA72149-4A2D-F27A-C4C1-A897981BBB74}"/>
          </ac:picMkLst>
        </pc:picChg>
        <pc:picChg chg="mod">
          <ac:chgData name="Lisa Ellis" userId="S::l.ellis@uwtsd.ac.uk::1e3b8b31-18a3-40b3-8e12-8230c5071370" providerId="AD" clId="Web-{00000000-0000-0000-0000-000000000000}" dt="2026-09-16T14:07:15.036" v="152"/>
          <ac:picMkLst>
            <pc:docMk/>
            <pc:sldMk cId="202545546" sldId="667"/>
            <ac:picMk id="9" creationId="{4CD1059D-2DE1-14BC-DEFA-BF3241D5565A}"/>
          </ac:picMkLst>
        </pc:picChg>
        <pc:picChg chg="mod">
          <ac:chgData name="Lisa Ellis" userId="S::l.ellis@uwtsd.ac.uk::1e3b8b31-18a3-40b3-8e12-8230c5071370" providerId="AD" clId="Web-{00000000-0000-0000-0000-000000000000}" dt="2026-09-16T14:07:58.179" v="162" actId="1076"/>
          <ac:picMkLst>
            <pc:docMk/>
            <pc:sldMk cId="202545546" sldId="667"/>
            <ac:picMk id="15" creationId="{E56872F0-38FF-D7A1-6157-6FF5EAE47673}"/>
          </ac:picMkLst>
        </pc:picChg>
        <pc:picChg chg="mod">
          <ac:chgData name="Lisa Ellis" userId="S::l.ellis@uwtsd.ac.uk::1e3b8b31-18a3-40b3-8e12-8230c5071370" providerId="AD" clId="Web-{00000000-0000-0000-0000-000000000000}" dt="2026-09-16T14:07:42.006" v="159" actId="1076"/>
          <ac:picMkLst>
            <pc:docMk/>
            <pc:sldMk cId="202545546" sldId="667"/>
            <ac:picMk id="17" creationId="{87D1DFF9-0930-918D-17B0-F1C651F86145}"/>
          </ac:picMkLst>
        </pc:picChg>
        <pc:picChg chg="mod">
          <ac:chgData name="Lisa Ellis" userId="S::l.ellis@uwtsd.ac.uk::1e3b8b31-18a3-40b3-8e12-8230c5071370" providerId="AD" clId="Web-{00000000-0000-0000-0000-000000000000}" dt="2026-09-16T14:07:22.771" v="156"/>
          <ac:picMkLst>
            <pc:docMk/>
            <pc:sldMk cId="202545546" sldId="667"/>
            <ac:picMk id="19" creationId="{6698389C-6750-FD2F-5EFF-D4AAEDDC554A}"/>
          </ac:picMkLst>
        </pc:picChg>
      </pc:sldChg>
      <pc:sldChg chg="modSp add del">
        <pc:chgData name="Lisa Ellis" userId="S::l.ellis@uwtsd.ac.uk::1e3b8b31-18a3-40b3-8e12-8230c5071370" providerId="AD" clId="Web-{00000000-0000-0000-0000-000000000000}" dt="2026-09-16T14:03:01.161" v="100" actId="20577"/>
        <pc:sldMkLst>
          <pc:docMk/>
          <pc:sldMk cId="1226153079" sldId="680"/>
        </pc:sldMkLst>
        <pc:spChg chg="mod">
          <ac:chgData name="Lisa Ellis" userId="S::l.ellis@uwtsd.ac.uk::1e3b8b31-18a3-40b3-8e12-8230c5071370" providerId="AD" clId="Web-{00000000-0000-0000-0000-000000000000}" dt="2026-09-16T14:03:01.161" v="100" actId="20577"/>
          <ac:spMkLst>
            <pc:docMk/>
            <pc:sldMk cId="1226153079" sldId="680"/>
            <ac:spMk id="3" creationId="{7C1E2A96-2FE2-7856-3D10-9A6E43D488C4}"/>
          </ac:spMkLst>
        </pc:spChg>
      </pc:sldChg>
      <pc:sldChg chg="modSp add ord">
        <pc:chgData name="Lisa Ellis" userId="S::l.ellis@uwtsd.ac.uk::1e3b8b31-18a3-40b3-8e12-8230c5071370" providerId="AD" clId="Web-{00000000-0000-0000-0000-000000000000}" dt="2026-09-16T14:06:11.002" v="135" actId="20577"/>
        <pc:sldMkLst>
          <pc:docMk/>
          <pc:sldMk cId="1025032460" sldId="681"/>
        </pc:sldMkLst>
        <pc:spChg chg="mod">
          <ac:chgData name="Lisa Ellis" userId="S::l.ellis@uwtsd.ac.uk::1e3b8b31-18a3-40b3-8e12-8230c5071370" providerId="AD" clId="Web-{00000000-0000-0000-0000-000000000000}" dt="2026-09-16T14:06:11.002" v="135" actId="20577"/>
          <ac:spMkLst>
            <pc:docMk/>
            <pc:sldMk cId="1025032460" sldId="681"/>
            <ac:spMk id="2" creationId="{0668E013-EB50-0794-19DB-860126EC7EEA}"/>
          </ac:spMkLst>
        </pc:spChg>
        <pc:spChg chg="mod">
          <ac:chgData name="Lisa Ellis" userId="S::l.ellis@uwtsd.ac.uk::1e3b8b31-18a3-40b3-8e12-8230c5071370" providerId="AD" clId="Web-{00000000-0000-0000-0000-000000000000}" dt="2026-09-16T14:05:13.733" v="126" actId="20577"/>
          <ac:spMkLst>
            <pc:docMk/>
            <pc:sldMk cId="1025032460" sldId="681"/>
            <ac:spMk id="3" creationId="{53177A6C-35E3-CEE8-0E10-458EA438CEC1}"/>
          </ac:spMkLst>
        </pc:spChg>
        <pc:spChg chg="mod">
          <ac:chgData name="Lisa Ellis" userId="S::l.ellis@uwtsd.ac.uk::1e3b8b31-18a3-40b3-8e12-8230c5071370" providerId="AD" clId="Web-{00000000-0000-0000-0000-000000000000}" dt="2026-09-16T14:05:10.420" v="124" actId="1076"/>
          <ac:spMkLst>
            <pc:docMk/>
            <pc:sldMk cId="1025032460" sldId="681"/>
            <ac:spMk id="4" creationId="{1014311C-51CC-3770-E02B-53E05362E0B3}"/>
          </ac:spMkLst>
        </pc:spChg>
        <pc:spChg chg="mod">
          <ac:chgData name="Lisa Ellis" userId="S::l.ellis@uwtsd.ac.uk::1e3b8b31-18a3-40b3-8e12-8230c5071370" providerId="AD" clId="Web-{00000000-0000-0000-0000-000000000000}" dt="2026-09-16T14:05:08.389" v="123" actId="1076"/>
          <ac:spMkLst>
            <pc:docMk/>
            <pc:sldMk cId="1025032460" sldId="681"/>
            <ac:spMk id="5" creationId="{32943B52-3118-C30A-2569-25E7882CB0F2}"/>
          </ac:spMkLst>
        </pc:spChg>
      </pc:sldChg>
      <pc:sldChg chg="modSp add">
        <pc:chgData name="Lisa Ellis" userId="S::l.ellis@uwtsd.ac.uk::1e3b8b31-18a3-40b3-8e12-8230c5071370" providerId="AD" clId="Web-{00000000-0000-0000-0000-000000000000}" dt="2026-09-16T14:04:23.183" v="117" actId="1076"/>
        <pc:sldMkLst>
          <pc:docMk/>
          <pc:sldMk cId="3177788299" sldId="682"/>
        </pc:sldMkLst>
        <pc:spChg chg="mod">
          <ac:chgData name="Lisa Ellis" userId="S::l.ellis@uwtsd.ac.uk::1e3b8b31-18a3-40b3-8e12-8230c5071370" providerId="AD" clId="Web-{00000000-0000-0000-0000-000000000000}" dt="2026-09-16T14:04:20.323" v="116" actId="14100"/>
          <ac:spMkLst>
            <pc:docMk/>
            <pc:sldMk cId="3177788299" sldId="682"/>
            <ac:spMk id="3" creationId="{14A6E4F6-8DD7-2815-E5BF-679448AA2A1C}"/>
          </ac:spMkLst>
        </pc:spChg>
        <pc:spChg chg="mod">
          <ac:chgData name="Lisa Ellis" userId="S::l.ellis@uwtsd.ac.uk::1e3b8b31-18a3-40b3-8e12-8230c5071370" providerId="AD" clId="Web-{00000000-0000-0000-0000-000000000000}" dt="2026-09-16T14:04:23.183" v="117" actId="1076"/>
          <ac:spMkLst>
            <pc:docMk/>
            <pc:sldMk cId="3177788299" sldId="682"/>
            <ac:spMk id="5" creationId="{DDD916B7-7C34-64BC-360B-048ADA506824}"/>
          </ac:spMkLst>
        </pc:spChg>
      </pc:sldChg>
      <pc:sldMasterChg chg="addSldLayout delSldLayout">
        <pc:chgData name="Lisa Ellis" userId="S::l.ellis@uwtsd.ac.uk::1e3b8b31-18a3-40b3-8e12-8230c5071370" providerId="AD" clId="Web-{00000000-0000-0000-0000-000000000000}" dt="2026-09-16T14:00:57.809" v="1"/>
        <pc:sldMasterMkLst>
          <pc:docMk/>
          <pc:sldMasterMk cId="2923642609" sldId="2147483648"/>
        </pc:sldMasterMkLst>
        <pc:sldLayoutChg chg="add del">
          <pc:chgData name="Lisa Ellis" userId="S::l.ellis@uwtsd.ac.uk::1e3b8b31-18a3-40b3-8e12-8230c5071370" providerId="AD" clId="Web-{00000000-0000-0000-0000-000000000000}" dt="2026-09-16T14:00:57.809" v="1"/>
          <pc:sldLayoutMkLst>
            <pc:docMk/>
            <pc:sldMasterMk cId="2923642609" sldId="2147483648"/>
            <pc:sldLayoutMk cId="3538230664" sldId="2147483707"/>
          </pc:sldLayoutMkLst>
        </pc:sldLayoutChg>
      </pc:sldMasterChg>
      <pc:sldMasterChg chg="addSldLayout">
        <pc:chgData name="Lisa Ellis" userId="S::l.ellis@uwtsd.ac.uk::1e3b8b31-18a3-40b3-8e12-8230c5071370" providerId="AD" clId="Web-{00000000-0000-0000-0000-000000000000}" dt="2026-09-16T14:01:02.950" v="2"/>
        <pc:sldMasterMkLst>
          <pc:docMk/>
          <pc:sldMasterMk cId="1384196811" sldId="2147483658"/>
        </pc:sldMasterMkLst>
        <pc:sldLayoutChg chg="add">
          <pc:chgData name="Lisa Ellis" userId="S::l.ellis@uwtsd.ac.uk::1e3b8b31-18a3-40b3-8e12-8230c5071370" providerId="AD" clId="Web-{00000000-0000-0000-0000-000000000000}" dt="2026-09-16T14:01:02.950" v="2"/>
          <pc:sldLayoutMkLst>
            <pc:docMk/>
            <pc:sldMasterMk cId="1384196811" sldId="2147483658"/>
            <pc:sldLayoutMk cId="3030550240" sldId="2147483687"/>
          </pc:sldLayoutMkLst>
        </pc:sldLayoutChg>
      </pc:sldMasterChg>
    </pc:docChg>
  </pc:docChgLst>
  <pc:docChgLst>
    <pc:chgData name="Lisa Ellis" userId="1e3b8b31-18a3-40b3-8e12-8230c5071370" providerId="ADAL" clId="{563BA9DA-5175-456B-8E08-B93023433B20}"/>
    <pc:docChg chg="undo custSel addSld delSld modSld">
      <pc:chgData name="Lisa Ellis" userId="1e3b8b31-18a3-40b3-8e12-8230c5071370" providerId="ADAL" clId="{563BA9DA-5175-456B-8E08-B93023433B20}" dt="2026-09-17T08:22:33.564" v="1247" actId="20577"/>
      <pc:docMkLst>
        <pc:docMk/>
      </pc:docMkLst>
      <pc:sldChg chg="modSp add del mod">
        <pc:chgData name="Lisa Ellis" userId="1e3b8b31-18a3-40b3-8e12-8230c5071370" providerId="ADAL" clId="{563BA9DA-5175-456B-8E08-B93023433B20}" dt="2026-09-16T13:59:57.091" v="101" actId="2696"/>
        <pc:sldMkLst>
          <pc:docMk/>
          <pc:sldMk cId="4153852507" sldId="257"/>
        </pc:sldMkLst>
        <pc:spChg chg="mod">
          <ac:chgData name="Lisa Ellis" userId="1e3b8b31-18a3-40b3-8e12-8230c5071370" providerId="ADAL" clId="{563BA9DA-5175-456B-8E08-B93023433B20}" dt="2026-09-16T13:57:45.907" v="21" actId="27636"/>
          <ac:spMkLst>
            <pc:docMk/>
            <pc:sldMk cId="4153852507" sldId="257"/>
            <ac:spMk id="3" creationId="{00000000-0000-0000-0000-000000000000}"/>
          </ac:spMkLst>
        </pc:spChg>
      </pc:sldChg>
      <pc:sldChg chg="del">
        <pc:chgData name="Lisa Ellis" userId="1e3b8b31-18a3-40b3-8e12-8230c5071370" providerId="ADAL" clId="{563BA9DA-5175-456B-8E08-B93023433B20}" dt="2026-09-17T08:12:00.026" v="1195" actId="2696"/>
        <pc:sldMkLst>
          <pc:docMk/>
          <pc:sldMk cId="2469224491" sldId="258"/>
        </pc:sldMkLst>
      </pc:sldChg>
      <pc:sldChg chg="addSp modSp mod">
        <pc:chgData name="Lisa Ellis" userId="1e3b8b31-18a3-40b3-8e12-8230c5071370" providerId="ADAL" clId="{563BA9DA-5175-456B-8E08-B93023433B20}" dt="2026-09-17T08:12:30.712" v="1196" actId="255"/>
        <pc:sldMkLst>
          <pc:docMk/>
          <pc:sldMk cId="4231018860" sldId="259"/>
        </pc:sldMkLst>
        <pc:spChg chg="add mod">
          <ac:chgData name="Lisa Ellis" userId="1e3b8b31-18a3-40b3-8e12-8230c5071370" providerId="ADAL" clId="{563BA9DA-5175-456B-8E08-B93023433B20}" dt="2026-09-17T08:12:30.712" v="1196" actId="255"/>
          <ac:spMkLst>
            <pc:docMk/>
            <pc:sldMk cId="4231018860" sldId="259"/>
            <ac:spMk id="3" creationId="{361343A4-27B5-BA48-8A97-226C474D4689}"/>
          </ac:spMkLst>
        </pc:spChg>
        <pc:spChg chg="add mod">
          <ac:chgData name="Lisa Ellis" userId="1e3b8b31-18a3-40b3-8e12-8230c5071370" providerId="ADAL" clId="{563BA9DA-5175-456B-8E08-B93023433B20}" dt="2026-09-16T13:59:36.811" v="99" actId="255"/>
          <ac:spMkLst>
            <pc:docMk/>
            <pc:sldMk cId="4231018860" sldId="259"/>
            <ac:spMk id="4" creationId="{CFFD18D8-2250-6B64-7AAE-576BD08A8DF2}"/>
          </ac:spMkLst>
        </pc:spChg>
      </pc:sldChg>
      <pc:sldChg chg="modSp add mod">
        <pc:chgData name="Lisa Ellis" userId="1e3b8b31-18a3-40b3-8e12-8230c5071370" providerId="ADAL" clId="{563BA9DA-5175-456B-8E08-B93023433B20}" dt="2026-09-16T14:17:34.739" v="178" actId="2711"/>
        <pc:sldMkLst>
          <pc:docMk/>
          <pc:sldMk cId="4257807791" sldId="270"/>
        </pc:sldMkLst>
        <pc:spChg chg="mod">
          <ac:chgData name="Lisa Ellis" userId="1e3b8b31-18a3-40b3-8e12-8230c5071370" providerId="ADAL" clId="{563BA9DA-5175-456B-8E08-B93023433B20}" dt="2026-09-16T14:17:34.739" v="178" actId="2711"/>
          <ac:spMkLst>
            <pc:docMk/>
            <pc:sldMk cId="4257807791" sldId="270"/>
            <ac:spMk id="2" creationId="{DA5FF292-9EB9-41A8-8FEB-FB095EA84809}"/>
          </ac:spMkLst>
        </pc:spChg>
        <pc:picChg chg="mod">
          <ac:chgData name="Lisa Ellis" userId="1e3b8b31-18a3-40b3-8e12-8230c5071370" providerId="ADAL" clId="{563BA9DA-5175-456B-8E08-B93023433B20}" dt="2026-09-16T14:17:25.164" v="175" actId="1076"/>
          <ac:picMkLst>
            <pc:docMk/>
            <pc:sldMk cId="4257807791" sldId="270"/>
            <ac:picMk id="5" creationId="{C85AE806-5043-AB1F-38A2-D6E51F4B1293}"/>
          </ac:picMkLst>
        </pc:picChg>
      </pc:sldChg>
      <pc:sldChg chg="modSp add mod">
        <pc:chgData name="Lisa Ellis" userId="1e3b8b31-18a3-40b3-8e12-8230c5071370" providerId="ADAL" clId="{563BA9DA-5175-456B-8E08-B93023433B20}" dt="2026-09-16T14:18:40.137" v="190" actId="1076"/>
        <pc:sldMkLst>
          <pc:docMk/>
          <pc:sldMk cId="3462620407" sldId="273"/>
        </pc:sldMkLst>
        <pc:spChg chg="mod">
          <ac:chgData name="Lisa Ellis" userId="1e3b8b31-18a3-40b3-8e12-8230c5071370" providerId="ADAL" clId="{563BA9DA-5175-456B-8E08-B93023433B20}" dt="2026-09-16T14:18:19.368" v="186" actId="2711"/>
          <ac:spMkLst>
            <pc:docMk/>
            <pc:sldMk cId="3462620407" sldId="273"/>
            <ac:spMk id="2" creationId="{94933FB3-EE54-246F-EF55-D576F073C2BA}"/>
          </ac:spMkLst>
        </pc:spChg>
        <pc:spChg chg="mod">
          <ac:chgData name="Lisa Ellis" userId="1e3b8b31-18a3-40b3-8e12-8230c5071370" providerId="ADAL" clId="{563BA9DA-5175-456B-8E08-B93023433B20}" dt="2026-09-16T14:18:04.418" v="181" actId="1076"/>
          <ac:spMkLst>
            <pc:docMk/>
            <pc:sldMk cId="3462620407" sldId="273"/>
            <ac:spMk id="3" creationId="{7E8E6BF9-21AE-8960-A0B4-9AB730964DDF}"/>
          </ac:spMkLst>
        </pc:spChg>
        <pc:spChg chg="mod">
          <ac:chgData name="Lisa Ellis" userId="1e3b8b31-18a3-40b3-8e12-8230c5071370" providerId="ADAL" clId="{563BA9DA-5175-456B-8E08-B93023433B20}" dt="2026-09-16T14:18:30.460" v="188" actId="1076"/>
          <ac:spMkLst>
            <pc:docMk/>
            <pc:sldMk cId="3462620407" sldId="273"/>
            <ac:spMk id="6" creationId="{523D4352-0957-3F48-EAF8-31C014841F66}"/>
          </ac:spMkLst>
        </pc:spChg>
        <pc:spChg chg="mod">
          <ac:chgData name="Lisa Ellis" userId="1e3b8b31-18a3-40b3-8e12-8230c5071370" providerId="ADAL" clId="{563BA9DA-5175-456B-8E08-B93023433B20}" dt="2026-09-16T14:18:40.137" v="190" actId="1076"/>
          <ac:spMkLst>
            <pc:docMk/>
            <pc:sldMk cId="3462620407" sldId="273"/>
            <ac:spMk id="8" creationId="{0AF9CDC4-0223-6E1B-3BC6-F62B58B2AB5F}"/>
          </ac:spMkLst>
        </pc:spChg>
      </pc:sldChg>
      <pc:sldChg chg="modSp add mod">
        <pc:chgData name="Lisa Ellis" userId="1e3b8b31-18a3-40b3-8e12-8230c5071370" providerId="ADAL" clId="{563BA9DA-5175-456B-8E08-B93023433B20}" dt="2026-09-16T15:13:16.018" v="581" actId="20577"/>
        <pc:sldMkLst>
          <pc:docMk/>
          <pc:sldMk cId="2088584478" sldId="274"/>
        </pc:sldMkLst>
        <pc:spChg chg="mod">
          <ac:chgData name="Lisa Ellis" userId="1e3b8b31-18a3-40b3-8e12-8230c5071370" providerId="ADAL" clId="{563BA9DA-5175-456B-8E08-B93023433B20}" dt="2026-09-16T15:12:26.075" v="528" actId="113"/>
          <ac:spMkLst>
            <pc:docMk/>
            <pc:sldMk cId="2088584478" sldId="274"/>
            <ac:spMk id="2" creationId="{F95E2620-36D1-33B9-2E97-E7194846156C}"/>
          </ac:spMkLst>
        </pc:spChg>
        <pc:spChg chg="mod">
          <ac:chgData name="Lisa Ellis" userId="1e3b8b31-18a3-40b3-8e12-8230c5071370" providerId="ADAL" clId="{563BA9DA-5175-456B-8E08-B93023433B20}" dt="2026-09-16T15:13:16.018" v="581" actId="20577"/>
          <ac:spMkLst>
            <pc:docMk/>
            <pc:sldMk cId="2088584478" sldId="274"/>
            <ac:spMk id="3" creationId="{31522894-BA80-FDD4-1E72-72F4825DC926}"/>
          </ac:spMkLst>
        </pc:spChg>
        <pc:picChg chg="mod">
          <ac:chgData name="Lisa Ellis" userId="1e3b8b31-18a3-40b3-8e12-8230c5071370" providerId="ADAL" clId="{563BA9DA-5175-456B-8E08-B93023433B20}" dt="2026-09-16T15:12:43.031" v="532" actId="1076"/>
          <ac:picMkLst>
            <pc:docMk/>
            <pc:sldMk cId="2088584478" sldId="274"/>
            <ac:picMk id="4" creationId="{D6BC79A1-F927-06D7-1F6D-BEAF94811EC6}"/>
          </ac:picMkLst>
        </pc:picChg>
        <pc:picChg chg="mod">
          <ac:chgData name="Lisa Ellis" userId="1e3b8b31-18a3-40b3-8e12-8230c5071370" providerId="ADAL" clId="{563BA9DA-5175-456B-8E08-B93023433B20}" dt="2026-09-16T15:12:51.551" v="535" actId="1076"/>
          <ac:picMkLst>
            <pc:docMk/>
            <pc:sldMk cId="2088584478" sldId="274"/>
            <ac:picMk id="5" creationId="{C74B524C-0FEB-45FF-03EC-9215C2EFE547}"/>
          </ac:picMkLst>
        </pc:picChg>
        <pc:picChg chg="mod">
          <ac:chgData name="Lisa Ellis" userId="1e3b8b31-18a3-40b3-8e12-8230c5071370" providerId="ADAL" clId="{563BA9DA-5175-456B-8E08-B93023433B20}" dt="2026-09-16T15:12:47.387" v="534" actId="1076"/>
          <ac:picMkLst>
            <pc:docMk/>
            <pc:sldMk cId="2088584478" sldId="274"/>
            <ac:picMk id="9" creationId="{DDFCF5D1-35BD-583D-EB77-80F29D93EFB5}"/>
          </ac:picMkLst>
        </pc:picChg>
      </pc:sldChg>
      <pc:sldChg chg="addSp modSp add mod">
        <pc:chgData name="Lisa Ellis" userId="1e3b8b31-18a3-40b3-8e12-8230c5071370" providerId="ADAL" clId="{563BA9DA-5175-456B-8E08-B93023433B20}" dt="2026-09-17T08:22:33.564" v="1247" actId="20577"/>
        <pc:sldMkLst>
          <pc:docMk/>
          <pc:sldMk cId="1725504566" sldId="280"/>
        </pc:sldMkLst>
        <pc:spChg chg="mod">
          <ac:chgData name="Lisa Ellis" userId="1e3b8b31-18a3-40b3-8e12-8230c5071370" providerId="ADAL" clId="{563BA9DA-5175-456B-8E08-B93023433B20}" dt="2026-09-17T08:22:33.564" v="1247" actId="20577"/>
          <ac:spMkLst>
            <pc:docMk/>
            <pc:sldMk cId="1725504566" sldId="280"/>
            <ac:spMk id="2" creationId="{75B0A9F2-0444-6895-D1D4-756DC312C4D3}"/>
          </ac:spMkLst>
        </pc:spChg>
        <pc:spChg chg="mod">
          <ac:chgData name="Lisa Ellis" userId="1e3b8b31-18a3-40b3-8e12-8230c5071370" providerId="ADAL" clId="{563BA9DA-5175-456B-8E08-B93023433B20}" dt="2026-09-17T08:20:22.203" v="1230" actId="1076"/>
          <ac:spMkLst>
            <pc:docMk/>
            <pc:sldMk cId="1725504566" sldId="280"/>
            <ac:spMk id="3" creationId="{02A0E13D-5927-06E1-A7EF-CD0F7340F026}"/>
          </ac:spMkLst>
        </pc:spChg>
        <pc:spChg chg="mod">
          <ac:chgData name="Lisa Ellis" userId="1e3b8b31-18a3-40b3-8e12-8230c5071370" providerId="ADAL" clId="{563BA9DA-5175-456B-8E08-B93023433B20}" dt="2026-09-16T15:19:53.730" v="660" actId="1076"/>
          <ac:spMkLst>
            <pc:docMk/>
            <pc:sldMk cId="1725504566" sldId="280"/>
            <ac:spMk id="4" creationId="{6B1EC8E7-5BB5-88DB-C33F-53D6E3B5770C}"/>
          </ac:spMkLst>
        </pc:spChg>
        <pc:spChg chg="mod">
          <ac:chgData name="Lisa Ellis" userId="1e3b8b31-18a3-40b3-8e12-8230c5071370" providerId="ADAL" clId="{563BA9DA-5175-456B-8E08-B93023433B20}" dt="2026-09-16T15:20:45.863" v="668" actId="1076"/>
          <ac:spMkLst>
            <pc:docMk/>
            <pc:sldMk cId="1725504566" sldId="280"/>
            <ac:spMk id="5" creationId="{B4E589BD-57EB-AFCD-8134-455966F7DA96}"/>
          </ac:spMkLst>
        </pc:spChg>
        <pc:spChg chg="add mod">
          <ac:chgData name="Lisa Ellis" userId="1e3b8b31-18a3-40b3-8e12-8230c5071370" providerId="ADAL" clId="{563BA9DA-5175-456B-8E08-B93023433B20}" dt="2026-09-17T08:20:36.780" v="1232" actId="1076"/>
          <ac:spMkLst>
            <pc:docMk/>
            <pc:sldMk cId="1725504566" sldId="280"/>
            <ac:spMk id="7" creationId="{514D3080-B20F-0F11-3579-43C0E14FD979}"/>
          </ac:spMkLst>
        </pc:spChg>
        <pc:spChg chg="add mod">
          <ac:chgData name="Lisa Ellis" userId="1e3b8b31-18a3-40b3-8e12-8230c5071370" providerId="ADAL" clId="{563BA9DA-5175-456B-8E08-B93023433B20}" dt="2026-09-17T08:20:29.551" v="1231" actId="1076"/>
          <ac:spMkLst>
            <pc:docMk/>
            <pc:sldMk cId="1725504566" sldId="280"/>
            <ac:spMk id="9" creationId="{8844C8DF-1553-402B-C7B9-38874960F372}"/>
          </ac:spMkLst>
        </pc:spChg>
      </pc:sldChg>
      <pc:sldChg chg="modSp add mod">
        <pc:chgData name="Lisa Ellis" userId="1e3b8b31-18a3-40b3-8e12-8230c5071370" providerId="ADAL" clId="{563BA9DA-5175-456B-8E08-B93023433B20}" dt="2026-09-16T15:32:58.755" v="704" actId="1076"/>
        <pc:sldMkLst>
          <pc:docMk/>
          <pc:sldMk cId="2723716589" sldId="282"/>
        </pc:sldMkLst>
        <pc:spChg chg="mod">
          <ac:chgData name="Lisa Ellis" userId="1e3b8b31-18a3-40b3-8e12-8230c5071370" providerId="ADAL" clId="{563BA9DA-5175-456B-8E08-B93023433B20}" dt="2026-09-16T15:31:41.744" v="686" actId="2711"/>
          <ac:spMkLst>
            <pc:docMk/>
            <pc:sldMk cId="2723716589" sldId="282"/>
            <ac:spMk id="2" creationId="{07DE2FC5-E49F-4AB3-AD3D-65E9BD5B16E8}"/>
          </ac:spMkLst>
        </pc:spChg>
        <pc:grpChg chg="mod">
          <ac:chgData name="Lisa Ellis" userId="1e3b8b31-18a3-40b3-8e12-8230c5071370" providerId="ADAL" clId="{563BA9DA-5175-456B-8E08-B93023433B20}" dt="2026-09-16T15:31:54.841" v="688" actId="1076"/>
          <ac:grpSpMkLst>
            <pc:docMk/>
            <pc:sldMk cId="2723716589" sldId="282"/>
            <ac:grpSpMk id="3" creationId="{E2853355-F530-82AB-E36B-F9E958321005}"/>
          </ac:grpSpMkLst>
        </pc:grpChg>
        <pc:grpChg chg="mod">
          <ac:chgData name="Lisa Ellis" userId="1e3b8b31-18a3-40b3-8e12-8230c5071370" providerId="ADAL" clId="{563BA9DA-5175-456B-8E08-B93023433B20}" dt="2026-09-16T15:32:00.196" v="690" actId="14100"/>
          <ac:grpSpMkLst>
            <pc:docMk/>
            <pc:sldMk cId="2723716589" sldId="282"/>
            <ac:grpSpMk id="4" creationId="{3BC7E0A0-157B-D51D-0BB4-0E8A48EF448C}"/>
          </ac:grpSpMkLst>
        </pc:grpChg>
        <pc:grpChg chg="mod">
          <ac:chgData name="Lisa Ellis" userId="1e3b8b31-18a3-40b3-8e12-8230c5071370" providerId="ADAL" clId="{563BA9DA-5175-456B-8E08-B93023433B20}" dt="2026-09-16T15:32:07.041" v="692" actId="14100"/>
          <ac:grpSpMkLst>
            <pc:docMk/>
            <pc:sldMk cId="2723716589" sldId="282"/>
            <ac:grpSpMk id="5" creationId="{C60D4417-B378-745B-EB89-090254FE4339}"/>
          </ac:grpSpMkLst>
        </pc:grpChg>
        <pc:grpChg chg="mod">
          <ac:chgData name="Lisa Ellis" userId="1e3b8b31-18a3-40b3-8e12-8230c5071370" providerId="ADAL" clId="{563BA9DA-5175-456B-8E08-B93023433B20}" dt="2026-09-16T15:32:14.755" v="694" actId="14100"/>
          <ac:grpSpMkLst>
            <pc:docMk/>
            <pc:sldMk cId="2723716589" sldId="282"/>
            <ac:grpSpMk id="22" creationId="{F82D93E6-ABD6-CC80-9DB9-F8ED608EF70A}"/>
          </ac:grpSpMkLst>
        </pc:grpChg>
        <pc:grpChg chg="mod">
          <ac:chgData name="Lisa Ellis" userId="1e3b8b31-18a3-40b3-8e12-8230c5071370" providerId="ADAL" clId="{563BA9DA-5175-456B-8E08-B93023433B20}" dt="2026-09-16T15:32:44.753" v="702" actId="1076"/>
          <ac:grpSpMkLst>
            <pc:docMk/>
            <pc:sldMk cId="2723716589" sldId="282"/>
            <ac:grpSpMk id="33" creationId="{4000704E-5172-2ACA-BEE7-20C9F690EC0A}"/>
          </ac:grpSpMkLst>
        </pc:grpChg>
        <pc:picChg chg="mod">
          <ac:chgData name="Lisa Ellis" userId="1e3b8b31-18a3-40b3-8e12-8230c5071370" providerId="ADAL" clId="{563BA9DA-5175-456B-8E08-B93023433B20}" dt="2026-09-16T15:31:48.649" v="687" actId="14100"/>
          <ac:picMkLst>
            <pc:docMk/>
            <pc:sldMk cId="2723716589" sldId="282"/>
            <ac:picMk id="6" creationId="{699176D4-7D93-AD92-28A2-AC913D530285}"/>
          </ac:picMkLst>
        </pc:picChg>
        <pc:picChg chg="mod">
          <ac:chgData name="Lisa Ellis" userId="1e3b8b31-18a3-40b3-8e12-8230c5071370" providerId="ADAL" clId="{563BA9DA-5175-456B-8E08-B93023433B20}" dt="2026-09-16T15:32:58.755" v="704" actId="1076"/>
          <ac:picMkLst>
            <pc:docMk/>
            <pc:sldMk cId="2723716589" sldId="282"/>
            <ac:picMk id="8" creationId="{82354A56-ACCD-E4A0-0B36-A9D763AD2B57}"/>
          </ac:picMkLst>
        </pc:picChg>
        <pc:picChg chg="mod">
          <ac:chgData name="Lisa Ellis" userId="1e3b8b31-18a3-40b3-8e12-8230c5071370" providerId="ADAL" clId="{563BA9DA-5175-456B-8E08-B93023433B20}" dt="2026-09-16T15:32:38.879" v="701" actId="1076"/>
          <ac:picMkLst>
            <pc:docMk/>
            <pc:sldMk cId="2723716589" sldId="282"/>
            <ac:picMk id="27" creationId="{FF2B3A70-8023-DA3D-149B-92BE4A09AA61}"/>
          </ac:picMkLst>
        </pc:picChg>
      </pc:sldChg>
      <pc:sldChg chg="modSp add mod">
        <pc:chgData name="Lisa Ellis" userId="1e3b8b31-18a3-40b3-8e12-8230c5071370" providerId="ADAL" clId="{563BA9DA-5175-456B-8E08-B93023433B20}" dt="2026-09-16T15:44:55.223" v="832" actId="1076"/>
        <pc:sldMkLst>
          <pc:docMk/>
          <pc:sldMk cId="3076677410" sldId="284"/>
        </pc:sldMkLst>
        <pc:spChg chg="mod">
          <ac:chgData name="Lisa Ellis" userId="1e3b8b31-18a3-40b3-8e12-8230c5071370" providerId="ADAL" clId="{563BA9DA-5175-456B-8E08-B93023433B20}" dt="2026-09-16T15:44:25.627" v="825" actId="2711"/>
          <ac:spMkLst>
            <pc:docMk/>
            <pc:sldMk cId="3076677410" sldId="284"/>
            <ac:spMk id="2" creationId="{53309D84-5FB6-4980-5668-E7F015F134D1}"/>
          </ac:spMkLst>
        </pc:spChg>
        <pc:spChg chg="mod">
          <ac:chgData name="Lisa Ellis" userId="1e3b8b31-18a3-40b3-8e12-8230c5071370" providerId="ADAL" clId="{563BA9DA-5175-456B-8E08-B93023433B20}" dt="2026-09-16T15:44:29.591" v="826" actId="1076"/>
          <ac:spMkLst>
            <pc:docMk/>
            <pc:sldMk cId="3076677410" sldId="284"/>
            <ac:spMk id="3" creationId="{63F4B45B-5FE1-2F55-3DAF-2552B35B9B12}"/>
          </ac:spMkLst>
        </pc:spChg>
        <pc:spChg chg="mod">
          <ac:chgData name="Lisa Ellis" userId="1e3b8b31-18a3-40b3-8e12-8230c5071370" providerId="ADAL" clId="{563BA9DA-5175-456B-8E08-B93023433B20}" dt="2026-09-16T15:44:55.223" v="832" actId="1076"/>
          <ac:spMkLst>
            <pc:docMk/>
            <pc:sldMk cId="3076677410" sldId="284"/>
            <ac:spMk id="4" creationId="{1BDD453C-9874-A5A9-A47B-83DC6DF07B01}"/>
          </ac:spMkLst>
        </pc:spChg>
        <pc:spChg chg="mod">
          <ac:chgData name="Lisa Ellis" userId="1e3b8b31-18a3-40b3-8e12-8230c5071370" providerId="ADAL" clId="{563BA9DA-5175-456B-8E08-B93023433B20}" dt="2026-09-16T15:44:40.889" v="829" actId="1076"/>
          <ac:spMkLst>
            <pc:docMk/>
            <pc:sldMk cId="3076677410" sldId="284"/>
            <ac:spMk id="7" creationId="{005D8370-74BE-2666-1F59-11A94968B245}"/>
          </ac:spMkLst>
        </pc:spChg>
        <pc:spChg chg="mod">
          <ac:chgData name="Lisa Ellis" userId="1e3b8b31-18a3-40b3-8e12-8230c5071370" providerId="ADAL" clId="{563BA9DA-5175-456B-8E08-B93023433B20}" dt="2026-09-16T15:44:46.085" v="830" actId="1076"/>
          <ac:spMkLst>
            <pc:docMk/>
            <pc:sldMk cId="3076677410" sldId="284"/>
            <ac:spMk id="9" creationId="{85AA1A8D-B3BE-444F-EFFC-3D3E78DF399D}"/>
          </ac:spMkLst>
        </pc:spChg>
        <pc:spChg chg="mod">
          <ac:chgData name="Lisa Ellis" userId="1e3b8b31-18a3-40b3-8e12-8230c5071370" providerId="ADAL" clId="{563BA9DA-5175-456B-8E08-B93023433B20}" dt="2026-09-16T15:44:51.437" v="831" actId="1076"/>
          <ac:spMkLst>
            <pc:docMk/>
            <pc:sldMk cId="3076677410" sldId="284"/>
            <ac:spMk id="17" creationId="{747173C3-D445-5D70-D890-37A8EE981A5A}"/>
          </ac:spMkLst>
        </pc:spChg>
        <pc:grpChg chg="mod">
          <ac:chgData name="Lisa Ellis" userId="1e3b8b31-18a3-40b3-8e12-8230c5071370" providerId="ADAL" clId="{563BA9DA-5175-456B-8E08-B93023433B20}" dt="2026-09-16T15:44:33.336" v="827" actId="1076"/>
          <ac:grpSpMkLst>
            <pc:docMk/>
            <pc:sldMk cId="3076677410" sldId="284"/>
            <ac:grpSpMk id="13" creationId="{C5B69BB5-4A18-FD37-C518-6306FEFEC14B}"/>
          </ac:grpSpMkLst>
        </pc:grpChg>
        <pc:grpChg chg="mod">
          <ac:chgData name="Lisa Ellis" userId="1e3b8b31-18a3-40b3-8e12-8230c5071370" providerId="ADAL" clId="{563BA9DA-5175-456B-8E08-B93023433B20}" dt="2026-09-16T15:44:36.724" v="828" actId="1076"/>
          <ac:grpSpMkLst>
            <pc:docMk/>
            <pc:sldMk cId="3076677410" sldId="284"/>
            <ac:grpSpMk id="14" creationId="{C3EFC28C-8EFC-FC58-FB16-BCE06FDAF9F3}"/>
          </ac:grpSpMkLst>
        </pc:grpChg>
      </pc:sldChg>
      <pc:sldChg chg="modSp add mod">
        <pc:chgData name="Lisa Ellis" userId="1e3b8b31-18a3-40b3-8e12-8230c5071370" providerId="ADAL" clId="{563BA9DA-5175-456B-8E08-B93023433B20}" dt="2026-09-16T15:36:35.337" v="748" actId="1076"/>
        <pc:sldMkLst>
          <pc:docMk/>
          <pc:sldMk cId="3797874712" sldId="286"/>
        </pc:sldMkLst>
        <pc:spChg chg="mod">
          <ac:chgData name="Lisa Ellis" userId="1e3b8b31-18a3-40b3-8e12-8230c5071370" providerId="ADAL" clId="{563BA9DA-5175-456B-8E08-B93023433B20}" dt="2026-09-16T15:35:29.461" v="735" actId="2711"/>
          <ac:spMkLst>
            <pc:docMk/>
            <pc:sldMk cId="3797874712" sldId="286"/>
            <ac:spMk id="2" creationId="{B4EF0C41-2CDF-CC8E-6CFA-BEF95749A19A}"/>
          </ac:spMkLst>
        </pc:spChg>
        <pc:spChg chg="mod">
          <ac:chgData name="Lisa Ellis" userId="1e3b8b31-18a3-40b3-8e12-8230c5071370" providerId="ADAL" clId="{563BA9DA-5175-456B-8E08-B93023433B20}" dt="2026-09-16T15:35:44.798" v="738" actId="1076"/>
          <ac:spMkLst>
            <pc:docMk/>
            <pc:sldMk cId="3797874712" sldId="286"/>
            <ac:spMk id="9" creationId="{644DFCCA-0DBF-8959-2B0C-FFB85B844831}"/>
          </ac:spMkLst>
        </pc:spChg>
        <pc:spChg chg="mod">
          <ac:chgData name="Lisa Ellis" userId="1e3b8b31-18a3-40b3-8e12-8230c5071370" providerId="ADAL" clId="{563BA9DA-5175-456B-8E08-B93023433B20}" dt="2026-09-16T15:35:40.544" v="737" actId="1076"/>
          <ac:spMkLst>
            <pc:docMk/>
            <pc:sldMk cId="3797874712" sldId="286"/>
            <ac:spMk id="17" creationId="{75BE9465-6633-7467-563E-1B32ED0A8F31}"/>
          </ac:spMkLst>
        </pc:spChg>
        <pc:grpChg chg="mod">
          <ac:chgData name="Lisa Ellis" userId="1e3b8b31-18a3-40b3-8e12-8230c5071370" providerId="ADAL" clId="{563BA9DA-5175-456B-8E08-B93023433B20}" dt="2026-09-16T15:36:35.337" v="748" actId="1076"/>
          <ac:grpSpMkLst>
            <pc:docMk/>
            <pc:sldMk cId="3797874712" sldId="286"/>
            <ac:grpSpMk id="28" creationId="{98B4B555-569C-E2F5-5C1E-11FCD7A4983C}"/>
          </ac:grpSpMkLst>
        </pc:grpChg>
        <pc:grpChg chg="mod">
          <ac:chgData name="Lisa Ellis" userId="1e3b8b31-18a3-40b3-8e12-8230c5071370" providerId="ADAL" clId="{563BA9DA-5175-456B-8E08-B93023433B20}" dt="2026-09-16T15:36:30.874" v="747" actId="14100"/>
          <ac:grpSpMkLst>
            <pc:docMk/>
            <pc:sldMk cId="3797874712" sldId="286"/>
            <ac:grpSpMk id="29" creationId="{5CEDA007-2DC0-4E40-F92E-660D5A91AE2A}"/>
          </ac:grpSpMkLst>
        </pc:grpChg>
        <pc:grpChg chg="mod">
          <ac:chgData name="Lisa Ellis" userId="1e3b8b31-18a3-40b3-8e12-8230c5071370" providerId="ADAL" clId="{563BA9DA-5175-456B-8E08-B93023433B20}" dt="2026-09-16T15:36:06.582" v="743" actId="1076"/>
          <ac:grpSpMkLst>
            <pc:docMk/>
            <pc:sldMk cId="3797874712" sldId="286"/>
            <ac:grpSpMk id="30" creationId="{7A04B8DF-7DFF-442D-FDD9-FE35082DF8BB}"/>
          </ac:grpSpMkLst>
        </pc:grpChg>
        <pc:grpChg chg="mod">
          <ac:chgData name="Lisa Ellis" userId="1e3b8b31-18a3-40b3-8e12-8230c5071370" providerId="ADAL" clId="{563BA9DA-5175-456B-8E08-B93023433B20}" dt="2026-09-16T15:36:02.183" v="742" actId="1076"/>
          <ac:grpSpMkLst>
            <pc:docMk/>
            <pc:sldMk cId="3797874712" sldId="286"/>
            <ac:grpSpMk id="31" creationId="{3510803D-D960-2DCF-FF25-65FAA1186789}"/>
          </ac:grpSpMkLst>
        </pc:grpChg>
        <pc:grpChg chg="mod">
          <ac:chgData name="Lisa Ellis" userId="1e3b8b31-18a3-40b3-8e12-8230c5071370" providerId="ADAL" clId="{563BA9DA-5175-456B-8E08-B93023433B20}" dt="2026-09-16T15:36:17.086" v="744" actId="1076"/>
          <ac:grpSpMkLst>
            <pc:docMk/>
            <pc:sldMk cId="3797874712" sldId="286"/>
            <ac:grpSpMk id="32" creationId="{DFC956EE-4240-36F7-1131-CD6D0F401D07}"/>
          </ac:grpSpMkLst>
        </pc:grpChg>
        <pc:grpChg chg="mod">
          <ac:chgData name="Lisa Ellis" userId="1e3b8b31-18a3-40b3-8e12-8230c5071370" providerId="ADAL" clId="{563BA9DA-5175-456B-8E08-B93023433B20}" dt="2026-09-16T15:36:22.386" v="745" actId="1076"/>
          <ac:grpSpMkLst>
            <pc:docMk/>
            <pc:sldMk cId="3797874712" sldId="286"/>
            <ac:grpSpMk id="33" creationId="{B457C40D-82D1-83D4-51CE-E0126EAE5387}"/>
          </ac:grpSpMkLst>
        </pc:grpChg>
        <pc:picChg chg="mod">
          <ac:chgData name="Lisa Ellis" userId="1e3b8b31-18a3-40b3-8e12-8230c5071370" providerId="ADAL" clId="{563BA9DA-5175-456B-8E08-B93023433B20}" dt="2026-09-16T15:35:52.763" v="740" actId="14100"/>
          <ac:picMkLst>
            <pc:docMk/>
            <pc:sldMk cId="3797874712" sldId="286"/>
            <ac:picMk id="5" creationId="{A4078913-66CE-4D3D-A5AD-48FCF1AC03EF}"/>
          </ac:picMkLst>
        </pc:picChg>
        <pc:picChg chg="mod">
          <ac:chgData name="Lisa Ellis" userId="1e3b8b31-18a3-40b3-8e12-8230c5071370" providerId="ADAL" clId="{563BA9DA-5175-456B-8E08-B93023433B20}" dt="2026-09-16T15:35:55.764" v="741" actId="1076"/>
          <ac:picMkLst>
            <pc:docMk/>
            <pc:sldMk cId="3797874712" sldId="286"/>
            <ac:picMk id="6" creationId="{28EE2A1C-F8E5-B669-725D-340CA8559689}"/>
          </ac:picMkLst>
        </pc:picChg>
      </pc:sldChg>
      <pc:sldChg chg="modSp add mod">
        <pc:chgData name="Lisa Ellis" userId="1e3b8b31-18a3-40b3-8e12-8230c5071370" providerId="ADAL" clId="{563BA9DA-5175-456B-8E08-B93023433B20}" dt="2026-09-16T15:43:23.784" v="813" actId="1076"/>
        <pc:sldMkLst>
          <pc:docMk/>
          <pc:sldMk cId="904705913" sldId="288"/>
        </pc:sldMkLst>
        <pc:spChg chg="mod">
          <ac:chgData name="Lisa Ellis" userId="1e3b8b31-18a3-40b3-8e12-8230c5071370" providerId="ADAL" clId="{563BA9DA-5175-456B-8E08-B93023433B20}" dt="2026-09-16T15:43:07.586" v="808" actId="1076"/>
          <ac:spMkLst>
            <pc:docMk/>
            <pc:sldMk cId="904705913" sldId="288"/>
            <ac:spMk id="2" creationId="{F8F26AED-9B9C-18AB-6BB1-630139493D84}"/>
          </ac:spMkLst>
        </pc:spChg>
        <pc:spChg chg="mod">
          <ac:chgData name="Lisa Ellis" userId="1e3b8b31-18a3-40b3-8e12-8230c5071370" providerId="ADAL" clId="{563BA9DA-5175-456B-8E08-B93023433B20}" dt="2026-09-16T15:42:21.363" v="796" actId="14100"/>
          <ac:spMkLst>
            <pc:docMk/>
            <pc:sldMk cId="904705913" sldId="288"/>
            <ac:spMk id="4" creationId="{D9397E70-EB9D-C742-C265-2AE3BDE260E9}"/>
          </ac:spMkLst>
        </pc:spChg>
        <pc:spChg chg="mod">
          <ac:chgData name="Lisa Ellis" userId="1e3b8b31-18a3-40b3-8e12-8230c5071370" providerId="ADAL" clId="{563BA9DA-5175-456B-8E08-B93023433B20}" dt="2026-09-16T15:42:51.245" v="803" actId="1076"/>
          <ac:spMkLst>
            <pc:docMk/>
            <pc:sldMk cId="904705913" sldId="288"/>
            <ac:spMk id="9" creationId="{B6F7C23C-E0B1-9059-6DCD-C307EBA35CFE}"/>
          </ac:spMkLst>
        </pc:spChg>
        <pc:spChg chg="mod">
          <ac:chgData name="Lisa Ellis" userId="1e3b8b31-18a3-40b3-8e12-8230c5071370" providerId="ADAL" clId="{563BA9DA-5175-456B-8E08-B93023433B20}" dt="2026-09-16T15:42:25.407" v="797" actId="1076"/>
          <ac:spMkLst>
            <pc:docMk/>
            <pc:sldMk cId="904705913" sldId="288"/>
            <ac:spMk id="10" creationId="{408ACFFC-B9E2-31E9-EB88-005A27E48BB9}"/>
          </ac:spMkLst>
        </pc:spChg>
        <pc:spChg chg="mod">
          <ac:chgData name="Lisa Ellis" userId="1e3b8b31-18a3-40b3-8e12-8230c5071370" providerId="ADAL" clId="{563BA9DA-5175-456B-8E08-B93023433B20}" dt="2026-09-16T15:43:11.655" v="809" actId="1076"/>
          <ac:spMkLst>
            <pc:docMk/>
            <pc:sldMk cId="904705913" sldId="288"/>
            <ac:spMk id="12" creationId="{923EF4EA-B433-34AC-4209-8CB308A7CE2C}"/>
          </ac:spMkLst>
        </pc:spChg>
        <pc:grpChg chg="mod">
          <ac:chgData name="Lisa Ellis" userId="1e3b8b31-18a3-40b3-8e12-8230c5071370" providerId="ADAL" clId="{563BA9DA-5175-456B-8E08-B93023433B20}" dt="2026-09-16T15:43:21.380" v="812" actId="1076"/>
          <ac:grpSpMkLst>
            <pc:docMk/>
            <pc:sldMk cId="904705913" sldId="288"/>
            <ac:grpSpMk id="13" creationId="{32C29A4A-6305-D25B-25BB-F2FD546C9710}"/>
          </ac:grpSpMkLst>
        </pc:grpChg>
        <pc:grpChg chg="mod">
          <ac:chgData name="Lisa Ellis" userId="1e3b8b31-18a3-40b3-8e12-8230c5071370" providerId="ADAL" clId="{563BA9DA-5175-456B-8E08-B93023433B20}" dt="2026-09-16T15:43:19.395" v="811" actId="1076"/>
          <ac:grpSpMkLst>
            <pc:docMk/>
            <pc:sldMk cId="904705913" sldId="288"/>
            <ac:grpSpMk id="14" creationId="{1F70A722-C0D4-6B88-3CD2-B80754AE09FF}"/>
          </ac:grpSpMkLst>
        </pc:grpChg>
        <pc:grpChg chg="mod">
          <ac:chgData name="Lisa Ellis" userId="1e3b8b31-18a3-40b3-8e12-8230c5071370" providerId="ADAL" clId="{563BA9DA-5175-456B-8E08-B93023433B20}" dt="2026-09-16T15:43:23.784" v="813" actId="1076"/>
          <ac:grpSpMkLst>
            <pc:docMk/>
            <pc:sldMk cId="904705913" sldId="288"/>
            <ac:grpSpMk id="15" creationId="{D2EE9B9A-D4A8-FA71-5D61-D942B9454778}"/>
          </ac:grpSpMkLst>
        </pc:grpChg>
        <pc:picChg chg="mod">
          <ac:chgData name="Lisa Ellis" userId="1e3b8b31-18a3-40b3-8e12-8230c5071370" providerId="ADAL" clId="{563BA9DA-5175-456B-8E08-B93023433B20}" dt="2026-09-16T15:43:15.784" v="810" actId="1076"/>
          <ac:picMkLst>
            <pc:docMk/>
            <pc:sldMk cId="904705913" sldId="288"/>
            <ac:picMk id="11" creationId="{5E90E57B-655F-84D7-E848-3E92D0699B57}"/>
          </ac:picMkLst>
        </pc:picChg>
      </pc:sldChg>
      <pc:sldChg chg="modSp add mod">
        <pc:chgData name="Lisa Ellis" userId="1e3b8b31-18a3-40b3-8e12-8230c5071370" providerId="ADAL" clId="{563BA9DA-5175-456B-8E08-B93023433B20}" dt="2026-09-17T08:02:26.431" v="1020" actId="1076"/>
        <pc:sldMkLst>
          <pc:docMk/>
          <pc:sldMk cId="3567076576" sldId="289"/>
        </pc:sldMkLst>
        <pc:spChg chg="mod">
          <ac:chgData name="Lisa Ellis" userId="1e3b8b31-18a3-40b3-8e12-8230c5071370" providerId="ADAL" clId="{563BA9DA-5175-456B-8E08-B93023433B20}" dt="2026-09-17T08:01:42.573" v="1015" actId="2711"/>
          <ac:spMkLst>
            <pc:docMk/>
            <pc:sldMk cId="3567076576" sldId="289"/>
            <ac:spMk id="2" creationId="{4955F3D3-E4DF-8AB7-4E46-CF48575521FA}"/>
          </ac:spMkLst>
        </pc:spChg>
        <pc:spChg chg="mod">
          <ac:chgData name="Lisa Ellis" userId="1e3b8b31-18a3-40b3-8e12-8230c5071370" providerId="ADAL" clId="{563BA9DA-5175-456B-8E08-B93023433B20}" dt="2026-09-17T08:02:26.431" v="1020" actId="1076"/>
          <ac:spMkLst>
            <pc:docMk/>
            <pc:sldMk cId="3567076576" sldId="289"/>
            <ac:spMk id="4" creationId="{F890E0E5-39B8-524A-1D7F-D821E37FB788}"/>
          </ac:spMkLst>
        </pc:spChg>
        <pc:spChg chg="mod">
          <ac:chgData name="Lisa Ellis" userId="1e3b8b31-18a3-40b3-8e12-8230c5071370" providerId="ADAL" clId="{563BA9DA-5175-456B-8E08-B93023433B20}" dt="2026-09-17T08:01:59.195" v="1018" actId="1076"/>
          <ac:spMkLst>
            <pc:docMk/>
            <pc:sldMk cId="3567076576" sldId="289"/>
            <ac:spMk id="6" creationId="{61F22BA2-563C-29FD-D40E-E95FDE91BA37}"/>
          </ac:spMkLst>
        </pc:spChg>
      </pc:sldChg>
      <pc:sldChg chg="addSp modSp add mod modAnim">
        <pc:chgData name="Lisa Ellis" userId="1e3b8b31-18a3-40b3-8e12-8230c5071370" providerId="ADAL" clId="{563BA9DA-5175-456B-8E08-B93023433B20}" dt="2026-09-16T14:42:57.694" v="322" actId="1076"/>
        <pc:sldMkLst>
          <pc:docMk/>
          <pc:sldMk cId="1163914146" sldId="290"/>
        </pc:sldMkLst>
        <pc:spChg chg="mod">
          <ac:chgData name="Lisa Ellis" userId="1e3b8b31-18a3-40b3-8e12-8230c5071370" providerId="ADAL" clId="{563BA9DA-5175-456B-8E08-B93023433B20}" dt="2026-09-16T14:39:54.792" v="281" actId="2711"/>
          <ac:spMkLst>
            <pc:docMk/>
            <pc:sldMk cId="1163914146" sldId="290"/>
            <ac:spMk id="2" creationId="{94933FB3-EE54-246F-EF55-D576F073C2BA}"/>
          </ac:spMkLst>
        </pc:spChg>
        <pc:spChg chg="mod">
          <ac:chgData name="Lisa Ellis" userId="1e3b8b31-18a3-40b3-8e12-8230c5071370" providerId="ADAL" clId="{563BA9DA-5175-456B-8E08-B93023433B20}" dt="2026-09-16T14:42:57.694" v="322" actId="1076"/>
          <ac:spMkLst>
            <pc:docMk/>
            <pc:sldMk cId="1163914146" sldId="290"/>
            <ac:spMk id="3" creationId="{7E8E6BF9-21AE-8960-A0B4-9AB730964DDF}"/>
          </ac:spMkLst>
        </pc:spChg>
        <pc:spChg chg="add mod">
          <ac:chgData name="Lisa Ellis" userId="1e3b8b31-18a3-40b3-8e12-8230c5071370" providerId="ADAL" clId="{563BA9DA-5175-456B-8E08-B93023433B20}" dt="2026-09-16T14:42:54.326" v="321" actId="1076"/>
          <ac:spMkLst>
            <pc:docMk/>
            <pc:sldMk cId="1163914146" sldId="290"/>
            <ac:spMk id="5" creationId="{CF0958A4-2017-1846-E506-F5183F3E9AB2}"/>
          </ac:spMkLst>
        </pc:spChg>
        <pc:spChg chg="add mod">
          <ac:chgData name="Lisa Ellis" userId="1e3b8b31-18a3-40b3-8e12-8230c5071370" providerId="ADAL" clId="{563BA9DA-5175-456B-8E08-B93023433B20}" dt="2026-09-16T14:41:02.212" v="298" actId="1076"/>
          <ac:spMkLst>
            <pc:docMk/>
            <pc:sldMk cId="1163914146" sldId="290"/>
            <ac:spMk id="7" creationId="{6CE3FE16-CF37-DD24-8AB4-0C528AE624EE}"/>
          </ac:spMkLst>
        </pc:spChg>
      </pc:sldChg>
      <pc:sldChg chg="modSp add mod">
        <pc:chgData name="Lisa Ellis" userId="1e3b8b31-18a3-40b3-8e12-8230c5071370" providerId="ADAL" clId="{563BA9DA-5175-456B-8E08-B93023433B20}" dt="2026-09-16T14:13:40.644" v="137" actId="1076"/>
        <pc:sldMkLst>
          <pc:docMk/>
          <pc:sldMk cId="1673205179" sldId="291"/>
        </pc:sldMkLst>
        <pc:spChg chg="mod">
          <ac:chgData name="Lisa Ellis" userId="1e3b8b31-18a3-40b3-8e12-8230c5071370" providerId="ADAL" clId="{563BA9DA-5175-456B-8E08-B93023433B20}" dt="2026-09-16T14:13:34.989" v="136" actId="1076"/>
          <ac:spMkLst>
            <pc:docMk/>
            <pc:sldMk cId="1673205179" sldId="291"/>
            <ac:spMk id="2" creationId="{29A95EA9-4064-472E-3E3D-41714263305C}"/>
          </ac:spMkLst>
        </pc:spChg>
        <pc:spChg chg="mod">
          <ac:chgData name="Lisa Ellis" userId="1e3b8b31-18a3-40b3-8e12-8230c5071370" providerId="ADAL" clId="{563BA9DA-5175-456B-8E08-B93023433B20}" dt="2026-09-16T14:13:05.642" v="129" actId="1076"/>
          <ac:spMkLst>
            <pc:docMk/>
            <pc:sldMk cId="1673205179" sldId="291"/>
            <ac:spMk id="3" creationId="{C8BF91CC-7015-346B-40C6-D9940B9AABF9}"/>
          </ac:spMkLst>
        </pc:spChg>
        <pc:spChg chg="mod">
          <ac:chgData name="Lisa Ellis" userId="1e3b8b31-18a3-40b3-8e12-8230c5071370" providerId="ADAL" clId="{563BA9DA-5175-456B-8E08-B93023433B20}" dt="2026-09-16T14:13:40.644" v="137" actId="1076"/>
          <ac:spMkLst>
            <pc:docMk/>
            <pc:sldMk cId="1673205179" sldId="291"/>
            <ac:spMk id="4" creationId="{5DDA975C-B227-615A-A316-6DD4489D5104}"/>
          </ac:spMkLst>
        </pc:spChg>
        <pc:spChg chg="mod">
          <ac:chgData name="Lisa Ellis" userId="1e3b8b31-18a3-40b3-8e12-8230c5071370" providerId="ADAL" clId="{563BA9DA-5175-456B-8E08-B93023433B20}" dt="2026-09-16T14:13:27.411" v="134" actId="1076"/>
          <ac:spMkLst>
            <pc:docMk/>
            <pc:sldMk cId="1673205179" sldId="291"/>
            <ac:spMk id="8" creationId="{C28358A3-4A80-0943-9219-B9EAA29235D5}"/>
          </ac:spMkLst>
        </pc:spChg>
        <pc:picChg chg="mod">
          <ac:chgData name="Lisa Ellis" userId="1e3b8b31-18a3-40b3-8e12-8230c5071370" providerId="ADAL" clId="{563BA9DA-5175-456B-8E08-B93023433B20}" dt="2026-09-16T14:13:30.429" v="135" actId="1076"/>
          <ac:picMkLst>
            <pc:docMk/>
            <pc:sldMk cId="1673205179" sldId="291"/>
            <ac:picMk id="7" creationId="{4AF6B25A-6CAF-7FB1-1709-E3CDB10143ED}"/>
          </ac:picMkLst>
        </pc:picChg>
      </pc:sldChg>
      <pc:sldChg chg="modSp add mod">
        <pc:chgData name="Lisa Ellis" userId="1e3b8b31-18a3-40b3-8e12-8230c5071370" providerId="ADAL" clId="{563BA9DA-5175-456B-8E08-B93023433B20}" dt="2026-09-17T08:07:56.191" v="1142" actId="1076"/>
        <pc:sldMkLst>
          <pc:docMk/>
          <pc:sldMk cId="3632797232" sldId="322"/>
        </pc:sldMkLst>
        <pc:spChg chg="mod">
          <ac:chgData name="Lisa Ellis" userId="1e3b8b31-18a3-40b3-8e12-8230c5071370" providerId="ADAL" clId="{563BA9DA-5175-456B-8E08-B93023433B20}" dt="2026-09-17T08:07:32.547" v="1138" actId="14100"/>
          <ac:spMkLst>
            <pc:docMk/>
            <pc:sldMk cId="3632797232" sldId="322"/>
            <ac:spMk id="3" creationId="{17906078-604B-44F8-A239-19312807BC11}"/>
          </ac:spMkLst>
        </pc:spChg>
        <pc:spChg chg="mod">
          <ac:chgData name="Lisa Ellis" userId="1e3b8b31-18a3-40b3-8e12-8230c5071370" providerId="ADAL" clId="{563BA9DA-5175-456B-8E08-B93023433B20}" dt="2026-09-17T08:07:56.191" v="1142" actId="1076"/>
          <ac:spMkLst>
            <pc:docMk/>
            <pc:sldMk cId="3632797232" sldId="322"/>
            <ac:spMk id="5" creationId="{D8558DB5-790B-7EB9-7057-7CCEDD737EBB}"/>
          </ac:spMkLst>
        </pc:spChg>
        <pc:spChg chg="mod">
          <ac:chgData name="Lisa Ellis" userId="1e3b8b31-18a3-40b3-8e12-8230c5071370" providerId="ADAL" clId="{563BA9DA-5175-456B-8E08-B93023433B20}" dt="2026-09-17T08:07:18.042" v="1134" actId="1076"/>
          <ac:spMkLst>
            <pc:docMk/>
            <pc:sldMk cId="3632797232" sldId="322"/>
            <ac:spMk id="16" creationId="{881144C6-7DB8-E5EC-6396-4C52E85F1624}"/>
          </ac:spMkLst>
        </pc:spChg>
        <pc:picChg chg="mod">
          <ac:chgData name="Lisa Ellis" userId="1e3b8b31-18a3-40b3-8e12-8230c5071370" providerId="ADAL" clId="{563BA9DA-5175-456B-8E08-B93023433B20}" dt="2026-09-17T08:07:54.829" v="1141" actId="14100"/>
          <ac:picMkLst>
            <pc:docMk/>
            <pc:sldMk cId="3632797232" sldId="322"/>
            <ac:picMk id="12" creationId="{D642C050-BB0D-0CF3-2871-B0C66B7EB06D}"/>
          </ac:picMkLst>
        </pc:picChg>
        <pc:cxnChg chg="mod">
          <ac:chgData name="Lisa Ellis" userId="1e3b8b31-18a3-40b3-8e12-8230c5071370" providerId="ADAL" clId="{563BA9DA-5175-456B-8E08-B93023433B20}" dt="2026-09-17T08:07:24.972" v="1136" actId="1076"/>
          <ac:cxnSpMkLst>
            <pc:docMk/>
            <pc:sldMk cId="3632797232" sldId="322"/>
            <ac:cxnSpMk id="14" creationId="{8A702D1B-954C-5D98-BEAE-B40AB4BD77DB}"/>
          </ac:cxnSpMkLst>
        </pc:cxnChg>
      </pc:sldChg>
      <pc:sldChg chg="modSp add mod">
        <pc:chgData name="Lisa Ellis" userId="1e3b8b31-18a3-40b3-8e12-8230c5071370" providerId="ADAL" clId="{563BA9DA-5175-456B-8E08-B93023433B20}" dt="2026-09-17T08:05:03.779" v="1059" actId="1076"/>
        <pc:sldMkLst>
          <pc:docMk/>
          <pc:sldMk cId="2195710157" sldId="323"/>
        </pc:sldMkLst>
        <pc:spChg chg="mod">
          <ac:chgData name="Lisa Ellis" userId="1e3b8b31-18a3-40b3-8e12-8230c5071370" providerId="ADAL" clId="{563BA9DA-5175-456B-8E08-B93023433B20}" dt="2026-09-17T08:03:17.545" v="1025" actId="2711"/>
          <ac:spMkLst>
            <pc:docMk/>
            <pc:sldMk cId="2195710157" sldId="323"/>
            <ac:spMk id="2" creationId="{806AAE0F-34D7-E180-9337-2439C6A2E1D4}"/>
          </ac:spMkLst>
        </pc:spChg>
        <pc:spChg chg="mod">
          <ac:chgData name="Lisa Ellis" userId="1e3b8b31-18a3-40b3-8e12-8230c5071370" providerId="ADAL" clId="{563BA9DA-5175-456B-8E08-B93023433B20}" dt="2026-09-17T08:04:57.657" v="1058" actId="1076"/>
          <ac:spMkLst>
            <pc:docMk/>
            <pc:sldMk cId="2195710157" sldId="323"/>
            <ac:spMk id="3" creationId="{522688F8-4B56-47B4-345E-CAA04372D9E9}"/>
          </ac:spMkLst>
        </pc:spChg>
        <pc:picChg chg="mod">
          <ac:chgData name="Lisa Ellis" userId="1e3b8b31-18a3-40b3-8e12-8230c5071370" providerId="ADAL" clId="{563BA9DA-5175-456B-8E08-B93023433B20}" dt="2026-09-17T08:05:03.779" v="1059" actId="1076"/>
          <ac:picMkLst>
            <pc:docMk/>
            <pc:sldMk cId="2195710157" sldId="323"/>
            <ac:picMk id="4" creationId="{A0E7DAC9-57D0-D58C-0058-BADD4DEC9170}"/>
          </ac:picMkLst>
        </pc:picChg>
      </pc:sldChg>
      <pc:sldChg chg="modSp add mod">
        <pc:chgData name="Lisa Ellis" userId="1e3b8b31-18a3-40b3-8e12-8230c5071370" providerId="ADAL" clId="{563BA9DA-5175-456B-8E08-B93023433B20}" dt="2026-09-17T07:59:57.602" v="998" actId="2711"/>
        <pc:sldMkLst>
          <pc:docMk/>
          <pc:sldMk cId="2079367769" sldId="330"/>
        </pc:sldMkLst>
        <pc:spChg chg="mod">
          <ac:chgData name="Lisa Ellis" userId="1e3b8b31-18a3-40b3-8e12-8230c5071370" providerId="ADAL" clId="{563BA9DA-5175-456B-8E08-B93023433B20}" dt="2026-09-17T07:59:57.602" v="998" actId="2711"/>
          <ac:spMkLst>
            <pc:docMk/>
            <pc:sldMk cId="2079367769" sldId="330"/>
            <ac:spMk id="2" creationId="{DAE2E6F9-8A3B-32D5-9D4A-8932428EE5CD}"/>
          </ac:spMkLst>
        </pc:spChg>
        <pc:spChg chg="mod">
          <ac:chgData name="Lisa Ellis" userId="1e3b8b31-18a3-40b3-8e12-8230c5071370" providerId="ADAL" clId="{563BA9DA-5175-456B-8E08-B93023433B20}" dt="2026-09-17T07:55:47.601" v="975" actId="1076"/>
          <ac:spMkLst>
            <pc:docMk/>
            <pc:sldMk cId="2079367769" sldId="330"/>
            <ac:spMk id="3" creationId="{E9791876-4B6F-F841-9AB0-D47D43CA9FD6}"/>
          </ac:spMkLst>
        </pc:spChg>
        <pc:spChg chg="mod">
          <ac:chgData name="Lisa Ellis" userId="1e3b8b31-18a3-40b3-8e12-8230c5071370" providerId="ADAL" clId="{563BA9DA-5175-456B-8E08-B93023433B20}" dt="2026-09-17T07:55:28.336" v="970" actId="1076"/>
          <ac:spMkLst>
            <pc:docMk/>
            <pc:sldMk cId="2079367769" sldId="330"/>
            <ac:spMk id="6" creationId="{7BD6EAF7-6CC8-BD4E-334E-99BBE539D792}"/>
          </ac:spMkLst>
        </pc:spChg>
        <pc:spChg chg="mod">
          <ac:chgData name="Lisa Ellis" userId="1e3b8b31-18a3-40b3-8e12-8230c5071370" providerId="ADAL" clId="{563BA9DA-5175-456B-8E08-B93023433B20}" dt="2026-09-17T07:55:30.634" v="971" actId="1076"/>
          <ac:spMkLst>
            <pc:docMk/>
            <pc:sldMk cId="2079367769" sldId="330"/>
            <ac:spMk id="7" creationId="{F2BF6ABD-FBDB-83E3-AD90-BD2A524FF702}"/>
          </ac:spMkLst>
        </pc:spChg>
        <pc:spChg chg="mod">
          <ac:chgData name="Lisa Ellis" userId="1e3b8b31-18a3-40b3-8e12-8230c5071370" providerId="ADAL" clId="{563BA9DA-5175-456B-8E08-B93023433B20}" dt="2026-09-17T07:55:36.438" v="972" actId="1076"/>
          <ac:spMkLst>
            <pc:docMk/>
            <pc:sldMk cId="2079367769" sldId="330"/>
            <ac:spMk id="8" creationId="{5FC3894C-96CF-25A6-6617-6445CAD5A70E}"/>
          </ac:spMkLst>
        </pc:spChg>
        <pc:spChg chg="mod">
          <ac:chgData name="Lisa Ellis" userId="1e3b8b31-18a3-40b3-8e12-8230c5071370" providerId="ADAL" clId="{563BA9DA-5175-456B-8E08-B93023433B20}" dt="2026-09-17T07:55:52.961" v="977" actId="1076"/>
          <ac:spMkLst>
            <pc:docMk/>
            <pc:sldMk cId="2079367769" sldId="330"/>
            <ac:spMk id="9" creationId="{ADBDEA1A-5A00-14EA-836E-4956B070CFAC}"/>
          </ac:spMkLst>
        </pc:spChg>
        <pc:spChg chg="mod">
          <ac:chgData name="Lisa Ellis" userId="1e3b8b31-18a3-40b3-8e12-8230c5071370" providerId="ADAL" clId="{563BA9DA-5175-456B-8E08-B93023433B20}" dt="2026-09-17T07:55:55.683" v="978" actId="1076"/>
          <ac:spMkLst>
            <pc:docMk/>
            <pc:sldMk cId="2079367769" sldId="330"/>
            <ac:spMk id="12" creationId="{96B51D81-BD00-17A2-61F6-023CFE780407}"/>
          </ac:spMkLst>
        </pc:spChg>
        <pc:picChg chg="mod">
          <ac:chgData name="Lisa Ellis" userId="1e3b8b31-18a3-40b3-8e12-8230c5071370" providerId="ADAL" clId="{563BA9DA-5175-456B-8E08-B93023433B20}" dt="2026-09-17T07:55:06.301" v="964" actId="1076"/>
          <ac:picMkLst>
            <pc:docMk/>
            <pc:sldMk cId="2079367769" sldId="330"/>
            <ac:picMk id="4" creationId="{E33AE9A4-DB29-A135-E882-E9C2E50867B1}"/>
          </ac:picMkLst>
        </pc:picChg>
        <pc:picChg chg="mod">
          <ac:chgData name="Lisa Ellis" userId="1e3b8b31-18a3-40b3-8e12-8230c5071370" providerId="ADAL" clId="{563BA9DA-5175-456B-8E08-B93023433B20}" dt="2026-09-17T07:55:49.613" v="976" actId="1076"/>
          <ac:picMkLst>
            <pc:docMk/>
            <pc:sldMk cId="2079367769" sldId="330"/>
            <ac:picMk id="11" creationId="{F647BA42-07F8-7854-24FB-72D31C63A2DA}"/>
          </ac:picMkLst>
        </pc:picChg>
        <pc:cxnChg chg="mod">
          <ac:chgData name="Lisa Ellis" userId="1e3b8b31-18a3-40b3-8e12-8230c5071370" providerId="ADAL" clId="{563BA9DA-5175-456B-8E08-B93023433B20}" dt="2026-09-17T07:55:23.219" v="969" actId="14100"/>
          <ac:cxnSpMkLst>
            <pc:docMk/>
            <pc:sldMk cId="2079367769" sldId="330"/>
            <ac:cxnSpMk id="5" creationId="{71BB4B50-1819-587E-92D2-BB27ABAF7368}"/>
          </ac:cxnSpMkLst>
        </pc:cxnChg>
      </pc:sldChg>
      <pc:sldChg chg="modSp add mod">
        <pc:chgData name="Lisa Ellis" userId="1e3b8b31-18a3-40b3-8e12-8230c5071370" providerId="ADAL" clId="{563BA9DA-5175-456B-8E08-B93023433B20}" dt="2026-09-17T08:00:47.322" v="1009" actId="14100"/>
        <pc:sldMkLst>
          <pc:docMk/>
          <pc:sldMk cId="3083676001" sldId="331"/>
        </pc:sldMkLst>
        <pc:spChg chg="mod">
          <ac:chgData name="Lisa Ellis" userId="1e3b8b31-18a3-40b3-8e12-8230c5071370" providerId="ADAL" clId="{563BA9DA-5175-456B-8E08-B93023433B20}" dt="2026-09-17T08:00:26.899" v="1003" actId="2711"/>
          <ac:spMkLst>
            <pc:docMk/>
            <pc:sldMk cId="3083676001" sldId="331"/>
            <ac:spMk id="2" creationId="{DAE2E6F9-8A3B-32D5-9D4A-8932428EE5CD}"/>
          </ac:spMkLst>
        </pc:spChg>
        <pc:spChg chg="mod">
          <ac:chgData name="Lisa Ellis" userId="1e3b8b31-18a3-40b3-8e12-8230c5071370" providerId="ADAL" clId="{563BA9DA-5175-456B-8E08-B93023433B20}" dt="2026-09-17T08:00:30.862" v="1004" actId="1076"/>
          <ac:spMkLst>
            <pc:docMk/>
            <pc:sldMk cId="3083676001" sldId="331"/>
            <ac:spMk id="3" creationId="{E9791876-4B6F-F841-9AB0-D47D43CA9FD6}"/>
          </ac:spMkLst>
        </pc:spChg>
        <pc:spChg chg="mod">
          <ac:chgData name="Lisa Ellis" userId="1e3b8b31-18a3-40b3-8e12-8230c5071370" providerId="ADAL" clId="{563BA9DA-5175-456B-8E08-B93023433B20}" dt="2026-09-17T08:00:47.322" v="1009" actId="14100"/>
          <ac:spMkLst>
            <pc:docMk/>
            <pc:sldMk cId="3083676001" sldId="331"/>
            <ac:spMk id="8" creationId="{A6E5D9CE-8E0B-DD26-E438-85923EA4C73F}"/>
          </ac:spMkLst>
        </pc:spChg>
        <pc:picChg chg="mod">
          <ac:chgData name="Lisa Ellis" userId="1e3b8b31-18a3-40b3-8e12-8230c5071370" providerId="ADAL" clId="{563BA9DA-5175-456B-8E08-B93023433B20}" dt="2026-09-17T08:00:37.366" v="1006" actId="1076"/>
          <ac:picMkLst>
            <pc:docMk/>
            <pc:sldMk cId="3083676001" sldId="331"/>
            <ac:picMk id="5" creationId="{7E2AD299-6873-BC61-3A2C-54A24CAE6CFF}"/>
          </ac:picMkLst>
        </pc:picChg>
      </pc:sldChg>
      <pc:sldChg chg="addSp modSp add mod">
        <pc:chgData name="Lisa Ellis" userId="1e3b8b31-18a3-40b3-8e12-8230c5071370" providerId="ADAL" clId="{563BA9DA-5175-456B-8E08-B93023433B20}" dt="2026-09-17T07:59:39.096" v="997" actId="1076"/>
        <pc:sldMkLst>
          <pc:docMk/>
          <pc:sldMk cId="1551075078" sldId="332"/>
        </pc:sldMkLst>
        <pc:spChg chg="mod">
          <ac:chgData name="Lisa Ellis" userId="1e3b8b31-18a3-40b3-8e12-8230c5071370" providerId="ADAL" clId="{563BA9DA-5175-456B-8E08-B93023433B20}" dt="2026-09-17T07:58:31.165" v="984" actId="113"/>
          <ac:spMkLst>
            <pc:docMk/>
            <pc:sldMk cId="1551075078" sldId="332"/>
            <ac:spMk id="2" creationId="{DAE2E6F9-8A3B-32D5-9D4A-8932428EE5CD}"/>
          </ac:spMkLst>
        </pc:spChg>
        <pc:spChg chg="mod">
          <ac:chgData name="Lisa Ellis" userId="1e3b8b31-18a3-40b3-8e12-8230c5071370" providerId="ADAL" clId="{563BA9DA-5175-456B-8E08-B93023433B20}" dt="2026-09-17T07:59:39.096" v="997" actId="1076"/>
          <ac:spMkLst>
            <pc:docMk/>
            <pc:sldMk cId="1551075078" sldId="332"/>
            <ac:spMk id="3" creationId="{E9791876-4B6F-F841-9AB0-D47D43CA9FD6}"/>
          </ac:spMkLst>
        </pc:spChg>
        <pc:spChg chg="add mod">
          <ac:chgData name="Lisa Ellis" userId="1e3b8b31-18a3-40b3-8e12-8230c5071370" providerId="ADAL" clId="{563BA9DA-5175-456B-8E08-B93023433B20}" dt="2026-09-17T07:59:35.607" v="996" actId="1076"/>
          <ac:spMkLst>
            <pc:docMk/>
            <pc:sldMk cId="1551075078" sldId="332"/>
            <ac:spMk id="6" creationId="{372DB647-E211-BF79-1E8D-13F7E282EF9D}"/>
          </ac:spMkLst>
        </pc:spChg>
        <pc:spChg chg="mod">
          <ac:chgData name="Lisa Ellis" userId="1e3b8b31-18a3-40b3-8e12-8230c5071370" providerId="ADAL" clId="{563BA9DA-5175-456B-8E08-B93023433B20}" dt="2026-09-17T07:58:45.351" v="989" actId="1076"/>
          <ac:spMkLst>
            <pc:docMk/>
            <pc:sldMk cId="1551075078" sldId="332"/>
            <ac:spMk id="7" creationId="{C55169C3-A619-7E55-B19A-2E8F9B09435F}"/>
          </ac:spMkLst>
        </pc:spChg>
        <pc:spChg chg="mod">
          <ac:chgData name="Lisa Ellis" userId="1e3b8b31-18a3-40b3-8e12-8230c5071370" providerId="ADAL" clId="{563BA9DA-5175-456B-8E08-B93023433B20}" dt="2026-09-17T07:58:38.709" v="987" actId="1076"/>
          <ac:spMkLst>
            <pc:docMk/>
            <pc:sldMk cId="1551075078" sldId="332"/>
            <ac:spMk id="8" creationId="{E929B44F-A492-6BF3-BC09-BDD1BA1FD83A}"/>
          </ac:spMkLst>
        </pc:spChg>
        <pc:picChg chg="mod">
          <ac:chgData name="Lisa Ellis" userId="1e3b8b31-18a3-40b3-8e12-8230c5071370" providerId="ADAL" clId="{563BA9DA-5175-456B-8E08-B93023433B20}" dt="2026-09-17T07:58:41.643" v="988" actId="1076"/>
          <ac:picMkLst>
            <pc:docMk/>
            <pc:sldMk cId="1551075078" sldId="332"/>
            <ac:picMk id="5" creationId="{BAF3FE91-646C-F090-8A01-0E6FC7773B9A}"/>
          </ac:picMkLst>
        </pc:picChg>
      </pc:sldChg>
      <pc:sldChg chg="modSp add mod">
        <pc:chgData name="Lisa Ellis" userId="1e3b8b31-18a3-40b3-8e12-8230c5071370" providerId="ADAL" clId="{563BA9DA-5175-456B-8E08-B93023433B20}" dt="2026-09-16T14:17:02.894" v="173" actId="1582"/>
        <pc:sldMkLst>
          <pc:docMk/>
          <pc:sldMk cId="890670932" sldId="338"/>
        </pc:sldMkLst>
        <pc:spChg chg="mod">
          <ac:chgData name="Lisa Ellis" userId="1e3b8b31-18a3-40b3-8e12-8230c5071370" providerId="ADAL" clId="{563BA9DA-5175-456B-8E08-B93023433B20}" dt="2026-09-16T14:16:38.924" v="169" actId="1076"/>
          <ac:spMkLst>
            <pc:docMk/>
            <pc:sldMk cId="890670932" sldId="338"/>
            <ac:spMk id="2" creationId="{2AAC7C7B-9E0F-16B9-EE83-DD62F0FBC55F}"/>
          </ac:spMkLst>
        </pc:spChg>
        <pc:cxnChg chg="mod">
          <ac:chgData name="Lisa Ellis" userId="1e3b8b31-18a3-40b3-8e12-8230c5071370" providerId="ADAL" clId="{563BA9DA-5175-456B-8E08-B93023433B20}" dt="2026-09-16T14:16:56.207" v="172" actId="1582"/>
          <ac:cxnSpMkLst>
            <pc:docMk/>
            <pc:sldMk cId="890670932" sldId="338"/>
            <ac:cxnSpMk id="10" creationId="{4A7905C6-A6DA-BA8B-78A9-2AAD1124C3F5}"/>
          </ac:cxnSpMkLst>
        </pc:cxnChg>
        <pc:cxnChg chg="mod">
          <ac:chgData name="Lisa Ellis" userId="1e3b8b31-18a3-40b3-8e12-8230c5071370" providerId="ADAL" clId="{563BA9DA-5175-456B-8E08-B93023433B20}" dt="2026-09-16T14:17:02.894" v="173" actId="1582"/>
          <ac:cxnSpMkLst>
            <pc:docMk/>
            <pc:sldMk cId="890670932" sldId="338"/>
            <ac:cxnSpMk id="11" creationId="{3B81B53D-D486-D58E-E67B-1DE4E07FC612}"/>
          </ac:cxnSpMkLst>
        </pc:cxnChg>
      </pc:sldChg>
      <pc:sldChg chg="modSp add mod">
        <pc:chgData name="Lisa Ellis" userId="1e3b8b31-18a3-40b3-8e12-8230c5071370" providerId="ADAL" clId="{563BA9DA-5175-456B-8E08-B93023433B20}" dt="2026-09-16T14:19:56.009" v="201" actId="1076"/>
        <pc:sldMkLst>
          <pc:docMk/>
          <pc:sldMk cId="1748497189" sldId="339"/>
        </pc:sldMkLst>
        <pc:spChg chg="mod">
          <ac:chgData name="Lisa Ellis" userId="1e3b8b31-18a3-40b3-8e12-8230c5071370" providerId="ADAL" clId="{563BA9DA-5175-456B-8E08-B93023433B20}" dt="2026-09-16T14:19:29.634" v="196" actId="2711"/>
          <ac:spMkLst>
            <pc:docMk/>
            <pc:sldMk cId="1748497189" sldId="339"/>
            <ac:spMk id="2" creationId="{DA5FF292-9EB9-41A8-8FEB-FB095EA84809}"/>
          </ac:spMkLst>
        </pc:spChg>
        <pc:spChg chg="mod">
          <ac:chgData name="Lisa Ellis" userId="1e3b8b31-18a3-40b3-8e12-8230c5071370" providerId="ADAL" clId="{563BA9DA-5175-456B-8E08-B93023433B20}" dt="2026-09-16T14:19:42.513" v="198" actId="1076"/>
          <ac:spMkLst>
            <pc:docMk/>
            <pc:sldMk cId="1748497189" sldId="339"/>
            <ac:spMk id="3" creationId="{F302C818-8E7F-47DB-9908-134F01B7FE1B}"/>
          </ac:spMkLst>
        </pc:spChg>
        <pc:spChg chg="mod">
          <ac:chgData name="Lisa Ellis" userId="1e3b8b31-18a3-40b3-8e12-8230c5071370" providerId="ADAL" clId="{563BA9DA-5175-456B-8E08-B93023433B20}" dt="2026-09-16T14:19:50.833" v="200" actId="1076"/>
          <ac:spMkLst>
            <pc:docMk/>
            <pc:sldMk cId="1748497189" sldId="339"/>
            <ac:spMk id="4" creationId="{23B9F6A1-4F36-A206-E5D1-98F9069DDDB4}"/>
          </ac:spMkLst>
        </pc:spChg>
        <pc:spChg chg="mod">
          <ac:chgData name="Lisa Ellis" userId="1e3b8b31-18a3-40b3-8e12-8230c5071370" providerId="ADAL" clId="{563BA9DA-5175-456B-8E08-B93023433B20}" dt="2026-09-16T14:19:38.237" v="197" actId="1076"/>
          <ac:spMkLst>
            <pc:docMk/>
            <pc:sldMk cId="1748497189" sldId="339"/>
            <ac:spMk id="5" creationId="{C3EE90FB-6707-6303-82DB-268D76BCAC39}"/>
          </ac:spMkLst>
        </pc:spChg>
        <pc:spChg chg="mod">
          <ac:chgData name="Lisa Ellis" userId="1e3b8b31-18a3-40b3-8e12-8230c5071370" providerId="ADAL" clId="{563BA9DA-5175-456B-8E08-B93023433B20}" dt="2026-09-16T14:19:46.256" v="199" actId="1076"/>
          <ac:spMkLst>
            <pc:docMk/>
            <pc:sldMk cId="1748497189" sldId="339"/>
            <ac:spMk id="6" creationId="{593A1F67-B26B-9E20-0662-126FB60964D2}"/>
          </ac:spMkLst>
        </pc:spChg>
        <pc:spChg chg="mod">
          <ac:chgData name="Lisa Ellis" userId="1e3b8b31-18a3-40b3-8e12-8230c5071370" providerId="ADAL" clId="{563BA9DA-5175-456B-8E08-B93023433B20}" dt="2026-09-16T14:19:56.009" v="201" actId="1076"/>
          <ac:spMkLst>
            <pc:docMk/>
            <pc:sldMk cId="1748497189" sldId="339"/>
            <ac:spMk id="7" creationId="{4EEDCB46-2DE8-E0D6-9386-0C6C8BDB4C6D}"/>
          </ac:spMkLst>
        </pc:spChg>
      </pc:sldChg>
      <pc:sldChg chg="modSp add mod">
        <pc:chgData name="Lisa Ellis" userId="1e3b8b31-18a3-40b3-8e12-8230c5071370" providerId="ADAL" clId="{563BA9DA-5175-456B-8E08-B93023433B20}" dt="2026-09-16T14:39:25.241" v="274" actId="1076"/>
        <pc:sldMkLst>
          <pc:docMk/>
          <pc:sldMk cId="422390967" sldId="341"/>
        </pc:sldMkLst>
        <pc:spChg chg="mod">
          <ac:chgData name="Lisa Ellis" userId="1e3b8b31-18a3-40b3-8e12-8230c5071370" providerId="ADAL" clId="{563BA9DA-5175-456B-8E08-B93023433B20}" dt="2026-09-16T14:35:06.146" v="260" actId="2711"/>
          <ac:spMkLst>
            <pc:docMk/>
            <pc:sldMk cId="422390967" sldId="341"/>
            <ac:spMk id="2" creationId="{DA5FF292-9EB9-41A8-8FEB-FB095EA84809}"/>
          </ac:spMkLst>
        </pc:spChg>
        <pc:spChg chg="mod">
          <ac:chgData name="Lisa Ellis" userId="1e3b8b31-18a3-40b3-8e12-8230c5071370" providerId="ADAL" clId="{563BA9DA-5175-456B-8E08-B93023433B20}" dt="2026-09-16T14:39:25.241" v="274" actId="1076"/>
          <ac:spMkLst>
            <pc:docMk/>
            <pc:sldMk cId="422390967" sldId="341"/>
            <ac:spMk id="3" creationId="{F302C818-8E7F-47DB-9908-134F01B7FE1B}"/>
          </ac:spMkLst>
        </pc:spChg>
        <pc:spChg chg="mod">
          <ac:chgData name="Lisa Ellis" userId="1e3b8b31-18a3-40b3-8e12-8230c5071370" providerId="ADAL" clId="{563BA9DA-5175-456B-8E08-B93023433B20}" dt="2026-09-16T14:34:57.588" v="256" actId="1076"/>
          <ac:spMkLst>
            <pc:docMk/>
            <pc:sldMk cId="422390967" sldId="341"/>
            <ac:spMk id="4" creationId="{F2562635-2B50-FC9C-09BB-93E5313039E6}"/>
          </ac:spMkLst>
        </pc:spChg>
        <pc:spChg chg="mod">
          <ac:chgData name="Lisa Ellis" userId="1e3b8b31-18a3-40b3-8e12-8230c5071370" providerId="ADAL" clId="{563BA9DA-5175-456B-8E08-B93023433B20}" dt="2026-09-16T14:38:19.073" v="265" actId="1076"/>
          <ac:spMkLst>
            <pc:docMk/>
            <pc:sldMk cId="422390967" sldId="341"/>
            <ac:spMk id="6" creationId="{BE0C3008-7682-C102-E780-9FE2EBD936DA}"/>
          </ac:spMkLst>
        </pc:spChg>
      </pc:sldChg>
      <pc:sldChg chg="modSp add del mod">
        <pc:chgData name="Lisa Ellis" userId="1e3b8b31-18a3-40b3-8e12-8230c5071370" providerId="ADAL" clId="{563BA9DA-5175-456B-8E08-B93023433B20}" dt="2026-09-17T08:17:07.535" v="1226" actId="2696"/>
        <pc:sldMkLst>
          <pc:docMk/>
          <pc:sldMk cId="2427939696" sldId="345"/>
        </pc:sldMkLst>
        <pc:spChg chg="mod">
          <ac:chgData name="Lisa Ellis" userId="1e3b8b31-18a3-40b3-8e12-8230c5071370" providerId="ADAL" clId="{563BA9DA-5175-456B-8E08-B93023433B20}" dt="2026-09-16T14:44:13.919" v="333" actId="113"/>
          <ac:spMkLst>
            <pc:docMk/>
            <pc:sldMk cId="2427939696" sldId="345"/>
            <ac:spMk id="2" creationId="{515B1FF3-81DE-D838-1562-7B6F6C460E08}"/>
          </ac:spMkLst>
        </pc:spChg>
        <pc:picChg chg="mod">
          <ac:chgData name="Lisa Ellis" userId="1e3b8b31-18a3-40b3-8e12-8230c5071370" providerId="ADAL" clId="{563BA9DA-5175-456B-8E08-B93023433B20}" dt="2026-09-16T14:44:18.783" v="334" actId="1076"/>
          <ac:picMkLst>
            <pc:docMk/>
            <pc:sldMk cId="2427939696" sldId="345"/>
            <ac:picMk id="4" creationId="{9A36FA2F-9924-660D-D36C-6FED1BFD7D64}"/>
          </ac:picMkLst>
        </pc:picChg>
      </pc:sldChg>
      <pc:sldChg chg="modSp add del mod">
        <pc:chgData name="Lisa Ellis" userId="1e3b8b31-18a3-40b3-8e12-8230c5071370" providerId="ADAL" clId="{563BA9DA-5175-456B-8E08-B93023433B20}" dt="2026-09-16T15:11:54.403" v="522" actId="2696"/>
        <pc:sldMkLst>
          <pc:docMk/>
          <pc:sldMk cId="2252581453" sldId="350"/>
        </pc:sldMkLst>
        <pc:spChg chg="mod">
          <ac:chgData name="Lisa Ellis" userId="1e3b8b31-18a3-40b3-8e12-8230c5071370" providerId="ADAL" clId="{563BA9DA-5175-456B-8E08-B93023433B20}" dt="2026-09-16T15:08:35.606" v="496" actId="27636"/>
          <ac:spMkLst>
            <pc:docMk/>
            <pc:sldMk cId="2252581453" sldId="350"/>
            <ac:spMk id="2" creationId="{65CDB96D-C628-B6CF-5FDE-E688EBF6A3F4}"/>
          </ac:spMkLst>
        </pc:spChg>
      </pc:sldChg>
      <pc:sldChg chg="modSp add mod">
        <pc:chgData name="Lisa Ellis" userId="1e3b8b31-18a3-40b3-8e12-8230c5071370" providerId="ADAL" clId="{563BA9DA-5175-456B-8E08-B93023433B20}" dt="2026-09-16T14:34:38.520" v="254" actId="2711"/>
        <pc:sldMkLst>
          <pc:docMk/>
          <pc:sldMk cId="3006786459" sldId="351"/>
        </pc:sldMkLst>
        <pc:spChg chg="mod">
          <ac:chgData name="Lisa Ellis" userId="1e3b8b31-18a3-40b3-8e12-8230c5071370" providerId="ADAL" clId="{563BA9DA-5175-456B-8E08-B93023433B20}" dt="2026-09-16T14:34:38.520" v="254" actId="2711"/>
          <ac:spMkLst>
            <pc:docMk/>
            <pc:sldMk cId="3006786459" sldId="351"/>
            <ac:spMk id="2" creationId="{49FC7C5D-BF84-C3B7-722D-ED73BF3F8424}"/>
          </ac:spMkLst>
        </pc:spChg>
        <pc:spChg chg="mod">
          <ac:chgData name="Lisa Ellis" userId="1e3b8b31-18a3-40b3-8e12-8230c5071370" providerId="ADAL" clId="{563BA9DA-5175-456B-8E08-B93023433B20}" dt="2026-09-16T14:34:05.797" v="248" actId="113"/>
          <ac:spMkLst>
            <pc:docMk/>
            <pc:sldMk cId="3006786459" sldId="351"/>
            <ac:spMk id="3" creationId="{4E868E90-6332-2D4A-F122-884E8DBA83E4}"/>
          </ac:spMkLst>
        </pc:spChg>
        <pc:spChg chg="mod">
          <ac:chgData name="Lisa Ellis" userId="1e3b8b31-18a3-40b3-8e12-8230c5071370" providerId="ADAL" clId="{563BA9DA-5175-456B-8E08-B93023433B20}" dt="2026-09-16T14:34:17.288" v="250" actId="1076"/>
          <ac:spMkLst>
            <pc:docMk/>
            <pc:sldMk cId="3006786459" sldId="351"/>
            <ac:spMk id="4" creationId="{4B42D916-0E3B-F795-3A66-03FB93082C19}"/>
          </ac:spMkLst>
        </pc:spChg>
        <pc:spChg chg="mod">
          <ac:chgData name="Lisa Ellis" userId="1e3b8b31-18a3-40b3-8e12-8230c5071370" providerId="ADAL" clId="{563BA9DA-5175-456B-8E08-B93023433B20}" dt="2026-09-16T14:34:21.662" v="251" actId="1076"/>
          <ac:spMkLst>
            <pc:docMk/>
            <pc:sldMk cId="3006786459" sldId="351"/>
            <ac:spMk id="5" creationId="{267E2BC7-F40D-119C-39BA-A1D5B0AD10E9}"/>
          </ac:spMkLst>
        </pc:spChg>
        <pc:spChg chg="mod">
          <ac:chgData name="Lisa Ellis" userId="1e3b8b31-18a3-40b3-8e12-8230c5071370" providerId="ADAL" clId="{563BA9DA-5175-456B-8E08-B93023433B20}" dt="2026-09-16T14:34:13.355" v="249" actId="1076"/>
          <ac:spMkLst>
            <pc:docMk/>
            <pc:sldMk cId="3006786459" sldId="351"/>
            <ac:spMk id="6" creationId="{79A109E9-8232-426D-6EEF-985B8F20260C}"/>
          </ac:spMkLst>
        </pc:spChg>
        <pc:spChg chg="mod">
          <ac:chgData name="Lisa Ellis" userId="1e3b8b31-18a3-40b3-8e12-8230c5071370" providerId="ADAL" clId="{563BA9DA-5175-456B-8E08-B93023433B20}" dt="2026-09-16T14:34:26.504" v="252" actId="1076"/>
          <ac:spMkLst>
            <pc:docMk/>
            <pc:sldMk cId="3006786459" sldId="351"/>
            <ac:spMk id="7" creationId="{6EED8130-222B-1C5D-857B-B607A4ED51A2}"/>
          </ac:spMkLst>
        </pc:spChg>
      </pc:sldChg>
      <pc:sldChg chg="addSp delSp modSp add mod">
        <pc:chgData name="Lisa Ellis" userId="1e3b8b31-18a3-40b3-8e12-8230c5071370" providerId="ADAL" clId="{563BA9DA-5175-456B-8E08-B93023433B20}" dt="2026-09-16T15:40:53.965" v="783" actId="1076"/>
        <pc:sldMkLst>
          <pc:docMk/>
          <pc:sldMk cId="2918138800" sldId="354"/>
        </pc:sldMkLst>
        <pc:spChg chg="mod">
          <ac:chgData name="Lisa Ellis" userId="1e3b8b31-18a3-40b3-8e12-8230c5071370" providerId="ADAL" clId="{563BA9DA-5175-456B-8E08-B93023433B20}" dt="2026-09-16T15:38:45.011" v="757" actId="2711"/>
          <ac:spMkLst>
            <pc:docMk/>
            <pc:sldMk cId="2918138800" sldId="354"/>
            <ac:spMk id="2" creationId="{60F00E54-10FF-B89B-440A-EB4F0D6F1C9A}"/>
          </ac:spMkLst>
        </pc:spChg>
        <pc:spChg chg="mod">
          <ac:chgData name="Lisa Ellis" userId="1e3b8b31-18a3-40b3-8e12-8230c5071370" providerId="ADAL" clId="{563BA9DA-5175-456B-8E08-B93023433B20}" dt="2026-09-16T15:40:53.965" v="783" actId="1076"/>
          <ac:spMkLst>
            <pc:docMk/>
            <pc:sldMk cId="2918138800" sldId="354"/>
            <ac:spMk id="7" creationId="{C707A49F-1A55-1780-3149-0C59E46BACB3}"/>
          </ac:spMkLst>
        </pc:spChg>
        <pc:spChg chg="del">
          <ac:chgData name="Lisa Ellis" userId="1e3b8b31-18a3-40b3-8e12-8230c5071370" providerId="ADAL" clId="{563BA9DA-5175-456B-8E08-B93023433B20}" dt="2026-09-16T15:39:39.202" v="763" actId="478"/>
          <ac:spMkLst>
            <pc:docMk/>
            <pc:sldMk cId="2918138800" sldId="354"/>
            <ac:spMk id="12" creationId="{17A8E574-0EC1-57ED-953D-F280343B532B}"/>
          </ac:spMkLst>
        </pc:spChg>
        <pc:spChg chg="del">
          <ac:chgData name="Lisa Ellis" userId="1e3b8b31-18a3-40b3-8e12-8230c5071370" providerId="ADAL" clId="{563BA9DA-5175-456B-8E08-B93023433B20}" dt="2026-09-16T15:39:44.106" v="767" actId="478"/>
          <ac:spMkLst>
            <pc:docMk/>
            <pc:sldMk cId="2918138800" sldId="354"/>
            <ac:spMk id="14" creationId="{2F6A9D72-A952-6576-89BA-A4FEA8DB95AA}"/>
          </ac:spMkLst>
        </pc:spChg>
        <pc:spChg chg="del">
          <ac:chgData name="Lisa Ellis" userId="1e3b8b31-18a3-40b3-8e12-8230c5071370" providerId="ADAL" clId="{563BA9DA-5175-456B-8E08-B93023433B20}" dt="2026-09-16T15:39:40.151" v="764" actId="478"/>
          <ac:spMkLst>
            <pc:docMk/>
            <pc:sldMk cId="2918138800" sldId="354"/>
            <ac:spMk id="16" creationId="{44210E4A-FFA6-4B9A-ADC6-D011F1B3AFBD}"/>
          </ac:spMkLst>
        </pc:spChg>
        <pc:spChg chg="del mod">
          <ac:chgData name="Lisa Ellis" userId="1e3b8b31-18a3-40b3-8e12-8230c5071370" providerId="ADAL" clId="{563BA9DA-5175-456B-8E08-B93023433B20}" dt="2026-09-16T15:39:42.739" v="766" actId="478"/>
          <ac:spMkLst>
            <pc:docMk/>
            <pc:sldMk cId="2918138800" sldId="354"/>
            <ac:spMk id="18" creationId="{BA6CDF5C-8415-1A93-D5DB-DEB270D58D69}"/>
          </ac:spMkLst>
        </pc:spChg>
        <pc:spChg chg="del">
          <ac:chgData name="Lisa Ellis" userId="1e3b8b31-18a3-40b3-8e12-8230c5071370" providerId="ADAL" clId="{563BA9DA-5175-456B-8E08-B93023433B20}" dt="2026-09-16T15:39:46.849" v="769" actId="478"/>
          <ac:spMkLst>
            <pc:docMk/>
            <pc:sldMk cId="2918138800" sldId="354"/>
            <ac:spMk id="24" creationId="{43508DAC-87D0-CF2F-B416-D0B20C01F718}"/>
          </ac:spMkLst>
        </pc:spChg>
        <pc:spChg chg="del">
          <ac:chgData name="Lisa Ellis" userId="1e3b8b31-18a3-40b3-8e12-8230c5071370" providerId="ADAL" clId="{563BA9DA-5175-456B-8E08-B93023433B20}" dt="2026-09-16T15:39:45.344" v="768" actId="478"/>
          <ac:spMkLst>
            <pc:docMk/>
            <pc:sldMk cId="2918138800" sldId="354"/>
            <ac:spMk id="26" creationId="{519D0E58-CEAA-074B-870E-8AC84CE5E80B}"/>
          </ac:spMkLst>
        </pc:spChg>
        <pc:spChg chg="del">
          <ac:chgData name="Lisa Ellis" userId="1e3b8b31-18a3-40b3-8e12-8230c5071370" providerId="ADAL" clId="{563BA9DA-5175-456B-8E08-B93023433B20}" dt="2026-09-16T15:39:47.899" v="770" actId="478"/>
          <ac:spMkLst>
            <pc:docMk/>
            <pc:sldMk cId="2918138800" sldId="354"/>
            <ac:spMk id="27" creationId="{6A4F35A9-DE7E-5085-0E1B-F6FD4B53CD0B}"/>
          </ac:spMkLst>
        </pc:spChg>
        <pc:spChg chg="mod ord">
          <ac:chgData name="Lisa Ellis" userId="1e3b8b31-18a3-40b3-8e12-8230c5071370" providerId="ADAL" clId="{563BA9DA-5175-456B-8E08-B93023433B20}" dt="2026-09-16T15:40:47.322" v="782" actId="166"/>
          <ac:spMkLst>
            <pc:docMk/>
            <pc:sldMk cId="2918138800" sldId="354"/>
            <ac:spMk id="34" creationId="{2E645A5C-673B-023C-F7F7-57302FB330ED}"/>
          </ac:spMkLst>
        </pc:spChg>
        <pc:grpChg chg="mod">
          <ac:chgData name="Lisa Ellis" userId="1e3b8b31-18a3-40b3-8e12-8230c5071370" providerId="ADAL" clId="{563BA9DA-5175-456B-8E08-B93023433B20}" dt="2026-09-16T15:40:20.660" v="777" actId="1076"/>
          <ac:grpSpMkLst>
            <pc:docMk/>
            <pc:sldMk cId="2918138800" sldId="354"/>
            <ac:grpSpMk id="39" creationId="{B4E127A5-181F-FC85-8BB3-A606CA80C127}"/>
          </ac:grpSpMkLst>
        </pc:grpChg>
        <pc:grpChg chg="mod">
          <ac:chgData name="Lisa Ellis" userId="1e3b8b31-18a3-40b3-8e12-8230c5071370" providerId="ADAL" clId="{563BA9DA-5175-456B-8E08-B93023433B20}" dt="2026-09-16T15:40:12.584" v="775" actId="1076"/>
          <ac:grpSpMkLst>
            <pc:docMk/>
            <pc:sldMk cId="2918138800" sldId="354"/>
            <ac:grpSpMk id="40" creationId="{9481931B-ACA8-467D-70E3-93469D44FADE}"/>
          </ac:grpSpMkLst>
        </pc:grpChg>
        <pc:grpChg chg="mod">
          <ac:chgData name="Lisa Ellis" userId="1e3b8b31-18a3-40b3-8e12-8230c5071370" providerId="ADAL" clId="{563BA9DA-5175-456B-8E08-B93023433B20}" dt="2026-09-16T15:40:16.486" v="776" actId="1076"/>
          <ac:grpSpMkLst>
            <pc:docMk/>
            <pc:sldMk cId="2918138800" sldId="354"/>
            <ac:grpSpMk id="41" creationId="{A9F70D0A-407F-8CE4-94D2-B9DA294279EB}"/>
          </ac:grpSpMkLst>
        </pc:grpChg>
        <pc:picChg chg="add mod">
          <ac:chgData name="Lisa Ellis" userId="1e3b8b31-18a3-40b3-8e12-8230c5071370" providerId="ADAL" clId="{563BA9DA-5175-456B-8E08-B93023433B20}" dt="2026-09-16T15:40:31.294" v="779" actId="1076"/>
          <ac:picMkLst>
            <pc:docMk/>
            <pc:sldMk cId="2918138800" sldId="354"/>
            <ac:picMk id="4" creationId="{C4D93855-E1C0-272C-47AE-C9BCED167BAD}"/>
          </ac:picMkLst>
        </pc:picChg>
        <pc:cxnChg chg="mod">
          <ac:chgData name="Lisa Ellis" userId="1e3b8b31-18a3-40b3-8e12-8230c5071370" providerId="ADAL" clId="{563BA9DA-5175-456B-8E08-B93023433B20}" dt="2026-09-16T15:40:34.729" v="780" actId="1076"/>
          <ac:cxnSpMkLst>
            <pc:docMk/>
            <pc:sldMk cId="2918138800" sldId="354"/>
            <ac:cxnSpMk id="35" creationId="{8604A6CE-19F1-6553-E617-6839697ADBDC}"/>
          </ac:cxnSpMkLst>
        </pc:cxnChg>
      </pc:sldChg>
      <pc:sldChg chg="modSp add mod">
        <pc:chgData name="Lisa Ellis" userId="1e3b8b31-18a3-40b3-8e12-8230c5071370" providerId="ADAL" clId="{563BA9DA-5175-456B-8E08-B93023433B20}" dt="2026-09-16T15:33:28.747" v="710" actId="2711"/>
        <pc:sldMkLst>
          <pc:docMk/>
          <pc:sldMk cId="873789504" sldId="355"/>
        </pc:sldMkLst>
        <pc:spChg chg="mod">
          <ac:chgData name="Lisa Ellis" userId="1e3b8b31-18a3-40b3-8e12-8230c5071370" providerId="ADAL" clId="{563BA9DA-5175-456B-8E08-B93023433B20}" dt="2026-09-16T15:33:28.747" v="710" actId="2711"/>
          <ac:spMkLst>
            <pc:docMk/>
            <pc:sldMk cId="873789504" sldId="355"/>
            <ac:spMk id="2" creationId="{287109C5-B1A0-76D4-CA2D-5C62A08E85BB}"/>
          </ac:spMkLst>
        </pc:spChg>
        <pc:spChg chg="mod">
          <ac:chgData name="Lisa Ellis" userId="1e3b8b31-18a3-40b3-8e12-8230c5071370" providerId="ADAL" clId="{563BA9DA-5175-456B-8E08-B93023433B20}" dt="2026-09-16T15:33:16.212" v="706" actId="1076"/>
          <ac:spMkLst>
            <pc:docMk/>
            <pc:sldMk cId="873789504" sldId="355"/>
            <ac:spMk id="10" creationId="{3ABAE824-5428-80AE-0324-F3BCF3E20346}"/>
          </ac:spMkLst>
        </pc:spChg>
      </pc:sldChg>
      <pc:sldChg chg="modSp add mod">
        <pc:chgData name="Lisa Ellis" userId="1e3b8b31-18a3-40b3-8e12-8230c5071370" providerId="ADAL" clId="{563BA9DA-5175-456B-8E08-B93023433B20}" dt="2026-09-16T15:34:58.837" v="729" actId="1076"/>
        <pc:sldMkLst>
          <pc:docMk/>
          <pc:sldMk cId="570044814" sldId="356"/>
        </pc:sldMkLst>
        <pc:spChg chg="mod">
          <ac:chgData name="Lisa Ellis" userId="1e3b8b31-18a3-40b3-8e12-8230c5071370" providerId="ADAL" clId="{563BA9DA-5175-456B-8E08-B93023433B20}" dt="2026-09-16T15:30:10.802" v="673" actId="113"/>
          <ac:spMkLst>
            <pc:docMk/>
            <pc:sldMk cId="570044814" sldId="356"/>
            <ac:spMk id="2" creationId="{FD3D0E98-127B-389A-7891-9DF76F78FE40}"/>
          </ac:spMkLst>
        </pc:spChg>
        <pc:spChg chg="mod">
          <ac:chgData name="Lisa Ellis" userId="1e3b8b31-18a3-40b3-8e12-8230c5071370" providerId="ADAL" clId="{563BA9DA-5175-456B-8E08-B93023433B20}" dt="2026-09-16T15:34:58.837" v="729" actId="1076"/>
          <ac:spMkLst>
            <pc:docMk/>
            <pc:sldMk cId="570044814" sldId="356"/>
            <ac:spMk id="5" creationId="{04F5B5D7-FCFF-3626-D170-EDDD78F486A4}"/>
          </ac:spMkLst>
        </pc:spChg>
        <pc:picChg chg="mod">
          <ac:chgData name="Lisa Ellis" userId="1e3b8b31-18a3-40b3-8e12-8230c5071370" providerId="ADAL" clId="{563BA9DA-5175-456B-8E08-B93023433B20}" dt="2026-09-16T15:34:49.135" v="728" actId="339"/>
          <ac:picMkLst>
            <pc:docMk/>
            <pc:sldMk cId="570044814" sldId="356"/>
            <ac:picMk id="4" creationId="{8A302DB6-2DE8-4FCD-EBB2-B503C6E08398}"/>
          </ac:picMkLst>
        </pc:picChg>
        <pc:picChg chg="mod">
          <ac:chgData name="Lisa Ellis" userId="1e3b8b31-18a3-40b3-8e12-8230c5071370" providerId="ADAL" clId="{563BA9DA-5175-456B-8E08-B93023433B20}" dt="2026-09-16T15:30:55.643" v="677" actId="1076"/>
          <ac:picMkLst>
            <pc:docMk/>
            <pc:sldMk cId="570044814" sldId="356"/>
            <ac:picMk id="6" creationId="{CB3F543C-13F8-1A30-FC34-127287CE7BCF}"/>
          </ac:picMkLst>
        </pc:picChg>
      </pc:sldChg>
      <pc:sldChg chg="addSp modSp add mod">
        <pc:chgData name="Lisa Ellis" userId="1e3b8b31-18a3-40b3-8e12-8230c5071370" providerId="ADAL" clId="{563BA9DA-5175-456B-8E08-B93023433B20}" dt="2026-09-16T15:38:10.227" v="751" actId="1076"/>
        <pc:sldMkLst>
          <pc:docMk/>
          <pc:sldMk cId="1344021067" sldId="357"/>
        </pc:sldMkLst>
        <pc:spChg chg="mod">
          <ac:chgData name="Lisa Ellis" userId="1e3b8b31-18a3-40b3-8e12-8230c5071370" providerId="ADAL" clId="{563BA9DA-5175-456B-8E08-B93023433B20}" dt="2026-09-16T15:33:53.878" v="715" actId="2711"/>
          <ac:spMkLst>
            <pc:docMk/>
            <pc:sldMk cId="1344021067" sldId="357"/>
            <ac:spMk id="2" creationId="{99D12466-56FD-A8EF-784F-2B3F6ED4DA01}"/>
          </ac:spMkLst>
        </pc:spChg>
        <pc:spChg chg="mod">
          <ac:chgData name="Lisa Ellis" userId="1e3b8b31-18a3-40b3-8e12-8230c5071370" providerId="ADAL" clId="{563BA9DA-5175-456B-8E08-B93023433B20}" dt="2026-09-16T15:35:06.102" v="730" actId="14100"/>
          <ac:spMkLst>
            <pc:docMk/>
            <pc:sldMk cId="1344021067" sldId="357"/>
            <ac:spMk id="5" creationId="{4D8F5E0B-9EEA-7A38-AB72-15CF25162F07}"/>
          </ac:spMkLst>
        </pc:spChg>
        <pc:picChg chg="mod">
          <ac:chgData name="Lisa Ellis" userId="1e3b8b31-18a3-40b3-8e12-8230c5071370" providerId="ADAL" clId="{563BA9DA-5175-456B-8E08-B93023433B20}" dt="2026-09-16T15:34:35.275" v="725" actId="1076"/>
          <ac:picMkLst>
            <pc:docMk/>
            <pc:sldMk cId="1344021067" sldId="357"/>
            <ac:picMk id="3" creationId="{0F338E2E-3AC7-1ADB-109E-D480EAFDD3BB}"/>
          </ac:picMkLst>
        </pc:picChg>
        <pc:picChg chg="add mod">
          <ac:chgData name="Lisa Ellis" userId="1e3b8b31-18a3-40b3-8e12-8230c5071370" providerId="ADAL" clId="{563BA9DA-5175-456B-8E08-B93023433B20}" dt="2026-09-16T15:38:10.227" v="751" actId="1076"/>
          <ac:picMkLst>
            <pc:docMk/>
            <pc:sldMk cId="1344021067" sldId="357"/>
            <ac:picMk id="6" creationId="{195F96E3-E517-6580-7B50-E5D5F1283B8C}"/>
          </ac:picMkLst>
        </pc:picChg>
      </pc:sldChg>
      <pc:sldChg chg="modSp add mod">
        <pc:chgData name="Lisa Ellis" userId="1e3b8b31-18a3-40b3-8e12-8230c5071370" providerId="ADAL" clId="{563BA9DA-5175-456B-8E08-B93023433B20}" dt="2026-09-16T15:43:53.100" v="820" actId="2711"/>
        <pc:sldMkLst>
          <pc:docMk/>
          <pc:sldMk cId="885675611" sldId="358"/>
        </pc:sldMkLst>
        <pc:spChg chg="mod">
          <ac:chgData name="Lisa Ellis" userId="1e3b8b31-18a3-40b3-8e12-8230c5071370" providerId="ADAL" clId="{563BA9DA-5175-456B-8E08-B93023433B20}" dt="2026-09-16T15:43:53.100" v="820" actId="2711"/>
          <ac:spMkLst>
            <pc:docMk/>
            <pc:sldMk cId="885675611" sldId="358"/>
            <ac:spMk id="2" creationId="{FA64CF7C-9920-7FE8-6FE7-125199B9D7E3}"/>
          </ac:spMkLst>
        </pc:spChg>
        <pc:spChg chg="mod">
          <ac:chgData name="Lisa Ellis" userId="1e3b8b31-18a3-40b3-8e12-8230c5071370" providerId="ADAL" clId="{563BA9DA-5175-456B-8E08-B93023433B20}" dt="2026-09-16T15:43:36.996" v="815" actId="1076"/>
          <ac:spMkLst>
            <pc:docMk/>
            <pc:sldMk cId="885675611" sldId="358"/>
            <ac:spMk id="6" creationId="{88DBACE6-B859-5DF5-E5B0-9611F5817155}"/>
          </ac:spMkLst>
        </pc:spChg>
        <pc:grpChg chg="mod">
          <ac:chgData name="Lisa Ellis" userId="1e3b8b31-18a3-40b3-8e12-8230c5071370" providerId="ADAL" clId="{563BA9DA-5175-456B-8E08-B93023433B20}" dt="2026-09-16T15:43:41.259" v="816" actId="1076"/>
          <ac:grpSpMkLst>
            <pc:docMk/>
            <pc:sldMk cId="885675611" sldId="358"/>
            <ac:grpSpMk id="19" creationId="{BEED963D-C0A4-7B64-073F-9DD50B0FE94F}"/>
          </ac:grpSpMkLst>
        </pc:grpChg>
      </pc:sldChg>
      <pc:sldChg chg="modSp add mod">
        <pc:chgData name="Lisa Ellis" userId="1e3b8b31-18a3-40b3-8e12-8230c5071370" providerId="ADAL" clId="{563BA9DA-5175-456B-8E08-B93023433B20}" dt="2026-09-16T15:46:54.962" v="841" actId="1076"/>
        <pc:sldMkLst>
          <pc:docMk/>
          <pc:sldMk cId="884085864" sldId="366"/>
        </pc:sldMkLst>
        <pc:spChg chg="mod">
          <ac:chgData name="Lisa Ellis" userId="1e3b8b31-18a3-40b3-8e12-8230c5071370" providerId="ADAL" clId="{563BA9DA-5175-456B-8E08-B93023433B20}" dt="2026-09-16T15:46:31.929" v="834" actId="1076"/>
          <ac:spMkLst>
            <pc:docMk/>
            <pc:sldMk cId="884085864" sldId="366"/>
            <ac:spMk id="2" creationId="{B9EB3B64-85D2-C757-0EB0-F4DC6E28AF16}"/>
          </ac:spMkLst>
        </pc:spChg>
        <pc:spChg chg="mod">
          <ac:chgData name="Lisa Ellis" userId="1e3b8b31-18a3-40b3-8e12-8230c5071370" providerId="ADAL" clId="{563BA9DA-5175-456B-8E08-B93023433B20}" dt="2026-09-16T15:46:38.561" v="837" actId="1076"/>
          <ac:spMkLst>
            <pc:docMk/>
            <pc:sldMk cId="884085864" sldId="366"/>
            <ac:spMk id="3" creationId="{A19AEAFB-E07F-178F-F7EA-7422D5617C79}"/>
          </ac:spMkLst>
        </pc:spChg>
        <pc:spChg chg="mod">
          <ac:chgData name="Lisa Ellis" userId="1e3b8b31-18a3-40b3-8e12-8230c5071370" providerId="ADAL" clId="{563BA9DA-5175-456B-8E08-B93023433B20}" dt="2026-09-16T15:46:46.997" v="839" actId="1076"/>
          <ac:spMkLst>
            <pc:docMk/>
            <pc:sldMk cId="884085864" sldId="366"/>
            <ac:spMk id="4" creationId="{AE345FE2-6856-4BB8-4738-EA6A44AFD47E}"/>
          </ac:spMkLst>
        </pc:spChg>
        <pc:spChg chg="mod">
          <ac:chgData name="Lisa Ellis" userId="1e3b8b31-18a3-40b3-8e12-8230c5071370" providerId="ADAL" clId="{563BA9DA-5175-456B-8E08-B93023433B20}" dt="2026-09-16T15:46:41.422" v="838" actId="1076"/>
          <ac:spMkLst>
            <pc:docMk/>
            <pc:sldMk cId="884085864" sldId="366"/>
            <ac:spMk id="5" creationId="{084E62DA-0D8F-8EFE-04F1-3AC5BE0CC9BB}"/>
          </ac:spMkLst>
        </pc:spChg>
        <pc:spChg chg="mod">
          <ac:chgData name="Lisa Ellis" userId="1e3b8b31-18a3-40b3-8e12-8230c5071370" providerId="ADAL" clId="{563BA9DA-5175-456B-8E08-B93023433B20}" dt="2026-09-16T15:46:54.962" v="841" actId="1076"/>
          <ac:spMkLst>
            <pc:docMk/>
            <pc:sldMk cId="884085864" sldId="366"/>
            <ac:spMk id="10" creationId="{6FBA1C49-3240-4161-DB48-BA84937B8345}"/>
          </ac:spMkLst>
        </pc:spChg>
        <pc:picChg chg="mod">
          <ac:chgData name="Lisa Ellis" userId="1e3b8b31-18a3-40b3-8e12-8230c5071370" providerId="ADAL" clId="{563BA9DA-5175-456B-8E08-B93023433B20}" dt="2026-09-16T15:46:50.351" v="840" actId="1076"/>
          <ac:picMkLst>
            <pc:docMk/>
            <pc:sldMk cId="884085864" sldId="366"/>
            <ac:picMk id="9" creationId="{8014BDE9-5BCC-5105-96D6-25BA13D26592}"/>
          </ac:picMkLst>
        </pc:picChg>
      </pc:sldChg>
      <pc:sldChg chg="add del">
        <pc:chgData name="Lisa Ellis" userId="1e3b8b31-18a3-40b3-8e12-8230c5071370" providerId="ADAL" clId="{563BA9DA-5175-456B-8E08-B93023433B20}" dt="2026-09-17T08:11:33.408" v="1189" actId="2696"/>
        <pc:sldMkLst>
          <pc:docMk/>
          <pc:sldMk cId="2768736786" sldId="459"/>
        </pc:sldMkLst>
      </pc:sldChg>
      <pc:sldChg chg="addSp delSp modSp add mod">
        <pc:chgData name="Lisa Ellis" userId="1e3b8b31-18a3-40b3-8e12-8230c5071370" providerId="ADAL" clId="{563BA9DA-5175-456B-8E08-B93023433B20}" dt="2026-09-16T14:16:04.514" v="167" actId="208"/>
        <pc:sldMkLst>
          <pc:docMk/>
          <pc:sldMk cId="1832779979" sldId="463"/>
        </pc:sldMkLst>
        <pc:spChg chg="add del mod">
          <ac:chgData name="Lisa Ellis" userId="1e3b8b31-18a3-40b3-8e12-8230c5071370" providerId="ADAL" clId="{563BA9DA-5175-456B-8E08-B93023433B20}" dt="2026-09-16T14:15:43.322" v="162" actId="11529"/>
          <ac:spMkLst>
            <pc:docMk/>
            <pc:sldMk cId="1832779979" sldId="463"/>
            <ac:spMk id="2" creationId="{E3326DE9-9060-9F03-E995-4B9339208630}"/>
          </ac:spMkLst>
        </pc:spChg>
        <pc:spChg chg="mod">
          <ac:chgData name="Lisa Ellis" userId="1e3b8b31-18a3-40b3-8e12-8230c5071370" providerId="ADAL" clId="{563BA9DA-5175-456B-8E08-B93023433B20}" dt="2026-09-16T14:16:04.514" v="167" actId="208"/>
          <ac:spMkLst>
            <pc:docMk/>
            <pc:sldMk cId="1832779979" sldId="463"/>
            <ac:spMk id="4" creationId="{73B3F501-E1EE-CECB-9C0E-A90ED105517C}"/>
          </ac:spMkLst>
        </pc:spChg>
        <pc:spChg chg="mod">
          <ac:chgData name="Lisa Ellis" userId="1e3b8b31-18a3-40b3-8e12-8230c5071370" providerId="ADAL" clId="{563BA9DA-5175-456B-8E08-B93023433B20}" dt="2026-09-16T14:15:42.740" v="161" actId="1076"/>
          <ac:spMkLst>
            <pc:docMk/>
            <pc:sldMk cId="1832779979" sldId="463"/>
            <ac:spMk id="6" creationId="{9D86C920-C349-0578-1F5C-5A7BF789099A}"/>
          </ac:spMkLst>
        </pc:spChg>
        <pc:cxnChg chg="add del mod">
          <ac:chgData name="Lisa Ellis" userId="1e3b8b31-18a3-40b3-8e12-8230c5071370" providerId="ADAL" clId="{563BA9DA-5175-456B-8E08-B93023433B20}" dt="2026-09-16T14:15:59.954" v="166" actId="14100"/>
          <ac:cxnSpMkLst>
            <pc:docMk/>
            <pc:sldMk cId="1832779979" sldId="463"/>
            <ac:cxnSpMk id="10" creationId="{05C3649D-9CB8-2BB4-BE34-48545601FED4}"/>
          </ac:cxnSpMkLst>
        </pc:cxnChg>
      </pc:sldChg>
      <pc:sldChg chg="modSp add mod">
        <pc:chgData name="Lisa Ellis" userId="1e3b8b31-18a3-40b3-8e12-8230c5071370" providerId="ADAL" clId="{563BA9DA-5175-456B-8E08-B93023433B20}" dt="2026-09-16T14:43:41.913" v="329" actId="1076"/>
        <pc:sldMkLst>
          <pc:docMk/>
          <pc:sldMk cId="1431475737" sldId="464"/>
        </pc:sldMkLst>
        <pc:spChg chg="mod">
          <ac:chgData name="Lisa Ellis" userId="1e3b8b31-18a3-40b3-8e12-8230c5071370" providerId="ADAL" clId="{563BA9DA-5175-456B-8E08-B93023433B20}" dt="2026-09-16T14:43:27.712" v="327" actId="113"/>
          <ac:spMkLst>
            <pc:docMk/>
            <pc:sldMk cId="1431475737" sldId="464"/>
            <ac:spMk id="2" creationId="{858CEA55-5CCD-A0BF-0823-035FF61B64C0}"/>
          </ac:spMkLst>
        </pc:spChg>
        <pc:spChg chg="mod">
          <ac:chgData name="Lisa Ellis" userId="1e3b8b31-18a3-40b3-8e12-8230c5071370" providerId="ADAL" clId="{563BA9DA-5175-456B-8E08-B93023433B20}" dt="2026-09-16T14:43:37.975" v="328" actId="1076"/>
          <ac:spMkLst>
            <pc:docMk/>
            <pc:sldMk cId="1431475737" sldId="464"/>
            <ac:spMk id="5" creationId="{266E05B2-1127-0861-B378-12CE50E3BB85}"/>
          </ac:spMkLst>
        </pc:spChg>
        <pc:spChg chg="mod">
          <ac:chgData name="Lisa Ellis" userId="1e3b8b31-18a3-40b3-8e12-8230c5071370" providerId="ADAL" clId="{563BA9DA-5175-456B-8E08-B93023433B20}" dt="2026-09-16T14:43:41.913" v="329" actId="1076"/>
          <ac:spMkLst>
            <pc:docMk/>
            <pc:sldMk cId="1431475737" sldId="464"/>
            <ac:spMk id="8" creationId="{7D0FE011-F94C-6219-AAF6-9C4A59BCA5A5}"/>
          </ac:spMkLst>
        </pc:spChg>
      </pc:sldChg>
      <pc:sldChg chg="modSp add mod">
        <pc:chgData name="Lisa Ellis" userId="1e3b8b31-18a3-40b3-8e12-8230c5071370" providerId="ADAL" clId="{563BA9DA-5175-456B-8E08-B93023433B20}" dt="2026-09-16T14:47:14.858" v="355" actId="1076"/>
        <pc:sldMkLst>
          <pc:docMk/>
          <pc:sldMk cId="3130671710" sldId="466"/>
        </pc:sldMkLst>
        <pc:spChg chg="mod">
          <ac:chgData name="Lisa Ellis" userId="1e3b8b31-18a3-40b3-8e12-8230c5071370" providerId="ADAL" clId="{563BA9DA-5175-456B-8E08-B93023433B20}" dt="2026-09-16T14:47:11.839" v="354" actId="2711"/>
          <ac:spMkLst>
            <pc:docMk/>
            <pc:sldMk cId="3130671710" sldId="466"/>
            <ac:spMk id="2" creationId="{207CCB46-BD26-8F81-F8A5-AFC212114F2E}"/>
          </ac:spMkLst>
        </pc:spChg>
        <pc:picChg chg="mod">
          <ac:chgData name="Lisa Ellis" userId="1e3b8b31-18a3-40b3-8e12-8230c5071370" providerId="ADAL" clId="{563BA9DA-5175-456B-8E08-B93023433B20}" dt="2026-09-16T14:47:14.858" v="355" actId="1076"/>
          <ac:picMkLst>
            <pc:docMk/>
            <pc:sldMk cId="3130671710" sldId="466"/>
            <ac:picMk id="4" creationId="{AF8D6A77-1B0E-D2E7-E686-03367035D550}"/>
          </ac:picMkLst>
        </pc:picChg>
      </pc:sldChg>
      <pc:sldChg chg="modSp add mod">
        <pc:chgData name="Lisa Ellis" userId="1e3b8b31-18a3-40b3-8e12-8230c5071370" providerId="ADAL" clId="{563BA9DA-5175-456B-8E08-B93023433B20}" dt="2026-09-16T14:58:09.215" v="421" actId="1076"/>
        <pc:sldMkLst>
          <pc:docMk/>
          <pc:sldMk cId="1780359358" sldId="468"/>
        </pc:sldMkLst>
        <pc:spChg chg="mod">
          <ac:chgData name="Lisa Ellis" userId="1e3b8b31-18a3-40b3-8e12-8230c5071370" providerId="ADAL" clId="{563BA9DA-5175-456B-8E08-B93023433B20}" dt="2026-09-16T14:57:50.696" v="416" actId="2711"/>
          <ac:spMkLst>
            <pc:docMk/>
            <pc:sldMk cId="1780359358" sldId="468"/>
            <ac:spMk id="2" creationId="{F91C6110-52EA-BF00-144A-095AC8249FCB}"/>
          </ac:spMkLst>
        </pc:spChg>
        <pc:spChg chg="mod">
          <ac:chgData name="Lisa Ellis" userId="1e3b8b31-18a3-40b3-8e12-8230c5071370" providerId="ADAL" clId="{563BA9DA-5175-456B-8E08-B93023433B20}" dt="2026-09-16T14:58:09.215" v="421" actId="1076"/>
          <ac:spMkLst>
            <pc:docMk/>
            <pc:sldMk cId="1780359358" sldId="468"/>
            <ac:spMk id="5" creationId="{CBD770BD-052D-616D-620B-EADEBFD001EE}"/>
          </ac:spMkLst>
        </pc:spChg>
        <pc:picChg chg="mod">
          <ac:chgData name="Lisa Ellis" userId="1e3b8b31-18a3-40b3-8e12-8230c5071370" providerId="ADAL" clId="{563BA9DA-5175-456B-8E08-B93023433B20}" dt="2026-09-16T14:58:06.352" v="420" actId="1076"/>
          <ac:picMkLst>
            <pc:docMk/>
            <pc:sldMk cId="1780359358" sldId="468"/>
            <ac:picMk id="4" creationId="{3EC46966-EE3E-FB3D-84D8-E9B4AF226315}"/>
          </ac:picMkLst>
        </pc:picChg>
      </pc:sldChg>
      <pc:sldChg chg="modSp add mod">
        <pc:chgData name="Lisa Ellis" userId="1e3b8b31-18a3-40b3-8e12-8230c5071370" providerId="ADAL" clId="{563BA9DA-5175-456B-8E08-B93023433B20}" dt="2026-09-16T15:49:02.850" v="878" actId="1076"/>
        <pc:sldMkLst>
          <pc:docMk/>
          <pc:sldMk cId="450244689" sldId="471"/>
        </pc:sldMkLst>
        <pc:spChg chg="mod">
          <ac:chgData name="Lisa Ellis" userId="1e3b8b31-18a3-40b3-8e12-8230c5071370" providerId="ADAL" clId="{563BA9DA-5175-456B-8E08-B93023433B20}" dt="2026-09-16T15:48:41.735" v="872" actId="2711"/>
          <ac:spMkLst>
            <pc:docMk/>
            <pc:sldMk cId="450244689" sldId="471"/>
            <ac:spMk id="2" creationId="{1E716D5F-FE7A-084B-0CA3-F8BB51CC7226}"/>
          </ac:spMkLst>
        </pc:spChg>
        <pc:spChg chg="mod">
          <ac:chgData name="Lisa Ellis" userId="1e3b8b31-18a3-40b3-8e12-8230c5071370" providerId="ADAL" clId="{563BA9DA-5175-456B-8E08-B93023433B20}" dt="2026-09-16T15:48:45.065" v="873" actId="1076"/>
          <ac:spMkLst>
            <pc:docMk/>
            <pc:sldMk cId="450244689" sldId="471"/>
            <ac:spMk id="6" creationId="{72125DDF-F6D2-CBD2-60EB-EEBA1E1F3F23}"/>
          </ac:spMkLst>
        </pc:spChg>
        <pc:spChg chg="mod">
          <ac:chgData name="Lisa Ellis" userId="1e3b8b31-18a3-40b3-8e12-8230c5071370" providerId="ADAL" clId="{563BA9DA-5175-456B-8E08-B93023433B20}" dt="2026-09-16T15:48:50.164" v="874" actId="1076"/>
          <ac:spMkLst>
            <pc:docMk/>
            <pc:sldMk cId="450244689" sldId="471"/>
            <ac:spMk id="7" creationId="{AAF004FC-5D75-9FC8-E19B-B56381BD59BE}"/>
          </ac:spMkLst>
        </pc:spChg>
        <pc:picChg chg="mod">
          <ac:chgData name="Lisa Ellis" userId="1e3b8b31-18a3-40b3-8e12-8230c5071370" providerId="ADAL" clId="{563BA9DA-5175-456B-8E08-B93023433B20}" dt="2026-09-16T15:49:02.850" v="878" actId="1076"/>
          <ac:picMkLst>
            <pc:docMk/>
            <pc:sldMk cId="450244689" sldId="471"/>
            <ac:picMk id="4" creationId="{3B7913DA-2E9D-058B-B4D0-DF8F477397AD}"/>
          </ac:picMkLst>
        </pc:picChg>
        <pc:picChg chg="mod">
          <ac:chgData name="Lisa Ellis" userId="1e3b8b31-18a3-40b3-8e12-8230c5071370" providerId="ADAL" clId="{563BA9DA-5175-456B-8E08-B93023433B20}" dt="2026-09-16T15:48:54.507" v="876" actId="1076"/>
          <ac:picMkLst>
            <pc:docMk/>
            <pc:sldMk cId="450244689" sldId="471"/>
            <ac:picMk id="10" creationId="{425628AF-5CF1-86E5-5CA5-DA0BB9285A03}"/>
          </ac:picMkLst>
        </pc:picChg>
      </pc:sldChg>
      <pc:sldChg chg="modSp add mod">
        <pc:chgData name="Lisa Ellis" userId="1e3b8b31-18a3-40b3-8e12-8230c5071370" providerId="ADAL" clId="{563BA9DA-5175-456B-8E08-B93023433B20}" dt="2026-09-16T15:48:04.510" v="868" actId="20577"/>
        <pc:sldMkLst>
          <pc:docMk/>
          <pc:sldMk cId="2291132853" sldId="663"/>
        </pc:sldMkLst>
        <pc:spChg chg="mod">
          <ac:chgData name="Lisa Ellis" userId="1e3b8b31-18a3-40b3-8e12-8230c5071370" providerId="ADAL" clId="{563BA9DA-5175-456B-8E08-B93023433B20}" dt="2026-09-16T15:47:19.394" v="846" actId="2711"/>
          <ac:spMkLst>
            <pc:docMk/>
            <pc:sldMk cId="2291132853" sldId="663"/>
            <ac:spMk id="2" creationId="{6EE6AD59-61ED-EBBC-67F8-02578928642D}"/>
          </ac:spMkLst>
        </pc:spChg>
        <pc:spChg chg="mod">
          <ac:chgData name="Lisa Ellis" userId="1e3b8b31-18a3-40b3-8e12-8230c5071370" providerId="ADAL" clId="{563BA9DA-5175-456B-8E08-B93023433B20}" dt="2026-09-16T15:48:04.510" v="868" actId="20577"/>
          <ac:spMkLst>
            <pc:docMk/>
            <pc:sldMk cId="2291132853" sldId="663"/>
            <ac:spMk id="5" creationId="{A4031F61-9EEF-324A-23ED-391EC6AB08B5}"/>
          </ac:spMkLst>
        </pc:spChg>
        <pc:picChg chg="mod ord">
          <ac:chgData name="Lisa Ellis" userId="1e3b8b31-18a3-40b3-8e12-8230c5071370" providerId="ADAL" clId="{563BA9DA-5175-456B-8E08-B93023433B20}" dt="2026-09-16T15:47:51.402" v="853" actId="1076"/>
          <ac:picMkLst>
            <pc:docMk/>
            <pc:sldMk cId="2291132853" sldId="663"/>
            <ac:picMk id="4" creationId="{9AEB267C-D3C9-8663-6910-7E38B3441B31}"/>
          </ac:picMkLst>
        </pc:picChg>
      </pc:sldChg>
      <pc:sldChg chg="modSp add mod">
        <pc:chgData name="Lisa Ellis" userId="1e3b8b31-18a3-40b3-8e12-8230c5071370" providerId="ADAL" clId="{563BA9DA-5175-456B-8E08-B93023433B20}" dt="2026-09-16T14:20:43.298" v="208" actId="1076"/>
        <pc:sldMkLst>
          <pc:docMk/>
          <pc:sldMk cId="2449575075" sldId="664"/>
        </pc:sldMkLst>
        <pc:spChg chg="mod">
          <ac:chgData name="Lisa Ellis" userId="1e3b8b31-18a3-40b3-8e12-8230c5071370" providerId="ADAL" clId="{563BA9DA-5175-456B-8E08-B93023433B20}" dt="2026-09-16T14:20:23.860" v="205" actId="14100"/>
          <ac:spMkLst>
            <pc:docMk/>
            <pc:sldMk cId="2449575075" sldId="664"/>
            <ac:spMk id="2" creationId="{B76AB294-90E3-4AF0-6162-0265B4EA678D}"/>
          </ac:spMkLst>
        </pc:spChg>
        <pc:spChg chg="mod">
          <ac:chgData name="Lisa Ellis" userId="1e3b8b31-18a3-40b3-8e12-8230c5071370" providerId="ADAL" clId="{563BA9DA-5175-456B-8E08-B93023433B20}" dt="2026-09-16T14:20:37.876" v="207" actId="1076"/>
          <ac:spMkLst>
            <pc:docMk/>
            <pc:sldMk cId="2449575075" sldId="664"/>
            <ac:spMk id="5" creationId="{0E41A90E-04A2-06D4-5D70-34C9FD0E01C2}"/>
          </ac:spMkLst>
        </pc:spChg>
        <pc:spChg chg="mod">
          <ac:chgData name="Lisa Ellis" userId="1e3b8b31-18a3-40b3-8e12-8230c5071370" providerId="ADAL" clId="{563BA9DA-5175-456B-8E08-B93023433B20}" dt="2026-09-16T14:20:32.215" v="206" actId="1076"/>
          <ac:spMkLst>
            <pc:docMk/>
            <pc:sldMk cId="2449575075" sldId="664"/>
            <ac:spMk id="7" creationId="{5176BC3F-15DE-A8A1-7795-F1B8446A6C64}"/>
          </ac:spMkLst>
        </pc:spChg>
        <pc:spChg chg="mod">
          <ac:chgData name="Lisa Ellis" userId="1e3b8b31-18a3-40b3-8e12-8230c5071370" providerId="ADAL" clId="{563BA9DA-5175-456B-8E08-B93023433B20}" dt="2026-09-16T14:20:43.298" v="208" actId="1076"/>
          <ac:spMkLst>
            <pc:docMk/>
            <pc:sldMk cId="2449575075" sldId="664"/>
            <ac:spMk id="10" creationId="{BBBF54B3-D483-F3D7-6D20-DFE1A25676FA}"/>
          </ac:spMkLst>
        </pc:spChg>
      </pc:sldChg>
      <pc:sldChg chg="modSp add mod">
        <pc:chgData name="Lisa Ellis" userId="1e3b8b31-18a3-40b3-8e12-8230c5071370" providerId="ADAL" clId="{563BA9DA-5175-456B-8E08-B93023433B20}" dt="2026-09-16T14:46:46.049" v="349" actId="1076"/>
        <pc:sldMkLst>
          <pc:docMk/>
          <pc:sldMk cId="1050240438" sldId="665"/>
        </pc:sldMkLst>
        <pc:spChg chg="mod">
          <ac:chgData name="Lisa Ellis" userId="1e3b8b31-18a3-40b3-8e12-8230c5071370" providerId="ADAL" clId="{563BA9DA-5175-456B-8E08-B93023433B20}" dt="2026-09-16T14:46:29.105" v="347" actId="113"/>
          <ac:spMkLst>
            <pc:docMk/>
            <pc:sldMk cId="1050240438" sldId="665"/>
            <ac:spMk id="2" creationId="{29C61631-4ED2-35C2-EAD5-56F8FBFB5DF6}"/>
          </ac:spMkLst>
        </pc:spChg>
        <pc:picChg chg="mod">
          <ac:chgData name="Lisa Ellis" userId="1e3b8b31-18a3-40b3-8e12-8230c5071370" providerId="ADAL" clId="{563BA9DA-5175-456B-8E08-B93023433B20}" dt="2026-09-16T14:46:46.049" v="349" actId="1076"/>
          <ac:picMkLst>
            <pc:docMk/>
            <pc:sldMk cId="1050240438" sldId="665"/>
            <ac:picMk id="4" creationId="{D6FC5B8B-FB51-5F2D-BEF3-2671A32D8F18}"/>
          </ac:picMkLst>
        </pc:picChg>
      </pc:sldChg>
      <pc:sldChg chg="modSp add mod">
        <pc:chgData name="Lisa Ellis" userId="1e3b8b31-18a3-40b3-8e12-8230c5071370" providerId="ADAL" clId="{563BA9DA-5175-456B-8E08-B93023433B20}" dt="2026-09-16T15:09:47.811" v="505" actId="20577"/>
        <pc:sldMkLst>
          <pc:docMk/>
          <pc:sldMk cId="1570129645" sldId="666"/>
        </pc:sldMkLst>
        <pc:spChg chg="mod">
          <ac:chgData name="Lisa Ellis" userId="1e3b8b31-18a3-40b3-8e12-8230c5071370" providerId="ADAL" clId="{563BA9DA-5175-456B-8E08-B93023433B20}" dt="2026-09-16T15:09:47.811" v="505" actId="20577"/>
          <ac:spMkLst>
            <pc:docMk/>
            <pc:sldMk cId="1570129645" sldId="666"/>
            <ac:spMk id="2" creationId="{8AB200DF-87D7-9571-08DA-4B2C783CC521}"/>
          </ac:spMkLst>
        </pc:spChg>
        <pc:spChg chg="mod">
          <ac:chgData name="Lisa Ellis" userId="1e3b8b31-18a3-40b3-8e12-8230c5071370" providerId="ADAL" clId="{563BA9DA-5175-456B-8E08-B93023433B20}" dt="2026-09-16T15:06:03.099" v="470" actId="1076"/>
          <ac:spMkLst>
            <pc:docMk/>
            <pc:sldMk cId="1570129645" sldId="666"/>
            <ac:spMk id="3" creationId="{53AD146D-A323-F240-5B72-43DE1F093216}"/>
          </ac:spMkLst>
        </pc:spChg>
      </pc:sldChg>
      <pc:sldChg chg="modSp add mod">
        <pc:chgData name="Lisa Ellis" userId="1e3b8b31-18a3-40b3-8e12-8230c5071370" providerId="ADAL" clId="{563BA9DA-5175-456B-8E08-B93023433B20}" dt="2026-09-16T14:12:32.357" v="123" actId="1076"/>
        <pc:sldMkLst>
          <pc:docMk/>
          <pc:sldMk cId="4063098893" sldId="669"/>
        </pc:sldMkLst>
        <pc:spChg chg="mod">
          <ac:chgData name="Lisa Ellis" userId="1e3b8b31-18a3-40b3-8e12-8230c5071370" providerId="ADAL" clId="{563BA9DA-5175-456B-8E08-B93023433B20}" dt="2026-09-16T14:12:25.909" v="122" actId="5793"/>
          <ac:spMkLst>
            <pc:docMk/>
            <pc:sldMk cId="4063098893" sldId="669"/>
            <ac:spMk id="2" creationId="{5F546362-57E4-BD9F-0F78-58342298A191}"/>
          </ac:spMkLst>
        </pc:spChg>
        <pc:graphicFrameChg chg="mod">
          <ac:chgData name="Lisa Ellis" userId="1e3b8b31-18a3-40b3-8e12-8230c5071370" providerId="ADAL" clId="{563BA9DA-5175-456B-8E08-B93023433B20}" dt="2026-09-16T14:12:32.357" v="123" actId="1076"/>
          <ac:graphicFrameMkLst>
            <pc:docMk/>
            <pc:sldMk cId="4063098893" sldId="669"/>
            <ac:graphicFrameMk id="4" creationId="{5A3080EC-24C5-3856-B4FC-FD313B754391}"/>
          </ac:graphicFrameMkLst>
        </pc:graphicFrameChg>
      </pc:sldChg>
      <pc:sldChg chg="delSp modSp add mod">
        <pc:chgData name="Lisa Ellis" userId="1e3b8b31-18a3-40b3-8e12-8230c5071370" providerId="ADAL" clId="{563BA9DA-5175-456B-8E08-B93023433B20}" dt="2026-09-16T15:53:03.850" v="907" actId="1076"/>
        <pc:sldMkLst>
          <pc:docMk/>
          <pc:sldMk cId="621478322" sldId="670"/>
        </pc:sldMkLst>
        <pc:spChg chg="del">
          <ac:chgData name="Lisa Ellis" userId="1e3b8b31-18a3-40b3-8e12-8230c5071370" providerId="ADAL" clId="{563BA9DA-5175-456B-8E08-B93023433B20}" dt="2026-09-16T15:50:10.289" v="882" actId="478"/>
          <ac:spMkLst>
            <pc:docMk/>
            <pc:sldMk cId="621478322" sldId="670"/>
            <ac:spMk id="2" creationId="{8C443750-63FA-92CF-F81F-3395E8D5BB2A}"/>
          </ac:spMkLst>
        </pc:spChg>
        <pc:spChg chg="mod">
          <ac:chgData name="Lisa Ellis" userId="1e3b8b31-18a3-40b3-8e12-8230c5071370" providerId="ADAL" clId="{563BA9DA-5175-456B-8E08-B93023433B20}" dt="2026-09-16T15:53:00.073" v="906" actId="1076"/>
          <ac:spMkLst>
            <pc:docMk/>
            <pc:sldMk cId="621478322" sldId="670"/>
            <ac:spMk id="5" creationId="{D73CD2DF-9858-6AD7-D844-DB7DAE15F4BB}"/>
          </ac:spMkLst>
        </pc:spChg>
        <pc:spChg chg="mod">
          <ac:chgData name="Lisa Ellis" userId="1e3b8b31-18a3-40b3-8e12-8230c5071370" providerId="ADAL" clId="{563BA9DA-5175-456B-8E08-B93023433B20}" dt="2026-09-16T15:51:31.860" v="889" actId="339"/>
          <ac:spMkLst>
            <pc:docMk/>
            <pc:sldMk cId="621478322" sldId="670"/>
            <ac:spMk id="6" creationId="{961C0179-5EBE-87C7-CA74-CBE4C5C04689}"/>
          </ac:spMkLst>
        </pc:spChg>
        <pc:spChg chg="mod">
          <ac:chgData name="Lisa Ellis" userId="1e3b8b31-18a3-40b3-8e12-8230c5071370" providerId="ADAL" clId="{563BA9DA-5175-456B-8E08-B93023433B20}" dt="2026-09-16T15:53:03.850" v="907" actId="1076"/>
          <ac:spMkLst>
            <pc:docMk/>
            <pc:sldMk cId="621478322" sldId="670"/>
            <ac:spMk id="8" creationId="{06CDE6CA-A8FC-C362-3683-59E2155151A7}"/>
          </ac:spMkLst>
        </pc:spChg>
      </pc:sldChg>
      <pc:sldChg chg="delSp modSp add mod">
        <pc:chgData name="Lisa Ellis" userId="1e3b8b31-18a3-40b3-8e12-8230c5071370" providerId="ADAL" clId="{563BA9DA-5175-456B-8E08-B93023433B20}" dt="2026-09-16T15:54:49.146" v="921" actId="1076"/>
        <pc:sldMkLst>
          <pc:docMk/>
          <pc:sldMk cId="2413116936" sldId="671"/>
        </pc:sldMkLst>
        <pc:spChg chg="del">
          <ac:chgData name="Lisa Ellis" userId="1e3b8b31-18a3-40b3-8e12-8230c5071370" providerId="ADAL" clId="{563BA9DA-5175-456B-8E08-B93023433B20}" dt="2026-09-16T15:50:37.846" v="886" actId="478"/>
          <ac:spMkLst>
            <pc:docMk/>
            <pc:sldMk cId="2413116936" sldId="671"/>
            <ac:spMk id="2" creationId="{79418470-CE01-979A-DBB2-4B3C607719D9}"/>
          </ac:spMkLst>
        </pc:spChg>
        <pc:spChg chg="mod">
          <ac:chgData name="Lisa Ellis" userId="1e3b8b31-18a3-40b3-8e12-8230c5071370" providerId="ADAL" clId="{563BA9DA-5175-456B-8E08-B93023433B20}" dt="2026-09-16T15:53:22.003" v="910" actId="207"/>
          <ac:spMkLst>
            <pc:docMk/>
            <pc:sldMk cId="2413116936" sldId="671"/>
            <ac:spMk id="5" creationId="{1A9DD438-43AA-0429-8EDB-A9F3E062ED4E}"/>
          </ac:spMkLst>
        </pc:spChg>
        <pc:spChg chg="mod">
          <ac:chgData name="Lisa Ellis" userId="1e3b8b31-18a3-40b3-8e12-8230c5071370" providerId="ADAL" clId="{563BA9DA-5175-456B-8E08-B93023433B20}" dt="2026-09-16T15:52:02.683" v="893" actId="339"/>
          <ac:spMkLst>
            <pc:docMk/>
            <pc:sldMk cId="2413116936" sldId="671"/>
            <ac:spMk id="6" creationId="{025FA6A4-2890-EBBC-7C15-EEF73F7863AF}"/>
          </ac:spMkLst>
        </pc:spChg>
        <pc:spChg chg="mod">
          <ac:chgData name="Lisa Ellis" userId="1e3b8b31-18a3-40b3-8e12-8230c5071370" providerId="ADAL" clId="{563BA9DA-5175-456B-8E08-B93023433B20}" dt="2026-09-16T15:54:49.146" v="921" actId="1076"/>
          <ac:spMkLst>
            <pc:docMk/>
            <pc:sldMk cId="2413116936" sldId="671"/>
            <ac:spMk id="7" creationId="{14498C6F-F691-43B2-113B-51F2722F429A}"/>
          </ac:spMkLst>
        </pc:spChg>
        <pc:spChg chg="mod">
          <ac:chgData name="Lisa Ellis" userId="1e3b8b31-18a3-40b3-8e12-8230c5071370" providerId="ADAL" clId="{563BA9DA-5175-456B-8E08-B93023433B20}" dt="2026-09-16T15:53:15.193" v="909" actId="1076"/>
          <ac:spMkLst>
            <pc:docMk/>
            <pc:sldMk cId="2413116936" sldId="671"/>
            <ac:spMk id="8" creationId="{2D41EF3E-F9CE-CD7C-E4A2-916A5739195C}"/>
          </ac:spMkLst>
        </pc:spChg>
      </pc:sldChg>
      <pc:sldChg chg="delSp modSp add mod">
        <pc:chgData name="Lisa Ellis" userId="1e3b8b31-18a3-40b3-8e12-8230c5071370" providerId="ADAL" clId="{563BA9DA-5175-456B-8E08-B93023433B20}" dt="2026-09-16T15:54:37.282" v="920" actId="207"/>
        <pc:sldMkLst>
          <pc:docMk/>
          <pc:sldMk cId="650119648" sldId="672"/>
        </pc:sldMkLst>
        <pc:spChg chg="del">
          <ac:chgData name="Lisa Ellis" userId="1e3b8b31-18a3-40b3-8e12-8230c5071370" providerId="ADAL" clId="{563BA9DA-5175-456B-8E08-B93023433B20}" dt="2026-09-16T15:53:47.746" v="912" actId="478"/>
          <ac:spMkLst>
            <pc:docMk/>
            <pc:sldMk cId="650119648" sldId="672"/>
            <ac:spMk id="2" creationId="{91696F26-6D0A-F80F-C29B-7AB06A8ADCBD}"/>
          </ac:spMkLst>
        </pc:spChg>
        <pc:spChg chg="mod">
          <ac:chgData name="Lisa Ellis" userId="1e3b8b31-18a3-40b3-8e12-8230c5071370" providerId="ADAL" clId="{563BA9DA-5175-456B-8E08-B93023433B20}" dt="2026-09-16T15:54:35.096" v="919" actId="1076"/>
          <ac:spMkLst>
            <pc:docMk/>
            <pc:sldMk cId="650119648" sldId="672"/>
            <ac:spMk id="4" creationId="{70AA1AC3-3AE9-914C-51F1-7B02BDDEDCC1}"/>
          </ac:spMkLst>
        </pc:spChg>
        <pc:spChg chg="mod">
          <ac:chgData name="Lisa Ellis" userId="1e3b8b31-18a3-40b3-8e12-8230c5071370" providerId="ADAL" clId="{563BA9DA-5175-456B-8E08-B93023433B20}" dt="2026-09-16T15:54:37.282" v="920" actId="207"/>
          <ac:spMkLst>
            <pc:docMk/>
            <pc:sldMk cId="650119648" sldId="672"/>
            <ac:spMk id="5" creationId="{D0C2B613-19B3-27DD-8BDF-42220408F865}"/>
          </ac:spMkLst>
        </pc:spChg>
        <pc:spChg chg="mod">
          <ac:chgData name="Lisa Ellis" userId="1e3b8b31-18a3-40b3-8e12-8230c5071370" providerId="ADAL" clId="{563BA9DA-5175-456B-8E08-B93023433B20}" dt="2026-09-16T15:54:27.269" v="916" actId="339"/>
          <ac:spMkLst>
            <pc:docMk/>
            <pc:sldMk cId="650119648" sldId="672"/>
            <ac:spMk id="6" creationId="{E997D881-2BE2-5CD3-25FA-F99492D851DA}"/>
          </ac:spMkLst>
        </pc:spChg>
      </pc:sldChg>
      <pc:sldChg chg="delSp modSp add mod">
        <pc:chgData name="Lisa Ellis" userId="1e3b8b31-18a3-40b3-8e12-8230c5071370" providerId="ADAL" clId="{563BA9DA-5175-456B-8E08-B93023433B20}" dt="2026-09-16T15:55:43.685" v="929" actId="339"/>
        <pc:sldMkLst>
          <pc:docMk/>
          <pc:sldMk cId="3046249845" sldId="673"/>
        </pc:sldMkLst>
        <pc:spChg chg="del">
          <ac:chgData name="Lisa Ellis" userId="1e3b8b31-18a3-40b3-8e12-8230c5071370" providerId="ADAL" clId="{563BA9DA-5175-456B-8E08-B93023433B20}" dt="2026-09-16T15:55:06.615" v="923" actId="478"/>
          <ac:spMkLst>
            <pc:docMk/>
            <pc:sldMk cId="3046249845" sldId="673"/>
            <ac:spMk id="2" creationId="{BB1A7010-CA27-70A4-7660-2D93401D362E}"/>
          </ac:spMkLst>
        </pc:spChg>
        <pc:spChg chg="mod">
          <ac:chgData name="Lisa Ellis" userId="1e3b8b31-18a3-40b3-8e12-8230c5071370" providerId="ADAL" clId="{563BA9DA-5175-456B-8E08-B93023433B20}" dt="2026-09-16T15:55:25.398" v="927" actId="1076"/>
          <ac:spMkLst>
            <pc:docMk/>
            <pc:sldMk cId="3046249845" sldId="673"/>
            <ac:spMk id="4" creationId="{7C45F2E4-B242-BE21-05A4-E03D6451F5BF}"/>
          </ac:spMkLst>
        </pc:spChg>
        <pc:spChg chg="mod">
          <ac:chgData name="Lisa Ellis" userId="1e3b8b31-18a3-40b3-8e12-8230c5071370" providerId="ADAL" clId="{563BA9DA-5175-456B-8E08-B93023433B20}" dt="2026-09-16T15:55:19.816" v="926" actId="207"/>
          <ac:spMkLst>
            <pc:docMk/>
            <pc:sldMk cId="3046249845" sldId="673"/>
            <ac:spMk id="5" creationId="{46C8FC71-225F-0039-F0F6-0413D3E81779}"/>
          </ac:spMkLst>
        </pc:spChg>
        <pc:spChg chg="mod">
          <ac:chgData name="Lisa Ellis" userId="1e3b8b31-18a3-40b3-8e12-8230c5071370" providerId="ADAL" clId="{563BA9DA-5175-456B-8E08-B93023433B20}" dt="2026-09-16T15:55:43.685" v="929" actId="339"/>
          <ac:spMkLst>
            <pc:docMk/>
            <pc:sldMk cId="3046249845" sldId="673"/>
            <ac:spMk id="6" creationId="{D9EA38AE-035D-20F8-5456-D05FC50589E2}"/>
          </ac:spMkLst>
        </pc:spChg>
      </pc:sldChg>
      <pc:sldChg chg="delSp modSp add mod">
        <pc:chgData name="Lisa Ellis" userId="1e3b8b31-18a3-40b3-8e12-8230c5071370" providerId="ADAL" clId="{563BA9DA-5175-456B-8E08-B93023433B20}" dt="2026-09-16T15:56:46.673" v="944" actId="207"/>
        <pc:sldMkLst>
          <pc:docMk/>
          <pc:sldMk cId="3658382023" sldId="674"/>
        </pc:sldMkLst>
        <pc:spChg chg="del">
          <ac:chgData name="Lisa Ellis" userId="1e3b8b31-18a3-40b3-8e12-8230c5071370" providerId="ADAL" clId="{563BA9DA-5175-456B-8E08-B93023433B20}" dt="2026-09-16T15:56:02.550" v="931" actId="478"/>
          <ac:spMkLst>
            <pc:docMk/>
            <pc:sldMk cId="3658382023" sldId="674"/>
            <ac:spMk id="2" creationId="{A0B2551C-3D7D-7266-1EC6-C04C0BCC4613}"/>
          </ac:spMkLst>
        </pc:spChg>
        <pc:spChg chg="mod">
          <ac:chgData name="Lisa Ellis" userId="1e3b8b31-18a3-40b3-8e12-8230c5071370" providerId="ADAL" clId="{563BA9DA-5175-456B-8E08-B93023433B20}" dt="2026-09-16T15:56:44.199" v="943" actId="207"/>
          <ac:spMkLst>
            <pc:docMk/>
            <pc:sldMk cId="3658382023" sldId="674"/>
            <ac:spMk id="4" creationId="{F319582F-0776-D152-2DF8-4DB4412CB6EF}"/>
          </ac:spMkLst>
        </pc:spChg>
        <pc:spChg chg="mod">
          <ac:chgData name="Lisa Ellis" userId="1e3b8b31-18a3-40b3-8e12-8230c5071370" providerId="ADAL" clId="{563BA9DA-5175-456B-8E08-B93023433B20}" dt="2026-09-16T15:56:46.673" v="944" actId="207"/>
          <ac:spMkLst>
            <pc:docMk/>
            <pc:sldMk cId="3658382023" sldId="674"/>
            <ac:spMk id="5" creationId="{752DA8AC-2A69-BDEA-784A-75CD124C3035}"/>
          </ac:spMkLst>
        </pc:spChg>
        <pc:spChg chg="mod">
          <ac:chgData name="Lisa Ellis" userId="1e3b8b31-18a3-40b3-8e12-8230c5071370" providerId="ADAL" clId="{563BA9DA-5175-456B-8E08-B93023433B20}" dt="2026-09-16T15:56:37.267" v="941" actId="339"/>
          <ac:spMkLst>
            <pc:docMk/>
            <pc:sldMk cId="3658382023" sldId="674"/>
            <ac:spMk id="6" creationId="{F63186E9-836E-20B8-6F30-2DBAED232E57}"/>
          </ac:spMkLst>
        </pc:spChg>
      </pc:sldChg>
      <pc:sldChg chg="modSp add mod">
        <pc:chgData name="Lisa Ellis" userId="1e3b8b31-18a3-40b3-8e12-8230c5071370" providerId="ADAL" clId="{563BA9DA-5175-456B-8E08-B93023433B20}" dt="2026-09-16T14:56:41.037" v="411" actId="6549"/>
        <pc:sldMkLst>
          <pc:docMk/>
          <pc:sldMk cId="1942005078" sldId="676"/>
        </pc:sldMkLst>
        <pc:spChg chg="mod">
          <ac:chgData name="Lisa Ellis" userId="1e3b8b31-18a3-40b3-8e12-8230c5071370" providerId="ADAL" clId="{563BA9DA-5175-456B-8E08-B93023433B20}" dt="2026-09-16T14:55:30.138" v="400" actId="2711"/>
          <ac:spMkLst>
            <pc:docMk/>
            <pc:sldMk cId="1942005078" sldId="676"/>
            <ac:spMk id="2" creationId="{E9EA86DE-C346-FB72-8DD2-B3A6FC7F495F}"/>
          </ac:spMkLst>
        </pc:spChg>
        <pc:spChg chg="mod">
          <ac:chgData name="Lisa Ellis" userId="1e3b8b31-18a3-40b3-8e12-8230c5071370" providerId="ADAL" clId="{563BA9DA-5175-456B-8E08-B93023433B20}" dt="2026-09-16T14:56:41.037" v="411" actId="6549"/>
          <ac:spMkLst>
            <pc:docMk/>
            <pc:sldMk cId="1942005078" sldId="676"/>
            <ac:spMk id="3" creationId="{87D55855-A2DA-33ED-9AB3-0662B2161945}"/>
          </ac:spMkLst>
        </pc:spChg>
        <pc:spChg chg="mod">
          <ac:chgData name="Lisa Ellis" userId="1e3b8b31-18a3-40b3-8e12-8230c5071370" providerId="ADAL" clId="{563BA9DA-5175-456B-8E08-B93023433B20}" dt="2026-09-16T14:55:21.750" v="396" actId="1076"/>
          <ac:spMkLst>
            <pc:docMk/>
            <pc:sldMk cId="1942005078" sldId="676"/>
            <ac:spMk id="4" creationId="{3B607C33-E9EB-1B5C-6A7F-0DDB6485EBEF}"/>
          </ac:spMkLst>
        </pc:spChg>
      </pc:sldChg>
      <pc:sldChg chg="modSp add mod">
        <pc:chgData name="Lisa Ellis" userId="1e3b8b31-18a3-40b3-8e12-8230c5071370" providerId="ADAL" clId="{563BA9DA-5175-456B-8E08-B93023433B20}" dt="2026-09-16T14:49:24.801" v="362" actId="1076"/>
        <pc:sldMkLst>
          <pc:docMk/>
          <pc:sldMk cId="3249637386" sldId="677"/>
        </pc:sldMkLst>
        <pc:spChg chg="mod">
          <ac:chgData name="Lisa Ellis" userId="1e3b8b31-18a3-40b3-8e12-8230c5071370" providerId="ADAL" clId="{563BA9DA-5175-456B-8E08-B93023433B20}" dt="2026-09-16T14:49:13.929" v="360" actId="2711"/>
          <ac:spMkLst>
            <pc:docMk/>
            <pc:sldMk cId="3249637386" sldId="677"/>
            <ac:spMk id="2" creationId="{F4B6C545-F553-7345-6B63-EC0613E88767}"/>
          </ac:spMkLst>
        </pc:spChg>
        <pc:spChg chg="mod">
          <ac:chgData name="Lisa Ellis" userId="1e3b8b31-18a3-40b3-8e12-8230c5071370" providerId="ADAL" clId="{563BA9DA-5175-456B-8E08-B93023433B20}" dt="2026-09-16T14:49:21.073" v="361" actId="1076"/>
          <ac:spMkLst>
            <pc:docMk/>
            <pc:sldMk cId="3249637386" sldId="677"/>
            <ac:spMk id="3" creationId="{A28CEAFE-69C9-6553-9093-AE63AE7D8188}"/>
          </ac:spMkLst>
        </pc:spChg>
        <pc:spChg chg="mod">
          <ac:chgData name="Lisa Ellis" userId="1e3b8b31-18a3-40b3-8e12-8230c5071370" providerId="ADAL" clId="{563BA9DA-5175-456B-8E08-B93023433B20}" dt="2026-09-16T14:49:24.801" v="362" actId="1076"/>
          <ac:spMkLst>
            <pc:docMk/>
            <pc:sldMk cId="3249637386" sldId="677"/>
            <ac:spMk id="5" creationId="{EE8427FB-7D0A-139B-3A51-D12D10313EF7}"/>
          </ac:spMkLst>
        </pc:spChg>
      </pc:sldChg>
      <pc:sldChg chg="modSp add del mod">
        <pc:chgData name="Lisa Ellis" userId="1e3b8b31-18a3-40b3-8e12-8230c5071370" providerId="ADAL" clId="{563BA9DA-5175-456B-8E08-B93023433B20}" dt="2026-09-16T14:53:50.033" v="387" actId="2696"/>
        <pc:sldMkLst>
          <pc:docMk/>
          <pc:sldMk cId="4008571111" sldId="678"/>
        </pc:sldMkLst>
        <pc:spChg chg="mod">
          <ac:chgData name="Lisa Ellis" userId="1e3b8b31-18a3-40b3-8e12-8230c5071370" providerId="ADAL" clId="{563BA9DA-5175-456B-8E08-B93023433B20}" dt="2026-09-16T14:50:11.328" v="366" actId="2711"/>
          <ac:spMkLst>
            <pc:docMk/>
            <pc:sldMk cId="4008571111" sldId="678"/>
            <ac:spMk id="2" creationId="{C73DB233-1509-F9B0-D496-51356726B8F4}"/>
          </ac:spMkLst>
        </pc:spChg>
        <pc:spChg chg="mod">
          <ac:chgData name="Lisa Ellis" userId="1e3b8b31-18a3-40b3-8e12-8230c5071370" providerId="ADAL" clId="{563BA9DA-5175-456B-8E08-B93023433B20}" dt="2026-09-16T14:50:38.768" v="369" actId="14100"/>
          <ac:spMkLst>
            <pc:docMk/>
            <pc:sldMk cId="4008571111" sldId="678"/>
            <ac:spMk id="4" creationId="{43A6F3EE-0DAE-0F2A-CF79-2BBD6BC18B73}"/>
          </ac:spMkLst>
        </pc:spChg>
        <pc:spChg chg="mod">
          <ac:chgData name="Lisa Ellis" userId="1e3b8b31-18a3-40b3-8e12-8230c5071370" providerId="ADAL" clId="{563BA9DA-5175-456B-8E08-B93023433B20}" dt="2026-09-16T14:50:30.670" v="368" actId="14100"/>
          <ac:spMkLst>
            <pc:docMk/>
            <pc:sldMk cId="4008571111" sldId="678"/>
            <ac:spMk id="6" creationId="{5677FE8F-3A1A-52AB-309B-957FAECB9B65}"/>
          </ac:spMkLst>
        </pc:spChg>
        <pc:grpChg chg="mod">
          <ac:chgData name="Lisa Ellis" userId="1e3b8b31-18a3-40b3-8e12-8230c5071370" providerId="ADAL" clId="{563BA9DA-5175-456B-8E08-B93023433B20}" dt="2026-09-16T14:50:26.333" v="367" actId="1076"/>
          <ac:grpSpMkLst>
            <pc:docMk/>
            <pc:sldMk cId="4008571111" sldId="678"/>
            <ac:grpSpMk id="12" creationId="{8C62E609-32FC-27D3-2F16-2B32D2F9D027}"/>
          </ac:grpSpMkLst>
        </pc:grpChg>
      </pc:sldChg>
      <pc:sldChg chg="modSp mod">
        <pc:chgData name="Lisa Ellis" userId="1e3b8b31-18a3-40b3-8e12-8230c5071370" providerId="ADAL" clId="{563BA9DA-5175-456B-8E08-B93023433B20}" dt="2026-09-17T08:12:46.163" v="1198" actId="1076"/>
        <pc:sldMkLst>
          <pc:docMk/>
          <pc:sldMk cId="1226153079" sldId="680"/>
        </pc:sldMkLst>
        <pc:spChg chg="mod">
          <ac:chgData name="Lisa Ellis" userId="1e3b8b31-18a3-40b3-8e12-8230c5071370" providerId="ADAL" clId="{563BA9DA-5175-456B-8E08-B93023433B20}" dt="2026-09-17T08:12:46.163" v="1198" actId="1076"/>
          <ac:spMkLst>
            <pc:docMk/>
            <pc:sldMk cId="1226153079" sldId="680"/>
            <ac:spMk id="3" creationId="{7C1E2A96-2FE2-7856-3D10-9A6E43D488C4}"/>
          </ac:spMkLst>
        </pc:spChg>
      </pc:sldChg>
      <pc:sldChg chg="addSp modSp mod">
        <pc:chgData name="Lisa Ellis" userId="1e3b8b31-18a3-40b3-8e12-8230c5071370" providerId="ADAL" clId="{563BA9DA-5175-456B-8E08-B93023433B20}" dt="2026-09-17T08:15:20.045" v="1225" actId="1076"/>
        <pc:sldMkLst>
          <pc:docMk/>
          <pc:sldMk cId="1025032460" sldId="681"/>
        </pc:sldMkLst>
        <pc:spChg chg="mod">
          <ac:chgData name="Lisa Ellis" userId="1e3b8b31-18a3-40b3-8e12-8230c5071370" providerId="ADAL" clId="{563BA9DA-5175-456B-8E08-B93023433B20}" dt="2026-09-17T08:15:20.045" v="1225" actId="1076"/>
          <ac:spMkLst>
            <pc:docMk/>
            <pc:sldMk cId="1025032460" sldId="681"/>
            <ac:spMk id="3" creationId="{53177A6C-35E3-CEE8-0E10-458EA438CEC1}"/>
          </ac:spMkLst>
        </pc:spChg>
        <pc:spChg chg="mod">
          <ac:chgData name="Lisa Ellis" userId="1e3b8b31-18a3-40b3-8e12-8230c5071370" providerId="ADAL" clId="{563BA9DA-5175-456B-8E08-B93023433B20}" dt="2026-09-17T08:15:14.668" v="1224" actId="1076"/>
          <ac:spMkLst>
            <pc:docMk/>
            <pc:sldMk cId="1025032460" sldId="681"/>
            <ac:spMk id="4" creationId="{1014311C-51CC-3770-E02B-53E05362E0B3}"/>
          </ac:spMkLst>
        </pc:spChg>
        <pc:spChg chg="mod">
          <ac:chgData name="Lisa Ellis" userId="1e3b8b31-18a3-40b3-8e12-8230c5071370" providerId="ADAL" clId="{563BA9DA-5175-456B-8E08-B93023433B20}" dt="2026-09-17T08:15:07.634" v="1223" actId="1076"/>
          <ac:spMkLst>
            <pc:docMk/>
            <pc:sldMk cId="1025032460" sldId="681"/>
            <ac:spMk id="5" creationId="{32943B52-3118-C30A-2569-25E7882CB0F2}"/>
          </ac:spMkLst>
        </pc:spChg>
        <pc:spChg chg="add mod">
          <ac:chgData name="Lisa Ellis" userId="1e3b8b31-18a3-40b3-8e12-8230c5071370" providerId="ADAL" clId="{563BA9DA-5175-456B-8E08-B93023433B20}" dt="2026-09-17T08:15:03.940" v="1222" actId="1076"/>
          <ac:spMkLst>
            <pc:docMk/>
            <pc:sldMk cId="1025032460" sldId="681"/>
            <ac:spMk id="7" creationId="{9F8534EB-F98B-2032-1BD8-A7FF97C6C164}"/>
          </ac:spMkLst>
        </pc:spChg>
      </pc:sldChg>
      <pc:sldChg chg="modSp mod">
        <pc:chgData name="Lisa Ellis" userId="1e3b8b31-18a3-40b3-8e12-8230c5071370" providerId="ADAL" clId="{563BA9DA-5175-456B-8E08-B93023433B20}" dt="2026-09-17T08:13:20.001" v="1204" actId="1076"/>
        <pc:sldMkLst>
          <pc:docMk/>
          <pc:sldMk cId="3177788299" sldId="682"/>
        </pc:sldMkLst>
        <pc:spChg chg="mod">
          <ac:chgData name="Lisa Ellis" userId="1e3b8b31-18a3-40b3-8e12-8230c5071370" providerId="ADAL" clId="{563BA9DA-5175-456B-8E08-B93023433B20}" dt="2026-09-17T08:13:13.639" v="1203" actId="14100"/>
          <ac:spMkLst>
            <pc:docMk/>
            <pc:sldMk cId="3177788299" sldId="682"/>
            <ac:spMk id="3" creationId="{14A6E4F6-8DD7-2815-E5BF-679448AA2A1C}"/>
          </ac:spMkLst>
        </pc:spChg>
        <pc:spChg chg="mod">
          <ac:chgData name="Lisa Ellis" userId="1e3b8b31-18a3-40b3-8e12-8230c5071370" providerId="ADAL" clId="{563BA9DA-5175-456B-8E08-B93023433B20}" dt="2026-09-17T08:13:20.001" v="1204" actId="1076"/>
          <ac:spMkLst>
            <pc:docMk/>
            <pc:sldMk cId="3177788299" sldId="682"/>
            <ac:spMk id="5" creationId="{DDD916B7-7C34-64BC-360B-048ADA506824}"/>
          </ac:spMkLst>
        </pc:spChg>
      </pc:sldChg>
      <pc:sldChg chg="addSp modSp add mod">
        <pc:chgData name="Lisa Ellis" userId="1e3b8b31-18a3-40b3-8e12-8230c5071370" providerId="ADAL" clId="{563BA9DA-5175-456B-8E08-B93023433B20}" dt="2026-09-17T08:17:29.819" v="1229" actId="1076"/>
        <pc:sldMkLst>
          <pc:docMk/>
          <pc:sldMk cId="3146626076" sldId="683"/>
        </pc:sldMkLst>
        <pc:spChg chg="add mod">
          <ac:chgData name="Lisa Ellis" userId="1e3b8b31-18a3-40b3-8e12-8230c5071370" providerId="ADAL" clId="{563BA9DA-5175-456B-8E08-B93023433B20}" dt="2026-09-17T08:17:27.201" v="1228" actId="1076"/>
          <ac:spMkLst>
            <pc:docMk/>
            <pc:sldMk cId="3146626076" sldId="683"/>
            <ac:spMk id="3" creationId="{FC065C61-AD3F-13C1-3475-080CF21EBDE8}"/>
          </ac:spMkLst>
        </pc:spChg>
        <pc:spChg chg="add mod">
          <ac:chgData name="Lisa Ellis" userId="1e3b8b31-18a3-40b3-8e12-8230c5071370" providerId="ADAL" clId="{563BA9DA-5175-456B-8E08-B93023433B20}" dt="2026-09-17T08:17:29.819" v="1229" actId="1076"/>
          <ac:spMkLst>
            <pc:docMk/>
            <pc:sldMk cId="3146626076" sldId="683"/>
            <ac:spMk id="5" creationId="{694F0E8D-B0A2-820C-7C61-9C8C00014CC2}"/>
          </ac:spMkLst>
        </pc:spChg>
        <pc:spChg chg="mod">
          <ac:chgData name="Lisa Ellis" userId="1e3b8b31-18a3-40b3-8e12-8230c5071370" providerId="ADAL" clId="{563BA9DA-5175-456B-8E08-B93023433B20}" dt="2026-09-17T08:17:23.197" v="1227" actId="1076"/>
          <ac:spMkLst>
            <pc:docMk/>
            <pc:sldMk cId="3146626076" sldId="683"/>
            <ac:spMk id="8" creationId="{EB5CDF81-51F9-4849-020C-6468CF960375}"/>
          </ac:spMkLst>
        </pc:spChg>
        <pc:picChg chg="mod">
          <ac:chgData name="Lisa Ellis" userId="1e3b8b31-18a3-40b3-8e12-8230c5071370" providerId="ADAL" clId="{563BA9DA-5175-456B-8E08-B93023433B20}" dt="2026-09-16T14:45:06.458" v="341" actId="1076"/>
          <ac:picMkLst>
            <pc:docMk/>
            <pc:sldMk cId="3146626076" sldId="683"/>
            <ac:picMk id="4" creationId="{883866E7-2771-90BA-819C-8141428347D6}"/>
          </ac:picMkLst>
        </pc:picChg>
      </pc:sldChg>
      <pc:sldChg chg="addSp delSp modSp add mod">
        <pc:chgData name="Lisa Ellis" userId="1e3b8b31-18a3-40b3-8e12-8230c5071370" providerId="ADAL" clId="{563BA9DA-5175-456B-8E08-B93023433B20}" dt="2026-09-16T14:54:39.561" v="394" actId="113"/>
        <pc:sldMkLst>
          <pc:docMk/>
          <pc:sldMk cId="3626815517" sldId="684"/>
        </pc:sldMkLst>
        <pc:spChg chg="add mod">
          <ac:chgData name="Lisa Ellis" userId="1e3b8b31-18a3-40b3-8e12-8230c5071370" providerId="ADAL" clId="{563BA9DA-5175-456B-8E08-B93023433B20}" dt="2026-09-16T14:53:18.317" v="385" actId="2085"/>
          <ac:spMkLst>
            <pc:docMk/>
            <pc:sldMk cId="3626815517" sldId="684"/>
            <ac:spMk id="4" creationId="{DE32B02F-C575-63B9-E621-1DC93685B811}"/>
          </ac:spMkLst>
        </pc:spChg>
        <pc:spChg chg="del">
          <ac:chgData name="Lisa Ellis" userId="1e3b8b31-18a3-40b3-8e12-8230c5071370" providerId="ADAL" clId="{563BA9DA-5175-456B-8E08-B93023433B20}" dt="2026-09-16T14:53:33.998" v="386" actId="478"/>
          <ac:spMkLst>
            <pc:docMk/>
            <pc:sldMk cId="3626815517" sldId="684"/>
            <ac:spMk id="5" creationId="{BA6E1DFB-745F-48E5-36B1-57A49BD039F1}"/>
          </ac:spMkLst>
        </pc:spChg>
        <pc:spChg chg="add mod">
          <ac:chgData name="Lisa Ellis" userId="1e3b8b31-18a3-40b3-8e12-8230c5071370" providerId="ADAL" clId="{563BA9DA-5175-456B-8E08-B93023433B20}" dt="2026-09-16T14:54:39.561" v="394" actId="113"/>
          <ac:spMkLst>
            <pc:docMk/>
            <pc:sldMk cId="3626815517" sldId="684"/>
            <ac:spMk id="7" creationId="{1144A165-F944-C685-0D84-9BFA7C141061}"/>
          </ac:spMkLst>
        </pc:spChg>
      </pc:sldChg>
      <pc:sldChg chg="add">
        <pc:chgData name="Lisa Ellis" userId="1e3b8b31-18a3-40b3-8e12-8230c5071370" providerId="ADAL" clId="{563BA9DA-5175-456B-8E08-B93023433B20}" dt="2026-09-16T14:55:45.493" v="402" actId="2890"/>
        <pc:sldMkLst>
          <pc:docMk/>
          <pc:sldMk cId="977573936" sldId="685"/>
        </pc:sldMkLst>
      </pc:sldChg>
      <pc:sldChg chg="addSp delSp modSp add del mod">
        <pc:chgData name="Lisa Ellis" userId="1e3b8b31-18a3-40b3-8e12-8230c5071370" providerId="ADAL" clId="{563BA9DA-5175-456B-8E08-B93023433B20}" dt="2026-09-16T15:01:21.866" v="450" actId="2696"/>
        <pc:sldMkLst>
          <pc:docMk/>
          <pc:sldMk cId="144975542" sldId="686"/>
        </pc:sldMkLst>
        <pc:spChg chg="del">
          <ac:chgData name="Lisa Ellis" userId="1e3b8b31-18a3-40b3-8e12-8230c5071370" providerId="ADAL" clId="{563BA9DA-5175-456B-8E08-B93023433B20}" dt="2026-09-16T15:00:37.840" v="443" actId="478"/>
          <ac:spMkLst>
            <pc:docMk/>
            <pc:sldMk cId="144975542" sldId="686"/>
            <ac:spMk id="2" creationId="{414EEB2A-8D47-FBF9-BA18-0EE7CD7E9231}"/>
          </ac:spMkLst>
        </pc:spChg>
        <pc:spChg chg="add mod">
          <ac:chgData name="Lisa Ellis" userId="1e3b8b31-18a3-40b3-8e12-8230c5071370" providerId="ADAL" clId="{563BA9DA-5175-456B-8E08-B93023433B20}" dt="2026-09-16T15:00:37.840" v="443" actId="478"/>
          <ac:spMkLst>
            <pc:docMk/>
            <pc:sldMk cId="144975542" sldId="686"/>
            <ac:spMk id="5" creationId="{084FFF9F-0B98-C698-700A-AE2595988EC0}"/>
          </ac:spMkLst>
        </pc:spChg>
      </pc:sldChg>
      <pc:sldChg chg="addSp delSp modSp add del mod">
        <pc:chgData name="Lisa Ellis" userId="1e3b8b31-18a3-40b3-8e12-8230c5071370" providerId="ADAL" clId="{563BA9DA-5175-456B-8E08-B93023433B20}" dt="2026-09-16T15:08:18.003" v="494" actId="2696"/>
        <pc:sldMkLst>
          <pc:docMk/>
          <pc:sldMk cId="3888488920" sldId="686"/>
        </pc:sldMkLst>
        <pc:spChg chg="del">
          <ac:chgData name="Lisa Ellis" userId="1e3b8b31-18a3-40b3-8e12-8230c5071370" providerId="ADAL" clId="{563BA9DA-5175-456B-8E08-B93023433B20}" dt="2026-09-16T15:01:30.631" v="452" actId="478"/>
          <ac:spMkLst>
            <pc:docMk/>
            <pc:sldMk cId="3888488920" sldId="686"/>
            <ac:spMk id="2" creationId="{B8B7CE51-D251-2EFC-A1DA-F86B12D6BC52}"/>
          </ac:spMkLst>
        </pc:spChg>
        <pc:spChg chg="add del mod">
          <ac:chgData name="Lisa Ellis" userId="1e3b8b31-18a3-40b3-8e12-8230c5071370" providerId="ADAL" clId="{563BA9DA-5175-456B-8E08-B93023433B20}" dt="2026-09-16T15:01:33.858" v="453" actId="478"/>
          <ac:spMkLst>
            <pc:docMk/>
            <pc:sldMk cId="3888488920" sldId="686"/>
            <ac:spMk id="5" creationId="{8B8FC865-5568-5FA7-DBAB-2FD16A44D448}"/>
          </ac:spMkLst>
        </pc:spChg>
        <pc:picChg chg="add mod">
          <ac:chgData name="Lisa Ellis" userId="1e3b8b31-18a3-40b3-8e12-8230c5071370" providerId="ADAL" clId="{563BA9DA-5175-456B-8E08-B93023433B20}" dt="2026-09-16T15:02:03.538" v="461" actId="1076"/>
          <ac:picMkLst>
            <pc:docMk/>
            <pc:sldMk cId="3888488920" sldId="686"/>
            <ac:picMk id="7" creationId="{D86B22AD-CFDE-D744-66DE-03045FA9E8B2}"/>
          </ac:picMkLst>
        </pc:picChg>
        <pc:picChg chg="add del mod">
          <ac:chgData name="Lisa Ellis" userId="1e3b8b31-18a3-40b3-8e12-8230c5071370" providerId="ADAL" clId="{563BA9DA-5175-456B-8E08-B93023433B20}" dt="2026-09-16T15:06:18.864" v="473" actId="21"/>
          <ac:picMkLst>
            <pc:docMk/>
            <pc:sldMk cId="3888488920" sldId="686"/>
            <ac:picMk id="9" creationId="{10B5B279-DF5F-DA05-A6B2-6DD45DCF6FF2}"/>
          </ac:picMkLst>
        </pc:picChg>
        <pc:picChg chg="add mod">
          <ac:chgData name="Lisa Ellis" userId="1e3b8b31-18a3-40b3-8e12-8230c5071370" providerId="ADAL" clId="{563BA9DA-5175-456B-8E08-B93023433B20}" dt="2026-09-16T15:01:55.566" v="459" actId="1076"/>
          <ac:picMkLst>
            <pc:docMk/>
            <pc:sldMk cId="3888488920" sldId="686"/>
            <ac:picMk id="11" creationId="{CC13C480-1F18-1F2B-46E5-196E7665FD11}"/>
          </ac:picMkLst>
        </pc:picChg>
        <pc:picChg chg="add mod">
          <ac:chgData name="Lisa Ellis" userId="1e3b8b31-18a3-40b3-8e12-8230c5071370" providerId="ADAL" clId="{563BA9DA-5175-456B-8E08-B93023433B20}" dt="2026-09-16T15:01:51.679" v="458" actId="1076"/>
          <ac:picMkLst>
            <pc:docMk/>
            <pc:sldMk cId="3888488920" sldId="686"/>
            <ac:picMk id="13" creationId="{D644D8D5-6B26-1198-E2D3-DE5B63991822}"/>
          </ac:picMkLst>
        </pc:picChg>
        <pc:picChg chg="add mod">
          <ac:chgData name="Lisa Ellis" userId="1e3b8b31-18a3-40b3-8e12-8230c5071370" providerId="ADAL" clId="{563BA9DA-5175-456B-8E08-B93023433B20}" dt="2026-09-16T15:05:24.107" v="462"/>
          <ac:picMkLst>
            <pc:docMk/>
            <pc:sldMk cId="3888488920" sldId="686"/>
            <ac:picMk id="14" creationId="{45C8EF93-22A2-EB0A-FB13-1AF1F3B73309}"/>
          </ac:picMkLst>
        </pc:picChg>
        <pc:picChg chg="add del mod">
          <ac:chgData name="Lisa Ellis" userId="1e3b8b31-18a3-40b3-8e12-8230c5071370" providerId="ADAL" clId="{563BA9DA-5175-456B-8E08-B93023433B20}" dt="2026-09-16T15:06:32.851" v="475" actId="21"/>
          <ac:picMkLst>
            <pc:docMk/>
            <pc:sldMk cId="3888488920" sldId="686"/>
            <ac:picMk id="15" creationId="{45C8EF93-22A2-EB0A-FB13-1AF1F3B73309}"/>
          </ac:picMkLst>
        </pc:picChg>
        <pc:picChg chg="add mod">
          <ac:chgData name="Lisa Ellis" userId="1e3b8b31-18a3-40b3-8e12-8230c5071370" providerId="ADAL" clId="{563BA9DA-5175-456B-8E08-B93023433B20}" dt="2026-09-16T15:05:34.139" v="467" actId="1076"/>
          <ac:picMkLst>
            <pc:docMk/>
            <pc:sldMk cId="3888488920" sldId="686"/>
            <ac:picMk id="16" creationId="{45C8EF93-22A2-EB0A-FB13-1AF1F3B73309}"/>
          </ac:picMkLst>
        </pc:picChg>
        <pc:picChg chg="add mod">
          <ac:chgData name="Lisa Ellis" userId="1e3b8b31-18a3-40b3-8e12-8230c5071370" providerId="ADAL" clId="{563BA9DA-5175-456B-8E08-B93023433B20}" dt="2026-09-16T15:05:32.789" v="466" actId="1076"/>
          <ac:picMkLst>
            <pc:docMk/>
            <pc:sldMk cId="3888488920" sldId="686"/>
            <ac:picMk id="17" creationId="{45C8EF93-22A2-EB0A-FB13-1AF1F3B73309}"/>
          </ac:picMkLst>
        </pc:picChg>
      </pc:sldChg>
      <pc:sldChg chg="addSp delSp modSp add mod">
        <pc:chgData name="Lisa Ellis" userId="1e3b8b31-18a3-40b3-8e12-8230c5071370" providerId="ADAL" clId="{563BA9DA-5175-456B-8E08-B93023433B20}" dt="2026-09-16T15:11:50.028" v="521" actId="1076"/>
        <pc:sldMkLst>
          <pc:docMk/>
          <pc:sldMk cId="2559827479" sldId="687"/>
        </pc:sldMkLst>
        <pc:spChg chg="del">
          <ac:chgData name="Lisa Ellis" userId="1e3b8b31-18a3-40b3-8e12-8230c5071370" providerId="ADAL" clId="{563BA9DA-5175-456B-8E08-B93023433B20}" dt="2026-09-16T15:06:41.771" v="478" actId="478"/>
          <ac:spMkLst>
            <pc:docMk/>
            <pc:sldMk cId="2559827479" sldId="687"/>
            <ac:spMk id="2" creationId="{3E930B16-4E17-C5EA-BD89-817EF0034726}"/>
          </ac:spMkLst>
        </pc:spChg>
        <pc:spChg chg="add del mod">
          <ac:chgData name="Lisa Ellis" userId="1e3b8b31-18a3-40b3-8e12-8230c5071370" providerId="ADAL" clId="{563BA9DA-5175-456B-8E08-B93023433B20}" dt="2026-09-16T15:06:44.271" v="479" actId="478"/>
          <ac:spMkLst>
            <pc:docMk/>
            <pc:sldMk cId="2559827479" sldId="687"/>
            <ac:spMk id="9" creationId="{323193FD-0BB3-1A08-2FB1-08705B6918D5}"/>
          </ac:spMkLst>
        </pc:spChg>
        <pc:spChg chg="add mod">
          <ac:chgData name="Lisa Ellis" userId="1e3b8b31-18a3-40b3-8e12-8230c5071370" providerId="ADAL" clId="{563BA9DA-5175-456B-8E08-B93023433B20}" dt="2026-09-16T15:09:00.449" v="498" actId="1076"/>
          <ac:spMkLst>
            <pc:docMk/>
            <pc:sldMk cId="2559827479" sldId="687"/>
            <ac:spMk id="23" creationId="{05487CC2-B568-29EE-96A8-89731544C144}"/>
          </ac:spMkLst>
        </pc:spChg>
        <pc:spChg chg="add mod">
          <ac:chgData name="Lisa Ellis" userId="1e3b8b31-18a3-40b3-8e12-8230c5071370" providerId="ADAL" clId="{563BA9DA-5175-456B-8E08-B93023433B20}" dt="2026-09-16T15:09:15.873" v="500" actId="1076"/>
          <ac:spMkLst>
            <pc:docMk/>
            <pc:sldMk cId="2559827479" sldId="687"/>
            <ac:spMk id="25" creationId="{B9E8C685-2820-5C52-37E8-E980694A6012}"/>
          </ac:spMkLst>
        </pc:spChg>
        <pc:spChg chg="add mod">
          <ac:chgData name="Lisa Ellis" userId="1e3b8b31-18a3-40b3-8e12-8230c5071370" providerId="ADAL" clId="{563BA9DA-5175-456B-8E08-B93023433B20}" dt="2026-09-16T15:10:13.018" v="510" actId="1076"/>
          <ac:spMkLst>
            <pc:docMk/>
            <pc:sldMk cId="2559827479" sldId="687"/>
            <ac:spMk id="27" creationId="{CB02C841-946B-51F9-B801-ED80EC3E6307}"/>
          </ac:spMkLst>
        </pc:spChg>
        <pc:spChg chg="add mod">
          <ac:chgData name="Lisa Ellis" userId="1e3b8b31-18a3-40b3-8e12-8230c5071370" providerId="ADAL" clId="{563BA9DA-5175-456B-8E08-B93023433B20}" dt="2026-09-16T15:10:15.946" v="511" actId="1076"/>
          <ac:spMkLst>
            <pc:docMk/>
            <pc:sldMk cId="2559827479" sldId="687"/>
            <ac:spMk id="29" creationId="{ABC619A8-F1EE-EC94-3618-64485A781C11}"/>
          </ac:spMkLst>
        </pc:spChg>
        <pc:spChg chg="add mod">
          <ac:chgData name="Lisa Ellis" userId="1e3b8b31-18a3-40b3-8e12-8230c5071370" providerId="ADAL" clId="{563BA9DA-5175-456B-8E08-B93023433B20}" dt="2026-09-16T15:10:30.632" v="513" actId="1076"/>
          <ac:spMkLst>
            <pc:docMk/>
            <pc:sldMk cId="2559827479" sldId="687"/>
            <ac:spMk id="31" creationId="{A327B099-D761-5A51-6E19-FF53C2922D14}"/>
          </ac:spMkLst>
        </pc:spChg>
        <pc:spChg chg="add mod">
          <ac:chgData name="Lisa Ellis" userId="1e3b8b31-18a3-40b3-8e12-8230c5071370" providerId="ADAL" clId="{563BA9DA-5175-456B-8E08-B93023433B20}" dt="2026-09-16T15:10:53.024" v="515" actId="1076"/>
          <ac:spMkLst>
            <pc:docMk/>
            <pc:sldMk cId="2559827479" sldId="687"/>
            <ac:spMk id="33" creationId="{CFC5A5AE-2D22-22CE-0E94-71A98A49314E}"/>
          </ac:spMkLst>
        </pc:spChg>
        <pc:spChg chg="add mod">
          <ac:chgData name="Lisa Ellis" userId="1e3b8b31-18a3-40b3-8e12-8230c5071370" providerId="ADAL" clId="{563BA9DA-5175-456B-8E08-B93023433B20}" dt="2026-09-16T15:11:28.954" v="519" actId="1076"/>
          <ac:spMkLst>
            <pc:docMk/>
            <pc:sldMk cId="2559827479" sldId="687"/>
            <ac:spMk id="35" creationId="{437F5F71-CEC7-0D35-532A-0E767C31B8FF}"/>
          </ac:spMkLst>
        </pc:spChg>
        <pc:spChg chg="add mod">
          <ac:chgData name="Lisa Ellis" userId="1e3b8b31-18a3-40b3-8e12-8230c5071370" providerId="ADAL" clId="{563BA9DA-5175-456B-8E08-B93023433B20}" dt="2026-09-16T15:11:50.028" v="521" actId="1076"/>
          <ac:spMkLst>
            <pc:docMk/>
            <pc:sldMk cId="2559827479" sldId="687"/>
            <ac:spMk id="37" creationId="{5B89B54A-79DA-AF55-C6B7-840B32FBAA3C}"/>
          </ac:spMkLst>
        </pc:spChg>
        <pc:picChg chg="add mod">
          <ac:chgData name="Lisa Ellis" userId="1e3b8b31-18a3-40b3-8e12-8230c5071370" providerId="ADAL" clId="{563BA9DA-5175-456B-8E08-B93023433B20}" dt="2026-09-16T15:06:50.279" v="480" actId="1076"/>
          <ac:picMkLst>
            <pc:docMk/>
            <pc:sldMk cId="2559827479" sldId="687"/>
            <ac:picMk id="5" creationId="{F4639FC5-CE3B-1FD2-0F00-916D767533D4}"/>
          </ac:picMkLst>
        </pc:picChg>
        <pc:picChg chg="add mod">
          <ac:chgData name="Lisa Ellis" userId="1e3b8b31-18a3-40b3-8e12-8230c5071370" providerId="ADAL" clId="{563BA9DA-5175-456B-8E08-B93023433B20}" dt="2026-09-16T15:06:55.967" v="481" actId="1076"/>
          <ac:picMkLst>
            <pc:docMk/>
            <pc:sldMk cId="2559827479" sldId="687"/>
            <ac:picMk id="7" creationId="{54FA3347-A8B8-C727-836D-E9F172B8F57A}"/>
          </ac:picMkLst>
        </pc:picChg>
        <pc:picChg chg="add mod">
          <ac:chgData name="Lisa Ellis" userId="1e3b8b31-18a3-40b3-8e12-8230c5071370" providerId="ADAL" clId="{563BA9DA-5175-456B-8E08-B93023433B20}" dt="2026-09-16T15:07:11.612" v="483" actId="1076"/>
          <ac:picMkLst>
            <pc:docMk/>
            <pc:sldMk cId="2559827479" sldId="687"/>
            <ac:picMk id="11" creationId="{781707CC-62C0-58E8-9F64-22B37F6CCBFE}"/>
          </ac:picMkLst>
        </pc:picChg>
        <pc:picChg chg="add mod">
          <ac:chgData name="Lisa Ellis" userId="1e3b8b31-18a3-40b3-8e12-8230c5071370" providerId="ADAL" clId="{563BA9DA-5175-456B-8E08-B93023433B20}" dt="2026-09-16T15:07:21.779" v="485" actId="1076"/>
          <ac:picMkLst>
            <pc:docMk/>
            <pc:sldMk cId="2559827479" sldId="687"/>
            <ac:picMk id="13" creationId="{AD0CC131-DD61-5DE5-939D-42E3162272A2}"/>
          </ac:picMkLst>
        </pc:picChg>
        <pc:picChg chg="add mod">
          <ac:chgData name="Lisa Ellis" userId="1e3b8b31-18a3-40b3-8e12-8230c5071370" providerId="ADAL" clId="{563BA9DA-5175-456B-8E08-B93023433B20}" dt="2026-09-16T15:07:38.337" v="487" actId="1076"/>
          <ac:picMkLst>
            <pc:docMk/>
            <pc:sldMk cId="2559827479" sldId="687"/>
            <ac:picMk id="15" creationId="{118BF826-2B42-6138-4094-8CACA336E9E5}"/>
          </ac:picMkLst>
        </pc:picChg>
        <pc:picChg chg="add mod">
          <ac:chgData name="Lisa Ellis" userId="1e3b8b31-18a3-40b3-8e12-8230c5071370" providerId="ADAL" clId="{563BA9DA-5175-456B-8E08-B93023433B20}" dt="2026-09-16T15:07:50.054" v="489" actId="1076"/>
          <ac:picMkLst>
            <pc:docMk/>
            <pc:sldMk cId="2559827479" sldId="687"/>
            <ac:picMk id="17" creationId="{B3FEFC45-A127-087F-6FB3-C9AAF767B2EE}"/>
          </ac:picMkLst>
        </pc:picChg>
        <pc:picChg chg="add mod">
          <ac:chgData name="Lisa Ellis" userId="1e3b8b31-18a3-40b3-8e12-8230c5071370" providerId="ADAL" clId="{563BA9DA-5175-456B-8E08-B93023433B20}" dt="2026-09-16T15:08:01.006" v="491" actId="1076"/>
          <ac:picMkLst>
            <pc:docMk/>
            <pc:sldMk cId="2559827479" sldId="687"/>
            <ac:picMk id="19" creationId="{99FBF973-FFB9-D2E4-D561-7EAAFB50B3EF}"/>
          </ac:picMkLst>
        </pc:picChg>
        <pc:picChg chg="add mod">
          <ac:chgData name="Lisa Ellis" userId="1e3b8b31-18a3-40b3-8e12-8230c5071370" providerId="ADAL" clId="{563BA9DA-5175-456B-8E08-B93023433B20}" dt="2026-09-16T15:08:10.765" v="493" actId="1076"/>
          <ac:picMkLst>
            <pc:docMk/>
            <pc:sldMk cId="2559827479" sldId="687"/>
            <ac:picMk id="21" creationId="{36763AAE-7E1D-63A8-20D2-B4D709D70797}"/>
          </ac:picMkLst>
        </pc:picChg>
      </pc:sldChg>
      <pc:sldChg chg="add">
        <pc:chgData name="Lisa Ellis" userId="1e3b8b31-18a3-40b3-8e12-8230c5071370" providerId="ADAL" clId="{563BA9DA-5175-456B-8E08-B93023433B20}" dt="2026-09-16T15:49:26.770" v="879"/>
        <pc:sldMkLst>
          <pc:docMk/>
          <pc:sldMk cId="3711691048" sldId="688"/>
        </pc:sldMkLst>
      </pc:sldChg>
      <pc:sldChg chg="new del">
        <pc:chgData name="Lisa Ellis" userId="1e3b8b31-18a3-40b3-8e12-8230c5071370" providerId="ADAL" clId="{563BA9DA-5175-456B-8E08-B93023433B20}" dt="2026-09-17T08:09:50.206" v="1145" actId="2696"/>
        <pc:sldMkLst>
          <pc:docMk/>
          <pc:sldMk cId="417488133" sldId="689"/>
        </pc:sldMkLst>
      </pc:sldChg>
      <pc:sldChg chg="addSp delSp modSp new mod">
        <pc:chgData name="Lisa Ellis" userId="1e3b8b31-18a3-40b3-8e12-8230c5071370" providerId="ADAL" clId="{563BA9DA-5175-456B-8E08-B93023433B20}" dt="2026-09-17T08:11:54.911" v="1194" actId="1076"/>
        <pc:sldMkLst>
          <pc:docMk/>
          <pc:sldMk cId="3036204418" sldId="689"/>
        </pc:sldMkLst>
        <pc:spChg chg="add del mod">
          <ac:chgData name="Lisa Ellis" userId="1e3b8b31-18a3-40b3-8e12-8230c5071370" providerId="ADAL" clId="{563BA9DA-5175-456B-8E08-B93023433B20}" dt="2026-09-17T08:11:54.911" v="1194" actId="1076"/>
          <ac:spMkLst>
            <pc:docMk/>
            <pc:sldMk cId="3036204418" sldId="689"/>
            <ac:spMk id="2" creationId="{3E86E9C7-E461-7451-46B5-33D2A86AAE2A}"/>
          </ac:spMkLst>
        </pc:spChg>
        <pc:spChg chg="mod">
          <ac:chgData name="Lisa Ellis" userId="1e3b8b31-18a3-40b3-8e12-8230c5071370" providerId="ADAL" clId="{563BA9DA-5175-456B-8E08-B93023433B20}" dt="2026-09-17T08:11:45.306" v="1191" actId="1076"/>
          <ac:spMkLst>
            <pc:docMk/>
            <pc:sldMk cId="3036204418" sldId="689"/>
            <ac:spMk id="3" creationId="{5AD2A3C2-607A-5495-7A4D-0E67A45321FA}"/>
          </ac:spMkLst>
        </pc:spChg>
        <pc:spChg chg="del">
          <ac:chgData name="Lisa Ellis" userId="1e3b8b31-18a3-40b3-8e12-8230c5071370" providerId="ADAL" clId="{563BA9DA-5175-456B-8E08-B93023433B20}" dt="2026-09-17T08:10:21.553" v="1149" actId="478"/>
          <ac:spMkLst>
            <pc:docMk/>
            <pc:sldMk cId="3036204418" sldId="689"/>
            <ac:spMk id="4" creationId="{3ED3B38C-EC9F-DD36-EB6A-396CF8522C38}"/>
          </ac:spMkLst>
        </pc:spChg>
        <pc:picChg chg="add mod">
          <ac:chgData name="Lisa Ellis" userId="1e3b8b31-18a3-40b3-8e12-8230c5071370" providerId="ADAL" clId="{563BA9DA-5175-456B-8E08-B93023433B20}" dt="2026-09-17T08:11:48.445" v="1192" actId="1076"/>
          <ac:picMkLst>
            <pc:docMk/>
            <pc:sldMk cId="3036204418" sldId="689"/>
            <ac:picMk id="5" creationId="{1D0092F4-2DF8-F51E-6E79-29C8D83B37EE}"/>
          </ac:picMkLst>
        </pc:picChg>
      </pc:sldChg>
      <pc:sldMasterChg chg="delSldLayout">
        <pc:chgData name="Lisa Ellis" userId="1e3b8b31-18a3-40b3-8e12-8230c5071370" providerId="ADAL" clId="{563BA9DA-5175-456B-8E08-B93023433B20}" dt="2026-09-16T13:59:57.091" v="101" actId="2696"/>
        <pc:sldMasterMkLst>
          <pc:docMk/>
          <pc:sldMasterMk cId="2923642609" sldId="2147483648"/>
        </pc:sldMasterMkLst>
        <pc:sldLayoutChg chg="del">
          <pc:chgData name="Lisa Ellis" userId="1e3b8b31-18a3-40b3-8e12-8230c5071370" providerId="ADAL" clId="{563BA9DA-5175-456B-8E08-B93023433B20}" dt="2026-09-16T13:59:57.091" v="101" actId="2696"/>
          <pc:sldLayoutMkLst>
            <pc:docMk/>
            <pc:sldMasterMk cId="2923642609" sldId="2147483648"/>
            <pc:sldLayoutMk cId="71321012" sldId="2147483707"/>
          </pc:sldLayoutMkLst>
        </pc:sldLayoutChg>
      </pc:sldMasterChg>
      <pc:sldMasterChg chg="delSldLayout">
        <pc:chgData name="Lisa Ellis" userId="1e3b8b31-18a3-40b3-8e12-8230c5071370" providerId="ADAL" clId="{563BA9DA-5175-456B-8E08-B93023433B20}" dt="2026-09-17T08:11:33.408" v="1189" actId="2696"/>
        <pc:sldMasterMkLst>
          <pc:docMk/>
          <pc:sldMasterMk cId="1384196811" sldId="2147483658"/>
        </pc:sldMasterMkLst>
        <pc:sldLayoutChg chg="del">
          <pc:chgData name="Lisa Ellis" userId="1e3b8b31-18a3-40b3-8e12-8230c5071370" providerId="ADAL" clId="{563BA9DA-5175-456B-8E08-B93023433B20}" dt="2026-09-17T08:11:33.408" v="1189" actId="2696"/>
          <pc:sldLayoutMkLst>
            <pc:docMk/>
            <pc:sldMasterMk cId="1384196811" sldId="2147483658"/>
            <pc:sldLayoutMk cId="1447540467" sldId="214748371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FAC35-3889-4422-8012-58A59A43FE5B}" type="datetimeFigureOut">
              <a:rPr lang="en-US" smtClean="0"/>
              <a:t>9/17/2026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1E95A-C705-40B2-B73B-67B9BDD01C8B}" type="slidenum">
              <a:rPr lang="en-US" smtClean="0"/>
              <a:t>‹#›</a:t>
            </a:fld>
            <a:endParaRPr lang="en-US"/>
          </a:p>
        </p:txBody>
      </p:sp>
    </p:spTree>
    <p:extLst>
      <p:ext uri="{BB962C8B-B14F-4D97-AF65-F5344CB8AC3E}">
        <p14:creationId xmlns:p14="http://schemas.microsoft.com/office/powerpoint/2010/main" val="2580319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a:latin typeface="Aptos" panose="020B0004020202020204" pitchFamily="34" charset="0"/>
            </a:endParaRPr>
          </a:p>
          <a:p>
            <a:r>
              <a:rPr lang="en-GB" sz="1400">
                <a:latin typeface="Aptos" panose="020B0004020202020204" pitchFamily="34" charset="0"/>
              </a:rPr>
              <a:t>If you have not, I recommend you complete these first before continuing.</a:t>
            </a:r>
          </a:p>
          <a:p>
            <a:endParaRPr lang="en-GB" sz="1400">
              <a:latin typeface="Aptos" panose="020B0004020202020204" pitchFamily="34" charset="0"/>
            </a:endParaRPr>
          </a:p>
          <a:p>
            <a:r>
              <a:rPr lang="en-GB" sz="1400">
                <a:latin typeface="Aptos" panose="020B0004020202020204" pitchFamily="34" charset="0"/>
              </a:rPr>
              <a:t>Throughout the session, you will see pink buttons which are hyperlinked to the infoskills units. Please explore these to find out more.</a:t>
            </a:r>
          </a:p>
          <a:p>
            <a:endParaRPr lang="en-GB" sz="1400">
              <a:latin typeface="Aptos" panose="020B0004020202020204" pitchFamily="34" charset="0"/>
            </a:endParaRPr>
          </a:p>
          <a:p>
            <a:r>
              <a:rPr lang="en-GB" sz="140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Before we begin, we will quickly re-visit some of the reasons why we need to reference in our work.</a:t>
            </a:r>
          </a:p>
          <a:p>
            <a:endParaRPr lang="en-GB"/>
          </a:p>
          <a:p>
            <a:pPr marL="228600" indent="-228600">
              <a:buFont typeface="+mj-lt"/>
              <a:buAutoNum type="arabicPeriod"/>
            </a:pPr>
            <a:r>
              <a:rPr lang="en-GB"/>
              <a:t>As an accepted standard of research, a list of references helps identify academic work.</a:t>
            </a:r>
          </a:p>
          <a:p>
            <a:pPr marL="228600" indent="-228600">
              <a:buFont typeface="+mj-lt"/>
              <a:buAutoNum type="arabicPeriod"/>
            </a:pPr>
            <a:r>
              <a:rPr lang="en-GB"/>
              <a:t>As a non-expert in your field, your writing does not have credibility unless you back up your argument with an expert’s work.</a:t>
            </a:r>
          </a:p>
          <a:p>
            <a:pPr marL="228600" indent="-228600">
              <a:buFont typeface="+mj-lt"/>
              <a:buAutoNum type="arabicPeriod"/>
            </a:pPr>
            <a:r>
              <a:rPr lang="en-GB"/>
              <a:t>We should always give credit to those who have done the research and  created the information we are using.</a:t>
            </a:r>
          </a:p>
          <a:p>
            <a:pPr marL="228600" indent="-228600">
              <a:buFont typeface="+mj-lt"/>
              <a:buAutoNum type="arabicPeriod"/>
            </a:pPr>
            <a:r>
              <a:rPr lang="en-GB"/>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a:t>Referencing a number of different articles and books shows you have researched your topic and not relied on just one book or article.</a:t>
            </a:r>
          </a:p>
          <a:p>
            <a:pPr marL="228600" indent="-228600">
              <a:buFont typeface="+mj-lt"/>
              <a:buAutoNum type="arabicPeriod"/>
            </a:pPr>
            <a:r>
              <a:rPr lang="en-GB"/>
              <a:t>If you do not correctly reference you may be accused of plagiarism.</a:t>
            </a:r>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55975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6562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Harvard referencing is just one style of referencing used in academia. You may have heard of others such as </a:t>
            </a:r>
            <a:r>
              <a:rPr lang="en-GB" sz="1400" err="1"/>
              <a:t>Chigago</a:t>
            </a:r>
            <a:r>
              <a:rPr lang="en-GB" sz="1400"/>
              <a:t>, IEEE, Vancouver, APA, MHRA, MLA and others. </a:t>
            </a:r>
          </a:p>
          <a:p>
            <a:endParaRPr lang="en-GB" sz="1400"/>
          </a:p>
          <a:p>
            <a:r>
              <a:rPr lang="en-GB" sz="1400"/>
              <a:t>Some such as Vancouver and IEEE use a numerical system, but Harvard uses the author date system.</a:t>
            </a:r>
          </a:p>
          <a:p>
            <a:endParaRPr lang="en-GB" sz="1400"/>
          </a:p>
          <a:p>
            <a:r>
              <a:rPr lang="en-GB" sz="1400"/>
              <a:t>There are 2 parts to Harvard. The first is the in-text citation at the point you are referring to your source in your writing using the author and  published date. The 2</a:t>
            </a:r>
            <a:r>
              <a:rPr lang="en-GB" sz="1400" baseline="30000"/>
              <a:t>nd</a:t>
            </a:r>
            <a:r>
              <a:rPr lang="en-GB" sz="1400"/>
              <a:t> is the reference list which comes at the very end of your work and provides the full details of the sources you have read and used.</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814764"/>
          </a:xfrm>
        </p:spPr>
        <p:txBody>
          <a:bodyPr/>
          <a:lstStyle/>
          <a:p>
            <a:r>
              <a:rPr lang="en-GB" sz="1400">
                <a:latin typeface="Aptos" panose="020B0004020202020204" pitchFamily="34" charset="0"/>
              </a:rPr>
              <a:t>Let’s examine the in-text citation first.</a:t>
            </a:r>
          </a:p>
          <a:p>
            <a:r>
              <a:rPr lang="en-GB" sz="1400">
                <a:latin typeface="Aptos" panose="020B0004020202020204" pitchFamily="34" charset="0"/>
              </a:rPr>
              <a:t>You can see in the image of a written piece of work. You will notice only the  author and date are written in the text and sometimes the page number. </a:t>
            </a:r>
          </a:p>
          <a:p>
            <a:r>
              <a:rPr lang="en-GB" sz="1400">
                <a:latin typeface="Aptos" panose="020B0004020202020204" pitchFamily="34" charset="0"/>
              </a:rPr>
              <a:t>There are are 2 reasons for keeping the in-text citation brief. </a:t>
            </a:r>
          </a:p>
          <a:p>
            <a:r>
              <a:rPr lang="en-GB" sz="1400">
                <a:latin typeface="Aptos" panose="020B0004020202020204" pitchFamily="34" charset="0"/>
              </a:rPr>
              <a:t>The first is because it forms part of your word count. You do not want to waste any words which do not contribute to your argument.</a:t>
            </a:r>
          </a:p>
          <a:p>
            <a:r>
              <a:rPr lang="en-GB" sz="1400">
                <a:latin typeface="Aptos" panose="020B0004020202020204" pitchFamily="34" charset="0"/>
              </a:rPr>
              <a:t>The 2</a:t>
            </a:r>
            <a:r>
              <a:rPr lang="en-GB" sz="1400" baseline="30000">
                <a:latin typeface="Aptos" panose="020B0004020202020204" pitchFamily="34" charset="0"/>
              </a:rPr>
              <a:t>nd</a:t>
            </a:r>
            <a:r>
              <a:rPr lang="en-GB" sz="1400">
                <a:latin typeface="Aptos" panose="020B0004020202020204" pitchFamily="34" charset="0"/>
              </a:rPr>
              <a:t> reason is the disruption of the flow of your writing. Putting the full details of your source would also distract your reader from your argument.</a:t>
            </a:r>
          </a:p>
          <a:p>
            <a:endParaRPr lang="en-GB" sz="1400">
              <a:latin typeface="Aptos" panose="020B0004020202020204" pitchFamily="34" charset="0"/>
            </a:endParaRPr>
          </a:p>
          <a:p>
            <a:r>
              <a:rPr lang="en-US" sz="1400">
                <a:latin typeface="Aptos" panose="020B0004020202020204" pitchFamily="34" charset="0"/>
              </a:rPr>
              <a:t>Therefore, the surname of the author and the date the work was published are the only 2 pieces of information you </a:t>
            </a:r>
            <a:r>
              <a:rPr lang="en-US" sz="1400" b="1" i="1">
                <a:latin typeface="Aptos" panose="020B0004020202020204" pitchFamily="34" charset="0"/>
              </a:rPr>
              <a:t>must always </a:t>
            </a:r>
            <a:r>
              <a:rPr lang="en-US" sz="140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a:latin typeface="Aptos" panose="020B0004020202020204" pitchFamily="34" charset="0"/>
            </a:endParaRPr>
          </a:p>
          <a:p>
            <a:endParaRPr lang="en-US">
              <a:latin typeface="Aptos" panose="020B0004020202020204" pitchFamily="34" charset="0"/>
            </a:endParaRPr>
          </a:p>
          <a:p>
            <a:r>
              <a:rPr lang="en-US">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in-text citations are highlighted in this image to demonstrate how they link to your reference list. </a:t>
            </a:r>
          </a:p>
          <a:p>
            <a:endParaRPr lang="en-GB" sz="1400">
              <a:latin typeface="Aptos" panose="020B0004020202020204" pitchFamily="34" charset="0"/>
            </a:endParaRPr>
          </a:p>
          <a:p>
            <a:r>
              <a:rPr lang="en-GB" sz="140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a:latin typeface="Aptos" panose="020B0004020202020204" pitchFamily="34" charset="0"/>
            </a:endParaRPr>
          </a:p>
          <a:p>
            <a:r>
              <a:rPr lang="en-GB" sz="140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a:latin typeface="Aptos" panose="020B0004020202020204" pitchFamily="34" charset="0"/>
            </a:endParaRPr>
          </a:p>
          <a:p>
            <a:r>
              <a:rPr lang="en-GB" sz="1400">
                <a:latin typeface="Aptos" panose="020B0004020202020204" pitchFamily="34" charset="0"/>
              </a:rPr>
              <a:t>You may notice that the reference list is ordered alphabetically. This is to allow the source to be found quickly and easily by your reader.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So at what point do you place the in-text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a:latin typeface="Aptos" panose="020B0004020202020204" pitchFamily="34" charset="0"/>
              <a:cs typeface="Calibri"/>
            </a:endParaRPr>
          </a:p>
          <a:p>
            <a:r>
              <a:rPr lang="en-GB" sz="1400">
                <a:latin typeface="Aptos" panose="020B0004020202020204" pitchFamily="34" charset="0"/>
                <a:cs typeface="Calibri"/>
              </a:rPr>
              <a:t>This could be an individual author, 2 or more authors, or an organisation where there is no individual author, </a:t>
            </a:r>
            <a:r>
              <a:rPr lang="en-GB" sz="1400" err="1">
                <a:latin typeface="Aptos" panose="020B0004020202020204" pitchFamily="34" charset="0"/>
                <a:cs typeface="Calibri"/>
              </a:rPr>
              <a:t>e.g</a:t>
            </a:r>
            <a:r>
              <a:rPr lang="en-GB" sz="1400">
                <a:latin typeface="Aptos" panose="020B0004020202020204" pitchFamily="34" charset="0"/>
                <a:cs typeface="Calibri"/>
              </a:rPr>
              <a:t> NHS.</a:t>
            </a:r>
          </a:p>
          <a:p>
            <a:endParaRPr lang="en-GB" sz="1400">
              <a:latin typeface="Aptos" panose="020B0004020202020204" pitchFamily="34" charset="0"/>
              <a:cs typeface="Calibri"/>
            </a:endParaRPr>
          </a:p>
          <a:p>
            <a:r>
              <a:rPr lang="en-GB" sz="1400">
                <a:latin typeface="Aptos" panose="020B0004020202020204" pitchFamily="34" charset="0"/>
                <a:cs typeface="Calibri"/>
              </a:rPr>
              <a:t>Acknowledging and discussing someone else’s work can be achieved in different ways - quoting, paraphrasing or summarising.</a:t>
            </a:r>
            <a:endParaRPr lang="en-US" sz="140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a:latin typeface="Aptos" panose="020B0004020202020204" pitchFamily="34" charset="0"/>
            </a:endParaRPr>
          </a:p>
          <a:p>
            <a:r>
              <a:rPr lang="en-GB" sz="1400">
                <a:latin typeface="Aptos" panose="020B0004020202020204" pitchFamily="34" charset="0"/>
              </a:rPr>
              <a:t>Paraphrasing and summarising should be used wherever possible. This shows you have read  and understood your source and written it in your own words.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Let’s take a look at where you can place your in-text citation. </a:t>
            </a:r>
          </a:p>
          <a:p>
            <a:endParaRPr lang="en-GB" sz="1400">
              <a:latin typeface="Aptos" panose="020B0004020202020204" pitchFamily="34" charset="0"/>
              <a:cs typeface="Calibri"/>
            </a:endParaRPr>
          </a:p>
          <a:p>
            <a:r>
              <a:rPr lang="en-GB" sz="140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a:latin typeface="Aptos" panose="020B0004020202020204" pitchFamily="34" charset="0"/>
              <a:cs typeface="Calibri"/>
            </a:endParaRPr>
          </a:p>
          <a:p>
            <a:r>
              <a:rPr lang="en-GB" sz="1400">
                <a:latin typeface="Aptos" panose="020B0004020202020204" pitchFamily="34" charset="0"/>
                <a:cs typeface="Calibri"/>
              </a:rPr>
              <a:t>The easiest way to insert your in-text citation is place it in brackets at the end of your paraphrased sentence.</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a:latin typeface="Aptos" panose="020B0004020202020204" pitchFamily="34" charset="0"/>
                <a:cs typeface="Calibri"/>
              </a:rPr>
              <a:t>Placing your in-text citation in brackets is called a parenthetical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It is the simplest way to let your reader know the information has come from your reading. </a:t>
            </a:r>
          </a:p>
          <a:p>
            <a:endParaRPr lang="en-GB" sz="1400">
              <a:latin typeface="Aptos" panose="020B0004020202020204" pitchFamily="34" charset="0"/>
              <a:cs typeface="Calibri"/>
            </a:endParaRPr>
          </a:p>
          <a:p>
            <a:r>
              <a:rPr lang="en-GB" sz="140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a:latin typeface="Aptos" panose="020B0004020202020204" pitchFamily="34" charset="0"/>
                <a:cs typeface="Calibri"/>
              </a:rPr>
              <a:t>This type of citation is best for when you want you reader to focus on what is being said rather than who said it. </a:t>
            </a:r>
          </a:p>
          <a:p>
            <a:endParaRPr lang="en-GB" sz="1400">
              <a:latin typeface="Aptos" panose="020B0004020202020204" pitchFamily="34" charset="0"/>
              <a:cs typeface="Calibri"/>
            </a:endParaRPr>
          </a:p>
          <a:p>
            <a:r>
              <a:rPr lang="en-GB" sz="140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a:latin typeface="Aptos" panose="020B0004020202020204" pitchFamily="34" charset="0"/>
              <a:cs typeface="Calibri"/>
            </a:endParaRPr>
          </a:p>
          <a:p>
            <a:r>
              <a:rPr lang="en-GB" sz="140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a:latin typeface="Aptos" panose="020B0004020202020204" pitchFamily="34" charset="0"/>
              <a:cs typeface="Calibri"/>
            </a:endParaRPr>
          </a:p>
          <a:p>
            <a:r>
              <a:rPr lang="en-GB" sz="1400">
                <a:latin typeface="Aptos" panose="020B0004020202020204" pitchFamily="34" charset="0"/>
                <a:cs typeface="Calibri"/>
              </a:rPr>
              <a:t>Your reference list however will contain 3 separate references, one for Hardy, one for Miller and one for Davies.</a:t>
            </a:r>
            <a:endParaRPr lang="en-US" sz="140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a:cs typeface="Calibri"/>
            </a:endParaRPr>
          </a:p>
          <a:p>
            <a:r>
              <a:rPr lang="en-GB" sz="1400">
                <a:cs typeface="Calibri"/>
              </a:rPr>
              <a:t>Just be aware, over use of this this style can disrupt the flow of your writing.</a:t>
            </a:r>
          </a:p>
          <a:p>
            <a:endParaRPr lang="en-GB" sz="1400">
              <a:cs typeface="Calibri"/>
            </a:endParaRPr>
          </a:p>
          <a:p>
            <a:r>
              <a:rPr lang="en-GB" sz="1400">
                <a:cs typeface="Calibri"/>
              </a:rPr>
              <a:t>It is up to you how you include your in-text citations. Just remember to read through before you submit to check they are correct and the flow of your writing is not disrupted.</a:t>
            </a:r>
            <a:endParaRPr lang="en-US" sz="140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a:latin typeface="Aptos" panose="020B0004020202020204" pitchFamily="34" charset="0"/>
              </a:rPr>
              <a:t>Here, examples of quotations are shown in both styles. Note the use of quotation marks and page numbers.</a:t>
            </a:r>
          </a:p>
          <a:p>
            <a:endParaRPr lang="en-GB" sz="1400">
              <a:latin typeface="Aptos" panose="020B0004020202020204" pitchFamily="34" charset="0"/>
            </a:endParaRPr>
          </a:p>
          <a:p>
            <a:r>
              <a:rPr lang="en-GB" sz="140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B131A-0E4A-BB60-58C6-323C815DA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57D27-9069-4C1A-0E5D-09596662E6C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196896-9091-F090-E077-7D9D102BD1C3}"/>
              </a:ext>
            </a:extLst>
          </p:cNvPr>
          <p:cNvSpPr>
            <a:spLocks noGrp="1"/>
          </p:cNvSpPr>
          <p:nvPr>
            <p:ph type="body" idx="1"/>
          </p:nvPr>
        </p:nvSpPr>
        <p:spPr/>
        <p:txBody>
          <a:bodyPr/>
          <a:lstStyle/>
          <a:p>
            <a:r>
              <a:rPr lang="en-GB" sz="1400">
                <a:latin typeface="Aptos" panose="020B0004020202020204" pitchFamily="34" charset="0"/>
              </a:rPr>
              <a:t>Let’s recap and look at an example of text. One sentence has been paraphrased and the other has taken a direct quote from the source.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B0FD76B2-DA1A-F23F-A660-BD52C9BE4B08}"/>
              </a:ext>
            </a:extLst>
          </p:cNvPr>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0521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a:latin typeface="Aptos" panose="020B0004020202020204" pitchFamily="34" charset="0"/>
              </a:rPr>
              <a:t>This example shows you how it could look using the  parenthetical style at the end of your sentence. Note the inclusion of a page number with the quoted citation.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a narrative and parenthetical  citation in this example to show you how it could also be written.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B375-A50B-1897-9FAA-BD1ADE8E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7E6229-976F-4CF2-CE4F-78C40CE591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281266-FA90-79FC-66CA-E79216EA05F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EE794A3C-6B07-44D4-355F-AC9353729381}"/>
              </a:ext>
            </a:extLst>
          </p:cNvPr>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276333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6DB6D-A71B-12E3-C3CC-992D0326E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44D90-858F-F4B7-7B12-E6115D4C37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69298E-2A60-ED74-1D29-86770DB7DBC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23512CB-396E-5C64-0DF5-5CBB185FB2E5}"/>
              </a:ext>
            </a:extLst>
          </p:cNvPr>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701305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Now you know how to include your in-text citations, we will explore how to create your full reference list.</a:t>
            </a:r>
          </a:p>
          <a:p>
            <a:endParaRPr lang="en-GB" sz="1400" dirty="0">
              <a:latin typeface="Aptos" panose="020B0004020202020204" pitchFamily="34" charset="0"/>
            </a:endParaRPr>
          </a:p>
          <a:p>
            <a:r>
              <a:rPr lang="en-GB" sz="1400" dirty="0">
                <a:latin typeface="Aptos" panose="020B0004020202020204" pitchFamily="34" charset="0"/>
              </a:rPr>
              <a:t>This is included at the end of your assignment on a new page with the heading reference list.</a:t>
            </a:r>
          </a:p>
          <a:p>
            <a:endParaRPr lang="en-GB" sz="1400" dirty="0">
              <a:latin typeface="Aptos" panose="020B0004020202020204" pitchFamily="34" charset="0"/>
            </a:endParaRPr>
          </a:p>
          <a:p>
            <a:r>
              <a:rPr lang="en-GB" sz="1400" dirty="0">
                <a:latin typeface="Aptos" panose="020B0004020202020204" pitchFamily="34" charset="0"/>
              </a:rPr>
              <a:t>The information is listed alphabetically by surname of author, or organisation.</a:t>
            </a:r>
          </a:p>
          <a:p>
            <a:endParaRPr lang="en-GB" sz="1400" dirty="0">
              <a:latin typeface="Aptos" panose="020B0004020202020204" pitchFamily="34" charset="0"/>
            </a:endParaRPr>
          </a:p>
          <a:p>
            <a:r>
              <a:rPr lang="en-GB" sz="1400" dirty="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dirty="0">
              <a:latin typeface="Aptos" panose="020B0004020202020204" pitchFamily="34" charset="0"/>
            </a:endParaRPr>
          </a:p>
          <a:p>
            <a:r>
              <a:rPr lang="en-GB" sz="1400" dirty="0">
                <a:latin typeface="Aptos" panose="020B0004020202020204" pitchFamily="34" charset="0"/>
              </a:rPr>
              <a:t>Generally it follows the Who, When, What and Where format, with the WHO and Where matching your in-text citation.</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have a look at some examples of different sources. We will start with a simple book.</a:t>
            </a:r>
          </a:p>
          <a:p>
            <a:endParaRPr lang="en-US" sz="1400">
              <a:latin typeface="Aptos" panose="020B0004020202020204" pitchFamily="34" charset="0"/>
            </a:endParaRPr>
          </a:p>
          <a:p>
            <a:r>
              <a:rPr lang="en-US" sz="1400">
                <a:latin typeface="Aptos" panose="020B0004020202020204" pitchFamily="34" charset="0"/>
              </a:rPr>
              <a:t>Most of the information will be provided on the front cover, however not all.</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need to explore the copyright page which is found on the third or 4</a:t>
            </a:r>
            <a:r>
              <a:rPr lang="en-GB" sz="1400" baseline="30000">
                <a:latin typeface="Aptos" panose="020B0004020202020204" pitchFamily="34" charset="0"/>
              </a:rPr>
              <a:t>th</a:t>
            </a:r>
            <a:r>
              <a:rPr lang="en-GB" sz="1400">
                <a:latin typeface="Aptos" panose="020B0004020202020204" pitchFamily="34" charset="0"/>
              </a:rPr>
              <a:t> page of the book to find the date the book was published. Look for the copyright symbol if you cannot find it straight away.</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Once you have your information, you can start to build your reference following the Who, When, What and Where format. </a:t>
            </a:r>
          </a:p>
          <a:p>
            <a:endParaRPr lang="en-GB" sz="1400">
              <a:latin typeface="Aptos" panose="020B0004020202020204" pitchFamily="34" charset="0"/>
            </a:endParaRPr>
          </a:p>
          <a:p>
            <a:r>
              <a:rPr lang="en-GB" sz="1400">
                <a:latin typeface="Aptos" panose="020B0004020202020204" pitchFamily="34" charset="0"/>
              </a:rPr>
              <a:t>Note how the beginning of your full reference matches your in-text citation. If they do not match – your reader will be unable to locate your reference.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a:latin typeface="Aptos" panose="020B0004020202020204" pitchFamily="34" charset="0"/>
            </a:endParaRPr>
          </a:p>
          <a:p>
            <a:r>
              <a:rPr lang="en-GB" sz="1400">
                <a:latin typeface="Aptos" panose="020B0004020202020204" pitchFamily="34" charset="0"/>
              </a:rPr>
              <a:t>When providing a reference for material found online such as a journal article or a website, it is essential we provide the website </a:t>
            </a:r>
            <a:r>
              <a:rPr lang="en-GB" sz="1400" err="1">
                <a:latin typeface="Aptos" panose="020B0004020202020204" pitchFamily="34" charset="0"/>
              </a:rPr>
              <a:t>url</a:t>
            </a:r>
            <a:r>
              <a:rPr lang="en-GB" sz="1400">
                <a:latin typeface="Aptos" panose="020B0004020202020204" pitchFamily="34" charset="0"/>
              </a:rPr>
              <a:t> or doi to our reader.</a:t>
            </a:r>
          </a:p>
          <a:p>
            <a:r>
              <a:rPr lang="en-GB" sz="140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a:latin typeface="Aptos" panose="020B0004020202020204" pitchFamily="34" charset="0"/>
            </a:endParaRPr>
          </a:p>
          <a:p>
            <a:r>
              <a:rPr lang="en-GB" sz="1400">
                <a:latin typeface="Aptos" panose="020B0004020202020204" pitchFamily="34" charset="0"/>
              </a:rPr>
              <a:t>If not provided, you should copy the </a:t>
            </a:r>
            <a:r>
              <a:rPr lang="en-GB" sz="1400" err="1">
                <a:latin typeface="Aptos" panose="020B0004020202020204" pitchFamily="34" charset="0"/>
              </a:rPr>
              <a:t>url</a:t>
            </a:r>
            <a:r>
              <a:rPr lang="en-GB" sz="1400">
                <a:latin typeface="Aptos" panose="020B0004020202020204" pitchFamily="34" charset="0"/>
              </a:rPr>
              <a:t> and include the date you accessed it in brackets. This is because website address move, are archived or deleted.</a:t>
            </a:r>
          </a:p>
          <a:p>
            <a:endParaRPr lang="en-GB" sz="1400">
              <a:latin typeface="Aptos" panose="020B0004020202020204" pitchFamily="34" charset="0"/>
            </a:endParaRPr>
          </a:p>
          <a:p>
            <a:r>
              <a:rPr lang="en-GB" sz="1400">
                <a:latin typeface="Aptos" panose="020B0004020202020204" pitchFamily="34" charset="0"/>
              </a:rPr>
              <a:t>All online references should contain one or the other so your reader can click and trace the origin of it.</a:t>
            </a:r>
          </a:p>
          <a:p>
            <a:endParaRPr lang="en-GB">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762375"/>
          </a:xfrm>
        </p:spPr>
        <p:txBody>
          <a:bodyPr/>
          <a:lstStyle/>
          <a:p>
            <a:r>
              <a:rPr lang="en-GB" sz="140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a:latin typeface="Aptos" panose="020B0004020202020204" pitchFamily="34" charset="0"/>
            </a:endParaRPr>
          </a:p>
          <a:p>
            <a:r>
              <a:rPr lang="en-GB" sz="1400">
                <a:latin typeface="Aptos" panose="020B0004020202020204" pitchFamily="34" charset="0"/>
              </a:rPr>
              <a:t>Lots of different information is hosted via a webpage, including reports, blogs, articles, news, etc. </a:t>
            </a:r>
          </a:p>
          <a:p>
            <a:endParaRPr lang="en-GB" sz="1400">
              <a:latin typeface="Aptos" panose="020B0004020202020204" pitchFamily="34" charset="0"/>
            </a:endParaRPr>
          </a:p>
          <a:p>
            <a:r>
              <a:rPr lang="en-GB" sz="1400">
                <a:latin typeface="Aptos" panose="020B0004020202020204" pitchFamily="34" charset="0"/>
              </a:rPr>
              <a:t>You must decide what type of information you are looking at then finding an appropriate example in the handbook or on Cite Them Right.</a:t>
            </a:r>
          </a:p>
          <a:p>
            <a:endParaRPr lang="en-GB" sz="1400">
              <a:latin typeface="Aptos" panose="020B0004020202020204" pitchFamily="34" charset="0"/>
            </a:endParaRPr>
          </a:p>
          <a:p>
            <a:r>
              <a:rPr lang="en-GB" sz="1400">
                <a:latin typeface="Aptos" panose="020B0004020202020204" pitchFamily="34" charset="0"/>
              </a:rPr>
              <a:t>Note if there is no individual author listed you can use the organisation </a:t>
            </a:r>
            <a:r>
              <a:rPr lang="en-GB" sz="1400" err="1">
                <a:latin typeface="Aptos" panose="020B0004020202020204" pitchFamily="34" charset="0"/>
              </a:rPr>
              <a:t>e.g</a:t>
            </a:r>
            <a:r>
              <a:rPr lang="en-GB" sz="1400">
                <a:latin typeface="Aptos" panose="020B0004020202020204" pitchFamily="34" charset="0"/>
              </a:rPr>
              <a:t> in this example it would be The Conversation.</a:t>
            </a:r>
          </a:p>
          <a:p>
            <a:endParaRPr lang="en-GB" sz="1400">
              <a:latin typeface="Aptos" panose="020B0004020202020204" pitchFamily="34" charset="0"/>
            </a:endParaRPr>
          </a:p>
          <a:p>
            <a:r>
              <a:rPr lang="en-GB" sz="1400">
                <a:latin typeface="Aptos" panose="020B0004020202020204" pitchFamily="34" charset="0"/>
              </a:rPr>
              <a:t>You may also have trouble finding the date. Look for the copyright symbol. If no date can be found, then re-consider using it. Refer to CRAAP test.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 have adapted the AI </a:t>
            </a:r>
            <a:r>
              <a:rPr lang="en-GB" err="1"/>
              <a:t>Craap</a:t>
            </a:r>
            <a:r>
              <a:rPr lang="en-GB"/>
              <a:t> test created by Bristol University Library, to help you evaluate Generative AI sources.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a:p>
            <a:endParaRPr lang="en-GB"/>
          </a:p>
          <a:p>
            <a:r>
              <a:rPr lang="en-GB"/>
              <a:t>If you haven’t already completed the AI units, we suggest you do so. You can also find out more about Artificial Intelligence in the Cite Them Right database.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B9D16-BC65-322C-C818-AE6B6BE03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DFFE78-39C7-7430-FC77-447DBC9F64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230C88-9E49-8F74-7EC9-1AC87AAA7CF8}"/>
              </a:ext>
            </a:extLst>
          </p:cNvPr>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a:extLst>
              <a:ext uri="{FF2B5EF4-FFF2-40B4-BE49-F238E27FC236}">
                <a16:creationId xmlns:a16="http://schemas.microsoft.com/office/drawing/2014/main" id="{591938FF-D7FD-9E66-C161-9324B52F7276}"/>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1517899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4694001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There are some tools which can help you with creating your references. There is a citation tool on the library catalogue which will create a reference for you. Just be aware it is the 12</a:t>
            </a:r>
            <a:r>
              <a:rPr lang="en-GB" baseline="30000"/>
              <a:t>th</a:t>
            </a:r>
            <a:r>
              <a:rPr lang="en-GB"/>
              <a:t> edition of Cite Them Right and not the 13</a:t>
            </a:r>
            <a:r>
              <a:rPr lang="en-GB" baseline="30000"/>
              <a:t>th</a:t>
            </a:r>
            <a:r>
              <a:rPr lang="en-GB"/>
              <a:t>. Always check against our </a:t>
            </a:r>
            <a:r>
              <a:rPr lang="en-GB" err="1"/>
              <a:t>handbookor</a:t>
            </a:r>
            <a:r>
              <a:rPr lang="en-GB"/>
              <a:t> the Cite Them Right Database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You also have access to an export feature in your favourites in your reading list. Once again – the format will need to be checked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Cite Them Right also has a handy ‘You try’ option which allows you to type in the details then copy and paste into your Word document.</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Finally, there are citation manager tools. Once again these are not 100% accurate, but you may find them useful in creating your references.</a:t>
            </a:r>
          </a:p>
          <a:p>
            <a:endParaRPr lang="en-GB"/>
          </a:p>
          <a:p>
            <a:r>
              <a:rPr lang="en-GB"/>
              <a:t>My Bib and </a:t>
            </a:r>
            <a:r>
              <a:rPr lang="en-GB" err="1"/>
              <a:t>Zoterbib</a:t>
            </a:r>
            <a:r>
              <a:rPr lang="en-GB"/>
              <a:t> are simple free tools which can quickly and easily create a reference for you. They are hyperlinked in this presentation.</a:t>
            </a:r>
          </a:p>
          <a:p>
            <a:endParaRPr lang="en-GB"/>
          </a:p>
          <a:p>
            <a:r>
              <a:rPr lang="en-US"/>
              <a:t>There are other tools which have far more functionality, but will require you to sign up. We currently support RefWorks in UWTSD and more details can be found in the Managing Information section in the Referencing infoskills course.</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 have provided some useful links here to help you find them more easily.</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As always, you can get in touch if you need further support or advice.</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05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43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28702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40848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29081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1687893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07" r:id="rId6"/>
    <p:sldLayoutId id="2147483708" r:id="rId7"/>
    <p:sldLayoutId id="2147483709" r:id="rId8"/>
    <p:sldLayoutId id="2147483710" r:id="rId9"/>
    <p:sldLayoutId id="214748371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moodle.uwtsd.ac.uk/mod/page/view.php?id=515758" TargetMode="External"/><Relationship Id="rId4" Type="http://schemas.openxmlformats.org/officeDocument/2006/relationships/hyperlink" Target="https://moodle.uwtsd.ac.uk/mod/page/view.php?id=515794"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2822572360"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8.xml"/><Relationship Id="rId5" Type="http://schemas.openxmlformats.org/officeDocument/2006/relationships/hyperlink" Target="https://www-citethemrightonline-com.ezproxy.uwtsd.ac.uk/article?docid=b-9781350928060&amp;tocid=b-9781350928060-setting-out-citations" TargetMode="External"/><Relationship Id="rId4" Type="http://schemas.openxmlformats.org/officeDocument/2006/relationships/hyperlink" Target="https://librarysearch.uwtsd.ac.uk/permalink/44WHELF_UWTSD/11c0l68/alma99100436002502421"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23.svg"/></Relationships>
</file>

<file path=ppt/slides/_rels/slide29.xml.rels><?xml version="1.0" encoding="UTF-8" standalone="yes"?>
<Relationships xmlns="http://schemas.openxmlformats.org/package/2006/relationships"><Relationship Id="rId8" Type="http://schemas.openxmlformats.org/officeDocument/2006/relationships/hyperlink" Target="https://www.phrasebank.manchester.ac.uk/" TargetMode="External"/><Relationship Id="rId3" Type="http://schemas.openxmlformats.org/officeDocument/2006/relationships/image" Target="../media/image24.png"/><Relationship Id="rId7" Type="http://schemas.openxmlformats.org/officeDocument/2006/relationships/hyperlink" Target="https://librarysearch.uwtsd.ac.uk/permalink/44WHELF_UWTSD/1pbrh66/alma99100473002202421"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hyperlink" Target="https://moodle.uwtsd.ac.uk/mod/page/view.php?id=475604" TargetMode="External"/><Relationship Id="rId11" Type="http://schemas.openxmlformats.org/officeDocument/2006/relationships/image" Target="../media/image26.png"/><Relationship Id="rId5" Type="http://schemas.openxmlformats.org/officeDocument/2006/relationships/hyperlink" Target="https://www-citethemrightonline-com.ezproxy.uwtsd.ac.uk/article?docid=b-9781350928060&amp;tocid=b-9781350928060-setting-out-citations" TargetMode="External"/><Relationship Id="rId10" Type="http://schemas.openxmlformats.org/officeDocument/2006/relationships/image" Target="../media/image25.png"/><Relationship Id="rId4" Type="http://schemas.openxmlformats.org/officeDocument/2006/relationships/hyperlink" Target="https://librarysearch.uwtsd.ac.uk/permalink/44WHELF_UWTSD/1pbrh66/alma99100241658802421" TargetMode="External"/><Relationship Id="rId9" Type="http://schemas.openxmlformats.org/officeDocument/2006/relationships/hyperlink" Target="https://whelf-uwtsd.alma.exlibrisgroup.com/leganto/public/44WHELF_UWTSD/lists/7517844970002421?auth=SAML"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8.xml"/><Relationship Id="rId5" Type="http://schemas.openxmlformats.org/officeDocument/2006/relationships/hyperlink" Target="https://librarysearch.uwtsd.ac.uk/permalink/44WHELF_UWTSD/1bmis16/cdi_crossref_citationtrail_10_1177_1469787417715204" TargetMode="External"/><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8.xml"/><Relationship Id="rId5" Type="http://schemas.openxmlformats.org/officeDocument/2006/relationships/hyperlink" Target="https://moodle.uwtsd.ac.uk/mod/page/view.php?id=515794" TargetMode="External"/><Relationship Id="rId4" Type="http://schemas.openxmlformats.org/officeDocument/2006/relationships/hyperlink" Target="https://theconversation.com/student-loans-would-a-graduate-tax-be-a-better-option-179253"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moodle.uwtsd.ac.uk/mod/page/view.php?id=515794"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8.xml"/><Relationship Id="rId4" Type="http://schemas.openxmlformats.org/officeDocument/2006/relationships/hyperlink" Target="https://moodle.uwtsd.ac.uk/course/section.php?id=171460"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openxmlformats.org/officeDocument/2006/relationships/hyperlink" Target="https://bristol.libguides.com/ai-and-the-library/using-the-craap-framework"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hyperlink" Target="https://moodle.uwtsd.ac.uk/course/view.php?id=11455" TargetMode="External"/><Relationship Id="rId7" Type="http://schemas.openxmlformats.org/officeDocument/2006/relationships/hyperlink" Target="https://www-citethemrightonline-com.ezproxy.uwtsd.ac.uk/sourcetype?docid=b-9781350927964&amp;tocid=b-9781350927964-217&amp;st=Generative+AI" TargetMode="External"/><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39.png"/><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mod/scorm/player.php?a=6863&amp;currentorg=articulate_rise&amp;scoid=14761&amp;sesskey=fiSHR9WZNM&amp;display=popup&amp;mode=normal" TargetMode="External"/><Relationship Id="rId2" Type="http://schemas.openxmlformats.org/officeDocument/2006/relationships/notesSlide" Target="../notesSlides/notesSlide34.xml"/><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moodle.uwtsd.ac.uk/mod/scorm/player.php?a=7376&amp;currentorg=articulate_rise&amp;scoid=16122&amp;sesskey=lmHNnrTvlS&amp;display=popup&amp;mode=normal" TargetMode="External"/><Relationship Id="rId1" Type="http://schemas.openxmlformats.org/officeDocument/2006/relationships/slideLayout" Target="../slideLayouts/slideLayout8.xml"/><Relationship Id="rId4" Type="http://schemas.openxmlformats.org/officeDocument/2006/relationships/hyperlink" Target="https://librarysearch.uwtsd.ac.uk/permalink/44WHELF_UWTSD/1vbe9ev/alma99100436002502421"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hyperlink" Target="https://librarysearch.uwtsd.ac.uk/permalink/44WHELF_UWTSD/1pbrh66/alma99100633602802421"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42.png"/></Relationships>
</file>

<file path=ppt/slides/_rels/slide5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hyperlink" Target="https://librarysearch.uwtsd.ac.uk/permalink/44WHELF_UWTSD/11c0l68/alma99100436002502421" TargetMode="External"/></Relationships>
</file>

<file path=ppt/slides/_rels/slide52.xml.rels><?xml version="1.0" encoding="UTF-8" standalone="yes"?>
<Relationships xmlns="http://schemas.openxmlformats.org/package/2006/relationships"><Relationship Id="rId8" Type="http://schemas.openxmlformats.org/officeDocument/2006/relationships/hyperlink" Target="https://moodle.uwtsd.ac.uk/mod/page/view.php?id=515793" TargetMode="External"/><Relationship Id="rId3" Type="http://schemas.openxmlformats.org/officeDocument/2006/relationships/hyperlink" Target="https://www.mybib.com/"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8.xml"/><Relationship Id="rId1" Type="http://schemas.openxmlformats.org/officeDocument/2006/relationships/slideLayout" Target="../slideLayouts/slideLayout8.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zbib.org/"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hyperlink" Target="https://digitalservices.uwtsd.ac.uk/library/academic-and-infoskills/referencing-handbooks/"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hyperlink" Target="https://moodle.uwtsd.ac.uk/course/view.php?id=11455" TargetMode="External"/><Relationship Id="rId5" Type="http://schemas.openxmlformats.org/officeDocument/2006/relationships/hyperlink" Target="https://www-citethemrightonline-com.ezproxy.uwtsd.ac.uk/harvard-articles" TargetMode="External"/><Relationship Id="rId4" Type="http://schemas.openxmlformats.org/officeDocument/2006/relationships/hyperlink" Target="https://librarysearch.uwtsd.ac.uk/permalink/44WHELF_UWTSD/11c0l68/alma99100436002502421"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mailto:infoskills@uwtsd.ac.uk" TargetMode="External"/><Relationship Id="rId3" Type="http://schemas.openxmlformats.org/officeDocument/2006/relationships/hyperlink" Target="mailto:l.ellis@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image" Target="../media/image45.jpeg"/><Relationship Id="rId4" Type="http://schemas.openxmlformats.org/officeDocument/2006/relationships/hyperlink" Target="mailto:c.davage@uwtsd.ac.uk"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1343A4-27B5-BA48-8A97-226C474D4689}"/>
              </a:ext>
            </a:extLst>
          </p:cNvPr>
          <p:cNvSpPr txBox="1"/>
          <p:nvPr/>
        </p:nvSpPr>
        <p:spPr>
          <a:xfrm>
            <a:off x="1209294" y="1333006"/>
            <a:ext cx="8108442" cy="2031325"/>
          </a:xfrm>
          <a:prstGeom prst="rect">
            <a:avLst/>
          </a:prstGeom>
          <a:noFill/>
        </p:spPr>
        <p:txBody>
          <a:bodyPr wrap="square">
            <a:spAutoFit/>
          </a:bodyPr>
          <a:lstStyle/>
          <a:p>
            <a:r>
              <a:rPr lang="en-GB" sz="5400" dirty="0">
                <a:solidFill>
                  <a:schemeClr val="bg1"/>
                </a:solidFill>
                <a:latin typeface="Calibri"/>
                <a:ea typeface="Calibri"/>
                <a:cs typeface="Calibri"/>
              </a:rPr>
              <a:t>The why, what &amp; how, of </a:t>
            </a:r>
            <a:br>
              <a:rPr lang="en-GB" sz="6000" dirty="0">
                <a:solidFill>
                  <a:schemeClr val="bg1"/>
                </a:solidFill>
                <a:latin typeface="Calibri"/>
                <a:ea typeface="Calibri"/>
                <a:cs typeface="Calibri"/>
              </a:rPr>
            </a:br>
            <a:r>
              <a:rPr lang="en-GB" sz="7200" dirty="0">
                <a:solidFill>
                  <a:schemeClr val="bg1"/>
                </a:solidFill>
                <a:latin typeface="Calibri"/>
                <a:ea typeface="Calibri"/>
                <a:cs typeface="Calibri"/>
              </a:rPr>
              <a:t>Harvard Referencing</a:t>
            </a:r>
            <a:endParaRPr lang="en-US" sz="7200" dirty="0">
              <a:solidFill>
                <a:schemeClr val="bg1"/>
              </a:solidFill>
            </a:endParaRPr>
          </a:p>
        </p:txBody>
      </p:sp>
      <p:sp>
        <p:nvSpPr>
          <p:cNvPr id="4" name="TextBox 3">
            <a:extLst>
              <a:ext uri="{FF2B5EF4-FFF2-40B4-BE49-F238E27FC236}">
                <a16:creationId xmlns:a16="http://schemas.microsoft.com/office/drawing/2014/main" id="{CFFD18D8-2250-6B64-7AAE-576BD08A8DF2}"/>
              </a:ext>
            </a:extLst>
          </p:cNvPr>
          <p:cNvSpPr txBox="1"/>
          <p:nvPr/>
        </p:nvSpPr>
        <p:spPr>
          <a:xfrm>
            <a:off x="1209294" y="4005072"/>
            <a:ext cx="4886706" cy="584775"/>
          </a:xfrm>
          <a:prstGeom prst="rect">
            <a:avLst/>
          </a:prstGeom>
          <a:noFill/>
        </p:spPr>
        <p:txBody>
          <a:bodyPr wrap="square" rtlCol="0">
            <a:spAutoFit/>
          </a:bodyPr>
          <a:lstStyle/>
          <a:p>
            <a:r>
              <a:rPr lang="en-GB" sz="3200" b="1">
                <a:solidFill>
                  <a:schemeClr val="bg1"/>
                </a:solidFill>
              </a:rPr>
              <a:t>September 2026</a:t>
            </a:r>
            <a:endParaRPr lang="en-US" sz="32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611252" y="1525382"/>
            <a:ext cx="5104949" cy="3933960"/>
          </a:xfrm>
        </p:spPr>
        <p:txBody>
          <a:bodyPr vert="horz" lIns="91440" tIns="45720" rIns="91440" bIns="45720" rtlCol="0" anchor="t">
            <a:noAutofit/>
          </a:bodyPr>
          <a:lstStyle/>
          <a:p>
            <a:pPr marL="342900" indent="-342900">
              <a:spcAft>
                <a:spcPts val="600"/>
              </a:spcAft>
            </a:pPr>
            <a:r>
              <a:rPr lang="en-US" sz="2400" dirty="0">
                <a:latin typeface="Calibri"/>
                <a:ea typeface="Calibri"/>
                <a:cs typeface="Calibri"/>
              </a:rPr>
              <a:t>Why we reference</a:t>
            </a:r>
          </a:p>
          <a:p>
            <a:pPr marL="342900" indent="-342900">
              <a:spcAft>
                <a:spcPts val="600"/>
              </a:spcAft>
            </a:pPr>
            <a:r>
              <a:rPr lang="en-US" sz="2400" dirty="0">
                <a:latin typeface="Calibri"/>
                <a:ea typeface="Calibri"/>
                <a:cs typeface="Calibri"/>
              </a:rPr>
              <a:t>What does it look like?</a:t>
            </a:r>
          </a:p>
          <a:p>
            <a:pPr marL="342900" indent="-342900">
              <a:spcAft>
                <a:spcPts val="600"/>
              </a:spcAft>
            </a:pPr>
            <a:r>
              <a:rPr lang="en-US" sz="2400" dirty="0">
                <a:latin typeface="Calibri"/>
                <a:ea typeface="Calibri"/>
                <a:cs typeface="Calibri"/>
              </a:rPr>
              <a:t>How to cite</a:t>
            </a:r>
          </a:p>
          <a:p>
            <a:pPr marL="342900" indent="-342900">
              <a:spcAft>
                <a:spcPts val="600"/>
              </a:spcAft>
            </a:pPr>
            <a:r>
              <a:rPr lang="en-US" sz="2400" dirty="0">
                <a:latin typeface="Calibri"/>
                <a:ea typeface="Calibri"/>
                <a:cs typeface="Calibri"/>
              </a:rPr>
              <a:t>How to format a full reference</a:t>
            </a:r>
          </a:p>
          <a:p>
            <a:pPr marL="342900" indent="-342900">
              <a:spcAft>
                <a:spcPts val="600"/>
              </a:spcAft>
            </a:pPr>
            <a:r>
              <a:rPr lang="en-US" sz="2400" dirty="0">
                <a:latin typeface="Calibri"/>
                <a:ea typeface="Calibri"/>
                <a:cs typeface="Calibri"/>
              </a:rPr>
              <a:t>AI</a:t>
            </a:r>
          </a:p>
          <a:p>
            <a:pPr marL="342900" indent="-342900">
              <a:spcAft>
                <a:spcPts val="600"/>
              </a:spcAft>
            </a:pPr>
            <a:r>
              <a:rPr lang="en-US" sz="2400" dirty="0">
                <a:latin typeface="Calibri"/>
                <a:ea typeface="Calibri"/>
                <a:cs typeface="Calibri"/>
              </a:rPr>
              <a:t>Useful resources</a:t>
            </a:r>
          </a:p>
          <a:p>
            <a:pPr marL="342900" indent="-342900">
              <a:spcAft>
                <a:spcPts val="600"/>
              </a:spcAft>
            </a:pPr>
            <a:r>
              <a:rPr lang="en-US" sz="2400" dirty="0">
                <a:latin typeface="Calibri"/>
                <a:ea typeface="Calibri"/>
                <a:cs typeface="Calibri"/>
              </a:rPr>
              <a:t>Contact details</a:t>
            </a: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555887" y="1711779"/>
            <a:ext cx="7202487" cy="340614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pPr marL="0" indent="0">
              <a:buNone/>
            </a:pPr>
            <a:endParaRPr lang="en-GB" sz="2400" dirty="0">
              <a:ea typeface="Calibri Light"/>
              <a:cs typeface="Calibri Light"/>
            </a:endParaRPr>
          </a:p>
        </p:txBody>
      </p:sp>
      <p:sp>
        <p:nvSpPr>
          <p:cNvPr id="5" name="TextBox 4">
            <a:extLst>
              <a:ext uri="{FF2B5EF4-FFF2-40B4-BE49-F238E27FC236}">
                <a16:creationId xmlns:a16="http://schemas.microsoft.com/office/drawing/2014/main" id="{DDD916B7-7C34-64BC-360B-048ADA506824}"/>
              </a:ext>
            </a:extLst>
          </p:cNvPr>
          <p:cNvSpPr txBox="1"/>
          <p:nvPr/>
        </p:nvSpPr>
        <p:spPr>
          <a:xfrm>
            <a:off x="7639392" y="2950680"/>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58219" y="365125"/>
            <a:ext cx="11481847" cy="848043"/>
          </a:xfrm>
        </p:spPr>
        <p:txBody>
          <a:bodyPr/>
          <a:lstStyle/>
          <a:p>
            <a:r>
              <a:rPr lang="en-GB" b="1">
                <a:latin typeface="Calibri"/>
                <a:ea typeface="Calibri"/>
                <a:cs typeface="Calibri"/>
              </a:rPr>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482794" y="1351984"/>
            <a:ext cx="11290818" cy="888773"/>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3"/>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indent="0">
              <a:buNone/>
            </a:pP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1014311C-51CC-3770-E02B-53E05362E0B3}"/>
              </a:ext>
            </a:extLst>
          </p:cNvPr>
          <p:cNvSpPr txBox="1"/>
          <p:nvPr/>
        </p:nvSpPr>
        <p:spPr>
          <a:xfrm>
            <a:off x="6746154" y="2503990"/>
            <a:ext cx="3846710"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4">
                  <a:extLst>
                    <a:ext uri="{A12FA001-AC4F-418D-AE19-62706E023703}">
                      <ahyp:hlinkClr xmlns:ahyp="http://schemas.microsoft.com/office/drawing/2018/hyperlinkcolor" val="tx"/>
                    </a:ext>
                  </a:extLst>
                </a:hlinkClick>
              </a:rPr>
              <a:t>Referencing: The Basics </a:t>
            </a:r>
            <a:endParaRPr lang="en-US" sz="2400" b="1" dirty="0">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153112" y="2503991"/>
            <a:ext cx="434450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5">
                  <a:extLst>
                    <a:ext uri="{A12FA001-AC4F-418D-AE19-62706E023703}">
                      <ahyp:hlinkClr xmlns:ahyp="http://schemas.microsoft.com/office/drawing/2018/hyperlinkcolor" val="tx"/>
                    </a:ext>
                  </a:extLst>
                </a:hlinkClick>
              </a:rPr>
              <a:t>Academic Integrity &amp; Plagiarism</a:t>
            </a:r>
            <a:endParaRPr lang="en-US" sz="2400" b="1" dirty="0">
              <a:solidFill>
                <a:schemeClr val="bg1"/>
              </a:solidFill>
              <a:latin typeface="Calibri "/>
            </a:endParaRPr>
          </a:p>
        </p:txBody>
      </p:sp>
      <p:sp>
        <p:nvSpPr>
          <p:cNvPr id="7" name="TextBox 6">
            <a:extLst>
              <a:ext uri="{FF2B5EF4-FFF2-40B4-BE49-F238E27FC236}">
                <a16:creationId xmlns:a16="http://schemas.microsoft.com/office/drawing/2014/main" id="{9F8534EB-F98B-2032-1BD8-A7FF97C6C164}"/>
              </a:ext>
            </a:extLst>
          </p:cNvPr>
          <p:cNvSpPr txBox="1"/>
          <p:nvPr/>
        </p:nvSpPr>
        <p:spPr>
          <a:xfrm>
            <a:off x="482794" y="3268348"/>
            <a:ext cx="10992338" cy="2400657"/>
          </a:xfrm>
          <a:prstGeom prst="rect">
            <a:avLst/>
          </a:prstGeom>
          <a:noFill/>
        </p:spPr>
        <p:txBody>
          <a:bodyPr wrap="square">
            <a:spAutoFit/>
          </a:bodyPr>
          <a:lstStyle/>
          <a:p>
            <a:pPr>
              <a:buFont typeface="Arial" panose="020B0604020202020204" pitchFamily="34" charset="0"/>
              <a:buChar char="•"/>
            </a:pPr>
            <a:r>
              <a:rPr lang="en-GB" sz="2400" dirty="0">
                <a:latin typeface="Calibri"/>
                <a:ea typeface="Calibri"/>
                <a:cs typeface="Calibri"/>
              </a:rPr>
              <a:t> It is strongly advised you complete both these units (if you have not done so already) to help you develop the academic skills required in:</a:t>
            </a:r>
          </a:p>
          <a:p>
            <a:pPr marL="0" indent="0">
              <a:buNone/>
            </a:pPr>
            <a:endParaRPr lang="en-GB" sz="2800" dirty="0">
              <a:latin typeface="Calibri"/>
              <a:ea typeface="Calibri"/>
              <a:cs typeface="Calibri"/>
            </a:endParaRPr>
          </a:p>
          <a:p>
            <a:pPr lvl="2"/>
            <a:r>
              <a:rPr lang="en-GB" sz="2600" dirty="0">
                <a:latin typeface="Calibri"/>
                <a:ea typeface="Calibri"/>
                <a:cs typeface="Calibri"/>
              </a:rPr>
              <a:t> </a:t>
            </a:r>
            <a:r>
              <a:rPr lang="en-GB" sz="2400" dirty="0">
                <a:latin typeface="Calibri"/>
                <a:ea typeface="Calibri"/>
                <a:cs typeface="Calibri"/>
              </a:rPr>
              <a:t>Identifying sources </a:t>
            </a:r>
          </a:p>
          <a:p>
            <a:pPr marL="914400" lvl="2" indent="0">
              <a:buNone/>
            </a:pPr>
            <a:endParaRPr lang="en-GB" sz="2400" dirty="0">
              <a:latin typeface="Calibri"/>
              <a:ea typeface="Calibri"/>
              <a:cs typeface="Calibri"/>
            </a:endParaRPr>
          </a:p>
          <a:p>
            <a:pPr lvl="2"/>
            <a:r>
              <a:rPr lang="en-GB" sz="2400" dirty="0">
                <a:latin typeface="Calibri"/>
                <a:ea typeface="Calibri"/>
                <a:cs typeface="Calibri"/>
              </a:rPr>
              <a:t>Referencing correctly.</a:t>
            </a:r>
          </a:p>
        </p:txBody>
      </p:sp>
    </p:spTree>
    <p:extLst>
      <p:ext uri="{BB962C8B-B14F-4D97-AF65-F5344CB8AC3E}">
        <p14:creationId xmlns:p14="http://schemas.microsoft.com/office/powerpoint/2010/main" val="102503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4EDF-52C9-3FF2-662F-BEDAC3D2BF44}"/>
              </a:ext>
            </a:extLst>
          </p:cNvPr>
          <p:cNvSpPr>
            <a:spLocks noGrp="1"/>
          </p:cNvSpPr>
          <p:nvPr>
            <p:ph type="title"/>
          </p:nvPr>
        </p:nvSpPr>
        <p:spPr>
          <a:xfrm>
            <a:off x="358219" y="365125"/>
            <a:ext cx="11522487" cy="655003"/>
          </a:xfrm>
        </p:spPr>
        <p:txBody>
          <a:bodyPr>
            <a:normAutofit fontScale="90000"/>
          </a:bodyPr>
          <a:lstStyle/>
          <a:p>
            <a:r>
              <a:rPr lang="en-GB" b="1">
                <a:latin typeface="Calibri"/>
                <a:ea typeface="Calibri"/>
                <a:cs typeface="Calibri"/>
              </a:rPr>
              <a:t>Re-cap: Why must we reference?</a:t>
            </a:r>
            <a:endParaRPr lang="en-US" b="1">
              <a:latin typeface="Calibri"/>
              <a:ea typeface="Calibri"/>
              <a:cs typeface="Calibri"/>
            </a:endParaRPr>
          </a:p>
        </p:txBody>
      </p:sp>
      <p:pic>
        <p:nvPicPr>
          <p:cNvPr id="5" name="Content Placeholder 4" descr="Badge Tick with solid fill">
            <a:extLst>
              <a:ext uri="{FF2B5EF4-FFF2-40B4-BE49-F238E27FC236}">
                <a16:creationId xmlns:a16="http://schemas.microsoft.com/office/drawing/2014/main" id="{EA74CFD2-33D3-D518-BCEA-8A369148FE05}"/>
              </a:ext>
            </a:extLst>
          </p:cNvPr>
          <p:cNvPicPr>
            <a:picLocks noGrp="1" noChangeAspect="1"/>
          </p:cNvPicPr>
          <p:nvPr>
            <p:ph sz="quarter" idx="10"/>
          </p:nvPr>
        </p:nvPicPr>
        <p:blipFill>
          <a:blip>
            <a:extLst>
              <a:ext uri="{96DAC541-7B7A-43D3-8B79-37D633B846F1}">
                <asvg:svgBlip xmlns:asvg="http://schemas.microsoft.com/office/drawing/2016/SVG/main" r:embed="rId3"/>
              </a:ext>
            </a:extLst>
          </a:blip>
          <a:stretch>
            <a:fillRect/>
          </a:stretch>
        </p:blipFill>
        <p:spPr>
          <a:xfrm>
            <a:off x="852489" y="1119794"/>
            <a:ext cx="1347788" cy="1388428"/>
          </a:xfrm>
        </p:spPr>
      </p:pic>
      <p:pic>
        <p:nvPicPr>
          <p:cNvPr id="7" name="Graphic 6" descr="Body builder with solid fill">
            <a:extLst>
              <a:ext uri="{FF2B5EF4-FFF2-40B4-BE49-F238E27FC236}">
                <a16:creationId xmlns:a16="http://schemas.microsoft.com/office/drawing/2014/main" id="{7CA72149-4A2D-F27A-C4C1-A897981BBB7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1068" y="3509795"/>
            <a:ext cx="1191694" cy="1232334"/>
          </a:xfrm>
          <a:prstGeom prst="rect">
            <a:avLst/>
          </a:prstGeom>
        </p:spPr>
      </p:pic>
      <p:pic>
        <p:nvPicPr>
          <p:cNvPr id="9" name="Graphic 8" descr="Clapping hands with solid fill">
            <a:extLst>
              <a:ext uri="{FF2B5EF4-FFF2-40B4-BE49-F238E27FC236}">
                <a16:creationId xmlns:a16="http://schemas.microsoft.com/office/drawing/2014/main" id="{4CD1059D-2DE1-14BC-DEFA-BF3241D5565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07774" y="1233754"/>
            <a:ext cx="1165255" cy="1165255"/>
          </a:xfrm>
          <a:prstGeom prst="rect">
            <a:avLst/>
          </a:prstGeom>
        </p:spPr>
      </p:pic>
      <p:pic>
        <p:nvPicPr>
          <p:cNvPr id="15" name="Graphic 14" descr="Head with gears with solid fill">
            <a:extLst>
              <a:ext uri="{FF2B5EF4-FFF2-40B4-BE49-F238E27FC236}">
                <a16:creationId xmlns:a16="http://schemas.microsoft.com/office/drawing/2014/main" id="{E56872F0-38FF-D7A1-6157-6FF5EAE4767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19593" y="3509795"/>
            <a:ext cx="1201853" cy="1232333"/>
          </a:xfrm>
          <a:prstGeom prst="rect">
            <a:avLst/>
          </a:prstGeom>
        </p:spPr>
      </p:pic>
      <p:pic>
        <p:nvPicPr>
          <p:cNvPr id="17" name="Graphic 16" descr="Storytelling with solid fill">
            <a:extLst>
              <a:ext uri="{FF2B5EF4-FFF2-40B4-BE49-F238E27FC236}">
                <a16:creationId xmlns:a16="http://schemas.microsoft.com/office/drawing/2014/main" id="{87D1DFF9-0930-918D-17B0-F1C651F8614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36876" y="1318288"/>
            <a:ext cx="1059208" cy="1089688"/>
          </a:xfrm>
          <a:prstGeom prst="rect">
            <a:avLst/>
          </a:prstGeom>
        </p:spPr>
      </p:pic>
      <p:pic>
        <p:nvPicPr>
          <p:cNvPr id="19" name="Graphic 18" descr="Warning with solid fill">
            <a:extLst>
              <a:ext uri="{FF2B5EF4-FFF2-40B4-BE49-F238E27FC236}">
                <a16:creationId xmlns:a16="http://schemas.microsoft.com/office/drawing/2014/main" id="{6698389C-6750-FD2F-5EFF-D4AAEDDC55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61833" y="3540275"/>
            <a:ext cx="1201447" cy="1201447"/>
          </a:xfrm>
          <a:prstGeom prst="rect">
            <a:avLst/>
          </a:prstGeom>
        </p:spPr>
      </p:pic>
      <p:sp>
        <p:nvSpPr>
          <p:cNvPr id="21" name="TextBox 20">
            <a:extLst>
              <a:ext uri="{FF2B5EF4-FFF2-40B4-BE49-F238E27FC236}">
                <a16:creationId xmlns:a16="http://schemas.microsoft.com/office/drawing/2014/main" id="{A83ECEDA-D2AB-6EA3-1E0C-4CBC1F93BE2A}"/>
              </a:ext>
            </a:extLst>
          </p:cNvPr>
          <p:cNvSpPr txBox="1"/>
          <p:nvPr/>
        </p:nvSpPr>
        <p:spPr>
          <a:xfrm>
            <a:off x="356967" y="2422435"/>
            <a:ext cx="2992124" cy="923330"/>
          </a:xfrm>
          <a:prstGeom prst="rect">
            <a:avLst/>
          </a:prstGeom>
          <a:noFill/>
        </p:spPr>
        <p:txBody>
          <a:bodyPr wrap="square" lIns="91440" tIns="45720" rIns="91440" bIns="45720" rtlCol="0" anchor="t">
            <a:spAutoFit/>
          </a:bodyPr>
          <a:lstStyle/>
          <a:p>
            <a:r>
              <a:rPr lang="en-GB">
                <a:latin typeface="Calibri "/>
              </a:rPr>
              <a:t>The accepted standard of research; a reference list helps identify academic work.</a:t>
            </a:r>
            <a:endParaRPr lang="en-US">
              <a:latin typeface="Calibri "/>
            </a:endParaRPr>
          </a:p>
        </p:txBody>
      </p:sp>
      <p:sp>
        <p:nvSpPr>
          <p:cNvPr id="24" name="TextBox 23">
            <a:extLst>
              <a:ext uri="{FF2B5EF4-FFF2-40B4-BE49-F238E27FC236}">
                <a16:creationId xmlns:a16="http://schemas.microsoft.com/office/drawing/2014/main" id="{CF8C7CF8-7838-482C-7CC5-16FAE634FAF4}"/>
              </a:ext>
            </a:extLst>
          </p:cNvPr>
          <p:cNvSpPr txBox="1"/>
          <p:nvPr/>
        </p:nvSpPr>
        <p:spPr>
          <a:xfrm>
            <a:off x="2548225" y="4705040"/>
            <a:ext cx="2746920" cy="646331"/>
          </a:xfrm>
          <a:prstGeom prst="rect">
            <a:avLst/>
          </a:prstGeom>
          <a:noFill/>
        </p:spPr>
        <p:txBody>
          <a:bodyPr wrap="square" rtlCol="0">
            <a:spAutoFit/>
          </a:bodyPr>
          <a:lstStyle/>
          <a:p>
            <a:r>
              <a:rPr lang="en-GB">
                <a:latin typeface="Calibri "/>
              </a:rPr>
              <a:t>Strengthens and gives credibility to our writing.</a:t>
            </a:r>
          </a:p>
        </p:txBody>
      </p:sp>
      <p:sp>
        <p:nvSpPr>
          <p:cNvPr id="33" name="TextBox 32">
            <a:extLst>
              <a:ext uri="{FF2B5EF4-FFF2-40B4-BE49-F238E27FC236}">
                <a16:creationId xmlns:a16="http://schemas.microsoft.com/office/drawing/2014/main" id="{2FFA45EF-6B7A-7365-E71B-C93E218BE183}"/>
              </a:ext>
            </a:extLst>
          </p:cNvPr>
          <p:cNvSpPr txBox="1"/>
          <p:nvPr/>
        </p:nvSpPr>
        <p:spPr>
          <a:xfrm>
            <a:off x="4118272" y="2509576"/>
            <a:ext cx="2992124" cy="646331"/>
          </a:xfrm>
          <a:prstGeom prst="rect">
            <a:avLst/>
          </a:prstGeom>
          <a:noFill/>
        </p:spPr>
        <p:txBody>
          <a:bodyPr wrap="square" rtlCol="0">
            <a:spAutoFit/>
          </a:bodyPr>
          <a:lstStyle/>
          <a:p>
            <a:r>
              <a:rPr lang="en-GB" dirty="0">
                <a:latin typeface="Calibri "/>
              </a:rPr>
              <a:t>Must credit those whose work we are using.</a:t>
            </a:r>
            <a:endParaRPr lang="en-US" dirty="0">
              <a:latin typeface="Calibri "/>
            </a:endParaRPr>
          </a:p>
        </p:txBody>
      </p:sp>
      <p:sp>
        <p:nvSpPr>
          <p:cNvPr id="35" name="TextBox 34">
            <a:extLst>
              <a:ext uri="{FF2B5EF4-FFF2-40B4-BE49-F238E27FC236}">
                <a16:creationId xmlns:a16="http://schemas.microsoft.com/office/drawing/2014/main" id="{569948EA-9357-7E9C-E13A-B149E7A4F939}"/>
              </a:ext>
            </a:extLst>
          </p:cNvPr>
          <p:cNvSpPr txBox="1"/>
          <p:nvPr/>
        </p:nvSpPr>
        <p:spPr>
          <a:xfrm>
            <a:off x="6096000" y="4705369"/>
            <a:ext cx="2913366" cy="923330"/>
          </a:xfrm>
          <a:prstGeom prst="rect">
            <a:avLst/>
          </a:prstGeom>
          <a:noFill/>
        </p:spPr>
        <p:txBody>
          <a:bodyPr wrap="square" rtlCol="0">
            <a:spAutoFit/>
          </a:bodyPr>
          <a:lstStyle/>
          <a:p>
            <a:r>
              <a:rPr lang="en-GB">
                <a:latin typeface="Calibri "/>
              </a:rPr>
              <a:t>Highlights to reader which ideas are ours and which come from our reading.</a:t>
            </a:r>
            <a:endParaRPr lang="en-US">
              <a:latin typeface="Calibri "/>
            </a:endParaRPr>
          </a:p>
        </p:txBody>
      </p:sp>
      <p:sp>
        <p:nvSpPr>
          <p:cNvPr id="37" name="TextBox 36">
            <a:extLst>
              <a:ext uri="{FF2B5EF4-FFF2-40B4-BE49-F238E27FC236}">
                <a16:creationId xmlns:a16="http://schemas.microsoft.com/office/drawing/2014/main" id="{0234E1AD-2A42-8B12-382C-688F46C4B9FA}"/>
              </a:ext>
            </a:extLst>
          </p:cNvPr>
          <p:cNvSpPr txBox="1"/>
          <p:nvPr/>
        </p:nvSpPr>
        <p:spPr>
          <a:xfrm>
            <a:off x="8090777" y="2509576"/>
            <a:ext cx="3602378" cy="923330"/>
          </a:xfrm>
          <a:prstGeom prst="rect">
            <a:avLst/>
          </a:prstGeom>
          <a:noFill/>
        </p:spPr>
        <p:txBody>
          <a:bodyPr wrap="square" lIns="91440" tIns="45720" rIns="91440" bIns="45720" rtlCol="0" anchor="t">
            <a:spAutoFit/>
          </a:bodyPr>
          <a:lstStyle/>
          <a:p>
            <a:r>
              <a:rPr lang="en-GB">
                <a:latin typeface="Calibri "/>
              </a:rPr>
              <a:t>Show our breadth of reading &amp; understanding: not rely on 1 or 2 sources.</a:t>
            </a:r>
            <a:endParaRPr lang="en-US">
              <a:latin typeface="Calibri "/>
            </a:endParaRPr>
          </a:p>
        </p:txBody>
      </p:sp>
      <p:sp>
        <p:nvSpPr>
          <p:cNvPr id="39" name="TextBox 38">
            <a:extLst>
              <a:ext uri="{FF2B5EF4-FFF2-40B4-BE49-F238E27FC236}">
                <a16:creationId xmlns:a16="http://schemas.microsoft.com/office/drawing/2014/main" id="{225FB7AF-70EB-1745-8B99-1F9CFB808106}"/>
              </a:ext>
            </a:extLst>
          </p:cNvPr>
          <p:cNvSpPr txBox="1"/>
          <p:nvPr/>
        </p:nvSpPr>
        <p:spPr>
          <a:xfrm>
            <a:off x="9892145" y="4788346"/>
            <a:ext cx="1755978" cy="369332"/>
          </a:xfrm>
          <a:prstGeom prst="rect">
            <a:avLst/>
          </a:prstGeom>
          <a:noFill/>
        </p:spPr>
        <p:txBody>
          <a:bodyPr wrap="square" lIns="91440" tIns="45720" rIns="91440" bIns="45720" rtlCol="0" anchor="t">
            <a:spAutoFit/>
          </a:bodyPr>
          <a:lstStyle/>
          <a:p>
            <a:r>
              <a:rPr lang="en-GB">
                <a:latin typeface="Calibri "/>
              </a:rPr>
              <a:t>Avoid plagiarism</a:t>
            </a:r>
            <a:endParaRPr lang="en-US">
              <a:latin typeface="Calibri "/>
            </a:endParaRPr>
          </a:p>
        </p:txBody>
      </p:sp>
    </p:spTree>
    <p:extLst>
      <p:ext uri="{BB962C8B-B14F-4D97-AF65-F5344CB8AC3E}">
        <p14:creationId xmlns:p14="http://schemas.microsoft.com/office/powerpoint/2010/main" val="20254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P spid="33" grpId="0"/>
      <p:bldP spid="35" grpId="0"/>
      <p:bldP spid="37" grpId="0"/>
      <p:bldP spid="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6362-57E4-BD9F-0F78-58342298A191}"/>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5A3080EC-24C5-3856-B4FC-FD313B754391}"/>
              </a:ext>
            </a:extLst>
          </p:cNvPr>
          <p:cNvGraphicFramePr>
            <a:graphicFrameLocks noGrp="1"/>
          </p:cNvGraphicFramePr>
          <p:nvPr>
            <p:ph sz="quarter" idx="10"/>
            <p:extLst>
              <p:ext uri="{D42A27DB-BD31-4B8C-83A1-F6EECF244321}">
                <p14:modId xmlns:p14="http://schemas.microsoft.com/office/powerpoint/2010/main" val="1349188322"/>
              </p:ext>
            </p:extLst>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9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402845" y="328354"/>
            <a:ext cx="11481847" cy="546400"/>
          </a:xfrm>
        </p:spPr>
        <p:txBody>
          <a:bodyPr>
            <a:normAutofit fontScale="90000"/>
          </a:bodyPr>
          <a:lstStyle/>
          <a:p>
            <a:r>
              <a:rPr lang="en-GB" b="1" dirty="0">
                <a:latin typeface="+mn-lt"/>
              </a:rPr>
              <a:t>Citing information in your work</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379563" y="2286316"/>
            <a:ext cx="7829271"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8834" y="1862165"/>
            <a:ext cx="3675858" cy="3133669"/>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993524" y="5352696"/>
            <a:ext cx="3028619" cy="230832"/>
          </a:xfrm>
          <a:prstGeom prst="rect">
            <a:avLst/>
          </a:prstGeom>
          <a:noFill/>
        </p:spPr>
        <p:txBody>
          <a:bodyPr wrap="square" rtlCol="0">
            <a:spAutoFit/>
          </a:bodyPr>
          <a:lstStyle/>
          <a:p>
            <a:r>
              <a:rPr lang="en-US" sz="900" dirty="0">
                <a:hlinkClick r:id="rId4" tooltip="https://freepngimg.com/png/735-orange-png-image-download"/>
              </a:rPr>
              <a:t>This Photo</a:t>
            </a:r>
            <a:r>
              <a:rPr lang="en-US" sz="900" dirty="0"/>
              <a:t> by Unknown Author is licensed under </a:t>
            </a:r>
            <a:r>
              <a:rPr lang="en-US" sz="900" dirty="0">
                <a:hlinkClick r:id="rId5" tooltip="https://creativecommons.org/licenses/by-nc/3.0/"/>
              </a:rPr>
              <a:t>CC BY-NC</a:t>
            </a:r>
            <a:endParaRPr lang="en-US" sz="900" dirty="0"/>
          </a:p>
        </p:txBody>
      </p:sp>
      <p:sp>
        <p:nvSpPr>
          <p:cNvPr id="4" name="TextBox 3">
            <a:extLst>
              <a:ext uri="{FF2B5EF4-FFF2-40B4-BE49-F238E27FC236}">
                <a16:creationId xmlns:a16="http://schemas.microsoft.com/office/drawing/2014/main" id="{5DDA975C-B227-615A-A316-6DD4489D5104}"/>
              </a:ext>
            </a:extLst>
          </p:cNvPr>
          <p:cNvSpPr txBox="1"/>
          <p:nvPr/>
        </p:nvSpPr>
        <p:spPr>
          <a:xfrm>
            <a:off x="8642729" y="980370"/>
            <a:ext cx="3241963"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dirty="0">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2000" b="1" dirty="0">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97480" y="1813995"/>
            <a:ext cx="943716"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chemeClr val="accent2"/>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latin typeface="Calibri"/>
              </a:rPr>
              <a:t>Harvard uses the </a:t>
            </a:r>
            <a:r>
              <a:rPr lang="en-GB" sz="2800" b="1" baseline="0">
                <a:latin typeface="Calibri"/>
              </a:rPr>
              <a:t>author - date </a:t>
            </a:r>
            <a:r>
              <a:rPr lang="en-GB" sz="2800" baseline="0">
                <a:latin typeface="Calibri"/>
              </a:rPr>
              <a:t>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2. Full reference list</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9317879" y="4008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662781"/>
          </a:xfrm>
        </p:spPr>
        <p:txBody>
          <a:bodyPr anchor="ctr">
            <a:normAutofit fontScale="90000"/>
          </a:bodyPr>
          <a:lstStyle/>
          <a:p>
            <a:r>
              <a:rPr lang="en-GB" dirty="0">
                <a:latin typeface="+mn-lt"/>
                <a:cs typeface="Calibri Light"/>
              </a:rPr>
              <a:t>Integrating sources into your work</a:t>
            </a:r>
            <a:endParaRPr lang="en-GB"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07137" y="1027906"/>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717745"/>
          </a:xfrm>
        </p:spPr>
        <p:txBody>
          <a:bodyPr>
            <a:normAutofit/>
          </a:bodyPr>
          <a:lstStyle/>
          <a:p>
            <a:r>
              <a:rPr lang="en-GB" b="1" dirty="0">
                <a:latin typeface="+mn-lt"/>
              </a:rPr>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58219" y="1690688"/>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358219" y="434316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58219" y="3020033"/>
            <a:ext cx="9142397"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6"/>
            <a:ext cx="11481847" cy="558646"/>
          </a:xfrm>
        </p:spPr>
        <p:txBody>
          <a:bodyPr anchor="ctr">
            <a:normAutofit fontScale="90000"/>
          </a:bodyPr>
          <a:lstStyle/>
          <a:p>
            <a:r>
              <a:rPr lang="en-GB" b="1" dirty="0">
                <a:latin typeface="+mn-lt"/>
                <a:cs typeface="Calibri Light"/>
              </a:rPr>
              <a:t>Example...</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430221" y="3231888"/>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587003" y="1669231"/>
            <a:ext cx="8531007" cy="400110"/>
          </a:xfrm>
          <a:prstGeom prst="rect">
            <a:avLst/>
          </a:prstGeom>
          <a:noFill/>
          <a:ln w="28575">
            <a:solidFill>
              <a:schemeClr val="accent2"/>
            </a:solidFill>
          </a:ln>
        </p:spPr>
        <p:txBody>
          <a:bodyPr wrap="square" lIns="91440" tIns="45720" rIns="91440" bIns="45720" rtlCol="0" anchor="t">
            <a:spAutoFit/>
          </a:bodyPr>
          <a:lstStyle/>
          <a:p>
            <a:r>
              <a:rPr lang="en-GB" sz="200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4229637"/>
            <a:ext cx="9514247" cy="1200329"/>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Source read: </a:t>
            </a:r>
          </a:p>
          <a:p>
            <a:endParaRPr lang="en-GB" sz="2400" b="1" dirty="0">
              <a:solidFill>
                <a:schemeClr val="accent2"/>
              </a:solidFill>
              <a:latin typeface="Calibri "/>
            </a:endParaRPr>
          </a:p>
          <a:p>
            <a:r>
              <a:rPr lang="en-GB" sz="2400" dirty="0">
                <a:latin typeface="Calibri "/>
              </a:rPr>
              <a:t>Teamworking (book authored by Aaron Smith and Gareth Jones). </a:t>
            </a:r>
            <a:endParaRPr lang="en-US" dirty="0"/>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502181"/>
            <a:ext cx="3298572" cy="461665"/>
          </a:xfrm>
          <a:prstGeom prst="rect">
            <a:avLst/>
          </a:prstGeom>
          <a:noFill/>
        </p:spPr>
        <p:txBody>
          <a:bodyPr wrap="square" rtlCol="0">
            <a:spAutoFit/>
          </a:bodyPr>
          <a:lstStyle/>
          <a:p>
            <a:r>
              <a:rPr lang="en-GB" sz="2400" b="1" dirty="0">
                <a:solidFill>
                  <a:schemeClr val="accent2"/>
                </a:solidFill>
                <a:latin typeface="Calibri "/>
              </a:rPr>
              <a:t>Paraphrased sentence:</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9212885" y="970915"/>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17484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a:xfrm>
            <a:off x="358219" y="365125"/>
            <a:ext cx="11481847" cy="800219"/>
          </a:xfrm>
        </p:spPr>
        <p:txBody>
          <a:bodyPr anchor="ctr">
            <a:normAutofit/>
          </a:bodyPr>
          <a:lstStyle/>
          <a:p>
            <a:r>
              <a:rPr lang="en-GB" b="1" dirty="0">
                <a:latin typeface="+mn-lt"/>
                <a:cs typeface="Calibri Light"/>
              </a:rPr>
              <a:t>1. Parenthetical in-text citation</a:t>
            </a:r>
            <a:endParaRPr lang="en-GB" b="1" dirty="0">
              <a:latin typeface="+mn-lt"/>
            </a:endParaRPr>
          </a:p>
        </p:txBody>
      </p:sp>
      <p:sp>
        <p:nvSpPr>
          <p:cNvPr id="5" name="TextBox 4">
            <a:extLst>
              <a:ext uri="{FF2B5EF4-FFF2-40B4-BE49-F238E27FC236}">
                <a16:creationId xmlns:a16="http://schemas.microsoft.com/office/drawing/2014/main" id="{0E41A90E-04A2-06D4-5D70-34C9FD0E01C2}"/>
              </a:ext>
            </a:extLst>
          </p:cNvPr>
          <p:cNvSpPr txBox="1"/>
          <p:nvPr/>
        </p:nvSpPr>
        <p:spPr>
          <a:xfrm>
            <a:off x="463780" y="3780797"/>
            <a:ext cx="9514247" cy="1107996"/>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Reference: </a:t>
            </a:r>
          </a:p>
          <a:p>
            <a:r>
              <a:rPr lang="en-GB" sz="2400" dirty="0">
                <a:latin typeface="Calibri "/>
              </a:rPr>
              <a:t>Smith, A. and Jones, G. (2020) </a:t>
            </a:r>
            <a:r>
              <a:rPr lang="en-GB" sz="2400" i="1" dirty="0">
                <a:latin typeface="Calibri "/>
              </a:rPr>
              <a:t>Teamworking</a:t>
            </a:r>
            <a:r>
              <a:rPr lang="en-GB" sz="2400" dirty="0">
                <a:latin typeface="Calibri "/>
              </a:rPr>
              <a:t>. 2nd </a:t>
            </a:r>
            <a:r>
              <a:rPr lang="en-GB" sz="2400" dirty="0" err="1">
                <a:latin typeface="Calibri "/>
              </a:rPr>
              <a:t>edn</a:t>
            </a:r>
            <a:r>
              <a:rPr lang="en-GB" sz="2400" dirty="0">
                <a:latin typeface="Calibri "/>
              </a:rPr>
              <a:t>. Loki Press.  </a:t>
            </a:r>
          </a:p>
          <a:p>
            <a:endParaRPr lang="en-US" dirty="0"/>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5736010" cy="461665"/>
          </a:xfrm>
          <a:prstGeom prst="rect">
            <a:avLst/>
          </a:prstGeom>
          <a:noFill/>
        </p:spPr>
        <p:txBody>
          <a:bodyPr wrap="square" rtlCol="0">
            <a:spAutoFit/>
          </a:bodyPr>
          <a:lstStyle/>
          <a:p>
            <a:r>
              <a:rPr lang="en-GB" sz="2400" b="1" dirty="0">
                <a:solidFill>
                  <a:schemeClr val="accent2"/>
                </a:solidFill>
                <a:latin typeface="Calibri "/>
              </a:rPr>
              <a:t>Paraphrased sentence with in-text citation:</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525242" y="2498158"/>
            <a:ext cx="11405174" cy="800219"/>
          </a:xfrm>
          <a:prstGeom prst="rect">
            <a:avLst/>
          </a:prstGeom>
          <a:noFill/>
          <a:ln w="28575">
            <a:noFill/>
          </a:ln>
        </p:spPr>
        <p:txBody>
          <a:bodyPr wrap="square" lIns="91440" tIns="45720" rIns="91440" bIns="45720" anchor="t">
            <a:spAutoFit/>
          </a:bodyPr>
          <a:lstStyle/>
          <a:p>
            <a:r>
              <a:rPr lang="en-GB" sz="2800" b="1" dirty="0">
                <a:latin typeface="Calibri"/>
                <a:ea typeface="Calibri Light"/>
                <a:cs typeface="Calibri Light"/>
              </a:rPr>
              <a:t>Effective communication is crucial for team success </a:t>
            </a:r>
            <a:r>
              <a:rPr lang="en-GB" sz="2800" b="1" dirty="0">
                <a:solidFill>
                  <a:schemeClr val="accent2"/>
                </a:solidFill>
                <a:latin typeface="Calibri"/>
                <a:ea typeface="Calibri Light"/>
                <a:cs typeface="Calibri Light"/>
              </a:rPr>
              <a:t>(Smith and Jones, 2020).</a:t>
            </a:r>
          </a:p>
          <a:p>
            <a:endParaRPr lang="en-GB" sz="1800" b="1" dirty="0">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525242" y="5140380"/>
            <a:ext cx="11408757" cy="461665"/>
          </a:xfrm>
          <a:prstGeom prst="rect">
            <a:avLst/>
          </a:prstGeom>
          <a:noFill/>
          <a:ln w="38100">
            <a:solidFill>
              <a:schemeClr val="accent2"/>
            </a:solidFill>
          </a:ln>
        </p:spPr>
        <p:txBody>
          <a:bodyPr wrap="square" lIns="91440" tIns="45720" rIns="91440" bIns="45720" rtlCol="0" anchor="t">
            <a:spAutoFit/>
          </a:bodyPr>
          <a:lstStyle/>
          <a:p>
            <a:r>
              <a:rPr lang="en-GB" sz="2400">
                <a:latin typeface="Calibri "/>
              </a:rPr>
              <a:t>Note the full stop appears after the in-text citation and not at the end of your sentence! </a:t>
            </a:r>
            <a:endParaRPr lang="en-US" sz="2400">
              <a:latin typeface="Calibri "/>
            </a:endParaRPr>
          </a:p>
        </p:txBody>
      </p:sp>
    </p:spTree>
    <p:extLst>
      <p:ext uri="{BB962C8B-B14F-4D97-AF65-F5344CB8AC3E}">
        <p14:creationId xmlns:p14="http://schemas.microsoft.com/office/powerpoint/2010/main" val="2449575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1. Parenthetical in-text citation</a:t>
            </a:r>
            <a:endParaRPr lang="en-GB" b="1" dirty="0">
              <a:latin typeface="+mn-lt"/>
            </a:endParaRPr>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542827" y="1332707"/>
            <a:ext cx="11033478" cy="1394284"/>
          </a:xfrm>
        </p:spPr>
        <p:txBody>
          <a:bodyPr vert="horz" lIns="91440" tIns="45720" rIns="91440" bIns="45720" rtlCol="0" anchor="t">
            <a:noAutofit/>
          </a:bodyPr>
          <a:lstStyle/>
          <a:p>
            <a:pPr marL="0" indent="0">
              <a:spcBef>
                <a:spcPts val="250"/>
              </a:spcBef>
              <a:spcAft>
                <a:spcPts val="250"/>
              </a:spcAft>
              <a:buNone/>
            </a:pPr>
            <a:r>
              <a:rPr lang="en-US" sz="2000" b="1" dirty="0">
                <a:latin typeface="Calibri"/>
                <a:ea typeface="+mn-lt"/>
                <a:cs typeface="Calibri"/>
              </a:rPr>
              <a:t>Use this when:</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Your focus is on the </a:t>
            </a:r>
            <a:r>
              <a:rPr lang="en-US" sz="2000" b="1" dirty="0">
                <a:latin typeface="Calibri"/>
                <a:ea typeface="+mn-lt"/>
                <a:cs typeface="Calibri"/>
              </a:rPr>
              <a:t>idea</a:t>
            </a:r>
            <a:r>
              <a:rPr lang="en-US" sz="2000" dirty="0">
                <a:latin typeface="Calibri"/>
                <a:ea typeface="+mn-lt"/>
                <a:cs typeface="Calibri"/>
              </a:rPr>
              <a:t> being discussed or, you are documenting a </a:t>
            </a:r>
            <a:r>
              <a:rPr lang="en-US" sz="2000" b="1" dirty="0">
                <a:latin typeface="Calibri"/>
                <a:ea typeface="+mn-lt"/>
                <a:cs typeface="Calibri"/>
              </a:rPr>
              <a:t>fact.</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a:t>
            </a:r>
            <a:r>
              <a:rPr lang="en-US" sz="2000" b="1" dirty="0">
                <a:latin typeface="Calibri"/>
                <a:ea typeface="+mn-lt"/>
                <a:cs typeface="Calibri"/>
              </a:rPr>
              <a:t>do</a:t>
            </a:r>
            <a:r>
              <a:rPr lang="en-US" sz="2000" dirty="0">
                <a:latin typeface="Calibri"/>
                <a:ea typeface="+mn-lt"/>
                <a:cs typeface="Calibri"/>
              </a:rPr>
              <a:t> </a:t>
            </a:r>
            <a:r>
              <a:rPr lang="en-US" sz="2000" b="1" dirty="0">
                <a:latin typeface="Calibri"/>
                <a:ea typeface="+mn-lt"/>
                <a:cs typeface="Calibri"/>
              </a:rPr>
              <a:t>not want to disrupt the flow </a:t>
            </a:r>
            <a:r>
              <a:rPr lang="en-US" sz="2000" dirty="0">
                <a:latin typeface="Calibri"/>
                <a:ea typeface="+mn-lt"/>
                <a:cs typeface="Calibri"/>
              </a:rPr>
              <a:t>of your writing or argument. </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want to include </a:t>
            </a:r>
            <a:r>
              <a:rPr lang="en-US" sz="2000" b="1" dirty="0">
                <a:solidFill>
                  <a:schemeClr val="accent2"/>
                </a:solidFill>
                <a:latin typeface="Calibri"/>
                <a:ea typeface="+mn-lt"/>
                <a:cs typeface="Calibri"/>
              </a:rPr>
              <a:t>multiple sources </a:t>
            </a:r>
            <a:r>
              <a:rPr lang="en-US" sz="2000" dirty="0">
                <a:latin typeface="Calibri"/>
                <a:ea typeface="+mn-lt"/>
                <a:cs typeface="Calibri"/>
              </a:rPr>
              <a:t>to show breadth of reading.</a:t>
            </a: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385940" y="3295038"/>
            <a:ext cx="9347251"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Leadership behaviour is a significant influence on employee motivation (Hardy,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Miller,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Davies, 2023).</a:t>
            </a:r>
            <a:endParaRPr lang="en-GB" sz="2400" b="1" dirty="0">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542827" y="4448075"/>
            <a:ext cx="5122352"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Calibri"/>
                <a:ea typeface="Calibri Light"/>
                <a:cs typeface="Calibri Light"/>
              </a:rPr>
              <a:t>Note: </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Chronological order in first instance in in-text citation.</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Alphabetical order if in same year. </a:t>
            </a:r>
          </a:p>
          <a:p>
            <a:pPr marL="285750" indent="-285750">
              <a:buFont typeface="Arial"/>
              <a:buChar char="•"/>
            </a:pPr>
            <a:r>
              <a:rPr lang="en-GB" sz="1600" dirty="0">
                <a:latin typeface="Calibri"/>
                <a:ea typeface="Calibri Light"/>
                <a:cs typeface="Calibri Light"/>
              </a:rPr>
              <a:t>Semi-colon between each source.</a:t>
            </a:r>
          </a:p>
        </p:txBody>
      </p:sp>
      <p:sp>
        <p:nvSpPr>
          <p:cNvPr id="7" name="TextBox 6">
            <a:extLst>
              <a:ext uri="{FF2B5EF4-FFF2-40B4-BE49-F238E27FC236}">
                <a16:creationId xmlns:a16="http://schemas.microsoft.com/office/drawing/2014/main" id="{6EED8130-222B-1C5D-857B-B607A4ED51A2}"/>
              </a:ext>
            </a:extLst>
          </p:cNvPr>
          <p:cNvSpPr txBox="1"/>
          <p:nvPr/>
        </p:nvSpPr>
        <p:spPr>
          <a:xfrm>
            <a:off x="9019417" y="9526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4" name="TextBox 3">
            <a:extLst>
              <a:ext uri="{FF2B5EF4-FFF2-40B4-BE49-F238E27FC236}">
                <a16:creationId xmlns:a16="http://schemas.microsoft.com/office/drawing/2014/main" id="{4B42D916-0E3B-F795-3A66-03FB93082C19}"/>
              </a:ext>
            </a:extLst>
          </p:cNvPr>
          <p:cNvSpPr txBox="1"/>
          <p:nvPr/>
        </p:nvSpPr>
        <p:spPr>
          <a:xfrm>
            <a:off x="6873469" y="4448075"/>
            <a:ext cx="4966597" cy="1077218"/>
          </a:xfrm>
          <a:prstGeom prst="rect">
            <a:avLst/>
          </a:prstGeom>
          <a:noFill/>
        </p:spPr>
        <p:txBody>
          <a:bodyPr wrap="square" lIns="91440" tIns="45720" rIns="91440" bIns="45720" rtlCol="0" anchor="t">
            <a:spAutoFit/>
          </a:bodyPr>
          <a:lstStyle/>
          <a:p>
            <a:r>
              <a:rPr lang="en-GB" sz="1600" b="1" dirty="0">
                <a:solidFill>
                  <a:schemeClr val="accent2"/>
                </a:solidFill>
                <a:latin typeface="Calibri "/>
              </a:rPr>
              <a:t>Reference List</a:t>
            </a:r>
          </a:p>
          <a:p>
            <a:r>
              <a:rPr lang="en-GB" sz="1600" b="1" dirty="0">
                <a:latin typeface="Calibri "/>
              </a:rPr>
              <a:t>Davies</a:t>
            </a:r>
            <a:r>
              <a:rPr lang="en-GB" sz="1600" dirty="0">
                <a:latin typeface="Calibri "/>
              </a:rPr>
              <a:t>, B. (2023) </a:t>
            </a:r>
            <a:r>
              <a:rPr lang="en-GB" sz="1600" i="1" dirty="0">
                <a:latin typeface="Calibri "/>
              </a:rPr>
              <a:t>Leadership uncovered</a:t>
            </a:r>
            <a:r>
              <a:rPr lang="en-GB" sz="1600" dirty="0">
                <a:latin typeface="Calibri "/>
              </a:rPr>
              <a:t>. Kilburn Press.</a:t>
            </a:r>
          </a:p>
          <a:p>
            <a:r>
              <a:rPr lang="en-GB" sz="1600" b="1" dirty="0">
                <a:latin typeface="Calibri "/>
              </a:rPr>
              <a:t>Hardy</a:t>
            </a:r>
            <a:r>
              <a:rPr lang="en-GB" sz="1600" dirty="0">
                <a:latin typeface="Calibri "/>
              </a:rPr>
              <a:t>. T. (2020) </a:t>
            </a:r>
            <a:r>
              <a:rPr lang="en-GB" sz="1600" i="1" dirty="0">
                <a:latin typeface="Calibri "/>
              </a:rPr>
              <a:t>How to excel as a leader</a:t>
            </a:r>
            <a:r>
              <a:rPr lang="en-GB" sz="1600" dirty="0">
                <a:latin typeface="Calibri "/>
              </a:rPr>
              <a:t>. </a:t>
            </a:r>
            <a:r>
              <a:rPr lang="en-GB" sz="1600" dirty="0" err="1">
                <a:latin typeface="Calibri "/>
              </a:rPr>
              <a:t>BaneBooks</a:t>
            </a:r>
            <a:r>
              <a:rPr lang="en-GB" sz="1600" dirty="0">
                <a:latin typeface="Calibri "/>
              </a:rPr>
              <a:t>. </a:t>
            </a:r>
          </a:p>
          <a:p>
            <a:r>
              <a:rPr lang="en-GB" sz="1600" b="1" dirty="0">
                <a:latin typeface="Calibri "/>
              </a:rPr>
              <a:t>Miller</a:t>
            </a:r>
            <a:r>
              <a:rPr lang="en-GB" sz="1600" dirty="0">
                <a:latin typeface="Calibri "/>
              </a:rPr>
              <a:t>, S. (2020) </a:t>
            </a:r>
            <a:r>
              <a:rPr lang="en-GB" sz="1600" i="1" dirty="0">
                <a:latin typeface="Calibri "/>
              </a:rPr>
              <a:t>Leadership today</a:t>
            </a:r>
            <a:r>
              <a:rPr lang="en-GB" sz="1600" dirty="0">
                <a:latin typeface="Calibri "/>
              </a:rPr>
              <a:t>. Birdy Press.</a:t>
            </a:r>
            <a:endParaRPr lang="en-US" sz="1600" dirty="0">
              <a:latin typeface="Calibri "/>
            </a:endParaRPr>
          </a:p>
        </p:txBody>
      </p:sp>
    </p:spTree>
    <p:extLst>
      <p:ext uri="{BB962C8B-B14F-4D97-AF65-F5344CB8AC3E}">
        <p14:creationId xmlns:p14="http://schemas.microsoft.com/office/powerpoint/2010/main" val="300678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2. Narrative in-text citation</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06489" y="1204687"/>
            <a:ext cx="9875752" cy="2115395"/>
          </a:xfrm>
        </p:spPr>
        <p:txBody>
          <a:bodyPr vert="horz" lIns="91440" tIns="45720" rIns="91440" bIns="45720" rtlCol="0" anchor="t">
            <a:noAutofit/>
          </a:bodyPr>
          <a:lstStyle/>
          <a:p>
            <a:pPr marL="0" indent="0">
              <a:spcBef>
                <a:spcPts val="250"/>
              </a:spcBef>
              <a:spcAft>
                <a:spcPts val="250"/>
              </a:spcAft>
              <a:buNone/>
            </a:pPr>
            <a:r>
              <a:rPr lang="en-US" sz="2400" dirty="0">
                <a:latin typeface="Calibri"/>
                <a:ea typeface="Calibri"/>
                <a:cs typeface="Calibri"/>
              </a:rPr>
              <a:t>Use this to </a:t>
            </a:r>
            <a:r>
              <a:rPr lang="en-US" sz="2400" b="1" dirty="0" err="1">
                <a:latin typeface="Calibri"/>
                <a:ea typeface="Calibri"/>
                <a:cs typeface="Calibri"/>
              </a:rPr>
              <a:t>emphasise</a:t>
            </a:r>
            <a:r>
              <a:rPr lang="en-US" sz="2400" dirty="0">
                <a:latin typeface="Calibri"/>
                <a:ea typeface="Calibri"/>
                <a:cs typeface="Calibri"/>
              </a:rPr>
              <a:t> the </a:t>
            </a:r>
            <a:r>
              <a:rPr lang="en-US" sz="2400" b="1" dirty="0">
                <a:latin typeface="Calibri"/>
                <a:ea typeface="Calibri"/>
                <a:cs typeface="Calibri"/>
              </a:rPr>
              <a:t>author’s findings, view, or opinion</a:t>
            </a:r>
            <a:r>
              <a:rPr lang="en-US" sz="2400" dirty="0">
                <a:latin typeface="Calibri"/>
                <a:ea typeface="Calibri"/>
                <a:cs typeface="Calibri"/>
              </a:rPr>
              <a:t>.</a:t>
            </a:r>
          </a:p>
          <a:p>
            <a:pPr marL="0" indent="0">
              <a:spcBef>
                <a:spcPts val="250"/>
              </a:spcBef>
              <a:spcAft>
                <a:spcPts val="250"/>
              </a:spcAft>
              <a:buNone/>
            </a:pPr>
            <a:endParaRPr lang="en-GB" sz="2400" dirty="0">
              <a:latin typeface="Calibri"/>
              <a:ea typeface="+mn-lt"/>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418025" y="5209186"/>
            <a:ext cx="11422041" cy="369332"/>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1106489" y="3631748"/>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rPr>
              <a:t>Franklin </a:t>
            </a:r>
            <a:r>
              <a:rPr lang="en-US" sz="2800" b="1" baseline="0" dirty="0">
                <a:solidFill>
                  <a:schemeClr val="accent2"/>
                </a:solidFill>
                <a:latin typeface="Calibri"/>
              </a:rPr>
              <a:t>(2024</a:t>
            </a:r>
            <a:r>
              <a:rPr lang="en-US" sz="2800" b="1" dirty="0">
                <a:solidFill>
                  <a:schemeClr val="accent2"/>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640715"/>
          </a:xfrm>
        </p:spPr>
        <p:txBody>
          <a:bodyPr>
            <a:normAutofit fontScale="90000"/>
          </a:bodyPr>
          <a:lstStyle/>
          <a:p>
            <a:r>
              <a:rPr lang="en-GB" b="1" dirty="0">
                <a:latin typeface="+mn-lt"/>
              </a:rPr>
              <a:t>Quoting in your text</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622902" y="1273347"/>
            <a:ext cx="10688226" cy="1281180"/>
          </a:xfrm>
        </p:spPr>
        <p:txBody>
          <a:bodyPr vert="horz" lIns="91440" tIns="45720" rIns="91440" bIns="45720" rtlCol="0" anchor="t">
            <a:normAutofit/>
          </a:bodyPr>
          <a:lstStyle/>
          <a:p>
            <a:r>
              <a:rPr lang="en-GB" sz="2400" dirty="0">
                <a:latin typeface="Calibri"/>
                <a:ea typeface="Calibri"/>
                <a:cs typeface="Calibri"/>
              </a:rPr>
              <a:t>Quoting is acceptable (if referenced correctly) but </a:t>
            </a:r>
            <a:r>
              <a:rPr lang="en-GB" sz="2400" b="1" dirty="0">
                <a:latin typeface="Calibri"/>
                <a:ea typeface="Calibri"/>
                <a:cs typeface="Calibri"/>
              </a:rPr>
              <a:t>does not show your understanding </a:t>
            </a:r>
            <a:r>
              <a:rPr lang="en-GB" sz="2400" dirty="0">
                <a:latin typeface="Calibri"/>
                <a:ea typeface="Calibri"/>
                <a:cs typeface="Calibri"/>
              </a:rPr>
              <a:t>of what you have read. </a:t>
            </a:r>
          </a:p>
          <a:p>
            <a:r>
              <a:rPr lang="en-GB" sz="2400" dirty="0">
                <a:latin typeface="Calibri"/>
                <a:ea typeface="Calibri"/>
                <a:cs typeface="Calibri"/>
              </a:rPr>
              <a:t>Wherever possible, you should </a:t>
            </a:r>
            <a:r>
              <a:rPr lang="en-GB" sz="2400" b="1" dirty="0">
                <a:solidFill>
                  <a:schemeClr val="accent2"/>
                </a:solidFill>
                <a:latin typeface="Calibri"/>
                <a:ea typeface="Calibri"/>
                <a:cs typeface="Calibri"/>
              </a:rPr>
              <a:t>paraphrase</a:t>
            </a:r>
            <a:r>
              <a:rPr lang="en-GB" sz="2400" dirty="0">
                <a:solidFill>
                  <a:schemeClr val="accent2"/>
                </a:solidFill>
                <a:latin typeface="Calibri"/>
                <a:ea typeface="Calibri"/>
                <a:cs typeface="Calibri"/>
              </a:rPr>
              <a:t>.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F0958A4-2017-1846-E506-F5183F3E9AB2}"/>
              </a:ext>
            </a:extLst>
          </p:cNvPr>
          <p:cNvSpPr txBox="1"/>
          <p:nvPr/>
        </p:nvSpPr>
        <p:spPr>
          <a:xfrm>
            <a:off x="1835070" y="2983275"/>
            <a:ext cx="9476058" cy="1938992"/>
          </a:xfrm>
          <a:prstGeom prst="rect">
            <a:avLst/>
          </a:prstGeom>
          <a:noFill/>
        </p:spPr>
        <p:txBody>
          <a:bodyPr wrap="square">
            <a:spAutoFit/>
          </a:bodyPr>
          <a:lstStyle/>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marL="0" indent="0">
              <a:buNone/>
            </a:pPr>
            <a:endParaRPr lang="en-GB" sz="2400" dirty="0">
              <a:latin typeface="Calibri"/>
              <a:ea typeface="Calibri"/>
              <a:cs typeface="Calibri"/>
            </a:endParaRPr>
          </a:p>
          <a:p>
            <a:pPr lvl="1">
              <a:buFont typeface="Arial" panose="020B0604020202020204" pitchFamily="34" charset="0"/>
              <a:buChar char="•"/>
            </a:pPr>
            <a:r>
              <a:rPr lang="en-GB" sz="2400" dirty="0">
                <a:latin typeface="Calibri" panose="020F0502020204030204" pitchFamily="34" charset="0"/>
                <a:cs typeface="Calibri" panose="020F0502020204030204" pitchFamily="34" charset="0"/>
              </a:rPr>
              <a:t> Use “quotation marks”.</a:t>
            </a:r>
          </a:p>
          <a:p>
            <a:pPr lvl="1">
              <a:buFont typeface="Arial" panose="020B0604020202020204" pitchFamily="34" charset="0"/>
              <a:buChar char="•"/>
            </a:pPr>
            <a:r>
              <a:rPr lang="en-GB" sz="2400" dirty="0">
                <a:latin typeface="Calibri" panose="020F0502020204030204" pitchFamily="34" charset="0"/>
                <a:cs typeface="Calibri" panose="020F0502020204030204" pitchFamily="34" charset="0"/>
              </a:rPr>
              <a:t> 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CE3FE16-CF37-DD24-8AB4-0C528AE624EE}"/>
              </a:ext>
            </a:extLst>
          </p:cNvPr>
          <p:cNvSpPr txBox="1"/>
          <p:nvPr/>
        </p:nvSpPr>
        <p:spPr>
          <a:xfrm>
            <a:off x="1474470" y="5189774"/>
            <a:ext cx="9836658" cy="461665"/>
          </a:xfrm>
          <a:prstGeom prst="rect">
            <a:avLst/>
          </a:prstGeom>
          <a:noFill/>
        </p:spPr>
        <p:txBody>
          <a:bodyPr wrap="square">
            <a:spAutoFit/>
          </a:bodyPr>
          <a:lstStyle/>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3"/>
              </a:rPr>
              <a:t>referencing handbook</a:t>
            </a:r>
            <a:r>
              <a:rPr lang="en-GB" sz="2400" b="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6391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a:xfrm>
            <a:off x="358219" y="365126"/>
            <a:ext cx="11481847" cy="668384"/>
          </a:xfrm>
        </p:spPr>
        <p:txBody>
          <a:bodyPr>
            <a:normAutofit fontScale="90000"/>
          </a:bodyPr>
          <a:lstStyle/>
          <a:p>
            <a:r>
              <a:rPr lang="en-GB" b="1" dirty="0">
                <a:latin typeface="+mn-lt"/>
              </a:rPr>
              <a:t>Quote Examples:</a:t>
            </a:r>
            <a:endParaRPr lang="en-US" b="1" dirty="0">
              <a:latin typeface="+mn-lt"/>
            </a:endParaRPr>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r>
              <a:rPr lang="en-US" sz="2800" b="1">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4150010"/>
            <a:ext cx="10389054" cy="954107"/>
          </a:xfrm>
          <a:prstGeom prst="rect">
            <a:avLst/>
          </a:prstGeom>
          <a:noFill/>
          <a:ln w="28575">
            <a:solidFill>
              <a:schemeClr val="tx1"/>
            </a:solidFill>
          </a:ln>
        </p:spPr>
        <p:txBody>
          <a:bodyPr wrap="square" lIns="91440" tIns="45720" rIns="91440" bIns="45720" anchor="t">
            <a:spAutoFit/>
          </a:bodyPr>
          <a:lstStyle/>
          <a:p>
            <a:r>
              <a:rPr lang="en-US" sz="2800" b="1">
                <a:solidFill>
                  <a:schemeClr val="accent2"/>
                </a:solidFill>
                <a:latin typeface="Calibri"/>
                <a:ea typeface="Calibri"/>
                <a:cs typeface="Calibri"/>
              </a:rPr>
              <a:t>Pears and Shields (2016, p. 2)</a:t>
            </a:r>
            <a:r>
              <a:rPr lang="en-US" sz="2800" b="1">
                <a:latin typeface="Calibri"/>
                <a:ea typeface="Calibri"/>
                <a:cs typeface="Calibri"/>
              </a:rPr>
              <a:t> note, </a:t>
            </a: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607355"/>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42FA1-4B9B-C4BC-75E6-A8EA8528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13AEE-BD63-0198-F242-90D6541D3150}"/>
              </a:ext>
            </a:extLst>
          </p:cNvPr>
          <p:cNvSpPr>
            <a:spLocks noGrp="1"/>
          </p:cNvSpPr>
          <p:nvPr>
            <p:ph type="title"/>
          </p:nvPr>
        </p:nvSpPr>
        <p:spPr>
          <a:xfrm>
            <a:off x="358219" y="365125"/>
            <a:ext cx="11481847" cy="741299"/>
          </a:xfrm>
        </p:spPr>
        <p:txBody>
          <a:bodyPr/>
          <a:lstStyle/>
          <a:p>
            <a:r>
              <a:rPr lang="en-GB" b="1" dirty="0">
                <a:latin typeface="+mn-lt"/>
              </a:rPr>
              <a:t>In-text example</a:t>
            </a:r>
          </a:p>
        </p:txBody>
      </p:sp>
      <p:pic>
        <p:nvPicPr>
          <p:cNvPr id="4" name="Picture 3" descr="Person reading a book">
            <a:extLst>
              <a:ext uri="{FF2B5EF4-FFF2-40B4-BE49-F238E27FC236}">
                <a16:creationId xmlns:a16="http://schemas.microsoft.com/office/drawing/2014/main" id="{883866E7-2771-90BA-819C-8141428347D6}"/>
              </a:ext>
            </a:extLst>
          </p:cNvPr>
          <p:cNvPicPr>
            <a:picLocks noChangeAspect="1"/>
          </p:cNvPicPr>
          <p:nvPr/>
        </p:nvPicPr>
        <p:blipFill>
          <a:blip r:embed="rId3"/>
          <a:stretch>
            <a:fillRect/>
          </a:stretch>
        </p:blipFill>
        <p:spPr>
          <a:xfrm>
            <a:off x="516210" y="172073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EB5CDF81-51F9-4849-020C-6468CF960375}"/>
              </a:ext>
            </a:extLst>
          </p:cNvPr>
          <p:cNvSpPr txBox="1">
            <a:spLocks/>
          </p:cNvSpPr>
          <p:nvPr/>
        </p:nvSpPr>
        <p:spPr>
          <a:xfrm>
            <a:off x="5824215" y="1825060"/>
            <a:ext cx="6304249" cy="2590800"/>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dirty="0">
                <a:solidFill>
                  <a:schemeClr val="accent2"/>
                </a:solidFill>
                <a:latin typeface="Aptos" panose="020B0004020202020204" pitchFamily="34" charset="0"/>
                <a:ea typeface="Lato"/>
                <a:cs typeface="Lato"/>
              </a:rPr>
              <a:t>Research suggests,</a:t>
            </a:r>
            <a:r>
              <a:rPr lang="en-GB" b="1" dirty="0">
                <a:solidFill>
                  <a:schemeClr val="accent2"/>
                </a:solidFill>
                <a:latin typeface="Aptos" panose="020B0004020202020204" pitchFamily="34" charset="0"/>
                <a:ea typeface="Lato"/>
                <a:cs typeface="Lato"/>
              </a:rPr>
              <a:t> </a:t>
            </a:r>
            <a:r>
              <a:rPr lang="en-GB" dirty="0">
                <a:solidFill>
                  <a:schemeClr val="accent2"/>
                </a:solidFill>
                <a:latin typeface="Aptos" panose="020B0004020202020204" pitchFamily="34" charset="0"/>
                <a:ea typeface="Lato"/>
                <a:cs typeface="Lato"/>
              </a:rPr>
              <a:t>students struggle to correctly reference their work</a:t>
            </a:r>
            <a:r>
              <a:rPr lang="en-GB" dirty="0">
                <a:latin typeface="Aptos" panose="020B0004020202020204" pitchFamily="34" charset="0"/>
                <a:ea typeface="Lato"/>
                <a:cs typeface="Lato"/>
              </a:rPr>
              <a:t>. To ensure they do not accidently plagiarise, students should record their sources as they use them</a:t>
            </a:r>
            <a:r>
              <a:rPr lang="en-GB" dirty="0">
                <a:solidFill>
                  <a:srgbClr val="000000"/>
                </a:solidFill>
                <a:latin typeface="Aptos" panose="020B0004020202020204" pitchFamily="34" charset="0"/>
                <a:ea typeface="Lato"/>
                <a:cs typeface="Lato"/>
              </a:rPr>
              <a:t>.</a:t>
            </a:r>
          </a:p>
          <a:p>
            <a:pPr marL="0" indent="0">
              <a:buFont typeface="Wingdings" panose="05000000000000000000" pitchFamily="2" charset="2"/>
              <a:buNone/>
            </a:pPr>
            <a:endParaRPr lang="en-GB" sz="3400" dirty="0">
              <a:latin typeface="Lato"/>
              <a:ea typeface="Lato"/>
              <a:cs typeface="Lato"/>
            </a:endParaRPr>
          </a:p>
        </p:txBody>
      </p:sp>
      <p:sp>
        <p:nvSpPr>
          <p:cNvPr id="3" name="TextBox 4">
            <a:extLst>
              <a:ext uri="{FF2B5EF4-FFF2-40B4-BE49-F238E27FC236}">
                <a16:creationId xmlns:a16="http://schemas.microsoft.com/office/drawing/2014/main" id="{FC065C61-AD3F-13C1-3475-080CF21EBDE8}"/>
              </a:ext>
            </a:extLst>
          </p:cNvPr>
          <p:cNvSpPr txBox="1"/>
          <p:nvPr/>
        </p:nvSpPr>
        <p:spPr>
          <a:xfrm>
            <a:off x="5961365" y="4231194"/>
            <a:ext cx="3992631"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accent2"/>
                </a:solidFill>
                <a:latin typeface="Calibri "/>
              </a:rPr>
              <a:t>Source 1: Pearson, 2023 (Paraphrased) </a:t>
            </a:r>
            <a:endParaRPr lang="en-US" dirty="0">
              <a:solidFill>
                <a:schemeClr val="accent2"/>
              </a:solidFill>
              <a:latin typeface="Calibri "/>
            </a:endParaRPr>
          </a:p>
        </p:txBody>
      </p:sp>
      <p:sp>
        <p:nvSpPr>
          <p:cNvPr id="5" name="TextBox 5">
            <a:extLst>
              <a:ext uri="{FF2B5EF4-FFF2-40B4-BE49-F238E27FC236}">
                <a16:creationId xmlns:a16="http://schemas.microsoft.com/office/drawing/2014/main" id="{694F0E8D-B0A2-820C-7C61-9C8C00014CC2}"/>
              </a:ext>
            </a:extLst>
          </p:cNvPr>
          <p:cNvSpPr txBox="1"/>
          <p:nvPr/>
        </p:nvSpPr>
        <p:spPr>
          <a:xfrm>
            <a:off x="5961365" y="4949830"/>
            <a:ext cx="5760680"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2060"/>
                </a:solidFill>
                <a:latin typeface="Calibri "/>
              </a:rPr>
              <a:t>Source 2: Williams, Armstrong and Wang, 2024 (quotation) </a:t>
            </a:r>
            <a:endParaRPr lang="en-US">
              <a:solidFill>
                <a:srgbClr val="002060"/>
              </a:solidFill>
              <a:latin typeface="Calibri "/>
            </a:endParaRPr>
          </a:p>
        </p:txBody>
      </p:sp>
    </p:spTree>
    <p:extLst>
      <p:ext uri="{BB962C8B-B14F-4D97-AF65-F5344CB8AC3E}">
        <p14:creationId xmlns:p14="http://schemas.microsoft.com/office/powerpoint/2010/main" val="3146626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a:xfrm>
            <a:off x="358219" y="365125"/>
            <a:ext cx="11481847" cy="805307"/>
          </a:xfrm>
        </p:spPr>
        <p:txBody>
          <a:bodyPr/>
          <a:lstStyle/>
          <a:p>
            <a:r>
              <a:rPr lang="en-GB" b="1" dirty="0">
                <a:latin typeface="+mn-lt"/>
              </a:rPr>
              <a:t>Example: Parenthetical in-text citation</a:t>
            </a:r>
            <a:endParaRPr lang="en-US" b="1" dirty="0">
              <a:latin typeface="+mn-lt"/>
            </a:endParaRPr>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dirty="0">
                <a:latin typeface="Aptos" panose="020B0004020202020204" pitchFamily="34" charset="0"/>
                <a:ea typeface="Lato"/>
                <a:cs typeface="Lato"/>
              </a:rPr>
              <a:t>Students struggle to correctly reference their work </a:t>
            </a:r>
            <a:r>
              <a:rPr lang="en-GB" b="1" dirty="0">
                <a:solidFill>
                  <a:schemeClr val="accent2"/>
                </a:solidFill>
                <a:latin typeface="Aptos" panose="020B0004020202020204" pitchFamily="34" charset="0"/>
                <a:ea typeface="Lato"/>
                <a:cs typeface="Lato"/>
              </a:rPr>
              <a:t>(Pearson, 2023)</a:t>
            </a:r>
            <a:r>
              <a:rPr lang="en-GB" dirty="0">
                <a:latin typeface="Aptos" panose="020B0004020202020204" pitchFamily="34" charset="0"/>
                <a:ea typeface="Lato"/>
                <a:cs typeface="Lato"/>
              </a:rPr>
              <a:t>. To ensure they do not accidently plagiarise, </a:t>
            </a:r>
            <a:r>
              <a:rPr lang="en-GB" dirty="0">
                <a:solidFill>
                  <a:schemeClr val="accent2"/>
                </a:solidFill>
                <a:latin typeface="Aptos" panose="020B0004020202020204" pitchFamily="34" charset="0"/>
                <a:ea typeface="Lato"/>
                <a:cs typeface="Lato"/>
              </a:rPr>
              <a:t>“</a:t>
            </a:r>
            <a:r>
              <a:rPr lang="en-GB" dirty="0">
                <a:latin typeface="Aptos" panose="020B0004020202020204" pitchFamily="34" charset="0"/>
                <a:ea typeface="Lato"/>
                <a:cs typeface="Lato"/>
              </a:rPr>
              <a:t>students should record their sources as they use them</a:t>
            </a:r>
            <a:r>
              <a:rPr lang="en-GB" dirty="0">
                <a:solidFill>
                  <a:schemeClr val="accent2"/>
                </a:solidFill>
                <a:latin typeface="Aptos" panose="020B0004020202020204" pitchFamily="34" charset="0"/>
                <a:ea typeface="Lato"/>
                <a:cs typeface="Lato"/>
              </a:rPr>
              <a:t>” </a:t>
            </a:r>
            <a:r>
              <a:rPr lang="en-GB"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3"/>
          <a:stretch>
            <a:fillRect/>
          </a:stretch>
        </p:blipFill>
        <p:spPr>
          <a:xfrm>
            <a:off x="594360" y="2023068"/>
            <a:ext cx="4854623" cy="32364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50240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a:xfrm>
            <a:off x="358219" y="365125"/>
            <a:ext cx="11481847" cy="659003"/>
          </a:xfrm>
        </p:spPr>
        <p:txBody>
          <a:bodyPr>
            <a:normAutofit fontScale="90000"/>
          </a:bodyPr>
          <a:lstStyle/>
          <a:p>
            <a:r>
              <a:rPr lang="en-GB" b="1" dirty="0">
                <a:latin typeface="+mn-lt"/>
              </a:rPr>
              <a:t>Example: narrative &amp; parenthetical</a:t>
            </a:r>
            <a:endParaRPr lang="en-US" b="1" dirty="0">
              <a:latin typeface="+mn-lt"/>
            </a:endParaRPr>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dirty="0">
                <a:solidFill>
                  <a:schemeClr val="accent2"/>
                </a:solidFill>
                <a:latin typeface="Aptos" panose="020B0004020202020204" pitchFamily="34" charset="0"/>
                <a:ea typeface="Lato"/>
                <a:cs typeface="Lato"/>
              </a:rPr>
              <a:t>Pearson (2023) </a:t>
            </a:r>
            <a:r>
              <a:rPr lang="en-GB" sz="4400" dirty="0">
                <a:latin typeface="Aptos" panose="020B0004020202020204" pitchFamily="34" charset="0"/>
                <a:ea typeface="Lato"/>
                <a:cs typeface="Lato"/>
              </a:rPr>
              <a:t>suggests</a:t>
            </a:r>
            <a:r>
              <a:rPr lang="en-GB" sz="4400" b="1" dirty="0">
                <a:solidFill>
                  <a:schemeClr val="accent2"/>
                </a:solidFill>
                <a:latin typeface="Aptos" panose="020B0004020202020204" pitchFamily="34" charset="0"/>
                <a:ea typeface="Lato"/>
                <a:cs typeface="Lato"/>
              </a:rPr>
              <a:t> </a:t>
            </a:r>
            <a:r>
              <a:rPr lang="en-GB" sz="4400" dirty="0">
                <a:latin typeface="Aptos" panose="020B0004020202020204" pitchFamily="34" charset="0"/>
                <a:ea typeface="Lato"/>
                <a:cs typeface="Lato"/>
              </a:rPr>
              <a:t>students struggle to correctly reference their work. To ensure they do not accidently plagiarise, </a:t>
            </a:r>
            <a:r>
              <a:rPr lang="en-GB" sz="4400" dirty="0">
                <a:solidFill>
                  <a:schemeClr val="accent2"/>
                </a:solidFill>
                <a:latin typeface="Aptos" panose="020B0004020202020204" pitchFamily="34" charset="0"/>
                <a:ea typeface="Lato"/>
                <a:cs typeface="Lato"/>
              </a:rPr>
              <a:t>“</a:t>
            </a:r>
            <a:r>
              <a:rPr lang="en-GB" sz="4400" dirty="0">
                <a:latin typeface="Aptos" panose="020B0004020202020204" pitchFamily="34" charset="0"/>
                <a:ea typeface="Lato"/>
                <a:cs typeface="Lato"/>
              </a:rPr>
              <a:t>students should record their sources as they use them</a:t>
            </a:r>
            <a:r>
              <a:rPr lang="en-GB" sz="4400" dirty="0">
                <a:solidFill>
                  <a:schemeClr val="accent2"/>
                </a:solidFill>
                <a:latin typeface="Aptos" panose="020B0004020202020204" pitchFamily="34" charset="0"/>
                <a:ea typeface="Lato"/>
                <a:cs typeface="Lato"/>
              </a:rPr>
              <a:t>” </a:t>
            </a:r>
            <a:r>
              <a:rPr lang="en-GB" sz="4400"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3"/>
          <a:stretch>
            <a:fillRect/>
          </a:stretch>
        </p:blipFill>
        <p:spPr>
          <a:xfrm>
            <a:off x="358219" y="196820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C545-F553-7345-6B63-EC0613E88767}"/>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A28CEAFE-69C9-6553-9093-AE63AE7D8188}"/>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a:t>
            </a:r>
            <a:r>
              <a:rPr lang="en-US" sz="2000" dirty="0" err="1">
                <a:solidFill>
                  <a:schemeClr val="accent2"/>
                </a:solidFill>
                <a:latin typeface="Calibri "/>
              </a:rPr>
              <a:t>Banovetz</a:t>
            </a:r>
            <a:r>
              <a:rPr lang="en-US" sz="2000" dirty="0">
                <a:solidFill>
                  <a:schemeClr val="accent2"/>
                </a:solidFill>
                <a:latin typeface="Calibri "/>
              </a:rPr>
              <a:t>,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5" name="TextBox 4">
            <a:extLst>
              <a:ext uri="{FF2B5EF4-FFF2-40B4-BE49-F238E27FC236}">
                <a16:creationId xmlns:a16="http://schemas.microsoft.com/office/drawing/2014/main" id="{EE8427FB-7D0A-139B-3A51-D12D10313EF7}"/>
              </a:ext>
            </a:extLst>
          </p:cNvPr>
          <p:cNvSpPr txBox="1"/>
          <p:nvPr/>
        </p:nvSpPr>
        <p:spPr>
          <a:xfrm>
            <a:off x="525203" y="5046281"/>
            <a:ext cx="10947902" cy="461665"/>
          </a:xfrm>
          <a:prstGeom prst="rect">
            <a:avLst/>
          </a:prstGeom>
          <a:noFill/>
        </p:spPr>
        <p:txBody>
          <a:bodyPr wrap="square">
            <a:spAutoFit/>
          </a:bodyPr>
          <a:lstStyle/>
          <a:p>
            <a:r>
              <a:rPr lang="en-GB" sz="1200" dirty="0">
                <a:solidFill>
                  <a:srgbClr val="3A3A3A"/>
                </a:solidFill>
                <a:latin typeface="Aptos"/>
                <a:hlinkClick r:id="rId2"/>
              </a:rPr>
              <a:t>Khan, N.U., </a:t>
            </a:r>
            <a:r>
              <a:rPr lang="en-GB" sz="1200" dirty="0" err="1">
                <a:solidFill>
                  <a:srgbClr val="3A3A3A"/>
                </a:solidFill>
                <a:latin typeface="Aptos"/>
                <a:hlinkClick r:id="rId2"/>
              </a:rPr>
              <a:t>Zhongyi</a:t>
            </a:r>
            <a:r>
              <a:rPr lang="en-GB" sz="1200" dirty="0">
                <a:solidFill>
                  <a:srgbClr val="3A3A3A"/>
                </a:solidFill>
                <a:latin typeface="Aptos"/>
                <a:hlinkClick r:id="rId2"/>
              </a:rPr>
              <a:t>, P., Han, H., and Ariza-Montes, A. (2023) ‘Linking public leadership and public project success: the mediating role of team building’, </a:t>
            </a:r>
            <a:r>
              <a:rPr lang="en-GB" sz="1200" i="1" dirty="0">
                <a:solidFill>
                  <a:srgbClr val="3A3A3A"/>
                </a:solidFill>
                <a:latin typeface="Aptos"/>
                <a:hlinkClick r:id="rId2"/>
              </a:rPr>
              <a:t>Humanities &amp; Social Sciences Communications</a:t>
            </a:r>
            <a:r>
              <a:rPr lang="en-GB" sz="1200" dirty="0">
                <a:solidFill>
                  <a:srgbClr val="3A3A3A"/>
                </a:solidFill>
                <a:latin typeface="Aptos"/>
                <a:hlinkClick r:id="rId2"/>
              </a:rPr>
              <a:t>, 10(1), article 286. Available at: https://doi.org/10.1057/s41599-023-01791-y</a:t>
            </a:r>
            <a:endParaRPr lang="en-GB" sz="1200" dirty="0"/>
          </a:p>
        </p:txBody>
      </p:sp>
    </p:spTree>
    <p:extLst>
      <p:ext uri="{BB962C8B-B14F-4D97-AF65-F5344CB8AC3E}">
        <p14:creationId xmlns:p14="http://schemas.microsoft.com/office/powerpoint/2010/main" val="3249637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08A97-A5A4-31DA-F3FD-17202BBF4E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FD1DFB-8555-8717-6E3C-D31FF86E2F3B}"/>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130EA6BB-4BBE-FBF3-3D8E-AD47A5840EF0}"/>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a:t>
            </a:r>
            <a:r>
              <a:rPr lang="en-US" sz="2000" dirty="0" err="1">
                <a:solidFill>
                  <a:schemeClr val="accent2"/>
                </a:solidFill>
                <a:latin typeface="Calibri "/>
              </a:rPr>
              <a:t>Banovetz</a:t>
            </a:r>
            <a:r>
              <a:rPr lang="en-US" sz="2000" dirty="0">
                <a:solidFill>
                  <a:schemeClr val="accent2"/>
                </a:solidFill>
                <a:latin typeface="Calibri "/>
              </a:rPr>
              <a:t>,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4" name="Rectangle 3">
            <a:extLst>
              <a:ext uri="{FF2B5EF4-FFF2-40B4-BE49-F238E27FC236}">
                <a16:creationId xmlns:a16="http://schemas.microsoft.com/office/drawing/2014/main" id="{DE32B02F-C575-63B9-E621-1DC93685B811}"/>
              </a:ext>
            </a:extLst>
          </p:cNvPr>
          <p:cNvSpPr/>
          <p:nvPr/>
        </p:nvSpPr>
        <p:spPr>
          <a:xfrm>
            <a:off x="616179" y="1207008"/>
            <a:ext cx="10941837" cy="1591056"/>
          </a:xfrm>
          <a:prstGeom prst="rect">
            <a:avLst/>
          </a:prstGeom>
          <a:solidFill>
            <a:schemeClr val="bg1"/>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44A165-F944-C685-0D84-9BFA7C141061}"/>
              </a:ext>
            </a:extLst>
          </p:cNvPr>
          <p:cNvSpPr/>
          <p:nvPr/>
        </p:nvSpPr>
        <p:spPr>
          <a:xfrm>
            <a:off x="625080" y="3620235"/>
            <a:ext cx="10941837" cy="1591056"/>
          </a:xfrm>
          <a:prstGeom prst="rect">
            <a:avLst/>
          </a:prstGeom>
          <a:solidFill>
            <a:schemeClr val="accent4">
              <a:lumMod val="20000"/>
              <a:lumOff val="8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fontAlgn="base">
              <a:buFont typeface="Arial" panose="020B0604020202020204" pitchFamily="34" charset="0"/>
              <a:buChar char="•"/>
            </a:pPr>
            <a:r>
              <a:rPr lang="en-GB" sz="2400" i="1" dirty="0">
                <a:solidFill>
                  <a:schemeClr val="tx1"/>
                </a:solidFill>
              </a:rPr>
              <a:t>et al., </a:t>
            </a:r>
            <a:r>
              <a:rPr lang="en-GB" sz="2400" dirty="0">
                <a:solidFill>
                  <a:schemeClr val="tx1"/>
                </a:solidFill>
              </a:rPr>
              <a:t>is used for a </a:t>
            </a:r>
            <a:r>
              <a:rPr lang="en-GB" sz="2400" b="1" dirty="0">
                <a:solidFill>
                  <a:schemeClr val="tx1"/>
                </a:solidFill>
              </a:rPr>
              <a:t>single source</a:t>
            </a:r>
            <a:r>
              <a:rPr lang="en-GB" sz="2400" dirty="0">
                <a:solidFill>
                  <a:schemeClr val="tx1"/>
                </a:solidFill>
              </a:rPr>
              <a:t> with </a:t>
            </a:r>
            <a:r>
              <a:rPr lang="en-GB" sz="2400" b="1" dirty="0">
                <a:solidFill>
                  <a:schemeClr val="tx1"/>
                </a:solidFill>
              </a:rPr>
              <a:t>4 or more authors</a:t>
            </a:r>
            <a:r>
              <a:rPr lang="en-GB" sz="2400" dirty="0">
                <a:solidFill>
                  <a:schemeClr val="tx1"/>
                </a:solidFill>
              </a:rPr>
              <a:t>. </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Only the first author is written, followed by </a:t>
            </a:r>
            <a:r>
              <a:rPr lang="en-GB" sz="2400" i="1" dirty="0">
                <a:solidFill>
                  <a:schemeClr val="tx1"/>
                </a:solidFill>
              </a:rPr>
              <a:t>et al</a:t>
            </a:r>
            <a:r>
              <a:rPr lang="en-GB" sz="2400" dirty="0">
                <a:solidFill>
                  <a:schemeClr val="tx1"/>
                </a:solidFill>
              </a:rPr>
              <a:t>.</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We use it for the in-text citation only.​</a:t>
            </a:r>
          </a:p>
          <a:p>
            <a:pPr marL="285750" lvl="0" indent="-285750" fontAlgn="base">
              <a:buFont typeface="Arial" panose="020B0604020202020204" pitchFamily="34" charset="0"/>
              <a:buChar char="•"/>
            </a:pPr>
            <a:r>
              <a:rPr lang="en-GB" sz="2400" dirty="0">
                <a:solidFill>
                  <a:schemeClr val="tx1"/>
                </a:solidFill>
              </a:rPr>
              <a:t>All authors are named in the full reference list.</a:t>
            </a:r>
            <a:r>
              <a:rPr lang="en-US" sz="2400" dirty="0">
                <a:solidFill>
                  <a:schemeClr val="tx1"/>
                </a:solidFill>
              </a:rPr>
              <a:t>​</a:t>
            </a:r>
          </a:p>
        </p:txBody>
      </p:sp>
    </p:spTree>
    <p:extLst>
      <p:ext uri="{BB962C8B-B14F-4D97-AF65-F5344CB8AC3E}">
        <p14:creationId xmlns:p14="http://schemas.microsoft.com/office/powerpoint/2010/main" val="3626815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6DE-C346-FB72-8DD2-B3A6FC7F495F}"/>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87D55855-A2DA-33ED-9AB3-0662B2161945}"/>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3B607C33-E9EB-1B5C-6A7F-0DDB6485EBEF}"/>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194200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3451-4DA1-4EF0-B141-7BCFA88420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DBE582-4C00-79BD-ABC1-0E390F536158}"/>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9D0E86C0-BC55-ABD9-2BF9-569DC34B6954}"/>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0469E0B1-59CD-E206-1D07-0082A3E84BAE}"/>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977573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a:xfrm>
            <a:off x="358219" y="365125"/>
            <a:ext cx="11481847" cy="521843"/>
          </a:xfrm>
        </p:spPr>
        <p:txBody>
          <a:bodyPr>
            <a:normAutofit fontScale="90000"/>
          </a:bodyPr>
          <a:lstStyle/>
          <a:p>
            <a:r>
              <a:rPr lang="en-GB" b="1" dirty="0">
                <a:latin typeface="+mn-lt"/>
              </a:rPr>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3"/>
          <a:stretch>
            <a:fillRect/>
          </a:stretch>
        </p:blipFill>
        <p:spPr>
          <a:xfrm>
            <a:off x="548640" y="1142368"/>
            <a:ext cx="6245785" cy="42773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700903" y="2680875"/>
            <a:ext cx="3942457"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4"/>
              </a:rPr>
              <a:t>Cite Them Right</a:t>
            </a:r>
            <a:r>
              <a:rPr lang="en-GB" sz="2400" dirty="0">
                <a:latin typeface="Calibri "/>
              </a:rPr>
              <a:t> database</a:t>
            </a:r>
          </a:p>
          <a:p>
            <a:endParaRPr lang="en-GB" sz="2400" dirty="0">
              <a:latin typeface="Calibri "/>
            </a:endParaRPr>
          </a:p>
          <a:p>
            <a:pPr marL="285750" indent="-285750">
              <a:buFont typeface="Arial" panose="020B0604020202020204" pitchFamily="34" charset="0"/>
              <a:buChar char="•"/>
            </a:pPr>
            <a:r>
              <a:rPr lang="en-GB" sz="2400" dirty="0">
                <a:latin typeface="Calibri "/>
                <a:hlinkClick r:id="rId5"/>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DCB6-EDD2-91CF-C999-9B5C0E1FC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0DF-87D7-9571-08DA-4B2C783CC521}"/>
              </a:ext>
            </a:extLst>
          </p:cNvPr>
          <p:cNvSpPr>
            <a:spLocks noGrp="1"/>
          </p:cNvSpPr>
          <p:nvPr>
            <p:ph type="title"/>
          </p:nvPr>
        </p:nvSpPr>
        <p:spPr>
          <a:xfrm>
            <a:off x="6452616" y="1242949"/>
            <a:ext cx="5164757" cy="3063875"/>
          </a:xfrm>
          <a:ln w="76200">
            <a:solidFill>
              <a:schemeClr val="accent2"/>
            </a:solidFill>
          </a:ln>
        </p:spPr>
        <p:txBody>
          <a:bodyPr>
            <a:normAutofit/>
          </a:bodyPr>
          <a:lstStyle/>
          <a:p>
            <a:pPr algn="ctr"/>
            <a:r>
              <a:rPr lang="en-US" b="1" dirty="0">
                <a:latin typeface="+mn-lt"/>
              </a:rPr>
              <a:t>Which in-text citation are correct?</a:t>
            </a:r>
          </a:p>
        </p:txBody>
      </p:sp>
      <p:sp>
        <p:nvSpPr>
          <p:cNvPr id="3" name="TextBox 2">
            <a:extLst>
              <a:ext uri="{FF2B5EF4-FFF2-40B4-BE49-F238E27FC236}">
                <a16:creationId xmlns:a16="http://schemas.microsoft.com/office/drawing/2014/main" id="{53AD146D-A323-F240-5B72-43DE1F093216}"/>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1570129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F7AE-3A3B-9756-DF90-E2CC736CDD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91615E-4023-C28A-3548-58CA8299E1D7}"/>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5" name="Graphic 4" descr="Close with solid fill">
            <a:extLst>
              <a:ext uri="{FF2B5EF4-FFF2-40B4-BE49-F238E27FC236}">
                <a16:creationId xmlns:a16="http://schemas.microsoft.com/office/drawing/2014/main" id="{F4639FC5-CE3B-1FD2-0F00-916D767533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4" y="322659"/>
            <a:ext cx="507305" cy="475989"/>
          </a:xfrm>
          <a:prstGeom prst="rect">
            <a:avLst/>
          </a:prstGeom>
        </p:spPr>
      </p:pic>
      <p:pic>
        <p:nvPicPr>
          <p:cNvPr id="7" name="Graphic 22" descr="Tick with solid fill">
            <a:extLst>
              <a:ext uri="{FF2B5EF4-FFF2-40B4-BE49-F238E27FC236}">
                <a16:creationId xmlns:a16="http://schemas.microsoft.com/office/drawing/2014/main" id="{54FA3347-A8B8-C727-836D-E9F172B8F5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946670"/>
            <a:ext cx="507305" cy="475990"/>
          </a:xfrm>
          <a:prstGeom prst="rect">
            <a:avLst/>
          </a:prstGeom>
        </p:spPr>
      </p:pic>
      <p:pic>
        <p:nvPicPr>
          <p:cNvPr id="11" name="Graphic 22" descr="Tick with solid fill">
            <a:extLst>
              <a:ext uri="{FF2B5EF4-FFF2-40B4-BE49-F238E27FC236}">
                <a16:creationId xmlns:a16="http://schemas.microsoft.com/office/drawing/2014/main" id="{781707CC-62C0-58E8-9F64-22B37F6CC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2324366"/>
            <a:ext cx="507305" cy="475990"/>
          </a:xfrm>
          <a:prstGeom prst="rect">
            <a:avLst/>
          </a:prstGeom>
        </p:spPr>
      </p:pic>
      <p:pic>
        <p:nvPicPr>
          <p:cNvPr id="13" name="Graphic 22" descr="Tick with solid fill">
            <a:extLst>
              <a:ext uri="{FF2B5EF4-FFF2-40B4-BE49-F238E27FC236}">
                <a16:creationId xmlns:a16="http://schemas.microsoft.com/office/drawing/2014/main" id="{AD0CC131-DD61-5DE5-939D-42E3162272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3028454"/>
            <a:ext cx="507305" cy="475990"/>
          </a:xfrm>
          <a:prstGeom prst="rect">
            <a:avLst/>
          </a:prstGeom>
        </p:spPr>
      </p:pic>
      <p:pic>
        <p:nvPicPr>
          <p:cNvPr id="15" name="Graphic 22" descr="Tick with solid fill">
            <a:extLst>
              <a:ext uri="{FF2B5EF4-FFF2-40B4-BE49-F238E27FC236}">
                <a16:creationId xmlns:a16="http://schemas.microsoft.com/office/drawing/2014/main" id="{118BF826-2B42-6138-4094-8CACA336E9E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4930406"/>
            <a:ext cx="507305" cy="475990"/>
          </a:xfrm>
          <a:prstGeom prst="rect">
            <a:avLst/>
          </a:prstGeom>
        </p:spPr>
      </p:pic>
      <p:pic>
        <p:nvPicPr>
          <p:cNvPr id="17" name="Graphic 16" descr="Close with solid fill">
            <a:extLst>
              <a:ext uri="{FF2B5EF4-FFF2-40B4-BE49-F238E27FC236}">
                <a16:creationId xmlns:a16="http://schemas.microsoft.com/office/drawing/2014/main" id="{B3FEFC45-A127-087F-6FB3-C9AAF767B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3" y="1650758"/>
            <a:ext cx="507305" cy="475989"/>
          </a:xfrm>
          <a:prstGeom prst="rect">
            <a:avLst/>
          </a:prstGeom>
        </p:spPr>
      </p:pic>
      <p:pic>
        <p:nvPicPr>
          <p:cNvPr id="19" name="Graphic 18" descr="Close with solid fill">
            <a:extLst>
              <a:ext uri="{FF2B5EF4-FFF2-40B4-BE49-F238E27FC236}">
                <a16:creationId xmlns:a16="http://schemas.microsoft.com/office/drawing/2014/main" id="{99FBF973-FFB9-D2E4-D561-7EAAFB50B3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2" y="3657171"/>
            <a:ext cx="507305" cy="475989"/>
          </a:xfrm>
          <a:prstGeom prst="rect">
            <a:avLst/>
          </a:prstGeom>
        </p:spPr>
      </p:pic>
      <p:pic>
        <p:nvPicPr>
          <p:cNvPr id="21" name="Graphic 20" descr="Close with solid fill">
            <a:extLst>
              <a:ext uri="{FF2B5EF4-FFF2-40B4-BE49-F238E27FC236}">
                <a16:creationId xmlns:a16="http://schemas.microsoft.com/office/drawing/2014/main" id="{36763AAE-7E1D-63A8-20D2-B4D709D707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0308" y="4335618"/>
            <a:ext cx="507305" cy="475989"/>
          </a:xfrm>
          <a:prstGeom prst="rect">
            <a:avLst/>
          </a:prstGeom>
        </p:spPr>
      </p:pic>
      <p:sp>
        <p:nvSpPr>
          <p:cNvPr id="23" name="TextBox 22">
            <a:extLst>
              <a:ext uri="{FF2B5EF4-FFF2-40B4-BE49-F238E27FC236}">
                <a16:creationId xmlns:a16="http://schemas.microsoft.com/office/drawing/2014/main" id="{05487CC2-B568-29EE-96A8-89731544C144}"/>
              </a:ext>
            </a:extLst>
          </p:cNvPr>
          <p:cNvSpPr txBox="1"/>
          <p:nvPr/>
        </p:nvSpPr>
        <p:spPr>
          <a:xfrm>
            <a:off x="6409018" y="36059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5" name="TextBox 24">
            <a:extLst>
              <a:ext uri="{FF2B5EF4-FFF2-40B4-BE49-F238E27FC236}">
                <a16:creationId xmlns:a16="http://schemas.microsoft.com/office/drawing/2014/main" id="{B9E8C685-2820-5C52-37E8-E980694A6012}"/>
              </a:ext>
            </a:extLst>
          </p:cNvPr>
          <p:cNvSpPr txBox="1"/>
          <p:nvPr/>
        </p:nvSpPr>
        <p:spPr>
          <a:xfrm>
            <a:off x="6409018" y="946670"/>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7" name="TextBox 26">
            <a:extLst>
              <a:ext uri="{FF2B5EF4-FFF2-40B4-BE49-F238E27FC236}">
                <a16:creationId xmlns:a16="http://schemas.microsoft.com/office/drawing/2014/main" id="{CB02C841-946B-51F9-B801-ED80EC3E6307}"/>
              </a:ext>
            </a:extLst>
          </p:cNvPr>
          <p:cNvSpPr txBox="1"/>
          <p:nvPr/>
        </p:nvSpPr>
        <p:spPr>
          <a:xfrm>
            <a:off x="6409018" y="1650758"/>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9" name="TextBox 28">
            <a:extLst>
              <a:ext uri="{FF2B5EF4-FFF2-40B4-BE49-F238E27FC236}">
                <a16:creationId xmlns:a16="http://schemas.microsoft.com/office/drawing/2014/main" id="{ABC619A8-F1EE-EC94-3618-64485A781C11}"/>
              </a:ext>
            </a:extLst>
          </p:cNvPr>
          <p:cNvSpPr txBox="1"/>
          <p:nvPr/>
        </p:nvSpPr>
        <p:spPr>
          <a:xfrm>
            <a:off x="6409018" y="232436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31" name="TextBox 30">
            <a:extLst>
              <a:ext uri="{FF2B5EF4-FFF2-40B4-BE49-F238E27FC236}">
                <a16:creationId xmlns:a16="http://schemas.microsoft.com/office/drawing/2014/main" id="{A327B099-D761-5A51-6E19-FF53C2922D14}"/>
              </a:ext>
            </a:extLst>
          </p:cNvPr>
          <p:cNvSpPr txBox="1"/>
          <p:nvPr/>
        </p:nvSpPr>
        <p:spPr>
          <a:xfrm>
            <a:off x="6409017" y="293875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33" name="TextBox 32">
            <a:extLst>
              <a:ext uri="{FF2B5EF4-FFF2-40B4-BE49-F238E27FC236}">
                <a16:creationId xmlns:a16="http://schemas.microsoft.com/office/drawing/2014/main" id="{CFC5A5AE-2D22-22CE-0E94-71A98A49314E}"/>
              </a:ext>
            </a:extLst>
          </p:cNvPr>
          <p:cNvSpPr txBox="1"/>
          <p:nvPr/>
        </p:nvSpPr>
        <p:spPr>
          <a:xfrm>
            <a:off x="6409017" y="3612367"/>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35" name="TextBox 34">
            <a:extLst>
              <a:ext uri="{FF2B5EF4-FFF2-40B4-BE49-F238E27FC236}">
                <a16:creationId xmlns:a16="http://schemas.microsoft.com/office/drawing/2014/main" id="{437F5F71-CEC7-0D35-532A-0E767C31B8FF}"/>
              </a:ext>
            </a:extLst>
          </p:cNvPr>
          <p:cNvSpPr txBox="1"/>
          <p:nvPr/>
        </p:nvSpPr>
        <p:spPr>
          <a:xfrm>
            <a:off x="6409017" y="4373557"/>
            <a:ext cx="54873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given author).</a:t>
            </a:r>
            <a:endParaRPr lang="en-GB" sz="2000" dirty="0">
              <a:latin typeface="Calibri"/>
            </a:endParaRPr>
          </a:p>
        </p:txBody>
      </p:sp>
      <p:sp>
        <p:nvSpPr>
          <p:cNvPr id="37" name="TextBox 36">
            <a:extLst>
              <a:ext uri="{FF2B5EF4-FFF2-40B4-BE49-F238E27FC236}">
                <a16:creationId xmlns:a16="http://schemas.microsoft.com/office/drawing/2014/main" id="{5B89B54A-79DA-AF55-C6B7-840B32FBAA3C}"/>
              </a:ext>
            </a:extLst>
          </p:cNvPr>
          <p:cNvSpPr txBox="1"/>
          <p:nvPr/>
        </p:nvSpPr>
        <p:spPr>
          <a:xfrm>
            <a:off x="6409018" y="5007187"/>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Tree>
    <p:extLst>
      <p:ext uri="{BB962C8B-B14F-4D97-AF65-F5344CB8AC3E}">
        <p14:creationId xmlns:p14="http://schemas.microsoft.com/office/powerpoint/2010/main" val="2559827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3"/>
          <a:stretch>
            <a:fillRect/>
          </a:stretch>
        </p:blipFill>
        <p:spPr>
          <a:xfrm>
            <a:off x="9751143" y="283654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a:xfrm>
            <a:off x="324764" y="255397"/>
            <a:ext cx="11481847" cy="485267"/>
          </a:xfrm>
        </p:spPr>
        <p:txBody>
          <a:bodyPr>
            <a:normAutofit fontScale="90000"/>
          </a:bodyPr>
          <a:lstStyle/>
          <a:p>
            <a:r>
              <a:rPr lang="en-GB" b="1" dirty="0">
                <a:latin typeface="+mn-lt"/>
              </a:rPr>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061474"/>
            <a:ext cx="7756855" cy="4087648"/>
          </a:xfrm>
        </p:spPr>
        <p:txBody>
          <a:bodyPr vert="horz" lIns="91440" tIns="45720" rIns="91440" bIns="45720" rtlCol="0" anchor="t">
            <a:normAutofit fontScale="77500" lnSpcReduction="20000"/>
          </a:bodyPr>
          <a:lstStyle/>
          <a:p>
            <a:pPr>
              <a:buFont typeface="Arial" panose="020B0604020202020204" pitchFamily="34" charset="0"/>
              <a:buChar char="•"/>
            </a:pPr>
            <a:r>
              <a:rPr lang="en-GB" dirty="0">
                <a:latin typeface="Calibri"/>
                <a:ea typeface="Calibri"/>
                <a:cs typeface="Calibri"/>
                <a:hlinkClick r:id="rId4"/>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5"/>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6"/>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8"/>
              </a:rPr>
              <a:t>Manchester University </a:t>
            </a:r>
            <a:r>
              <a:rPr lang="en-GB" dirty="0" err="1">
                <a:latin typeface="Calibri"/>
                <a:ea typeface="Calibri"/>
                <a:cs typeface="Calibri"/>
                <a:hlinkClick r:id="rId8"/>
              </a:rPr>
              <a:t>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All available in your </a:t>
            </a:r>
            <a:r>
              <a:rPr lang="en-GB" dirty="0">
                <a:latin typeface="Calibri"/>
                <a:ea typeface="Calibri"/>
                <a:cs typeface="Calibri"/>
                <a:hlinkClick r:id="rId9"/>
              </a:rPr>
              <a:t>LIB02 Reading list</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10"/>
          <a:stretch>
            <a:fillRect/>
          </a:stretch>
        </p:blipFill>
        <p:spPr>
          <a:xfrm>
            <a:off x="8828418" y="33018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1"/>
          <a:stretch>
            <a:fillRect/>
          </a:stretch>
        </p:blipFill>
        <p:spPr>
          <a:xfrm>
            <a:off x="7396104" y="2305795"/>
            <a:ext cx="2117829" cy="2916848"/>
          </a:xfrm>
          <a:prstGeom prst="rect">
            <a:avLst/>
          </a:prstGeom>
        </p:spPr>
      </p:pic>
    </p:spTree>
    <p:extLst>
      <p:ext uri="{BB962C8B-B14F-4D97-AF65-F5344CB8AC3E}">
        <p14:creationId xmlns:p14="http://schemas.microsoft.com/office/powerpoint/2010/main" val="208858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a:xfrm>
            <a:off x="358219" y="365125"/>
            <a:ext cx="11481847" cy="530987"/>
          </a:xfrm>
        </p:spPr>
        <p:txBody>
          <a:bodyPr>
            <a:normAutofit fontScale="90000"/>
          </a:bodyPr>
          <a:lstStyle/>
          <a:p>
            <a:r>
              <a:rPr lang="en-US" b="1" dirty="0">
                <a:latin typeface="+mn-lt"/>
              </a:rPr>
              <a:t>Formatting your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496055" y="1374759"/>
            <a:ext cx="11199890" cy="1810601"/>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details </a:t>
            </a:r>
            <a:r>
              <a:rPr lang="en-US" sz="2400" dirty="0">
                <a:latin typeface="Calibri"/>
                <a:ea typeface="Calibri"/>
                <a:cs typeface="Calibri"/>
              </a:rPr>
              <a:t>of the sources referred to in your text.</a:t>
            </a:r>
          </a:p>
          <a:p>
            <a:pPr marL="0" indent="0">
              <a:buNone/>
            </a:pPr>
            <a:endParaRPr lang="en-US" sz="2400"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6B1EC8E7-5BB5-88DB-C33F-53D6E3B5770C}"/>
              </a:ext>
            </a:extLst>
          </p:cNvPr>
          <p:cNvSpPr txBox="1"/>
          <p:nvPr/>
        </p:nvSpPr>
        <p:spPr>
          <a:xfrm>
            <a:off x="6199868" y="4878389"/>
            <a:ext cx="5746920" cy="707886"/>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Punctuation, CAPITALISATION and </a:t>
            </a:r>
            <a:r>
              <a:rPr lang="en-GB" sz="2000" i="1" dirty="0">
                <a:latin typeface="Calibri"/>
                <a:ea typeface="Calibri"/>
                <a:cs typeface="Calibri"/>
              </a:rPr>
              <a:t>italicisation </a:t>
            </a:r>
            <a:r>
              <a:rPr lang="en-GB" sz="2000" dirty="0">
                <a:latin typeface="Calibri"/>
                <a:ea typeface="Calibri"/>
                <a:cs typeface="Calibri"/>
              </a:rPr>
              <a:t>are important in Harvard!</a:t>
            </a:r>
            <a:endParaRPr lang="en-US" sz="2000" dirty="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9147298" y="902383"/>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7" name="TextBox 6">
            <a:extLst>
              <a:ext uri="{FF2B5EF4-FFF2-40B4-BE49-F238E27FC236}">
                <a16:creationId xmlns:a16="http://schemas.microsoft.com/office/drawing/2014/main" id="{514D3080-B20F-0F11-3579-43C0E14FD979}"/>
              </a:ext>
            </a:extLst>
          </p:cNvPr>
          <p:cNvSpPr txBox="1"/>
          <p:nvPr/>
        </p:nvSpPr>
        <p:spPr>
          <a:xfrm>
            <a:off x="3940615" y="3560123"/>
            <a:ext cx="1426464" cy="1569660"/>
          </a:xfrm>
          <a:prstGeom prst="rect">
            <a:avLst/>
          </a:prstGeom>
          <a:noFill/>
        </p:spPr>
        <p:txBody>
          <a:bodyPr wrap="square">
            <a:spAutoFit/>
          </a:bodyPr>
          <a:lstStyle/>
          <a:p>
            <a:pPr>
              <a:buFont typeface="Arial" panose="020B0604020202020204" pitchFamily="34" charset="0"/>
              <a:buChar char="•"/>
            </a:pPr>
            <a:r>
              <a:rPr lang="en-US" sz="2400" b="1" dirty="0">
                <a:solidFill>
                  <a:schemeClr val="accent2"/>
                </a:solidFill>
                <a:latin typeface="Calibri"/>
                <a:ea typeface="Calibri"/>
                <a:cs typeface="Calibri"/>
              </a:rPr>
              <a:t>Who?</a:t>
            </a:r>
            <a:r>
              <a:rPr lang="en-US" sz="2400" dirty="0">
                <a:latin typeface="Calibri"/>
                <a:ea typeface="Calibri"/>
                <a:cs typeface="Calibri"/>
              </a:rPr>
              <a:t>    </a:t>
            </a:r>
            <a:endParaRPr lang="en-US" sz="2400" dirty="0">
              <a:solidFill>
                <a:srgbClr val="000000"/>
              </a:solidFill>
              <a:latin typeface="Calibri"/>
              <a:ea typeface="Calibri"/>
              <a:cs typeface="Calibri"/>
            </a:endParaRPr>
          </a:p>
          <a:p>
            <a:pPr>
              <a:buFont typeface="Arial" panose="020B0604020202020204" pitchFamily="34" charset="0"/>
              <a:buChar char="•"/>
            </a:pPr>
            <a:r>
              <a:rPr lang="en-US" sz="2400" b="1" dirty="0">
                <a:solidFill>
                  <a:schemeClr val="accent2"/>
                </a:solidFill>
                <a:latin typeface="Calibri"/>
                <a:ea typeface="Calibri"/>
                <a:cs typeface="Calibri"/>
              </a:rPr>
              <a:t>When?</a:t>
            </a:r>
            <a:r>
              <a:rPr lang="en-US" sz="2400" dirty="0">
                <a:latin typeface="Calibri"/>
                <a:ea typeface="Calibri"/>
                <a:cs typeface="Calibri"/>
              </a:rPr>
              <a:t>   </a:t>
            </a:r>
            <a:endParaRPr lang="en-US" sz="2400" dirty="0">
              <a:solidFill>
                <a:srgbClr val="000000"/>
              </a:solidFill>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What?</a:t>
            </a:r>
            <a:r>
              <a:rPr lang="en-US" sz="2400" dirty="0">
                <a:latin typeface="Calibri"/>
                <a:ea typeface="Calibri"/>
                <a:cs typeface="Calibri"/>
              </a:rPr>
              <a:t>  </a:t>
            </a:r>
            <a:endParaRPr lang="en-US" sz="2400" dirty="0">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Where?</a:t>
            </a:r>
            <a:endParaRPr lang="en-US" sz="2400" dirty="0">
              <a:solidFill>
                <a:schemeClr val="accent2"/>
              </a:solidFill>
              <a:latin typeface="Calibri"/>
              <a:ea typeface="Calibri"/>
              <a:cs typeface="Calibri"/>
            </a:endParaRPr>
          </a:p>
        </p:txBody>
      </p:sp>
      <p:sp>
        <p:nvSpPr>
          <p:cNvPr id="9" name="TextBox 8">
            <a:extLst>
              <a:ext uri="{FF2B5EF4-FFF2-40B4-BE49-F238E27FC236}">
                <a16:creationId xmlns:a16="http://schemas.microsoft.com/office/drawing/2014/main" id="{8844C8DF-1553-402B-C7B9-38874960F372}"/>
              </a:ext>
            </a:extLst>
          </p:cNvPr>
          <p:cNvSpPr txBox="1"/>
          <p:nvPr/>
        </p:nvSpPr>
        <p:spPr>
          <a:xfrm>
            <a:off x="504296" y="3185360"/>
            <a:ext cx="11199890" cy="830997"/>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p:txBody>
      </p:sp>
    </p:spTree>
    <p:extLst>
      <p:ext uri="{BB962C8B-B14F-4D97-AF65-F5344CB8AC3E}">
        <p14:creationId xmlns:p14="http://schemas.microsoft.com/office/powerpoint/2010/main" val="1725504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3"/>
          <a:stretch>
            <a:fillRect/>
          </a:stretch>
        </p:blipFill>
        <p:spPr>
          <a:xfrm>
            <a:off x="733431" y="1300708"/>
            <a:ext cx="2998985" cy="3998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4F5B5D7-FCFF-3626-D170-EDDD78F486A4}"/>
              </a:ext>
            </a:extLst>
          </p:cNvPr>
          <p:cNvSpPr txBox="1"/>
          <p:nvPr/>
        </p:nvSpPr>
        <p:spPr>
          <a:xfrm>
            <a:off x="4641686" y="1530373"/>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Year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4"/>
          <a:stretch>
            <a:fillRect/>
          </a:stretch>
        </p:blipFill>
        <p:spPr>
          <a:xfrm>
            <a:off x="10311139" y="342900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379063" cy="4086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a:xfrm>
            <a:off x="358219" y="365126"/>
            <a:ext cx="11481847" cy="516808"/>
          </a:xfrm>
        </p:spPr>
        <p:txBody>
          <a:bodyPr>
            <a:normAutofit fontScale="90000"/>
          </a:bodyPr>
          <a:lstStyle/>
          <a:p>
            <a:r>
              <a:rPr lang="en-GB" b="1" dirty="0">
                <a:latin typeface="+mn-lt"/>
              </a:rPr>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358219" y="1970143"/>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256033" y="2698314"/>
            <a:ext cx="2733124"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241258" y="3145694"/>
            <a:ext cx="2677556"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92515" y="4856332"/>
            <a:ext cx="2739763"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dirty="0">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23584" y="1404728"/>
            <a:ext cx="3117560" cy="4089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51939" y="2204333"/>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096000" y="3676229"/>
            <a:ext cx="1342602" cy="1641768"/>
          </a:xfrm>
          <a:prstGeom prst="rect">
            <a:avLst/>
          </a:prstGeom>
        </p:spPr>
      </p:pic>
    </p:spTree>
    <p:extLst>
      <p:ext uri="{BB962C8B-B14F-4D97-AF65-F5344CB8AC3E}">
        <p14:creationId xmlns:p14="http://schemas.microsoft.com/office/powerpoint/2010/main" val="2723716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a:xfrm>
            <a:off x="358219" y="365125"/>
            <a:ext cx="11481847" cy="599547"/>
          </a:xfrm>
        </p:spPr>
        <p:txBody>
          <a:bodyPr>
            <a:normAutofit fontScale="90000"/>
          </a:bodyPr>
          <a:lstStyle/>
          <a:p>
            <a:r>
              <a:rPr lang="en-GB" b="1" dirty="0">
                <a:latin typeface="+mn-lt"/>
              </a:rPr>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The study skills handbook.</a:t>
            </a:r>
            <a:endParaRPr lang="en-US" sz="2800" i="1"/>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Bloomsbury Academic.</a:t>
            </a:r>
            <a:endParaRPr lang="en-US" sz="280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6037" y="5148273"/>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(Cottrell, 2024)</a:t>
            </a:r>
            <a:endParaRPr lang="en-US">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in round brackets.</a:t>
              </a:r>
              <a:endParaRPr lang="en-GB" sz="240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Publisher</a:t>
              </a:r>
              <a:endParaRPr lang="en-GB" sz="240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journal article</a:t>
            </a:r>
          </a:p>
        </p:txBody>
      </p:sp>
      <p:sp>
        <p:nvSpPr>
          <p:cNvPr id="5" name="TextBox 4">
            <a:extLst>
              <a:ext uri="{FF2B5EF4-FFF2-40B4-BE49-F238E27FC236}">
                <a16:creationId xmlns:a16="http://schemas.microsoft.com/office/drawing/2014/main" id="{4D8F5E0B-9EEA-7A38-AB72-15CF25162F07}"/>
              </a:ext>
            </a:extLst>
          </p:cNvPr>
          <p:cNvSpPr txBox="1"/>
          <p:nvPr/>
        </p:nvSpPr>
        <p:spPr>
          <a:xfrm>
            <a:off x="4438193" y="1236609"/>
            <a:ext cx="730270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solidFill>
                  <a:schemeClr val="accent2"/>
                </a:solidFill>
                <a:latin typeface="Calibri"/>
                <a:cs typeface="Arial"/>
              </a:rPr>
              <a:t> </a:t>
            </a:r>
            <a:r>
              <a:rPr lang="en-US" sz="3200" dirty="0">
                <a:latin typeface="Calibri"/>
                <a:cs typeface="Arial"/>
              </a:rPr>
              <a:t>-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'Title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a:t>
            </a:r>
            <a:r>
              <a:rPr lang="en-US" sz="3200" i="1" dirty="0">
                <a:latin typeface="Calibri"/>
                <a:cs typeface="Arial"/>
              </a:rPr>
              <a:t>Journal Title</a:t>
            </a:r>
            <a:r>
              <a:rPr lang="en-US" sz="3200" dirty="0">
                <a:latin typeface="Calibri"/>
                <a:cs typeface="Arial"/>
              </a:rPr>
              <a:t>, issue information, doi /</a:t>
            </a:r>
            <a:r>
              <a:rPr lang="en-US" sz="3200" dirty="0" err="1">
                <a:latin typeface="Calibri"/>
                <a:cs typeface="Arial"/>
              </a:rPr>
              <a:t>url</a:t>
            </a:r>
            <a:r>
              <a:rPr lang="en-US" sz="3200" dirty="0">
                <a:latin typeface="Calibri"/>
                <a:cs typeface="Arial"/>
              </a:rPr>
              <a:t>.</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3"/>
          <a:srcRect l="52" t="3880" r="258" b="2645"/>
          <a:stretch/>
        </p:blipFill>
        <p:spPr>
          <a:xfrm>
            <a:off x="806233" y="1236609"/>
            <a:ext cx="2930043" cy="40318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195F96E3-E517-6580-7B50-E5D5F1283B8C}"/>
              </a:ext>
            </a:extLst>
          </p:cNvPr>
          <p:cNvPicPr>
            <a:picLocks noChangeAspect="1"/>
          </p:cNvPicPr>
          <p:nvPr/>
        </p:nvPicPr>
        <p:blipFill>
          <a:blip r:embed="rId4"/>
          <a:stretch>
            <a:fillRect/>
          </a:stretch>
        </p:blipFill>
        <p:spPr>
          <a:xfrm>
            <a:off x="10444783" y="1975104"/>
            <a:ext cx="1395283" cy="1697709"/>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a:xfrm>
            <a:off x="358219" y="365126"/>
            <a:ext cx="11481847" cy="499884"/>
          </a:xfrm>
        </p:spPr>
        <p:txBody>
          <a:bodyPr>
            <a:normAutofit fontScale="90000"/>
          </a:bodyPr>
          <a:lstStyle/>
          <a:p>
            <a:r>
              <a:rPr lang="en-GB" b="1" dirty="0">
                <a:latin typeface="+mn-lt"/>
              </a:rPr>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3"/>
          <a:srcRect l="9810" t="8607" r="4949" b="11680"/>
          <a:stretch/>
        </p:blipFill>
        <p:spPr>
          <a:xfrm>
            <a:off x="2703706" y="2346913"/>
            <a:ext cx="8108147" cy="3244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758358" y="2273876"/>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4393338" y="439198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837659" y="2376855"/>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846581" y="3191835"/>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8607275" y="3658421"/>
            <a:ext cx="2243046" cy="461665"/>
            <a:chOff x="9600639" y="3800443"/>
            <a:chExt cx="2339821"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600639" y="3929410"/>
              <a:ext cx="573218"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262315" y="2751315"/>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Doi</a:t>
              </a:r>
            </a:p>
          </p:txBody>
        </p:sp>
      </p:grpSp>
      <p:pic>
        <p:nvPicPr>
          <p:cNvPr id="5" name="Picture 4">
            <a:extLst>
              <a:ext uri="{FF2B5EF4-FFF2-40B4-BE49-F238E27FC236}">
                <a16:creationId xmlns:a16="http://schemas.microsoft.com/office/drawing/2014/main" id="{A4078913-66CE-4D3D-A5AD-48FCF1AC03EF}"/>
              </a:ext>
            </a:extLst>
          </p:cNvPr>
          <p:cNvPicPr>
            <a:picLocks noChangeAspect="1"/>
          </p:cNvPicPr>
          <p:nvPr/>
        </p:nvPicPr>
        <p:blipFill>
          <a:blip r:embed="rId4"/>
          <a:stretch>
            <a:fillRect/>
          </a:stretch>
        </p:blipFill>
        <p:spPr>
          <a:xfrm>
            <a:off x="3248319" y="965048"/>
            <a:ext cx="6352882" cy="11971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44DFCCA-0DBF-8959-2B0C-FFB85B844831}"/>
              </a:ext>
            </a:extLst>
          </p:cNvPr>
          <p:cNvSpPr txBox="1"/>
          <p:nvPr/>
        </p:nvSpPr>
        <p:spPr>
          <a:xfrm>
            <a:off x="398650" y="1234950"/>
            <a:ext cx="1797928" cy="369332"/>
          </a:xfrm>
          <a:prstGeom prst="rect">
            <a:avLst/>
          </a:prstGeom>
          <a:noFill/>
        </p:spPr>
        <p:txBody>
          <a:bodyPr wrap="none" rtlCol="0">
            <a:spAutoFit/>
          </a:bodyPr>
          <a:lstStyle/>
          <a:p>
            <a:r>
              <a:rPr lang="en-GB" dirty="0">
                <a:hlinkClick r:id="rId5"/>
              </a:rPr>
              <a:t>Library Catalogue</a:t>
            </a:r>
            <a:endParaRPr lang="en-US" dirty="0"/>
          </a:p>
        </p:txBody>
      </p:sp>
      <p:sp>
        <p:nvSpPr>
          <p:cNvPr id="17" name="Arrow: Right 16">
            <a:extLst>
              <a:ext uri="{FF2B5EF4-FFF2-40B4-BE49-F238E27FC236}">
                <a16:creationId xmlns:a16="http://schemas.microsoft.com/office/drawing/2014/main" id="{75BE9465-6633-7467-563E-1B32ED0A8F31}"/>
              </a:ext>
            </a:extLst>
          </p:cNvPr>
          <p:cNvSpPr/>
          <p:nvPr/>
        </p:nvSpPr>
        <p:spPr>
          <a:xfrm>
            <a:off x="2374969" y="1319578"/>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874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a:xfrm>
            <a:off x="358219" y="365125"/>
            <a:ext cx="11481847" cy="523221"/>
          </a:xfrm>
        </p:spPr>
        <p:txBody>
          <a:bodyPr>
            <a:normAutofit fontScale="90000"/>
          </a:bodyPr>
          <a:lstStyle/>
          <a:p>
            <a:r>
              <a:rPr lang="en-GB" b="1" dirty="0">
                <a:latin typeface="+mn-lt"/>
              </a:rPr>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556439" y="516841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(Thompson, 2017)</a:t>
            </a:r>
            <a:endParaRPr lang="en-US">
              <a:latin typeface="Calibri"/>
              <a:ea typeface="Calibri"/>
              <a:cs typeface="Calibri"/>
            </a:endParaRP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5970107" y="4164645"/>
            <a:ext cx="1040661" cy="941515"/>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56439" y="1249737"/>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286539" y="1504051"/>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666534" y="117411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C4D93855-E1C0-272C-47AE-C9BCED167BAD}"/>
              </a:ext>
            </a:extLst>
          </p:cNvPr>
          <p:cNvPicPr>
            <a:picLocks noChangeAspect="1"/>
          </p:cNvPicPr>
          <p:nvPr/>
        </p:nvPicPr>
        <p:blipFill>
          <a:blip r:embed="rId3"/>
          <a:stretch>
            <a:fillRect/>
          </a:stretch>
        </p:blipFill>
        <p:spPr>
          <a:xfrm>
            <a:off x="556439" y="2535643"/>
            <a:ext cx="11079121" cy="1629002"/>
          </a:xfrm>
          <a:prstGeom prst="rect">
            <a:avLst/>
          </a:prstGeom>
        </p:spPr>
      </p:pic>
      <p:sp>
        <p:nvSpPr>
          <p:cNvPr id="34" name="TextBox 33">
            <a:extLst>
              <a:ext uri="{FF2B5EF4-FFF2-40B4-BE49-F238E27FC236}">
                <a16:creationId xmlns:a16="http://schemas.microsoft.com/office/drawing/2014/main" id="{2E645A5C-673B-023C-F7F7-57302FB330ED}"/>
              </a:ext>
            </a:extLst>
          </p:cNvPr>
          <p:cNvSpPr txBox="1"/>
          <p:nvPr/>
        </p:nvSpPr>
        <p:spPr>
          <a:xfrm>
            <a:off x="7010768" y="4132194"/>
            <a:ext cx="493331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dirty="0">
                <a:latin typeface="Calibri"/>
                <a:ea typeface="Calibri Light"/>
                <a:cs typeface="Calibri Light"/>
              </a:rPr>
              <a:t>Journal Title Capitalised &amp; </a:t>
            </a:r>
            <a:r>
              <a:rPr lang="en-GB" sz="2400" i="1" dirty="0">
                <a:latin typeface="Calibri"/>
                <a:ea typeface="Calibri Light"/>
                <a:cs typeface="Calibri Light"/>
              </a:rPr>
              <a:t>in italics.</a:t>
            </a:r>
          </a:p>
          <a:p>
            <a:pPr marL="342900" indent="-342900">
              <a:buFont typeface="Arial"/>
              <a:buChar char="•"/>
            </a:pPr>
            <a:r>
              <a:rPr lang="en-GB" sz="2400" dirty="0">
                <a:latin typeface="Calibri"/>
                <a:ea typeface="Calibri Light"/>
                <a:cs typeface="Calibri Light"/>
              </a:rPr>
              <a:t>Volume, Issue and page range.</a:t>
            </a:r>
          </a:p>
          <a:p>
            <a:pPr marL="342900" indent="-342900">
              <a:buFont typeface="Arial"/>
              <a:buChar char="•"/>
            </a:pPr>
            <a:r>
              <a:rPr lang="en-GB" sz="2400" dirty="0">
                <a:latin typeface="Calibri"/>
                <a:ea typeface="Calibri Light"/>
                <a:cs typeface="Calibri Light"/>
              </a:rPr>
              <a:t>Doi or </a:t>
            </a:r>
            <a:r>
              <a:rPr lang="en-GB" sz="2400" dirty="0" err="1">
                <a:latin typeface="Calibri"/>
                <a:ea typeface="Calibri Light"/>
                <a:cs typeface="Calibri Light"/>
              </a:rPr>
              <a:t>url</a:t>
            </a:r>
            <a:r>
              <a:rPr lang="en-GB" sz="2400" dirty="0">
                <a:latin typeface="Calibri"/>
                <a:ea typeface="Calibri Light"/>
                <a:cs typeface="Calibri Light"/>
              </a:rPr>
              <a:t> (Accessed: date)</a:t>
            </a:r>
          </a:p>
        </p:txBody>
      </p:sp>
    </p:spTree>
    <p:extLst>
      <p:ext uri="{BB962C8B-B14F-4D97-AF65-F5344CB8AC3E}">
        <p14:creationId xmlns:p14="http://schemas.microsoft.com/office/powerpoint/2010/main" val="2918138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358219" y="188129"/>
            <a:ext cx="11481847" cy="530010"/>
          </a:xfrm>
        </p:spPr>
        <p:txBody>
          <a:bodyPr>
            <a:normAutofit fontScale="90000"/>
          </a:bodyPr>
          <a:lstStyle/>
          <a:p>
            <a:r>
              <a:rPr lang="en-US" b="1" dirty="0">
                <a:latin typeface="+mn-lt"/>
              </a:rPr>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3"/>
          <a:stretch>
            <a:fillRect/>
          </a:stretch>
        </p:blipFill>
        <p:spPr>
          <a:xfrm>
            <a:off x="2845895" y="1047185"/>
            <a:ext cx="6976392" cy="3792856"/>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923EF4EA-B433-34AC-4209-8CB308A7CE2C}"/>
              </a:ext>
            </a:extLst>
          </p:cNvPr>
          <p:cNvSpPr txBox="1"/>
          <p:nvPr/>
        </p:nvSpPr>
        <p:spPr>
          <a:xfrm>
            <a:off x="10018932" y="929603"/>
            <a:ext cx="1821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hlinkClick r:id="rId4"/>
              </a:rPr>
              <a:t>The Conversation</a:t>
            </a:r>
            <a:endParaRPr lang="en-US"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736465" y="5144001"/>
            <a:ext cx="9631759" cy="40011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panose="020F0502020204030204" pitchFamily="34" charset="0"/>
                <a:cs typeface="Calibri" panose="020F0502020204030204" pitchFamily="34" charset="0"/>
              </a:rPr>
              <a:t>TIP: </a:t>
            </a:r>
            <a:r>
              <a:rPr lang="en-GB" sz="2000" dirty="0">
                <a:latin typeface="Calibri" panose="020F0502020204030204" pitchFamily="34" charset="0"/>
                <a:cs typeface="Calibri" panose="020F0502020204030204" pitchFamily="34" charset="0"/>
              </a:rPr>
              <a:t>Explore: </a:t>
            </a:r>
            <a:r>
              <a:rPr lang="en-GB" sz="2000" b="1" dirty="0">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Referencing: The Basics in Moodle</a:t>
            </a:r>
            <a:r>
              <a:rPr lang="en-GB" sz="2000" b="1" dirty="0">
                <a:solidFill>
                  <a:schemeClr val="accent2"/>
                </a:solidFill>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602214" y="1688516"/>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602214" y="2772205"/>
            <a:ext cx="2288844" cy="853242"/>
            <a:chOff x="157318" y="3131159"/>
            <a:chExt cx="2288844" cy="853242"/>
          </a:xfrm>
        </p:grpSpPr>
        <p:sp>
          <p:nvSpPr>
            <p:cNvPr id="6" name="Arrow: Right 5">
              <a:extLst>
                <a:ext uri="{FF2B5EF4-FFF2-40B4-BE49-F238E27FC236}">
                  <a16:creationId xmlns:a16="http://schemas.microsoft.com/office/drawing/2014/main" id="{638DC319-64C7-758C-780F-76D5FC24CDBC}"/>
                </a:ext>
              </a:extLst>
            </p:cNvPr>
            <p:cNvSpPr/>
            <p:nvPr/>
          </p:nvSpPr>
          <p:spPr>
            <a:xfrm rot="19447593">
              <a:off x="1448254" y="3131159"/>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822287" y="2858102"/>
            <a:ext cx="1930546" cy="461665"/>
            <a:chOff x="9789076" y="3320759"/>
            <a:chExt cx="2071859"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6" y="3414558"/>
              <a:ext cx="757714"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8ACFFC-B9E2-31E9-EB88-005A27E48BB9}"/>
                </a:ext>
              </a:extLst>
            </p:cNvPr>
            <p:cNvSpPr txBox="1"/>
            <p:nvPr/>
          </p:nvSpPr>
          <p:spPr>
            <a:xfrm>
              <a:off x="10585734" y="3320759"/>
              <a:ext cx="1275201"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a:xfrm>
            <a:off x="358219" y="365125"/>
            <a:ext cx="11481847" cy="461665"/>
          </a:xfrm>
        </p:spPr>
        <p:txBody>
          <a:bodyPr>
            <a:normAutofit fontScale="90000"/>
          </a:bodyPr>
          <a:lstStyle/>
          <a:p>
            <a:r>
              <a:rPr lang="en-GB" b="1" dirty="0">
                <a:latin typeface="+mn-lt"/>
              </a:rPr>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48419" y="5165171"/>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38523" y="4198139"/>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err="1">
                  <a:latin typeface="Calibri"/>
                  <a:cs typeface="Calibri Light"/>
                </a:rPr>
                <a:t>Url</a:t>
              </a:r>
              <a:r>
                <a:rPr lang="en-GB" sz="2400">
                  <a:latin typeface="Calibri"/>
                  <a:cs typeface="Calibri Light"/>
                </a:rPr>
                <a:t>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WHO? </a:t>
              </a:r>
              <a:r>
                <a:rPr lang="en-GB" sz="2400">
                  <a:latin typeface="Calibri"/>
                  <a:cs typeface="Calibri Light"/>
                </a:rPr>
                <a:t>Author's surname 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a:xfrm>
            <a:off x="285067" y="231418"/>
            <a:ext cx="11481847" cy="707886"/>
          </a:xfrm>
        </p:spPr>
        <p:txBody>
          <a:bodyPr/>
          <a:lstStyle/>
          <a:p>
            <a:r>
              <a:rPr lang="en-GB" b="1" dirty="0">
                <a:latin typeface="+mn-lt"/>
              </a:rPr>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1073" y="1297042"/>
            <a:ext cx="6708803" cy="4263915"/>
          </a:xfrm>
        </p:spPr>
        <p:txBody>
          <a:bodyPr vert="horz" lIns="91440" tIns="45720" rIns="91440" bIns="45720" rtlCol="0" anchor="t">
            <a:normAutofit fontScale="92500" lnSpcReduction="20000"/>
          </a:bodyPr>
          <a:lstStyle/>
          <a:p>
            <a:pPr marL="0" indent="0">
              <a:buNone/>
            </a:pPr>
            <a:r>
              <a:rPr lang="en-GB" sz="2400" b="1" dirty="0">
                <a:latin typeface="Calibri"/>
                <a:ea typeface="Calibri"/>
                <a:cs typeface="Calibri"/>
              </a:rPr>
              <a:t>Reference List</a:t>
            </a:r>
          </a:p>
          <a:p>
            <a:pPr marL="0" indent="0">
              <a:lnSpc>
                <a:spcPct val="160000"/>
              </a:lnSpc>
              <a:buNone/>
            </a:pPr>
            <a:r>
              <a:rPr lang="en-GB" sz="1800" dirty="0">
                <a:latin typeface="Calibri"/>
                <a:ea typeface="Calibri"/>
                <a:cs typeface="Calibri"/>
              </a:rPr>
              <a:t>Cottrell, S. (2019) </a:t>
            </a:r>
            <a:r>
              <a:rPr lang="en-GB" sz="1800" i="1" dirty="0">
                <a:latin typeface="Calibri"/>
                <a:ea typeface="Calibri"/>
                <a:cs typeface="Calibri"/>
              </a:rPr>
              <a:t>The study skills handbook. </a:t>
            </a:r>
            <a:r>
              <a:rPr lang="en-GB" sz="1800" dirty="0">
                <a:latin typeface="Calibri"/>
                <a:ea typeface="Calibri"/>
                <a:cs typeface="Calibri"/>
              </a:rPr>
              <a:t>5th </a:t>
            </a:r>
            <a:r>
              <a:rPr lang="en-GB" sz="1800" dirty="0" err="1">
                <a:latin typeface="Calibri"/>
                <a:ea typeface="Calibri"/>
                <a:cs typeface="Calibri"/>
              </a:rPr>
              <a:t>edn</a:t>
            </a:r>
            <a:r>
              <a:rPr lang="en-GB" sz="1800" dirty="0">
                <a:latin typeface="Calibri"/>
                <a:ea typeface="Calibri"/>
                <a:cs typeface="Calibri"/>
              </a:rPr>
              <a:t>. Red Globe Press</a:t>
            </a:r>
            <a:endParaRPr lang="en-GB" sz="1800" dirty="0">
              <a:ea typeface="Calibri Light"/>
              <a:cs typeface="Calibri Light"/>
            </a:endParaRPr>
          </a:p>
          <a:p>
            <a:pPr marL="0" indent="0">
              <a:buNone/>
            </a:pPr>
            <a:endParaRPr lang="en-GB" sz="1800" dirty="0">
              <a:latin typeface="Calibri" panose="020F0502020204030204" pitchFamily="34" charset="0"/>
              <a:ea typeface="Calibri"/>
              <a:cs typeface="Calibri" panose="020F0502020204030204" pitchFamily="34" charset="0"/>
            </a:endParaRPr>
          </a:p>
          <a:p>
            <a:pPr marL="0" indent="0">
              <a:lnSpc>
                <a:spcPct val="170000"/>
              </a:lnSpc>
              <a:buNone/>
            </a:pPr>
            <a:r>
              <a:rPr lang="en-GB" sz="1800" dirty="0">
                <a:latin typeface="Calibri"/>
                <a:ea typeface="Calibri"/>
                <a:cs typeface="Calibri"/>
              </a:rPr>
              <a:t>Holford, A. (2022) </a:t>
            </a:r>
            <a:r>
              <a:rPr lang="en-GB" sz="1800" i="1" dirty="0">
                <a:latin typeface="Calibri"/>
                <a:ea typeface="Calibri"/>
                <a:cs typeface="Calibri"/>
              </a:rPr>
              <a:t>Student loans: would a graduate tax be a better option? </a:t>
            </a:r>
            <a:r>
              <a:rPr lang="en-GB" sz="1800" dirty="0">
                <a:latin typeface="Calibri"/>
                <a:ea typeface="Calibri"/>
                <a:cs typeface="Calibri"/>
              </a:rPr>
              <a:t>Available at: </a:t>
            </a:r>
            <a:r>
              <a:rPr lang="en-GB" sz="1800" dirty="0">
                <a:latin typeface="Calibri"/>
                <a:ea typeface="+mn-lt"/>
                <a:cs typeface="Calibri"/>
              </a:rPr>
              <a:t>https://theconversation.com/student-loans-would-a-graduate-tax-be-a-better-option-179253 (Accessed: 26 May 2022).</a:t>
            </a:r>
          </a:p>
          <a:p>
            <a:pPr marL="0" indent="0">
              <a:buNone/>
            </a:pPr>
            <a:endParaRPr lang="en-GB" sz="1800" dirty="0">
              <a:latin typeface="Calibri Light"/>
              <a:ea typeface="Calibri Light"/>
              <a:cs typeface="Calibri"/>
            </a:endParaRPr>
          </a:p>
          <a:p>
            <a:pPr marL="0" indent="0">
              <a:lnSpc>
                <a:spcPct val="170000"/>
              </a:lnSpc>
              <a:buNone/>
            </a:pPr>
            <a:r>
              <a:rPr lang="en-GB" sz="1800" dirty="0">
                <a:latin typeface="Calibri"/>
                <a:ea typeface="Calibri"/>
                <a:cs typeface="Calibri"/>
              </a:rPr>
              <a:t>Thompson, P. (2017) 'Communication technology use and study skills', </a:t>
            </a:r>
            <a:r>
              <a:rPr lang="en-GB" sz="1800" i="1" dirty="0">
                <a:latin typeface="Calibri"/>
                <a:ea typeface="Calibri"/>
                <a:cs typeface="Calibri"/>
              </a:rPr>
              <a:t>Active Learning in Higher Education, </a:t>
            </a:r>
            <a:r>
              <a:rPr lang="en-GB" sz="1800" dirty="0">
                <a:latin typeface="Calibri"/>
                <a:ea typeface="Calibri"/>
                <a:cs typeface="Calibri"/>
              </a:rPr>
              <a:t>18(3), pp. 257-270.  Available at: </a:t>
            </a:r>
            <a:r>
              <a:rPr lang="en-GB" sz="1800" dirty="0" err="1">
                <a:latin typeface="Calibri"/>
                <a:ea typeface="Calibri"/>
                <a:cs typeface="Calibri"/>
              </a:rPr>
              <a:t>doi</a:t>
            </a:r>
            <a:r>
              <a:rPr lang="en-GB" sz="1800" dirty="0">
                <a:latin typeface="Calibri"/>
                <a:ea typeface="Calibri"/>
                <a:cs typeface="Calibri"/>
              </a:rPr>
              <a:t>: 10.1177/1469787417715204</a:t>
            </a:r>
          </a:p>
          <a:p>
            <a:pPr marL="0" indent="0">
              <a:buNone/>
            </a:pPr>
            <a:endParaRPr lang="en-GB" sz="1800" dirty="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206592" y="5195514"/>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7045582" y="1714642"/>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7115820" y="4487628"/>
            <a:ext cx="1644567" cy="707886"/>
            <a:chOff x="10257605" y="4851042"/>
            <a:chExt cx="164456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485104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257605" y="5100517"/>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6919876" y="2996263"/>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747173C3-D445-5D70-D890-37A8EE981A5A}"/>
              </a:ext>
            </a:extLst>
          </p:cNvPr>
          <p:cNvSpPr txBox="1"/>
          <p:nvPr/>
        </p:nvSpPr>
        <p:spPr>
          <a:xfrm>
            <a:off x="9026769" y="2194740"/>
            <a:ext cx="3165231" cy="2542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Calibri"/>
                <a:ea typeface="Calibri"/>
                <a:cs typeface="Calibri"/>
              </a:rPr>
              <a:t>With practice, you will begin recognising the type of source from the information provided in the reference list. Explore '</a:t>
            </a:r>
            <a:r>
              <a:rPr lang="en-GB" dirty="0">
                <a:latin typeface="Calibri"/>
                <a:ea typeface="Calibri"/>
                <a:cs typeface="Calibri"/>
                <a:hlinkClick r:id="rId2"/>
              </a:rPr>
              <a:t>Referencing: the basics'</a:t>
            </a:r>
            <a:r>
              <a:rPr lang="en-GB" dirty="0">
                <a:latin typeface="Calibri"/>
                <a:ea typeface="Calibri"/>
                <a:cs typeface="Calibri"/>
              </a:rPr>
              <a:t> for more details.</a:t>
            </a:r>
            <a:endParaRPr lang="en-US" dirty="0"/>
          </a:p>
        </p:txBody>
      </p:sp>
    </p:spTree>
    <p:extLst>
      <p:ext uri="{BB962C8B-B14F-4D97-AF65-F5344CB8AC3E}">
        <p14:creationId xmlns:p14="http://schemas.microsoft.com/office/powerpoint/2010/main" val="307667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1+#ppt_w/2"/>
                                          </p:val>
                                        </p:tav>
                                        <p:tav tm="100000">
                                          <p:val>
                                            <p:strVal val="#ppt_x"/>
                                          </p:val>
                                        </p:tav>
                                      </p:tavLst>
                                    </p:anim>
                                    <p:anim calcmode="lin" valueType="num">
                                      <p:cBhvr additive="base">
                                        <p:cTn id="16" dur="500" fill="hold"/>
                                        <p:tgtEl>
                                          <p:spTgt spid="16"/>
                                        </p:tgtEl>
                                        <p:attrNameLst>
                                          <p:attrName>ppt_y</p:attrName>
                                        </p:attrNameLst>
                                      </p:cBhvr>
                                      <p:tavLst>
                                        <p:tav tm="0">
                                          <p:val>
                                            <p:strVal val="#ppt_y"/>
                                          </p:val>
                                        </p:tav>
                                        <p:tav tm="100000">
                                          <p:val>
                                            <p:strVal val="#ppt_y"/>
                                          </p:val>
                                        </p:tav>
                                      </p:tavLst>
                                    </p:anim>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198120" y="157956"/>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3" name="Content Placeholder 2">
            <a:extLst>
              <a:ext uri="{FF2B5EF4-FFF2-40B4-BE49-F238E27FC236}">
                <a16:creationId xmlns:a16="http://schemas.microsoft.com/office/drawing/2014/main" id="{A19AEAFB-E07F-178F-F7EA-7422D5617C79}"/>
              </a:ext>
            </a:extLst>
          </p:cNvPr>
          <p:cNvSpPr>
            <a:spLocks noGrp="1"/>
          </p:cNvSpPr>
          <p:nvPr>
            <p:ph sz="quarter" idx="10"/>
          </p:nvPr>
        </p:nvSpPr>
        <p:spPr>
          <a:xfrm>
            <a:off x="402465" y="1215958"/>
            <a:ext cx="11674336" cy="929265"/>
          </a:xfrm>
        </p:spPr>
        <p:txBody>
          <a:bodyPr vert="horz" lIns="91440" tIns="45720" rIns="91440" bIns="45720" rtlCol="0" anchor="t">
            <a:normAutofit fontScale="85000" lnSpcReduction="10000"/>
          </a:bodyPr>
          <a:lstStyle/>
          <a:p>
            <a:pPr marL="0" indent="0">
              <a:buNone/>
            </a:pPr>
            <a:r>
              <a:rPr lang="en-GB" sz="2600" b="1" dirty="0">
                <a:latin typeface="Calibri "/>
              </a:rPr>
              <a:t>Check your assessment brief or with your tutor to confirm if the use of GenAI is permitted.</a:t>
            </a:r>
          </a:p>
          <a:p>
            <a:pPr marL="0" indent="0">
              <a:buNone/>
            </a:pPr>
            <a:r>
              <a:rPr lang="en-GB" sz="2600" dirty="0">
                <a:latin typeface="Calibri "/>
              </a:rPr>
              <a:t>If so, use AI tools effectively, critically and ethically – incorporate into good academic practice.</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084E62DA-0D8F-8EFE-04F1-3AC5BE0CC9BB}"/>
              </a:ext>
            </a:extLst>
          </p:cNvPr>
          <p:cNvSpPr txBox="1"/>
          <p:nvPr/>
        </p:nvSpPr>
        <p:spPr>
          <a:xfrm>
            <a:off x="595619" y="2509660"/>
            <a:ext cx="6041513" cy="830997"/>
          </a:xfrm>
          <a:prstGeom prst="rect">
            <a:avLst/>
          </a:prstGeom>
          <a:noFill/>
        </p:spPr>
        <p:txBody>
          <a:bodyPr wrap="square">
            <a:spAutoFit/>
          </a:bodyPr>
          <a:lstStyle/>
          <a:p>
            <a:pPr marL="342900" indent="-342900">
              <a:buFont typeface="Arial" panose="020B0604020202020204" pitchFamily="34" charset="0"/>
              <a:buChar char="•"/>
            </a:pPr>
            <a:r>
              <a:rPr lang="en-GB" sz="2400" b="1" dirty="0">
                <a:latin typeface="Calibri "/>
              </a:rPr>
              <a:t>Evaluate</a:t>
            </a:r>
            <a:r>
              <a:rPr lang="en-GB" sz="2400" dirty="0">
                <a:latin typeface="Calibri "/>
              </a:rPr>
              <a:t> all generated sources critically – e.g. CRAAP test. </a:t>
            </a:r>
          </a:p>
        </p:txBody>
      </p:sp>
      <p:pic>
        <p:nvPicPr>
          <p:cNvPr id="9" name="Picture 8" descr="A blue letter on a black background&#10;&#10;AI-generated content may be incorrect.">
            <a:extLst>
              <a:ext uri="{FF2B5EF4-FFF2-40B4-BE49-F238E27FC236}">
                <a16:creationId xmlns:a16="http://schemas.microsoft.com/office/drawing/2014/main" id="{8014BDE9-5BCC-5105-96D6-25BA13D265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9859" y="2249308"/>
            <a:ext cx="4197106" cy="23593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6FBA1C49-3240-4161-DB48-BA84937B8345}"/>
              </a:ext>
            </a:extLst>
          </p:cNvPr>
          <p:cNvSpPr txBox="1"/>
          <p:nvPr/>
        </p:nvSpPr>
        <p:spPr>
          <a:xfrm>
            <a:off x="402465" y="4811045"/>
            <a:ext cx="11937288" cy="830997"/>
          </a:xfrm>
          <a:prstGeom prst="rect">
            <a:avLst/>
          </a:prstGeom>
          <a:noFill/>
        </p:spPr>
        <p:txBody>
          <a:bodyPr wrap="square" lIns="91440" tIns="45720" rIns="91440" bIns="45720" rtlCol="0" anchor="t">
            <a:spAutoFit/>
          </a:bodyPr>
          <a:lstStyle/>
          <a:p>
            <a:r>
              <a:rPr lang="en-GB" sz="2400" b="1" dirty="0">
                <a:latin typeface="Calibri"/>
                <a:ea typeface="Calibri"/>
                <a:cs typeface="Calibri"/>
              </a:rPr>
              <a:t>Note: </a:t>
            </a:r>
            <a:r>
              <a:rPr lang="en-GB" sz="2400" dirty="0">
                <a:latin typeface="Calibri"/>
                <a:ea typeface="Calibri"/>
                <a:cs typeface="Calibri"/>
              </a:rPr>
              <a:t>AI can help summarise or evaluate a text. If you then plan to use this text in your work, always read the original yourself. You can then </a:t>
            </a:r>
            <a:r>
              <a:rPr lang="en-GB" sz="2400" b="1" dirty="0">
                <a:latin typeface="Calibri"/>
                <a:ea typeface="Calibri"/>
                <a:cs typeface="Calibri"/>
              </a:rPr>
              <a:t>reference</a:t>
            </a:r>
            <a:r>
              <a:rPr lang="en-GB" sz="2400" dirty="0">
                <a:latin typeface="Calibri"/>
                <a:ea typeface="Calibri"/>
                <a:cs typeface="Calibri"/>
              </a:rPr>
              <a:t> the original source as usual.</a:t>
            </a:r>
          </a:p>
        </p:txBody>
      </p:sp>
      <p:sp>
        <p:nvSpPr>
          <p:cNvPr id="4" name="TextBox 3">
            <a:extLst>
              <a:ext uri="{FF2B5EF4-FFF2-40B4-BE49-F238E27FC236}">
                <a16:creationId xmlns:a16="http://schemas.microsoft.com/office/drawing/2014/main" id="{AE345FE2-6856-4BB8-4738-EA6A44AFD47E}"/>
              </a:ext>
            </a:extLst>
          </p:cNvPr>
          <p:cNvSpPr txBox="1"/>
          <p:nvPr/>
        </p:nvSpPr>
        <p:spPr>
          <a:xfrm>
            <a:off x="595619" y="3636971"/>
            <a:ext cx="643901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
                <a:hlinkClick r:id="rId4"/>
              </a:rPr>
              <a:t>Acknowledge</a:t>
            </a:r>
            <a:r>
              <a:rPr lang="en-GB" sz="2400" dirty="0">
                <a:latin typeface="Calibri "/>
              </a:rPr>
              <a:t> and </a:t>
            </a:r>
            <a:r>
              <a:rPr lang="en-GB" sz="2400" b="1" dirty="0">
                <a:latin typeface="Calibri "/>
              </a:rPr>
              <a:t>reference</a:t>
            </a:r>
            <a:r>
              <a:rPr lang="en-GB" sz="2400" dirty="0">
                <a:latin typeface="Calibri "/>
              </a:rPr>
              <a:t> the use of all AI appropriately. </a:t>
            </a:r>
            <a:endParaRPr lang="en-GB" sz="1800" dirty="0"/>
          </a:p>
        </p:txBody>
      </p:sp>
    </p:spTree>
    <p:extLst>
      <p:ext uri="{BB962C8B-B14F-4D97-AF65-F5344CB8AC3E}">
        <p14:creationId xmlns:p14="http://schemas.microsoft.com/office/powerpoint/2010/main" val="88408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10"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2905629" y="539496"/>
            <a:ext cx="9045329" cy="5085164"/>
          </a:xfrm>
          <a:prstGeom prst="rect">
            <a:avLst/>
          </a:prstGeom>
          <a:noFill/>
        </p:spPr>
      </p:pic>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305050" y="224852"/>
            <a:ext cx="10795518" cy="662116"/>
          </a:xfrm>
        </p:spPr>
        <p:txBody>
          <a:bodyPr anchor="b">
            <a:normAutofit fontScale="90000"/>
          </a:bodyPr>
          <a:lstStyle/>
          <a:p>
            <a:r>
              <a:rPr lang="en-GB" dirty="0">
                <a:latin typeface="+mn-lt"/>
              </a:rPr>
              <a:t>AI CRAAP Test</a:t>
            </a:r>
          </a:p>
        </p:txBody>
      </p:sp>
      <p:sp>
        <p:nvSpPr>
          <p:cNvPr id="5" name="TextBox 4">
            <a:extLst>
              <a:ext uri="{FF2B5EF4-FFF2-40B4-BE49-F238E27FC236}">
                <a16:creationId xmlns:a16="http://schemas.microsoft.com/office/drawing/2014/main" id="{A4031F61-9EEF-324A-23ED-391EC6AB08B5}"/>
              </a:ext>
            </a:extLst>
          </p:cNvPr>
          <p:cNvSpPr txBox="1"/>
          <p:nvPr/>
        </p:nvSpPr>
        <p:spPr>
          <a:xfrm>
            <a:off x="509709" y="2828835"/>
            <a:ext cx="21912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Adapted and reproduced with kind permission from </a:t>
            </a:r>
            <a:r>
              <a:rPr lang="en-GB" dirty="0">
                <a:latin typeface="Calibri"/>
                <a:ea typeface="Calibri Light"/>
                <a:cs typeface="Calibri Light"/>
                <a:hlinkClick r:id="rId4"/>
              </a:rPr>
              <a:t>Bristol University Library.</a:t>
            </a:r>
            <a:endParaRPr lang="en-GB" dirty="0">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698242" y="928209"/>
            <a:ext cx="4404853" cy="887437"/>
          </a:xfrm>
        </p:spPr>
        <p:txBody>
          <a:bodyPr>
            <a:normAutofit fontScale="77500" lnSpcReduction="20000"/>
          </a:bodyPr>
          <a:lstStyle/>
          <a:p>
            <a:r>
              <a:rPr lang="en-GB" sz="2900" dirty="0">
                <a:latin typeface="Calibri "/>
                <a:hlinkClick r:id="rId3"/>
              </a:rPr>
              <a:t>Library </a:t>
            </a:r>
            <a:r>
              <a:rPr lang="en-GB" sz="2900" dirty="0" err="1">
                <a:latin typeface="Calibri "/>
                <a:hlinkClick r:id="rId3"/>
              </a:rPr>
              <a:t>Infoskills</a:t>
            </a:r>
            <a:r>
              <a:rPr lang="en-GB" sz="2900" dirty="0">
                <a:latin typeface="Calibri "/>
              </a:rPr>
              <a:t>: </a:t>
            </a:r>
          </a:p>
          <a:p>
            <a:r>
              <a:rPr lang="en-GB" dirty="0">
                <a:latin typeface="Calibri "/>
              </a:rPr>
              <a:t>(</a:t>
            </a:r>
            <a:r>
              <a:rPr lang="en-GB" dirty="0">
                <a:latin typeface="Calibri "/>
                <a:hlinkClick r:id="rId4"/>
              </a:rPr>
              <a:t>Gen AI</a:t>
            </a:r>
            <a:r>
              <a:rPr lang="en-GB" dirty="0">
                <a:latin typeface="Calibri "/>
              </a:rPr>
              <a:t> &amp; </a:t>
            </a:r>
            <a:r>
              <a:rPr lang="en-GB" dirty="0">
                <a:latin typeface="Calibri "/>
                <a:hlinkClick r:id="rId5"/>
              </a:rPr>
              <a:t>Advanced searching</a:t>
            </a:r>
            <a:r>
              <a:rPr lang="en-GB" dirty="0">
                <a:latin typeface="Calibri "/>
              </a:rPr>
              <a:t> sections).</a:t>
            </a:r>
            <a:endParaRPr lang="en-US" dirty="0">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6"/>
          <a:stretch>
            <a:fillRect/>
          </a:stretch>
        </p:blipFill>
        <p:spPr>
          <a:xfrm>
            <a:off x="7040650" y="2149179"/>
            <a:ext cx="4217792" cy="32747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7848784" y="1022984"/>
            <a:ext cx="2432050" cy="513104"/>
          </a:xfrm>
        </p:spPr>
        <p:txBody>
          <a:bodyPr>
            <a:normAutofit/>
          </a:bodyPr>
          <a:lstStyle/>
          <a:p>
            <a:r>
              <a:rPr lang="en-GB" dirty="0">
                <a:latin typeface="Calibri "/>
                <a:hlinkClick r:id="rId7"/>
              </a:rPr>
              <a:t>Cite Them Right</a:t>
            </a:r>
            <a:endParaRPr lang="en-US" dirty="0">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8"/>
          <a:stretch>
            <a:fillRect/>
          </a:stretch>
        </p:blipFill>
        <p:spPr>
          <a:xfrm>
            <a:off x="1033681" y="2039112"/>
            <a:ext cx="3417394" cy="34948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a:xfrm>
            <a:off x="698242" y="265291"/>
            <a:ext cx="10795518" cy="533011"/>
          </a:xfrm>
        </p:spPr>
        <p:txBody>
          <a:bodyPr>
            <a:normAutofit fontScale="90000"/>
          </a:bodyPr>
          <a:lstStyle/>
          <a:p>
            <a:r>
              <a:rPr lang="en-GB" dirty="0">
                <a:latin typeface="+mn-lt"/>
              </a:rPr>
              <a:t>Further AI resources:</a:t>
            </a:r>
          </a:p>
        </p:txBody>
      </p:sp>
    </p:spTree>
    <p:extLst>
      <p:ext uri="{BB962C8B-B14F-4D97-AF65-F5344CB8AC3E}">
        <p14:creationId xmlns:p14="http://schemas.microsoft.com/office/powerpoint/2010/main" val="45024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0D0B7-1D8D-697C-1A67-C6E1B40B4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8B3E6-C411-9145-FAA9-FD33BBA1BB39}"/>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1CDA5D4C-1A34-7168-3E87-5A7901AA9535}"/>
              </a:ext>
            </a:extLst>
          </p:cNvPr>
          <p:cNvGraphicFramePr>
            <a:graphicFrameLocks noGrp="1"/>
          </p:cNvGraphicFramePr>
          <p:nvPr>
            <p:ph sz="quarter" idx="10"/>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16910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3CD2DF-9858-6AD7-D844-DB7DAE15F4BB}"/>
              </a:ext>
            </a:extLst>
          </p:cNvPr>
          <p:cNvSpPr/>
          <p:nvPr/>
        </p:nvSpPr>
        <p:spPr>
          <a:xfrm>
            <a:off x="3554547" y="203672"/>
            <a:ext cx="7976249" cy="533707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961C0179-5EBE-87C7-CA74-CBE4C5C04689}"/>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3A0531-2096-3D56-B011-72493F32B7FB}"/>
              </a:ext>
            </a:extLst>
          </p:cNvPr>
          <p:cNvSpPr txBox="1"/>
          <p:nvPr/>
        </p:nvSpPr>
        <p:spPr>
          <a:xfrm>
            <a:off x="874591" y="2364377"/>
            <a:ext cx="1999238" cy="1015663"/>
          </a:xfrm>
          <a:prstGeom prst="rect">
            <a:avLst/>
          </a:prstGeom>
          <a:noFill/>
        </p:spPr>
        <p:txBody>
          <a:bodyPr wrap="square" rtlCol="0">
            <a:spAutoFit/>
          </a:bodyPr>
          <a:lstStyle/>
          <a:p>
            <a:r>
              <a:rPr lang="en-GB" sz="6000" b="1" dirty="0">
                <a:solidFill>
                  <a:schemeClr val="bg1"/>
                </a:solidFill>
                <a:latin typeface="Calibri "/>
              </a:rPr>
              <a:t>Find</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06CDE6CA-A8FC-C362-3683-59E2155151A7}"/>
              </a:ext>
            </a:extLst>
          </p:cNvPr>
          <p:cNvSpPr txBox="1"/>
          <p:nvPr/>
        </p:nvSpPr>
        <p:spPr>
          <a:xfrm>
            <a:off x="4018364" y="595351"/>
            <a:ext cx="7512432" cy="483209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b="1" dirty="0">
                <a:latin typeface="Calibri "/>
              </a:rPr>
              <a:t>Identify</a:t>
            </a:r>
            <a:r>
              <a:rPr lang="en-GB" sz="2200" dirty="0">
                <a:latin typeface="Calibri "/>
              </a:rPr>
              <a:t> what type of information you need (</a:t>
            </a:r>
            <a:r>
              <a:rPr lang="en-GB" sz="2200" dirty="0">
                <a:latin typeface="Calibri "/>
                <a:hlinkClick r:id="rId3"/>
              </a:rPr>
              <a:t>Identifying information</a:t>
            </a:r>
            <a:r>
              <a:rPr lang="en-GB" sz="2200" dirty="0">
                <a:latin typeface="Calibri "/>
              </a:rPr>
              <a:t> unit).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Find </a:t>
            </a:r>
            <a:r>
              <a:rPr lang="en-GB" sz="2200" dirty="0">
                <a:latin typeface="Calibri "/>
              </a:rPr>
              <a:t>a suitable academic source - the library is best for this (</a:t>
            </a:r>
            <a:r>
              <a:rPr lang="en-GB" sz="2200" dirty="0">
                <a:latin typeface="Calibri "/>
                <a:hlinkClick r:id="rId4"/>
              </a:rPr>
              <a:t>Searching for information</a:t>
            </a:r>
            <a:r>
              <a:rPr lang="en-GB" sz="2200" dirty="0">
                <a:latin typeface="Calibri "/>
              </a:rPr>
              <a:t> unit).</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b="1" dirty="0">
                <a:latin typeface="Calibri "/>
              </a:rPr>
              <a:t>Evaluate</a:t>
            </a:r>
            <a:r>
              <a:rPr lang="en-GB" sz="2200" dirty="0">
                <a:latin typeface="Calibri "/>
              </a:rPr>
              <a:t> the source – use the CRAAP or SIFT test to help you. (</a:t>
            </a:r>
            <a:r>
              <a:rPr lang="en-GB" sz="2200" dirty="0">
                <a:latin typeface="Calibri "/>
                <a:hlinkClick r:id="rId5"/>
              </a:rPr>
              <a:t>Evaluating information unit</a:t>
            </a:r>
            <a:r>
              <a:rPr lang="en-GB" sz="2200" dirty="0">
                <a:latin typeface="Calibri "/>
              </a:rPr>
              <a: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Save</a:t>
            </a:r>
            <a:r>
              <a:rPr lang="en-GB" sz="2200" dirty="0">
                <a:latin typeface="Calibri "/>
              </a:rPr>
              <a:t> your source somewhere suitable so you can retrieve later – your favourites on your online resource list is great for this (</a:t>
            </a:r>
            <a:r>
              <a:rPr lang="en-GB" sz="2200" dirty="0">
                <a:latin typeface="Calibri "/>
                <a:hlinkClick r:id="rId6"/>
              </a:rPr>
              <a:t>Online resource list unit</a:t>
            </a:r>
            <a:r>
              <a:rPr lang="en-GB" sz="2200" dirty="0">
                <a:latin typeface="Calibri "/>
              </a:rPr>
              <a:t>).</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Note</a:t>
            </a:r>
            <a:r>
              <a:rPr lang="en-GB" sz="2200" dirty="0">
                <a:latin typeface="Calibri "/>
              </a:rPr>
              <a:t> all the information you will need for your reference.</a:t>
            </a:r>
            <a:endParaRPr lang="en-US" sz="2200" dirty="0">
              <a:latin typeface="Calibri "/>
            </a:endParaRPr>
          </a:p>
        </p:txBody>
      </p:sp>
    </p:spTree>
    <p:extLst>
      <p:ext uri="{BB962C8B-B14F-4D97-AF65-F5344CB8AC3E}">
        <p14:creationId xmlns:p14="http://schemas.microsoft.com/office/powerpoint/2010/main" val="6214783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EBC81-F1BA-F701-DADB-8A05570F954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A9DD438-43AA-0429-8EDB-A9F3E062ED4E}"/>
              </a:ext>
            </a:extLst>
          </p:cNvPr>
          <p:cNvSpPr/>
          <p:nvPr/>
        </p:nvSpPr>
        <p:spPr>
          <a:xfrm>
            <a:off x="3538743" y="1219375"/>
            <a:ext cx="8315662" cy="3904643"/>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025FA6A4-2890-EBBC-7C15-EEF73F7863AF}"/>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98C6F-F691-43B2-113B-51F2722F429A}"/>
              </a:ext>
            </a:extLst>
          </p:cNvPr>
          <p:cNvSpPr txBox="1"/>
          <p:nvPr/>
        </p:nvSpPr>
        <p:spPr>
          <a:xfrm>
            <a:off x="1053403" y="2503565"/>
            <a:ext cx="1999238" cy="1015663"/>
          </a:xfrm>
          <a:prstGeom prst="rect">
            <a:avLst/>
          </a:prstGeom>
          <a:noFill/>
        </p:spPr>
        <p:txBody>
          <a:bodyPr wrap="square" rtlCol="0">
            <a:spAutoFit/>
          </a:bodyPr>
          <a:lstStyle/>
          <a:p>
            <a:r>
              <a:rPr lang="en-GB" sz="6000" b="1" dirty="0">
                <a:solidFill>
                  <a:schemeClr val="bg1"/>
                </a:solidFill>
                <a:latin typeface="Calibri "/>
              </a:rPr>
              <a:t>Cite</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2D41EF3E-F9CE-CD7C-E4A2-916A5739195C}"/>
              </a:ext>
            </a:extLst>
          </p:cNvPr>
          <p:cNvSpPr txBox="1"/>
          <p:nvPr/>
        </p:nvSpPr>
        <p:spPr>
          <a:xfrm>
            <a:off x="3979404" y="2017534"/>
            <a:ext cx="7512432"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libri "/>
              </a:rPr>
              <a:t>Cite your source </a:t>
            </a:r>
            <a:r>
              <a:rPr lang="en-GB" sz="2400" dirty="0">
                <a:latin typeface="Calibri "/>
              </a:rPr>
              <a:t>in your text at the point you are paraphrasing, quoting or summarising your source material.</a:t>
            </a:r>
          </a:p>
          <a:p>
            <a:endParaRPr lang="en-GB" sz="2400" dirty="0">
              <a:latin typeface="Calibri "/>
            </a:endParaRPr>
          </a:p>
          <a:p>
            <a:pPr marL="285750" indent="-285750">
              <a:buFont typeface="Arial" panose="020B0604020202020204" pitchFamily="34" charset="0"/>
              <a:buChar char="•"/>
            </a:pPr>
            <a:r>
              <a:rPr lang="en-GB" sz="2400" b="1" dirty="0">
                <a:latin typeface="Calibri "/>
              </a:rPr>
              <a:t>Include </a:t>
            </a:r>
            <a:r>
              <a:rPr lang="en-GB" sz="2400" dirty="0">
                <a:latin typeface="Calibri "/>
              </a:rPr>
              <a:t>the author’s name, year of publication and page number (if applicable). </a:t>
            </a:r>
            <a:endParaRPr lang="en-US" sz="2400" dirty="0">
              <a:latin typeface="Calibri "/>
            </a:endParaRPr>
          </a:p>
        </p:txBody>
      </p:sp>
    </p:spTree>
    <p:extLst>
      <p:ext uri="{BB962C8B-B14F-4D97-AF65-F5344CB8AC3E}">
        <p14:creationId xmlns:p14="http://schemas.microsoft.com/office/powerpoint/2010/main" val="24131169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1541F-8BDE-C5A0-5DA4-F0AC2AADE12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0C2B613-19B3-27DD-8BDF-42220408F865}"/>
              </a:ext>
            </a:extLst>
          </p:cNvPr>
          <p:cNvSpPr/>
          <p:nvPr/>
        </p:nvSpPr>
        <p:spPr>
          <a:xfrm>
            <a:off x="3487961" y="652855"/>
            <a:ext cx="8315662" cy="474210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E997D881-2BE2-5CD3-25FA-F99492D851DA}"/>
              </a:ext>
            </a:extLst>
          </p:cNvPr>
          <p:cNvSpPr/>
          <p:nvPr/>
        </p:nvSpPr>
        <p:spPr>
          <a:xfrm rot="3401645">
            <a:off x="282269" y="1567516"/>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0EB6A-C8DA-306F-17B8-7F918CF358DF}"/>
              </a:ext>
            </a:extLst>
          </p:cNvPr>
          <p:cNvSpPr txBox="1"/>
          <p:nvPr/>
        </p:nvSpPr>
        <p:spPr>
          <a:xfrm>
            <a:off x="698242" y="2413337"/>
            <a:ext cx="2267026" cy="1015663"/>
          </a:xfrm>
          <a:prstGeom prst="rect">
            <a:avLst/>
          </a:prstGeom>
          <a:noFill/>
        </p:spPr>
        <p:txBody>
          <a:bodyPr wrap="square" rtlCol="0">
            <a:spAutoFit/>
          </a:bodyPr>
          <a:lstStyle/>
          <a:p>
            <a:r>
              <a:rPr lang="en-GB" sz="6000" b="1" dirty="0">
                <a:solidFill>
                  <a:schemeClr val="bg1"/>
                </a:solidFill>
                <a:latin typeface="Calibri "/>
              </a:rPr>
              <a:t>Create</a:t>
            </a:r>
            <a:endParaRPr lang="en-US" sz="6000" b="1" dirty="0">
              <a:solidFill>
                <a:schemeClr val="bg1"/>
              </a:solidFill>
              <a:latin typeface="Calibri "/>
            </a:endParaRPr>
          </a:p>
        </p:txBody>
      </p:sp>
      <p:sp>
        <p:nvSpPr>
          <p:cNvPr id="4" name="TextBox 3">
            <a:extLst>
              <a:ext uri="{FF2B5EF4-FFF2-40B4-BE49-F238E27FC236}">
                <a16:creationId xmlns:a16="http://schemas.microsoft.com/office/drawing/2014/main" id="{70AA1AC3-3AE9-914C-51F1-7B02BDDEDCC1}"/>
              </a:ext>
            </a:extLst>
          </p:cNvPr>
          <p:cNvSpPr txBox="1"/>
          <p:nvPr/>
        </p:nvSpPr>
        <p:spPr>
          <a:xfrm>
            <a:off x="4277750" y="1539674"/>
            <a:ext cx="7173961" cy="3046988"/>
          </a:xfrm>
          <a:prstGeom prst="rect">
            <a:avLst/>
          </a:prstGeom>
          <a:noFill/>
        </p:spPr>
        <p:txBody>
          <a:bodyPr wrap="square" lIns="91440" tIns="45720" rIns="91440" bIns="45720" rtlCol="0" anchor="t">
            <a:spAutoFit/>
          </a:bodyPr>
          <a:lstStyle/>
          <a:p>
            <a:r>
              <a:rPr lang="en-GB" sz="2400" dirty="0">
                <a:latin typeface="Calibri "/>
              </a:rPr>
              <a:t>Your reference list by:</a:t>
            </a:r>
          </a:p>
          <a:p>
            <a:pPr marL="285750" indent="-285750">
              <a:buFont typeface="Arial" panose="020B0604020202020204" pitchFamily="34" charset="0"/>
              <a:buChar char="•"/>
            </a:pPr>
            <a:r>
              <a:rPr lang="en-GB" sz="2400" dirty="0">
                <a:latin typeface="Calibri "/>
              </a:rPr>
              <a:t>Starting a new page at the end of your essay / report / assignment.</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Giving it a title: Reference List.</a:t>
            </a:r>
          </a:p>
          <a:p>
            <a:endParaRPr lang="en-GB" sz="2400" dirty="0">
              <a:latin typeface="Calibri "/>
            </a:endParaRPr>
          </a:p>
          <a:p>
            <a:pPr marL="285750" indent="-285750">
              <a:buFont typeface="Arial" panose="020B0604020202020204" pitchFamily="34" charset="0"/>
              <a:buChar char="•"/>
            </a:pPr>
            <a:r>
              <a:rPr lang="en-GB" sz="2400" dirty="0">
                <a:latin typeface="Calibri "/>
              </a:rPr>
              <a:t>Listing your references in alphabetical order by author’s surname.</a:t>
            </a:r>
            <a:endParaRPr lang="en-US" sz="2400" dirty="0">
              <a:latin typeface="Calibri "/>
            </a:endParaRPr>
          </a:p>
        </p:txBody>
      </p:sp>
    </p:spTree>
    <p:extLst>
      <p:ext uri="{BB962C8B-B14F-4D97-AF65-F5344CB8AC3E}">
        <p14:creationId xmlns:p14="http://schemas.microsoft.com/office/powerpoint/2010/main" val="650119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C438-EDA6-B66F-E5D6-DE2682C065C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6C8FC71-225F-0039-F0F6-0413D3E81779}"/>
              </a:ext>
            </a:extLst>
          </p:cNvPr>
          <p:cNvSpPr/>
          <p:nvPr/>
        </p:nvSpPr>
        <p:spPr>
          <a:xfrm>
            <a:off x="3646565" y="603776"/>
            <a:ext cx="8315662" cy="470888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D9EA38AE-035D-20F8-5456-D05FC50589E2}"/>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C7B51F-DF6A-7129-7722-90535F151DFC}"/>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Format</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C45F2E4-B242-BE21-05A4-E03D6451F5BF}"/>
              </a:ext>
            </a:extLst>
          </p:cNvPr>
          <p:cNvSpPr txBox="1"/>
          <p:nvPr/>
        </p:nvSpPr>
        <p:spPr>
          <a:xfrm>
            <a:off x="4217415" y="1118571"/>
            <a:ext cx="7173961"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Use the correct format for your source, e.g. book, journal article, website, report, etc. (</a:t>
            </a:r>
            <a:r>
              <a:rPr lang="en-GB" sz="2400" dirty="0">
                <a:latin typeface="Calibri "/>
                <a:hlinkClick r:id="rId2"/>
              </a:rPr>
              <a:t>Harvard referencing: the mechanics unit</a:t>
            </a:r>
            <a:r>
              <a:rPr lang="en-GB" sz="2400" dirty="0">
                <a:latin typeface="Calibri "/>
              </a:rPr>
              <a:t>). </a:t>
            </a:r>
          </a:p>
          <a:p>
            <a:endParaRPr lang="en-GB" sz="2400" dirty="0">
              <a:latin typeface="Calibri "/>
            </a:endParaRPr>
          </a:p>
          <a:p>
            <a:pPr marL="285750" indent="-285750">
              <a:buFont typeface="Arial" panose="020B0604020202020204" pitchFamily="34" charset="0"/>
              <a:buChar char="•"/>
            </a:pPr>
            <a:r>
              <a:rPr lang="en-GB" sz="2400" dirty="0">
                <a:latin typeface="Calibri "/>
              </a:rPr>
              <a:t>Use UWTSD’s </a:t>
            </a:r>
            <a:r>
              <a:rPr lang="en-GB" sz="2400" dirty="0">
                <a:latin typeface="Calibri "/>
                <a:hlinkClick r:id="rId3"/>
              </a:rPr>
              <a:t>Harvard Referencing Handbook</a:t>
            </a:r>
            <a:r>
              <a:rPr lang="en-GB" sz="2400" dirty="0">
                <a:latin typeface="Calibri "/>
              </a:rPr>
              <a:t> to help you format your reference. </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The </a:t>
            </a:r>
            <a:r>
              <a:rPr lang="en-GB" sz="2400" dirty="0">
                <a:latin typeface="Calibri "/>
                <a:hlinkClick r:id="rId4"/>
              </a:rPr>
              <a:t>Cite Them Right database</a:t>
            </a:r>
            <a:r>
              <a:rPr lang="en-GB" sz="2400" dirty="0">
                <a:latin typeface="Calibri "/>
              </a:rPr>
              <a:t> is also available online to support you. </a:t>
            </a:r>
          </a:p>
          <a:p>
            <a:pPr marL="285750" indent="-285750">
              <a:buFont typeface="Arial" panose="020B0604020202020204" pitchFamily="34" charset="0"/>
              <a:buChar char="•"/>
            </a:pPr>
            <a:endParaRPr lang="en-US" sz="2400" dirty="0">
              <a:latin typeface="Calibri "/>
            </a:endParaRPr>
          </a:p>
        </p:txBody>
      </p:sp>
    </p:spTree>
    <p:extLst>
      <p:ext uri="{BB962C8B-B14F-4D97-AF65-F5344CB8AC3E}">
        <p14:creationId xmlns:p14="http://schemas.microsoft.com/office/powerpoint/2010/main" val="30462498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3808-A602-B130-95DF-1F1BC0F61B8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2DA8AC-2A69-BDEA-784A-75CD124C3035}"/>
              </a:ext>
            </a:extLst>
          </p:cNvPr>
          <p:cNvSpPr/>
          <p:nvPr/>
        </p:nvSpPr>
        <p:spPr>
          <a:xfrm>
            <a:off x="3442241" y="548641"/>
            <a:ext cx="8315662" cy="50383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F63186E9-836E-20B8-6F30-2DBAED232E57}"/>
              </a:ext>
            </a:extLst>
          </p:cNvPr>
          <p:cNvSpPr/>
          <p:nvPr/>
        </p:nvSpPr>
        <p:spPr>
          <a:xfrm rot="3401645">
            <a:off x="227406" y="1515745"/>
            <a:ext cx="3090261" cy="2991305"/>
          </a:xfrm>
          <a:prstGeom prst="teardrop">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B2A7BA3-93C2-B8D9-2182-D997FFCB5308}"/>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Check</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F319582F-0776-D152-2DF8-4DB4412CB6EF}"/>
              </a:ext>
            </a:extLst>
          </p:cNvPr>
          <p:cNvSpPr txBox="1"/>
          <p:nvPr/>
        </p:nvSpPr>
        <p:spPr>
          <a:xfrm>
            <a:off x="3907743" y="797510"/>
            <a:ext cx="7462750"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Every in-text citation has a corresponding full reference in your reference list and vice-versa.</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Spelling.</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Punctuation, italicisation and capitalisation format is correct for that source.</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URL (with accessed date) or doi included for online sources, e.g. journal articles, websites, reports, etc.</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Check the links you provide can be accessed by your reader. </a:t>
            </a:r>
          </a:p>
          <a:p>
            <a:endParaRPr lang="en-US" sz="2400" dirty="0">
              <a:latin typeface="Calibri "/>
            </a:endParaRPr>
          </a:p>
        </p:txBody>
      </p:sp>
    </p:spTree>
    <p:extLst>
      <p:ext uri="{BB962C8B-B14F-4D97-AF65-F5344CB8AC3E}">
        <p14:creationId xmlns:p14="http://schemas.microsoft.com/office/powerpoint/2010/main" val="36583820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5076" y="365125"/>
            <a:ext cx="11481847" cy="684918"/>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05318" y="1332729"/>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3"/>
          <a:stretch>
            <a:fillRect/>
          </a:stretch>
        </p:blipFill>
        <p:spPr>
          <a:xfrm>
            <a:off x="4900362" y="791596"/>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515443" y="1983664"/>
            <a:ext cx="5579206" cy="1303952"/>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874649" y="4757763"/>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283316" y="3879834"/>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999880" y="39595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1090261" y="38323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4"/>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5"/>
          <a:stretch>
            <a:fillRect/>
          </a:stretch>
        </p:blipFill>
        <p:spPr>
          <a:xfrm>
            <a:off x="1574841" y="2161090"/>
            <a:ext cx="1400891" cy="1713045"/>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270021" y="4335082"/>
            <a:ext cx="4438864" cy="1292662"/>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Calibri"/>
              </a:rPr>
              <a:t>Important! </a:t>
            </a:r>
            <a:r>
              <a:rPr lang="en-GB" dirty="0">
                <a:latin typeface="Calibri"/>
                <a:ea typeface="Calibri"/>
                <a:cs typeface="Calibri"/>
              </a:rPr>
              <a:t>The catalogue will show the earlier (12</a:t>
            </a:r>
            <a:r>
              <a:rPr lang="en-GB" baseline="30000" dirty="0">
                <a:latin typeface="Calibri"/>
                <a:ea typeface="Calibri"/>
                <a:cs typeface="Calibri"/>
              </a:rPr>
              <a:t>th</a:t>
            </a:r>
            <a:r>
              <a:rPr lang="en-GB" dirty="0">
                <a:latin typeface="Calibri"/>
                <a:ea typeface="Calibri"/>
                <a:cs typeface="Calibri"/>
              </a:rPr>
              <a:t>) edition of Cite Them Right Harvard. </a:t>
            </a:r>
            <a:r>
              <a:rPr lang="en-GB" b="1" dirty="0">
                <a:latin typeface="Calibri"/>
                <a:ea typeface="Calibri"/>
                <a:cs typeface="Calibri"/>
              </a:rPr>
              <a:t>We no longer include place of publication</a:t>
            </a:r>
            <a:r>
              <a:rPr lang="en-GB" dirty="0">
                <a:latin typeface="Calibri"/>
                <a:ea typeface="Calibri"/>
                <a:cs typeface="Calibri"/>
              </a:rPr>
              <a:t> (e.g. London) for most books.</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0150"/>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8461285" y="2735935"/>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3"/>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71679" y="1088119"/>
            <a:ext cx="6669617" cy="44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4531497" y="1631593"/>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1805342" y="2135874"/>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72DB647-E211-BF79-1E8D-13F7E282EF9D}"/>
              </a:ext>
            </a:extLst>
          </p:cNvPr>
          <p:cNvSpPr txBox="1"/>
          <p:nvPr/>
        </p:nvSpPr>
        <p:spPr>
          <a:xfrm>
            <a:off x="8846681" y="857286"/>
            <a:ext cx="2924129"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sz="2400" dirty="0">
              <a:solidFill>
                <a:schemeClr val="bg1"/>
              </a:solidFill>
            </a:endParaRPr>
          </a:p>
        </p:txBody>
      </p:sp>
    </p:spTree>
    <p:extLst>
      <p:ext uri="{BB962C8B-B14F-4D97-AF65-F5344CB8AC3E}">
        <p14:creationId xmlns:p14="http://schemas.microsoft.com/office/powerpoint/2010/main" val="15510750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3"/>
          <a:stretch>
            <a:fillRect/>
          </a:stretch>
        </p:blipFill>
        <p:spPr>
          <a:xfrm>
            <a:off x="673178" y="1719476"/>
            <a:ext cx="10650672" cy="37517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1714"/>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582050" y="1075947"/>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4"/>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096001" y="2007541"/>
            <a:ext cx="5227850" cy="248592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58219" y="365125"/>
            <a:ext cx="11481847" cy="662979"/>
          </a:xfrm>
        </p:spPr>
        <p:txBody>
          <a:bodyPr>
            <a:normAutofit fontScale="90000"/>
          </a:bodyPr>
          <a:lstStyle/>
          <a:p>
            <a:r>
              <a:rPr lang="en-GB" b="1" dirty="0">
                <a:latin typeface="+mn-lt"/>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062565"/>
          </a:xfrm>
        </p:spPr>
        <p:txBody>
          <a:bodyPr vert="horz" lIns="91440" tIns="45720" rIns="91440" bIns="45720" rtlCol="0" anchor="t">
            <a:normAutofit lnSpcReduction="10000"/>
          </a:bodyPr>
          <a:lstStyle/>
          <a:p>
            <a:pPr>
              <a:buFont typeface="Arial" panose="020B0604020202020204" pitchFamily="34" charset="0"/>
              <a:buChar char="•"/>
            </a:pPr>
            <a:r>
              <a:rPr lang="en-GB" sz="2400" dirty="0">
                <a:latin typeface="Calibri"/>
                <a:ea typeface="Calibri"/>
                <a:cs typeface="Calibri"/>
              </a:rPr>
              <a:t>Many citation tools available, but they are </a:t>
            </a:r>
            <a:r>
              <a:rPr lang="en-GB" sz="2400" b="1" dirty="0">
                <a:solidFill>
                  <a:schemeClr val="accent2"/>
                </a:solidFill>
                <a:latin typeface="Calibri"/>
                <a:ea typeface="Calibri"/>
                <a:cs typeface="Calibri"/>
              </a:rPr>
              <a:t>not 100% accurate </a:t>
            </a:r>
            <a:r>
              <a:rPr lang="en-GB" sz="2400" dirty="0">
                <a:latin typeface="Calibri"/>
                <a:ea typeface="Calibri"/>
                <a:cs typeface="Calibri"/>
              </a:rPr>
              <a:t>all of the time.</a:t>
            </a:r>
          </a:p>
          <a:p>
            <a:pPr>
              <a:buFont typeface="Arial" panose="020B0604020202020204" pitchFamily="34" charset="0"/>
              <a:buChar char="•"/>
            </a:pPr>
            <a:r>
              <a:rPr lang="en-GB" sz="2400" dirty="0">
                <a:latin typeface="Calibri"/>
                <a:ea typeface="Calibri"/>
                <a:cs typeface="Calibri"/>
              </a:rPr>
              <a:t>Personal choice. </a:t>
            </a:r>
          </a:p>
          <a:p>
            <a:pPr marL="0" indent="0">
              <a:buNone/>
            </a:pPr>
            <a:r>
              <a:rPr lang="en-GB" sz="2400" dirty="0">
                <a:latin typeface="Calibri"/>
                <a:ea typeface="Calibri"/>
                <a:cs typeface="Calibri"/>
              </a:rPr>
              <a:t>Some you may wish to explore: </a:t>
            </a:r>
          </a:p>
          <a:p>
            <a:pPr marL="0" indent="0">
              <a:buNone/>
            </a:pPr>
            <a:r>
              <a:rPr lang="en-GB" sz="2400" b="1" dirty="0">
                <a:latin typeface="Calibri"/>
                <a:ea typeface="Calibri"/>
                <a:cs typeface="Calibri"/>
              </a:rPr>
              <a:t>Basic:</a:t>
            </a:r>
          </a:p>
          <a:p>
            <a:pPr>
              <a:buFont typeface="Arial" panose="020B0604020202020204" pitchFamily="34" charset="0"/>
              <a:buChar char="•"/>
            </a:pPr>
            <a:r>
              <a:rPr lang="en-GB" sz="2400" dirty="0">
                <a:latin typeface="Calibri"/>
                <a:ea typeface="Calibri"/>
                <a:cs typeface="Calibri"/>
                <a:hlinkClick r:id="rId3"/>
              </a:rPr>
              <a:t>MyBib</a:t>
            </a:r>
            <a:r>
              <a:rPr lang="en-GB" sz="2400" dirty="0">
                <a:latin typeface="Calibri"/>
                <a:ea typeface="Calibri"/>
                <a:cs typeface="Calibri"/>
              </a:rPr>
              <a:t>. </a:t>
            </a:r>
          </a:p>
          <a:p>
            <a:pPr>
              <a:buFont typeface="Arial" panose="020B0604020202020204" pitchFamily="34" charset="0"/>
              <a:buChar char="•"/>
            </a:pPr>
            <a:r>
              <a:rPr lang="en-GB" sz="2400" dirty="0">
                <a:latin typeface="Calibri"/>
                <a:ea typeface="Calibri"/>
                <a:cs typeface="Calibri"/>
                <a:hlinkClick r:id="rId4"/>
              </a:rPr>
              <a:t>ZoteroBib.</a:t>
            </a:r>
          </a:p>
          <a:p>
            <a:pPr marL="0" indent="0">
              <a:buNone/>
            </a:pPr>
            <a:r>
              <a:rPr lang="en-GB" sz="2400" b="1" dirty="0">
                <a:latin typeface="Calibri"/>
                <a:ea typeface="Calibri"/>
                <a:cs typeface="Calibri"/>
              </a:rPr>
              <a:t>More advanced:</a:t>
            </a:r>
          </a:p>
          <a:p>
            <a:pPr>
              <a:buFont typeface="Arial" panose="020B0604020202020204" pitchFamily="34" charset="0"/>
              <a:buChar char="•"/>
            </a:pPr>
            <a:r>
              <a:rPr lang="en-GB" sz="2400" dirty="0">
                <a:latin typeface="Calibri"/>
                <a:ea typeface="Calibri"/>
                <a:cs typeface="Calibri"/>
                <a:hlinkClick r:id="rId5"/>
              </a:rPr>
              <a:t>RefWorks </a:t>
            </a:r>
            <a:r>
              <a:rPr lang="en-GB" sz="2400" dirty="0">
                <a:latin typeface="Calibri"/>
                <a:ea typeface="Calibri"/>
                <a:cs typeface="Calibri"/>
              </a:rPr>
              <a:t>(Supported by UWTSD).</a:t>
            </a:r>
          </a:p>
          <a:p>
            <a:pPr>
              <a:buFont typeface="Arial" panose="020B0604020202020204" pitchFamily="34" charset="0"/>
              <a:buChar char="•"/>
            </a:pPr>
            <a:r>
              <a:rPr lang="en-GB" sz="2400" dirty="0">
                <a:latin typeface="Calibri"/>
                <a:ea typeface="Calibri"/>
                <a:cs typeface="Calibri"/>
                <a:hlinkClick r:id="rId6"/>
              </a:rPr>
              <a:t>Mendeley.</a:t>
            </a: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41597" y="2828835"/>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Note:</a:t>
            </a:r>
          </a:p>
          <a:p>
            <a:r>
              <a:rPr lang="en-GB" sz="240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hlinkClick r:id="rId7"/>
              </a:rPr>
              <a:t>Library Link</a:t>
            </a:r>
            <a:endParaRPr lang="en-GB" sz="200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6929555" y="771430"/>
            <a:ext cx="4975906" cy="461665"/>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2400" b="1" dirty="0">
                <a:solidFill>
                  <a:schemeClr val="bg1"/>
                </a:solidFill>
                <a:latin typeface="Calibri "/>
                <a:hlinkClick r:id="rId8">
                  <a:extLst>
                    <a:ext uri="{A12FA001-AC4F-418D-AE19-62706E023703}">
                      <ahyp:hlinkClr xmlns:ahyp="http://schemas.microsoft.com/office/drawing/2018/hyperlinkcolor" val="tx"/>
                    </a:ext>
                  </a:extLst>
                </a:hlinkClick>
              </a:rPr>
              <a:t>Referencing: Managing Information</a:t>
            </a:r>
            <a:endParaRPr lang="en-US" sz="2400" b="1" dirty="0">
              <a:solidFill>
                <a:schemeClr val="bg1"/>
              </a:solidFill>
              <a:latin typeface="Calibri "/>
            </a:endParaRPr>
          </a:p>
        </p:txBody>
      </p:sp>
    </p:spTree>
    <p:extLst>
      <p:ext uri="{BB962C8B-B14F-4D97-AF65-F5344CB8AC3E}">
        <p14:creationId xmlns:p14="http://schemas.microsoft.com/office/powerpoint/2010/main" val="35670765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358219" y="365125"/>
            <a:ext cx="11481847" cy="616593"/>
          </a:xfrm>
        </p:spPr>
        <p:txBody>
          <a:bodyPr anchor="b">
            <a:normAutofit fontScale="90000"/>
          </a:bodyPr>
          <a:lstStyle/>
          <a:p>
            <a:r>
              <a:rPr lang="en-GB" b="1" dirty="0">
                <a:latin typeface="+mn-lt"/>
              </a:rPr>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937039" y="1315806"/>
            <a:ext cx="6903027" cy="4226388"/>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sz="2400" dirty="0">
                <a:latin typeface="Calibri"/>
                <a:ea typeface="Calibri"/>
                <a:cs typeface="Calibri"/>
                <a:hlinkClick r:id="rId3"/>
              </a:rPr>
              <a:t>UWTSD’s Harvard  Referencing Handbook</a:t>
            </a:r>
            <a:r>
              <a:rPr lang="en-GB" sz="2400" dirty="0">
                <a:latin typeface="Calibri"/>
                <a:ea typeface="Calibri"/>
                <a:cs typeface="Calibri"/>
              </a:rPr>
              <a:t> </a:t>
            </a: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4"/>
              </a:rPr>
              <a:t> Cite Them Right Database</a:t>
            </a:r>
            <a:endParaRPr lang="en-GB" sz="2400" dirty="0">
              <a:latin typeface="Calibri"/>
              <a:ea typeface="Calibri"/>
              <a:cs typeface="Calibri"/>
            </a:endParaRP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5"/>
              </a:rPr>
              <a:t> Cite Them Right Harvard Articles</a:t>
            </a:r>
            <a:endParaRPr lang="en-GB" sz="2400" dirty="0">
              <a:latin typeface="Calibri" panose="020F0502020204030204" pitchFamily="34" charset="0"/>
              <a:ea typeface="Calibri"/>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hlinkClick r:id="rId6"/>
              </a:rPr>
              <a:t> Library Infoskills</a:t>
            </a:r>
            <a:endParaRPr lang="en-GB" sz="24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rPr>
              <a:t> </a:t>
            </a:r>
            <a:r>
              <a:rPr lang="en-GB" sz="2400" dirty="0">
                <a:latin typeface="Calibri"/>
                <a:ea typeface="Calibri"/>
                <a:cs typeface="Calibri"/>
                <a:hlinkClick r:id="rId7"/>
              </a:rPr>
              <a:t>RefWorks Library Page</a:t>
            </a:r>
            <a:endParaRPr lang="en-GB" sz="2400"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8"/>
          <a:stretch>
            <a:fillRect/>
          </a:stretch>
        </p:blipFill>
        <p:spPr>
          <a:xfrm>
            <a:off x="941648" y="1498738"/>
            <a:ext cx="2628272" cy="367478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668605" y="1004043"/>
            <a:ext cx="6342744" cy="2019648"/>
          </a:xfrm>
        </p:spPr>
        <p:txBody>
          <a:bodyPr vert="horz" lIns="91440" tIns="45720" rIns="91440" bIns="45720" rtlCol="0" anchor="t">
            <a:noAutofit/>
          </a:bodyPr>
          <a:lstStyle/>
          <a:p>
            <a:pPr marL="0" indent="0">
              <a:buNone/>
            </a:pPr>
            <a:r>
              <a:rPr lang="en-GB" sz="3600" dirty="0">
                <a:latin typeface="Calibri" panose="020F0502020204030204" pitchFamily="34" charset="0"/>
                <a:cs typeface="Calibri" panose="020F0502020204030204" pitchFamily="34" charset="0"/>
              </a:rPr>
              <a:t>Lisa:  </a:t>
            </a:r>
            <a:r>
              <a:rPr lang="en-GB" sz="3600" dirty="0">
                <a:latin typeface="Calibri" panose="020F0502020204030204" pitchFamily="34" charset="0"/>
                <a:cs typeface="Calibri" panose="020F0502020204030204" pitchFamily="34" charset="0"/>
                <a:hlinkClick r:id="rId3"/>
              </a:rPr>
              <a:t>l.ellis@uwtsd.ac.uk</a:t>
            </a:r>
            <a:endParaRPr lang="en-GB" sz="3600" dirty="0">
              <a:latin typeface="Calibri" panose="020F0502020204030204" pitchFamily="34" charset="0"/>
              <a:cs typeface="Calibri" panose="020F0502020204030204" pitchFamily="34" charset="0"/>
            </a:endParaRPr>
          </a:p>
          <a:p>
            <a:pPr marL="0" indent="0">
              <a:buNone/>
            </a:pPr>
            <a:endParaRPr lang="en-GB" sz="3600" dirty="0">
              <a:latin typeface="Calibri" panose="020F0502020204030204" pitchFamily="34" charset="0"/>
              <a:cs typeface="Calibri" panose="020F0502020204030204" pitchFamily="34" charset="0"/>
            </a:endParaRPr>
          </a:p>
          <a:p>
            <a:pPr marL="0" indent="0">
              <a:buNone/>
            </a:pPr>
            <a:r>
              <a:rPr lang="en-GB" sz="3600" dirty="0">
                <a:latin typeface="Calibri" panose="020F0502020204030204" pitchFamily="34" charset="0"/>
                <a:cs typeface="Calibri" panose="020F0502020204030204" pitchFamily="34" charset="0"/>
              </a:rPr>
              <a:t>Connie: </a:t>
            </a:r>
            <a:r>
              <a:rPr lang="en-GB" sz="3600" dirty="0">
                <a:latin typeface="Calibri" panose="020F0502020204030204" pitchFamily="34" charset="0"/>
                <a:cs typeface="Calibri" panose="020F0502020204030204" pitchFamily="34" charset="0"/>
                <a:hlinkClick r:id="rId4"/>
              </a:rPr>
              <a:t>c.davage@uwtsd.ac.uk</a:t>
            </a:r>
            <a:endParaRPr lang="en-GB" sz="3600" dirty="0">
              <a:latin typeface="Calibri" panose="020F0502020204030204" pitchFamily="34" charset="0"/>
              <a:cs typeface="Calibri" panose="020F0502020204030204" pitchFamily="34" charset="0"/>
            </a:endParaRPr>
          </a:p>
          <a:p>
            <a:pPr marL="0" indent="0">
              <a:buNone/>
            </a:pPr>
            <a:endParaRPr lang="en-GB" sz="3600"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418499" y="303333"/>
            <a:ext cx="10795518" cy="438361"/>
          </a:xfrm>
        </p:spPr>
        <p:txBody>
          <a:bodyPr>
            <a:normAutofit fontScale="90000"/>
          </a:bodyPr>
          <a:lstStyle/>
          <a:p>
            <a:r>
              <a:rPr lang="en-GB" b="1" dirty="0">
                <a:latin typeface="+mn-lt"/>
              </a:rPr>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1767" r="11767"/>
          <a:stretch>
            <a:fillRect/>
          </a:stretch>
        </p:blipFill>
        <p:spPr>
          <a:xfrm>
            <a:off x="-1" y="1004043"/>
            <a:ext cx="5205909" cy="4723579"/>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6">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728691" y="3485098"/>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668605" y="3340192"/>
            <a:ext cx="6342744" cy="2769989"/>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Library:    </a:t>
            </a:r>
            <a:r>
              <a:rPr lang="en-GB" sz="3600" dirty="0">
                <a:latin typeface="Calibri" panose="020F0502020204030204" pitchFamily="34" charset="0"/>
                <a:cs typeface="Calibri" panose="020F0502020204030204" pitchFamily="34" charset="0"/>
                <a:hlinkClick r:id="rId7"/>
              </a:rPr>
              <a:t>library@uwtsd.ac.uk</a:t>
            </a:r>
            <a:endParaRPr lang="en-GB" sz="36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Infoskills: </a:t>
            </a:r>
            <a:r>
              <a:rPr lang="en-GB" sz="3600" dirty="0">
                <a:latin typeface="Calibri" panose="020F0502020204030204" pitchFamily="34" charset="0"/>
                <a:cs typeface="Calibri" panose="020F0502020204030204" pitchFamily="34" charset="0"/>
                <a:hlinkClick r:id="rId8"/>
              </a:rPr>
              <a:t>infoskills@uwtsd.ac.uk</a:t>
            </a:r>
            <a:endParaRPr lang="en-GB" sz="36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6327972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dirty="0"/>
              <a:t>If you have 5 minutes, please scan the QR code and complete our short feedback form. </a:t>
            </a:r>
            <a:endParaRPr lang="en-US" sz="3200" dirty="0"/>
          </a:p>
          <a:p>
            <a:pPr marL="0" indent="0">
              <a:buNone/>
            </a:pPr>
            <a:endParaRPr lang="en-US" dirty="0"/>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dirty="0">
                <a:latin typeface="+mn-lt"/>
              </a:rPr>
              <a:t>Let us know how we did…</a:t>
            </a:r>
            <a:endParaRPr lang="en-US" b="1" dirty="0">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31</TotalTime>
  <Words>6121</Words>
  <Application>Microsoft Office PowerPoint</Application>
  <PresentationFormat>Widescreen</PresentationFormat>
  <Paragraphs>567</Paragraphs>
  <Slides>55</Slides>
  <Notes>40</Notes>
  <HiddenSlides>0</HiddenSlides>
  <MMClips>0</MMClip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UWTSD Holding Page</vt:lpstr>
      <vt:lpstr>UWTSD Text 2</vt:lpstr>
      <vt:lpstr>UWTSD Logo Variations place image in Background</vt:lpstr>
      <vt:lpstr>PowerPoint Presentation</vt:lpstr>
      <vt:lpstr>PowerPoint Presentation</vt:lpstr>
      <vt:lpstr>Aims of today's session</vt:lpstr>
      <vt:lpstr>Links in presentation</vt:lpstr>
      <vt:lpstr>Background &amp; purpose</vt:lpstr>
      <vt:lpstr>Re-cap: Why must we reference?</vt:lpstr>
      <vt:lpstr>Referencing process in 5 simple steps…</vt:lpstr>
      <vt:lpstr>Citing information in your work</vt:lpstr>
      <vt:lpstr>PowerPoint Presentation</vt:lpstr>
      <vt:lpstr>PowerPoint Presentation</vt:lpstr>
      <vt:lpstr>Integrating sources into your work</vt:lpstr>
      <vt:lpstr>Quoting v Paraphrasing &amp; Summarising</vt:lpstr>
      <vt:lpstr>Example...</vt:lpstr>
      <vt:lpstr>1. Parenthetical in-text citation</vt:lpstr>
      <vt:lpstr>1. Parenthetical in-text citation</vt:lpstr>
      <vt:lpstr>2. Narrative in-text citation</vt:lpstr>
      <vt:lpstr>Quoting in your text</vt:lpstr>
      <vt:lpstr>Quote Examples:</vt:lpstr>
      <vt:lpstr>In-text example</vt:lpstr>
      <vt:lpstr>Example: Parenthetical in-text citation</vt:lpstr>
      <vt:lpstr>Example: narrative &amp; parenthetical</vt:lpstr>
      <vt:lpstr>Example 1: Parenthetical</vt:lpstr>
      <vt:lpstr>Example 1: Parenthetical</vt:lpstr>
      <vt:lpstr>Example 2: Narrative &amp; Parenthetical</vt:lpstr>
      <vt:lpstr>Example 2: Narrative &amp; Parenthetical</vt:lpstr>
      <vt:lpstr>More examples...</vt:lpstr>
      <vt:lpstr>Which in-text citation are correct?</vt:lpstr>
      <vt:lpstr>PowerPoint Presentation</vt:lpstr>
      <vt:lpstr>Useful Resources</vt:lpstr>
      <vt:lpstr>Formatting your reference list…</vt:lpstr>
      <vt:lpstr>Referencing a book</vt:lpstr>
      <vt:lpstr>Copyright page...</vt:lpstr>
      <vt:lpstr>Reference List: Book</vt:lpstr>
      <vt:lpstr>Referencing a journal article</vt:lpstr>
      <vt:lpstr>Finding the Information</vt:lpstr>
      <vt:lpstr>Reference List: journal article</vt:lpstr>
      <vt:lpstr>Referencing a webpage</vt:lpstr>
      <vt:lpstr>Web page</vt:lpstr>
      <vt:lpstr>Alphabetical reference list example</vt:lpstr>
      <vt:lpstr>Artificial Intelligence (AI)</vt:lpstr>
      <vt:lpstr>AI CRAAP Test</vt:lpstr>
      <vt:lpstr>Further AI resources:</vt:lpstr>
      <vt:lpstr>Referencing process in 5 simple steps…</vt:lpstr>
      <vt:lpstr>PowerPoint Presentation</vt:lpstr>
      <vt:lpstr>PowerPoint Presentation</vt:lpstr>
      <vt:lpstr>PowerPoint Presentation</vt:lpstr>
      <vt:lpstr>PowerPoint Presentation</vt:lpstr>
      <vt:lpstr>PowerPoint Presentation</vt:lpstr>
      <vt:lpstr>Useful resources</vt:lpstr>
      <vt:lpstr>Useful resources</vt:lpstr>
      <vt:lpstr>Useful resources</vt:lpstr>
      <vt:lpstr>Citation manager tools</vt:lpstr>
      <vt:lpstr>Useful Resource Links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10</cp:revision>
  <dcterms:created xsi:type="dcterms:W3CDTF">2021-03-09T15:35:42Z</dcterms:created>
  <dcterms:modified xsi:type="dcterms:W3CDTF">2026-09-17T14:49:51Z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