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0" r:id="rId1"/>
  </p:sldMasterIdLst>
  <p:notesMasterIdLst>
    <p:notesMasterId r:id="rId15"/>
  </p:notesMasterIdLst>
  <p:sldIdLst>
    <p:sldId id="268" r:id="rId2"/>
    <p:sldId id="267" r:id="rId3"/>
    <p:sldId id="256" r:id="rId4"/>
    <p:sldId id="257" r:id="rId5"/>
    <p:sldId id="258" r:id="rId6"/>
    <p:sldId id="259" r:id="rId7"/>
    <p:sldId id="260" r:id="rId8"/>
    <p:sldId id="262" r:id="rId9"/>
    <p:sldId id="263" r:id="rId10"/>
    <p:sldId id="264" r:id="rId11"/>
    <p:sldId id="265" r:id="rId12"/>
    <p:sldId id="266" r:id="rId13"/>
    <p:sldId id="26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CDE603-BAC0-4A56-BB4E-A35391B3D3B2}" v="286" dt="2022-07-17T16:04:17.1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3" autoAdjust="0"/>
    <p:restoredTop sz="94660"/>
  </p:normalViewPr>
  <p:slideViewPr>
    <p:cSldViewPr snapToGrid="0">
      <p:cViewPr varScale="1">
        <p:scale>
          <a:sx n="48" d="100"/>
          <a:sy n="48" d="100"/>
        </p:scale>
        <p:origin x="64" y="8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enetia Francis (2108963)" userId="e276ff3a-a312-4bb5-a97b-84a3ce1deaf9" providerId="ADAL" clId="{F8CDE603-BAC0-4A56-BB4E-A35391B3D3B2}"/>
    <pc:docChg chg="custSel addSld modSld">
      <pc:chgData name="Venetia Francis (2108963)" userId="e276ff3a-a312-4bb5-a97b-84a3ce1deaf9" providerId="ADAL" clId="{F8CDE603-BAC0-4A56-BB4E-A35391B3D3B2}" dt="2022-07-17T16:08:38.945" v="303" actId="26606"/>
      <pc:docMkLst>
        <pc:docMk/>
      </pc:docMkLst>
      <pc:sldChg chg="addSp modSp mod setBg addAnim">
        <pc:chgData name="Venetia Francis (2108963)" userId="e276ff3a-a312-4bb5-a97b-84a3ce1deaf9" providerId="ADAL" clId="{F8CDE603-BAC0-4A56-BB4E-A35391B3D3B2}" dt="2022-07-17T16:06:04.286" v="293"/>
        <pc:sldMkLst>
          <pc:docMk/>
          <pc:sldMk cId="452386372" sldId="256"/>
        </pc:sldMkLst>
        <pc:spChg chg="mod">
          <ac:chgData name="Venetia Francis (2108963)" userId="e276ff3a-a312-4bb5-a97b-84a3ce1deaf9" providerId="ADAL" clId="{F8CDE603-BAC0-4A56-BB4E-A35391B3D3B2}" dt="2022-07-17T16:06:04.286" v="292" actId="26606"/>
          <ac:spMkLst>
            <pc:docMk/>
            <pc:sldMk cId="452386372" sldId="256"/>
            <ac:spMk id="2" creationId="{00000000-0000-0000-0000-000000000000}"/>
          </ac:spMkLst>
        </pc:spChg>
        <pc:spChg chg="add">
          <ac:chgData name="Venetia Francis (2108963)" userId="e276ff3a-a312-4bb5-a97b-84a3ce1deaf9" providerId="ADAL" clId="{F8CDE603-BAC0-4A56-BB4E-A35391B3D3B2}" dt="2022-07-17T16:06:04.286" v="292" actId="26606"/>
          <ac:spMkLst>
            <pc:docMk/>
            <pc:sldMk cId="452386372" sldId="256"/>
            <ac:spMk id="7" creationId="{4609862E-48F9-45AC-8D44-67A0268A7935}"/>
          </ac:spMkLst>
        </pc:spChg>
        <pc:spChg chg="add">
          <ac:chgData name="Venetia Francis (2108963)" userId="e276ff3a-a312-4bb5-a97b-84a3ce1deaf9" providerId="ADAL" clId="{F8CDE603-BAC0-4A56-BB4E-A35391B3D3B2}" dt="2022-07-17T16:06:04.286" v="292" actId="26606"/>
          <ac:spMkLst>
            <pc:docMk/>
            <pc:sldMk cId="452386372" sldId="256"/>
            <ac:spMk id="9" creationId="{2D5EEA8B-2D86-4D1D-96B3-6B8290303786}"/>
          </ac:spMkLst>
        </pc:spChg>
      </pc:sldChg>
      <pc:sldChg chg="addSp modSp mod setBg setClrOvrMap">
        <pc:chgData name="Venetia Francis (2108963)" userId="e276ff3a-a312-4bb5-a97b-84a3ce1deaf9" providerId="ADAL" clId="{F8CDE603-BAC0-4A56-BB4E-A35391B3D3B2}" dt="2022-07-17T16:06:18.353" v="294" actId="26606"/>
        <pc:sldMkLst>
          <pc:docMk/>
          <pc:sldMk cId="3175356284" sldId="257"/>
        </pc:sldMkLst>
        <pc:spChg chg="mod">
          <ac:chgData name="Venetia Francis (2108963)" userId="e276ff3a-a312-4bb5-a97b-84a3ce1deaf9" providerId="ADAL" clId="{F8CDE603-BAC0-4A56-BB4E-A35391B3D3B2}" dt="2022-07-17T16:06:18.353" v="294" actId="26606"/>
          <ac:spMkLst>
            <pc:docMk/>
            <pc:sldMk cId="3175356284" sldId="257"/>
            <ac:spMk id="2" creationId="{00000000-0000-0000-0000-000000000000}"/>
          </ac:spMkLst>
        </pc:spChg>
        <pc:spChg chg="mod">
          <ac:chgData name="Venetia Francis (2108963)" userId="e276ff3a-a312-4bb5-a97b-84a3ce1deaf9" providerId="ADAL" clId="{F8CDE603-BAC0-4A56-BB4E-A35391B3D3B2}" dt="2022-07-17T16:06:18.353" v="294" actId="26606"/>
          <ac:spMkLst>
            <pc:docMk/>
            <pc:sldMk cId="3175356284" sldId="257"/>
            <ac:spMk id="3" creationId="{00000000-0000-0000-0000-000000000000}"/>
          </ac:spMkLst>
        </pc:spChg>
        <pc:spChg chg="add">
          <ac:chgData name="Venetia Francis (2108963)" userId="e276ff3a-a312-4bb5-a97b-84a3ce1deaf9" providerId="ADAL" clId="{F8CDE603-BAC0-4A56-BB4E-A35391B3D3B2}" dt="2022-07-17T16:06:18.353" v="294" actId="26606"/>
          <ac:spMkLst>
            <pc:docMk/>
            <pc:sldMk cId="3175356284" sldId="257"/>
            <ac:spMk id="8" creationId="{AD2D45C7-2E37-44FD-AC77-116CD14B9ED9}"/>
          </ac:spMkLst>
        </pc:spChg>
        <pc:spChg chg="add">
          <ac:chgData name="Venetia Francis (2108963)" userId="e276ff3a-a312-4bb5-a97b-84a3ce1deaf9" providerId="ADAL" clId="{F8CDE603-BAC0-4A56-BB4E-A35391B3D3B2}" dt="2022-07-17T16:06:18.353" v="294" actId="26606"/>
          <ac:spMkLst>
            <pc:docMk/>
            <pc:sldMk cId="3175356284" sldId="257"/>
            <ac:spMk id="10" creationId="{1FF88480-2CF1-4C54-8CE3-2CA9CD9FF896}"/>
          </ac:spMkLst>
        </pc:spChg>
      </pc:sldChg>
      <pc:sldChg chg="addSp modSp mod setBg">
        <pc:chgData name="Venetia Francis (2108963)" userId="e276ff3a-a312-4bb5-a97b-84a3ce1deaf9" providerId="ADAL" clId="{F8CDE603-BAC0-4A56-BB4E-A35391B3D3B2}" dt="2022-07-17T16:06:29.839" v="295" actId="26606"/>
        <pc:sldMkLst>
          <pc:docMk/>
          <pc:sldMk cId="591674985" sldId="258"/>
        </pc:sldMkLst>
        <pc:spChg chg="mod">
          <ac:chgData name="Venetia Francis (2108963)" userId="e276ff3a-a312-4bb5-a97b-84a3ce1deaf9" providerId="ADAL" clId="{F8CDE603-BAC0-4A56-BB4E-A35391B3D3B2}" dt="2022-07-17T16:06:29.839" v="295" actId="26606"/>
          <ac:spMkLst>
            <pc:docMk/>
            <pc:sldMk cId="591674985" sldId="258"/>
            <ac:spMk id="2" creationId="{00000000-0000-0000-0000-000000000000}"/>
          </ac:spMkLst>
        </pc:spChg>
        <pc:spChg chg="mod">
          <ac:chgData name="Venetia Francis (2108963)" userId="e276ff3a-a312-4bb5-a97b-84a3ce1deaf9" providerId="ADAL" clId="{F8CDE603-BAC0-4A56-BB4E-A35391B3D3B2}" dt="2022-07-17T16:06:29.839" v="295" actId="26606"/>
          <ac:spMkLst>
            <pc:docMk/>
            <pc:sldMk cId="591674985" sldId="258"/>
            <ac:spMk id="3" creationId="{00000000-0000-0000-0000-000000000000}"/>
          </ac:spMkLst>
        </pc:spChg>
        <pc:spChg chg="add">
          <ac:chgData name="Venetia Francis (2108963)" userId="e276ff3a-a312-4bb5-a97b-84a3ce1deaf9" providerId="ADAL" clId="{F8CDE603-BAC0-4A56-BB4E-A35391B3D3B2}" dt="2022-07-17T16:06:29.839" v="295" actId="26606"/>
          <ac:spMkLst>
            <pc:docMk/>
            <pc:sldMk cId="591674985" sldId="258"/>
            <ac:spMk id="8" creationId="{290FE681-1E05-478A-89DC-5F7AB37CFD77}"/>
          </ac:spMkLst>
        </pc:spChg>
        <pc:cxnChg chg="add">
          <ac:chgData name="Venetia Francis (2108963)" userId="e276ff3a-a312-4bb5-a97b-84a3ce1deaf9" providerId="ADAL" clId="{F8CDE603-BAC0-4A56-BB4E-A35391B3D3B2}" dt="2022-07-17T16:06:29.839" v="295" actId="26606"/>
          <ac:cxnSpMkLst>
            <pc:docMk/>
            <pc:sldMk cId="591674985" sldId="258"/>
            <ac:cxnSpMk id="10" creationId="{2E2F21DC-5F0E-42CF-B89C-C1E25E175CB8}"/>
          </ac:cxnSpMkLst>
        </pc:cxnChg>
      </pc:sldChg>
      <pc:sldChg chg="addSp modSp mod setBg setClrOvrMap">
        <pc:chgData name="Venetia Francis (2108963)" userId="e276ff3a-a312-4bb5-a97b-84a3ce1deaf9" providerId="ADAL" clId="{F8CDE603-BAC0-4A56-BB4E-A35391B3D3B2}" dt="2022-07-17T16:06:42.682" v="296" actId="26606"/>
        <pc:sldMkLst>
          <pc:docMk/>
          <pc:sldMk cId="4157714604" sldId="259"/>
        </pc:sldMkLst>
        <pc:spChg chg="mod">
          <ac:chgData name="Venetia Francis (2108963)" userId="e276ff3a-a312-4bb5-a97b-84a3ce1deaf9" providerId="ADAL" clId="{F8CDE603-BAC0-4A56-BB4E-A35391B3D3B2}" dt="2022-07-17T16:06:42.682" v="296" actId="26606"/>
          <ac:spMkLst>
            <pc:docMk/>
            <pc:sldMk cId="4157714604" sldId="259"/>
            <ac:spMk id="2" creationId="{00000000-0000-0000-0000-000000000000}"/>
          </ac:spMkLst>
        </pc:spChg>
        <pc:spChg chg="mod">
          <ac:chgData name="Venetia Francis (2108963)" userId="e276ff3a-a312-4bb5-a97b-84a3ce1deaf9" providerId="ADAL" clId="{F8CDE603-BAC0-4A56-BB4E-A35391B3D3B2}" dt="2022-07-17T16:06:42.682" v="296" actId="26606"/>
          <ac:spMkLst>
            <pc:docMk/>
            <pc:sldMk cId="4157714604" sldId="259"/>
            <ac:spMk id="3" creationId="{00000000-0000-0000-0000-000000000000}"/>
          </ac:spMkLst>
        </pc:spChg>
        <pc:spChg chg="add">
          <ac:chgData name="Venetia Francis (2108963)" userId="e276ff3a-a312-4bb5-a97b-84a3ce1deaf9" providerId="ADAL" clId="{F8CDE603-BAC0-4A56-BB4E-A35391B3D3B2}" dt="2022-07-17T16:06:42.682" v="296" actId="26606"/>
          <ac:spMkLst>
            <pc:docMk/>
            <pc:sldMk cId="4157714604" sldId="259"/>
            <ac:spMk id="8" creationId="{AD2D45C7-2E37-44FD-AC77-116CD14B9ED9}"/>
          </ac:spMkLst>
        </pc:spChg>
        <pc:spChg chg="add">
          <ac:chgData name="Venetia Francis (2108963)" userId="e276ff3a-a312-4bb5-a97b-84a3ce1deaf9" providerId="ADAL" clId="{F8CDE603-BAC0-4A56-BB4E-A35391B3D3B2}" dt="2022-07-17T16:06:42.682" v="296" actId="26606"/>
          <ac:spMkLst>
            <pc:docMk/>
            <pc:sldMk cId="4157714604" sldId="259"/>
            <ac:spMk id="10" creationId="{1FF88480-2CF1-4C54-8CE3-2CA9CD9FF896}"/>
          </ac:spMkLst>
        </pc:spChg>
      </pc:sldChg>
      <pc:sldChg chg="addSp modSp mod setBg">
        <pc:chgData name="Venetia Francis (2108963)" userId="e276ff3a-a312-4bb5-a97b-84a3ce1deaf9" providerId="ADAL" clId="{F8CDE603-BAC0-4A56-BB4E-A35391B3D3B2}" dt="2022-07-17T16:07:00.976" v="297" actId="26606"/>
        <pc:sldMkLst>
          <pc:docMk/>
          <pc:sldMk cId="375227090" sldId="260"/>
        </pc:sldMkLst>
        <pc:spChg chg="mod">
          <ac:chgData name="Venetia Francis (2108963)" userId="e276ff3a-a312-4bb5-a97b-84a3ce1deaf9" providerId="ADAL" clId="{F8CDE603-BAC0-4A56-BB4E-A35391B3D3B2}" dt="2022-07-17T16:07:00.976" v="297" actId="26606"/>
          <ac:spMkLst>
            <pc:docMk/>
            <pc:sldMk cId="375227090" sldId="260"/>
            <ac:spMk id="2" creationId="{00000000-0000-0000-0000-000000000000}"/>
          </ac:spMkLst>
        </pc:spChg>
        <pc:spChg chg="mod">
          <ac:chgData name="Venetia Francis (2108963)" userId="e276ff3a-a312-4bb5-a97b-84a3ce1deaf9" providerId="ADAL" clId="{F8CDE603-BAC0-4A56-BB4E-A35391B3D3B2}" dt="2022-07-17T16:07:00.976" v="297" actId="26606"/>
          <ac:spMkLst>
            <pc:docMk/>
            <pc:sldMk cId="375227090" sldId="260"/>
            <ac:spMk id="3" creationId="{00000000-0000-0000-0000-000000000000}"/>
          </ac:spMkLst>
        </pc:spChg>
        <pc:spChg chg="add">
          <ac:chgData name="Venetia Francis (2108963)" userId="e276ff3a-a312-4bb5-a97b-84a3ce1deaf9" providerId="ADAL" clId="{F8CDE603-BAC0-4A56-BB4E-A35391B3D3B2}" dt="2022-07-17T16:07:00.976" v="297" actId="26606"/>
          <ac:spMkLst>
            <pc:docMk/>
            <pc:sldMk cId="375227090" sldId="260"/>
            <ac:spMk id="8" creationId="{7509B08A-C1EC-478C-86AF-60ADE06D9BBB}"/>
          </ac:spMkLst>
        </pc:spChg>
        <pc:spChg chg="add">
          <ac:chgData name="Venetia Francis (2108963)" userId="e276ff3a-a312-4bb5-a97b-84a3ce1deaf9" providerId="ADAL" clId="{F8CDE603-BAC0-4A56-BB4E-A35391B3D3B2}" dt="2022-07-17T16:07:00.976" v="297" actId="26606"/>
          <ac:spMkLst>
            <pc:docMk/>
            <pc:sldMk cId="375227090" sldId="260"/>
            <ac:spMk id="10" creationId="{221CC330-4259-4C32-BF8B-5FE13FFABB3A}"/>
          </ac:spMkLst>
        </pc:spChg>
      </pc:sldChg>
      <pc:sldChg chg="addSp delSp modSp mod setBg">
        <pc:chgData name="Venetia Francis (2108963)" userId="e276ff3a-a312-4bb5-a97b-84a3ce1deaf9" providerId="ADAL" clId="{F8CDE603-BAC0-4A56-BB4E-A35391B3D3B2}" dt="2022-07-17T16:08:38.945" v="303" actId="26606"/>
        <pc:sldMkLst>
          <pc:docMk/>
          <pc:sldMk cId="2609063353" sldId="261"/>
        </pc:sldMkLst>
        <pc:spChg chg="mod">
          <ac:chgData name="Venetia Francis (2108963)" userId="e276ff3a-a312-4bb5-a97b-84a3ce1deaf9" providerId="ADAL" clId="{F8CDE603-BAC0-4A56-BB4E-A35391B3D3B2}" dt="2022-07-17T16:08:38.945" v="303" actId="26606"/>
          <ac:spMkLst>
            <pc:docMk/>
            <pc:sldMk cId="2609063353" sldId="261"/>
            <ac:spMk id="2" creationId="{00000000-0000-0000-0000-000000000000}"/>
          </ac:spMkLst>
        </pc:spChg>
        <pc:spChg chg="del mod">
          <ac:chgData name="Venetia Francis (2108963)" userId="e276ff3a-a312-4bb5-a97b-84a3ce1deaf9" providerId="ADAL" clId="{F8CDE603-BAC0-4A56-BB4E-A35391B3D3B2}" dt="2022-07-17T16:08:38.945" v="303" actId="26606"/>
          <ac:spMkLst>
            <pc:docMk/>
            <pc:sldMk cId="2609063353" sldId="261"/>
            <ac:spMk id="3" creationId="{00000000-0000-0000-0000-000000000000}"/>
          </ac:spMkLst>
        </pc:spChg>
        <pc:spChg chg="add">
          <ac:chgData name="Venetia Francis (2108963)" userId="e276ff3a-a312-4bb5-a97b-84a3ce1deaf9" providerId="ADAL" clId="{F8CDE603-BAC0-4A56-BB4E-A35391B3D3B2}" dt="2022-07-17T16:08:38.945" v="303" actId="26606"/>
          <ac:spMkLst>
            <pc:docMk/>
            <pc:sldMk cId="2609063353" sldId="261"/>
            <ac:spMk id="9" creationId="{2C33F367-76E5-4D2A-96B1-4FD443CDD1CF}"/>
          </ac:spMkLst>
        </pc:spChg>
        <pc:spChg chg="add">
          <ac:chgData name="Venetia Francis (2108963)" userId="e276ff3a-a312-4bb5-a97b-84a3ce1deaf9" providerId="ADAL" clId="{F8CDE603-BAC0-4A56-BB4E-A35391B3D3B2}" dt="2022-07-17T16:08:38.945" v="303" actId="26606"/>
          <ac:spMkLst>
            <pc:docMk/>
            <pc:sldMk cId="2609063353" sldId="261"/>
            <ac:spMk id="11" creationId="{6F769419-3E73-449D-B62A-0CDEC946A679}"/>
          </ac:spMkLst>
        </pc:spChg>
        <pc:grpChg chg="add">
          <ac:chgData name="Venetia Francis (2108963)" userId="e276ff3a-a312-4bb5-a97b-84a3ce1deaf9" providerId="ADAL" clId="{F8CDE603-BAC0-4A56-BB4E-A35391B3D3B2}" dt="2022-07-17T16:08:38.945" v="303" actId="26606"/>
          <ac:grpSpMkLst>
            <pc:docMk/>
            <pc:sldMk cId="2609063353" sldId="261"/>
            <ac:grpSpMk id="13" creationId="{A6515200-42F9-488F-9895-6CDBCD1E87C8}"/>
          </ac:grpSpMkLst>
        </pc:grpChg>
        <pc:graphicFrameChg chg="add">
          <ac:chgData name="Venetia Francis (2108963)" userId="e276ff3a-a312-4bb5-a97b-84a3ce1deaf9" providerId="ADAL" clId="{F8CDE603-BAC0-4A56-BB4E-A35391B3D3B2}" dt="2022-07-17T16:08:38.945" v="303" actId="26606"/>
          <ac:graphicFrameMkLst>
            <pc:docMk/>
            <pc:sldMk cId="2609063353" sldId="261"/>
            <ac:graphicFrameMk id="5" creationId="{3C573E63-1B3A-2AFA-C226-CE0BE93FF1B1}"/>
          </ac:graphicFrameMkLst>
        </pc:graphicFrameChg>
      </pc:sldChg>
      <pc:sldChg chg="addSp delSp modSp mod setBg">
        <pc:chgData name="Venetia Francis (2108963)" userId="e276ff3a-a312-4bb5-a97b-84a3ce1deaf9" providerId="ADAL" clId="{F8CDE603-BAC0-4A56-BB4E-A35391B3D3B2}" dt="2022-07-17T16:07:10.936" v="298" actId="26606"/>
        <pc:sldMkLst>
          <pc:docMk/>
          <pc:sldMk cId="925842988" sldId="262"/>
        </pc:sldMkLst>
        <pc:spChg chg="mod">
          <ac:chgData name="Venetia Francis (2108963)" userId="e276ff3a-a312-4bb5-a97b-84a3ce1deaf9" providerId="ADAL" clId="{F8CDE603-BAC0-4A56-BB4E-A35391B3D3B2}" dt="2022-07-17T16:07:10.936" v="298" actId="26606"/>
          <ac:spMkLst>
            <pc:docMk/>
            <pc:sldMk cId="925842988" sldId="262"/>
            <ac:spMk id="2" creationId="{00000000-0000-0000-0000-000000000000}"/>
          </ac:spMkLst>
        </pc:spChg>
        <pc:spChg chg="del mod">
          <ac:chgData name="Venetia Francis (2108963)" userId="e276ff3a-a312-4bb5-a97b-84a3ce1deaf9" providerId="ADAL" clId="{F8CDE603-BAC0-4A56-BB4E-A35391B3D3B2}" dt="2022-07-17T16:07:10.936" v="298" actId="26606"/>
          <ac:spMkLst>
            <pc:docMk/>
            <pc:sldMk cId="925842988" sldId="262"/>
            <ac:spMk id="3" creationId="{00000000-0000-0000-0000-000000000000}"/>
          </ac:spMkLst>
        </pc:spChg>
        <pc:spChg chg="add">
          <ac:chgData name="Venetia Francis (2108963)" userId="e276ff3a-a312-4bb5-a97b-84a3ce1deaf9" providerId="ADAL" clId="{F8CDE603-BAC0-4A56-BB4E-A35391B3D3B2}" dt="2022-07-17T16:07:10.936" v="298" actId="26606"/>
          <ac:spMkLst>
            <pc:docMk/>
            <pc:sldMk cId="925842988" sldId="262"/>
            <ac:spMk id="9" creationId="{2C33F367-76E5-4D2A-96B1-4FD443CDD1CF}"/>
          </ac:spMkLst>
        </pc:spChg>
        <pc:spChg chg="add">
          <ac:chgData name="Venetia Francis (2108963)" userId="e276ff3a-a312-4bb5-a97b-84a3ce1deaf9" providerId="ADAL" clId="{F8CDE603-BAC0-4A56-BB4E-A35391B3D3B2}" dt="2022-07-17T16:07:10.936" v="298" actId="26606"/>
          <ac:spMkLst>
            <pc:docMk/>
            <pc:sldMk cId="925842988" sldId="262"/>
            <ac:spMk id="11" creationId="{6F769419-3E73-449D-B62A-0CDEC946A679}"/>
          </ac:spMkLst>
        </pc:spChg>
        <pc:grpChg chg="add">
          <ac:chgData name="Venetia Francis (2108963)" userId="e276ff3a-a312-4bb5-a97b-84a3ce1deaf9" providerId="ADAL" clId="{F8CDE603-BAC0-4A56-BB4E-A35391B3D3B2}" dt="2022-07-17T16:07:10.936" v="298" actId="26606"/>
          <ac:grpSpMkLst>
            <pc:docMk/>
            <pc:sldMk cId="925842988" sldId="262"/>
            <ac:grpSpMk id="13" creationId="{A6515200-42F9-488F-9895-6CDBCD1E87C8}"/>
          </ac:grpSpMkLst>
        </pc:grpChg>
        <pc:graphicFrameChg chg="add">
          <ac:chgData name="Venetia Francis (2108963)" userId="e276ff3a-a312-4bb5-a97b-84a3ce1deaf9" providerId="ADAL" clId="{F8CDE603-BAC0-4A56-BB4E-A35391B3D3B2}" dt="2022-07-17T16:07:10.936" v="298" actId="26606"/>
          <ac:graphicFrameMkLst>
            <pc:docMk/>
            <pc:sldMk cId="925842988" sldId="262"/>
            <ac:graphicFrameMk id="5" creationId="{FB9A06AE-CC10-8182-3467-B62C18DF72EC}"/>
          </ac:graphicFrameMkLst>
        </pc:graphicFrameChg>
      </pc:sldChg>
      <pc:sldChg chg="addSp delSp modSp mod setBg">
        <pc:chgData name="Venetia Francis (2108963)" userId="e276ff3a-a312-4bb5-a97b-84a3ce1deaf9" providerId="ADAL" clId="{F8CDE603-BAC0-4A56-BB4E-A35391B3D3B2}" dt="2022-07-17T16:07:20.893" v="299" actId="26606"/>
        <pc:sldMkLst>
          <pc:docMk/>
          <pc:sldMk cId="3178130778" sldId="263"/>
        </pc:sldMkLst>
        <pc:spChg chg="mod">
          <ac:chgData name="Venetia Francis (2108963)" userId="e276ff3a-a312-4bb5-a97b-84a3ce1deaf9" providerId="ADAL" clId="{F8CDE603-BAC0-4A56-BB4E-A35391B3D3B2}" dt="2022-07-17T16:07:20.893" v="299" actId="26606"/>
          <ac:spMkLst>
            <pc:docMk/>
            <pc:sldMk cId="3178130778" sldId="263"/>
            <ac:spMk id="2" creationId="{00000000-0000-0000-0000-000000000000}"/>
          </ac:spMkLst>
        </pc:spChg>
        <pc:spChg chg="del mod">
          <ac:chgData name="Venetia Francis (2108963)" userId="e276ff3a-a312-4bb5-a97b-84a3ce1deaf9" providerId="ADAL" clId="{F8CDE603-BAC0-4A56-BB4E-A35391B3D3B2}" dt="2022-07-17T16:07:20.893" v="299" actId="26606"/>
          <ac:spMkLst>
            <pc:docMk/>
            <pc:sldMk cId="3178130778" sldId="263"/>
            <ac:spMk id="3" creationId="{00000000-0000-0000-0000-000000000000}"/>
          </ac:spMkLst>
        </pc:spChg>
        <pc:spChg chg="add">
          <ac:chgData name="Venetia Francis (2108963)" userId="e276ff3a-a312-4bb5-a97b-84a3ce1deaf9" providerId="ADAL" clId="{F8CDE603-BAC0-4A56-BB4E-A35391B3D3B2}" dt="2022-07-17T16:07:20.893" v="299" actId="26606"/>
          <ac:spMkLst>
            <pc:docMk/>
            <pc:sldMk cId="3178130778" sldId="263"/>
            <ac:spMk id="9" creationId="{2C33F367-76E5-4D2A-96B1-4FD443CDD1CF}"/>
          </ac:spMkLst>
        </pc:spChg>
        <pc:spChg chg="add">
          <ac:chgData name="Venetia Francis (2108963)" userId="e276ff3a-a312-4bb5-a97b-84a3ce1deaf9" providerId="ADAL" clId="{F8CDE603-BAC0-4A56-BB4E-A35391B3D3B2}" dt="2022-07-17T16:07:20.893" v="299" actId="26606"/>
          <ac:spMkLst>
            <pc:docMk/>
            <pc:sldMk cId="3178130778" sldId="263"/>
            <ac:spMk id="11" creationId="{6F769419-3E73-449D-B62A-0CDEC946A679}"/>
          </ac:spMkLst>
        </pc:spChg>
        <pc:grpChg chg="add">
          <ac:chgData name="Venetia Francis (2108963)" userId="e276ff3a-a312-4bb5-a97b-84a3ce1deaf9" providerId="ADAL" clId="{F8CDE603-BAC0-4A56-BB4E-A35391B3D3B2}" dt="2022-07-17T16:07:20.893" v="299" actId="26606"/>
          <ac:grpSpMkLst>
            <pc:docMk/>
            <pc:sldMk cId="3178130778" sldId="263"/>
            <ac:grpSpMk id="13" creationId="{A6515200-42F9-488F-9895-6CDBCD1E87C8}"/>
          </ac:grpSpMkLst>
        </pc:grpChg>
        <pc:graphicFrameChg chg="add">
          <ac:chgData name="Venetia Francis (2108963)" userId="e276ff3a-a312-4bb5-a97b-84a3ce1deaf9" providerId="ADAL" clId="{F8CDE603-BAC0-4A56-BB4E-A35391B3D3B2}" dt="2022-07-17T16:07:20.893" v="299" actId="26606"/>
          <ac:graphicFrameMkLst>
            <pc:docMk/>
            <pc:sldMk cId="3178130778" sldId="263"/>
            <ac:graphicFrameMk id="5" creationId="{AC1F0A75-C688-085A-FF74-6F9B80E5CAEB}"/>
          </ac:graphicFrameMkLst>
        </pc:graphicFrameChg>
      </pc:sldChg>
      <pc:sldChg chg="addSp modSp mod setBg setClrOvrMap">
        <pc:chgData name="Venetia Francis (2108963)" userId="e276ff3a-a312-4bb5-a97b-84a3ce1deaf9" providerId="ADAL" clId="{F8CDE603-BAC0-4A56-BB4E-A35391B3D3B2}" dt="2022-07-17T16:07:37.217" v="300" actId="26606"/>
        <pc:sldMkLst>
          <pc:docMk/>
          <pc:sldMk cId="465272405" sldId="264"/>
        </pc:sldMkLst>
        <pc:spChg chg="mod">
          <ac:chgData name="Venetia Francis (2108963)" userId="e276ff3a-a312-4bb5-a97b-84a3ce1deaf9" providerId="ADAL" clId="{F8CDE603-BAC0-4A56-BB4E-A35391B3D3B2}" dt="2022-07-17T16:07:37.217" v="300" actId="26606"/>
          <ac:spMkLst>
            <pc:docMk/>
            <pc:sldMk cId="465272405" sldId="264"/>
            <ac:spMk id="2" creationId="{00000000-0000-0000-0000-000000000000}"/>
          </ac:spMkLst>
        </pc:spChg>
        <pc:spChg chg="mod">
          <ac:chgData name="Venetia Francis (2108963)" userId="e276ff3a-a312-4bb5-a97b-84a3ce1deaf9" providerId="ADAL" clId="{F8CDE603-BAC0-4A56-BB4E-A35391B3D3B2}" dt="2022-07-17T16:07:37.217" v="300" actId="26606"/>
          <ac:spMkLst>
            <pc:docMk/>
            <pc:sldMk cId="465272405" sldId="264"/>
            <ac:spMk id="3" creationId="{00000000-0000-0000-0000-000000000000}"/>
          </ac:spMkLst>
        </pc:spChg>
        <pc:spChg chg="add">
          <ac:chgData name="Venetia Francis (2108963)" userId="e276ff3a-a312-4bb5-a97b-84a3ce1deaf9" providerId="ADAL" clId="{F8CDE603-BAC0-4A56-BB4E-A35391B3D3B2}" dt="2022-07-17T16:07:37.217" v="300" actId="26606"/>
          <ac:spMkLst>
            <pc:docMk/>
            <pc:sldMk cId="465272405" sldId="264"/>
            <ac:spMk id="8" creationId="{AD2D45C7-2E37-44FD-AC77-116CD14B9ED9}"/>
          </ac:spMkLst>
        </pc:spChg>
        <pc:spChg chg="add">
          <ac:chgData name="Venetia Francis (2108963)" userId="e276ff3a-a312-4bb5-a97b-84a3ce1deaf9" providerId="ADAL" clId="{F8CDE603-BAC0-4A56-BB4E-A35391B3D3B2}" dt="2022-07-17T16:07:37.217" v="300" actId="26606"/>
          <ac:spMkLst>
            <pc:docMk/>
            <pc:sldMk cId="465272405" sldId="264"/>
            <ac:spMk id="10" creationId="{1FF88480-2CF1-4C54-8CE3-2CA9CD9FF896}"/>
          </ac:spMkLst>
        </pc:spChg>
      </pc:sldChg>
      <pc:sldChg chg="addSp modSp mod setBg setClrOvrMap">
        <pc:chgData name="Venetia Francis (2108963)" userId="e276ff3a-a312-4bb5-a97b-84a3ce1deaf9" providerId="ADAL" clId="{F8CDE603-BAC0-4A56-BB4E-A35391B3D3B2}" dt="2022-07-17T16:07:43.799" v="301" actId="26606"/>
        <pc:sldMkLst>
          <pc:docMk/>
          <pc:sldMk cId="4054083352" sldId="265"/>
        </pc:sldMkLst>
        <pc:spChg chg="mod">
          <ac:chgData name="Venetia Francis (2108963)" userId="e276ff3a-a312-4bb5-a97b-84a3ce1deaf9" providerId="ADAL" clId="{F8CDE603-BAC0-4A56-BB4E-A35391B3D3B2}" dt="2022-07-17T16:07:43.799" v="301" actId="26606"/>
          <ac:spMkLst>
            <pc:docMk/>
            <pc:sldMk cId="4054083352" sldId="265"/>
            <ac:spMk id="2" creationId="{00000000-0000-0000-0000-000000000000}"/>
          </ac:spMkLst>
        </pc:spChg>
        <pc:spChg chg="mod">
          <ac:chgData name="Venetia Francis (2108963)" userId="e276ff3a-a312-4bb5-a97b-84a3ce1deaf9" providerId="ADAL" clId="{F8CDE603-BAC0-4A56-BB4E-A35391B3D3B2}" dt="2022-07-17T16:07:43.799" v="301" actId="26606"/>
          <ac:spMkLst>
            <pc:docMk/>
            <pc:sldMk cId="4054083352" sldId="265"/>
            <ac:spMk id="3" creationId="{00000000-0000-0000-0000-000000000000}"/>
          </ac:spMkLst>
        </pc:spChg>
        <pc:spChg chg="add">
          <ac:chgData name="Venetia Francis (2108963)" userId="e276ff3a-a312-4bb5-a97b-84a3ce1deaf9" providerId="ADAL" clId="{F8CDE603-BAC0-4A56-BB4E-A35391B3D3B2}" dt="2022-07-17T16:07:43.799" v="301" actId="26606"/>
          <ac:spMkLst>
            <pc:docMk/>
            <pc:sldMk cId="4054083352" sldId="265"/>
            <ac:spMk id="8" creationId="{AD2D45C7-2E37-44FD-AC77-116CD14B9ED9}"/>
          </ac:spMkLst>
        </pc:spChg>
        <pc:spChg chg="add">
          <ac:chgData name="Venetia Francis (2108963)" userId="e276ff3a-a312-4bb5-a97b-84a3ce1deaf9" providerId="ADAL" clId="{F8CDE603-BAC0-4A56-BB4E-A35391B3D3B2}" dt="2022-07-17T16:07:43.799" v="301" actId="26606"/>
          <ac:spMkLst>
            <pc:docMk/>
            <pc:sldMk cId="4054083352" sldId="265"/>
            <ac:spMk id="10" creationId="{1FF88480-2CF1-4C54-8CE3-2CA9CD9FF896}"/>
          </ac:spMkLst>
        </pc:spChg>
      </pc:sldChg>
      <pc:sldChg chg="addSp modSp mod setBg">
        <pc:chgData name="Venetia Francis (2108963)" userId="e276ff3a-a312-4bb5-a97b-84a3ce1deaf9" providerId="ADAL" clId="{F8CDE603-BAC0-4A56-BB4E-A35391B3D3B2}" dt="2022-07-17T16:08:06.676" v="302" actId="26606"/>
        <pc:sldMkLst>
          <pc:docMk/>
          <pc:sldMk cId="4206174023" sldId="266"/>
        </pc:sldMkLst>
        <pc:spChg chg="mod">
          <ac:chgData name="Venetia Francis (2108963)" userId="e276ff3a-a312-4bb5-a97b-84a3ce1deaf9" providerId="ADAL" clId="{F8CDE603-BAC0-4A56-BB4E-A35391B3D3B2}" dt="2022-07-17T16:08:06.676" v="302" actId="26606"/>
          <ac:spMkLst>
            <pc:docMk/>
            <pc:sldMk cId="4206174023" sldId="266"/>
            <ac:spMk id="2" creationId="{00000000-0000-0000-0000-000000000000}"/>
          </ac:spMkLst>
        </pc:spChg>
        <pc:spChg chg="add">
          <ac:chgData name="Venetia Francis (2108963)" userId="e276ff3a-a312-4bb5-a97b-84a3ce1deaf9" providerId="ADAL" clId="{F8CDE603-BAC0-4A56-BB4E-A35391B3D3B2}" dt="2022-07-17T16:08:06.676" v="302" actId="26606"/>
          <ac:spMkLst>
            <pc:docMk/>
            <pc:sldMk cId="4206174023" sldId="266"/>
            <ac:spMk id="19" creationId="{762362DE-7747-4D8B-99FA-8E36F0B15FF7}"/>
          </ac:spMkLst>
        </pc:spChg>
        <pc:grpChg chg="add">
          <ac:chgData name="Venetia Francis (2108963)" userId="e276ff3a-a312-4bb5-a97b-84a3ce1deaf9" providerId="ADAL" clId="{F8CDE603-BAC0-4A56-BB4E-A35391B3D3B2}" dt="2022-07-17T16:08:06.676" v="302" actId="26606"/>
          <ac:grpSpMkLst>
            <pc:docMk/>
            <pc:sldMk cId="4206174023" sldId="266"/>
            <ac:grpSpMk id="21" creationId="{25123E6E-F713-4254-A6BF-358CC8EC6C95}"/>
          </ac:grpSpMkLst>
        </pc:grpChg>
        <pc:picChg chg="add">
          <ac:chgData name="Venetia Francis (2108963)" userId="e276ff3a-a312-4bb5-a97b-84a3ce1deaf9" providerId="ADAL" clId="{F8CDE603-BAC0-4A56-BB4E-A35391B3D3B2}" dt="2022-07-17T16:08:06.676" v="302" actId="26606"/>
          <ac:picMkLst>
            <pc:docMk/>
            <pc:sldMk cId="4206174023" sldId="266"/>
            <ac:picMk id="6" creationId="{49D26C65-86ED-B808-8431-65E9AC3E019D}"/>
          </ac:picMkLst>
        </pc:picChg>
        <pc:cxnChg chg="add">
          <ac:chgData name="Venetia Francis (2108963)" userId="e276ff3a-a312-4bb5-a97b-84a3ce1deaf9" providerId="ADAL" clId="{F8CDE603-BAC0-4A56-BB4E-A35391B3D3B2}" dt="2022-07-17T16:08:06.676" v="302" actId="26606"/>
          <ac:cxnSpMkLst>
            <pc:docMk/>
            <pc:sldMk cId="4206174023" sldId="266"/>
            <ac:cxnSpMk id="9" creationId="{0512F9CB-A1A0-4043-A103-F6A4B94B695A}"/>
          </ac:cxnSpMkLst>
        </pc:cxnChg>
        <pc:cxnChg chg="add">
          <ac:chgData name="Venetia Francis (2108963)" userId="e276ff3a-a312-4bb5-a97b-84a3ce1deaf9" providerId="ADAL" clId="{F8CDE603-BAC0-4A56-BB4E-A35391B3D3B2}" dt="2022-07-17T16:08:06.676" v="302" actId="26606"/>
          <ac:cxnSpMkLst>
            <pc:docMk/>
            <pc:sldMk cId="4206174023" sldId="266"/>
            <ac:cxnSpMk id="11" creationId="{ADBE6588-EE16-4389-857C-86A156D49E5D}"/>
          </ac:cxnSpMkLst>
        </pc:cxnChg>
        <pc:cxnChg chg="add">
          <ac:chgData name="Venetia Francis (2108963)" userId="e276ff3a-a312-4bb5-a97b-84a3ce1deaf9" providerId="ADAL" clId="{F8CDE603-BAC0-4A56-BB4E-A35391B3D3B2}" dt="2022-07-17T16:08:06.676" v="302" actId="26606"/>
          <ac:cxnSpMkLst>
            <pc:docMk/>
            <pc:sldMk cId="4206174023" sldId="266"/>
            <ac:cxnSpMk id="13" creationId="{17FD48D2-B0A7-413D-B947-AA55AC1296D5}"/>
          </ac:cxnSpMkLst>
        </pc:cxnChg>
        <pc:cxnChg chg="add">
          <ac:chgData name="Venetia Francis (2108963)" userId="e276ff3a-a312-4bb5-a97b-84a3ce1deaf9" providerId="ADAL" clId="{F8CDE603-BAC0-4A56-BB4E-A35391B3D3B2}" dt="2022-07-17T16:08:06.676" v="302" actId="26606"/>
          <ac:cxnSpMkLst>
            <pc:docMk/>
            <pc:sldMk cId="4206174023" sldId="266"/>
            <ac:cxnSpMk id="15" creationId="{2BE668D0-D906-4EEE-B32F-8C028624B837}"/>
          </ac:cxnSpMkLst>
        </pc:cxnChg>
        <pc:cxnChg chg="add">
          <ac:chgData name="Venetia Francis (2108963)" userId="e276ff3a-a312-4bb5-a97b-84a3ce1deaf9" providerId="ADAL" clId="{F8CDE603-BAC0-4A56-BB4E-A35391B3D3B2}" dt="2022-07-17T16:08:06.676" v="302" actId="26606"/>
          <ac:cxnSpMkLst>
            <pc:docMk/>
            <pc:sldMk cId="4206174023" sldId="266"/>
            <ac:cxnSpMk id="17" creationId="{D1DE67A3-B8F6-4CFD-A8E0-D15200F23152}"/>
          </ac:cxnSpMkLst>
        </pc:cxnChg>
      </pc:sldChg>
      <pc:sldChg chg="modSp mod">
        <pc:chgData name="Venetia Francis (2108963)" userId="e276ff3a-a312-4bb5-a97b-84a3ce1deaf9" providerId="ADAL" clId="{F8CDE603-BAC0-4A56-BB4E-A35391B3D3B2}" dt="2022-07-17T16:04:17.570" v="290" actId="27636"/>
        <pc:sldMkLst>
          <pc:docMk/>
          <pc:sldMk cId="3673217656" sldId="267"/>
        </pc:sldMkLst>
        <pc:spChg chg="mod">
          <ac:chgData name="Venetia Francis (2108963)" userId="e276ff3a-a312-4bb5-a97b-84a3ce1deaf9" providerId="ADAL" clId="{F8CDE603-BAC0-4A56-BB4E-A35391B3D3B2}" dt="2022-07-17T16:04:17.570" v="290" actId="27636"/>
          <ac:spMkLst>
            <pc:docMk/>
            <pc:sldMk cId="3673217656" sldId="267"/>
            <ac:spMk id="2" creationId="{00000000-0000-0000-0000-000000000000}"/>
          </ac:spMkLst>
        </pc:spChg>
      </pc:sldChg>
      <pc:sldChg chg="addSp modSp new mod setBg setClrOvrMap">
        <pc:chgData name="Venetia Francis (2108963)" userId="e276ff3a-a312-4bb5-a97b-84a3ce1deaf9" providerId="ADAL" clId="{F8CDE603-BAC0-4A56-BB4E-A35391B3D3B2}" dt="2022-07-17T16:04:38.372" v="291" actId="26606"/>
        <pc:sldMkLst>
          <pc:docMk/>
          <pc:sldMk cId="916428941" sldId="268"/>
        </pc:sldMkLst>
        <pc:spChg chg="mod">
          <ac:chgData name="Venetia Francis (2108963)" userId="e276ff3a-a312-4bb5-a97b-84a3ce1deaf9" providerId="ADAL" clId="{F8CDE603-BAC0-4A56-BB4E-A35391B3D3B2}" dt="2022-07-17T16:04:38.372" v="291" actId="26606"/>
          <ac:spMkLst>
            <pc:docMk/>
            <pc:sldMk cId="916428941" sldId="268"/>
            <ac:spMk id="2" creationId="{9B01781C-51BA-9DFD-9C55-70187FD6C8B7}"/>
          </ac:spMkLst>
        </pc:spChg>
        <pc:spChg chg="mod">
          <ac:chgData name="Venetia Francis (2108963)" userId="e276ff3a-a312-4bb5-a97b-84a3ce1deaf9" providerId="ADAL" clId="{F8CDE603-BAC0-4A56-BB4E-A35391B3D3B2}" dt="2022-07-17T16:04:38.372" v="291" actId="26606"/>
          <ac:spMkLst>
            <pc:docMk/>
            <pc:sldMk cId="916428941" sldId="268"/>
            <ac:spMk id="3" creationId="{AD454DA7-57D1-2975-E7D7-53273A2A2E58}"/>
          </ac:spMkLst>
        </pc:spChg>
        <pc:spChg chg="add">
          <ac:chgData name="Venetia Francis (2108963)" userId="e276ff3a-a312-4bb5-a97b-84a3ce1deaf9" providerId="ADAL" clId="{F8CDE603-BAC0-4A56-BB4E-A35391B3D3B2}" dt="2022-07-17T16:04:38.372" v="291" actId="26606"/>
          <ac:spMkLst>
            <pc:docMk/>
            <pc:sldMk cId="916428941" sldId="268"/>
            <ac:spMk id="8" creationId="{7E134C76-7FB4-4BB7-9322-DD8A4B179ACD}"/>
          </ac:spMkLst>
        </pc:spChg>
        <pc:spChg chg="add">
          <ac:chgData name="Venetia Francis (2108963)" userId="e276ff3a-a312-4bb5-a97b-84a3ce1deaf9" providerId="ADAL" clId="{F8CDE603-BAC0-4A56-BB4E-A35391B3D3B2}" dt="2022-07-17T16:04:38.372" v="291" actId="26606"/>
          <ac:spMkLst>
            <pc:docMk/>
            <pc:sldMk cId="916428941" sldId="268"/>
            <ac:spMk id="10" creationId="{C0C57804-4F33-4D85-AA3E-DA0F214BBD9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79F40F-E012-4005-9EB1-A61B834F783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859793B-A486-435B-B327-17A46DEF428A}">
      <dgm:prSet/>
      <dgm:spPr/>
      <dgm:t>
        <a:bodyPr/>
        <a:lstStyle/>
        <a:p>
          <a:r>
            <a:rPr lang="en-US"/>
            <a:t>NHCT hospital trust need to follow different alternative options to reduce staff absenteeism and improve services and treatment in care setting. </a:t>
          </a:r>
        </a:p>
      </dgm:t>
    </dgm:pt>
    <dgm:pt modelId="{23E7DC70-EC5A-4F9D-A1ED-D23562FA00A0}" type="parTrans" cxnId="{C28BF0FA-4174-4636-83BE-22D77E9214CB}">
      <dgm:prSet/>
      <dgm:spPr/>
      <dgm:t>
        <a:bodyPr/>
        <a:lstStyle/>
        <a:p>
          <a:endParaRPr lang="en-US"/>
        </a:p>
      </dgm:t>
    </dgm:pt>
    <dgm:pt modelId="{8EFD2496-1FB0-4204-8789-301FB824953C}" type="sibTrans" cxnId="{C28BF0FA-4174-4636-83BE-22D77E9214CB}">
      <dgm:prSet/>
      <dgm:spPr/>
      <dgm:t>
        <a:bodyPr/>
        <a:lstStyle/>
        <a:p>
          <a:endParaRPr lang="en-US"/>
        </a:p>
      </dgm:t>
    </dgm:pt>
    <dgm:pt modelId="{F5AFDE2B-AC9A-4156-AF8D-5EB60C751DD9}">
      <dgm:prSet/>
      <dgm:spPr/>
      <dgm:t>
        <a:bodyPr/>
        <a:lstStyle/>
        <a:p>
          <a:r>
            <a:rPr lang="en-US"/>
            <a:t>NHCT Company should provide high salary to staffs so that they can get financial support and motivate to practice better activities in workplace.</a:t>
          </a:r>
        </a:p>
      </dgm:t>
    </dgm:pt>
    <dgm:pt modelId="{0973BB24-8426-4344-B29B-CD76675154D9}" type="parTrans" cxnId="{24EEC87D-AD85-4D47-B3FE-75B4A8CD607D}">
      <dgm:prSet/>
      <dgm:spPr/>
      <dgm:t>
        <a:bodyPr/>
        <a:lstStyle/>
        <a:p>
          <a:endParaRPr lang="en-US"/>
        </a:p>
      </dgm:t>
    </dgm:pt>
    <dgm:pt modelId="{F17B0F02-BA88-4164-A792-2E579D460A65}" type="sibTrans" cxnId="{24EEC87D-AD85-4D47-B3FE-75B4A8CD607D}">
      <dgm:prSet/>
      <dgm:spPr/>
      <dgm:t>
        <a:bodyPr/>
        <a:lstStyle/>
        <a:p>
          <a:endParaRPr lang="en-US"/>
        </a:p>
      </dgm:t>
    </dgm:pt>
    <dgm:pt modelId="{014ED294-B93C-449C-9238-1494194647D3}">
      <dgm:prSet/>
      <dgm:spPr/>
      <dgm:t>
        <a:bodyPr/>
        <a:lstStyle/>
        <a:p>
          <a:r>
            <a:rPr lang="en-US"/>
            <a:t>The leaders of NHCT hospital trust company should practice equality and diversity in workplace </a:t>
          </a:r>
        </a:p>
      </dgm:t>
    </dgm:pt>
    <dgm:pt modelId="{F8B2A666-93C8-4137-869B-7E33E5A93C95}" type="parTrans" cxnId="{3F1CEB72-FBE6-425B-966F-EACE6E9002E3}">
      <dgm:prSet/>
      <dgm:spPr/>
      <dgm:t>
        <a:bodyPr/>
        <a:lstStyle/>
        <a:p>
          <a:endParaRPr lang="en-US"/>
        </a:p>
      </dgm:t>
    </dgm:pt>
    <dgm:pt modelId="{74DB081D-40A9-4CF1-AF52-8B615F1CA8C3}" type="sibTrans" cxnId="{3F1CEB72-FBE6-425B-966F-EACE6E9002E3}">
      <dgm:prSet/>
      <dgm:spPr/>
      <dgm:t>
        <a:bodyPr/>
        <a:lstStyle/>
        <a:p>
          <a:endParaRPr lang="en-US"/>
        </a:p>
      </dgm:t>
    </dgm:pt>
    <dgm:pt modelId="{418F2BB7-5987-4ECB-A50C-159A8310DE48}" type="pres">
      <dgm:prSet presAssocID="{EB79F40F-E012-4005-9EB1-A61B834F7832}" presName="linear" presStyleCnt="0">
        <dgm:presLayoutVars>
          <dgm:animLvl val="lvl"/>
          <dgm:resizeHandles val="exact"/>
        </dgm:presLayoutVars>
      </dgm:prSet>
      <dgm:spPr/>
    </dgm:pt>
    <dgm:pt modelId="{D016833D-C88A-47FC-A9E1-28C85466610C}" type="pres">
      <dgm:prSet presAssocID="{0859793B-A486-435B-B327-17A46DEF428A}" presName="parentText" presStyleLbl="node1" presStyleIdx="0" presStyleCnt="3">
        <dgm:presLayoutVars>
          <dgm:chMax val="0"/>
          <dgm:bulletEnabled val="1"/>
        </dgm:presLayoutVars>
      </dgm:prSet>
      <dgm:spPr/>
    </dgm:pt>
    <dgm:pt modelId="{BD3E4990-7425-4C44-B940-47C83609295A}" type="pres">
      <dgm:prSet presAssocID="{8EFD2496-1FB0-4204-8789-301FB824953C}" presName="spacer" presStyleCnt="0"/>
      <dgm:spPr/>
    </dgm:pt>
    <dgm:pt modelId="{09177C52-4A31-4FD9-8DDF-5A9B5CF2FF53}" type="pres">
      <dgm:prSet presAssocID="{F5AFDE2B-AC9A-4156-AF8D-5EB60C751DD9}" presName="parentText" presStyleLbl="node1" presStyleIdx="1" presStyleCnt="3">
        <dgm:presLayoutVars>
          <dgm:chMax val="0"/>
          <dgm:bulletEnabled val="1"/>
        </dgm:presLayoutVars>
      </dgm:prSet>
      <dgm:spPr/>
    </dgm:pt>
    <dgm:pt modelId="{0471F7D3-01BA-49D3-89B8-AD62E8742D10}" type="pres">
      <dgm:prSet presAssocID="{F17B0F02-BA88-4164-A792-2E579D460A65}" presName="spacer" presStyleCnt="0"/>
      <dgm:spPr/>
    </dgm:pt>
    <dgm:pt modelId="{E60B8E57-E54A-43B7-A051-3F87D48F509B}" type="pres">
      <dgm:prSet presAssocID="{014ED294-B93C-449C-9238-1494194647D3}" presName="parentText" presStyleLbl="node1" presStyleIdx="2" presStyleCnt="3">
        <dgm:presLayoutVars>
          <dgm:chMax val="0"/>
          <dgm:bulletEnabled val="1"/>
        </dgm:presLayoutVars>
      </dgm:prSet>
      <dgm:spPr/>
    </dgm:pt>
  </dgm:ptLst>
  <dgm:cxnLst>
    <dgm:cxn modelId="{A4E8D169-D324-4D25-885E-F406D0FB208C}" type="presOf" srcId="{014ED294-B93C-449C-9238-1494194647D3}" destId="{E60B8E57-E54A-43B7-A051-3F87D48F509B}" srcOrd="0" destOrd="0" presId="urn:microsoft.com/office/officeart/2005/8/layout/vList2"/>
    <dgm:cxn modelId="{3F1CEB72-FBE6-425B-966F-EACE6E9002E3}" srcId="{EB79F40F-E012-4005-9EB1-A61B834F7832}" destId="{014ED294-B93C-449C-9238-1494194647D3}" srcOrd="2" destOrd="0" parTransId="{F8B2A666-93C8-4137-869B-7E33E5A93C95}" sibTransId="{74DB081D-40A9-4CF1-AF52-8B615F1CA8C3}"/>
    <dgm:cxn modelId="{24EEC87D-AD85-4D47-B3FE-75B4A8CD607D}" srcId="{EB79F40F-E012-4005-9EB1-A61B834F7832}" destId="{F5AFDE2B-AC9A-4156-AF8D-5EB60C751DD9}" srcOrd="1" destOrd="0" parTransId="{0973BB24-8426-4344-B29B-CD76675154D9}" sibTransId="{F17B0F02-BA88-4164-A792-2E579D460A65}"/>
    <dgm:cxn modelId="{84CD9281-EE5D-4C63-B4BB-B019708162B6}" type="presOf" srcId="{EB79F40F-E012-4005-9EB1-A61B834F7832}" destId="{418F2BB7-5987-4ECB-A50C-159A8310DE48}" srcOrd="0" destOrd="0" presId="urn:microsoft.com/office/officeart/2005/8/layout/vList2"/>
    <dgm:cxn modelId="{70E5C7A7-13D6-4447-A8D7-0974F076BDBD}" type="presOf" srcId="{0859793B-A486-435B-B327-17A46DEF428A}" destId="{D016833D-C88A-47FC-A9E1-28C85466610C}" srcOrd="0" destOrd="0" presId="urn:microsoft.com/office/officeart/2005/8/layout/vList2"/>
    <dgm:cxn modelId="{B13DC7E5-BD62-458D-89D8-622674A53403}" type="presOf" srcId="{F5AFDE2B-AC9A-4156-AF8D-5EB60C751DD9}" destId="{09177C52-4A31-4FD9-8DDF-5A9B5CF2FF53}" srcOrd="0" destOrd="0" presId="urn:microsoft.com/office/officeart/2005/8/layout/vList2"/>
    <dgm:cxn modelId="{C28BF0FA-4174-4636-83BE-22D77E9214CB}" srcId="{EB79F40F-E012-4005-9EB1-A61B834F7832}" destId="{0859793B-A486-435B-B327-17A46DEF428A}" srcOrd="0" destOrd="0" parTransId="{23E7DC70-EC5A-4F9D-A1ED-D23562FA00A0}" sibTransId="{8EFD2496-1FB0-4204-8789-301FB824953C}"/>
    <dgm:cxn modelId="{04D02A61-194F-4A5C-93A0-AE5E64E5577E}" type="presParOf" srcId="{418F2BB7-5987-4ECB-A50C-159A8310DE48}" destId="{D016833D-C88A-47FC-A9E1-28C85466610C}" srcOrd="0" destOrd="0" presId="urn:microsoft.com/office/officeart/2005/8/layout/vList2"/>
    <dgm:cxn modelId="{7F787BFB-85F8-408A-B60B-0AF8C6F7BDD5}" type="presParOf" srcId="{418F2BB7-5987-4ECB-A50C-159A8310DE48}" destId="{BD3E4990-7425-4C44-B940-47C83609295A}" srcOrd="1" destOrd="0" presId="urn:microsoft.com/office/officeart/2005/8/layout/vList2"/>
    <dgm:cxn modelId="{2C656FF4-DD28-44C0-BB2A-75A8CC00FA34}" type="presParOf" srcId="{418F2BB7-5987-4ECB-A50C-159A8310DE48}" destId="{09177C52-4A31-4FD9-8DDF-5A9B5CF2FF53}" srcOrd="2" destOrd="0" presId="urn:microsoft.com/office/officeart/2005/8/layout/vList2"/>
    <dgm:cxn modelId="{08BB2A50-AD8D-4EB0-B83F-EFC49E47D33D}" type="presParOf" srcId="{418F2BB7-5987-4ECB-A50C-159A8310DE48}" destId="{0471F7D3-01BA-49D3-89B8-AD62E8742D10}" srcOrd="3" destOrd="0" presId="urn:microsoft.com/office/officeart/2005/8/layout/vList2"/>
    <dgm:cxn modelId="{5E8B53B6-890F-4455-9837-471F01482BCD}" type="presParOf" srcId="{418F2BB7-5987-4ECB-A50C-159A8310DE48}" destId="{E60B8E57-E54A-43B7-A051-3F87D48F509B}"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4C8B23-E6FB-4630-9886-B8A8D69C06A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7E02F3F-AA83-4CF8-BB0A-F7C6A05D7AD4}">
      <dgm:prSet/>
      <dgm:spPr/>
      <dgm:t>
        <a:bodyPr/>
        <a:lstStyle/>
        <a:p>
          <a:r>
            <a:rPr lang="en-US"/>
            <a:t>The leaders of NHCT hospital trust company should practice equality and diversity in workplace so that staffs get desired value, dignity and promotion in workplace (Čančer &amp; Mulej 2013). </a:t>
          </a:r>
        </a:p>
      </dgm:t>
    </dgm:pt>
    <dgm:pt modelId="{734C910C-242D-4204-9561-EF76F02D8861}" type="parTrans" cxnId="{583D691E-2B7D-4B15-88BF-45A7C22956C2}">
      <dgm:prSet/>
      <dgm:spPr/>
      <dgm:t>
        <a:bodyPr/>
        <a:lstStyle/>
        <a:p>
          <a:endParaRPr lang="en-US"/>
        </a:p>
      </dgm:t>
    </dgm:pt>
    <dgm:pt modelId="{6BE40F25-ACF0-4650-9AAE-D03B152FF0D5}" type="sibTrans" cxnId="{583D691E-2B7D-4B15-88BF-45A7C22956C2}">
      <dgm:prSet/>
      <dgm:spPr/>
      <dgm:t>
        <a:bodyPr/>
        <a:lstStyle/>
        <a:p>
          <a:endParaRPr lang="en-US"/>
        </a:p>
      </dgm:t>
    </dgm:pt>
    <dgm:pt modelId="{444B54FF-4493-4830-A676-25644B03C9CC}">
      <dgm:prSet/>
      <dgm:spPr/>
      <dgm:t>
        <a:bodyPr/>
        <a:lstStyle/>
        <a:p>
          <a:r>
            <a:rPr lang="en-US"/>
            <a:t>Sometimes, NHCT hospital trust need to arrange different training and learning session to improve performance, responsibility and accountability in modern and competitive care setting.</a:t>
          </a:r>
        </a:p>
      </dgm:t>
    </dgm:pt>
    <dgm:pt modelId="{89E7966C-04BA-44CF-AF82-287DAFACF3A1}" type="parTrans" cxnId="{0A51629E-4F91-4E7D-8943-973864230299}">
      <dgm:prSet/>
      <dgm:spPr/>
      <dgm:t>
        <a:bodyPr/>
        <a:lstStyle/>
        <a:p>
          <a:endParaRPr lang="en-US"/>
        </a:p>
      </dgm:t>
    </dgm:pt>
    <dgm:pt modelId="{FE994456-F624-4E24-A279-05E2C57AC710}" type="sibTrans" cxnId="{0A51629E-4F91-4E7D-8943-973864230299}">
      <dgm:prSet/>
      <dgm:spPr/>
      <dgm:t>
        <a:bodyPr/>
        <a:lstStyle/>
        <a:p>
          <a:endParaRPr lang="en-US"/>
        </a:p>
      </dgm:t>
    </dgm:pt>
    <dgm:pt modelId="{07F6A26C-BBCB-4ECF-A105-0CFEE5CEF888}" type="pres">
      <dgm:prSet presAssocID="{6B4C8B23-E6FB-4630-9886-B8A8D69C06AE}" presName="linear" presStyleCnt="0">
        <dgm:presLayoutVars>
          <dgm:animLvl val="lvl"/>
          <dgm:resizeHandles val="exact"/>
        </dgm:presLayoutVars>
      </dgm:prSet>
      <dgm:spPr/>
    </dgm:pt>
    <dgm:pt modelId="{28D62CE6-67CB-4E20-804C-936AB469D02C}" type="pres">
      <dgm:prSet presAssocID="{97E02F3F-AA83-4CF8-BB0A-F7C6A05D7AD4}" presName="parentText" presStyleLbl="node1" presStyleIdx="0" presStyleCnt="2">
        <dgm:presLayoutVars>
          <dgm:chMax val="0"/>
          <dgm:bulletEnabled val="1"/>
        </dgm:presLayoutVars>
      </dgm:prSet>
      <dgm:spPr/>
    </dgm:pt>
    <dgm:pt modelId="{7C1C79D7-D93C-4F2B-885F-4653B45C241F}" type="pres">
      <dgm:prSet presAssocID="{6BE40F25-ACF0-4650-9AAE-D03B152FF0D5}" presName="spacer" presStyleCnt="0"/>
      <dgm:spPr/>
    </dgm:pt>
    <dgm:pt modelId="{7A877BAF-DF87-42F9-BA3D-428FB5518956}" type="pres">
      <dgm:prSet presAssocID="{444B54FF-4493-4830-A676-25644B03C9CC}" presName="parentText" presStyleLbl="node1" presStyleIdx="1" presStyleCnt="2">
        <dgm:presLayoutVars>
          <dgm:chMax val="0"/>
          <dgm:bulletEnabled val="1"/>
        </dgm:presLayoutVars>
      </dgm:prSet>
      <dgm:spPr/>
    </dgm:pt>
  </dgm:ptLst>
  <dgm:cxnLst>
    <dgm:cxn modelId="{583D691E-2B7D-4B15-88BF-45A7C22956C2}" srcId="{6B4C8B23-E6FB-4630-9886-B8A8D69C06AE}" destId="{97E02F3F-AA83-4CF8-BB0A-F7C6A05D7AD4}" srcOrd="0" destOrd="0" parTransId="{734C910C-242D-4204-9561-EF76F02D8861}" sibTransId="{6BE40F25-ACF0-4650-9AAE-D03B152FF0D5}"/>
    <dgm:cxn modelId="{0878A22D-0F86-4D18-8A89-81277B349DE1}" type="presOf" srcId="{6B4C8B23-E6FB-4630-9886-B8A8D69C06AE}" destId="{07F6A26C-BBCB-4ECF-A105-0CFEE5CEF888}" srcOrd="0" destOrd="0" presId="urn:microsoft.com/office/officeart/2005/8/layout/vList2"/>
    <dgm:cxn modelId="{15409595-643E-4B9E-A232-7898B5C9E5CB}" type="presOf" srcId="{97E02F3F-AA83-4CF8-BB0A-F7C6A05D7AD4}" destId="{28D62CE6-67CB-4E20-804C-936AB469D02C}" srcOrd="0" destOrd="0" presId="urn:microsoft.com/office/officeart/2005/8/layout/vList2"/>
    <dgm:cxn modelId="{0A51629E-4F91-4E7D-8943-973864230299}" srcId="{6B4C8B23-E6FB-4630-9886-B8A8D69C06AE}" destId="{444B54FF-4493-4830-A676-25644B03C9CC}" srcOrd="1" destOrd="0" parTransId="{89E7966C-04BA-44CF-AF82-287DAFACF3A1}" sibTransId="{FE994456-F624-4E24-A279-05E2C57AC710}"/>
    <dgm:cxn modelId="{4512B9C2-E2FA-4BC2-BB48-7B6777F82F99}" type="presOf" srcId="{444B54FF-4493-4830-A676-25644B03C9CC}" destId="{7A877BAF-DF87-42F9-BA3D-428FB5518956}" srcOrd="0" destOrd="0" presId="urn:microsoft.com/office/officeart/2005/8/layout/vList2"/>
    <dgm:cxn modelId="{AC25D920-0C12-4DB3-92CA-71F6D71DB0A3}" type="presParOf" srcId="{07F6A26C-BBCB-4ECF-A105-0CFEE5CEF888}" destId="{28D62CE6-67CB-4E20-804C-936AB469D02C}" srcOrd="0" destOrd="0" presId="urn:microsoft.com/office/officeart/2005/8/layout/vList2"/>
    <dgm:cxn modelId="{635B9BB2-8D00-4D10-9940-6195305A15B0}" type="presParOf" srcId="{07F6A26C-BBCB-4ECF-A105-0CFEE5CEF888}" destId="{7C1C79D7-D93C-4F2B-885F-4653B45C241F}" srcOrd="1" destOrd="0" presId="urn:microsoft.com/office/officeart/2005/8/layout/vList2"/>
    <dgm:cxn modelId="{8CF6F289-F7E1-4601-A635-989D01E310C9}" type="presParOf" srcId="{07F6A26C-BBCB-4ECF-A105-0CFEE5CEF888}" destId="{7A877BAF-DF87-42F9-BA3D-428FB5518956}"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D7A2363-C035-4B08-8E3B-81209935A71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CA8293C-7150-4B69-8D03-BD1D5C1312CF}">
      <dgm:prSet/>
      <dgm:spPr/>
      <dgm:t>
        <a:bodyPr/>
        <a:lstStyle/>
        <a:p>
          <a:r>
            <a:rPr lang="en-US"/>
            <a:t>Sometimes different pandemic period, NHCT hospital trust can not provide effective services and treatment of patients for reducing the negativity of diseases (Jyung &amp; Other 2012). </a:t>
          </a:r>
        </a:p>
      </dgm:t>
    </dgm:pt>
    <dgm:pt modelId="{B2E7545F-B3DC-4193-A585-F5674B7C66D2}" type="parTrans" cxnId="{6D18702F-4DB7-4C32-94FD-221CA6FE4A25}">
      <dgm:prSet/>
      <dgm:spPr/>
      <dgm:t>
        <a:bodyPr/>
        <a:lstStyle/>
        <a:p>
          <a:endParaRPr lang="en-US"/>
        </a:p>
      </dgm:t>
    </dgm:pt>
    <dgm:pt modelId="{7A8535AE-082F-4661-AB0E-BA33A03990EA}" type="sibTrans" cxnId="{6D18702F-4DB7-4C32-94FD-221CA6FE4A25}">
      <dgm:prSet/>
      <dgm:spPr/>
      <dgm:t>
        <a:bodyPr/>
        <a:lstStyle/>
        <a:p>
          <a:endParaRPr lang="en-US"/>
        </a:p>
      </dgm:t>
    </dgm:pt>
    <dgm:pt modelId="{F8F28E86-6A8D-471B-B1AF-D34BA9CAD995}">
      <dgm:prSet/>
      <dgm:spPr/>
      <dgm:t>
        <a:bodyPr/>
        <a:lstStyle/>
        <a:p>
          <a:r>
            <a:rPr lang="en-US"/>
            <a:t>Staff absenteeism decreases organizational performance and also reduces value, acceptance and familiarity of healthcare organization in competitive service and care setting.</a:t>
          </a:r>
        </a:p>
      </dgm:t>
    </dgm:pt>
    <dgm:pt modelId="{72423349-EEFE-4735-BE0E-D3DE276E6E55}" type="parTrans" cxnId="{1B133A70-3708-4504-A8DF-93C37CC57F6B}">
      <dgm:prSet/>
      <dgm:spPr/>
      <dgm:t>
        <a:bodyPr/>
        <a:lstStyle/>
        <a:p>
          <a:endParaRPr lang="en-US"/>
        </a:p>
      </dgm:t>
    </dgm:pt>
    <dgm:pt modelId="{7ACCD130-1C0B-48C4-947B-31853F75FD12}" type="sibTrans" cxnId="{1B133A70-3708-4504-A8DF-93C37CC57F6B}">
      <dgm:prSet/>
      <dgm:spPr/>
      <dgm:t>
        <a:bodyPr/>
        <a:lstStyle/>
        <a:p>
          <a:endParaRPr lang="en-US"/>
        </a:p>
      </dgm:t>
    </dgm:pt>
    <dgm:pt modelId="{758B7E8C-18C4-45FD-B9B7-13B3003A1914}" type="pres">
      <dgm:prSet presAssocID="{8D7A2363-C035-4B08-8E3B-81209935A71C}" presName="linear" presStyleCnt="0">
        <dgm:presLayoutVars>
          <dgm:animLvl val="lvl"/>
          <dgm:resizeHandles val="exact"/>
        </dgm:presLayoutVars>
      </dgm:prSet>
      <dgm:spPr/>
    </dgm:pt>
    <dgm:pt modelId="{DCE68F93-876B-4904-BFBC-D4E23C7E6E1F}" type="pres">
      <dgm:prSet presAssocID="{DCA8293C-7150-4B69-8D03-BD1D5C1312CF}" presName="parentText" presStyleLbl="node1" presStyleIdx="0" presStyleCnt="2">
        <dgm:presLayoutVars>
          <dgm:chMax val="0"/>
          <dgm:bulletEnabled val="1"/>
        </dgm:presLayoutVars>
      </dgm:prSet>
      <dgm:spPr/>
    </dgm:pt>
    <dgm:pt modelId="{0E06201C-D060-401E-9C4C-C92AF2B6AB5C}" type="pres">
      <dgm:prSet presAssocID="{7A8535AE-082F-4661-AB0E-BA33A03990EA}" presName="spacer" presStyleCnt="0"/>
      <dgm:spPr/>
    </dgm:pt>
    <dgm:pt modelId="{FE243686-7B1E-4F11-9EED-EEDA6A3BE8F0}" type="pres">
      <dgm:prSet presAssocID="{F8F28E86-6A8D-471B-B1AF-D34BA9CAD995}" presName="parentText" presStyleLbl="node1" presStyleIdx="1" presStyleCnt="2">
        <dgm:presLayoutVars>
          <dgm:chMax val="0"/>
          <dgm:bulletEnabled val="1"/>
        </dgm:presLayoutVars>
      </dgm:prSet>
      <dgm:spPr/>
    </dgm:pt>
  </dgm:ptLst>
  <dgm:cxnLst>
    <dgm:cxn modelId="{FDE0A10F-6887-44EF-890D-8D2D139EF736}" type="presOf" srcId="{8D7A2363-C035-4B08-8E3B-81209935A71C}" destId="{758B7E8C-18C4-45FD-B9B7-13B3003A1914}" srcOrd="0" destOrd="0" presId="urn:microsoft.com/office/officeart/2005/8/layout/vList2"/>
    <dgm:cxn modelId="{6D18702F-4DB7-4C32-94FD-221CA6FE4A25}" srcId="{8D7A2363-C035-4B08-8E3B-81209935A71C}" destId="{DCA8293C-7150-4B69-8D03-BD1D5C1312CF}" srcOrd="0" destOrd="0" parTransId="{B2E7545F-B3DC-4193-A585-F5674B7C66D2}" sibTransId="{7A8535AE-082F-4661-AB0E-BA33A03990EA}"/>
    <dgm:cxn modelId="{20EDEF4D-E309-491F-9182-E4C6BC290109}" type="presOf" srcId="{DCA8293C-7150-4B69-8D03-BD1D5C1312CF}" destId="{DCE68F93-876B-4904-BFBC-D4E23C7E6E1F}" srcOrd="0" destOrd="0" presId="urn:microsoft.com/office/officeart/2005/8/layout/vList2"/>
    <dgm:cxn modelId="{1B133A70-3708-4504-A8DF-93C37CC57F6B}" srcId="{8D7A2363-C035-4B08-8E3B-81209935A71C}" destId="{F8F28E86-6A8D-471B-B1AF-D34BA9CAD995}" srcOrd="1" destOrd="0" parTransId="{72423349-EEFE-4735-BE0E-D3DE276E6E55}" sibTransId="{7ACCD130-1C0B-48C4-947B-31853F75FD12}"/>
    <dgm:cxn modelId="{AC2925DB-116B-43CB-8DFF-BD4CF8BA904D}" type="presOf" srcId="{F8F28E86-6A8D-471B-B1AF-D34BA9CAD995}" destId="{FE243686-7B1E-4F11-9EED-EEDA6A3BE8F0}" srcOrd="0" destOrd="0" presId="urn:microsoft.com/office/officeart/2005/8/layout/vList2"/>
    <dgm:cxn modelId="{E1A5CB2A-7173-4E9A-8849-624E2F0DEE2F}" type="presParOf" srcId="{758B7E8C-18C4-45FD-B9B7-13B3003A1914}" destId="{DCE68F93-876B-4904-BFBC-D4E23C7E6E1F}" srcOrd="0" destOrd="0" presId="urn:microsoft.com/office/officeart/2005/8/layout/vList2"/>
    <dgm:cxn modelId="{423455ED-B507-417A-9558-D71B0C7930E4}" type="presParOf" srcId="{758B7E8C-18C4-45FD-B9B7-13B3003A1914}" destId="{0E06201C-D060-401E-9C4C-C92AF2B6AB5C}" srcOrd="1" destOrd="0" presId="urn:microsoft.com/office/officeart/2005/8/layout/vList2"/>
    <dgm:cxn modelId="{7301950A-D32D-492B-82A6-24583C05E7A9}" type="presParOf" srcId="{758B7E8C-18C4-45FD-B9B7-13B3003A1914}" destId="{FE243686-7B1E-4F11-9EED-EEDA6A3BE8F0}"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16833D-C88A-47FC-A9E1-28C85466610C}">
      <dsp:nvSpPr>
        <dsp:cNvPr id="0" name=""/>
        <dsp:cNvSpPr/>
      </dsp:nvSpPr>
      <dsp:spPr>
        <a:xfrm>
          <a:off x="0" y="75721"/>
          <a:ext cx="6190459" cy="1498770"/>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NHCT hospital trust need to follow different alternative options to reduce staff absenteeism and improve services and treatment in care setting. </a:t>
          </a:r>
        </a:p>
      </dsp:txBody>
      <dsp:txXfrm>
        <a:off x="73164" y="148885"/>
        <a:ext cx="6044131" cy="1352442"/>
      </dsp:txXfrm>
    </dsp:sp>
    <dsp:sp modelId="{09177C52-4A31-4FD9-8DDF-5A9B5CF2FF53}">
      <dsp:nvSpPr>
        <dsp:cNvPr id="0" name=""/>
        <dsp:cNvSpPr/>
      </dsp:nvSpPr>
      <dsp:spPr>
        <a:xfrm>
          <a:off x="0" y="1634971"/>
          <a:ext cx="6190459" cy="1498770"/>
        </a:xfrm>
        <a:prstGeom prst="roundRect">
          <a:avLst/>
        </a:prstGeom>
        <a:solidFill>
          <a:schemeClr val="accent2">
            <a:hueOff val="-4377215"/>
            <a:satOff val="-3950"/>
            <a:lumOff val="-881"/>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NHCT Company should provide high salary to staffs so that they can get financial support and motivate to practice better activities in workplace.</a:t>
          </a:r>
        </a:p>
      </dsp:txBody>
      <dsp:txXfrm>
        <a:off x="73164" y="1708135"/>
        <a:ext cx="6044131" cy="1352442"/>
      </dsp:txXfrm>
    </dsp:sp>
    <dsp:sp modelId="{E60B8E57-E54A-43B7-A051-3F87D48F509B}">
      <dsp:nvSpPr>
        <dsp:cNvPr id="0" name=""/>
        <dsp:cNvSpPr/>
      </dsp:nvSpPr>
      <dsp:spPr>
        <a:xfrm>
          <a:off x="0" y="3194221"/>
          <a:ext cx="6190459" cy="1498770"/>
        </a:xfrm>
        <a:prstGeom prst="roundRect">
          <a:avLst/>
        </a:prstGeom>
        <a:solidFill>
          <a:schemeClr val="accent2">
            <a:hueOff val="-8754431"/>
            <a:satOff val="-7900"/>
            <a:lumOff val="-176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The leaders of NHCT hospital trust company should practice equality and diversity in workplace </a:t>
          </a:r>
        </a:p>
      </dsp:txBody>
      <dsp:txXfrm>
        <a:off x="73164" y="3267385"/>
        <a:ext cx="6044131" cy="13524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D62CE6-67CB-4E20-804C-936AB469D02C}">
      <dsp:nvSpPr>
        <dsp:cNvPr id="0" name=""/>
        <dsp:cNvSpPr/>
      </dsp:nvSpPr>
      <dsp:spPr>
        <a:xfrm>
          <a:off x="0" y="359896"/>
          <a:ext cx="6190459" cy="1991340"/>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The leaders of NHCT hospital trust company should practice equality and diversity in workplace so that staffs get desired value, dignity and promotion in workplace (Čančer &amp; Mulej 2013). </a:t>
          </a:r>
        </a:p>
      </dsp:txBody>
      <dsp:txXfrm>
        <a:off x="97209" y="457105"/>
        <a:ext cx="5996041" cy="1796922"/>
      </dsp:txXfrm>
    </dsp:sp>
    <dsp:sp modelId="{7A877BAF-DF87-42F9-BA3D-428FB5518956}">
      <dsp:nvSpPr>
        <dsp:cNvPr id="0" name=""/>
        <dsp:cNvSpPr/>
      </dsp:nvSpPr>
      <dsp:spPr>
        <a:xfrm>
          <a:off x="0" y="2417476"/>
          <a:ext cx="6190459" cy="1991340"/>
        </a:xfrm>
        <a:prstGeom prst="roundRect">
          <a:avLst/>
        </a:prstGeom>
        <a:solidFill>
          <a:schemeClr val="accent2">
            <a:hueOff val="-8754431"/>
            <a:satOff val="-7900"/>
            <a:lumOff val="-176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Sometimes, NHCT hospital trust need to arrange different training and learning session to improve performance, responsibility and accountability in modern and competitive care setting.</a:t>
          </a:r>
        </a:p>
      </dsp:txBody>
      <dsp:txXfrm>
        <a:off x="97209" y="2514685"/>
        <a:ext cx="5996041" cy="17969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E68F93-876B-4904-BFBC-D4E23C7E6E1F}">
      <dsp:nvSpPr>
        <dsp:cNvPr id="0" name=""/>
        <dsp:cNvSpPr/>
      </dsp:nvSpPr>
      <dsp:spPr>
        <a:xfrm>
          <a:off x="0" y="271876"/>
          <a:ext cx="6190459" cy="2077919"/>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Sometimes different pandemic period, NHCT hospital trust can not provide effective services and treatment of patients for reducing the negativity of diseases (Jyung &amp; Other 2012). </a:t>
          </a:r>
        </a:p>
      </dsp:txBody>
      <dsp:txXfrm>
        <a:off x="101436" y="373312"/>
        <a:ext cx="5987587" cy="1875047"/>
      </dsp:txXfrm>
    </dsp:sp>
    <dsp:sp modelId="{FE243686-7B1E-4F11-9EED-EEDA6A3BE8F0}">
      <dsp:nvSpPr>
        <dsp:cNvPr id="0" name=""/>
        <dsp:cNvSpPr/>
      </dsp:nvSpPr>
      <dsp:spPr>
        <a:xfrm>
          <a:off x="0" y="2418916"/>
          <a:ext cx="6190459" cy="2077919"/>
        </a:xfrm>
        <a:prstGeom prst="roundRect">
          <a:avLst/>
        </a:prstGeom>
        <a:solidFill>
          <a:schemeClr val="accent2">
            <a:hueOff val="-8754431"/>
            <a:satOff val="-7900"/>
            <a:lumOff val="-176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Staff absenteeism decreases organizational performance and also reduces value, acceptance and familiarity of healthcare organization in competitive service and care setting.</a:t>
          </a:r>
        </a:p>
      </dsp:txBody>
      <dsp:txXfrm>
        <a:off x="101436" y="2520352"/>
        <a:ext cx="5987587" cy="187504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63DCF3-16D2-4727-9266-477246AA9ED3}" type="datetimeFigureOut">
              <a:rPr lang="en-US" smtClean="0"/>
              <a:t>7/17/2022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F23A61-6794-44A9-820B-D0138E36159E}" type="slidenum">
              <a:rPr lang="en-US" smtClean="0"/>
              <a:t>‹#›</a:t>
            </a:fld>
            <a:endParaRPr lang="en-US"/>
          </a:p>
        </p:txBody>
      </p:sp>
    </p:spTree>
    <p:extLst>
      <p:ext uri="{BB962C8B-B14F-4D97-AF65-F5344CB8AC3E}">
        <p14:creationId xmlns:p14="http://schemas.microsoft.com/office/powerpoint/2010/main" val="10997260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Every healthcare organization performs different action procedures to provide effective services, treatment and facilities of patients. Staffs of healthcare organization play a significant contribution to overall action procedures and services in care setting. But absenteeism of staffs is great obstacle for any healthcare organization to perform operations and provide services to patients. Employees and healthcare organization face different problems to conduct different action procedures in workplace (Black &amp; Other 2010). The leaders of any healthcare organization conduct PESTLE analysis to detect external problems and solve that critically.</a:t>
            </a:r>
          </a:p>
          <a:p>
            <a:endParaRPr lang="en-US" dirty="0"/>
          </a:p>
        </p:txBody>
      </p:sp>
      <p:sp>
        <p:nvSpPr>
          <p:cNvPr id="4" name="Slide Number Placeholder 3"/>
          <p:cNvSpPr>
            <a:spLocks noGrp="1"/>
          </p:cNvSpPr>
          <p:nvPr>
            <p:ph type="sldNum" sz="quarter" idx="10"/>
          </p:nvPr>
        </p:nvSpPr>
        <p:spPr/>
        <p:txBody>
          <a:bodyPr/>
          <a:lstStyle/>
          <a:p>
            <a:fld id="{90F23A61-6794-44A9-820B-D0138E36159E}" type="slidenum">
              <a:rPr lang="en-US" smtClean="0"/>
              <a:t>4</a:t>
            </a:fld>
            <a:endParaRPr lang="en-US"/>
          </a:p>
        </p:txBody>
      </p:sp>
    </p:spTree>
    <p:extLst>
      <p:ext uri="{BB962C8B-B14F-4D97-AF65-F5344CB8AC3E}">
        <p14:creationId xmlns:p14="http://schemas.microsoft.com/office/powerpoint/2010/main" val="3587482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MCHT is a hospital trust, which conducts different action procedures to provide effective services of patients in care setting. This hospital trust face different critical obstacles like-cybersecurity, healthcare staff shorting, healthcare regulatory change, pressure on pharmaceutical price, rising healthcare costs and so on. All these problems are great obstacles for NHCT to operate functions and reach desired goals and objectives. Today, different hacker party stole data, information, strategy and service policy of healthcare organization that play a negative role to current and future activities and services of patients in care setting. NHCT hospital trust tries to handle these problems to improve treatment and services of patients. In care setting, healthcare staffs also face different problems like-lack of training, lack of facilities and equipment, lack of job related accountability, inadequate job descriptions and so on. All these lacking or obstacles of employees have negative impact to overall action procedures in workplace.</a:t>
            </a:r>
          </a:p>
          <a:p>
            <a:endParaRPr lang="en-US" dirty="0"/>
          </a:p>
        </p:txBody>
      </p:sp>
      <p:sp>
        <p:nvSpPr>
          <p:cNvPr id="4" name="Slide Number Placeholder 3"/>
          <p:cNvSpPr>
            <a:spLocks noGrp="1"/>
          </p:cNvSpPr>
          <p:nvPr>
            <p:ph type="sldNum" sz="quarter" idx="10"/>
          </p:nvPr>
        </p:nvSpPr>
        <p:spPr/>
        <p:txBody>
          <a:bodyPr/>
          <a:lstStyle/>
          <a:p>
            <a:fld id="{90F23A61-6794-44A9-820B-D0138E36159E}" type="slidenum">
              <a:rPr lang="en-US" smtClean="0"/>
              <a:t>5</a:t>
            </a:fld>
            <a:endParaRPr lang="en-US"/>
          </a:p>
        </p:txBody>
      </p:sp>
    </p:spTree>
    <p:extLst>
      <p:ext uri="{BB962C8B-B14F-4D97-AF65-F5344CB8AC3E}">
        <p14:creationId xmlns:p14="http://schemas.microsoft.com/office/powerpoint/2010/main" val="28394850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PESTLE analysis to detect macro-environmental problems of NCHT Company </a:t>
            </a:r>
          </a:p>
          <a:p>
            <a:pPr algn="just"/>
            <a:r>
              <a:rPr lang="en-US" sz="1200" kern="1200" dirty="0">
                <a:solidFill>
                  <a:schemeClr val="tx1"/>
                </a:solidFill>
                <a:effectLst/>
                <a:latin typeface="+mn-lt"/>
                <a:ea typeface="+mn-ea"/>
                <a:cs typeface="+mn-cs"/>
              </a:rPr>
              <a:t>PESTLE analysis refers to political, economic, technological, social, legal and environmental factors that are key concerning issues of NHCT care setting to operate functions. All these macro-environmental factors have both positive and negative impact to staffs and healthcare organization in society. Political factors refers to government’s policy and regulation, dynamic healthcare policy, political environment of country and so on. After analyzing these factors, NHCT take effective and efficient decision to operate functions (</a:t>
            </a:r>
            <a:r>
              <a:rPr lang="en-US" sz="1200" kern="1200" dirty="0" err="1">
                <a:solidFill>
                  <a:schemeClr val="tx1"/>
                </a:solidFill>
                <a:effectLst/>
                <a:latin typeface="+mn-lt"/>
                <a:ea typeface="+mn-ea"/>
                <a:cs typeface="+mn-cs"/>
              </a:rPr>
              <a:t>Iiuber</a:t>
            </a:r>
            <a:r>
              <a:rPr lang="en-US" sz="1200" kern="1200" dirty="0">
                <a:solidFill>
                  <a:schemeClr val="tx1"/>
                </a:solidFill>
                <a:effectLst/>
                <a:latin typeface="+mn-lt"/>
                <a:ea typeface="+mn-ea"/>
                <a:cs typeface="+mn-cs"/>
              </a:rPr>
              <a:t> 2014). The leaders of NHCT care setting also focus on GDP rate of country, economic growth, economic condition of staffs and so on to provide services and take healthcare decision and policy. NCHT care setting also analysis and evaluate consumer’s belier, lifestyle, geographical considerations, attitudes and behaviors to take healthcare decisions and offer services of patients. Besides, NHCT care setting also tries to use various emerging technologies and treatment instruments to improve overall services of patients in care setting. Thus, PESTLE analysis play a supportive role to NCHT for detecting problems and offering services to patients.</a:t>
            </a:r>
          </a:p>
          <a:p>
            <a:endParaRPr lang="en-US" dirty="0"/>
          </a:p>
        </p:txBody>
      </p:sp>
      <p:sp>
        <p:nvSpPr>
          <p:cNvPr id="4" name="Slide Number Placeholder 3"/>
          <p:cNvSpPr>
            <a:spLocks noGrp="1"/>
          </p:cNvSpPr>
          <p:nvPr>
            <p:ph type="sldNum" sz="quarter" idx="10"/>
          </p:nvPr>
        </p:nvSpPr>
        <p:spPr/>
        <p:txBody>
          <a:bodyPr/>
          <a:lstStyle/>
          <a:p>
            <a:fld id="{90F23A61-6794-44A9-820B-D0138E36159E}" type="slidenum">
              <a:rPr lang="en-US" smtClean="0"/>
              <a:t>6</a:t>
            </a:fld>
            <a:endParaRPr lang="en-US"/>
          </a:p>
        </p:txBody>
      </p:sp>
    </p:spTree>
    <p:extLst>
      <p:ext uri="{BB962C8B-B14F-4D97-AF65-F5344CB8AC3E}">
        <p14:creationId xmlns:p14="http://schemas.microsoft.com/office/powerpoint/2010/main" val="39154044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main problem of NHCT hospital trust is staff absenteeism that has negative influence to overall action procedures in care setting. Staff is key component of NHCT care setting to conduct treatment and service procedure and satisfy patients in care setting. But NHCT hospital trust can not operate effective action procedures for having staff absenteeism or shortage of staffs in workplace. </a:t>
            </a:r>
            <a:endParaRPr lang="en-US" dirty="0"/>
          </a:p>
        </p:txBody>
      </p:sp>
      <p:sp>
        <p:nvSpPr>
          <p:cNvPr id="4" name="Slide Number Placeholder 3"/>
          <p:cNvSpPr>
            <a:spLocks noGrp="1"/>
          </p:cNvSpPr>
          <p:nvPr>
            <p:ph type="sldNum" sz="quarter" idx="10"/>
          </p:nvPr>
        </p:nvSpPr>
        <p:spPr/>
        <p:txBody>
          <a:bodyPr/>
          <a:lstStyle/>
          <a:p>
            <a:fld id="{90F23A61-6794-44A9-820B-D0138E36159E}" type="slidenum">
              <a:rPr lang="en-US" smtClean="0"/>
              <a:t>7</a:t>
            </a:fld>
            <a:endParaRPr lang="en-US"/>
          </a:p>
        </p:txBody>
      </p:sp>
    </p:spTree>
    <p:extLst>
      <p:ext uri="{BB962C8B-B14F-4D97-AF65-F5344CB8AC3E}">
        <p14:creationId xmlns:p14="http://schemas.microsoft.com/office/powerpoint/2010/main" val="24148915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NHCT hospital trust need to follow different alternative options to reduce staff absenteeism and improve services and treatment in care setting. NHCT Company should provide high salary to staffs so that they can get financial support and motivate to practice better activities in workplace. The leaders of NHCT hospital trust company should practice equality and diversity in workplace </a:t>
            </a:r>
            <a:endParaRPr lang="en-US" dirty="0"/>
          </a:p>
        </p:txBody>
      </p:sp>
      <p:sp>
        <p:nvSpPr>
          <p:cNvPr id="4" name="Slide Number Placeholder 3"/>
          <p:cNvSpPr>
            <a:spLocks noGrp="1"/>
          </p:cNvSpPr>
          <p:nvPr>
            <p:ph type="sldNum" sz="quarter" idx="10"/>
          </p:nvPr>
        </p:nvSpPr>
        <p:spPr/>
        <p:txBody>
          <a:bodyPr/>
          <a:lstStyle/>
          <a:p>
            <a:fld id="{90F23A61-6794-44A9-820B-D0138E36159E}" type="slidenum">
              <a:rPr lang="en-US" smtClean="0"/>
              <a:t>8</a:t>
            </a:fld>
            <a:endParaRPr lang="en-US"/>
          </a:p>
        </p:txBody>
      </p:sp>
    </p:spTree>
    <p:extLst>
      <p:ext uri="{BB962C8B-B14F-4D97-AF65-F5344CB8AC3E}">
        <p14:creationId xmlns:p14="http://schemas.microsoft.com/office/powerpoint/2010/main" val="4329220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The leaders of NHCT hospital trust company should practice equality and diversity in workplace so that staffs get desired value, dignity and promotion in workplace (</a:t>
            </a:r>
            <a:r>
              <a:rPr lang="en-US" sz="1200" kern="1200" dirty="0" err="1">
                <a:solidFill>
                  <a:schemeClr val="tx1"/>
                </a:solidFill>
                <a:effectLst/>
                <a:latin typeface="+mn-lt"/>
                <a:ea typeface="+mn-ea"/>
                <a:cs typeface="+mn-cs"/>
              </a:rPr>
              <a:t>Čančer</a:t>
            </a:r>
            <a:r>
              <a:rPr lang="en-US" sz="1200" kern="1200" dirty="0">
                <a:solidFill>
                  <a:schemeClr val="tx1"/>
                </a:solidFill>
                <a:effectLst/>
                <a:latin typeface="+mn-lt"/>
                <a:ea typeface="+mn-ea"/>
                <a:cs typeface="+mn-cs"/>
              </a:rPr>
              <a:t> &amp; </a:t>
            </a:r>
            <a:r>
              <a:rPr lang="en-US" sz="1200" kern="1200" dirty="0" err="1">
                <a:solidFill>
                  <a:schemeClr val="tx1"/>
                </a:solidFill>
                <a:effectLst/>
                <a:latin typeface="+mn-lt"/>
                <a:ea typeface="+mn-ea"/>
                <a:cs typeface="+mn-cs"/>
              </a:rPr>
              <a:t>Mulej</a:t>
            </a:r>
            <a:r>
              <a:rPr lang="en-US" sz="1200" kern="1200" dirty="0">
                <a:solidFill>
                  <a:schemeClr val="tx1"/>
                </a:solidFill>
                <a:effectLst/>
                <a:latin typeface="+mn-lt"/>
                <a:ea typeface="+mn-ea"/>
                <a:cs typeface="+mn-cs"/>
              </a:rPr>
              <a:t> 2013). Sometimes, NHCT hospital trust need to arrange different training and learning session to improve performance, responsibility and accountability in modern and competitive care setting.</a:t>
            </a:r>
            <a:endParaRPr lang="en-US" dirty="0"/>
          </a:p>
        </p:txBody>
      </p:sp>
      <p:sp>
        <p:nvSpPr>
          <p:cNvPr id="4" name="Slide Number Placeholder 3"/>
          <p:cNvSpPr>
            <a:spLocks noGrp="1"/>
          </p:cNvSpPr>
          <p:nvPr>
            <p:ph type="sldNum" sz="quarter" idx="10"/>
          </p:nvPr>
        </p:nvSpPr>
        <p:spPr/>
        <p:txBody>
          <a:bodyPr/>
          <a:lstStyle/>
          <a:p>
            <a:fld id="{90F23A61-6794-44A9-820B-D0138E36159E}" type="slidenum">
              <a:rPr lang="en-US" smtClean="0"/>
              <a:t>9</a:t>
            </a:fld>
            <a:endParaRPr lang="en-US"/>
          </a:p>
        </p:txBody>
      </p:sp>
    </p:spTree>
    <p:extLst>
      <p:ext uri="{BB962C8B-B14F-4D97-AF65-F5344CB8AC3E}">
        <p14:creationId xmlns:p14="http://schemas.microsoft.com/office/powerpoint/2010/main" val="1663137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nutshell, we can say the services and treatment procedures of any healthcare organization relies on effective effort and dedication of staffs existing in care setting. Staff absenteeism is big obstacle to conduct operations and improve services, satisfaction and organizational value of healthcare organization in care setting. The executive body of NHCT care setting should improve the responsibility and accountability of staffs to develop services and treatment of patients.</a:t>
            </a:r>
          </a:p>
          <a:p>
            <a:endParaRPr lang="en-US" dirty="0"/>
          </a:p>
        </p:txBody>
      </p:sp>
      <p:sp>
        <p:nvSpPr>
          <p:cNvPr id="4" name="Slide Number Placeholder 3"/>
          <p:cNvSpPr>
            <a:spLocks noGrp="1"/>
          </p:cNvSpPr>
          <p:nvPr>
            <p:ph type="sldNum" sz="quarter" idx="10"/>
          </p:nvPr>
        </p:nvSpPr>
        <p:spPr/>
        <p:txBody>
          <a:bodyPr/>
          <a:lstStyle/>
          <a:p>
            <a:fld id="{90F23A61-6794-44A9-820B-D0138E36159E}" type="slidenum">
              <a:rPr lang="en-US" smtClean="0"/>
              <a:t>10</a:t>
            </a:fld>
            <a:endParaRPr lang="en-US"/>
          </a:p>
        </p:txBody>
      </p:sp>
    </p:spTree>
    <p:extLst>
      <p:ext uri="{BB962C8B-B14F-4D97-AF65-F5344CB8AC3E}">
        <p14:creationId xmlns:p14="http://schemas.microsoft.com/office/powerpoint/2010/main" val="24612970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a:solidFill>
                  <a:schemeClr val="tx1"/>
                </a:solidFill>
                <a:effectLst/>
                <a:latin typeface="+mn-lt"/>
                <a:ea typeface="+mn-ea"/>
                <a:cs typeface="+mn-cs"/>
              </a:rPr>
              <a:t>Frauenknecht</a:t>
            </a:r>
            <a:r>
              <a:rPr lang="en-US" sz="1200" kern="1200" dirty="0">
                <a:solidFill>
                  <a:schemeClr val="tx1"/>
                </a:solidFill>
                <a:effectLst/>
                <a:latin typeface="+mn-lt"/>
                <a:ea typeface="+mn-ea"/>
                <a:cs typeface="+mn-cs"/>
              </a:rPr>
              <a:t>, M. and Black, D.R., 2010. Is it social problem solving or decision making? Implications for health education. </a:t>
            </a:r>
            <a:r>
              <a:rPr lang="en-US" sz="1200" i="1" kern="1200" dirty="0">
                <a:solidFill>
                  <a:schemeClr val="tx1"/>
                </a:solidFill>
                <a:effectLst/>
                <a:latin typeface="+mn-lt"/>
                <a:ea typeface="+mn-ea"/>
                <a:cs typeface="+mn-cs"/>
              </a:rPr>
              <a:t>American Journal of Health Education</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41</a:t>
            </a:r>
            <a:r>
              <a:rPr lang="en-US" sz="1200" kern="1200" dirty="0">
                <a:solidFill>
                  <a:schemeClr val="tx1"/>
                </a:solidFill>
                <a:effectLst/>
                <a:latin typeface="+mn-lt"/>
                <a:ea typeface="+mn-ea"/>
                <a:cs typeface="+mn-cs"/>
              </a:rPr>
              <a:t>(2), pp.112-123.</a:t>
            </a:r>
          </a:p>
          <a:p>
            <a:r>
              <a:rPr lang="en-US" sz="1200" kern="1200" dirty="0">
                <a:solidFill>
                  <a:schemeClr val="tx1"/>
                </a:solidFill>
                <a:effectLst/>
                <a:latin typeface="+mn-lt"/>
                <a:ea typeface="+mn-ea"/>
                <a:cs typeface="+mn-cs"/>
              </a:rPr>
              <a:t> </a:t>
            </a:r>
          </a:p>
          <a:p>
            <a:r>
              <a:rPr lang="en-US" sz="1200" kern="1200" dirty="0" err="1">
                <a:solidFill>
                  <a:schemeClr val="tx1"/>
                </a:solidFill>
                <a:effectLst/>
                <a:latin typeface="+mn-lt"/>
                <a:ea typeface="+mn-ea"/>
                <a:cs typeface="+mn-cs"/>
              </a:rPr>
              <a:t>Iiuber</a:t>
            </a:r>
            <a:r>
              <a:rPr lang="en-US" sz="1200" kern="1200" dirty="0">
                <a:solidFill>
                  <a:schemeClr val="tx1"/>
                </a:solidFill>
                <a:effectLst/>
                <a:latin typeface="+mn-lt"/>
                <a:ea typeface="+mn-ea"/>
                <a:cs typeface="+mn-cs"/>
              </a:rPr>
              <a:t>, O., 2014. Complex problem solving as multistage decision making. </a:t>
            </a:r>
            <a:r>
              <a:rPr lang="en-US" sz="1200" i="1" kern="1200" dirty="0">
                <a:solidFill>
                  <a:schemeClr val="tx1"/>
                </a:solidFill>
                <a:effectLst/>
                <a:latin typeface="+mn-lt"/>
                <a:ea typeface="+mn-ea"/>
                <a:cs typeface="+mn-cs"/>
              </a:rPr>
              <a:t>Complex problem solving: The </a:t>
            </a:r>
            <a:r>
              <a:rPr lang="en-US" sz="1200" i="1" kern="1200" dirty="0" err="1">
                <a:solidFill>
                  <a:schemeClr val="tx1"/>
                </a:solidFill>
                <a:effectLst/>
                <a:latin typeface="+mn-lt"/>
                <a:ea typeface="+mn-ea"/>
                <a:cs typeface="+mn-cs"/>
              </a:rPr>
              <a:t>Eur</a:t>
            </a:r>
            <a:r>
              <a:rPr lang="en-US" sz="1200" i="1" kern="1200" dirty="0">
                <a:solidFill>
                  <a:schemeClr val="tx1"/>
                </a:solidFill>
                <a:effectLst/>
                <a:latin typeface="+mn-lt"/>
                <a:ea typeface="+mn-ea"/>
                <a:cs typeface="+mn-cs"/>
              </a:rPr>
              <a:t> Perspective</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4</a:t>
            </a:r>
            <a:r>
              <a:rPr lang="en-US" sz="1200" kern="1200" dirty="0">
                <a:solidFill>
                  <a:schemeClr val="tx1"/>
                </a:solidFill>
                <a:effectLst/>
                <a:latin typeface="+mn-lt"/>
                <a:ea typeface="+mn-ea"/>
                <a:cs typeface="+mn-cs"/>
              </a:rPr>
              <a:t>, p.151.</a:t>
            </a:r>
          </a:p>
          <a:p>
            <a:r>
              <a:rPr lang="en-US" sz="1200" kern="1200" dirty="0">
                <a:solidFill>
                  <a:schemeClr val="tx1"/>
                </a:solidFill>
                <a:effectLst/>
                <a:latin typeface="+mn-lt"/>
                <a:ea typeface="+mn-ea"/>
                <a:cs typeface="+mn-cs"/>
              </a:rPr>
              <a:t>Kim, B.K. and </a:t>
            </a:r>
            <a:r>
              <a:rPr lang="en-US" sz="1200" kern="1200" dirty="0" err="1">
                <a:solidFill>
                  <a:schemeClr val="tx1"/>
                </a:solidFill>
                <a:effectLst/>
                <a:latin typeface="+mn-lt"/>
                <a:ea typeface="+mn-ea"/>
                <a:cs typeface="+mn-cs"/>
              </a:rPr>
              <a:t>Jyung</a:t>
            </a:r>
            <a:r>
              <a:rPr lang="en-US" sz="1200" kern="1200" dirty="0">
                <a:solidFill>
                  <a:schemeClr val="tx1"/>
                </a:solidFill>
                <a:effectLst/>
                <a:latin typeface="+mn-lt"/>
                <a:ea typeface="+mn-ea"/>
                <a:cs typeface="+mn-cs"/>
              </a:rPr>
              <a:t>, C.Y., 2012. The casual relationship among career decision-making self-efficacy, self-leadership, problem solving ability, and career motivation. </a:t>
            </a:r>
            <a:r>
              <a:rPr lang="en-US" sz="1200" i="1" kern="1200" dirty="0">
                <a:solidFill>
                  <a:schemeClr val="tx1"/>
                </a:solidFill>
                <a:effectLst/>
                <a:latin typeface="+mn-lt"/>
                <a:ea typeface="+mn-ea"/>
                <a:cs typeface="+mn-cs"/>
              </a:rPr>
              <a:t>Journal of agricultural education and human resource development</a:t>
            </a:r>
            <a:r>
              <a:rPr lang="en-US" sz="1200" kern="1200" dirty="0">
                <a:solidFill>
                  <a:schemeClr val="tx1"/>
                </a:solidFill>
                <a:effectLst/>
                <a:latin typeface="+mn-lt"/>
                <a:ea typeface="+mn-ea"/>
                <a:cs typeface="+mn-cs"/>
              </a:rPr>
              <a:t>.</a:t>
            </a:r>
          </a:p>
          <a:p>
            <a:r>
              <a:rPr lang="en-US" sz="1200" kern="1200" dirty="0">
                <a:solidFill>
                  <a:schemeClr val="tx1"/>
                </a:solidFill>
                <a:effectLst/>
                <a:latin typeface="+mn-lt"/>
                <a:ea typeface="+mn-ea"/>
                <a:cs typeface="+mn-cs"/>
              </a:rPr>
              <a:t> </a:t>
            </a:r>
          </a:p>
          <a:p>
            <a:r>
              <a:rPr lang="en-US" sz="1200" kern="1200" dirty="0" err="1">
                <a:solidFill>
                  <a:schemeClr val="tx1"/>
                </a:solidFill>
                <a:effectLst/>
                <a:latin typeface="+mn-lt"/>
                <a:ea typeface="+mn-ea"/>
                <a:cs typeface="+mn-cs"/>
              </a:rPr>
              <a:t>Čančer</a:t>
            </a:r>
            <a:r>
              <a:rPr lang="en-US" sz="1200" kern="1200" dirty="0">
                <a:solidFill>
                  <a:schemeClr val="tx1"/>
                </a:solidFill>
                <a:effectLst/>
                <a:latin typeface="+mn-lt"/>
                <a:ea typeface="+mn-ea"/>
                <a:cs typeface="+mn-cs"/>
              </a:rPr>
              <a:t>, V. and </a:t>
            </a:r>
            <a:r>
              <a:rPr lang="en-US" sz="1200" kern="1200" dirty="0" err="1">
                <a:solidFill>
                  <a:schemeClr val="tx1"/>
                </a:solidFill>
                <a:effectLst/>
                <a:latin typeface="+mn-lt"/>
                <a:ea typeface="+mn-ea"/>
                <a:cs typeface="+mn-cs"/>
              </a:rPr>
              <a:t>Mulej</a:t>
            </a:r>
            <a:r>
              <a:rPr lang="en-US" sz="1200" kern="1200" dirty="0">
                <a:solidFill>
                  <a:schemeClr val="tx1"/>
                </a:solidFill>
                <a:effectLst/>
                <a:latin typeface="+mn-lt"/>
                <a:ea typeface="+mn-ea"/>
                <a:cs typeface="+mn-cs"/>
              </a:rPr>
              <a:t>, M., 2013. Multi‐criteria decision making in creative problem solving. </a:t>
            </a:r>
            <a:r>
              <a:rPr lang="en-US" sz="1200" i="1" kern="1200" dirty="0" err="1">
                <a:solidFill>
                  <a:schemeClr val="tx1"/>
                </a:solidFill>
                <a:effectLst/>
                <a:latin typeface="+mn-lt"/>
                <a:ea typeface="+mn-ea"/>
                <a:cs typeface="+mn-cs"/>
              </a:rPr>
              <a:t>Kybernetes</a:t>
            </a:r>
            <a:r>
              <a:rPr lang="en-US" sz="1200" kern="1200" dirty="0">
                <a:solidFill>
                  <a:schemeClr val="tx1"/>
                </a:solidFill>
                <a:effectLst/>
                <a:latin typeface="+mn-lt"/>
                <a:ea typeface="+mn-ea"/>
                <a:cs typeface="+mn-cs"/>
              </a:rPr>
              <a:t>.</a:t>
            </a:r>
          </a:p>
          <a:p>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90F23A61-6794-44A9-820B-D0138E36159E}" type="slidenum">
              <a:rPr lang="en-US" smtClean="0"/>
              <a:t>11</a:t>
            </a:fld>
            <a:endParaRPr lang="en-US"/>
          </a:p>
        </p:txBody>
      </p:sp>
    </p:spTree>
    <p:extLst>
      <p:ext uri="{BB962C8B-B14F-4D97-AF65-F5344CB8AC3E}">
        <p14:creationId xmlns:p14="http://schemas.microsoft.com/office/powerpoint/2010/main" val="30087931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dirty="0"/>
              <a:t>Sometimes different pandemic period, NHCT hospital trust can not provide effective services and treatment of patients for reducing the negativity of diseases (</a:t>
            </a:r>
            <a:r>
              <a:rPr lang="en-US" dirty="0" err="1"/>
              <a:t>Jyung</a:t>
            </a:r>
            <a:r>
              <a:rPr lang="en-US" dirty="0"/>
              <a:t> &amp; Other 2012). Staff absenteeism decreases organizational performance and also reduces value, acceptance and familiarity of healthcare organization in competitive service and care setting.</a:t>
            </a:r>
          </a:p>
          <a:p>
            <a:endParaRPr lang="en-US" dirty="0"/>
          </a:p>
        </p:txBody>
      </p:sp>
      <p:sp>
        <p:nvSpPr>
          <p:cNvPr id="4" name="Slide Number Placeholder 3"/>
          <p:cNvSpPr>
            <a:spLocks noGrp="1"/>
          </p:cNvSpPr>
          <p:nvPr>
            <p:ph type="sldNum" sz="quarter" idx="10"/>
          </p:nvPr>
        </p:nvSpPr>
        <p:spPr/>
        <p:txBody>
          <a:bodyPr/>
          <a:lstStyle/>
          <a:p>
            <a:fld id="{90F23A61-6794-44A9-820B-D0138E36159E}" type="slidenum">
              <a:rPr lang="en-US" smtClean="0"/>
              <a:t>13</a:t>
            </a:fld>
            <a:endParaRPr lang="en-US"/>
          </a:p>
        </p:txBody>
      </p:sp>
    </p:spTree>
    <p:extLst>
      <p:ext uri="{BB962C8B-B14F-4D97-AF65-F5344CB8AC3E}">
        <p14:creationId xmlns:p14="http://schemas.microsoft.com/office/powerpoint/2010/main" val="565616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554309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7/17/2022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25050412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433296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7/17/2022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16790984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7/17/2022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256622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7/17/2022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385113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7/17/2022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674419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935821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26651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7/17/2022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506228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289551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0015788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487977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3181552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213314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287044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315746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smtClean="0"/>
              <a:pPr/>
              <a:t>7/17/2022</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202659"/>
      </p:ext>
    </p:extLst>
  </p:cSld>
  <p:clrMap bg1="dk1" tx1="lt1" bg2="dk2" tx2="lt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 id="2147483682" r:id="rId12"/>
    <p:sldLayoutId id="2147483683" r:id="rId13"/>
    <p:sldLayoutId id="2147483684" r:id="rId14"/>
    <p:sldLayoutId id="2147483685" r:id="rId15"/>
    <p:sldLayoutId id="2147483686" r:id="rId16"/>
    <p:sldLayoutId id="214748368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E134C76-7FB4-4BB7-9322-DD8A4B179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useBgFill="1">
        <p:nvSpPr>
          <p:cNvPr id="10" name="Snip Single Corner Rectangle 17">
            <a:extLst>
              <a:ext uri="{FF2B5EF4-FFF2-40B4-BE49-F238E27FC236}">
                <a16:creationId xmlns:a16="http://schemas.microsoft.com/office/drawing/2014/main" id="{C0C57804-4F33-4D85-AA3E-DA0F214BBD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8825" cy="6857999"/>
          </a:xfrm>
          <a:prstGeom prst="snip1Rect">
            <a:avLst>
              <a:gd name="adj" fmla="val 50000"/>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B01781C-51BA-9DFD-9C55-70187FD6C8B7}"/>
              </a:ext>
            </a:extLst>
          </p:cNvPr>
          <p:cNvSpPr>
            <a:spLocks noGrp="1"/>
          </p:cNvSpPr>
          <p:nvPr>
            <p:ph type="ctrTitle"/>
          </p:nvPr>
        </p:nvSpPr>
        <p:spPr>
          <a:xfrm>
            <a:off x="684212" y="685799"/>
            <a:ext cx="9678988" cy="3673474"/>
          </a:xfrm>
        </p:spPr>
        <p:txBody>
          <a:bodyPr>
            <a:normAutofit/>
          </a:bodyPr>
          <a:lstStyle/>
          <a:p>
            <a:pPr>
              <a:lnSpc>
                <a:spcPct val="90000"/>
              </a:lnSpc>
            </a:pPr>
            <a:r>
              <a:rPr lang="en-GB" sz="4200" b="1">
                <a:solidFill>
                  <a:schemeClr val="tx2"/>
                </a:solidFill>
              </a:rPr>
              <a:t>NAME : VENETIA BEMBRIDGE FRANCIS</a:t>
            </a:r>
            <a:br>
              <a:rPr lang="en-GB" sz="4200" b="1">
                <a:solidFill>
                  <a:schemeClr val="tx2"/>
                </a:solidFill>
              </a:rPr>
            </a:br>
            <a:r>
              <a:rPr lang="en-GB" sz="4200" b="1">
                <a:solidFill>
                  <a:schemeClr val="tx2"/>
                </a:solidFill>
              </a:rPr>
              <a:t>STUDENT NUMBER : 2108963</a:t>
            </a:r>
            <a:br>
              <a:rPr lang="en-GB" sz="4200" b="1">
                <a:solidFill>
                  <a:schemeClr val="tx2"/>
                </a:solidFill>
              </a:rPr>
            </a:br>
            <a:r>
              <a:rPr lang="en-GB" sz="4200" b="1">
                <a:solidFill>
                  <a:schemeClr val="tx2"/>
                </a:solidFill>
              </a:rPr>
              <a:t>MODULE CODE : 4004  PROBLEM SOLVING AND DECISION MAKING</a:t>
            </a:r>
            <a:r>
              <a:rPr lang="en-GB" sz="4200">
                <a:solidFill>
                  <a:schemeClr val="tx2"/>
                </a:solidFill>
              </a:rPr>
              <a:t> </a:t>
            </a:r>
            <a:br>
              <a:rPr lang="en-GB" sz="4200">
                <a:solidFill>
                  <a:schemeClr val="tx2"/>
                </a:solidFill>
              </a:rPr>
            </a:br>
            <a:endParaRPr lang="en-GB" sz="4200">
              <a:solidFill>
                <a:schemeClr val="tx2"/>
              </a:solidFill>
            </a:endParaRPr>
          </a:p>
        </p:txBody>
      </p:sp>
      <p:sp>
        <p:nvSpPr>
          <p:cNvPr id="3" name="Subtitle 2">
            <a:extLst>
              <a:ext uri="{FF2B5EF4-FFF2-40B4-BE49-F238E27FC236}">
                <a16:creationId xmlns:a16="http://schemas.microsoft.com/office/drawing/2014/main" id="{AD454DA7-57D1-2975-E7D7-53273A2A2E58}"/>
              </a:ext>
            </a:extLst>
          </p:cNvPr>
          <p:cNvSpPr>
            <a:spLocks noGrp="1"/>
          </p:cNvSpPr>
          <p:nvPr>
            <p:ph type="subTitle" idx="1"/>
          </p:nvPr>
        </p:nvSpPr>
        <p:spPr>
          <a:xfrm>
            <a:off x="684212" y="4648198"/>
            <a:ext cx="7005742" cy="1143002"/>
          </a:xfrm>
        </p:spPr>
        <p:txBody>
          <a:bodyPr>
            <a:normAutofit/>
          </a:bodyPr>
          <a:lstStyle/>
          <a:p>
            <a:endParaRPr lang="en-GB">
              <a:solidFill>
                <a:schemeClr val="tx1">
                  <a:alpha val="80000"/>
                </a:schemeClr>
              </a:solidFill>
            </a:endParaRPr>
          </a:p>
        </p:txBody>
      </p:sp>
    </p:spTree>
    <p:extLst>
      <p:ext uri="{BB962C8B-B14F-4D97-AF65-F5344CB8AC3E}">
        <p14:creationId xmlns:p14="http://schemas.microsoft.com/office/powerpoint/2010/main" val="916428941"/>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3139" y="2701750"/>
            <a:ext cx="9601196" cy="1303867"/>
          </a:xfrm>
        </p:spPr>
        <p:txBody>
          <a:bodyPr>
            <a:normAutofit fontScale="90000"/>
          </a:bodyPr>
          <a:lstStyle/>
          <a:p>
            <a:r>
              <a:rPr lang="en-US" sz="5400" dirty="0"/>
              <a:t>Welcome to the Presentation </a:t>
            </a:r>
          </a:p>
        </p:txBody>
      </p:sp>
    </p:spTree>
    <p:extLst>
      <p:ext uri="{BB962C8B-B14F-4D97-AF65-F5344CB8AC3E}">
        <p14:creationId xmlns:p14="http://schemas.microsoft.com/office/powerpoint/2010/main" val="36732176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09862E-48F9-45AC-8D44-67A0268A7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5" y="2"/>
            <a:ext cx="12192000" cy="6858000"/>
          </a:xfrm>
          <a:prstGeom prst="rect">
            <a:avLst/>
          </a:prstGeom>
          <a:solidFill>
            <a:schemeClr val="bg2">
              <a:alpha val="60000"/>
            </a:schemeClr>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9" name="Snip Diagonal Corner Rectangle 6">
            <a:extLst>
              <a:ext uri="{FF2B5EF4-FFF2-40B4-BE49-F238E27FC236}">
                <a16:creationId xmlns:a16="http://schemas.microsoft.com/office/drawing/2014/main" id="{2D5EEA8B-2D86-4D1D-96B3-6B8290303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5" y="2"/>
            <a:ext cx="12191075" cy="6857998"/>
          </a:xfrm>
          <a:prstGeom prst="snip2DiagRect">
            <a:avLst>
              <a:gd name="adj1" fmla="val 0"/>
              <a:gd name="adj2" fmla="val 37605"/>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1675645" y="685799"/>
            <a:ext cx="8001000" cy="2971801"/>
          </a:xfrm>
        </p:spPr>
        <p:txBody>
          <a:bodyPr>
            <a:normAutofit/>
          </a:bodyPr>
          <a:lstStyle/>
          <a:p>
            <a:r>
              <a:rPr lang="en-US"/>
              <a:t>Problem Solving and Decision Making </a:t>
            </a:r>
          </a:p>
        </p:txBody>
      </p:sp>
    </p:spTree>
    <p:extLst>
      <p:ext uri="{BB962C8B-B14F-4D97-AF65-F5344CB8AC3E}">
        <p14:creationId xmlns:p14="http://schemas.microsoft.com/office/powerpoint/2010/main" val="452386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8" name="Snip Diagonal Corner Rectangle 6">
            <a:extLst>
              <a:ext uri="{FF2B5EF4-FFF2-40B4-BE49-F238E27FC236}">
                <a16:creationId xmlns:a16="http://schemas.microsoft.com/office/drawing/2014/main" id="{AD2D45C7-2E37-44FD-AC77-116CD14B9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5" y="2"/>
            <a:ext cx="12191075" cy="6857998"/>
          </a:xfrm>
          <a:prstGeom prst="rect">
            <a:avLst/>
          </a:prstGeom>
          <a:ln>
            <a:noFill/>
          </a:ln>
        </p:spPr>
        <p:style>
          <a:lnRef idx="2">
            <a:schemeClr val="accent2"/>
          </a:lnRef>
          <a:fillRef idx="1002">
            <a:schemeClr val="dk2"/>
          </a:fillRef>
          <a:effectRef idx="0">
            <a:schemeClr val="accent2"/>
          </a:effectRef>
          <a:fontRef idx="minor">
            <a:schemeClr val="dk1"/>
          </a:fontRef>
        </p:style>
        <p:txBody>
          <a:bodyPr wrap="square" rtlCol="0" anchor="ctr">
            <a:noAutofit/>
          </a:bodyPr>
          <a:lstStyle/>
          <a:p>
            <a:pPr algn="ctr"/>
            <a:endParaRPr lang="en-US"/>
          </a:p>
        </p:txBody>
      </p:sp>
      <p:sp useBgFill="1">
        <p:nvSpPr>
          <p:cNvPr id="10" name="Snip Single Corner Rectangle 17">
            <a:extLst>
              <a:ext uri="{FF2B5EF4-FFF2-40B4-BE49-F238E27FC236}">
                <a16:creationId xmlns:a16="http://schemas.microsoft.com/office/drawing/2014/main" id="{1FF88480-2CF1-4C54-8CE3-2CA9CD9FF8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8825" cy="6857999"/>
          </a:xfrm>
          <a:prstGeom prst="snip1Rect">
            <a:avLst>
              <a:gd name="adj" fmla="val 50000"/>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84212" y="4487332"/>
            <a:ext cx="8534400" cy="1507067"/>
          </a:xfrm>
        </p:spPr>
        <p:txBody>
          <a:bodyPr>
            <a:normAutofit/>
          </a:bodyPr>
          <a:lstStyle/>
          <a:p>
            <a:r>
              <a:rPr lang="en-US" sz="4000">
                <a:solidFill>
                  <a:schemeClr val="tx2"/>
                </a:solidFill>
              </a:rPr>
              <a:t>Introduction </a:t>
            </a:r>
          </a:p>
        </p:txBody>
      </p:sp>
      <p:sp>
        <p:nvSpPr>
          <p:cNvPr id="3" name="Content Placeholder 2"/>
          <p:cNvSpPr>
            <a:spLocks noGrp="1"/>
          </p:cNvSpPr>
          <p:nvPr>
            <p:ph idx="1"/>
          </p:nvPr>
        </p:nvSpPr>
        <p:spPr>
          <a:xfrm>
            <a:off x="684212" y="685800"/>
            <a:ext cx="8534400" cy="3615267"/>
          </a:xfrm>
        </p:spPr>
        <p:txBody>
          <a:bodyPr>
            <a:normAutofit/>
          </a:bodyPr>
          <a:lstStyle/>
          <a:p>
            <a:r>
              <a:rPr lang="en-US">
                <a:solidFill>
                  <a:schemeClr val="tx1"/>
                </a:solidFill>
              </a:rPr>
              <a:t>Every healthcare organization performs different action procedures to provide effective services, treatment and facilities of patients. </a:t>
            </a:r>
          </a:p>
          <a:p>
            <a:r>
              <a:rPr lang="en-US">
                <a:solidFill>
                  <a:schemeClr val="tx1"/>
                </a:solidFill>
              </a:rPr>
              <a:t>Staffs of healthcare organization play a significant contribution to overall action procedures and services in care setting. </a:t>
            </a:r>
          </a:p>
          <a:p>
            <a:r>
              <a:rPr lang="en-US">
                <a:solidFill>
                  <a:schemeClr val="tx1"/>
                </a:solidFill>
              </a:rPr>
              <a:t>But absenteeism of staffs is great obstacle for any healthcare organization to perform operations and provide services to patients. </a:t>
            </a:r>
          </a:p>
        </p:txBody>
      </p:sp>
    </p:spTree>
    <p:extLst>
      <p:ext uri="{BB962C8B-B14F-4D97-AF65-F5344CB8AC3E}">
        <p14:creationId xmlns:p14="http://schemas.microsoft.com/office/powerpoint/2010/main" val="3175356284"/>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0FE681-1E05-478A-89DC-5F7AB37CF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4212" y="685799"/>
            <a:ext cx="3747111" cy="4892040"/>
          </a:xfrm>
        </p:spPr>
        <p:txBody>
          <a:bodyPr>
            <a:normAutofit/>
          </a:bodyPr>
          <a:lstStyle/>
          <a:p>
            <a:pPr algn="r"/>
            <a:r>
              <a:rPr lang="en-US" dirty="0"/>
              <a:t>The nature and impact of complex problem on employees and organization </a:t>
            </a:r>
            <a:endParaRPr lang="en-US"/>
          </a:p>
        </p:txBody>
      </p:sp>
      <p:cxnSp>
        <p:nvCxnSpPr>
          <p:cNvPr id="10" name="Straight Connector 9">
            <a:extLst>
              <a:ext uri="{FF2B5EF4-FFF2-40B4-BE49-F238E27FC236}">
                <a16:creationId xmlns:a16="http://schemas.microsoft.com/office/drawing/2014/main" id="{2E2F21DC-5F0E-42CF-B89C-C1E25E175C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0783" y="1532373"/>
            <a:ext cx="0" cy="3198892"/>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9962" y="685799"/>
            <a:ext cx="6288260" cy="4892040"/>
          </a:xfrm>
        </p:spPr>
        <p:txBody>
          <a:bodyPr>
            <a:normAutofit/>
          </a:bodyPr>
          <a:lstStyle/>
          <a:p>
            <a:r>
              <a:rPr lang="en-US">
                <a:solidFill>
                  <a:schemeClr val="tx1"/>
                </a:solidFill>
              </a:rPr>
              <a:t>MCHT is a hospital trust, which conducts different action procedures to provide effective services of patients in care setting. </a:t>
            </a:r>
          </a:p>
          <a:p>
            <a:r>
              <a:rPr lang="en-US">
                <a:solidFill>
                  <a:schemeClr val="tx1"/>
                </a:solidFill>
              </a:rPr>
              <a:t>This hospital trust face different critical obstacles like-cybersecurity, healthcare staff shorting, healthcare regulatory change, pressure on pharmaceutical price, rising healthcare costs and so on.</a:t>
            </a:r>
          </a:p>
          <a:p>
            <a:r>
              <a:rPr lang="en-US">
                <a:solidFill>
                  <a:schemeClr val="tx1"/>
                </a:solidFill>
              </a:rPr>
              <a:t> All these problems are great obstacles for NHCT to operate functions and reach desired goals and objectives. </a:t>
            </a:r>
          </a:p>
        </p:txBody>
      </p:sp>
    </p:spTree>
    <p:extLst>
      <p:ext uri="{BB962C8B-B14F-4D97-AF65-F5344CB8AC3E}">
        <p14:creationId xmlns:p14="http://schemas.microsoft.com/office/powerpoint/2010/main" val="5916749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8" name="Snip Diagonal Corner Rectangle 6">
            <a:extLst>
              <a:ext uri="{FF2B5EF4-FFF2-40B4-BE49-F238E27FC236}">
                <a16:creationId xmlns:a16="http://schemas.microsoft.com/office/drawing/2014/main" id="{AD2D45C7-2E37-44FD-AC77-116CD14B9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5" y="2"/>
            <a:ext cx="12191075" cy="6857998"/>
          </a:xfrm>
          <a:prstGeom prst="rect">
            <a:avLst/>
          </a:prstGeom>
          <a:ln>
            <a:noFill/>
          </a:ln>
        </p:spPr>
        <p:style>
          <a:lnRef idx="2">
            <a:schemeClr val="accent2"/>
          </a:lnRef>
          <a:fillRef idx="1002">
            <a:schemeClr val="dk2"/>
          </a:fillRef>
          <a:effectRef idx="0">
            <a:schemeClr val="accent2"/>
          </a:effectRef>
          <a:fontRef idx="minor">
            <a:schemeClr val="dk1"/>
          </a:fontRef>
        </p:style>
        <p:txBody>
          <a:bodyPr wrap="square" rtlCol="0" anchor="ctr">
            <a:noAutofit/>
          </a:bodyPr>
          <a:lstStyle/>
          <a:p>
            <a:pPr algn="ctr"/>
            <a:endParaRPr lang="en-US"/>
          </a:p>
        </p:txBody>
      </p:sp>
      <p:sp useBgFill="1">
        <p:nvSpPr>
          <p:cNvPr id="10" name="Snip Single Corner Rectangle 17">
            <a:extLst>
              <a:ext uri="{FF2B5EF4-FFF2-40B4-BE49-F238E27FC236}">
                <a16:creationId xmlns:a16="http://schemas.microsoft.com/office/drawing/2014/main" id="{1FF88480-2CF1-4C54-8CE3-2CA9CD9FF8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8825" cy="6857999"/>
          </a:xfrm>
          <a:prstGeom prst="snip1Rect">
            <a:avLst>
              <a:gd name="adj" fmla="val 50000"/>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84212" y="4487332"/>
            <a:ext cx="8534400" cy="1507067"/>
          </a:xfrm>
        </p:spPr>
        <p:txBody>
          <a:bodyPr>
            <a:normAutofit/>
          </a:bodyPr>
          <a:lstStyle/>
          <a:p>
            <a:pPr>
              <a:lnSpc>
                <a:spcPct val="90000"/>
              </a:lnSpc>
            </a:pPr>
            <a:r>
              <a:rPr lang="en-US" sz="3400">
                <a:solidFill>
                  <a:schemeClr val="tx2"/>
                </a:solidFill>
              </a:rPr>
              <a:t>PESTLE analysis to detect macro-environmental problems of NCHT Company </a:t>
            </a:r>
          </a:p>
        </p:txBody>
      </p:sp>
      <p:sp>
        <p:nvSpPr>
          <p:cNvPr id="3" name="Content Placeholder 2"/>
          <p:cNvSpPr>
            <a:spLocks noGrp="1"/>
          </p:cNvSpPr>
          <p:nvPr>
            <p:ph idx="1"/>
          </p:nvPr>
        </p:nvSpPr>
        <p:spPr>
          <a:xfrm>
            <a:off x="684212" y="685800"/>
            <a:ext cx="8534400" cy="3615267"/>
          </a:xfrm>
        </p:spPr>
        <p:txBody>
          <a:bodyPr>
            <a:normAutofit/>
          </a:bodyPr>
          <a:lstStyle/>
          <a:p>
            <a:pPr>
              <a:lnSpc>
                <a:spcPct val="90000"/>
              </a:lnSpc>
            </a:pPr>
            <a:r>
              <a:rPr lang="en-US">
                <a:solidFill>
                  <a:schemeClr val="tx1"/>
                </a:solidFill>
              </a:rPr>
              <a:t>PESTLE analysis refers to political, economic, technological, social, legal and environmental factors that are key concerning issues of NHCT care setting to operate functions. </a:t>
            </a:r>
          </a:p>
          <a:p>
            <a:pPr>
              <a:lnSpc>
                <a:spcPct val="90000"/>
              </a:lnSpc>
            </a:pPr>
            <a:r>
              <a:rPr lang="en-US">
                <a:solidFill>
                  <a:schemeClr val="tx1"/>
                </a:solidFill>
              </a:rPr>
              <a:t>All these macro-environmental factors have both positive and negative impact to staffs and healthcare organization in society.</a:t>
            </a:r>
          </a:p>
          <a:p>
            <a:pPr>
              <a:lnSpc>
                <a:spcPct val="90000"/>
              </a:lnSpc>
            </a:pPr>
            <a:r>
              <a:rPr lang="en-US">
                <a:solidFill>
                  <a:schemeClr val="tx1"/>
                </a:solidFill>
              </a:rPr>
              <a:t> Political factors refers to government’s policy and regulation, dynamic healthcare policy, political environment of country and so on.</a:t>
            </a:r>
          </a:p>
          <a:p>
            <a:pPr>
              <a:lnSpc>
                <a:spcPct val="90000"/>
              </a:lnSpc>
            </a:pPr>
            <a:r>
              <a:rPr lang="en-US">
                <a:solidFill>
                  <a:schemeClr val="tx1"/>
                </a:solidFill>
              </a:rPr>
              <a:t> The leaders of NHCT care setting also focus on GDP rate of country, economic growth, economic condition of staffs and so on to provide services and take healthcare decision and policy. </a:t>
            </a:r>
          </a:p>
          <a:p>
            <a:pPr>
              <a:lnSpc>
                <a:spcPct val="90000"/>
              </a:lnSpc>
            </a:pPr>
            <a:endParaRPr lang="en-US">
              <a:solidFill>
                <a:schemeClr val="tx1"/>
              </a:solidFill>
            </a:endParaRPr>
          </a:p>
        </p:txBody>
      </p:sp>
    </p:spTree>
    <p:extLst>
      <p:ext uri="{BB962C8B-B14F-4D97-AF65-F5344CB8AC3E}">
        <p14:creationId xmlns:p14="http://schemas.microsoft.com/office/powerpoint/2010/main" val="4157714604"/>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290" y="685800"/>
            <a:ext cx="4818656" cy="4603749"/>
          </a:xfrm>
        </p:spPr>
        <p:txBody>
          <a:bodyPr>
            <a:normAutofit/>
          </a:bodyPr>
          <a:lstStyle/>
          <a:p>
            <a:pPr algn="r"/>
            <a:r>
              <a:rPr lang="en-US" sz="5200"/>
              <a:t>The cause and effect of complex problem</a:t>
            </a:r>
          </a:p>
        </p:txBody>
      </p:sp>
      <p:sp>
        <p:nvSpPr>
          <p:cNvPr id="10" name="Rectangle 9">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625651" y="685800"/>
            <a:ext cx="4878959" cy="4603750"/>
          </a:xfrm>
        </p:spPr>
        <p:txBody>
          <a:bodyPr>
            <a:normAutofit/>
          </a:bodyPr>
          <a:lstStyle/>
          <a:p>
            <a:r>
              <a:rPr lang="en-US">
                <a:solidFill>
                  <a:schemeClr val="tx1"/>
                </a:solidFill>
              </a:rPr>
              <a:t>The main problem of NHCT hospital trust is staff absenteeism that has negative influence to overall action procedures in care setting. </a:t>
            </a:r>
          </a:p>
          <a:p>
            <a:r>
              <a:rPr lang="en-US">
                <a:solidFill>
                  <a:schemeClr val="tx1"/>
                </a:solidFill>
              </a:rPr>
              <a:t>Staff is key component of NHCT care setting to conduct treatment and service procedure and satisfy patients in care setting.</a:t>
            </a:r>
          </a:p>
          <a:p>
            <a:r>
              <a:rPr lang="en-US">
                <a:solidFill>
                  <a:schemeClr val="tx1"/>
                </a:solidFill>
              </a:rPr>
              <a:t> But NHCT hospital trust can not operate effective action procedures for having staff absenteeism or shortage of staffs in workplace. </a:t>
            </a:r>
          </a:p>
          <a:p>
            <a:endParaRPr lang="en-US">
              <a:solidFill>
                <a:schemeClr val="tx1"/>
              </a:solidFill>
            </a:endParaRPr>
          </a:p>
        </p:txBody>
      </p:sp>
    </p:spTree>
    <p:extLst>
      <p:ext uri="{BB962C8B-B14F-4D97-AF65-F5344CB8AC3E}">
        <p14:creationId xmlns:p14="http://schemas.microsoft.com/office/powerpoint/2010/main" val="3752270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92000"/>
                <a:satMod val="169000"/>
                <a:lumMod val="164000"/>
              </a:schemeClr>
            </a:gs>
            <a:gs pos="100000">
              <a:schemeClr val="bg2">
                <a:shade val="96000"/>
                <a:satMod val="120000"/>
                <a:lumMod val="90000"/>
              </a:schemeClr>
            </a:gs>
          </a:gsLst>
          <a:path path="circle">
            <a:fillToRect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C33F367-76E5-4D2A-96B1-4FD443CDD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dk2">
                  <a:tint val="97000"/>
                  <a:hueMod val="92000"/>
                  <a:satMod val="169000"/>
                  <a:lumMod val="164000"/>
                </a:schemeClr>
              </a:gs>
              <a:gs pos="100000">
                <a:schemeClr val="dk2">
                  <a:shade val="96000"/>
                  <a:satMod val="120000"/>
                  <a:lumMod val="90000"/>
                </a:schemeClr>
              </a:gs>
            </a:gsLst>
            <a:lin ang="6120000" scaled="1"/>
          </a:gra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11" name="Snip Diagonal Corner Rectangle 21">
            <a:extLst>
              <a:ext uri="{FF2B5EF4-FFF2-40B4-BE49-F238E27FC236}">
                <a16:creationId xmlns:a16="http://schemas.microsoft.com/office/drawing/2014/main" id="{6F769419-3E73-449D-B62A-0CDEC946A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8129873" cy="6858002"/>
          </a:xfrm>
          <a:prstGeom prst="snip2DiagRect">
            <a:avLst>
              <a:gd name="adj1" fmla="val 0"/>
              <a:gd name="adj2" fmla="val 0"/>
            </a:avLst>
          </a:prstGeom>
          <a:solidFill>
            <a:schemeClr val="bg1">
              <a:alpha val="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6515200-42F9-488F-9895-6CDBCD1E87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4" name="Straight Connector 13">
              <a:extLst>
                <a:ext uri="{FF2B5EF4-FFF2-40B4-BE49-F238E27FC236}">
                  <a16:creationId xmlns:a16="http://schemas.microsoft.com/office/drawing/2014/main" id="{43185F0E-78D5-4C2D-9239-D3515B4488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5BD9142-FF9C-4EED-A027-18D095481B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42F547D3-9752-4481-B3A8-50E08610B8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F1999C2F-3D0D-4813-9696-83630A6FEAB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EC737390-C9CA-456B-9F40-D7A76EA242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title"/>
          </p:nvPr>
        </p:nvSpPr>
        <p:spPr>
          <a:xfrm>
            <a:off x="8588661" y="941424"/>
            <a:ext cx="3043896" cy="3248611"/>
          </a:xfrm>
        </p:spPr>
        <p:txBody>
          <a:bodyPr>
            <a:normAutofit/>
          </a:bodyPr>
          <a:lstStyle/>
          <a:p>
            <a:r>
              <a:rPr lang="en-US">
                <a:solidFill>
                  <a:srgbClr val="FFFFFF"/>
                </a:solidFill>
              </a:rPr>
              <a:t>Alternative solutions of staff absenteeism </a:t>
            </a:r>
          </a:p>
        </p:txBody>
      </p:sp>
      <p:graphicFrame>
        <p:nvGraphicFramePr>
          <p:cNvPr id="5" name="Content Placeholder 2">
            <a:extLst>
              <a:ext uri="{FF2B5EF4-FFF2-40B4-BE49-F238E27FC236}">
                <a16:creationId xmlns:a16="http://schemas.microsoft.com/office/drawing/2014/main" id="{FB9A06AE-CC10-8182-3467-B62C18DF72EC}"/>
              </a:ext>
            </a:extLst>
          </p:cNvPr>
          <p:cNvGraphicFramePr>
            <a:graphicFrameLocks noGrp="1"/>
          </p:cNvGraphicFramePr>
          <p:nvPr>
            <p:ph idx="1"/>
            <p:extLst>
              <p:ext uri="{D42A27DB-BD31-4B8C-83A1-F6EECF244321}">
                <p14:modId xmlns:p14="http://schemas.microsoft.com/office/powerpoint/2010/main" val="660375959"/>
              </p:ext>
            </p:extLst>
          </p:nvPr>
        </p:nvGraphicFramePr>
        <p:xfrm>
          <a:off x="940645" y="941424"/>
          <a:ext cx="6190459" cy="47687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258429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92000"/>
                <a:satMod val="169000"/>
                <a:lumMod val="164000"/>
              </a:schemeClr>
            </a:gs>
            <a:gs pos="100000">
              <a:schemeClr val="bg2">
                <a:shade val="96000"/>
                <a:satMod val="120000"/>
                <a:lumMod val="90000"/>
              </a:schemeClr>
            </a:gs>
          </a:gsLst>
          <a:path path="circle">
            <a:fillToRect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C33F367-76E5-4D2A-96B1-4FD443CDD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dk2">
                  <a:tint val="97000"/>
                  <a:hueMod val="92000"/>
                  <a:satMod val="169000"/>
                  <a:lumMod val="164000"/>
                </a:schemeClr>
              </a:gs>
              <a:gs pos="100000">
                <a:schemeClr val="dk2">
                  <a:shade val="96000"/>
                  <a:satMod val="120000"/>
                  <a:lumMod val="90000"/>
                </a:schemeClr>
              </a:gs>
            </a:gsLst>
            <a:lin ang="6120000" scaled="1"/>
          </a:gra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11" name="Snip Diagonal Corner Rectangle 21">
            <a:extLst>
              <a:ext uri="{FF2B5EF4-FFF2-40B4-BE49-F238E27FC236}">
                <a16:creationId xmlns:a16="http://schemas.microsoft.com/office/drawing/2014/main" id="{6F769419-3E73-449D-B62A-0CDEC946A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8129873" cy="6858002"/>
          </a:xfrm>
          <a:prstGeom prst="snip2DiagRect">
            <a:avLst>
              <a:gd name="adj1" fmla="val 0"/>
              <a:gd name="adj2" fmla="val 0"/>
            </a:avLst>
          </a:prstGeom>
          <a:solidFill>
            <a:schemeClr val="bg1">
              <a:alpha val="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6515200-42F9-488F-9895-6CDBCD1E87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4" name="Straight Connector 13">
              <a:extLst>
                <a:ext uri="{FF2B5EF4-FFF2-40B4-BE49-F238E27FC236}">
                  <a16:creationId xmlns:a16="http://schemas.microsoft.com/office/drawing/2014/main" id="{43185F0E-78D5-4C2D-9239-D3515B4488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5BD9142-FF9C-4EED-A027-18D095481B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42F547D3-9752-4481-B3A8-50E08610B8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F1999C2F-3D0D-4813-9696-83630A6FEAB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EC737390-C9CA-456B-9F40-D7A76EA242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title"/>
          </p:nvPr>
        </p:nvSpPr>
        <p:spPr>
          <a:xfrm>
            <a:off x="8588661" y="941424"/>
            <a:ext cx="3043896" cy="3248611"/>
          </a:xfrm>
        </p:spPr>
        <p:txBody>
          <a:bodyPr>
            <a:normAutofit/>
          </a:bodyPr>
          <a:lstStyle/>
          <a:p>
            <a:r>
              <a:rPr lang="en-US">
                <a:solidFill>
                  <a:srgbClr val="FFFFFF"/>
                </a:solidFill>
              </a:rPr>
              <a:t>Continue..</a:t>
            </a:r>
          </a:p>
        </p:txBody>
      </p:sp>
      <p:graphicFrame>
        <p:nvGraphicFramePr>
          <p:cNvPr id="5" name="Content Placeholder 2">
            <a:extLst>
              <a:ext uri="{FF2B5EF4-FFF2-40B4-BE49-F238E27FC236}">
                <a16:creationId xmlns:a16="http://schemas.microsoft.com/office/drawing/2014/main" id="{AC1F0A75-C688-085A-FF74-6F9B80E5CAEB}"/>
              </a:ext>
            </a:extLst>
          </p:cNvPr>
          <p:cNvGraphicFramePr>
            <a:graphicFrameLocks noGrp="1"/>
          </p:cNvGraphicFramePr>
          <p:nvPr>
            <p:ph idx="1"/>
            <p:extLst>
              <p:ext uri="{D42A27DB-BD31-4B8C-83A1-F6EECF244321}">
                <p14:modId xmlns:p14="http://schemas.microsoft.com/office/powerpoint/2010/main" val="1292534101"/>
              </p:ext>
            </p:extLst>
          </p:nvPr>
        </p:nvGraphicFramePr>
        <p:xfrm>
          <a:off x="940645" y="941424"/>
          <a:ext cx="6190459" cy="47687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781307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8" name="Snip Diagonal Corner Rectangle 6">
            <a:extLst>
              <a:ext uri="{FF2B5EF4-FFF2-40B4-BE49-F238E27FC236}">
                <a16:creationId xmlns:a16="http://schemas.microsoft.com/office/drawing/2014/main" id="{AD2D45C7-2E37-44FD-AC77-116CD14B9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5" y="2"/>
            <a:ext cx="12191075" cy="6857998"/>
          </a:xfrm>
          <a:prstGeom prst="rect">
            <a:avLst/>
          </a:prstGeom>
          <a:ln>
            <a:noFill/>
          </a:ln>
        </p:spPr>
        <p:style>
          <a:lnRef idx="2">
            <a:schemeClr val="accent2"/>
          </a:lnRef>
          <a:fillRef idx="1002">
            <a:schemeClr val="dk2"/>
          </a:fillRef>
          <a:effectRef idx="0">
            <a:schemeClr val="accent2"/>
          </a:effectRef>
          <a:fontRef idx="minor">
            <a:schemeClr val="dk1"/>
          </a:fontRef>
        </p:style>
        <p:txBody>
          <a:bodyPr wrap="square" rtlCol="0" anchor="ctr">
            <a:noAutofit/>
          </a:bodyPr>
          <a:lstStyle/>
          <a:p>
            <a:pPr algn="ctr"/>
            <a:endParaRPr lang="en-US"/>
          </a:p>
        </p:txBody>
      </p:sp>
      <p:sp useBgFill="1">
        <p:nvSpPr>
          <p:cNvPr id="10" name="Snip Single Corner Rectangle 17">
            <a:extLst>
              <a:ext uri="{FF2B5EF4-FFF2-40B4-BE49-F238E27FC236}">
                <a16:creationId xmlns:a16="http://schemas.microsoft.com/office/drawing/2014/main" id="{1FF88480-2CF1-4C54-8CE3-2CA9CD9FF8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8825" cy="6857999"/>
          </a:xfrm>
          <a:prstGeom prst="snip1Rect">
            <a:avLst>
              <a:gd name="adj" fmla="val 50000"/>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84212" y="4487332"/>
            <a:ext cx="8534400" cy="1507067"/>
          </a:xfrm>
        </p:spPr>
        <p:txBody>
          <a:bodyPr>
            <a:normAutofit/>
          </a:bodyPr>
          <a:lstStyle/>
          <a:p>
            <a:r>
              <a:rPr lang="en-US" sz="4000">
                <a:solidFill>
                  <a:schemeClr val="tx2"/>
                </a:solidFill>
              </a:rPr>
              <a:t>Conclusion </a:t>
            </a:r>
          </a:p>
        </p:txBody>
      </p:sp>
      <p:sp>
        <p:nvSpPr>
          <p:cNvPr id="3" name="Content Placeholder 2"/>
          <p:cNvSpPr>
            <a:spLocks noGrp="1"/>
          </p:cNvSpPr>
          <p:nvPr>
            <p:ph idx="1"/>
          </p:nvPr>
        </p:nvSpPr>
        <p:spPr>
          <a:xfrm>
            <a:off x="684212" y="685800"/>
            <a:ext cx="8534400" cy="3615267"/>
          </a:xfrm>
        </p:spPr>
        <p:txBody>
          <a:bodyPr>
            <a:normAutofit/>
          </a:bodyPr>
          <a:lstStyle/>
          <a:p>
            <a:r>
              <a:rPr lang="en-US">
                <a:solidFill>
                  <a:schemeClr val="tx1"/>
                </a:solidFill>
              </a:rPr>
              <a:t>In nutshell, we can say the services and treatment procedures of any healthcare organization relies on effective effort and dedication of staffs existing in care setting. </a:t>
            </a:r>
          </a:p>
          <a:p>
            <a:r>
              <a:rPr lang="en-US">
                <a:solidFill>
                  <a:schemeClr val="tx1"/>
                </a:solidFill>
              </a:rPr>
              <a:t>Staff absenteeism is big obstacle to conduct operations and improve services, satisfaction and organizational value of healthcare organization in care setting. </a:t>
            </a:r>
          </a:p>
          <a:p>
            <a:r>
              <a:rPr lang="en-US">
                <a:solidFill>
                  <a:schemeClr val="tx1"/>
                </a:solidFill>
              </a:rPr>
              <a:t>The executive body of NHCT care setting should improve the responsibility and accountability of staffs to develop services and treatment of patients.</a:t>
            </a:r>
          </a:p>
        </p:txBody>
      </p:sp>
    </p:spTree>
    <p:extLst>
      <p:ext uri="{BB962C8B-B14F-4D97-AF65-F5344CB8AC3E}">
        <p14:creationId xmlns:p14="http://schemas.microsoft.com/office/powerpoint/2010/main" val="465272405"/>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8" name="Snip Diagonal Corner Rectangle 6">
            <a:extLst>
              <a:ext uri="{FF2B5EF4-FFF2-40B4-BE49-F238E27FC236}">
                <a16:creationId xmlns:a16="http://schemas.microsoft.com/office/drawing/2014/main" id="{AD2D45C7-2E37-44FD-AC77-116CD14B9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5" y="2"/>
            <a:ext cx="12191075" cy="6857998"/>
          </a:xfrm>
          <a:prstGeom prst="rect">
            <a:avLst/>
          </a:prstGeom>
          <a:ln>
            <a:noFill/>
          </a:ln>
        </p:spPr>
        <p:style>
          <a:lnRef idx="2">
            <a:schemeClr val="accent2"/>
          </a:lnRef>
          <a:fillRef idx="1002">
            <a:schemeClr val="dk2"/>
          </a:fillRef>
          <a:effectRef idx="0">
            <a:schemeClr val="accent2"/>
          </a:effectRef>
          <a:fontRef idx="minor">
            <a:schemeClr val="dk1"/>
          </a:fontRef>
        </p:style>
        <p:txBody>
          <a:bodyPr wrap="square" rtlCol="0" anchor="ctr">
            <a:noAutofit/>
          </a:bodyPr>
          <a:lstStyle/>
          <a:p>
            <a:pPr algn="ctr"/>
            <a:endParaRPr lang="en-US"/>
          </a:p>
        </p:txBody>
      </p:sp>
      <p:sp useBgFill="1">
        <p:nvSpPr>
          <p:cNvPr id="10" name="Snip Single Corner Rectangle 17">
            <a:extLst>
              <a:ext uri="{FF2B5EF4-FFF2-40B4-BE49-F238E27FC236}">
                <a16:creationId xmlns:a16="http://schemas.microsoft.com/office/drawing/2014/main" id="{1FF88480-2CF1-4C54-8CE3-2CA9CD9FF8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8825" cy="6857999"/>
          </a:xfrm>
          <a:prstGeom prst="snip1Rect">
            <a:avLst>
              <a:gd name="adj" fmla="val 50000"/>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84212" y="4487332"/>
            <a:ext cx="8534400" cy="1507067"/>
          </a:xfrm>
        </p:spPr>
        <p:txBody>
          <a:bodyPr>
            <a:normAutofit/>
          </a:bodyPr>
          <a:lstStyle/>
          <a:p>
            <a:r>
              <a:rPr lang="en-US" sz="4000">
                <a:solidFill>
                  <a:schemeClr val="tx2"/>
                </a:solidFill>
              </a:rPr>
              <a:t>Reference </a:t>
            </a:r>
            <a:br>
              <a:rPr lang="en-US" sz="4000">
                <a:solidFill>
                  <a:schemeClr val="tx2"/>
                </a:solidFill>
              </a:rPr>
            </a:br>
            <a:endParaRPr lang="en-US" sz="4000">
              <a:solidFill>
                <a:schemeClr val="tx2"/>
              </a:solidFill>
            </a:endParaRPr>
          </a:p>
        </p:txBody>
      </p:sp>
      <p:sp>
        <p:nvSpPr>
          <p:cNvPr id="3" name="Content Placeholder 2"/>
          <p:cNvSpPr>
            <a:spLocks noGrp="1"/>
          </p:cNvSpPr>
          <p:nvPr>
            <p:ph idx="1"/>
          </p:nvPr>
        </p:nvSpPr>
        <p:spPr>
          <a:xfrm>
            <a:off x="684212" y="685800"/>
            <a:ext cx="8534400" cy="3615267"/>
          </a:xfrm>
        </p:spPr>
        <p:txBody>
          <a:bodyPr>
            <a:normAutofit/>
          </a:bodyPr>
          <a:lstStyle/>
          <a:p>
            <a:pPr>
              <a:lnSpc>
                <a:spcPct val="90000"/>
              </a:lnSpc>
            </a:pPr>
            <a:r>
              <a:rPr lang="en-US">
                <a:solidFill>
                  <a:schemeClr val="tx1"/>
                </a:solidFill>
              </a:rPr>
              <a:t>Frauenknecht, M. and Black, D.R., 2010. Is it social problem solving or decision making? Implications for health education. </a:t>
            </a:r>
            <a:r>
              <a:rPr lang="en-US" i="1">
                <a:solidFill>
                  <a:schemeClr val="tx1"/>
                </a:solidFill>
              </a:rPr>
              <a:t>American Journal of Health Education</a:t>
            </a:r>
            <a:r>
              <a:rPr lang="en-US">
                <a:solidFill>
                  <a:schemeClr val="tx1"/>
                </a:solidFill>
              </a:rPr>
              <a:t>, </a:t>
            </a:r>
            <a:r>
              <a:rPr lang="en-US" i="1">
                <a:solidFill>
                  <a:schemeClr val="tx1"/>
                </a:solidFill>
              </a:rPr>
              <a:t>41</a:t>
            </a:r>
            <a:r>
              <a:rPr lang="en-US">
                <a:solidFill>
                  <a:schemeClr val="tx1"/>
                </a:solidFill>
              </a:rPr>
              <a:t>(2), pp.112-123.</a:t>
            </a:r>
          </a:p>
          <a:p>
            <a:pPr>
              <a:lnSpc>
                <a:spcPct val="90000"/>
              </a:lnSpc>
            </a:pPr>
            <a:r>
              <a:rPr lang="en-US">
                <a:solidFill>
                  <a:schemeClr val="tx1"/>
                </a:solidFill>
              </a:rPr>
              <a:t>Kim, B.K. and Jyung, C.Y., 2012. The casual relationship among career decision-making self-efficacy, self-leadership, problem solving ability, and career motivation. </a:t>
            </a:r>
            <a:r>
              <a:rPr lang="en-US" i="1">
                <a:solidFill>
                  <a:schemeClr val="tx1"/>
                </a:solidFill>
              </a:rPr>
              <a:t>Journal of agricultural edcation and human resource development</a:t>
            </a:r>
            <a:r>
              <a:rPr lang="en-US">
                <a:solidFill>
                  <a:schemeClr val="tx1"/>
                </a:solidFill>
              </a:rPr>
              <a:t>. </a:t>
            </a:r>
          </a:p>
          <a:p>
            <a:pPr>
              <a:lnSpc>
                <a:spcPct val="90000"/>
              </a:lnSpc>
            </a:pPr>
            <a:r>
              <a:rPr lang="en-US">
                <a:solidFill>
                  <a:schemeClr val="tx1"/>
                </a:solidFill>
              </a:rPr>
              <a:t>Čančer, V. and Mulej, M., 2013. Multi‐criteria decision making in creative problem solving. </a:t>
            </a:r>
            <a:r>
              <a:rPr lang="en-US" i="1">
                <a:solidFill>
                  <a:schemeClr val="tx1"/>
                </a:solidFill>
              </a:rPr>
              <a:t>Kybernetes</a:t>
            </a:r>
            <a:r>
              <a:rPr lang="en-US">
                <a:solidFill>
                  <a:schemeClr val="tx1"/>
                </a:solidFill>
              </a:rPr>
              <a:t>.</a:t>
            </a:r>
          </a:p>
          <a:p>
            <a:pPr>
              <a:lnSpc>
                <a:spcPct val="90000"/>
              </a:lnSpc>
            </a:pPr>
            <a:r>
              <a:rPr lang="en-US">
                <a:solidFill>
                  <a:schemeClr val="tx1"/>
                </a:solidFill>
              </a:rPr>
              <a:t> </a:t>
            </a:r>
          </a:p>
          <a:p>
            <a:pPr>
              <a:lnSpc>
                <a:spcPct val="90000"/>
              </a:lnSpc>
            </a:pPr>
            <a:endParaRPr lang="en-US">
              <a:solidFill>
                <a:schemeClr val="tx1"/>
              </a:solidFill>
            </a:endParaRPr>
          </a:p>
        </p:txBody>
      </p:sp>
    </p:spTree>
    <p:extLst>
      <p:ext uri="{BB962C8B-B14F-4D97-AF65-F5344CB8AC3E}">
        <p14:creationId xmlns:p14="http://schemas.microsoft.com/office/powerpoint/2010/main" val="4054083352"/>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0512F9CB-A1A0-4043-A103-F6A4B94B69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ADBE6588-EE16-4389-857C-86A156D49E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17FD48D2-B0A7-413D-B947-AA55AC1296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2BE668D0-D906-4EEE-B32F-8C028624B8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D1DE67A3-B8F6-4CFD-A8E0-D15200F231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19" name="Rectangle 18">
            <a:extLst>
              <a:ext uri="{FF2B5EF4-FFF2-40B4-BE49-F238E27FC236}">
                <a16:creationId xmlns:a16="http://schemas.microsoft.com/office/drawing/2014/main" id="{762362DE-7747-4D8B-99FA-8E36F0B15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35754" y="628617"/>
            <a:ext cx="6368858" cy="3028983"/>
          </a:xfrm>
        </p:spPr>
        <p:txBody>
          <a:bodyPr vert="horz" lIns="91440" tIns="45720" rIns="91440" bIns="45720" rtlCol="0" anchor="b">
            <a:normAutofit/>
          </a:bodyPr>
          <a:lstStyle/>
          <a:p>
            <a:r>
              <a:rPr lang="en-US" sz="4800"/>
              <a:t>Thank You </a:t>
            </a:r>
          </a:p>
        </p:txBody>
      </p:sp>
      <p:pic>
        <p:nvPicPr>
          <p:cNvPr id="6" name="Graphic 5" descr="Smiling Face with No Fill">
            <a:extLst>
              <a:ext uri="{FF2B5EF4-FFF2-40B4-BE49-F238E27FC236}">
                <a16:creationId xmlns:a16="http://schemas.microsoft.com/office/drawing/2014/main" id="{49D26C65-86ED-B808-8431-65E9AC3E019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6633" y="1264416"/>
            <a:ext cx="4004489" cy="4004489"/>
          </a:xfrm>
          <a:prstGeom prst="rect">
            <a:avLst/>
          </a:prstGeom>
          <a:ln w="15875">
            <a:solidFill>
              <a:srgbClr val="FFFFFF">
                <a:alpha val="40000"/>
              </a:srgbClr>
            </a:solidFill>
          </a:ln>
          <a:effectLst>
            <a:innerShdw blurRad="57150" dist="38100" dir="14460000">
              <a:prstClr val="black">
                <a:alpha val="70000"/>
              </a:prstClr>
            </a:innerShdw>
          </a:effectLst>
        </p:spPr>
      </p:pic>
      <p:grpSp>
        <p:nvGrpSpPr>
          <p:cNvPr id="21" name="Group 20">
            <a:extLst>
              <a:ext uri="{FF2B5EF4-FFF2-40B4-BE49-F238E27FC236}">
                <a16:creationId xmlns:a16="http://schemas.microsoft.com/office/drawing/2014/main" id="{25123E6E-F713-4254-A6BF-358CC8EC6C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2" name="Straight Connector 21">
              <a:extLst>
                <a:ext uri="{FF2B5EF4-FFF2-40B4-BE49-F238E27FC236}">
                  <a16:creationId xmlns:a16="http://schemas.microsoft.com/office/drawing/2014/main" id="{2F690FE0-5412-4598-8AD6-769BB36E2C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B4850BB6-6709-408E-BEFD-24DC5E3C29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4A03B410-983E-40D8-A4EA-2BB747CB00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12B92421-6A58-4A51-AB7D-B97EA85E30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9D092B0B-C6FB-4CDC-ABE8-5C817CAC6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42061740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92000"/>
                <a:satMod val="169000"/>
                <a:lumMod val="164000"/>
              </a:schemeClr>
            </a:gs>
            <a:gs pos="100000">
              <a:schemeClr val="bg2">
                <a:shade val="96000"/>
                <a:satMod val="120000"/>
                <a:lumMod val="90000"/>
              </a:schemeClr>
            </a:gs>
          </a:gsLst>
          <a:path path="circle">
            <a:fillToRect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C33F367-76E5-4D2A-96B1-4FD443CDD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dk2">
                  <a:tint val="97000"/>
                  <a:hueMod val="92000"/>
                  <a:satMod val="169000"/>
                  <a:lumMod val="164000"/>
                </a:schemeClr>
              </a:gs>
              <a:gs pos="100000">
                <a:schemeClr val="dk2">
                  <a:shade val="96000"/>
                  <a:satMod val="120000"/>
                  <a:lumMod val="90000"/>
                </a:schemeClr>
              </a:gs>
            </a:gsLst>
            <a:lin ang="6120000" scaled="1"/>
          </a:gra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11" name="Snip Diagonal Corner Rectangle 21">
            <a:extLst>
              <a:ext uri="{FF2B5EF4-FFF2-40B4-BE49-F238E27FC236}">
                <a16:creationId xmlns:a16="http://schemas.microsoft.com/office/drawing/2014/main" id="{6F769419-3E73-449D-B62A-0CDEC946A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8129873" cy="6858002"/>
          </a:xfrm>
          <a:prstGeom prst="snip2DiagRect">
            <a:avLst>
              <a:gd name="adj1" fmla="val 0"/>
              <a:gd name="adj2" fmla="val 0"/>
            </a:avLst>
          </a:prstGeom>
          <a:solidFill>
            <a:schemeClr val="bg1">
              <a:alpha val="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6515200-42F9-488F-9895-6CDBCD1E87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4" name="Straight Connector 13">
              <a:extLst>
                <a:ext uri="{FF2B5EF4-FFF2-40B4-BE49-F238E27FC236}">
                  <a16:creationId xmlns:a16="http://schemas.microsoft.com/office/drawing/2014/main" id="{43185F0E-78D5-4C2D-9239-D3515B4488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5BD9142-FF9C-4EED-A027-18D095481B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42F547D3-9752-4481-B3A8-50E08610B8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F1999C2F-3D0D-4813-9696-83630A6FEAB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EC737390-C9CA-456B-9F40-D7A76EA242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title"/>
          </p:nvPr>
        </p:nvSpPr>
        <p:spPr>
          <a:xfrm>
            <a:off x="8588661" y="941424"/>
            <a:ext cx="3043896" cy="3248611"/>
          </a:xfrm>
        </p:spPr>
        <p:txBody>
          <a:bodyPr>
            <a:normAutofit/>
          </a:bodyPr>
          <a:lstStyle/>
          <a:p>
            <a:r>
              <a:rPr lang="en-US">
                <a:solidFill>
                  <a:srgbClr val="FFFFFF"/>
                </a:solidFill>
              </a:rPr>
              <a:t>Continue..</a:t>
            </a:r>
          </a:p>
        </p:txBody>
      </p:sp>
      <p:graphicFrame>
        <p:nvGraphicFramePr>
          <p:cNvPr id="5" name="Content Placeholder 2">
            <a:extLst>
              <a:ext uri="{FF2B5EF4-FFF2-40B4-BE49-F238E27FC236}">
                <a16:creationId xmlns:a16="http://schemas.microsoft.com/office/drawing/2014/main" id="{3C573E63-1B3A-2AFA-C226-CE0BE93FF1B1}"/>
              </a:ext>
            </a:extLst>
          </p:cNvPr>
          <p:cNvGraphicFramePr>
            <a:graphicFrameLocks noGrp="1"/>
          </p:cNvGraphicFramePr>
          <p:nvPr>
            <p:ph idx="1"/>
            <p:extLst>
              <p:ext uri="{D42A27DB-BD31-4B8C-83A1-F6EECF244321}">
                <p14:modId xmlns:p14="http://schemas.microsoft.com/office/powerpoint/2010/main" val="2250410685"/>
              </p:ext>
            </p:extLst>
          </p:nvPr>
        </p:nvGraphicFramePr>
        <p:xfrm>
          <a:off x="940645" y="941424"/>
          <a:ext cx="6190459" cy="47687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09063353"/>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33</TotalTime>
  <Words>1633</Words>
  <Application>Microsoft Office PowerPoint</Application>
  <PresentationFormat>Widescreen</PresentationFormat>
  <Paragraphs>65</Paragraphs>
  <Slides>13</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Calibri</vt:lpstr>
      <vt:lpstr>Century Gothic</vt:lpstr>
      <vt:lpstr>Wingdings 3</vt:lpstr>
      <vt:lpstr>Slice</vt:lpstr>
      <vt:lpstr>NAME : VENETIA BEMBRIDGE FRANCIS STUDENT NUMBER : 2108963 MODULE CODE : 4004  PROBLEM SOLVING AND DECISION MAKING  </vt:lpstr>
      <vt:lpstr>Welcome to the Presentation </vt:lpstr>
      <vt:lpstr>Problem Solving and Decision Making </vt:lpstr>
      <vt:lpstr>Introduction </vt:lpstr>
      <vt:lpstr>The nature and impact of complex problem on employees and organization </vt:lpstr>
      <vt:lpstr>PESTLE analysis to detect macro-environmental problems of NCHT Company </vt:lpstr>
      <vt:lpstr>The cause and effect of complex problem</vt:lpstr>
      <vt:lpstr>Alternative solutions of staff absenteeism </vt:lpstr>
      <vt:lpstr>Continue..</vt:lpstr>
      <vt:lpstr>Conclusion </vt:lpstr>
      <vt:lpstr>Reference  </vt:lpstr>
      <vt:lpstr>Thank You </vt:lpstr>
      <vt:lpstr>Continue..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Ashik</dc:creator>
  <cp:lastModifiedBy>Venetia Francis (2108963)</cp:lastModifiedBy>
  <cp:revision>6</cp:revision>
  <dcterms:created xsi:type="dcterms:W3CDTF">2022-07-13T07:22:30Z</dcterms:created>
  <dcterms:modified xsi:type="dcterms:W3CDTF">2022-07-17T16:08:48Z</dcterms:modified>
</cp:coreProperties>
</file>