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72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C8E880-181C-44C1-B2A2-D6AFE768DA67}" v="32" dt="2024-09-29T22:15:49.5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129" autoAdjust="0"/>
  </p:normalViewPr>
  <p:slideViewPr>
    <p:cSldViewPr snapToGrid="0">
      <p:cViewPr varScale="1">
        <p:scale>
          <a:sx n="92" d="100"/>
          <a:sy n="92" d="100"/>
        </p:scale>
        <p:origin x="30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dir Miftah" userId="4979ac83-2d3f-43b0-b8eb-f693d15e00b2" providerId="ADAL" clId="{B8C8E880-181C-44C1-B2A2-D6AFE768DA67}"/>
    <pc:docChg chg="undo custSel addSld delSld modSld">
      <pc:chgData name="Badir Miftah" userId="4979ac83-2d3f-43b0-b8eb-f693d15e00b2" providerId="ADAL" clId="{B8C8E880-181C-44C1-B2A2-D6AFE768DA67}" dt="2024-10-01T20:02:51.997" v="295" actId="20577"/>
      <pc:docMkLst>
        <pc:docMk/>
      </pc:docMkLst>
      <pc:sldChg chg="addSp delSp modSp new mod setBg addAnim modNotesTx">
        <pc:chgData name="Badir Miftah" userId="4979ac83-2d3f-43b0-b8eb-f693d15e00b2" providerId="ADAL" clId="{B8C8E880-181C-44C1-B2A2-D6AFE768DA67}" dt="2024-10-01T20:01:33.584" v="283" actId="20577"/>
        <pc:sldMkLst>
          <pc:docMk/>
          <pc:sldMk cId="1661814280" sldId="256"/>
        </pc:sldMkLst>
        <pc:spChg chg="mod">
          <ac:chgData name="Badir Miftah" userId="4979ac83-2d3f-43b0-b8eb-f693d15e00b2" providerId="ADAL" clId="{B8C8E880-181C-44C1-B2A2-D6AFE768DA67}" dt="2024-09-29T17:34:08.496" v="196" actId="26606"/>
          <ac:spMkLst>
            <pc:docMk/>
            <pc:sldMk cId="1661814280" sldId="256"/>
            <ac:spMk id="2" creationId="{281788A0-5EE0-BF9E-2873-016AFF573C32}"/>
          </ac:spMkLst>
        </pc:spChg>
        <pc:spChg chg="mod">
          <ac:chgData name="Badir Miftah" userId="4979ac83-2d3f-43b0-b8eb-f693d15e00b2" providerId="ADAL" clId="{B8C8E880-181C-44C1-B2A2-D6AFE768DA67}" dt="2024-09-29T17:34:08.496" v="196" actId="26606"/>
          <ac:spMkLst>
            <pc:docMk/>
            <pc:sldMk cId="1661814280" sldId="256"/>
            <ac:spMk id="3" creationId="{436C65BC-5532-0E54-5D17-FDF7CCCEE653}"/>
          </ac:spMkLst>
        </pc:spChg>
        <pc:spChg chg="add del">
          <ac:chgData name="Badir Miftah" userId="4979ac83-2d3f-43b0-b8eb-f693d15e00b2" providerId="ADAL" clId="{B8C8E880-181C-44C1-B2A2-D6AFE768DA67}" dt="2024-09-29T17:34:08.496" v="196" actId="26606"/>
          <ac:spMkLst>
            <pc:docMk/>
            <pc:sldMk cId="1661814280" sldId="256"/>
            <ac:spMk id="9" creationId="{9B7AD9F6-8CE7-4299-8FC6-328F4DCD3FF9}"/>
          </ac:spMkLst>
        </pc:spChg>
        <pc:spChg chg="add del">
          <ac:chgData name="Badir Miftah" userId="4979ac83-2d3f-43b0-b8eb-f693d15e00b2" providerId="ADAL" clId="{B8C8E880-181C-44C1-B2A2-D6AFE768DA67}" dt="2024-09-29T17:34:08.496" v="196" actId="26606"/>
          <ac:spMkLst>
            <pc:docMk/>
            <pc:sldMk cId="1661814280" sldId="256"/>
            <ac:spMk id="11" creationId="{F49775AF-8896-43EE-92C6-83497D6DC56F}"/>
          </ac:spMkLst>
        </pc:spChg>
        <pc:spChg chg="add">
          <ac:chgData name="Badir Miftah" userId="4979ac83-2d3f-43b0-b8eb-f693d15e00b2" providerId="ADAL" clId="{B8C8E880-181C-44C1-B2A2-D6AFE768DA67}" dt="2024-09-29T17:34:08.496" v="196" actId="26606"/>
          <ac:spMkLst>
            <pc:docMk/>
            <pc:sldMk cId="1661814280" sldId="256"/>
            <ac:spMk id="16" creationId="{D47766EE-4192-4B2D-A5A0-F60F9A5F743F}"/>
          </ac:spMkLst>
        </pc:spChg>
        <pc:spChg chg="add">
          <ac:chgData name="Badir Miftah" userId="4979ac83-2d3f-43b0-b8eb-f693d15e00b2" providerId="ADAL" clId="{B8C8E880-181C-44C1-B2A2-D6AFE768DA67}" dt="2024-09-29T17:34:08.496" v="196" actId="26606"/>
          <ac:spMkLst>
            <pc:docMk/>
            <pc:sldMk cId="1661814280" sldId="256"/>
            <ac:spMk id="18" creationId="{D6705569-F545-4F47-A260-A9202826EA20}"/>
          </ac:spMkLst>
        </pc:spChg>
        <pc:picChg chg="add mod ord">
          <ac:chgData name="Badir Miftah" userId="4979ac83-2d3f-43b0-b8eb-f693d15e00b2" providerId="ADAL" clId="{B8C8E880-181C-44C1-B2A2-D6AFE768DA67}" dt="2024-09-29T17:34:08.496" v="196" actId="26606"/>
          <ac:picMkLst>
            <pc:docMk/>
            <pc:sldMk cId="1661814280" sldId="256"/>
            <ac:picMk id="5" creationId="{6CA20D07-83EF-43E1-A5BF-229969D3322F}"/>
          </ac:picMkLst>
        </pc:picChg>
      </pc:sldChg>
      <pc:sldChg chg="addSp modSp new mod setBg modNotesTx">
        <pc:chgData name="Badir Miftah" userId="4979ac83-2d3f-43b0-b8eb-f693d15e00b2" providerId="ADAL" clId="{B8C8E880-181C-44C1-B2A2-D6AFE768DA67}" dt="2024-10-01T20:01:38.354" v="284" actId="20577"/>
        <pc:sldMkLst>
          <pc:docMk/>
          <pc:sldMk cId="2984864310" sldId="257"/>
        </pc:sldMkLst>
        <pc:spChg chg="mod">
          <ac:chgData name="Badir Miftah" userId="4979ac83-2d3f-43b0-b8eb-f693d15e00b2" providerId="ADAL" clId="{B8C8E880-181C-44C1-B2A2-D6AFE768DA67}" dt="2024-09-27T09:38:23.966" v="150" actId="26606"/>
          <ac:spMkLst>
            <pc:docMk/>
            <pc:sldMk cId="2984864310" sldId="257"/>
            <ac:spMk id="2" creationId="{ED6AD3CF-75C9-C169-1066-3DED05695A6C}"/>
          </ac:spMkLst>
        </pc:spChg>
        <pc:spChg chg="mod">
          <ac:chgData name="Badir Miftah" userId="4979ac83-2d3f-43b0-b8eb-f693d15e00b2" providerId="ADAL" clId="{B8C8E880-181C-44C1-B2A2-D6AFE768DA67}" dt="2024-09-27T09:38:23.966" v="150" actId="26606"/>
          <ac:spMkLst>
            <pc:docMk/>
            <pc:sldMk cId="2984864310" sldId="257"/>
            <ac:spMk id="3" creationId="{6DB8A378-5EA2-F0DA-3B6A-E5EEAC162F41}"/>
          </ac:spMkLst>
        </pc:spChg>
        <pc:spChg chg="add">
          <ac:chgData name="Badir Miftah" userId="4979ac83-2d3f-43b0-b8eb-f693d15e00b2" providerId="ADAL" clId="{B8C8E880-181C-44C1-B2A2-D6AFE768DA67}" dt="2024-09-27T09:38:23.966" v="150" actId="26606"/>
          <ac:spMkLst>
            <pc:docMk/>
            <pc:sldMk cId="2984864310" sldId="257"/>
            <ac:spMk id="9" creationId="{2C61293E-6EBE-43EF-A52C-9BEBFD7679D4}"/>
          </ac:spMkLst>
        </pc:spChg>
        <pc:spChg chg="add">
          <ac:chgData name="Badir Miftah" userId="4979ac83-2d3f-43b0-b8eb-f693d15e00b2" providerId="ADAL" clId="{B8C8E880-181C-44C1-B2A2-D6AFE768DA67}" dt="2024-09-27T09:38:23.966" v="150" actId="26606"/>
          <ac:spMkLst>
            <pc:docMk/>
            <pc:sldMk cId="2984864310" sldId="257"/>
            <ac:spMk id="11" creationId="{21540236-BFD5-4A9D-8840-4703E7F76825}"/>
          </ac:spMkLst>
        </pc:spChg>
        <pc:picChg chg="add">
          <ac:chgData name="Badir Miftah" userId="4979ac83-2d3f-43b0-b8eb-f693d15e00b2" providerId="ADAL" clId="{B8C8E880-181C-44C1-B2A2-D6AFE768DA67}" dt="2024-09-27T09:38:23.966" v="150" actId="26606"/>
          <ac:picMkLst>
            <pc:docMk/>
            <pc:sldMk cId="2984864310" sldId="257"/>
            <ac:picMk id="5" creationId="{95B22DA4-64A5-33DC-113C-9A77F3D2C4D2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10-01T20:01:48.216" v="286" actId="20577"/>
        <pc:sldMkLst>
          <pc:docMk/>
          <pc:sldMk cId="2041476671" sldId="258"/>
        </pc:sldMkLst>
        <pc:spChg chg="mod">
          <ac:chgData name="Badir Miftah" userId="4979ac83-2d3f-43b0-b8eb-f693d15e00b2" providerId="ADAL" clId="{B8C8E880-181C-44C1-B2A2-D6AFE768DA67}" dt="2024-09-29T21:20:10.883" v="197" actId="26606"/>
          <ac:spMkLst>
            <pc:docMk/>
            <pc:sldMk cId="2041476671" sldId="258"/>
            <ac:spMk id="2" creationId="{64C13D47-40F5-50F5-7E83-B38434A268AA}"/>
          </ac:spMkLst>
        </pc:spChg>
        <pc:spChg chg="del mod">
          <ac:chgData name="Badir Miftah" userId="4979ac83-2d3f-43b0-b8eb-f693d15e00b2" providerId="ADAL" clId="{B8C8E880-181C-44C1-B2A2-D6AFE768DA67}" dt="2024-09-29T21:20:10.883" v="197" actId="26606"/>
          <ac:spMkLst>
            <pc:docMk/>
            <pc:sldMk cId="2041476671" sldId="258"/>
            <ac:spMk id="3" creationId="{E6DEAE4F-383D-C2FC-9C28-B34672050BB9}"/>
          </ac:spMkLst>
        </pc:spChg>
        <pc:spChg chg="add del">
          <ac:chgData name="Badir Miftah" userId="4979ac83-2d3f-43b0-b8eb-f693d15e00b2" providerId="ADAL" clId="{B8C8E880-181C-44C1-B2A2-D6AFE768DA67}" dt="2024-09-29T21:20:10.883" v="197" actId="26606"/>
          <ac:spMkLst>
            <pc:docMk/>
            <pc:sldMk cId="2041476671" sldId="258"/>
            <ac:spMk id="8" creationId="{100EDD19-6802-4EC3-95CE-CFFAB042CFD6}"/>
          </ac:spMkLst>
        </pc:spChg>
        <pc:spChg chg="add del">
          <ac:chgData name="Badir Miftah" userId="4979ac83-2d3f-43b0-b8eb-f693d15e00b2" providerId="ADAL" clId="{B8C8E880-181C-44C1-B2A2-D6AFE768DA67}" dt="2024-09-27T09:38:41.290" v="152" actId="26606"/>
          <ac:spMkLst>
            <pc:docMk/>
            <pc:sldMk cId="2041476671" sldId="258"/>
            <ac:spMk id="9" creationId="{2C61293E-6EBE-43EF-A52C-9BEBFD7679D4}"/>
          </ac:spMkLst>
        </pc:spChg>
        <pc:spChg chg="add del">
          <ac:chgData name="Badir Miftah" userId="4979ac83-2d3f-43b0-b8eb-f693d15e00b2" providerId="ADAL" clId="{B8C8E880-181C-44C1-B2A2-D6AFE768DA67}" dt="2024-09-29T21:20:10.883" v="197" actId="26606"/>
          <ac:spMkLst>
            <pc:docMk/>
            <pc:sldMk cId="2041476671" sldId="258"/>
            <ac:spMk id="10" creationId="{DB17E863-922E-4C26-BD64-E8FD41D28661}"/>
          </ac:spMkLst>
        </pc:spChg>
        <pc:spChg chg="add del">
          <ac:chgData name="Badir Miftah" userId="4979ac83-2d3f-43b0-b8eb-f693d15e00b2" providerId="ADAL" clId="{B8C8E880-181C-44C1-B2A2-D6AFE768DA67}" dt="2024-09-27T09:38:41.290" v="152" actId="26606"/>
          <ac:spMkLst>
            <pc:docMk/>
            <pc:sldMk cId="2041476671" sldId="258"/>
            <ac:spMk id="11" creationId="{21540236-BFD5-4A9D-8840-4703E7F76825}"/>
          </ac:spMkLst>
        </pc:spChg>
        <pc:spChg chg="add">
          <ac:chgData name="Badir Miftah" userId="4979ac83-2d3f-43b0-b8eb-f693d15e00b2" providerId="ADAL" clId="{B8C8E880-181C-44C1-B2A2-D6AFE768DA67}" dt="2024-09-29T21:20:10.883" v="197" actId="26606"/>
          <ac:spMkLst>
            <pc:docMk/>
            <pc:sldMk cId="2041476671" sldId="258"/>
            <ac:spMk id="17" creationId="{B50AB553-2A96-4A92-96F2-93548E096954}"/>
          </ac:spMkLst>
        </pc:spChg>
        <pc:graphicFrameChg chg="add">
          <ac:chgData name="Badir Miftah" userId="4979ac83-2d3f-43b0-b8eb-f693d15e00b2" providerId="ADAL" clId="{B8C8E880-181C-44C1-B2A2-D6AFE768DA67}" dt="2024-09-29T21:20:10.883" v="197" actId="26606"/>
          <ac:graphicFrameMkLst>
            <pc:docMk/>
            <pc:sldMk cId="2041476671" sldId="258"/>
            <ac:graphicFrameMk id="12" creationId="{0B86FFD2-3DBE-2EF0-1888-F59D181137D8}"/>
          </ac:graphicFrameMkLst>
        </pc:graphicFrameChg>
        <pc:picChg chg="add del">
          <ac:chgData name="Badir Miftah" userId="4979ac83-2d3f-43b0-b8eb-f693d15e00b2" providerId="ADAL" clId="{B8C8E880-181C-44C1-B2A2-D6AFE768DA67}" dt="2024-09-27T09:38:41.290" v="152" actId="26606"/>
          <ac:picMkLst>
            <pc:docMk/>
            <pc:sldMk cId="2041476671" sldId="258"/>
            <ac:picMk id="5" creationId="{54A868D4-52FA-6290-5BD5-F11B716EDD51}"/>
          </ac:picMkLst>
        </pc:picChg>
        <pc:picChg chg="add mod">
          <ac:chgData name="Badir Miftah" userId="4979ac83-2d3f-43b0-b8eb-f693d15e00b2" providerId="ADAL" clId="{B8C8E880-181C-44C1-B2A2-D6AFE768DA67}" dt="2024-09-29T21:20:23.039" v="198" actId="27614"/>
          <ac:picMkLst>
            <pc:docMk/>
            <pc:sldMk cId="2041476671" sldId="258"/>
            <ac:picMk id="13" creationId="{179414EF-93C5-15C1-E8F2-5FF0B8F46BE6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10-01T20:01:54.414" v="287" actId="20577"/>
        <pc:sldMkLst>
          <pc:docMk/>
          <pc:sldMk cId="2338440475" sldId="259"/>
        </pc:sldMkLst>
        <pc:spChg chg="mod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2" creationId="{1E89A967-F985-C284-AB4B-0F1909366CB7}"/>
          </ac:spMkLst>
        </pc:spChg>
        <pc:spChg chg="del mod">
          <ac:chgData name="Badir Miftah" userId="4979ac83-2d3f-43b0-b8eb-f693d15e00b2" providerId="ADAL" clId="{B8C8E880-181C-44C1-B2A2-D6AFE768DA67}" dt="2024-09-27T09:38:49.006" v="154" actId="26606"/>
          <ac:spMkLst>
            <pc:docMk/>
            <pc:sldMk cId="2338440475" sldId="259"/>
            <ac:spMk id="3" creationId="{1D30CE81-3C1D-5C8B-FF19-E31D6C6D7C04}"/>
          </ac:spMkLst>
        </pc:spChg>
        <pc:spChg chg="add del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9" creationId="{56E9B3E6-E277-4D68-BA48-9CB43FFBD6E2}"/>
          </ac:spMkLst>
        </pc:spChg>
        <pc:spChg chg="add del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16" creationId="{D5B0017B-2ECA-49AF-B397-DC140825DF8D}"/>
          </ac:spMkLst>
        </pc:spChg>
        <pc:spChg chg="add del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23" creationId="{16AC3602-3348-4F31-9E43-076B03514ECB}"/>
          </ac:spMkLst>
        </pc:spChg>
        <pc:spChg chg="add del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25" creationId="{394094B0-A6C9-44BE-9042-66EF0612F625}"/>
          </ac:spMkLst>
        </pc:spChg>
        <pc:spChg chg="add del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27" creationId="{64C2CA96-0B16-4AA7-B340-33044D238597}"/>
          </ac:spMkLst>
        </pc:spChg>
        <pc:spChg chg="add del">
          <ac:chgData name="Badir Miftah" userId="4979ac83-2d3f-43b0-b8eb-f693d15e00b2" providerId="ADAL" clId="{B8C8E880-181C-44C1-B2A2-D6AFE768DA67}" dt="2024-09-29T21:39:02.427" v="208" actId="26606"/>
          <ac:spMkLst>
            <pc:docMk/>
            <pc:sldMk cId="2338440475" sldId="259"/>
            <ac:spMk id="29" creationId="{1D50D7A8-F1D5-4306-8A9B-DD7A73EB8BCE}"/>
          </ac:spMkLst>
        </pc:spChg>
        <pc:grpChg chg="add del">
          <ac:chgData name="Badir Miftah" userId="4979ac83-2d3f-43b0-b8eb-f693d15e00b2" providerId="ADAL" clId="{B8C8E880-181C-44C1-B2A2-D6AFE768DA67}" dt="2024-09-29T21:39:02.427" v="208" actId="26606"/>
          <ac:grpSpMkLst>
            <pc:docMk/>
            <pc:sldMk cId="2338440475" sldId="259"/>
            <ac:grpSpMk id="11" creationId="{AE1C45F0-260A-458C-96ED-C1F6D2151219}"/>
          </ac:grpSpMkLst>
        </pc:grpChg>
        <pc:graphicFrameChg chg="add mod modGraphic">
          <ac:chgData name="Badir Miftah" userId="4979ac83-2d3f-43b0-b8eb-f693d15e00b2" providerId="ADAL" clId="{B8C8E880-181C-44C1-B2A2-D6AFE768DA67}" dt="2024-09-29T21:41:25.555" v="213" actId="26606"/>
          <ac:graphicFrameMkLst>
            <pc:docMk/>
            <pc:sldMk cId="2338440475" sldId="259"/>
            <ac:graphicFrameMk id="5" creationId="{CDCE1C7C-D2CE-A9AD-7955-D61DD50CF032}"/>
          </ac:graphicFrameMkLst>
        </pc:graphicFrameChg>
        <pc:cxnChg chg="add del">
          <ac:chgData name="Badir Miftah" userId="4979ac83-2d3f-43b0-b8eb-f693d15e00b2" providerId="ADAL" clId="{B8C8E880-181C-44C1-B2A2-D6AFE768DA67}" dt="2024-09-29T21:39:02.427" v="208" actId="26606"/>
          <ac:cxnSpMkLst>
            <pc:docMk/>
            <pc:sldMk cId="2338440475" sldId="259"/>
            <ac:cxnSpMk id="18" creationId="{6CF1BAF6-AD41-4082-B212-8A1F9A2E8779}"/>
          </ac:cxnSpMkLst>
        </pc:cxnChg>
      </pc:sldChg>
      <pc:sldChg chg="addSp delSp modSp new mod setBg modNotesTx">
        <pc:chgData name="Badir Miftah" userId="4979ac83-2d3f-43b0-b8eb-f693d15e00b2" providerId="ADAL" clId="{B8C8E880-181C-44C1-B2A2-D6AFE768DA67}" dt="2024-10-01T20:02:02.368" v="288" actId="20577"/>
        <pc:sldMkLst>
          <pc:docMk/>
          <pc:sldMk cId="3483039415" sldId="260"/>
        </pc:sldMkLst>
        <pc:spChg chg="mod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2" creationId="{1CDF2551-E848-3760-7AF1-CD72138127F5}"/>
          </ac:spMkLst>
        </pc:spChg>
        <pc:spChg chg="del mod">
          <ac:chgData name="Badir Miftah" userId="4979ac83-2d3f-43b0-b8eb-f693d15e00b2" providerId="ADAL" clId="{B8C8E880-181C-44C1-B2A2-D6AFE768DA67}" dt="2024-09-27T09:38:58.053" v="155" actId="26606"/>
          <ac:spMkLst>
            <pc:docMk/>
            <pc:sldMk cId="3483039415" sldId="260"/>
            <ac:spMk id="3" creationId="{C77F4D95-C9B5-6498-2718-B849192CAA3E}"/>
          </ac:spMkLst>
        </pc:spChg>
        <pc:spChg chg="add del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9" creationId="{56E9B3E6-E277-4D68-BA48-9CB43FFBD6E2}"/>
          </ac:spMkLst>
        </pc:spChg>
        <pc:spChg chg="add del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16" creationId="{D5B0017B-2ECA-49AF-B397-DC140825DF8D}"/>
          </ac:spMkLst>
        </pc:spChg>
        <pc:spChg chg="add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23" creationId="{BACC6370-2D7E-4714-9D71-7542949D7D5D}"/>
          </ac:spMkLst>
        </pc:spChg>
        <pc:spChg chg="add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25" creationId="{F68B3F68-107C-434F-AA38-110D5EA91B85}"/>
          </ac:spMkLst>
        </pc:spChg>
        <pc:spChg chg="add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27" creationId="{AAD0DBB9-1A4B-4391-81D4-CB19F9AB918A}"/>
          </ac:spMkLst>
        </pc:spChg>
        <pc:spChg chg="add">
          <ac:chgData name="Badir Miftah" userId="4979ac83-2d3f-43b0-b8eb-f693d15e00b2" providerId="ADAL" clId="{B8C8E880-181C-44C1-B2A2-D6AFE768DA67}" dt="2024-09-29T21:42:07.109" v="214" actId="26606"/>
          <ac:spMkLst>
            <pc:docMk/>
            <pc:sldMk cId="3483039415" sldId="260"/>
            <ac:spMk id="29" creationId="{063BBA22-50EA-4C4D-BE05-F1CE4E63AA56}"/>
          </ac:spMkLst>
        </pc:spChg>
        <pc:grpChg chg="add del">
          <ac:chgData name="Badir Miftah" userId="4979ac83-2d3f-43b0-b8eb-f693d15e00b2" providerId="ADAL" clId="{B8C8E880-181C-44C1-B2A2-D6AFE768DA67}" dt="2024-09-29T21:42:07.109" v="214" actId="26606"/>
          <ac:grpSpMkLst>
            <pc:docMk/>
            <pc:sldMk cId="3483039415" sldId="260"/>
            <ac:grpSpMk id="11" creationId="{AE1C45F0-260A-458C-96ED-C1F6D2151219}"/>
          </ac:grpSpMkLst>
        </pc:grpChg>
        <pc:graphicFrameChg chg="add mod modGraphic">
          <ac:chgData name="Badir Miftah" userId="4979ac83-2d3f-43b0-b8eb-f693d15e00b2" providerId="ADAL" clId="{B8C8E880-181C-44C1-B2A2-D6AFE768DA67}" dt="2024-09-29T21:42:07.109" v="214" actId="26606"/>
          <ac:graphicFrameMkLst>
            <pc:docMk/>
            <pc:sldMk cId="3483039415" sldId="260"/>
            <ac:graphicFrameMk id="5" creationId="{F1C4FB0D-86A3-47C6-22B6-CFCA00E1503F}"/>
          </ac:graphicFrameMkLst>
        </pc:graphicFrameChg>
        <pc:cxnChg chg="add del">
          <ac:chgData name="Badir Miftah" userId="4979ac83-2d3f-43b0-b8eb-f693d15e00b2" providerId="ADAL" clId="{B8C8E880-181C-44C1-B2A2-D6AFE768DA67}" dt="2024-09-29T21:42:07.109" v="214" actId="26606"/>
          <ac:cxnSpMkLst>
            <pc:docMk/>
            <pc:sldMk cId="3483039415" sldId="260"/>
            <ac:cxnSpMk id="18" creationId="{6CF1BAF6-AD41-4082-B212-8A1F9A2E8779}"/>
          </ac:cxnSpMkLst>
        </pc:cxnChg>
      </pc:sldChg>
      <pc:sldChg chg="addSp modSp new mod setBg modNotesTx">
        <pc:chgData name="Badir Miftah" userId="4979ac83-2d3f-43b0-b8eb-f693d15e00b2" providerId="ADAL" clId="{B8C8E880-181C-44C1-B2A2-D6AFE768DA67}" dt="2024-10-01T20:02:10.759" v="289" actId="20577"/>
        <pc:sldMkLst>
          <pc:docMk/>
          <pc:sldMk cId="1893932991" sldId="261"/>
        </pc:sldMkLst>
        <pc:spChg chg="mod">
          <ac:chgData name="Badir Miftah" userId="4979ac83-2d3f-43b0-b8eb-f693d15e00b2" providerId="ADAL" clId="{B8C8E880-181C-44C1-B2A2-D6AFE768DA67}" dt="2024-09-27T09:39:14.895" v="156" actId="26606"/>
          <ac:spMkLst>
            <pc:docMk/>
            <pc:sldMk cId="1893932991" sldId="261"/>
            <ac:spMk id="2" creationId="{2DB245E0-B696-B867-BD00-32267E1C6DF7}"/>
          </ac:spMkLst>
        </pc:spChg>
        <pc:spChg chg="mod">
          <ac:chgData name="Badir Miftah" userId="4979ac83-2d3f-43b0-b8eb-f693d15e00b2" providerId="ADAL" clId="{B8C8E880-181C-44C1-B2A2-D6AFE768DA67}" dt="2024-09-27T09:39:14.895" v="156" actId="26606"/>
          <ac:spMkLst>
            <pc:docMk/>
            <pc:sldMk cId="1893932991" sldId="261"/>
            <ac:spMk id="3" creationId="{07AD112F-D5B2-CD58-D699-C3051DE410BA}"/>
          </ac:spMkLst>
        </pc:spChg>
        <pc:spChg chg="add">
          <ac:chgData name="Badir Miftah" userId="4979ac83-2d3f-43b0-b8eb-f693d15e00b2" providerId="ADAL" clId="{B8C8E880-181C-44C1-B2A2-D6AFE768DA67}" dt="2024-09-27T09:39:14.895" v="156" actId="26606"/>
          <ac:spMkLst>
            <pc:docMk/>
            <pc:sldMk cId="1893932991" sldId="261"/>
            <ac:spMk id="9" creationId="{2C61293E-6EBE-43EF-A52C-9BEBFD7679D4}"/>
          </ac:spMkLst>
        </pc:spChg>
        <pc:spChg chg="add">
          <ac:chgData name="Badir Miftah" userId="4979ac83-2d3f-43b0-b8eb-f693d15e00b2" providerId="ADAL" clId="{B8C8E880-181C-44C1-B2A2-D6AFE768DA67}" dt="2024-09-27T09:39:14.895" v="156" actId="26606"/>
          <ac:spMkLst>
            <pc:docMk/>
            <pc:sldMk cId="1893932991" sldId="261"/>
            <ac:spMk id="11" creationId="{3FCFB1DE-0B7E-48CC-BA90-B2AB0889F9D6}"/>
          </ac:spMkLst>
        </pc:spChg>
        <pc:picChg chg="add">
          <ac:chgData name="Badir Miftah" userId="4979ac83-2d3f-43b0-b8eb-f693d15e00b2" providerId="ADAL" clId="{B8C8E880-181C-44C1-B2A2-D6AFE768DA67}" dt="2024-09-27T09:39:14.895" v="156" actId="26606"/>
          <ac:picMkLst>
            <pc:docMk/>
            <pc:sldMk cId="1893932991" sldId="261"/>
            <ac:picMk id="5" creationId="{EC5A264E-9226-DC27-E306-89768E9F369B}"/>
          </ac:picMkLst>
        </pc:picChg>
      </pc:sldChg>
      <pc:sldChg chg="addSp modSp new mod setBg modNotesTx">
        <pc:chgData name="Badir Miftah" userId="4979ac83-2d3f-43b0-b8eb-f693d15e00b2" providerId="ADAL" clId="{B8C8E880-181C-44C1-B2A2-D6AFE768DA67}" dt="2024-10-01T20:02:18.560" v="290" actId="20577"/>
        <pc:sldMkLst>
          <pc:docMk/>
          <pc:sldMk cId="3068284412" sldId="262"/>
        </pc:sldMkLst>
        <pc:spChg chg="mod">
          <ac:chgData name="Badir Miftah" userId="4979ac83-2d3f-43b0-b8eb-f693d15e00b2" providerId="ADAL" clId="{B8C8E880-181C-44C1-B2A2-D6AFE768DA67}" dt="2024-09-27T09:39:27.574" v="157" actId="26606"/>
          <ac:spMkLst>
            <pc:docMk/>
            <pc:sldMk cId="3068284412" sldId="262"/>
            <ac:spMk id="2" creationId="{91268CAB-A623-5432-4DD3-541ADF76F8E3}"/>
          </ac:spMkLst>
        </pc:spChg>
        <pc:spChg chg="mod">
          <ac:chgData name="Badir Miftah" userId="4979ac83-2d3f-43b0-b8eb-f693d15e00b2" providerId="ADAL" clId="{B8C8E880-181C-44C1-B2A2-D6AFE768DA67}" dt="2024-09-27T09:39:27.574" v="157" actId="26606"/>
          <ac:spMkLst>
            <pc:docMk/>
            <pc:sldMk cId="3068284412" sldId="262"/>
            <ac:spMk id="3" creationId="{24881202-0EE6-2AD7-13E1-9244D3E105B1}"/>
          </ac:spMkLst>
        </pc:spChg>
        <pc:spChg chg="add">
          <ac:chgData name="Badir Miftah" userId="4979ac83-2d3f-43b0-b8eb-f693d15e00b2" providerId="ADAL" clId="{B8C8E880-181C-44C1-B2A2-D6AFE768DA67}" dt="2024-09-27T09:39:27.574" v="157" actId="26606"/>
          <ac:spMkLst>
            <pc:docMk/>
            <pc:sldMk cId="3068284412" sldId="262"/>
            <ac:spMk id="9" creationId="{2C61293E-6EBE-43EF-A52C-9BEBFD7679D4}"/>
          </ac:spMkLst>
        </pc:spChg>
        <pc:spChg chg="add">
          <ac:chgData name="Badir Miftah" userId="4979ac83-2d3f-43b0-b8eb-f693d15e00b2" providerId="ADAL" clId="{B8C8E880-181C-44C1-B2A2-D6AFE768DA67}" dt="2024-09-27T09:39:27.574" v="157" actId="26606"/>
          <ac:spMkLst>
            <pc:docMk/>
            <pc:sldMk cId="3068284412" sldId="262"/>
            <ac:spMk id="11" creationId="{3FCFB1DE-0B7E-48CC-BA90-B2AB0889F9D6}"/>
          </ac:spMkLst>
        </pc:spChg>
        <pc:picChg chg="add">
          <ac:chgData name="Badir Miftah" userId="4979ac83-2d3f-43b0-b8eb-f693d15e00b2" providerId="ADAL" clId="{B8C8E880-181C-44C1-B2A2-D6AFE768DA67}" dt="2024-09-27T09:39:27.574" v="157" actId="26606"/>
          <ac:picMkLst>
            <pc:docMk/>
            <pc:sldMk cId="3068284412" sldId="262"/>
            <ac:picMk id="5" creationId="{18358163-50B3-0EA5-54BC-1A1AE14DF4AB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10-01T20:02:24.180" v="291" actId="20577"/>
        <pc:sldMkLst>
          <pc:docMk/>
          <pc:sldMk cId="1409884376" sldId="263"/>
        </pc:sldMkLst>
        <pc:spChg chg="mod">
          <ac:chgData name="Badir Miftah" userId="4979ac83-2d3f-43b0-b8eb-f693d15e00b2" providerId="ADAL" clId="{B8C8E880-181C-44C1-B2A2-D6AFE768DA67}" dt="2024-09-27T09:39:35.695" v="158" actId="26606"/>
          <ac:spMkLst>
            <pc:docMk/>
            <pc:sldMk cId="1409884376" sldId="263"/>
            <ac:spMk id="2" creationId="{A2D6764E-A623-96B4-3197-491681C55D00}"/>
          </ac:spMkLst>
        </pc:spChg>
        <pc:spChg chg="del mod">
          <ac:chgData name="Badir Miftah" userId="4979ac83-2d3f-43b0-b8eb-f693d15e00b2" providerId="ADAL" clId="{B8C8E880-181C-44C1-B2A2-D6AFE768DA67}" dt="2024-09-29T21:55:47.435" v="215" actId="26606"/>
          <ac:spMkLst>
            <pc:docMk/>
            <pc:sldMk cId="1409884376" sldId="263"/>
            <ac:spMk id="3" creationId="{DE0FC708-E38F-E2DA-4385-C71E703A94FA}"/>
          </ac:spMkLst>
        </pc:spChg>
        <pc:spChg chg="add">
          <ac:chgData name="Badir Miftah" userId="4979ac83-2d3f-43b0-b8eb-f693d15e00b2" providerId="ADAL" clId="{B8C8E880-181C-44C1-B2A2-D6AFE768DA67}" dt="2024-09-27T09:39:35.695" v="158" actId="26606"/>
          <ac:spMkLst>
            <pc:docMk/>
            <pc:sldMk cId="1409884376" sldId="263"/>
            <ac:spMk id="9" creationId="{2C61293E-6EBE-43EF-A52C-9BEBFD7679D4}"/>
          </ac:spMkLst>
        </pc:spChg>
        <pc:spChg chg="add">
          <ac:chgData name="Badir Miftah" userId="4979ac83-2d3f-43b0-b8eb-f693d15e00b2" providerId="ADAL" clId="{B8C8E880-181C-44C1-B2A2-D6AFE768DA67}" dt="2024-09-27T09:39:35.695" v="158" actId="26606"/>
          <ac:spMkLst>
            <pc:docMk/>
            <pc:sldMk cId="1409884376" sldId="263"/>
            <ac:spMk id="11" creationId="{3FCFB1DE-0B7E-48CC-BA90-B2AB0889F9D6}"/>
          </ac:spMkLst>
        </pc:spChg>
        <pc:graphicFrameChg chg="add">
          <ac:chgData name="Badir Miftah" userId="4979ac83-2d3f-43b0-b8eb-f693d15e00b2" providerId="ADAL" clId="{B8C8E880-181C-44C1-B2A2-D6AFE768DA67}" dt="2024-09-29T21:55:47.435" v="215" actId="26606"/>
          <ac:graphicFrameMkLst>
            <pc:docMk/>
            <pc:sldMk cId="1409884376" sldId="263"/>
            <ac:graphicFrameMk id="13" creationId="{3E25E2BC-4DD4-875C-B0D4-742B43F27C85}"/>
          </ac:graphicFrameMkLst>
        </pc:graphicFrameChg>
        <pc:picChg chg="add">
          <ac:chgData name="Badir Miftah" userId="4979ac83-2d3f-43b0-b8eb-f693d15e00b2" providerId="ADAL" clId="{B8C8E880-181C-44C1-B2A2-D6AFE768DA67}" dt="2024-09-27T09:39:35.695" v="158" actId="26606"/>
          <ac:picMkLst>
            <pc:docMk/>
            <pc:sldMk cId="1409884376" sldId="263"/>
            <ac:picMk id="5" creationId="{9A931922-52BD-FB2E-AB03-9AAB490948FE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10-01T20:02:31.415" v="292" actId="20577"/>
        <pc:sldMkLst>
          <pc:docMk/>
          <pc:sldMk cId="3640868458" sldId="264"/>
        </pc:sldMkLst>
        <pc:spChg chg="mod">
          <ac:chgData name="Badir Miftah" userId="4979ac83-2d3f-43b0-b8eb-f693d15e00b2" providerId="ADAL" clId="{B8C8E880-181C-44C1-B2A2-D6AFE768DA67}" dt="2024-09-29T21:56:45.875" v="217" actId="26606"/>
          <ac:spMkLst>
            <pc:docMk/>
            <pc:sldMk cId="3640868458" sldId="264"/>
            <ac:spMk id="2" creationId="{BACE8782-46E3-430F-5E12-702841248EE9}"/>
          </ac:spMkLst>
        </pc:spChg>
        <pc:spChg chg="mod">
          <ac:chgData name="Badir Miftah" userId="4979ac83-2d3f-43b0-b8eb-f693d15e00b2" providerId="ADAL" clId="{B8C8E880-181C-44C1-B2A2-D6AFE768DA67}" dt="2024-09-29T21:57:49.298" v="218" actId="20577"/>
          <ac:spMkLst>
            <pc:docMk/>
            <pc:sldMk cId="3640868458" sldId="264"/>
            <ac:spMk id="3" creationId="{43436EE4-9639-3153-7E07-AF81696BC370}"/>
          </ac:spMkLst>
        </pc:spChg>
        <pc:spChg chg="add del">
          <ac:chgData name="Badir Miftah" userId="4979ac83-2d3f-43b0-b8eb-f693d15e00b2" providerId="ADAL" clId="{B8C8E880-181C-44C1-B2A2-D6AFE768DA67}" dt="2024-09-27T09:39:51.839" v="160" actId="26606"/>
          <ac:spMkLst>
            <pc:docMk/>
            <pc:sldMk cId="3640868458" sldId="264"/>
            <ac:spMk id="9" creationId="{E51BA4DF-2BD4-4EC2-B1DB-B27C8AC71864}"/>
          </ac:spMkLst>
        </pc:spChg>
        <pc:spChg chg="add del">
          <ac:chgData name="Badir Miftah" userId="4979ac83-2d3f-43b0-b8eb-f693d15e00b2" providerId="ADAL" clId="{B8C8E880-181C-44C1-B2A2-D6AFE768DA67}" dt="2024-09-29T21:56:45.875" v="217" actId="26606"/>
          <ac:spMkLst>
            <pc:docMk/>
            <pc:sldMk cId="3640868458" sldId="264"/>
            <ac:spMk id="11" creationId="{3FCFB1DE-0B7E-48CC-BA90-B2AB0889F9D6}"/>
          </ac:spMkLst>
        </pc:spChg>
        <pc:spChg chg="add del">
          <ac:chgData name="Badir Miftah" userId="4979ac83-2d3f-43b0-b8eb-f693d15e00b2" providerId="ADAL" clId="{B8C8E880-181C-44C1-B2A2-D6AFE768DA67}" dt="2024-09-29T21:56:45.875" v="217" actId="26606"/>
          <ac:spMkLst>
            <pc:docMk/>
            <pc:sldMk cId="3640868458" sldId="264"/>
            <ac:spMk id="12" creationId="{2C61293E-6EBE-43EF-A52C-9BEBFD7679D4}"/>
          </ac:spMkLst>
        </pc:spChg>
        <pc:spChg chg="add del">
          <ac:chgData name="Badir Miftah" userId="4979ac83-2d3f-43b0-b8eb-f693d15e00b2" providerId="ADAL" clId="{B8C8E880-181C-44C1-B2A2-D6AFE768DA67}" dt="2024-09-29T21:56:45.875" v="217" actId="26606"/>
          <ac:spMkLst>
            <pc:docMk/>
            <pc:sldMk cId="3640868458" sldId="264"/>
            <ac:spMk id="18" creationId="{B6FACB3C-9069-4791-BC5C-0DB7CD19B853}"/>
          </ac:spMkLst>
        </pc:spChg>
        <pc:spChg chg="add del">
          <ac:chgData name="Badir Miftah" userId="4979ac83-2d3f-43b0-b8eb-f693d15e00b2" providerId="ADAL" clId="{B8C8E880-181C-44C1-B2A2-D6AFE768DA67}" dt="2024-09-29T21:56:45.875" v="217" actId="26606"/>
          <ac:spMkLst>
            <pc:docMk/>
            <pc:sldMk cId="3640868458" sldId="264"/>
            <ac:spMk id="20" creationId="{71F2038E-D777-4B76-81DD-DD13EE91B9DD}"/>
          </ac:spMkLst>
        </pc:spChg>
        <pc:grpChg chg="add del">
          <ac:chgData name="Badir Miftah" userId="4979ac83-2d3f-43b0-b8eb-f693d15e00b2" providerId="ADAL" clId="{B8C8E880-181C-44C1-B2A2-D6AFE768DA67}" dt="2024-09-29T21:56:45.875" v="217" actId="26606"/>
          <ac:grpSpMkLst>
            <pc:docMk/>
            <pc:sldMk cId="3640868458" sldId="264"/>
            <ac:grpSpMk id="22" creationId="{DD354807-230F-4402-B1B9-F733A8F1F190}"/>
          </ac:grpSpMkLst>
        </pc:grpChg>
        <pc:picChg chg="add del">
          <ac:chgData name="Badir Miftah" userId="4979ac83-2d3f-43b0-b8eb-f693d15e00b2" providerId="ADAL" clId="{B8C8E880-181C-44C1-B2A2-D6AFE768DA67}" dt="2024-09-27T09:39:51.839" v="160" actId="26606"/>
          <ac:picMkLst>
            <pc:docMk/>
            <pc:sldMk cId="3640868458" sldId="264"/>
            <ac:picMk id="5" creationId="{9AA72900-B62D-7360-4CCF-7C6E2385F017}"/>
          </ac:picMkLst>
        </pc:picChg>
        <pc:picChg chg="add mod ord">
          <ac:chgData name="Badir Miftah" userId="4979ac83-2d3f-43b0-b8eb-f693d15e00b2" providerId="ADAL" clId="{B8C8E880-181C-44C1-B2A2-D6AFE768DA67}" dt="2024-09-29T21:56:45.875" v="217" actId="26606"/>
          <ac:picMkLst>
            <pc:docMk/>
            <pc:sldMk cId="3640868458" sldId="264"/>
            <ac:picMk id="13" creationId="{C4B82B20-4BDE-8F51-2778-C23D5F74821E}"/>
          </ac:picMkLst>
        </pc:picChg>
      </pc:sldChg>
      <pc:sldChg chg="addSp modSp new mod setBg modNotesTx">
        <pc:chgData name="Badir Miftah" userId="4979ac83-2d3f-43b0-b8eb-f693d15e00b2" providerId="ADAL" clId="{B8C8E880-181C-44C1-B2A2-D6AFE768DA67}" dt="2024-10-01T20:02:37.648" v="293" actId="20577"/>
        <pc:sldMkLst>
          <pc:docMk/>
          <pc:sldMk cId="2073809591" sldId="265"/>
        </pc:sldMkLst>
        <pc:spChg chg="mod">
          <ac:chgData name="Badir Miftah" userId="4979ac83-2d3f-43b0-b8eb-f693d15e00b2" providerId="ADAL" clId="{B8C8E880-181C-44C1-B2A2-D6AFE768DA67}" dt="2024-09-27T09:39:59.541" v="162" actId="26606"/>
          <ac:spMkLst>
            <pc:docMk/>
            <pc:sldMk cId="2073809591" sldId="265"/>
            <ac:spMk id="2" creationId="{8999D924-7089-CF4B-B7BE-013248860427}"/>
          </ac:spMkLst>
        </pc:spChg>
        <pc:spChg chg="mod">
          <ac:chgData name="Badir Miftah" userId="4979ac83-2d3f-43b0-b8eb-f693d15e00b2" providerId="ADAL" clId="{B8C8E880-181C-44C1-B2A2-D6AFE768DA67}" dt="2024-09-29T21:58:16.707" v="221" actId="5793"/>
          <ac:spMkLst>
            <pc:docMk/>
            <pc:sldMk cId="2073809591" sldId="265"/>
            <ac:spMk id="3" creationId="{5E2BC1BC-B12B-55CF-4AF0-28C5C747F790}"/>
          </ac:spMkLst>
        </pc:spChg>
        <pc:spChg chg="add">
          <ac:chgData name="Badir Miftah" userId="4979ac83-2d3f-43b0-b8eb-f693d15e00b2" providerId="ADAL" clId="{B8C8E880-181C-44C1-B2A2-D6AFE768DA67}" dt="2024-09-27T09:39:59.541" v="162" actId="26606"/>
          <ac:spMkLst>
            <pc:docMk/>
            <pc:sldMk cId="2073809591" sldId="265"/>
            <ac:spMk id="9" creationId="{2C61293E-6EBE-43EF-A52C-9BEBFD7679D4}"/>
          </ac:spMkLst>
        </pc:spChg>
        <pc:spChg chg="add">
          <ac:chgData name="Badir Miftah" userId="4979ac83-2d3f-43b0-b8eb-f693d15e00b2" providerId="ADAL" clId="{B8C8E880-181C-44C1-B2A2-D6AFE768DA67}" dt="2024-09-27T09:39:59.541" v="162" actId="26606"/>
          <ac:spMkLst>
            <pc:docMk/>
            <pc:sldMk cId="2073809591" sldId="265"/>
            <ac:spMk id="11" creationId="{3FCFB1DE-0B7E-48CC-BA90-B2AB0889F9D6}"/>
          </ac:spMkLst>
        </pc:spChg>
        <pc:picChg chg="add">
          <ac:chgData name="Badir Miftah" userId="4979ac83-2d3f-43b0-b8eb-f693d15e00b2" providerId="ADAL" clId="{B8C8E880-181C-44C1-B2A2-D6AFE768DA67}" dt="2024-09-27T09:39:59.541" v="162" actId="26606"/>
          <ac:picMkLst>
            <pc:docMk/>
            <pc:sldMk cId="2073809591" sldId="265"/>
            <ac:picMk id="5" creationId="{C1BFBAEA-D5CA-A377-2FF3-3AF2FB7D7696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10-01T20:02:45.267" v="294" actId="20577"/>
        <pc:sldMkLst>
          <pc:docMk/>
          <pc:sldMk cId="674609511" sldId="266"/>
        </pc:sldMkLst>
        <pc:spChg chg="mod ord">
          <ac:chgData name="Badir Miftah" userId="4979ac83-2d3f-43b0-b8eb-f693d15e00b2" providerId="ADAL" clId="{B8C8E880-181C-44C1-B2A2-D6AFE768DA67}" dt="2024-09-29T22:01:14.791" v="226" actId="26606"/>
          <ac:spMkLst>
            <pc:docMk/>
            <pc:sldMk cId="674609511" sldId="266"/>
            <ac:spMk id="2" creationId="{36F76B91-44CB-8D3C-D753-2C38647B1F08}"/>
          </ac:spMkLst>
        </pc:spChg>
        <pc:spChg chg="mod">
          <ac:chgData name="Badir Miftah" userId="4979ac83-2d3f-43b0-b8eb-f693d15e00b2" providerId="ADAL" clId="{B8C8E880-181C-44C1-B2A2-D6AFE768DA67}" dt="2024-09-29T22:02:13.178" v="231" actId="5793"/>
          <ac:spMkLst>
            <pc:docMk/>
            <pc:sldMk cId="674609511" sldId="266"/>
            <ac:spMk id="3" creationId="{E4627ACC-1656-4307-D97B-F8DD1879845D}"/>
          </ac:spMkLst>
        </pc:spChg>
        <pc:spChg chg="add del">
          <ac:chgData name="Badir Miftah" userId="4979ac83-2d3f-43b0-b8eb-f693d15e00b2" providerId="ADAL" clId="{B8C8E880-181C-44C1-B2A2-D6AFE768DA67}" dt="2024-09-27T09:40:09.082" v="164" actId="26606"/>
          <ac:spMkLst>
            <pc:docMk/>
            <pc:sldMk cId="674609511" sldId="266"/>
            <ac:spMk id="9" creationId="{2C61293E-6EBE-43EF-A52C-9BEBFD7679D4}"/>
          </ac:spMkLst>
        </pc:spChg>
        <pc:spChg chg="add del">
          <ac:chgData name="Badir Miftah" userId="4979ac83-2d3f-43b0-b8eb-f693d15e00b2" providerId="ADAL" clId="{B8C8E880-181C-44C1-B2A2-D6AFE768DA67}" dt="2024-09-27T09:40:09.082" v="164" actId="26606"/>
          <ac:spMkLst>
            <pc:docMk/>
            <pc:sldMk cId="674609511" sldId="266"/>
            <ac:spMk id="11" creationId="{3FCFB1DE-0B7E-48CC-BA90-B2AB0889F9D6}"/>
          </ac:spMkLst>
        </pc:spChg>
        <pc:spChg chg="add del">
          <ac:chgData name="Badir Miftah" userId="4979ac83-2d3f-43b0-b8eb-f693d15e00b2" providerId="ADAL" clId="{B8C8E880-181C-44C1-B2A2-D6AFE768DA67}" dt="2024-09-29T22:01:14.791" v="226" actId="26606"/>
          <ac:spMkLst>
            <pc:docMk/>
            <pc:sldMk cId="674609511" sldId="266"/>
            <ac:spMk id="13" creationId="{4F96EE13-2C4D-4262-812E-DDE5FC35F0AD}"/>
          </ac:spMkLst>
        </pc:spChg>
        <pc:spChg chg="add del">
          <ac:chgData name="Badir Miftah" userId="4979ac83-2d3f-43b0-b8eb-f693d15e00b2" providerId="ADAL" clId="{B8C8E880-181C-44C1-B2A2-D6AFE768DA67}" dt="2024-09-29T22:01:14.791" v="226" actId="26606"/>
          <ac:spMkLst>
            <pc:docMk/>
            <pc:sldMk cId="674609511" sldId="266"/>
            <ac:spMk id="14" creationId="{815520DB-F960-4775-B29C-691D6E65A3E3}"/>
          </ac:spMkLst>
        </pc:spChg>
        <pc:spChg chg="add del">
          <ac:chgData name="Badir Miftah" userId="4979ac83-2d3f-43b0-b8eb-f693d15e00b2" providerId="ADAL" clId="{B8C8E880-181C-44C1-B2A2-D6AFE768DA67}" dt="2024-09-29T22:01:14.791" v="226" actId="26606"/>
          <ac:spMkLst>
            <pc:docMk/>
            <pc:sldMk cId="674609511" sldId="266"/>
            <ac:spMk id="16" creationId="{CD84038B-4A56-439B-A184-79B2D4506692}"/>
          </ac:spMkLst>
        </pc:spChg>
        <pc:spChg chg="add">
          <ac:chgData name="Badir Miftah" userId="4979ac83-2d3f-43b0-b8eb-f693d15e00b2" providerId="ADAL" clId="{B8C8E880-181C-44C1-B2A2-D6AFE768DA67}" dt="2024-09-29T22:01:14.791" v="226" actId="26606"/>
          <ac:spMkLst>
            <pc:docMk/>
            <pc:sldMk cId="674609511" sldId="266"/>
            <ac:spMk id="21" creationId="{3ECBE1F1-D69B-4AFA-ABD5-8E41720EF6DE}"/>
          </ac:spMkLst>
        </pc:spChg>
        <pc:spChg chg="add">
          <ac:chgData name="Badir Miftah" userId="4979ac83-2d3f-43b0-b8eb-f693d15e00b2" providerId="ADAL" clId="{B8C8E880-181C-44C1-B2A2-D6AFE768DA67}" dt="2024-09-29T22:01:14.791" v="226" actId="26606"/>
          <ac:spMkLst>
            <pc:docMk/>
            <pc:sldMk cId="674609511" sldId="266"/>
            <ac:spMk id="23" creationId="{603A6265-E10C-4B85-9C20-E75FCAF9CC63}"/>
          </ac:spMkLst>
        </pc:spChg>
        <pc:picChg chg="add del">
          <ac:chgData name="Badir Miftah" userId="4979ac83-2d3f-43b0-b8eb-f693d15e00b2" providerId="ADAL" clId="{B8C8E880-181C-44C1-B2A2-D6AFE768DA67}" dt="2024-09-27T09:40:09.082" v="164" actId="26606"/>
          <ac:picMkLst>
            <pc:docMk/>
            <pc:sldMk cId="674609511" sldId="266"/>
            <ac:picMk id="5" creationId="{89E53E3E-4D12-1AEE-1325-9823B848052D}"/>
          </ac:picMkLst>
        </pc:picChg>
        <pc:picChg chg="add mod">
          <ac:chgData name="Badir Miftah" userId="4979ac83-2d3f-43b0-b8eb-f693d15e00b2" providerId="ADAL" clId="{B8C8E880-181C-44C1-B2A2-D6AFE768DA67}" dt="2024-09-29T22:01:14.791" v="226" actId="26606"/>
          <ac:picMkLst>
            <pc:docMk/>
            <pc:sldMk cId="674609511" sldId="266"/>
            <ac:picMk id="15" creationId="{99A7E6A2-A39F-1274-2EEE-51457F45BC76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10-01T20:02:51.997" v="295" actId="20577"/>
        <pc:sldMkLst>
          <pc:docMk/>
          <pc:sldMk cId="3290661323" sldId="267"/>
        </pc:sldMkLst>
        <pc:spChg chg="mod">
          <ac:chgData name="Badir Miftah" userId="4979ac83-2d3f-43b0-b8eb-f693d15e00b2" providerId="ADAL" clId="{B8C8E880-181C-44C1-B2A2-D6AFE768DA67}" dt="2024-09-29T22:08:20.359" v="237" actId="26606"/>
          <ac:spMkLst>
            <pc:docMk/>
            <pc:sldMk cId="3290661323" sldId="267"/>
            <ac:spMk id="2" creationId="{130BC175-ED98-FD6F-D7C5-1D1DFE54FA04}"/>
          </ac:spMkLst>
        </pc:spChg>
        <pc:spChg chg="mod">
          <ac:chgData name="Badir Miftah" userId="4979ac83-2d3f-43b0-b8eb-f693d15e00b2" providerId="ADAL" clId="{B8C8E880-181C-44C1-B2A2-D6AFE768DA67}" dt="2024-09-29T22:08:20.359" v="237" actId="26606"/>
          <ac:spMkLst>
            <pc:docMk/>
            <pc:sldMk cId="3290661323" sldId="267"/>
            <ac:spMk id="3" creationId="{5A3532B3-F2CD-7A88-EE73-657445C9F736}"/>
          </ac:spMkLst>
        </pc:spChg>
        <pc:spChg chg="add del">
          <ac:chgData name="Badir Miftah" userId="4979ac83-2d3f-43b0-b8eb-f693d15e00b2" providerId="ADAL" clId="{B8C8E880-181C-44C1-B2A2-D6AFE768DA67}" dt="2024-09-29T22:08:20.359" v="237" actId="26606"/>
          <ac:spMkLst>
            <pc:docMk/>
            <pc:sldMk cId="3290661323" sldId="267"/>
            <ac:spMk id="9" creationId="{815520DB-F960-4775-B29C-691D6E65A3E3}"/>
          </ac:spMkLst>
        </pc:spChg>
        <pc:spChg chg="add del">
          <ac:chgData name="Badir Miftah" userId="4979ac83-2d3f-43b0-b8eb-f693d15e00b2" providerId="ADAL" clId="{B8C8E880-181C-44C1-B2A2-D6AFE768DA67}" dt="2024-09-29T22:08:20.359" v="237" actId="26606"/>
          <ac:spMkLst>
            <pc:docMk/>
            <pc:sldMk cId="3290661323" sldId="267"/>
            <ac:spMk id="11" creationId="{CD84038B-4A56-439B-A184-79B2D4506692}"/>
          </ac:spMkLst>
        </pc:spChg>
        <pc:spChg chg="add del">
          <ac:chgData name="Badir Miftah" userId="4979ac83-2d3f-43b0-b8eb-f693d15e00b2" providerId="ADAL" clId="{B8C8E880-181C-44C1-B2A2-D6AFE768DA67}" dt="2024-09-29T22:08:20.359" v="237" actId="26606"/>
          <ac:spMkLst>
            <pc:docMk/>
            <pc:sldMk cId="3290661323" sldId="267"/>
            <ac:spMk id="13" creationId="{4F96EE13-2C4D-4262-812E-DDE5FC35F0AD}"/>
          </ac:spMkLst>
        </pc:spChg>
        <pc:spChg chg="add">
          <ac:chgData name="Badir Miftah" userId="4979ac83-2d3f-43b0-b8eb-f693d15e00b2" providerId="ADAL" clId="{B8C8E880-181C-44C1-B2A2-D6AFE768DA67}" dt="2024-09-29T22:08:20.359" v="237" actId="26606"/>
          <ac:spMkLst>
            <pc:docMk/>
            <pc:sldMk cId="3290661323" sldId="267"/>
            <ac:spMk id="18" creationId="{9F7D5CDA-D291-4307-BF55-1381FED29634}"/>
          </ac:spMkLst>
        </pc:spChg>
        <pc:picChg chg="add mod ord">
          <ac:chgData name="Badir Miftah" userId="4979ac83-2d3f-43b0-b8eb-f693d15e00b2" providerId="ADAL" clId="{B8C8E880-181C-44C1-B2A2-D6AFE768DA67}" dt="2024-09-29T22:08:20.359" v="237" actId="26606"/>
          <ac:picMkLst>
            <pc:docMk/>
            <pc:sldMk cId="3290661323" sldId="267"/>
            <ac:picMk id="5" creationId="{35F7BFA9-C1D1-B903-9438-373A396EDF34}"/>
          </ac:picMkLst>
        </pc:picChg>
      </pc:sldChg>
      <pc:sldChg chg="addSp delSp modSp new mod setBg modNotesTx">
        <pc:chgData name="Badir Miftah" userId="4979ac83-2d3f-43b0-b8eb-f693d15e00b2" providerId="ADAL" clId="{B8C8E880-181C-44C1-B2A2-D6AFE768DA67}" dt="2024-09-29T22:15:49.596" v="259"/>
        <pc:sldMkLst>
          <pc:docMk/>
          <pc:sldMk cId="298207809" sldId="268"/>
        </pc:sldMkLst>
        <pc:spChg chg="mod">
          <ac:chgData name="Badir Miftah" userId="4979ac83-2d3f-43b0-b8eb-f693d15e00b2" providerId="ADAL" clId="{B8C8E880-181C-44C1-B2A2-D6AFE768DA67}" dt="2024-09-27T09:40:35.769" v="167" actId="26606"/>
          <ac:spMkLst>
            <pc:docMk/>
            <pc:sldMk cId="298207809" sldId="268"/>
            <ac:spMk id="2" creationId="{0E4FDC87-293E-8978-19EA-D5E117607826}"/>
          </ac:spMkLst>
        </pc:spChg>
        <pc:spChg chg="add del mod">
          <ac:chgData name="Badir Miftah" userId="4979ac83-2d3f-43b0-b8eb-f693d15e00b2" providerId="ADAL" clId="{B8C8E880-181C-44C1-B2A2-D6AFE768DA67}" dt="2024-09-27T09:40:35.769" v="167" actId="26606"/>
          <ac:spMkLst>
            <pc:docMk/>
            <pc:sldMk cId="298207809" sldId="268"/>
            <ac:spMk id="3" creationId="{673E99FA-C822-A0D2-5213-C35E93545F56}"/>
          </ac:spMkLst>
        </pc:spChg>
        <pc:spChg chg="add mod">
          <ac:chgData name="Badir Miftah" userId="4979ac83-2d3f-43b0-b8eb-f693d15e00b2" providerId="ADAL" clId="{B8C8E880-181C-44C1-B2A2-D6AFE768DA67}" dt="2024-09-27T09:36:44.466" v="131"/>
          <ac:spMkLst>
            <pc:docMk/>
            <pc:sldMk cId="298207809" sldId="268"/>
            <ac:spMk id="4" creationId="{63B4B2E8-A639-8E55-B330-B4D5082EB3FF}"/>
          </ac:spMkLst>
        </pc:spChg>
        <pc:spChg chg="add">
          <ac:chgData name="Badir Miftah" userId="4979ac83-2d3f-43b0-b8eb-f693d15e00b2" providerId="ADAL" clId="{B8C8E880-181C-44C1-B2A2-D6AFE768DA67}" dt="2024-09-27T09:40:35.769" v="167" actId="26606"/>
          <ac:spMkLst>
            <pc:docMk/>
            <pc:sldMk cId="298207809" sldId="268"/>
            <ac:spMk id="10" creationId="{DB304A14-32D0-4873-B914-423ED7B8DAFD}"/>
          </ac:spMkLst>
        </pc:spChg>
        <pc:spChg chg="add">
          <ac:chgData name="Badir Miftah" userId="4979ac83-2d3f-43b0-b8eb-f693d15e00b2" providerId="ADAL" clId="{B8C8E880-181C-44C1-B2A2-D6AFE768DA67}" dt="2024-09-27T09:40:35.769" v="167" actId="26606"/>
          <ac:spMkLst>
            <pc:docMk/>
            <pc:sldMk cId="298207809" sldId="268"/>
            <ac:spMk id="12" creationId="{1D460C86-854F-4FB3-ABC2-E823D8FEB9DB}"/>
          </ac:spMkLst>
        </pc:spChg>
        <pc:spChg chg="add">
          <ac:chgData name="Badir Miftah" userId="4979ac83-2d3f-43b0-b8eb-f693d15e00b2" providerId="ADAL" clId="{B8C8E880-181C-44C1-B2A2-D6AFE768DA67}" dt="2024-09-27T09:40:35.769" v="167" actId="26606"/>
          <ac:spMkLst>
            <pc:docMk/>
            <pc:sldMk cId="298207809" sldId="268"/>
            <ac:spMk id="14" creationId="{BB48116A-278A-4CC5-89D3-9DE8E8FF1245}"/>
          </ac:spMkLst>
        </pc:spChg>
        <pc:graphicFrameChg chg="add mod">
          <ac:chgData name="Badir Miftah" userId="4979ac83-2d3f-43b0-b8eb-f693d15e00b2" providerId="ADAL" clId="{B8C8E880-181C-44C1-B2A2-D6AFE768DA67}" dt="2024-09-29T22:15:49.596" v="259"/>
          <ac:graphicFrameMkLst>
            <pc:docMk/>
            <pc:sldMk cId="298207809" sldId="268"/>
            <ac:graphicFrameMk id="5" creationId="{362C8365-05AD-AD7F-BA1F-A3D988CA1A4C}"/>
          </ac:graphicFrameMkLst>
        </pc:graphicFrameChg>
        <pc:picChg chg="add">
          <ac:chgData name="Badir Miftah" userId="4979ac83-2d3f-43b0-b8eb-f693d15e00b2" providerId="ADAL" clId="{B8C8E880-181C-44C1-B2A2-D6AFE768DA67}" dt="2024-09-27T09:40:35.769" v="167" actId="26606"/>
          <ac:picMkLst>
            <pc:docMk/>
            <pc:sldMk cId="298207809" sldId="268"/>
            <ac:picMk id="6" creationId="{A21041FD-17AF-CE15-4895-497C8D5CBA0B}"/>
          </ac:picMkLst>
        </pc:picChg>
      </pc:sldChg>
      <pc:sldChg chg="addSp modSp new del mod setBg addAnim modNotesTx">
        <pc:chgData name="Badir Miftah" userId="4979ac83-2d3f-43b0-b8eb-f693d15e00b2" providerId="ADAL" clId="{B8C8E880-181C-44C1-B2A2-D6AFE768DA67}" dt="2024-09-27T10:44:13.355" v="195" actId="47"/>
        <pc:sldMkLst>
          <pc:docMk/>
          <pc:sldMk cId="1688985062" sldId="269"/>
        </pc:sldMkLst>
        <pc:spChg chg="mod">
          <ac:chgData name="Badir Miftah" userId="4979ac83-2d3f-43b0-b8eb-f693d15e00b2" providerId="ADAL" clId="{B8C8E880-181C-44C1-B2A2-D6AFE768DA67}" dt="2024-09-27T09:40:48.515" v="168" actId="26606"/>
          <ac:spMkLst>
            <pc:docMk/>
            <pc:sldMk cId="1688985062" sldId="269"/>
            <ac:spMk id="2" creationId="{18C79AFB-C3A3-18A3-0128-F551DF477A1D}"/>
          </ac:spMkLst>
        </pc:spChg>
        <pc:spChg chg="mod">
          <ac:chgData name="Badir Miftah" userId="4979ac83-2d3f-43b0-b8eb-f693d15e00b2" providerId="ADAL" clId="{B8C8E880-181C-44C1-B2A2-D6AFE768DA67}" dt="2024-09-27T09:40:48.515" v="168" actId="26606"/>
          <ac:spMkLst>
            <pc:docMk/>
            <pc:sldMk cId="1688985062" sldId="269"/>
            <ac:spMk id="3" creationId="{12990891-1948-40E1-F0F8-A387C02E8BFF}"/>
          </ac:spMkLst>
        </pc:spChg>
        <pc:spChg chg="add">
          <ac:chgData name="Badir Miftah" userId="4979ac83-2d3f-43b0-b8eb-f693d15e00b2" providerId="ADAL" clId="{B8C8E880-181C-44C1-B2A2-D6AFE768DA67}" dt="2024-09-27T09:40:48.515" v="168" actId="26606"/>
          <ac:spMkLst>
            <pc:docMk/>
            <pc:sldMk cId="1688985062" sldId="269"/>
            <ac:spMk id="9" creationId="{E51BA4DF-2BD4-4EC2-B1DB-B27C8AC71864}"/>
          </ac:spMkLst>
        </pc:spChg>
        <pc:picChg chg="add">
          <ac:chgData name="Badir Miftah" userId="4979ac83-2d3f-43b0-b8eb-f693d15e00b2" providerId="ADAL" clId="{B8C8E880-181C-44C1-B2A2-D6AFE768DA67}" dt="2024-09-27T09:40:48.515" v="168" actId="26606"/>
          <ac:picMkLst>
            <pc:docMk/>
            <pc:sldMk cId="1688985062" sldId="269"/>
            <ac:picMk id="5" creationId="{C4F2851F-2378-DFD0-5F09-B08D8782D02A}"/>
          </ac:picMkLst>
        </pc:picChg>
      </pc:sldChg>
      <pc:sldChg chg="new del">
        <pc:chgData name="Badir Miftah" userId="4979ac83-2d3f-43b0-b8eb-f693d15e00b2" providerId="ADAL" clId="{B8C8E880-181C-44C1-B2A2-D6AFE768DA67}" dt="2024-09-27T09:38:00.516" v="146" actId="47"/>
        <pc:sldMkLst>
          <pc:docMk/>
          <pc:sldMk cId="1689883795" sldId="270"/>
        </pc:sldMkLst>
      </pc:sldChg>
      <pc:sldChg chg="addSp delSp modSp new mod setBg addAnim">
        <pc:chgData name="Badir Miftah" userId="4979ac83-2d3f-43b0-b8eb-f693d15e00b2" providerId="ADAL" clId="{B8C8E880-181C-44C1-B2A2-D6AFE768DA67}" dt="2024-09-29T22:18:02.782" v="282" actId="26606"/>
        <pc:sldMkLst>
          <pc:docMk/>
          <pc:sldMk cId="3182705710" sldId="270"/>
        </pc:sldMkLst>
        <pc:spChg chg="mod ord">
          <ac:chgData name="Badir Miftah" userId="4979ac83-2d3f-43b0-b8eb-f693d15e00b2" providerId="ADAL" clId="{B8C8E880-181C-44C1-B2A2-D6AFE768DA67}" dt="2024-09-29T22:18:02.782" v="282" actId="26606"/>
          <ac:spMkLst>
            <pc:docMk/>
            <pc:sldMk cId="3182705710" sldId="270"/>
            <ac:spMk id="2" creationId="{8D68CEFE-A502-665E-42AE-14D339B583FB}"/>
          </ac:spMkLst>
        </pc:spChg>
        <pc:spChg chg="mod">
          <ac:chgData name="Badir Miftah" userId="4979ac83-2d3f-43b0-b8eb-f693d15e00b2" providerId="ADAL" clId="{B8C8E880-181C-44C1-B2A2-D6AFE768DA67}" dt="2024-09-29T22:18:02.782" v="282" actId="26606"/>
          <ac:spMkLst>
            <pc:docMk/>
            <pc:sldMk cId="3182705710" sldId="270"/>
            <ac:spMk id="3" creationId="{5B36B5A5-EFDB-7C8B-0044-0369E5D360C7}"/>
          </ac:spMkLst>
        </pc:spChg>
        <pc:spChg chg="add del">
          <ac:chgData name="Badir Miftah" userId="4979ac83-2d3f-43b0-b8eb-f693d15e00b2" providerId="ADAL" clId="{B8C8E880-181C-44C1-B2A2-D6AFE768DA67}" dt="2024-09-29T22:18:02.782" v="282" actId="26606"/>
          <ac:spMkLst>
            <pc:docMk/>
            <pc:sldMk cId="3182705710" sldId="270"/>
            <ac:spMk id="9" creationId="{E51BA4DF-2BD4-4EC2-B1DB-B27C8AC71864}"/>
          </ac:spMkLst>
        </pc:spChg>
        <pc:spChg chg="add">
          <ac:chgData name="Badir Miftah" userId="4979ac83-2d3f-43b0-b8eb-f693d15e00b2" providerId="ADAL" clId="{B8C8E880-181C-44C1-B2A2-D6AFE768DA67}" dt="2024-09-29T22:18:02.782" v="282" actId="26606"/>
          <ac:spMkLst>
            <pc:docMk/>
            <pc:sldMk cId="3182705710" sldId="270"/>
            <ac:spMk id="14" creationId="{D47766EE-4192-4B2D-A5A0-F60F9A5F743F}"/>
          </ac:spMkLst>
        </pc:spChg>
        <pc:spChg chg="add">
          <ac:chgData name="Badir Miftah" userId="4979ac83-2d3f-43b0-b8eb-f693d15e00b2" providerId="ADAL" clId="{B8C8E880-181C-44C1-B2A2-D6AFE768DA67}" dt="2024-09-29T22:18:02.782" v="282" actId="26606"/>
          <ac:spMkLst>
            <pc:docMk/>
            <pc:sldMk cId="3182705710" sldId="270"/>
            <ac:spMk id="16" creationId="{D6705569-F545-4F47-A260-A9202826EA20}"/>
          </ac:spMkLst>
        </pc:spChg>
        <pc:picChg chg="add mod">
          <ac:chgData name="Badir Miftah" userId="4979ac83-2d3f-43b0-b8eb-f693d15e00b2" providerId="ADAL" clId="{B8C8E880-181C-44C1-B2A2-D6AFE768DA67}" dt="2024-09-29T22:18:02.782" v="282" actId="26606"/>
          <ac:picMkLst>
            <pc:docMk/>
            <pc:sldMk cId="3182705710" sldId="270"/>
            <ac:picMk id="5" creationId="{8EABB204-E428-6A81-DB8A-0F7C88C0EA8C}"/>
          </ac:picMkLst>
        </pc:picChg>
      </pc:sldChg>
      <pc:sldChg chg="addSp delSp modSp new mod setBg">
        <pc:chgData name="Badir Miftah" userId="4979ac83-2d3f-43b0-b8eb-f693d15e00b2" providerId="ADAL" clId="{B8C8E880-181C-44C1-B2A2-D6AFE768DA67}" dt="2024-09-29T22:17:30.664" v="279" actId="26606"/>
        <pc:sldMkLst>
          <pc:docMk/>
          <pc:sldMk cId="2507096871" sldId="271"/>
        </pc:sldMkLst>
        <pc:spChg chg="mod">
          <ac:chgData name="Badir Miftah" userId="4979ac83-2d3f-43b0-b8eb-f693d15e00b2" providerId="ADAL" clId="{B8C8E880-181C-44C1-B2A2-D6AFE768DA67}" dt="2024-09-29T22:17:30.664" v="279" actId="26606"/>
          <ac:spMkLst>
            <pc:docMk/>
            <pc:sldMk cId="2507096871" sldId="271"/>
            <ac:spMk id="2" creationId="{DFFF2C88-F0E7-44E3-B5F5-991D2623E9BD}"/>
          </ac:spMkLst>
        </pc:spChg>
        <pc:spChg chg="mod">
          <ac:chgData name="Badir Miftah" userId="4979ac83-2d3f-43b0-b8eb-f693d15e00b2" providerId="ADAL" clId="{B8C8E880-181C-44C1-B2A2-D6AFE768DA67}" dt="2024-09-29T22:17:30.664" v="279" actId="26606"/>
          <ac:spMkLst>
            <pc:docMk/>
            <pc:sldMk cId="2507096871" sldId="271"/>
            <ac:spMk id="3" creationId="{748171E0-5FE2-A2DA-041F-36347E07DE8E}"/>
          </ac:spMkLst>
        </pc:spChg>
        <pc:spChg chg="add del">
          <ac:chgData name="Badir Miftah" userId="4979ac83-2d3f-43b0-b8eb-f693d15e00b2" providerId="ADAL" clId="{B8C8E880-181C-44C1-B2A2-D6AFE768DA67}" dt="2024-09-29T22:17:28.724" v="276" actId="26606"/>
          <ac:spMkLst>
            <pc:docMk/>
            <pc:sldMk cId="2507096871" sldId="271"/>
            <ac:spMk id="8" creationId="{100EDD19-6802-4EC3-95CE-CFFAB042CFD6}"/>
          </ac:spMkLst>
        </pc:spChg>
        <pc:spChg chg="add del">
          <ac:chgData name="Badir Miftah" userId="4979ac83-2d3f-43b0-b8eb-f693d15e00b2" providerId="ADAL" clId="{B8C8E880-181C-44C1-B2A2-D6AFE768DA67}" dt="2024-09-29T22:17:30.648" v="278" actId="26606"/>
          <ac:spMkLst>
            <pc:docMk/>
            <pc:sldMk cId="2507096871" sldId="271"/>
            <ac:spMk id="9" creationId="{C0763A76-9F1C-4FC5-82B7-DD475DA461B2}"/>
          </ac:spMkLst>
        </pc:spChg>
        <pc:spChg chg="add del">
          <ac:chgData name="Badir Miftah" userId="4979ac83-2d3f-43b0-b8eb-f693d15e00b2" providerId="ADAL" clId="{B8C8E880-181C-44C1-B2A2-D6AFE768DA67}" dt="2024-09-29T22:17:28.724" v="276" actId="26606"/>
          <ac:spMkLst>
            <pc:docMk/>
            <pc:sldMk cId="2507096871" sldId="271"/>
            <ac:spMk id="10" creationId="{DB17E863-922E-4C26-BD64-E8FD41D28661}"/>
          </ac:spMkLst>
        </pc:spChg>
        <pc:spChg chg="add del">
          <ac:chgData name="Badir Miftah" userId="4979ac83-2d3f-43b0-b8eb-f693d15e00b2" providerId="ADAL" clId="{B8C8E880-181C-44C1-B2A2-D6AFE768DA67}" dt="2024-09-29T22:17:30.648" v="278" actId="26606"/>
          <ac:spMkLst>
            <pc:docMk/>
            <pc:sldMk cId="2507096871" sldId="271"/>
            <ac:spMk id="11" creationId="{E81BF4F6-F2CF-4984-9D14-D6966D92F99F}"/>
          </ac:spMkLst>
        </pc:spChg>
        <pc:spChg chg="add">
          <ac:chgData name="Badir Miftah" userId="4979ac83-2d3f-43b0-b8eb-f693d15e00b2" providerId="ADAL" clId="{B8C8E880-181C-44C1-B2A2-D6AFE768DA67}" dt="2024-09-29T22:17:30.664" v="279" actId="26606"/>
          <ac:spMkLst>
            <pc:docMk/>
            <pc:sldMk cId="2507096871" sldId="271"/>
            <ac:spMk id="13" creationId="{9F7D5CDA-D291-4307-BF55-1381FED29634}"/>
          </ac:spMkLst>
        </pc:spChg>
        <pc:picChg chg="add del">
          <ac:chgData name="Badir Miftah" userId="4979ac83-2d3f-43b0-b8eb-f693d15e00b2" providerId="ADAL" clId="{B8C8E880-181C-44C1-B2A2-D6AFE768DA67}" dt="2024-09-29T22:17:30.648" v="278" actId="26606"/>
          <ac:picMkLst>
            <pc:docMk/>
            <pc:sldMk cId="2507096871" sldId="271"/>
            <ac:picMk id="5" creationId="{2788E7F4-FCB7-71B7-A72F-D9410011FF0F}"/>
          </ac:picMkLst>
        </pc:picChg>
        <pc:picChg chg="add">
          <ac:chgData name="Badir Miftah" userId="4979ac83-2d3f-43b0-b8eb-f693d15e00b2" providerId="ADAL" clId="{B8C8E880-181C-44C1-B2A2-D6AFE768DA67}" dt="2024-09-29T22:17:30.664" v="279" actId="26606"/>
          <ac:picMkLst>
            <pc:docMk/>
            <pc:sldMk cId="2507096871" sldId="271"/>
            <ac:picMk id="14" creationId="{48E89837-ABC4-F080-C94E-FE1DFC1B3856}"/>
          </ac:picMkLst>
        </pc:picChg>
      </pc:sldChg>
      <pc:sldChg chg="addSp delSp modSp new mod setBg">
        <pc:chgData name="Badir Miftah" userId="4979ac83-2d3f-43b0-b8eb-f693d15e00b2" providerId="ADAL" clId="{B8C8E880-181C-44C1-B2A2-D6AFE768DA67}" dt="2024-09-29T22:17:47.607" v="281" actId="26606"/>
        <pc:sldMkLst>
          <pc:docMk/>
          <pc:sldMk cId="419245485" sldId="272"/>
        </pc:sldMkLst>
        <pc:spChg chg="mod">
          <ac:chgData name="Badir Miftah" userId="4979ac83-2d3f-43b0-b8eb-f693d15e00b2" providerId="ADAL" clId="{B8C8E880-181C-44C1-B2A2-D6AFE768DA67}" dt="2024-09-29T22:17:47.607" v="281" actId="26606"/>
          <ac:spMkLst>
            <pc:docMk/>
            <pc:sldMk cId="419245485" sldId="272"/>
            <ac:spMk id="2" creationId="{FF73785B-4341-8562-B3BD-585681327D54}"/>
          </ac:spMkLst>
        </pc:spChg>
        <pc:spChg chg="del">
          <ac:chgData name="Badir Miftah" userId="4979ac83-2d3f-43b0-b8eb-f693d15e00b2" providerId="ADAL" clId="{B8C8E880-181C-44C1-B2A2-D6AFE768DA67}" dt="2024-09-29T22:13:33.519" v="253"/>
          <ac:spMkLst>
            <pc:docMk/>
            <pc:sldMk cId="419245485" sldId="272"/>
            <ac:spMk id="3" creationId="{E38BFA97-E259-BB93-2955-588BD21B72D3}"/>
          </ac:spMkLst>
        </pc:spChg>
        <pc:spChg chg="add mod">
          <ac:chgData name="Badir Miftah" userId="4979ac83-2d3f-43b0-b8eb-f693d15e00b2" providerId="ADAL" clId="{B8C8E880-181C-44C1-B2A2-D6AFE768DA67}" dt="2024-09-29T22:17:47.607" v="281" actId="26606"/>
          <ac:spMkLst>
            <pc:docMk/>
            <pc:sldMk cId="419245485" sldId="272"/>
            <ac:spMk id="4" creationId="{C479165A-2516-5BB8-AB40-CC63C3129AEE}"/>
          </ac:spMkLst>
        </pc:spChg>
        <pc:spChg chg="add del">
          <ac:chgData name="Badir Miftah" userId="4979ac83-2d3f-43b0-b8eb-f693d15e00b2" providerId="ADAL" clId="{B8C8E880-181C-44C1-B2A2-D6AFE768DA67}" dt="2024-09-29T22:17:47.607" v="281" actId="26606"/>
          <ac:spMkLst>
            <pc:docMk/>
            <pc:sldMk cId="419245485" sldId="272"/>
            <ac:spMk id="9" creationId="{100EDD19-6802-4EC3-95CE-CFFAB042CFD6}"/>
          </ac:spMkLst>
        </pc:spChg>
        <pc:spChg chg="add del">
          <ac:chgData name="Badir Miftah" userId="4979ac83-2d3f-43b0-b8eb-f693d15e00b2" providerId="ADAL" clId="{B8C8E880-181C-44C1-B2A2-D6AFE768DA67}" dt="2024-09-29T22:17:47.607" v="281" actId="26606"/>
          <ac:spMkLst>
            <pc:docMk/>
            <pc:sldMk cId="419245485" sldId="272"/>
            <ac:spMk id="11" creationId="{DB17E863-922E-4C26-BD64-E8FD41D28661}"/>
          </ac:spMkLst>
        </pc:spChg>
        <pc:spChg chg="add del">
          <ac:chgData name="Badir Miftah" userId="4979ac83-2d3f-43b0-b8eb-f693d15e00b2" providerId="ADAL" clId="{B8C8E880-181C-44C1-B2A2-D6AFE768DA67}" dt="2024-09-29T22:17:47.607" v="281" actId="26606"/>
          <ac:spMkLst>
            <pc:docMk/>
            <pc:sldMk cId="419245485" sldId="272"/>
            <ac:spMk id="16" creationId="{B6CDA21F-E7AF-4C75-8395-33F58D5B0E45}"/>
          </ac:spMkLst>
        </pc:spChg>
        <pc:spChg chg="add del">
          <ac:chgData name="Badir Miftah" userId="4979ac83-2d3f-43b0-b8eb-f693d15e00b2" providerId="ADAL" clId="{B8C8E880-181C-44C1-B2A2-D6AFE768DA67}" dt="2024-09-29T22:17:47.607" v="281" actId="26606"/>
          <ac:spMkLst>
            <pc:docMk/>
            <pc:sldMk cId="419245485" sldId="272"/>
            <ac:spMk id="23" creationId="{D5B0017B-2ECA-49AF-B397-DC140825DF8D}"/>
          </ac:spMkLst>
        </pc:spChg>
        <pc:grpChg chg="add del">
          <ac:chgData name="Badir Miftah" userId="4979ac83-2d3f-43b0-b8eb-f693d15e00b2" providerId="ADAL" clId="{B8C8E880-181C-44C1-B2A2-D6AFE768DA67}" dt="2024-09-29T22:17:47.607" v="281" actId="26606"/>
          <ac:grpSpMkLst>
            <pc:docMk/>
            <pc:sldMk cId="419245485" sldId="272"/>
            <ac:grpSpMk id="18" creationId="{AE1C45F0-260A-458C-96ED-C1F6D2151219}"/>
          </ac:grpSpMkLst>
        </pc:grpChg>
        <pc:cxnChg chg="add del">
          <ac:chgData name="Badir Miftah" userId="4979ac83-2d3f-43b0-b8eb-f693d15e00b2" providerId="ADAL" clId="{B8C8E880-181C-44C1-B2A2-D6AFE768DA67}" dt="2024-09-29T22:17:47.607" v="281" actId="26606"/>
          <ac:cxnSpMkLst>
            <pc:docMk/>
            <pc:sldMk cId="419245485" sldId="272"/>
            <ac:cxnSpMk id="25" creationId="{6CF1BAF6-AD41-4082-B212-8A1F9A2E8779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864155-B78E-482E-B007-6B88332587F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AFB2F3-5AE1-43DF-9943-1431EA46CCC9}">
      <dgm:prSet/>
      <dgm:spPr/>
      <dgm:t>
        <a:bodyPr/>
        <a:lstStyle/>
        <a:p>
          <a:r>
            <a:rPr lang="en-GB"/>
            <a:t>a) Assist in developing and reviewing accounting standards.</a:t>
          </a:r>
          <a:endParaRPr lang="en-US"/>
        </a:p>
      </dgm:t>
    </dgm:pt>
    <dgm:pt modelId="{05B5EB54-E1F9-4A91-8E66-C256BA41A894}" type="parTrans" cxnId="{14011F1D-2D76-44DF-84CA-28A42DF3AD03}">
      <dgm:prSet/>
      <dgm:spPr/>
      <dgm:t>
        <a:bodyPr/>
        <a:lstStyle/>
        <a:p>
          <a:endParaRPr lang="en-US"/>
        </a:p>
      </dgm:t>
    </dgm:pt>
    <dgm:pt modelId="{E15772F6-F629-4023-AE0D-098A46D06F75}" type="sibTrans" cxnId="{14011F1D-2D76-44DF-84CA-28A42DF3AD03}">
      <dgm:prSet/>
      <dgm:spPr/>
      <dgm:t>
        <a:bodyPr/>
        <a:lstStyle/>
        <a:p>
          <a:endParaRPr lang="en-US"/>
        </a:p>
      </dgm:t>
    </dgm:pt>
    <dgm:pt modelId="{F7A530E8-1DA5-4009-A0AB-B18B35D1F728}">
      <dgm:prSet/>
      <dgm:spPr/>
      <dgm:t>
        <a:bodyPr/>
        <a:lstStyle/>
        <a:p>
          <a:r>
            <a:rPr lang="en-GB"/>
            <a:t>b) Reduce the number of alternative accounting treatments.</a:t>
          </a:r>
          <a:endParaRPr lang="en-US"/>
        </a:p>
      </dgm:t>
    </dgm:pt>
    <dgm:pt modelId="{9890A337-5510-4FB5-AA06-6C57FBDEC1D5}" type="parTrans" cxnId="{BC314BE6-DECC-4E01-8A64-0710B14A0F58}">
      <dgm:prSet/>
      <dgm:spPr/>
      <dgm:t>
        <a:bodyPr/>
        <a:lstStyle/>
        <a:p>
          <a:endParaRPr lang="en-US"/>
        </a:p>
      </dgm:t>
    </dgm:pt>
    <dgm:pt modelId="{72A32AEC-DF68-4ADC-95A4-30847B92C6B6}" type="sibTrans" cxnId="{BC314BE6-DECC-4E01-8A64-0710B14A0F58}">
      <dgm:prSet/>
      <dgm:spPr/>
      <dgm:t>
        <a:bodyPr/>
        <a:lstStyle/>
        <a:p>
          <a:endParaRPr lang="en-US"/>
        </a:p>
      </dgm:t>
    </dgm:pt>
    <dgm:pt modelId="{5BE55B9D-8FD7-495B-8C93-4875798BAE21}">
      <dgm:prSet/>
      <dgm:spPr/>
      <dgm:t>
        <a:bodyPr/>
        <a:lstStyle/>
        <a:p>
          <a:r>
            <a:rPr lang="en-GB"/>
            <a:t>c) Aid preparers in applying accounting standards.</a:t>
          </a:r>
          <a:endParaRPr lang="en-US"/>
        </a:p>
      </dgm:t>
    </dgm:pt>
    <dgm:pt modelId="{E1115EAA-F1F2-4EC5-A386-D6A90AE1F6FA}" type="parTrans" cxnId="{CC213E33-FAEE-4B8A-B650-A3C20586AC0B}">
      <dgm:prSet/>
      <dgm:spPr/>
      <dgm:t>
        <a:bodyPr/>
        <a:lstStyle/>
        <a:p>
          <a:endParaRPr lang="en-US"/>
        </a:p>
      </dgm:t>
    </dgm:pt>
    <dgm:pt modelId="{88AA87BB-AAF3-4882-B5EE-CDE83A04616A}" type="sibTrans" cxnId="{CC213E33-FAEE-4B8A-B650-A3C20586AC0B}">
      <dgm:prSet/>
      <dgm:spPr/>
      <dgm:t>
        <a:bodyPr/>
        <a:lstStyle/>
        <a:p>
          <a:endParaRPr lang="en-US"/>
        </a:p>
      </dgm:t>
    </dgm:pt>
    <dgm:pt modelId="{83B456A1-7B73-4975-95FF-779AC49585D1}">
      <dgm:prSet/>
      <dgm:spPr/>
      <dgm:t>
        <a:bodyPr/>
        <a:lstStyle/>
        <a:p>
          <a:r>
            <a:rPr lang="en-GB"/>
            <a:t>d) Help auditors form opinions on conformity with standards.</a:t>
          </a:r>
          <a:endParaRPr lang="en-US"/>
        </a:p>
      </dgm:t>
    </dgm:pt>
    <dgm:pt modelId="{6ABC95FA-FD84-4977-89BF-09832CDDE38E}" type="parTrans" cxnId="{1BF01BBD-1E7F-4CC0-8353-7E942421B181}">
      <dgm:prSet/>
      <dgm:spPr/>
      <dgm:t>
        <a:bodyPr/>
        <a:lstStyle/>
        <a:p>
          <a:endParaRPr lang="en-US"/>
        </a:p>
      </dgm:t>
    </dgm:pt>
    <dgm:pt modelId="{FB3C2B29-0AB2-4BF3-B93C-5049E858264E}" type="sibTrans" cxnId="{1BF01BBD-1E7F-4CC0-8353-7E942421B181}">
      <dgm:prSet/>
      <dgm:spPr/>
      <dgm:t>
        <a:bodyPr/>
        <a:lstStyle/>
        <a:p>
          <a:endParaRPr lang="en-US"/>
        </a:p>
      </dgm:t>
    </dgm:pt>
    <dgm:pt modelId="{20945F79-6D49-4505-82E8-9D577C6B6CE6}">
      <dgm:prSet/>
      <dgm:spPr/>
      <dgm:t>
        <a:bodyPr/>
        <a:lstStyle/>
        <a:p>
          <a:r>
            <a:rPr lang="en-GB"/>
            <a:t>e) Assist users in interpreting financial statements.</a:t>
          </a:r>
          <a:endParaRPr lang="en-US"/>
        </a:p>
      </dgm:t>
    </dgm:pt>
    <dgm:pt modelId="{59F37DE5-C2F1-4563-9C1D-B61C4FCAF1BB}" type="parTrans" cxnId="{D73E7F1A-DFAE-4BC4-A359-F23E8CDAD28D}">
      <dgm:prSet/>
      <dgm:spPr/>
      <dgm:t>
        <a:bodyPr/>
        <a:lstStyle/>
        <a:p>
          <a:endParaRPr lang="en-US"/>
        </a:p>
      </dgm:t>
    </dgm:pt>
    <dgm:pt modelId="{C5919F95-C05F-4E6B-A725-57124DB10F59}" type="sibTrans" cxnId="{D73E7F1A-DFAE-4BC4-A359-F23E8CDAD28D}">
      <dgm:prSet/>
      <dgm:spPr/>
      <dgm:t>
        <a:bodyPr/>
        <a:lstStyle/>
        <a:p>
          <a:endParaRPr lang="en-US"/>
        </a:p>
      </dgm:t>
    </dgm:pt>
    <dgm:pt modelId="{B25A8D22-96DB-4F5C-88F6-65906DABA031}">
      <dgm:prSet/>
      <dgm:spPr/>
      <dgm:t>
        <a:bodyPr/>
        <a:lstStyle/>
        <a:p>
          <a:r>
            <a:rPr lang="en-GB" dirty="0"/>
            <a:t>f) Inform interested parties about the ASB's approach.</a:t>
          </a:r>
          <a:endParaRPr lang="en-US" dirty="0"/>
        </a:p>
      </dgm:t>
    </dgm:pt>
    <dgm:pt modelId="{4D2DB091-4E29-4D35-8D5B-37BE858198AA}" type="parTrans" cxnId="{A03A79B5-C843-4CBD-89C4-7608228E942E}">
      <dgm:prSet/>
      <dgm:spPr/>
      <dgm:t>
        <a:bodyPr/>
        <a:lstStyle/>
        <a:p>
          <a:endParaRPr lang="en-US"/>
        </a:p>
      </dgm:t>
    </dgm:pt>
    <dgm:pt modelId="{E437ADFC-3E7D-426D-8F31-5B45F498D911}" type="sibTrans" cxnId="{A03A79B5-C843-4CBD-89C4-7608228E942E}">
      <dgm:prSet/>
      <dgm:spPr/>
      <dgm:t>
        <a:bodyPr/>
        <a:lstStyle/>
        <a:p>
          <a:endParaRPr lang="en-US"/>
        </a:p>
      </dgm:t>
    </dgm:pt>
    <dgm:pt modelId="{EF9454CE-F42D-4587-AAA9-8750CCC27A2E}" type="pres">
      <dgm:prSet presAssocID="{A3864155-B78E-482E-B007-6B88332587F4}" presName="Name0" presStyleCnt="0">
        <dgm:presLayoutVars>
          <dgm:dir/>
          <dgm:resizeHandles val="exact"/>
        </dgm:presLayoutVars>
      </dgm:prSet>
      <dgm:spPr/>
    </dgm:pt>
    <dgm:pt modelId="{F2B06151-DF39-4FC1-873E-0BCF8C3BB6F2}" type="pres">
      <dgm:prSet presAssocID="{3AAFB2F3-5AE1-43DF-9943-1431EA46CCC9}" presName="node" presStyleLbl="node1" presStyleIdx="0" presStyleCnt="6">
        <dgm:presLayoutVars>
          <dgm:bulletEnabled val="1"/>
        </dgm:presLayoutVars>
      </dgm:prSet>
      <dgm:spPr/>
    </dgm:pt>
    <dgm:pt modelId="{16E4FC57-CD77-4256-8744-5F2EB27C0F46}" type="pres">
      <dgm:prSet presAssocID="{E15772F6-F629-4023-AE0D-098A46D06F75}" presName="sibTrans" presStyleLbl="sibTrans1D1" presStyleIdx="0" presStyleCnt="5"/>
      <dgm:spPr/>
    </dgm:pt>
    <dgm:pt modelId="{D4DC4968-4947-47BD-8A3F-8EC7AB9D319A}" type="pres">
      <dgm:prSet presAssocID="{E15772F6-F629-4023-AE0D-098A46D06F75}" presName="connectorText" presStyleLbl="sibTrans1D1" presStyleIdx="0" presStyleCnt="5"/>
      <dgm:spPr/>
    </dgm:pt>
    <dgm:pt modelId="{24ECE9F5-7C7E-4C92-93F2-900F7BC80316}" type="pres">
      <dgm:prSet presAssocID="{F7A530E8-1DA5-4009-A0AB-B18B35D1F728}" presName="node" presStyleLbl="node1" presStyleIdx="1" presStyleCnt="6">
        <dgm:presLayoutVars>
          <dgm:bulletEnabled val="1"/>
        </dgm:presLayoutVars>
      </dgm:prSet>
      <dgm:spPr/>
    </dgm:pt>
    <dgm:pt modelId="{2E500856-4484-4C32-864A-C6FDBF4A287A}" type="pres">
      <dgm:prSet presAssocID="{72A32AEC-DF68-4ADC-95A4-30847B92C6B6}" presName="sibTrans" presStyleLbl="sibTrans1D1" presStyleIdx="1" presStyleCnt="5"/>
      <dgm:spPr/>
    </dgm:pt>
    <dgm:pt modelId="{DF82D327-5B3D-4DEC-B59C-3ED127CBC47A}" type="pres">
      <dgm:prSet presAssocID="{72A32AEC-DF68-4ADC-95A4-30847B92C6B6}" presName="connectorText" presStyleLbl="sibTrans1D1" presStyleIdx="1" presStyleCnt="5"/>
      <dgm:spPr/>
    </dgm:pt>
    <dgm:pt modelId="{7B48BFF9-159A-491F-9A1B-3BE738E73D5B}" type="pres">
      <dgm:prSet presAssocID="{5BE55B9D-8FD7-495B-8C93-4875798BAE21}" presName="node" presStyleLbl="node1" presStyleIdx="2" presStyleCnt="6">
        <dgm:presLayoutVars>
          <dgm:bulletEnabled val="1"/>
        </dgm:presLayoutVars>
      </dgm:prSet>
      <dgm:spPr/>
    </dgm:pt>
    <dgm:pt modelId="{FB7229EA-4EA2-49A8-9166-5AB0BC079CF6}" type="pres">
      <dgm:prSet presAssocID="{88AA87BB-AAF3-4882-B5EE-CDE83A04616A}" presName="sibTrans" presStyleLbl="sibTrans1D1" presStyleIdx="2" presStyleCnt="5"/>
      <dgm:spPr/>
    </dgm:pt>
    <dgm:pt modelId="{9145685C-EA99-40F1-9FF1-84DC5BF75DF4}" type="pres">
      <dgm:prSet presAssocID="{88AA87BB-AAF3-4882-B5EE-CDE83A04616A}" presName="connectorText" presStyleLbl="sibTrans1D1" presStyleIdx="2" presStyleCnt="5"/>
      <dgm:spPr/>
    </dgm:pt>
    <dgm:pt modelId="{E129E604-2024-42CD-9500-1C9D6D1ADD2C}" type="pres">
      <dgm:prSet presAssocID="{83B456A1-7B73-4975-95FF-779AC49585D1}" presName="node" presStyleLbl="node1" presStyleIdx="3" presStyleCnt="6">
        <dgm:presLayoutVars>
          <dgm:bulletEnabled val="1"/>
        </dgm:presLayoutVars>
      </dgm:prSet>
      <dgm:spPr/>
    </dgm:pt>
    <dgm:pt modelId="{E4B0EF69-9248-4A09-800C-CF77E5466537}" type="pres">
      <dgm:prSet presAssocID="{FB3C2B29-0AB2-4BF3-B93C-5049E858264E}" presName="sibTrans" presStyleLbl="sibTrans1D1" presStyleIdx="3" presStyleCnt="5"/>
      <dgm:spPr/>
    </dgm:pt>
    <dgm:pt modelId="{D6C51EEB-E54B-4EED-ADA5-4DC7DD79B4F2}" type="pres">
      <dgm:prSet presAssocID="{FB3C2B29-0AB2-4BF3-B93C-5049E858264E}" presName="connectorText" presStyleLbl="sibTrans1D1" presStyleIdx="3" presStyleCnt="5"/>
      <dgm:spPr/>
    </dgm:pt>
    <dgm:pt modelId="{214704C4-078E-4C56-8AD8-2F4213312A9D}" type="pres">
      <dgm:prSet presAssocID="{20945F79-6D49-4505-82E8-9D577C6B6CE6}" presName="node" presStyleLbl="node1" presStyleIdx="4" presStyleCnt="6">
        <dgm:presLayoutVars>
          <dgm:bulletEnabled val="1"/>
        </dgm:presLayoutVars>
      </dgm:prSet>
      <dgm:spPr/>
    </dgm:pt>
    <dgm:pt modelId="{462997ED-5EA3-45D8-B328-25F953A48CCB}" type="pres">
      <dgm:prSet presAssocID="{C5919F95-C05F-4E6B-A725-57124DB10F59}" presName="sibTrans" presStyleLbl="sibTrans1D1" presStyleIdx="4" presStyleCnt="5"/>
      <dgm:spPr/>
    </dgm:pt>
    <dgm:pt modelId="{C0077516-E6A4-4B02-B4A9-E99CDDF7E75A}" type="pres">
      <dgm:prSet presAssocID="{C5919F95-C05F-4E6B-A725-57124DB10F59}" presName="connectorText" presStyleLbl="sibTrans1D1" presStyleIdx="4" presStyleCnt="5"/>
      <dgm:spPr/>
    </dgm:pt>
    <dgm:pt modelId="{9877F97E-A680-473B-8553-9A5F915C530A}" type="pres">
      <dgm:prSet presAssocID="{B25A8D22-96DB-4F5C-88F6-65906DABA031}" presName="node" presStyleLbl="node1" presStyleIdx="5" presStyleCnt="6">
        <dgm:presLayoutVars>
          <dgm:bulletEnabled val="1"/>
        </dgm:presLayoutVars>
      </dgm:prSet>
      <dgm:spPr/>
    </dgm:pt>
  </dgm:ptLst>
  <dgm:cxnLst>
    <dgm:cxn modelId="{037C1500-8531-4639-96C9-9F8176A7C47E}" type="presOf" srcId="{83B456A1-7B73-4975-95FF-779AC49585D1}" destId="{E129E604-2024-42CD-9500-1C9D6D1ADD2C}" srcOrd="0" destOrd="0" presId="urn:microsoft.com/office/officeart/2016/7/layout/RepeatingBendingProcessNew"/>
    <dgm:cxn modelId="{D73E7F1A-DFAE-4BC4-A359-F23E8CDAD28D}" srcId="{A3864155-B78E-482E-B007-6B88332587F4}" destId="{20945F79-6D49-4505-82E8-9D577C6B6CE6}" srcOrd="4" destOrd="0" parTransId="{59F37DE5-C2F1-4563-9C1D-B61C4FCAF1BB}" sibTransId="{C5919F95-C05F-4E6B-A725-57124DB10F59}"/>
    <dgm:cxn modelId="{14011F1D-2D76-44DF-84CA-28A42DF3AD03}" srcId="{A3864155-B78E-482E-B007-6B88332587F4}" destId="{3AAFB2F3-5AE1-43DF-9943-1431EA46CCC9}" srcOrd="0" destOrd="0" parTransId="{05B5EB54-E1F9-4A91-8E66-C256BA41A894}" sibTransId="{E15772F6-F629-4023-AE0D-098A46D06F75}"/>
    <dgm:cxn modelId="{120D9D21-D198-46AE-8CD0-B1DA7559C30C}" type="presOf" srcId="{88AA87BB-AAF3-4882-B5EE-CDE83A04616A}" destId="{FB7229EA-4EA2-49A8-9166-5AB0BC079CF6}" srcOrd="0" destOrd="0" presId="urn:microsoft.com/office/officeart/2016/7/layout/RepeatingBendingProcessNew"/>
    <dgm:cxn modelId="{55951E22-091E-434F-9F4D-D625DFABAB32}" type="presOf" srcId="{A3864155-B78E-482E-B007-6B88332587F4}" destId="{EF9454CE-F42D-4587-AAA9-8750CCC27A2E}" srcOrd="0" destOrd="0" presId="urn:microsoft.com/office/officeart/2016/7/layout/RepeatingBendingProcessNew"/>
    <dgm:cxn modelId="{CC213E33-FAEE-4B8A-B650-A3C20586AC0B}" srcId="{A3864155-B78E-482E-B007-6B88332587F4}" destId="{5BE55B9D-8FD7-495B-8C93-4875798BAE21}" srcOrd="2" destOrd="0" parTransId="{E1115EAA-F1F2-4EC5-A386-D6A90AE1F6FA}" sibTransId="{88AA87BB-AAF3-4882-B5EE-CDE83A04616A}"/>
    <dgm:cxn modelId="{5CE3AF35-5BE9-4FCA-AE6A-D7FD144E0EA4}" type="presOf" srcId="{3AAFB2F3-5AE1-43DF-9943-1431EA46CCC9}" destId="{F2B06151-DF39-4FC1-873E-0BCF8C3BB6F2}" srcOrd="0" destOrd="0" presId="urn:microsoft.com/office/officeart/2016/7/layout/RepeatingBendingProcessNew"/>
    <dgm:cxn modelId="{884E304B-D938-4DFB-BCBF-BFE18AB56DE1}" type="presOf" srcId="{E15772F6-F629-4023-AE0D-098A46D06F75}" destId="{16E4FC57-CD77-4256-8744-5F2EB27C0F46}" srcOrd="0" destOrd="0" presId="urn:microsoft.com/office/officeart/2016/7/layout/RepeatingBendingProcessNew"/>
    <dgm:cxn modelId="{CA662B6D-619D-45F7-A284-274E550F877D}" type="presOf" srcId="{20945F79-6D49-4505-82E8-9D577C6B6CE6}" destId="{214704C4-078E-4C56-8AD8-2F4213312A9D}" srcOrd="0" destOrd="0" presId="urn:microsoft.com/office/officeart/2016/7/layout/RepeatingBendingProcessNew"/>
    <dgm:cxn modelId="{7AD0A27A-D566-4E9A-8DED-6724F2902C11}" type="presOf" srcId="{E15772F6-F629-4023-AE0D-098A46D06F75}" destId="{D4DC4968-4947-47BD-8A3F-8EC7AB9D319A}" srcOrd="1" destOrd="0" presId="urn:microsoft.com/office/officeart/2016/7/layout/RepeatingBendingProcessNew"/>
    <dgm:cxn modelId="{CC10DC87-8517-497F-A51C-32AA1DF2D7AF}" type="presOf" srcId="{FB3C2B29-0AB2-4BF3-B93C-5049E858264E}" destId="{D6C51EEB-E54B-4EED-ADA5-4DC7DD79B4F2}" srcOrd="1" destOrd="0" presId="urn:microsoft.com/office/officeart/2016/7/layout/RepeatingBendingProcessNew"/>
    <dgm:cxn modelId="{B8CE9C9C-0956-4134-9219-434B867FEA23}" type="presOf" srcId="{FB3C2B29-0AB2-4BF3-B93C-5049E858264E}" destId="{E4B0EF69-9248-4A09-800C-CF77E5466537}" srcOrd="0" destOrd="0" presId="urn:microsoft.com/office/officeart/2016/7/layout/RepeatingBendingProcessNew"/>
    <dgm:cxn modelId="{C5F7CEA3-5490-4BF7-8479-259B507886FF}" type="presOf" srcId="{72A32AEC-DF68-4ADC-95A4-30847B92C6B6}" destId="{2E500856-4484-4C32-864A-C6FDBF4A287A}" srcOrd="0" destOrd="0" presId="urn:microsoft.com/office/officeart/2016/7/layout/RepeatingBendingProcessNew"/>
    <dgm:cxn modelId="{5844A1A9-478B-4F37-83F4-7BB33A50CEFF}" type="presOf" srcId="{B25A8D22-96DB-4F5C-88F6-65906DABA031}" destId="{9877F97E-A680-473B-8553-9A5F915C530A}" srcOrd="0" destOrd="0" presId="urn:microsoft.com/office/officeart/2016/7/layout/RepeatingBendingProcessNew"/>
    <dgm:cxn modelId="{6791E9AA-7DCD-4C6D-A076-A672A04F5D8C}" type="presOf" srcId="{C5919F95-C05F-4E6B-A725-57124DB10F59}" destId="{462997ED-5EA3-45D8-B328-25F953A48CCB}" srcOrd="0" destOrd="0" presId="urn:microsoft.com/office/officeart/2016/7/layout/RepeatingBendingProcessNew"/>
    <dgm:cxn modelId="{F3600EB1-076E-477F-A370-622D73FDB8F0}" type="presOf" srcId="{5BE55B9D-8FD7-495B-8C93-4875798BAE21}" destId="{7B48BFF9-159A-491F-9A1B-3BE738E73D5B}" srcOrd="0" destOrd="0" presId="urn:microsoft.com/office/officeart/2016/7/layout/RepeatingBendingProcessNew"/>
    <dgm:cxn modelId="{A03A79B5-C843-4CBD-89C4-7608228E942E}" srcId="{A3864155-B78E-482E-B007-6B88332587F4}" destId="{B25A8D22-96DB-4F5C-88F6-65906DABA031}" srcOrd="5" destOrd="0" parTransId="{4D2DB091-4E29-4D35-8D5B-37BE858198AA}" sibTransId="{E437ADFC-3E7D-426D-8F31-5B45F498D911}"/>
    <dgm:cxn modelId="{1BF01BBD-1E7F-4CC0-8353-7E942421B181}" srcId="{A3864155-B78E-482E-B007-6B88332587F4}" destId="{83B456A1-7B73-4975-95FF-779AC49585D1}" srcOrd="3" destOrd="0" parTransId="{6ABC95FA-FD84-4977-89BF-09832CDDE38E}" sibTransId="{FB3C2B29-0AB2-4BF3-B93C-5049E858264E}"/>
    <dgm:cxn modelId="{64FCD3BD-CC11-492F-B14B-B8BAE90B0061}" type="presOf" srcId="{88AA87BB-AAF3-4882-B5EE-CDE83A04616A}" destId="{9145685C-EA99-40F1-9FF1-84DC5BF75DF4}" srcOrd="1" destOrd="0" presId="urn:microsoft.com/office/officeart/2016/7/layout/RepeatingBendingProcessNew"/>
    <dgm:cxn modelId="{41A5DECB-0FC8-4B38-AABB-16C597340E96}" type="presOf" srcId="{72A32AEC-DF68-4ADC-95A4-30847B92C6B6}" destId="{DF82D327-5B3D-4DEC-B59C-3ED127CBC47A}" srcOrd="1" destOrd="0" presId="urn:microsoft.com/office/officeart/2016/7/layout/RepeatingBendingProcessNew"/>
    <dgm:cxn modelId="{9D3D17D2-3E96-43B4-A69D-C1DF5CBEB50C}" type="presOf" srcId="{F7A530E8-1DA5-4009-A0AB-B18B35D1F728}" destId="{24ECE9F5-7C7E-4C92-93F2-900F7BC80316}" srcOrd="0" destOrd="0" presId="urn:microsoft.com/office/officeart/2016/7/layout/RepeatingBendingProcessNew"/>
    <dgm:cxn modelId="{BC314BE6-DECC-4E01-8A64-0710B14A0F58}" srcId="{A3864155-B78E-482E-B007-6B88332587F4}" destId="{F7A530E8-1DA5-4009-A0AB-B18B35D1F728}" srcOrd="1" destOrd="0" parTransId="{9890A337-5510-4FB5-AA06-6C57FBDEC1D5}" sibTransId="{72A32AEC-DF68-4ADC-95A4-30847B92C6B6}"/>
    <dgm:cxn modelId="{C417DCFE-FCD0-48DC-9023-12C78A2CA1BD}" type="presOf" srcId="{C5919F95-C05F-4E6B-A725-57124DB10F59}" destId="{C0077516-E6A4-4B02-B4A9-E99CDDF7E75A}" srcOrd="1" destOrd="0" presId="urn:microsoft.com/office/officeart/2016/7/layout/RepeatingBendingProcessNew"/>
    <dgm:cxn modelId="{8B3802F6-2C96-42AA-992A-2323B0AB68AA}" type="presParOf" srcId="{EF9454CE-F42D-4587-AAA9-8750CCC27A2E}" destId="{F2B06151-DF39-4FC1-873E-0BCF8C3BB6F2}" srcOrd="0" destOrd="0" presId="urn:microsoft.com/office/officeart/2016/7/layout/RepeatingBendingProcessNew"/>
    <dgm:cxn modelId="{7E94C30F-B1BC-4AA9-9440-FCC8C45FC0A4}" type="presParOf" srcId="{EF9454CE-F42D-4587-AAA9-8750CCC27A2E}" destId="{16E4FC57-CD77-4256-8744-5F2EB27C0F46}" srcOrd="1" destOrd="0" presId="urn:microsoft.com/office/officeart/2016/7/layout/RepeatingBendingProcessNew"/>
    <dgm:cxn modelId="{9CAFA49F-56DE-436D-BAEB-DE8F7311B729}" type="presParOf" srcId="{16E4FC57-CD77-4256-8744-5F2EB27C0F46}" destId="{D4DC4968-4947-47BD-8A3F-8EC7AB9D319A}" srcOrd="0" destOrd="0" presId="urn:microsoft.com/office/officeart/2016/7/layout/RepeatingBendingProcessNew"/>
    <dgm:cxn modelId="{344E20D9-B08C-455A-B130-32F8BB9E6596}" type="presParOf" srcId="{EF9454CE-F42D-4587-AAA9-8750CCC27A2E}" destId="{24ECE9F5-7C7E-4C92-93F2-900F7BC80316}" srcOrd="2" destOrd="0" presId="urn:microsoft.com/office/officeart/2016/7/layout/RepeatingBendingProcessNew"/>
    <dgm:cxn modelId="{A8CCD90F-1778-4274-AAE2-A4B1A61CEE4C}" type="presParOf" srcId="{EF9454CE-F42D-4587-AAA9-8750CCC27A2E}" destId="{2E500856-4484-4C32-864A-C6FDBF4A287A}" srcOrd="3" destOrd="0" presId="urn:microsoft.com/office/officeart/2016/7/layout/RepeatingBendingProcessNew"/>
    <dgm:cxn modelId="{923B8D3B-89AD-4D1E-83AE-BA097178E864}" type="presParOf" srcId="{2E500856-4484-4C32-864A-C6FDBF4A287A}" destId="{DF82D327-5B3D-4DEC-B59C-3ED127CBC47A}" srcOrd="0" destOrd="0" presId="urn:microsoft.com/office/officeart/2016/7/layout/RepeatingBendingProcessNew"/>
    <dgm:cxn modelId="{833BD7E8-2C01-4E27-8CAC-7AC7997D3E17}" type="presParOf" srcId="{EF9454CE-F42D-4587-AAA9-8750CCC27A2E}" destId="{7B48BFF9-159A-491F-9A1B-3BE738E73D5B}" srcOrd="4" destOrd="0" presId="urn:microsoft.com/office/officeart/2016/7/layout/RepeatingBendingProcessNew"/>
    <dgm:cxn modelId="{3FBBE87D-90FC-4B5A-84C5-EF8709F228C8}" type="presParOf" srcId="{EF9454CE-F42D-4587-AAA9-8750CCC27A2E}" destId="{FB7229EA-4EA2-49A8-9166-5AB0BC079CF6}" srcOrd="5" destOrd="0" presId="urn:microsoft.com/office/officeart/2016/7/layout/RepeatingBendingProcessNew"/>
    <dgm:cxn modelId="{090F9A98-53FB-4A54-87BF-D31C282A1E43}" type="presParOf" srcId="{FB7229EA-4EA2-49A8-9166-5AB0BC079CF6}" destId="{9145685C-EA99-40F1-9FF1-84DC5BF75DF4}" srcOrd="0" destOrd="0" presId="urn:microsoft.com/office/officeart/2016/7/layout/RepeatingBendingProcessNew"/>
    <dgm:cxn modelId="{2468883A-F5F2-4D49-B90A-107A90130BE2}" type="presParOf" srcId="{EF9454CE-F42D-4587-AAA9-8750CCC27A2E}" destId="{E129E604-2024-42CD-9500-1C9D6D1ADD2C}" srcOrd="6" destOrd="0" presId="urn:microsoft.com/office/officeart/2016/7/layout/RepeatingBendingProcessNew"/>
    <dgm:cxn modelId="{57C7B983-C85C-423A-9FFE-293B830E1A2F}" type="presParOf" srcId="{EF9454CE-F42D-4587-AAA9-8750CCC27A2E}" destId="{E4B0EF69-9248-4A09-800C-CF77E5466537}" srcOrd="7" destOrd="0" presId="urn:microsoft.com/office/officeart/2016/7/layout/RepeatingBendingProcessNew"/>
    <dgm:cxn modelId="{41BBB035-CFAF-4845-9287-430C23DA578A}" type="presParOf" srcId="{E4B0EF69-9248-4A09-800C-CF77E5466537}" destId="{D6C51EEB-E54B-4EED-ADA5-4DC7DD79B4F2}" srcOrd="0" destOrd="0" presId="urn:microsoft.com/office/officeart/2016/7/layout/RepeatingBendingProcessNew"/>
    <dgm:cxn modelId="{70352441-0D4E-4420-9C02-E30E54B135DC}" type="presParOf" srcId="{EF9454CE-F42D-4587-AAA9-8750CCC27A2E}" destId="{214704C4-078E-4C56-8AD8-2F4213312A9D}" srcOrd="8" destOrd="0" presId="urn:microsoft.com/office/officeart/2016/7/layout/RepeatingBendingProcessNew"/>
    <dgm:cxn modelId="{96685DC9-E7E6-4357-99EA-7DF167085E3A}" type="presParOf" srcId="{EF9454CE-F42D-4587-AAA9-8750CCC27A2E}" destId="{462997ED-5EA3-45D8-B328-25F953A48CCB}" srcOrd="9" destOrd="0" presId="urn:microsoft.com/office/officeart/2016/7/layout/RepeatingBendingProcessNew"/>
    <dgm:cxn modelId="{3ABA552A-5747-4B58-8C36-CA16C39CAA93}" type="presParOf" srcId="{462997ED-5EA3-45D8-B328-25F953A48CCB}" destId="{C0077516-E6A4-4B02-B4A9-E99CDDF7E75A}" srcOrd="0" destOrd="0" presId="urn:microsoft.com/office/officeart/2016/7/layout/RepeatingBendingProcessNew"/>
    <dgm:cxn modelId="{F2155B3D-F5A5-44EF-B527-41AEE45F6652}" type="presParOf" srcId="{EF9454CE-F42D-4587-AAA9-8750CCC27A2E}" destId="{9877F97E-A680-473B-8553-9A5F915C530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79720A-FE02-431B-982E-AA993E8BB96C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9400C31-3846-470A-8976-3327BC37B0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set of internally consistent definitions, assumptions, and conventions.</a:t>
          </a:r>
          <a:endParaRPr lang="en-US"/>
        </a:p>
      </dgm:t>
    </dgm:pt>
    <dgm:pt modelId="{80ED2FB5-8C9F-4712-840E-A2D7D6BED85C}" type="parTrans" cxnId="{268A1E36-27B1-4755-B55C-674AF1B3E84B}">
      <dgm:prSet/>
      <dgm:spPr/>
      <dgm:t>
        <a:bodyPr/>
        <a:lstStyle/>
        <a:p>
          <a:endParaRPr lang="en-US"/>
        </a:p>
      </dgm:t>
    </dgm:pt>
    <dgm:pt modelId="{4F0866F1-6CAB-475B-ACCA-8686D402DEF0}" type="sibTrans" cxnId="{268A1E36-27B1-4755-B55C-674AF1B3E84B}">
      <dgm:prSet/>
      <dgm:spPr/>
      <dgm:t>
        <a:bodyPr/>
        <a:lstStyle/>
        <a:p>
          <a:endParaRPr lang="en-US"/>
        </a:p>
      </dgm:t>
    </dgm:pt>
    <dgm:pt modelId="{7653AE7B-AE6E-497D-8470-098598B70F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Provides a foundational basis and informs the development of accounting practices and the standards that govern financial reporting.</a:t>
          </a:r>
          <a:endParaRPr lang="en-US"/>
        </a:p>
      </dgm:t>
    </dgm:pt>
    <dgm:pt modelId="{F137C927-F9C0-4561-9FBF-5FD55BB95B80}" type="parTrans" cxnId="{DFF883EE-FB89-442C-824D-E3571D0FE6DD}">
      <dgm:prSet/>
      <dgm:spPr/>
      <dgm:t>
        <a:bodyPr/>
        <a:lstStyle/>
        <a:p>
          <a:endParaRPr lang="en-US"/>
        </a:p>
      </dgm:t>
    </dgm:pt>
    <dgm:pt modelId="{F7E23563-6E1A-4C19-B617-45D9581146CD}" type="sibTrans" cxnId="{DFF883EE-FB89-442C-824D-E3571D0FE6DD}">
      <dgm:prSet/>
      <dgm:spPr/>
      <dgm:t>
        <a:bodyPr/>
        <a:lstStyle/>
        <a:p>
          <a:endParaRPr lang="en-US"/>
        </a:p>
      </dgm:t>
    </dgm:pt>
    <dgm:pt modelId="{58ADDA20-2509-4A5A-A699-800C9861C3C1}" type="pres">
      <dgm:prSet presAssocID="{6679720A-FE02-431B-982E-AA993E8BB96C}" presName="root" presStyleCnt="0">
        <dgm:presLayoutVars>
          <dgm:dir/>
          <dgm:resizeHandles val="exact"/>
        </dgm:presLayoutVars>
      </dgm:prSet>
      <dgm:spPr/>
    </dgm:pt>
    <dgm:pt modelId="{D554FB37-FEDA-41BA-9BEB-07FB3AB9DA2A}" type="pres">
      <dgm:prSet presAssocID="{F9400C31-3846-470A-8976-3327BC37B0E7}" presName="compNode" presStyleCnt="0"/>
      <dgm:spPr/>
    </dgm:pt>
    <dgm:pt modelId="{693E2406-0090-4CA0-B55A-82455219C5F8}" type="pres">
      <dgm:prSet presAssocID="{F9400C31-3846-470A-8976-3327BC37B0E7}" presName="bgRect" presStyleLbl="bgShp" presStyleIdx="0" presStyleCnt="2"/>
      <dgm:spPr/>
    </dgm:pt>
    <dgm:pt modelId="{A30532F1-B1DA-465E-9D08-5824B5332666}" type="pres">
      <dgm:prSet presAssocID="{F9400C31-3846-470A-8976-3327BC37B0E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9FB3F5B9-AF97-4FBC-829F-2FB60ED048A7}" type="pres">
      <dgm:prSet presAssocID="{F9400C31-3846-470A-8976-3327BC37B0E7}" presName="spaceRect" presStyleCnt="0"/>
      <dgm:spPr/>
    </dgm:pt>
    <dgm:pt modelId="{D7703A43-4639-48E1-9A1E-D7177986D5D1}" type="pres">
      <dgm:prSet presAssocID="{F9400C31-3846-470A-8976-3327BC37B0E7}" presName="parTx" presStyleLbl="revTx" presStyleIdx="0" presStyleCnt="2">
        <dgm:presLayoutVars>
          <dgm:chMax val="0"/>
          <dgm:chPref val="0"/>
        </dgm:presLayoutVars>
      </dgm:prSet>
      <dgm:spPr/>
    </dgm:pt>
    <dgm:pt modelId="{7BA4F7ED-5DDC-4AF1-8955-F234F91E347D}" type="pres">
      <dgm:prSet presAssocID="{4F0866F1-6CAB-475B-ACCA-8686D402DEF0}" presName="sibTrans" presStyleCnt="0"/>
      <dgm:spPr/>
    </dgm:pt>
    <dgm:pt modelId="{1775E98E-8AD0-4389-B0A0-853F4711BE75}" type="pres">
      <dgm:prSet presAssocID="{7653AE7B-AE6E-497D-8470-098598B70F1B}" presName="compNode" presStyleCnt="0"/>
      <dgm:spPr/>
    </dgm:pt>
    <dgm:pt modelId="{4E294B3D-7EE6-49AE-8A4F-5996AA7DBF01}" type="pres">
      <dgm:prSet presAssocID="{7653AE7B-AE6E-497D-8470-098598B70F1B}" presName="bgRect" presStyleLbl="bgShp" presStyleIdx="1" presStyleCnt="2"/>
      <dgm:spPr/>
    </dgm:pt>
    <dgm:pt modelId="{0C45F9A7-0ADF-4A75-81A3-49A99C3FEC14}" type="pres">
      <dgm:prSet presAssocID="{7653AE7B-AE6E-497D-8470-098598B70F1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E30B8F4F-05F6-4AE0-8856-36157EEC015B}" type="pres">
      <dgm:prSet presAssocID="{7653AE7B-AE6E-497D-8470-098598B70F1B}" presName="spaceRect" presStyleCnt="0"/>
      <dgm:spPr/>
    </dgm:pt>
    <dgm:pt modelId="{AF2D6793-0C68-44A5-81F8-E8D2488ABCEC}" type="pres">
      <dgm:prSet presAssocID="{7653AE7B-AE6E-497D-8470-098598B70F1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C505023-32B3-4F53-8515-210EA24E4A90}" type="presOf" srcId="{F9400C31-3846-470A-8976-3327BC37B0E7}" destId="{D7703A43-4639-48E1-9A1E-D7177986D5D1}" srcOrd="0" destOrd="0" presId="urn:microsoft.com/office/officeart/2018/2/layout/IconVerticalSolidList"/>
    <dgm:cxn modelId="{268A1E36-27B1-4755-B55C-674AF1B3E84B}" srcId="{6679720A-FE02-431B-982E-AA993E8BB96C}" destId="{F9400C31-3846-470A-8976-3327BC37B0E7}" srcOrd="0" destOrd="0" parTransId="{80ED2FB5-8C9F-4712-840E-A2D7D6BED85C}" sibTransId="{4F0866F1-6CAB-475B-ACCA-8686D402DEF0}"/>
    <dgm:cxn modelId="{DB4D0B64-BF85-4B1F-B0D6-E6AEF29E9947}" type="presOf" srcId="{7653AE7B-AE6E-497D-8470-098598B70F1B}" destId="{AF2D6793-0C68-44A5-81F8-E8D2488ABCEC}" srcOrd="0" destOrd="0" presId="urn:microsoft.com/office/officeart/2018/2/layout/IconVerticalSolidList"/>
    <dgm:cxn modelId="{4F92A3C9-3F66-4385-BD03-679A61A78265}" type="presOf" srcId="{6679720A-FE02-431B-982E-AA993E8BB96C}" destId="{58ADDA20-2509-4A5A-A699-800C9861C3C1}" srcOrd="0" destOrd="0" presId="urn:microsoft.com/office/officeart/2018/2/layout/IconVerticalSolidList"/>
    <dgm:cxn modelId="{DFF883EE-FB89-442C-824D-E3571D0FE6DD}" srcId="{6679720A-FE02-431B-982E-AA993E8BB96C}" destId="{7653AE7B-AE6E-497D-8470-098598B70F1B}" srcOrd="1" destOrd="0" parTransId="{F137C927-F9C0-4561-9FBF-5FD55BB95B80}" sibTransId="{F7E23563-6E1A-4C19-B617-45D9581146CD}"/>
    <dgm:cxn modelId="{1580F623-6CB2-4A38-9656-287B44425ED2}" type="presParOf" srcId="{58ADDA20-2509-4A5A-A699-800C9861C3C1}" destId="{D554FB37-FEDA-41BA-9BEB-07FB3AB9DA2A}" srcOrd="0" destOrd="0" presId="urn:microsoft.com/office/officeart/2018/2/layout/IconVerticalSolidList"/>
    <dgm:cxn modelId="{1991FE0D-0AF3-4C40-98D9-09E343ED9111}" type="presParOf" srcId="{D554FB37-FEDA-41BA-9BEB-07FB3AB9DA2A}" destId="{693E2406-0090-4CA0-B55A-82455219C5F8}" srcOrd="0" destOrd="0" presId="urn:microsoft.com/office/officeart/2018/2/layout/IconVerticalSolidList"/>
    <dgm:cxn modelId="{020F2C64-95FA-4BD6-9EAC-B8461469378B}" type="presParOf" srcId="{D554FB37-FEDA-41BA-9BEB-07FB3AB9DA2A}" destId="{A30532F1-B1DA-465E-9D08-5824B5332666}" srcOrd="1" destOrd="0" presId="urn:microsoft.com/office/officeart/2018/2/layout/IconVerticalSolidList"/>
    <dgm:cxn modelId="{437FF4D7-C76C-41B8-AD73-2E20DCC8B454}" type="presParOf" srcId="{D554FB37-FEDA-41BA-9BEB-07FB3AB9DA2A}" destId="{9FB3F5B9-AF97-4FBC-829F-2FB60ED048A7}" srcOrd="2" destOrd="0" presId="urn:microsoft.com/office/officeart/2018/2/layout/IconVerticalSolidList"/>
    <dgm:cxn modelId="{2D703329-B034-4191-B014-F983A4C592C2}" type="presParOf" srcId="{D554FB37-FEDA-41BA-9BEB-07FB3AB9DA2A}" destId="{D7703A43-4639-48E1-9A1E-D7177986D5D1}" srcOrd="3" destOrd="0" presId="urn:microsoft.com/office/officeart/2018/2/layout/IconVerticalSolidList"/>
    <dgm:cxn modelId="{FC56C43C-A01F-4E77-A220-841FCF807CA6}" type="presParOf" srcId="{58ADDA20-2509-4A5A-A699-800C9861C3C1}" destId="{7BA4F7ED-5DDC-4AF1-8955-F234F91E347D}" srcOrd="1" destOrd="0" presId="urn:microsoft.com/office/officeart/2018/2/layout/IconVerticalSolidList"/>
    <dgm:cxn modelId="{DCB4D608-3B00-433C-BD1F-1452085D8353}" type="presParOf" srcId="{58ADDA20-2509-4A5A-A699-800C9861C3C1}" destId="{1775E98E-8AD0-4389-B0A0-853F4711BE75}" srcOrd="2" destOrd="0" presId="urn:microsoft.com/office/officeart/2018/2/layout/IconVerticalSolidList"/>
    <dgm:cxn modelId="{BBBE145F-3751-46CF-8F33-5D40D16E50F1}" type="presParOf" srcId="{1775E98E-8AD0-4389-B0A0-853F4711BE75}" destId="{4E294B3D-7EE6-49AE-8A4F-5996AA7DBF01}" srcOrd="0" destOrd="0" presId="urn:microsoft.com/office/officeart/2018/2/layout/IconVerticalSolidList"/>
    <dgm:cxn modelId="{5A825C2D-79FA-4577-8D6E-502D318798A8}" type="presParOf" srcId="{1775E98E-8AD0-4389-B0A0-853F4711BE75}" destId="{0C45F9A7-0ADF-4A75-81A3-49A99C3FEC14}" srcOrd="1" destOrd="0" presId="urn:microsoft.com/office/officeart/2018/2/layout/IconVerticalSolidList"/>
    <dgm:cxn modelId="{8BF74514-2216-49F7-BA2A-3E5C6018F241}" type="presParOf" srcId="{1775E98E-8AD0-4389-B0A0-853F4711BE75}" destId="{E30B8F4F-05F6-4AE0-8856-36157EEC015B}" srcOrd="2" destOrd="0" presId="urn:microsoft.com/office/officeart/2018/2/layout/IconVerticalSolidList"/>
    <dgm:cxn modelId="{BC904AF9-875D-42AC-98E0-73E8DD0F7962}" type="presParOf" srcId="{1775E98E-8AD0-4389-B0A0-853F4711BE75}" destId="{AF2D6793-0C68-44A5-81F8-E8D2488ABC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463A3D6-BB27-44CC-8F17-4B8CF247201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96CE4E5-D9C6-4125-B30E-8C88DE3114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Not an accounting standard itself.</a:t>
          </a:r>
          <a:endParaRPr lang="en-US"/>
        </a:p>
      </dgm:t>
    </dgm:pt>
    <dgm:pt modelId="{C6E1742D-3B7C-49D7-B556-C113C2E334D1}" type="parTrans" cxnId="{CAAD406E-7B6C-4145-9008-AD00F05271BE}">
      <dgm:prSet/>
      <dgm:spPr/>
      <dgm:t>
        <a:bodyPr/>
        <a:lstStyle/>
        <a:p>
          <a:endParaRPr lang="en-US"/>
        </a:p>
      </dgm:t>
    </dgm:pt>
    <dgm:pt modelId="{1C9F8406-2F72-4670-AB57-3EFE5EE188DC}" type="sibTrans" cxnId="{CAAD406E-7B6C-4145-9008-AD00F05271BE}">
      <dgm:prSet/>
      <dgm:spPr/>
      <dgm:t>
        <a:bodyPr/>
        <a:lstStyle/>
        <a:p>
          <a:endParaRPr lang="en-US"/>
        </a:p>
      </dgm:t>
    </dgm:pt>
    <dgm:pt modelId="{A707E517-1920-4FFE-9B48-09228C3839F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Divided into 8 chapters outlining key concepts.</a:t>
          </a:r>
          <a:endParaRPr lang="en-US"/>
        </a:p>
      </dgm:t>
    </dgm:pt>
    <dgm:pt modelId="{69B77B8E-59AE-44E4-BAF6-88562952EB8D}" type="parTrans" cxnId="{69D4202A-1B54-40F5-8302-80AEAF5491C5}">
      <dgm:prSet/>
      <dgm:spPr/>
      <dgm:t>
        <a:bodyPr/>
        <a:lstStyle/>
        <a:p>
          <a:endParaRPr lang="en-US"/>
        </a:p>
      </dgm:t>
    </dgm:pt>
    <dgm:pt modelId="{73159F1D-5855-4CA8-B0D6-4FE614D28F06}" type="sibTrans" cxnId="{69D4202A-1B54-40F5-8302-80AEAF5491C5}">
      <dgm:prSet/>
      <dgm:spPr/>
      <dgm:t>
        <a:bodyPr/>
        <a:lstStyle/>
        <a:p>
          <a:endParaRPr lang="en-US"/>
        </a:p>
      </dgm:t>
    </dgm:pt>
    <dgm:pt modelId="{D9E536CA-0686-467D-9B6B-81C0F13F7471}" type="pres">
      <dgm:prSet presAssocID="{3463A3D6-BB27-44CC-8F17-4B8CF247201E}" presName="root" presStyleCnt="0">
        <dgm:presLayoutVars>
          <dgm:dir/>
          <dgm:resizeHandles val="exact"/>
        </dgm:presLayoutVars>
      </dgm:prSet>
      <dgm:spPr/>
    </dgm:pt>
    <dgm:pt modelId="{F98A71D3-8DDD-48AD-BE00-CEF7210DA4D7}" type="pres">
      <dgm:prSet presAssocID="{A96CE4E5-D9C6-4125-B30E-8C88DE31142D}" presName="compNode" presStyleCnt="0"/>
      <dgm:spPr/>
    </dgm:pt>
    <dgm:pt modelId="{674790ED-5356-40F0-92AC-51E752E75946}" type="pres">
      <dgm:prSet presAssocID="{A96CE4E5-D9C6-4125-B30E-8C88DE31142D}" presName="iconBgRect" presStyleLbl="bgShp" presStyleIdx="0" presStyleCnt="2"/>
      <dgm:spPr/>
    </dgm:pt>
    <dgm:pt modelId="{E8C924B6-7626-4817-92B1-74764B7009B7}" type="pres">
      <dgm:prSet presAssocID="{A96CE4E5-D9C6-4125-B30E-8C88DE3114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F3066A4F-DC89-4595-8A1C-F4990F8717CB}" type="pres">
      <dgm:prSet presAssocID="{A96CE4E5-D9C6-4125-B30E-8C88DE31142D}" presName="spaceRect" presStyleCnt="0"/>
      <dgm:spPr/>
    </dgm:pt>
    <dgm:pt modelId="{7E3F63F4-1398-4892-8009-BC2F59C5BF1D}" type="pres">
      <dgm:prSet presAssocID="{A96CE4E5-D9C6-4125-B30E-8C88DE31142D}" presName="textRect" presStyleLbl="revTx" presStyleIdx="0" presStyleCnt="2">
        <dgm:presLayoutVars>
          <dgm:chMax val="1"/>
          <dgm:chPref val="1"/>
        </dgm:presLayoutVars>
      </dgm:prSet>
      <dgm:spPr/>
    </dgm:pt>
    <dgm:pt modelId="{1122E968-6E9C-4798-A210-250A719B99F9}" type="pres">
      <dgm:prSet presAssocID="{1C9F8406-2F72-4670-AB57-3EFE5EE188DC}" presName="sibTrans" presStyleCnt="0"/>
      <dgm:spPr/>
    </dgm:pt>
    <dgm:pt modelId="{0CD5946A-CE5B-4127-A88E-763FB29CB7E9}" type="pres">
      <dgm:prSet presAssocID="{A707E517-1920-4FFE-9B48-09228C3839FC}" presName="compNode" presStyleCnt="0"/>
      <dgm:spPr/>
    </dgm:pt>
    <dgm:pt modelId="{B4148E66-976D-4708-ACCB-BE77BA050F23}" type="pres">
      <dgm:prSet presAssocID="{A707E517-1920-4FFE-9B48-09228C3839FC}" presName="iconBgRect" presStyleLbl="bgShp" presStyleIdx="1" presStyleCnt="2"/>
      <dgm:spPr/>
    </dgm:pt>
    <dgm:pt modelId="{AC5964E7-7E0D-4451-A8B6-06332B6D7FDD}" type="pres">
      <dgm:prSet presAssocID="{A707E517-1920-4FFE-9B48-09228C3839F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6DF7F425-795F-415E-AB8E-DC477DFB1E9D}" type="pres">
      <dgm:prSet presAssocID="{A707E517-1920-4FFE-9B48-09228C3839FC}" presName="spaceRect" presStyleCnt="0"/>
      <dgm:spPr/>
    </dgm:pt>
    <dgm:pt modelId="{45C2B393-9ED5-4704-A2BF-930490308FC1}" type="pres">
      <dgm:prSet presAssocID="{A707E517-1920-4FFE-9B48-09228C3839FC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9D4202A-1B54-40F5-8302-80AEAF5491C5}" srcId="{3463A3D6-BB27-44CC-8F17-4B8CF247201E}" destId="{A707E517-1920-4FFE-9B48-09228C3839FC}" srcOrd="1" destOrd="0" parTransId="{69B77B8E-59AE-44E4-BAF6-88562952EB8D}" sibTransId="{73159F1D-5855-4CA8-B0D6-4FE614D28F06}"/>
    <dgm:cxn modelId="{CAAD406E-7B6C-4145-9008-AD00F05271BE}" srcId="{3463A3D6-BB27-44CC-8F17-4B8CF247201E}" destId="{A96CE4E5-D9C6-4125-B30E-8C88DE31142D}" srcOrd="0" destOrd="0" parTransId="{C6E1742D-3B7C-49D7-B556-C113C2E334D1}" sibTransId="{1C9F8406-2F72-4670-AB57-3EFE5EE188DC}"/>
    <dgm:cxn modelId="{1B37288D-22C5-4621-9A99-BDF87D5A9C53}" type="presOf" srcId="{A707E517-1920-4FFE-9B48-09228C3839FC}" destId="{45C2B393-9ED5-4704-A2BF-930490308FC1}" srcOrd="0" destOrd="0" presId="urn:microsoft.com/office/officeart/2018/5/layout/IconCircleLabelList"/>
    <dgm:cxn modelId="{E0EB23A2-2DE7-467E-A32C-76DEA28BD106}" type="presOf" srcId="{A96CE4E5-D9C6-4125-B30E-8C88DE31142D}" destId="{7E3F63F4-1398-4892-8009-BC2F59C5BF1D}" srcOrd="0" destOrd="0" presId="urn:microsoft.com/office/officeart/2018/5/layout/IconCircleLabelList"/>
    <dgm:cxn modelId="{B9D4D1CB-E0F1-428F-B31B-43D126182D07}" type="presOf" srcId="{3463A3D6-BB27-44CC-8F17-4B8CF247201E}" destId="{D9E536CA-0686-467D-9B6B-81C0F13F7471}" srcOrd="0" destOrd="0" presId="urn:microsoft.com/office/officeart/2018/5/layout/IconCircleLabelList"/>
    <dgm:cxn modelId="{0D93BD72-03A7-4047-BE78-0587E93D035D}" type="presParOf" srcId="{D9E536CA-0686-467D-9B6B-81C0F13F7471}" destId="{F98A71D3-8DDD-48AD-BE00-CEF7210DA4D7}" srcOrd="0" destOrd="0" presId="urn:microsoft.com/office/officeart/2018/5/layout/IconCircleLabelList"/>
    <dgm:cxn modelId="{6FC64953-7376-457A-AEA8-91AD3DF31802}" type="presParOf" srcId="{F98A71D3-8DDD-48AD-BE00-CEF7210DA4D7}" destId="{674790ED-5356-40F0-92AC-51E752E75946}" srcOrd="0" destOrd="0" presId="urn:microsoft.com/office/officeart/2018/5/layout/IconCircleLabelList"/>
    <dgm:cxn modelId="{F08EAFDE-7BD0-44C4-8913-4ECF1667A531}" type="presParOf" srcId="{F98A71D3-8DDD-48AD-BE00-CEF7210DA4D7}" destId="{E8C924B6-7626-4817-92B1-74764B7009B7}" srcOrd="1" destOrd="0" presId="urn:microsoft.com/office/officeart/2018/5/layout/IconCircleLabelList"/>
    <dgm:cxn modelId="{10AB4880-08D0-4771-AAE4-53BDAA2F45C3}" type="presParOf" srcId="{F98A71D3-8DDD-48AD-BE00-CEF7210DA4D7}" destId="{F3066A4F-DC89-4595-8A1C-F4990F8717CB}" srcOrd="2" destOrd="0" presId="urn:microsoft.com/office/officeart/2018/5/layout/IconCircleLabelList"/>
    <dgm:cxn modelId="{4BA61E8D-DA7C-4002-95A0-B8EEDDE839CC}" type="presParOf" srcId="{F98A71D3-8DDD-48AD-BE00-CEF7210DA4D7}" destId="{7E3F63F4-1398-4892-8009-BC2F59C5BF1D}" srcOrd="3" destOrd="0" presId="urn:microsoft.com/office/officeart/2018/5/layout/IconCircleLabelList"/>
    <dgm:cxn modelId="{27128E61-CEE1-4D7D-B6E8-A74D4D4EDB5F}" type="presParOf" srcId="{D9E536CA-0686-467D-9B6B-81C0F13F7471}" destId="{1122E968-6E9C-4798-A210-250A719B99F9}" srcOrd="1" destOrd="0" presId="urn:microsoft.com/office/officeart/2018/5/layout/IconCircleLabelList"/>
    <dgm:cxn modelId="{D5CDBB06-A836-4838-9C78-324E79B385A3}" type="presParOf" srcId="{D9E536CA-0686-467D-9B6B-81C0F13F7471}" destId="{0CD5946A-CE5B-4127-A88E-763FB29CB7E9}" srcOrd="2" destOrd="0" presId="urn:microsoft.com/office/officeart/2018/5/layout/IconCircleLabelList"/>
    <dgm:cxn modelId="{8299120B-E28F-4C55-AAB2-593BC2929571}" type="presParOf" srcId="{0CD5946A-CE5B-4127-A88E-763FB29CB7E9}" destId="{B4148E66-976D-4708-ACCB-BE77BA050F23}" srcOrd="0" destOrd="0" presId="urn:microsoft.com/office/officeart/2018/5/layout/IconCircleLabelList"/>
    <dgm:cxn modelId="{96F8D7E5-1D43-4CD9-A632-1BDBF657628D}" type="presParOf" srcId="{0CD5946A-CE5B-4127-A88E-763FB29CB7E9}" destId="{AC5964E7-7E0D-4451-A8B6-06332B6D7FDD}" srcOrd="1" destOrd="0" presId="urn:microsoft.com/office/officeart/2018/5/layout/IconCircleLabelList"/>
    <dgm:cxn modelId="{8C3ACFD3-433D-4073-B831-B71A7918B274}" type="presParOf" srcId="{0CD5946A-CE5B-4127-A88E-763FB29CB7E9}" destId="{6DF7F425-795F-415E-AB8E-DC477DFB1E9D}" srcOrd="2" destOrd="0" presId="urn:microsoft.com/office/officeart/2018/5/layout/IconCircleLabelList"/>
    <dgm:cxn modelId="{DC128F8D-27AC-4F8C-94C3-E197AFB8B6B8}" type="presParOf" srcId="{0CD5946A-CE5B-4127-A88E-763FB29CB7E9}" destId="{45C2B393-9ED5-4704-A2BF-930490308FC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EBF032-5E1A-4881-87BF-64AE86A79AA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565DF1-7A94-4799-AD60-BC008C27DB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Relating to Content: Relevance and Reliability.</a:t>
          </a:r>
          <a:endParaRPr lang="en-US"/>
        </a:p>
      </dgm:t>
    </dgm:pt>
    <dgm:pt modelId="{C6A2D2F3-0FDC-4ED0-BCAD-5F5D14CDCC32}" type="parTrans" cxnId="{671F7F45-F8D7-44F7-B737-ECE4E7C39BEA}">
      <dgm:prSet/>
      <dgm:spPr/>
      <dgm:t>
        <a:bodyPr/>
        <a:lstStyle/>
        <a:p>
          <a:endParaRPr lang="en-US"/>
        </a:p>
      </dgm:t>
    </dgm:pt>
    <dgm:pt modelId="{ECB69387-6AC4-415F-8673-30413FA6DCF9}" type="sibTrans" cxnId="{671F7F45-F8D7-44F7-B737-ECE4E7C39BEA}">
      <dgm:prSet/>
      <dgm:spPr/>
      <dgm:t>
        <a:bodyPr/>
        <a:lstStyle/>
        <a:p>
          <a:endParaRPr lang="en-US"/>
        </a:p>
      </dgm:t>
    </dgm:pt>
    <dgm:pt modelId="{EF4C6005-C2AF-447E-A439-A8FBA799E6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Relating to Presentation: Comparability and Understandability.</a:t>
          </a:r>
          <a:endParaRPr lang="en-US"/>
        </a:p>
      </dgm:t>
    </dgm:pt>
    <dgm:pt modelId="{ABF1A204-FB57-47E8-8FF7-761D640798B7}" type="parTrans" cxnId="{B784253D-D7BF-43A1-AB37-F3E9417369E1}">
      <dgm:prSet/>
      <dgm:spPr/>
      <dgm:t>
        <a:bodyPr/>
        <a:lstStyle/>
        <a:p>
          <a:endParaRPr lang="en-US"/>
        </a:p>
      </dgm:t>
    </dgm:pt>
    <dgm:pt modelId="{59DB643F-AE38-4CE1-95CA-D26C24377489}" type="sibTrans" cxnId="{B784253D-D7BF-43A1-AB37-F3E9417369E1}">
      <dgm:prSet/>
      <dgm:spPr/>
      <dgm:t>
        <a:bodyPr/>
        <a:lstStyle/>
        <a:p>
          <a:endParaRPr lang="en-US"/>
        </a:p>
      </dgm:t>
    </dgm:pt>
    <dgm:pt modelId="{D6B0F141-E4A3-45B0-A8BA-5875D8E42AC9}" type="pres">
      <dgm:prSet presAssocID="{69EBF032-5E1A-4881-87BF-64AE86A79AA3}" presName="root" presStyleCnt="0">
        <dgm:presLayoutVars>
          <dgm:dir/>
          <dgm:resizeHandles val="exact"/>
        </dgm:presLayoutVars>
      </dgm:prSet>
      <dgm:spPr/>
    </dgm:pt>
    <dgm:pt modelId="{789C53BC-BE19-4139-8484-70D10C396663}" type="pres">
      <dgm:prSet presAssocID="{EB565DF1-7A94-4799-AD60-BC008C27DBD6}" presName="compNode" presStyleCnt="0"/>
      <dgm:spPr/>
    </dgm:pt>
    <dgm:pt modelId="{4D5F64DE-8322-4CA1-BF5C-48DD766F0453}" type="pres">
      <dgm:prSet presAssocID="{EB565DF1-7A94-4799-AD60-BC008C27DBD6}" presName="bgRect" presStyleLbl="bgShp" presStyleIdx="0" presStyleCnt="2"/>
      <dgm:spPr/>
    </dgm:pt>
    <dgm:pt modelId="{803054C0-88ED-4E9D-AD16-6088F3711B17}" type="pres">
      <dgm:prSet presAssocID="{EB565DF1-7A94-4799-AD60-BC008C27DBD6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3B8D9E6-84E6-472E-8F76-9387A1F62B2A}" type="pres">
      <dgm:prSet presAssocID="{EB565DF1-7A94-4799-AD60-BC008C27DBD6}" presName="spaceRect" presStyleCnt="0"/>
      <dgm:spPr/>
    </dgm:pt>
    <dgm:pt modelId="{942C55ED-AC9E-4B48-9F8C-73EB4CDD98BB}" type="pres">
      <dgm:prSet presAssocID="{EB565DF1-7A94-4799-AD60-BC008C27DBD6}" presName="parTx" presStyleLbl="revTx" presStyleIdx="0" presStyleCnt="2">
        <dgm:presLayoutVars>
          <dgm:chMax val="0"/>
          <dgm:chPref val="0"/>
        </dgm:presLayoutVars>
      </dgm:prSet>
      <dgm:spPr/>
    </dgm:pt>
    <dgm:pt modelId="{CC961832-28CC-42BF-93F2-BF5F06F2C834}" type="pres">
      <dgm:prSet presAssocID="{ECB69387-6AC4-415F-8673-30413FA6DCF9}" presName="sibTrans" presStyleCnt="0"/>
      <dgm:spPr/>
    </dgm:pt>
    <dgm:pt modelId="{8319B888-A992-49F2-9F0C-1A144043F700}" type="pres">
      <dgm:prSet presAssocID="{EF4C6005-C2AF-447E-A439-A8FBA799E6F7}" presName="compNode" presStyleCnt="0"/>
      <dgm:spPr/>
    </dgm:pt>
    <dgm:pt modelId="{564D438A-C995-47A0-8756-02AB3003E505}" type="pres">
      <dgm:prSet presAssocID="{EF4C6005-C2AF-447E-A439-A8FBA799E6F7}" presName="bgRect" presStyleLbl="bgShp" presStyleIdx="1" presStyleCnt="2"/>
      <dgm:spPr/>
    </dgm:pt>
    <dgm:pt modelId="{05A2E286-84B1-44A9-B27B-CD1353A1ACF0}" type="pres">
      <dgm:prSet presAssocID="{EF4C6005-C2AF-447E-A439-A8FBA799E6F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0B90D1C-B61A-4BD7-B4EE-600F0CD7EAD1}" type="pres">
      <dgm:prSet presAssocID="{EF4C6005-C2AF-447E-A439-A8FBA799E6F7}" presName="spaceRect" presStyleCnt="0"/>
      <dgm:spPr/>
    </dgm:pt>
    <dgm:pt modelId="{93AB98BA-DB4B-429D-84CF-79FA46A83971}" type="pres">
      <dgm:prSet presAssocID="{EF4C6005-C2AF-447E-A439-A8FBA799E6F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6ECA30E-D5E2-4E50-9558-554A753C78DD}" type="presOf" srcId="{EF4C6005-C2AF-447E-A439-A8FBA799E6F7}" destId="{93AB98BA-DB4B-429D-84CF-79FA46A83971}" srcOrd="0" destOrd="0" presId="urn:microsoft.com/office/officeart/2018/2/layout/IconVerticalSolidList"/>
    <dgm:cxn modelId="{B784253D-D7BF-43A1-AB37-F3E9417369E1}" srcId="{69EBF032-5E1A-4881-87BF-64AE86A79AA3}" destId="{EF4C6005-C2AF-447E-A439-A8FBA799E6F7}" srcOrd="1" destOrd="0" parTransId="{ABF1A204-FB57-47E8-8FF7-761D640798B7}" sibTransId="{59DB643F-AE38-4CE1-95CA-D26C24377489}"/>
    <dgm:cxn modelId="{6F7FD05D-9E87-4AE6-8CAE-0779294DAE44}" type="presOf" srcId="{EB565DF1-7A94-4799-AD60-BC008C27DBD6}" destId="{942C55ED-AC9E-4B48-9F8C-73EB4CDD98BB}" srcOrd="0" destOrd="0" presId="urn:microsoft.com/office/officeart/2018/2/layout/IconVerticalSolidList"/>
    <dgm:cxn modelId="{671F7F45-F8D7-44F7-B737-ECE4E7C39BEA}" srcId="{69EBF032-5E1A-4881-87BF-64AE86A79AA3}" destId="{EB565DF1-7A94-4799-AD60-BC008C27DBD6}" srcOrd="0" destOrd="0" parTransId="{C6A2D2F3-0FDC-4ED0-BCAD-5F5D14CDCC32}" sibTransId="{ECB69387-6AC4-415F-8673-30413FA6DCF9}"/>
    <dgm:cxn modelId="{F84AF9A7-A45F-48A6-A7EE-64085C8F075E}" type="presOf" srcId="{69EBF032-5E1A-4881-87BF-64AE86A79AA3}" destId="{D6B0F141-E4A3-45B0-A8BA-5875D8E42AC9}" srcOrd="0" destOrd="0" presId="urn:microsoft.com/office/officeart/2018/2/layout/IconVerticalSolidList"/>
    <dgm:cxn modelId="{01D08FAA-80EE-48B8-8CC4-1467B3FA0A67}" type="presParOf" srcId="{D6B0F141-E4A3-45B0-A8BA-5875D8E42AC9}" destId="{789C53BC-BE19-4139-8484-70D10C396663}" srcOrd="0" destOrd="0" presId="urn:microsoft.com/office/officeart/2018/2/layout/IconVerticalSolidList"/>
    <dgm:cxn modelId="{03A1BC18-F491-4BC7-A377-FC566E2B2101}" type="presParOf" srcId="{789C53BC-BE19-4139-8484-70D10C396663}" destId="{4D5F64DE-8322-4CA1-BF5C-48DD766F0453}" srcOrd="0" destOrd="0" presId="urn:microsoft.com/office/officeart/2018/2/layout/IconVerticalSolidList"/>
    <dgm:cxn modelId="{D2888CF5-1499-40DC-AD08-37A4402F93EA}" type="presParOf" srcId="{789C53BC-BE19-4139-8484-70D10C396663}" destId="{803054C0-88ED-4E9D-AD16-6088F3711B17}" srcOrd="1" destOrd="0" presId="urn:microsoft.com/office/officeart/2018/2/layout/IconVerticalSolidList"/>
    <dgm:cxn modelId="{1F1FE29C-DDA3-4057-BE2D-C6411A490841}" type="presParOf" srcId="{789C53BC-BE19-4139-8484-70D10C396663}" destId="{A3B8D9E6-84E6-472E-8F76-9387A1F62B2A}" srcOrd="2" destOrd="0" presId="urn:microsoft.com/office/officeart/2018/2/layout/IconVerticalSolidList"/>
    <dgm:cxn modelId="{590A13D7-D679-4984-90F9-FBD016CA7247}" type="presParOf" srcId="{789C53BC-BE19-4139-8484-70D10C396663}" destId="{942C55ED-AC9E-4B48-9F8C-73EB4CDD98BB}" srcOrd="3" destOrd="0" presId="urn:microsoft.com/office/officeart/2018/2/layout/IconVerticalSolidList"/>
    <dgm:cxn modelId="{A14116DB-00BB-4514-989A-FC08249F6179}" type="presParOf" srcId="{D6B0F141-E4A3-45B0-A8BA-5875D8E42AC9}" destId="{CC961832-28CC-42BF-93F2-BF5F06F2C834}" srcOrd="1" destOrd="0" presId="urn:microsoft.com/office/officeart/2018/2/layout/IconVerticalSolidList"/>
    <dgm:cxn modelId="{85ACA6EE-7022-499F-951C-F472E030E411}" type="presParOf" srcId="{D6B0F141-E4A3-45B0-A8BA-5875D8E42AC9}" destId="{8319B888-A992-49F2-9F0C-1A144043F700}" srcOrd="2" destOrd="0" presId="urn:microsoft.com/office/officeart/2018/2/layout/IconVerticalSolidList"/>
    <dgm:cxn modelId="{C627B8A2-B274-4A66-B709-4FF2C94A18BC}" type="presParOf" srcId="{8319B888-A992-49F2-9F0C-1A144043F700}" destId="{564D438A-C995-47A0-8756-02AB3003E505}" srcOrd="0" destOrd="0" presId="urn:microsoft.com/office/officeart/2018/2/layout/IconVerticalSolidList"/>
    <dgm:cxn modelId="{E05A04B8-5346-4C8E-B4AF-ECD24445EEA9}" type="presParOf" srcId="{8319B888-A992-49F2-9F0C-1A144043F700}" destId="{05A2E286-84B1-44A9-B27B-CD1353A1ACF0}" srcOrd="1" destOrd="0" presId="urn:microsoft.com/office/officeart/2018/2/layout/IconVerticalSolidList"/>
    <dgm:cxn modelId="{71AB9D16-0E48-47DC-83D2-D5A9F44FE658}" type="presParOf" srcId="{8319B888-A992-49F2-9F0C-1A144043F700}" destId="{10B90D1C-B61A-4BD7-B4EE-600F0CD7EAD1}" srcOrd="2" destOrd="0" presId="urn:microsoft.com/office/officeart/2018/2/layout/IconVerticalSolidList"/>
    <dgm:cxn modelId="{D03F1B7D-BA12-4361-8872-37A77317EBA5}" type="presParOf" srcId="{8319B888-A992-49F2-9F0C-1A144043F700}" destId="{93AB98BA-DB4B-429D-84CF-79FA46A839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3CF9CC-CE5E-4306-86BD-3763DC4DFD2E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669A96-4DA9-4BC2-B384-E324B4D40170}">
      <dgm:prSet/>
      <dgm:spPr/>
      <dgm:t>
        <a:bodyPr/>
        <a:lstStyle/>
        <a:p>
          <a:r>
            <a:rPr lang="en-GB" dirty="0"/>
            <a:t>A- Distinction between single entity and consolidated financial statements.</a:t>
          </a:r>
          <a:endParaRPr lang="en-US" dirty="0"/>
        </a:p>
      </dgm:t>
    </dgm:pt>
    <dgm:pt modelId="{8CE0AC39-533B-4AC9-9E9D-93A43504112C}" type="parTrans" cxnId="{D4618A17-B98E-4D72-AAAA-9BEC84CAA81E}">
      <dgm:prSet/>
      <dgm:spPr/>
      <dgm:t>
        <a:bodyPr/>
        <a:lstStyle/>
        <a:p>
          <a:endParaRPr lang="en-US"/>
        </a:p>
      </dgm:t>
    </dgm:pt>
    <dgm:pt modelId="{1FD16F8E-7ACC-42C1-90F8-17FD6FD461DB}" type="sibTrans" cxnId="{D4618A17-B98E-4D72-AAAA-9BEC84CAA81E}">
      <dgm:prSet/>
      <dgm:spPr/>
      <dgm:t>
        <a:bodyPr/>
        <a:lstStyle/>
        <a:p>
          <a:endParaRPr lang="en-US"/>
        </a:p>
      </dgm:t>
    </dgm:pt>
    <dgm:pt modelId="{288F0E05-1571-4836-8195-C5400FDC488B}">
      <dgm:prSet/>
      <dgm:spPr/>
      <dgm:t>
        <a:bodyPr/>
        <a:lstStyle/>
        <a:p>
          <a:r>
            <a:rPr lang="en-GB" dirty="0"/>
            <a:t>B- Discusses control, joint control, significant influence, and types of Combination.</a:t>
          </a:r>
          <a:endParaRPr lang="en-US" dirty="0"/>
        </a:p>
      </dgm:t>
    </dgm:pt>
    <dgm:pt modelId="{F081CC32-A6CD-4493-8230-47144E4FD0E1}" type="parTrans" cxnId="{18979259-49DA-456D-8482-8EB83CEC1FF7}">
      <dgm:prSet/>
      <dgm:spPr/>
      <dgm:t>
        <a:bodyPr/>
        <a:lstStyle/>
        <a:p>
          <a:endParaRPr lang="en-US"/>
        </a:p>
      </dgm:t>
    </dgm:pt>
    <dgm:pt modelId="{C15C2070-1E27-4E42-A9F5-26F42A6BEB03}" type="sibTrans" cxnId="{18979259-49DA-456D-8482-8EB83CEC1FF7}">
      <dgm:prSet/>
      <dgm:spPr/>
      <dgm:t>
        <a:bodyPr/>
        <a:lstStyle/>
        <a:p>
          <a:endParaRPr lang="en-US"/>
        </a:p>
      </dgm:t>
    </dgm:pt>
    <dgm:pt modelId="{320B34D2-CAA0-48E1-97AB-FC7EA7035649}" type="pres">
      <dgm:prSet presAssocID="{DA3CF9CC-CE5E-4306-86BD-3763DC4DFD2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0BCE06F-681C-4176-88F8-24019E8FA8B5}" type="pres">
      <dgm:prSet presAssocID="{B6669A96-4DA9-4BC2-B384-E324B4D40170}" presName="hierRoot1" presStyleCnt="0"/>
      <dgm:spPr/>
    </dgm:pt>
    <dgm:pt modelId="{01BBB03A-6EC0-4C15-A354-D88A7A8477D1}" type="pres">
      <dgm:prSet presAssocID="{B6669A96-4DA9-4BC2-B384-E324B4D40170}" presName="composite" presStyleCnt="0"/>
      <dgm:spPr/>
    </dgm:pt>
    <dgm:pt modelId="{57C37051-5306-442C-BC74-C7FCAF8F989C}" type="pres">
      <dgm:prSet presAssocID="{B6669A96-4DA9-4BC2-B384-E324B4D40170}" presName="background" presStyleLbl="node0" presStyleIdx="0" presStyleCnt="2"/>
      <dgm:spPr/>
    </dgm:pt>
    <dgm:pt modelId="{47408EC4-D659-4AA5-8698-809B486B2204}" type="pres">
      <dgm:prSet presAssocID="{B6669A96-4DA9-4BC2-B384-E324B4D40170}" presName="text" presStyleLbl="fgAcc0" presStyleIdx="0" presStyleCnt="2">
        <dgm:presLayoutVars>
          <dgm:chPref val="3"/>
        </dgm:presLayoutVars>
      </dgm:prSet>
      <dgm:spPr/>
    </dgm:pt>
    <dgm:pt modelId="{31198D1B-DF16-46F1-936C-2C930AD9FF2D}" type="pres">
      <dgm:prSet presAssocID="{B6669A96-4DA9-4BC2-B384-E324B4D40170}" presName="hierChild2" presStyleCnt="0"/>
      <dgm:spPr/>
    </dgm:pt>
    <dgm:pt modelId="{453AB6A8-84BF-4F1F-91A1-A6DD2BC1EDF7}" type="pres">
      <dgm:prSet presAssocID="{288F0E05-1571-4836-8195-C5400FDC488B}" presName="hierRoot1" presStyleCnt="0"/>
      <dgm:spPr/>
    </dgm:pt>
    <dgm:pt modelId="{15EE5992-2E16-4F30-AB66-BF15F3277260}" type="pres">
      <dgm:prSet presAssocID="{288F0E05-1571-4836-8195-C5400FDC488B}" presName="composite" presStyleCnt="0"/>
      <dgm:spPr/>
    </dgm:pt>
    <dgm:pt modelId="{844E84A6-354D-450B-A1C9-45792526F97F}" type="pres">
      <dgm:prSet presAssocID="{288F0E05-1571-4836-8195-C5400FDC488B}" presName="background" presStyleLbl="node0" presStyleIdx="1" presStyleCnt="2"/>
      <dgm:spPr/>
    </dgm:pt>
    <dgm:pt modelId="{FC3F888C-8B35-41CF-AEB2-7E217C849717}" type="pres">
      <dgm:prSet presAssocID="{288F0E05-1571-4836-8195-C5400FDC488B}" presName="text" presStyleLbl="fgAcc0" presStyleIdx="1" presStyleCnt="2">
        <dgm:presLayoutVars>
          <dgm:chPref val="3"/>
        </dgm:presLayoutVars>
      </dgm:prSet>
      <dgm:spPr/>
    </dgm:pt>
    <dgm:pt modelId="{6CF3EE4C-4F05-4DCC-A469-FD617F5F0D37}" type="pres">
      <dgm:prSet presAssocID="{288F0E05-1571-4836-8195-C5400FDC488B}" presName="hierChild2" presStyleCnt="0"/>
      <dgm:spPr/>
    </dgm:pt>
  </dgm:ptLst>
  <dgm:cxnLst>
    <dgm:cxn modelId="{D4618A17-B98E-4D72-AAAA-9BEC84CAA81E}" srcId="{DA3CF9CC-CE5E-4306-86BD-3763DC4DFD2E}" destId="{B6669A96-4DA9-4BC2-B384-E324B4D40170}" srcOrd="0" destOrd="0" parTransId="{8CE0AC39-533B-4AC9-9E9D-93A43504112C}" sibTransId="{1FD16F8E-7ACC-42C1-90F8-17FD6FD461DB}"/>
    <dgm:cxn modelId="{A9A2C02D-0ED3-4AD3-9B34-0CB6EABFC9DF}" type="presOf" srcId="{DA3CF9CC-CE5E-4306-86BD-3763DC4DFD2E}" destId="{320B34D2-CAA0-48E1-97AB-FC7EA7035649}" srcOrd="0" destOrd="0" presId="urn:microsoft.com/office/officeart/2005/8/layout/hierarchy1"/>
    <dgm:cxn modelId="{E4ECDE71-044B-4964-93C8-4DCAA34ABF38}" type="presOf" srcId="{288F0E05-1571-4836-8195-C5400FDC488B}" destId="{FC3F888C-8B35-41CF-AEB2-7E217C849717}" srcOrd="0" destOrd="0" presId="urn:microsoft.com/office/officeart/2005/8/layout/hierarchy1"/>
    <dgm:cxn modelId="{18979259-49DA-456D-8482-8EB83CEC1FF7}" srcId="{DA3CF9CC-CE5E-4306-86BD-3763DC4DFD2E}" destId="{288F0E05-1571-4836-8195-C5400FDC488B}" srcOrd="1" destOrd="0" parTransId="{F081CC32-A6CD-4493-8230-47144E4FD0E1}" sibTransId="{C15C2070-1E27-4E42-A9F5-26F42A6BEB03}"/>
    <dgm:cxn modelId="{360406F1-9261-4D06-AD1E-48046BB30E76}" type="presOf" srcId="{B6669A96-4DA9-4BC2-B384-E324B4D40170}" destId="{47408EC4-D659-4AA5-8698-809B486B2204}" srcOrd="0" destOrd="0" presId="urn:microsoft.com/office/officeart/2005/8/layout/hierarchy1"/>
    <dgm:cxn modelId="{6B810B52-C367-4449-BE70-9CD665F1BFDC}" type="presParOf" srcId="{320B34D2-CAA0-48E1-97AB-FC7EA7035649}" destId="{D0BCE06F-681C-4176-88F8-24019E8FA8B5}" srcOrd="0" destOrd="0" presId="urn:microsoft.com/office/officeart/2005/8/layout/hierarchy1"/>
    <dgm:cxn modelId="{B4FFDE78-6C7A-4280-AE5C-0F20DCE476A8}" type="presParOf" srcId="{D0BCE06F-681C-4176-88F8-24019E8FA8B5}" destId="{01BBB03A-6EC0-4C15-A354-D88A7A8477D1}" srcOrd="0" destOrd="0" presId="urn:microsoft.com/office/officeart/2005/8/layout/hierarchy1"/>
    <dgm:cxn modelId="{2DA58190-5DF7-4E5C-8BEB-FA0E268D37FE}" type="presParOf" srcId="{01BBB03A-6EC0-4C15-A354-D88A7A8477D1}" destId="{57C37051-5306-442C-BC74-C7FCAF8F989C}" srcOrd="0" destOrd="0" presId="urn:microsoft.com/office/officeart/2005/8/layout/hierarchy1"/>
    <dgm:cxn modelId="{3CB80516-76E2-4E37-A8E7-DA7FE88F5CB9}" type="presParOf" srcId="{01BBB03A-6EC0-4C15-A354-D88A7A8477D1}" destId="{47408EC4-D659-4AA5-8698-809B486B2204}" srcOrd="1" destOrd="0" presId="urn:microsoft.com/office/officeart/2005/8/layout/hierarchy1"/>
    <dgm:cxn modelId="{A0D6D331-206B-4856-840E-3CAD59D02371}" type="presParOf" srcId="{D0BCE06F-681C-4176-88F8-24019E8FA8B5}" destId="{31198D1B-DF16-46F1-936C-2C930AD9FF2D}" srcOrd="1" destOrd="0" presId="urn:microsoft.com/office/officeart/2005/8/layout/hierarchy1"/>
    <dgm:cxn modelId="{58BC41E0-8EC0-4C39-8C7E-1E5E0E5C13B8}" type="presParOf" srcId="{320B34D2-CAA0-48E1-97AB-FC7EA7035649}" destId="{453AB6A8-84BF-4F1F-91A1-A6DD2BC1EDF7}" srcOrd="1" destOrd="0" presId="urn:microsoft.com/office/officeart/2005/8/layout/hierarchy1"/>
    <dgm:cxn modelId="{A451650B-2759-44AD-8607-817C440DD281}" type="presParOf" srcId="{453AB6A8-84BF-4F1F-91A1-A6DD2BC1EDF7}" destId="{15EE5992-2E16-4F30-AB66-BF15F3277260}" srcOrd="0" destOrd="0" presId="urn:microsoft.com/office/officeart/2005/8/layout/hierarchy1"/>
    <dgm:cxn modelId="{7A97FE5E-9E46-41BF-B1D4-DBEA93AB82D1}" type="presParOf" srcId="{15EE5992-2E16-4F30-AB66-BF15F3277260}" destId="{844E84A6-354D-450B-A1C9-45792526F97F}" srcOrd="0" destOrd="0" presId="urn:microsoft.com/office/officeart/2005/8/layout/hierarchy1"/>
    <dgm:cxn modelId="{68408508-6AB9-43B1-B9A2-85F20AEF80CF}" type="presParOf" srcId="{15EE5992-2E16-4F30-AB66-BF15F3277260}" destId="{FC3F888C-8B35-41CF-AEB2-7E217C849717}" srcOrd="1" destOrd="0" presId="urn:microsoft.com/office/officeart/2005/8/layout/hierarchy1"/>
    <dgm:cxn modelId="{1E8B94EE-3E57-46DA-B938-534CF3D0CE7F}" type="presParOf" srcId="{453AB6A8-84BF-4F1F-91A1-A6DD2BC1EDF7}" destId="{6CF3EE4C-4F05-4DCC-A469-FD617F5F0D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E4FC57-CD77-4256-8744-5F2EB27C0F46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F2B06151-DF39-4FC1-873E-0BCF8C3BB6F2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a) Assist in developing and reviewing accounting standards.</a:t>
          </a:r>
          <a:endParaRPr lang="en-US" sz="2300" kern="1200"/>
        </a:p>
      </dsp:txBody>
      <dsp:txXfrm>
        <a:off x="8061" y="5979"/>
        <a:ext cx="3034531" cy="1820718"/>
      </dsp:txXfrm>
    </dsp:sp>
    <dsp:sp modelId="{2E500856-4484-4C32-864A-C6FDBF4A287A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24ECE9F5-7C7E-4C92-93F2-900F7BC80316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b) Reduce the number of alternative accounting treatments.</a:t>
          </a:r>
          <a:endParaRPr lang="en-US" sz="2300" kern="1200"/>
        </a:p>
      </dsp:txBody>
      <dsp:txXfrm>
        <a:off x="3740534" y="5979"/>
        <a:ext cx="3034531" cy="1820718"/>
      </dsp:txXfrm>
    </dsp:sp>
    <dsp:sp modelId="{FB7229EA-4EA2-49A8-9166-5AB0BC079CF6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7B48BFF9-159A-491F-9A1B-3BE738E73D5B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c) Aid preparers in applying accounting standards.</a:t>
          </a:r>
          <a:endParaRPr lang="en-US" sz="2300" kern="1200"/>
        </a:p>
      </dsp:txBody>
      <dsp:txXfrm>
        <a:off x="7473007" y="5979"/>
        <a:ext cx="3034531" cy="1820718"/>
      </dsp:txXfrm>
    </dsp:sp>
    <dsp:sp modelId="{E4B0EF69-9248-4A09-800C-CF77E5466537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E129E604-2024-42CD-9500-1C9D6D1ADD2C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d) Help auditors form opinions on conformity with standards.</a:t>
          </a:r>
          <a:endParaRPr lang="en-US" sz="2300" kern="1200"/>
        </a:p>
      </dsp:txBody>
      <dsp:txXfrm>
        <a:off x="8061" y="2524640"/>
        <a:ext cx="3034531" cy="1820718"/>
      </dsp:txXfrm>
    </dsp:sp>
    <dsp:sp modelId="{462997ED-5EA3-45D8-B328-25F953A48CCB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214704C4-078E-4C56-8AD8-2F4213312A9D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e) Assist users in interpreting financial statements.</a:t>
          </a:r>
          <a:endParaRPr lang="en-US" sz="2300" kern="1200"/>
        </a:p>
      </dsp:txBody>
      <dsp:txXfrm>
        <a:off x="3740534" y="2524640"/>
        <a:ext cx="3034531" cy="1820718"/>
      </dsp:txXfrm>
    </dsp:sp>
    <dsp:sp modelId="{9877F97E-A680-473B-8553-9A5F915C530A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f) Inform interested parties about the ASB's approach.</a:t>
          </a:r>
          <a:endParaRPr lang="en-US" sz="2300" kern="1200" dirty="0"/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3E2406-0090-4CA0-B55A-82455219C5F8}">
      <dsp:nvSpPr>
        <dsp:cNvPr id="0" name=""/>
        <dsp:cNvSpPr/>
      </dsp:nvSpPr>
      <dsp:spPr>
        <a:xfrm>
          <a:off x="0" y="521609"/>
          <a:ext cx="10378440" cy="96297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532F1-B1DA-465E-9D08-5824B5332666}">
      <dsp:nvSpPr>
        <dsp:cNvPr id="0" name=""/>
        <dsp:cNvSpPr/>
      </dsp:nvSpPr>
      <dsp:spPr>
        <a:xfrm>
          <a:off x="291298" y="738277"/>
          <a:ext cx="529633" cy="5296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703A43-4639-48E1-9A1E-D7177986D5D1}">
      <dsp:nvSpPr>
        <dsp:cNvPr id="0" name=""/>
        <dsp:cNvSpPr/>
      </dsp:nvSpPr>
      <dsp:spPr>
        <a:xfrm>
          <a:off x="1112231" y="521609"/>
          <a:ext cx="9266208" cy="962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4" tIns="101914" rIns="101914" bIns="10191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Provides a set of internally consistent definitions, assumptions, and conventions.</a:t>
          </a:r>
          <a:endParaRPr lang="en-US" sz="2300" kern="1200"/>
        </a:p>
      </dsp:txBody>
      <dsp:txXfrm>
        <a:off x="1112231" y="521609"/>
        <a:ext cx="9266208" cy="962970"/>
      </dsp:txXfrm>
    </dsp:sp>
    <dsp:sp modelId="{4E294B3D-7EE6-49AE-8A4F-5996AA7DBF01}">
      <dsp:nvSpPr>
        <dsp:cNvPr id="0" name=""/>
        <dsp:cNvSpPr/>
      </dsp:nvSpPr>
      <dsp:spPr>
        <a:xfrm>
          <a:off x="0" y="1725322"/>
          <a:ext cx="10378440" cy="96297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45F9A7-0ADF-4A75-81A3-49A99C3FEC14}">
      <dsp:nvSpPr>
        <dsp:cNvPr id="0" name=""/>
        <dsp:cNvSpPr/>
      </dsp:nvSpPr>
      <dsp:spPr>
        <a:xfrm>
          <a:off x="291298" y="1941990"/>
          <a:ext cx="529633" cy="5296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2D6793-0C68-44A5-81F8-E8D2488ABCEC}">
      <dsp:nvSpPr>
        <dsp:cNvPr id="0" name=""/>
        <dsp:cNvSpPr/>
      </dsp:nvSpPr>
      <dsp:spPr>
        <a:xfrm>
          <a:off x="1112231" y="1725322"/>
          <a:ext cx="9266208" cy="962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4" tIns="101914" rIns="101914" bIns="101914" numCol="1" spcCol="1270" anchor="ctr" anchorCtr="0">
          <a:noAutofit/>
        </a:bodyPr>
        <a:lstStyle/>
        <a:p>
          <a:pPr marL="0" lvl="0" indent="0" algn="l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Provides a foundational basis and informs the development of accounting practices and the standards that govern financial reporting.</a:t>
          </a:r>
          <a:endParaRPr lang="en-US" sz="2300" kern="1200"/>
        </a:p>
      </dsp:txBody>
      <dsp:txXfrm>
        <a:off x="1112231" y="1725322"/>
        <a:ext cx="9266208" cy="9629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790ED-5356-40F0-92AC-51E752E75946}">
      <dsp:nvSpPr>
        <dsp:cNvPr id="0" name=""/>
        <dsp:cNvSpPr/>
      </dsp:nvSpPr>
      <dsp:spPr>
        <a:xfrm>
          <a:off x="2250914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924B6-7626-4817-92B1-74764B7009B7}">
      <dsp:nvSpPr>
        <dsp:cNvPr id="0" name=""/>
        <dsp:cNvSpPr/>
      </dsp:nvSpPr>
      <dsp:spPr>
        <a:xfrm>
          <a:off x="271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F63F4-1398-4892-8009-BC2F59C5BF1D}">
      <dsp:nvSpPr>
        <dsp:cNvPr id="0" name=""/>
        <dsp:cNvSpPr/>
      </dsp:nvSpPr>
      <dsp:spPr>
        <a:xfrm>
          <a:off x="154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Not an accounting standard itself.</a:t>
          </a:r>
          <a:endParaRPr lang="en-US" sz="2200" kern="1200"/>
        </a:p>
      </dsp:txBody>
      <dsp:txXfrm>
        <a:off x="1548914" y="3176402"/>
        <a:ext cx="3600000" cy="720000"/>
      </dsp:txXfrm>
    </dsp:sp>
    <dsp:sp modelId="{B4148E66-976D-4708-ACCB-BE77BA050F23}">
      <dsp:nvSpPr>
        <dsp:cNvPr id="0" name=""/>
        <dsp:cNvSpPr/>
      </dsp:nvSpPr>
      <dsp:spPr>
        <a:xfrm>
          <a:off x="6480914" y="296402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5964E7-7E0D-4451-A8B6-06332B6D7FDD}">
      <dsp:nvSpPr>
        <dsp:cNvPr id="0" name=""/>
        <dsp:cNvSpPr/>
      </dsp:nvSpPr>
      <dsp:spPr>
        <a:xfrm>
          <a:off x="6948914" y="764402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2B393-9ED5-4704-A2BF-930490308FC1}">
      <dsp:nvSpPr>
        <dsp:cNvPr id="0" name=""/>
        <dsp:cNvSpPr/>
      </dsp:nvSpPr>
      <dsp:spPr>
        <a:xfrm>
          <a:off x="5778914" y="3176402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/>
            <a:t>Divided into 8 chapters outlining key concepts.</a:t>
          </a:r>
          <a:endParaRPr lang="en-US" sz="2200" kern="1200"/>
        </a:p>
      </dsp:txBody>
      <dsp:txXfrm>
        <a:off x="5778914" y="3176402"/>
        <a:ext cx="36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5F64DE-8322-4CA1-BF5C-48DD766F0453}">
      <dsp:nvSpPr>
        <dsp:cNvPr id="0" name=""/>
        <dsp:cNvSpPr/>
      </dsp:nvSpPr>
      <dsp:spPr>
        <a:xfrm>
          <a:off x="0" y="566127"/>
          <a:ext cx="6894576" cy="10451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3054C0-88ED-4E9D-AD16-6088F3711B17}">
      <dsp:nvSpPr>
        <dsp:cNvPr id="0" name=""/>
        <dsp:cNvSpPr/>
      </dsp:nvSpPr>
      <dsp:spPr>
        <a:xfrm>
          <a:off x="316160" y="801288"/>
          <a:ext cx="574837" cy="5748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C55ED-AC9E-4B48-9F8C-73EB4CDD98BB}">
      <dsp:nvSpPr>
        <dsp:cNvPr id="0" name=""/>
        <dsp:cNvSpPr/>
      </dsp:nvSpPr>
      <dsp:spPr>
        <a:xfrm>
          <a:off x="1207158" y="566127"/>
          <a:ext cx="5687417" cy="1045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3" tIns="110613" rIns="110613" bIns="1106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Relating to Content: Relevance and Reliability.</a:t>
          </a:r>
          <a:endParaRPr lang="en-US" sz="2500" kern="1200"/>
        </a:p>
      </dsp:txBody>
      <dsp:txXfrm>
        <a:off x="1207158" y="566127"/>
        <a:ext cx="5687417" cy="1045159"/>
      </dsp:txXfrm>
    </dsp:sp>
    <dsp:sp modelId="{564D438A-C995-47A0-8756-02AB3003E505}">
      <dsp:nvSpPr>
        <dsp:cNvPr id="0" name=""/>
        <dsp:cNvSpPr/>
      </dsp:nvSpPr>
      <dsp:spPr>
        <a:xfrm>
          <a:off x="0" y="1872576"/>
          <a:ext cx="6894576" cy="104515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A2E286-84B1-44A9-B27B-CD1353A1ACF0}">
      <dsp:nvSpPr>
        <dsp:cNvPr id="0" name=""/>
        <dsp:cNvSpPr/>
      </dsp:nvSpPr>
      <dsp:spPr>
        <a:xfrm>
          <a:off x="316160" y="2107737"/>
          <a:ext cx="574837" cy="5748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AB98BA-DB4B-429D-84CF-79FA46A83971}">
      <dsp:nvSpPr>
        <dsp:cNvPr id="0" name=""/>
        <dsp:cNvSpPr/>
      </dsp:nvSpPr>
      <dsp:spPr>
        <a:xfrm>
          <a:off x="1207158" y="1872576"/>
          <a:ext cx="5687417" cy="10451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613" tIns="110613" rIns="110613" bIns="11061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Relating to Presentation: Comparability and Understandability.</a:t>
          </a:r>
          <a:endParaRPr lang="en-US" sz="2500" kern="1200"/>
        </a:p>
      </dsp:txBody>
      <dsp:txXfrm>
        <a:off x="1207158" y="1872576"/>
        <a:ext cx="5687417" cy="104515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C37051-5306-442C-BC74-C7FCAF8F989C}">
      <dsp:nvSpPr>
        <dsp:cNvPr id="0" name=""/>
        <dsp:cNvSpPr/>
      </dsp:nvSpPr>
      <dsp:spPr>
        <a:xfrm>
          <a:off x="657" y="1320932"/>
          <a:ext cx="2308365" cy="14658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408EC4-D659-4AA5-8698-809B486B2204}">
      <dsp:nvSpPr>
        <dsp:cNvPr id="0" name=""/>
        <dsp:cNvSpPr/>
      </dsp:nvSpPr>
      <dsp:spPr>
        <a:xfrm>
          <a:off x="257142" y="1564593"/>
          <a:ext cx="2308365" cy="1465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A- Distinction between single entity and consolidated financial statements.</a:t>
          </a:r>
          <a:endParaRPr lang="en-US" sz="1700" kern="1200" dirty="0"/>
        </a:p>
      </dsp:txBody>
      <dsp:txXfrm>
        <a:off x="300074" y="1607525"/>
        <a:ext cx="2222501" cy="1379948"/>
      </dsp:txXfrm>
    </dsp:sp>
    <dsp:sp modelId="{844E84A6-354D-450B-A1C9-45792526F97F}">
      <dsp:nvSpPr>
        <dsp:cNvPr id="0" name=""/>
        <dsp:cNvSpPr/>
      </dsp:nvSpPr>
      <dsp:spPr>
        <a:xfrm>
          <a:off x="2821993" y="1320932"/>
          <a:ext cx="2308365" cy="14658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C3F888C-8B35-41CF-AEB2-7E217C849717}">
      <dsp:nvSpPr>
        <dsp:cNvPr id="0" name=""/>
        <dsp:cNvSpPr/>
      </dsp:nvSpPr>
      <dsp:spPr>
        <a:xfrm>
          <a:off x="3078478" y="1564593"/>
          <a:ext cx="2308365" cy="1465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B- Discusses control, joint control, significant influence, and types of Combination.</a:t>
          </a:r>
          <a:endParaRPr lang="en-US" sz="1700" kern="1200" dirty="0"/>
        </a:p>
      </dsp:txBody>
      <dsp:txXfrm>
        <a:off x="3121410" y="1607525"/>
        <a:ext cx="2222501" cy="1379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489FE2-9139-4B69-82EE-D1161EA70A21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688137-26DD-4222-8FDF-E3D3E4E231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017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809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1827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98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49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064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709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443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6392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777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3684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8747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2753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228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88137-26DD-4222-8FDF-E3D3E4E231A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472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F7C2D-C488-420A-52DA-2C61FC8E55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02786A-F136-CDF7-F173-74780AB399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AA4B6-B757-DA66-ECF5-213609557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1F0FD1-675E-135C-7D2D-DDEE733B1B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24B010-6AAF-1B65-DABE-2743B928B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393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C7EBC-99A0-F795-1B38-29B4FE056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C432D-61D4-62CA-5534-6B94B186B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127992-B0E8-158A-E676-A8966D833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7E873F-0C3A-A856-4623-FA535273F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21FED-B2FD-5D7D-41CD-DC6C65F694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414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99C9E-0266-3614-791B-CCF5E52B9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015946-0741-7F98-3E52-7BA0C1640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9A10B-70E3-7FB7-745B-91225CBC8C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C4A27-7212-AA51-0551-25C7CE9B5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C52969-C2AA-08AA-B16B-8998A5395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308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B1FFB-F6F8-A9F0-15FC-AC7F7DDFC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5FC00-5AF6-2F43-8CDA-AF42CF5D8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A0A4C8-4E8F-D83E-2586-D2D321DFA7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7BFF26-6E8F-1005-761B-4A5CC9775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75BEF6-32F3-20C2-C723-7E2B6DFAC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AAE1E-8DBF-B5E2-68AB-F4E1805F95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210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214B2-4F46-700E-FB72-712A3E2B7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9923E7-33D8-301A-D3DE-2B3F2D741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8CD215-C00C-A06F-AEE6-14751AF153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3F5196-242F-4FB1-E06A-9093089B9F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34A960-7024-E2C5-762A-8E36248C8BA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87ED8A-B96B-9E30-2503-569D34074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29D6E4-3761-4A77-A965-A9033ADE2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DF2033B-1B68-27B8-1DF4-C0D5FB78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052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5BE3A-0E03-4C76-2ECA-24990D0D2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C642C4-6DAC-7020-1C9D-055D77067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61F62D-6030-3DA4-5E87-510533274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E8AB1A-1B8A-B539-62C5-29BCF3C11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460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CDBF8CF-1539-AC33-83D5-5AE0F866B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3AE669-797C-DB2E-6869-FA99DA011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52B35E-5B56-3D1D-5741-8772FC81D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19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EFDB1-0C25-0207-D099-66BBB9F0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3EB2E-652D-E452-FCC9-694710A7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6A82EC-D195-08A5-28D6-58FCF8831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37A45F-B3DB-708C-D80A-973F156CE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75840B-12F2-0695-0BF6-D7BE46EA5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FC1B54-6C64-C0F9-27FA-1E491AD0C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60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38EAD-960C-EBAB-FE9C-8A153C7E9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C7664E-1B8E-0F55-E808-9A9064BD77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ADDC22-C1D0-88B8-C3FC-4C3CBA6D51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D0CDF1-47D7-423D-C5A3-09F46EB2B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134212-1C42-D4D1-3EF0-437E54BDF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D1A600-55BD-8ED7-0314-CCA27986B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48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4A66A-6588-2FF6-8340-F0069B5B0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6D52C8-25E6-607A-749A-EB7E065BE2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1100C1-9820-74A6-DDF5-88565A3941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EFCC2A-CEB1-AB18-83D9-B8857C3E5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B6FAB3-25A1-9E04-E0FF-A5729502D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897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01DF6C-BDC8-2B0B-DD38-E58FFD9A87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295E4-EA62-0AA5-0636-C71D1FECA9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284BF-D9FB-A485-F33D-46B4410B5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C4C2B-6A4B-F3E1-CD41-D1CEC15D9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D312E0-B563-4B2B-9F4D-181EB6E76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08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C3A074-46B4-727F-9016-17D7B5943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6C92B7-0A78-71B7-925F-CDFF45ADA3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3086C-0E63-1556-CA37-5D12D7E60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841763-231B-4E03-B6E2-D8B76BB16437}" type="datetimeFigureOut">
              <a:rPr lang="en-GB" smtClean="0"/>
              <a:t>01/10/2024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880B8-B15A-3309-E402-C7425E55485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4C5C0B-D49D-C0B4-1F04-399EA131D6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4D1C4C-18C7-4BC2-9F4C-9D6F1DD74E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330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2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1.jpe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CA20D07-83EF-43E1-A5BF-229969D332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1788A0-5EE0-BF9E-2873-016AFF573C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25473" y="1924619"/>
            <a:ext cx="5541054" cy="1655378"/>
          </a:xfrm>
        </p:spPr>
        <p:txBody>
          <a:bodyPr>
            <a:normAutofit/>
          </a:bodyPr>
          <a:lstStyle/>
          <a:p>
            <a:r>
              <a:rPr lang="en-GB" sz="4400"/>
              <a:t>The Statement of Principles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6C65BC-5532-0E54-5D17-FDF7CCCEE6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80419" y="3668285"/>
            <a:ext cx="4431162" cy="1337967"/>
          </a:xfrm>
        </p:spPr>
        <p:txBody>
          <a:bodyPr>
            <a:normAutofit/>
          </a:bodyPr>
          <a:lstStyle/>
          <a:p>
            <a:r>
              <a:rPr lang="en-GB" dirty="0"/>
              <a:t>A Conceptual Framework for Financial Accounting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814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6AD3CF-75C9-C169-1066-3DED05695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Introduction to the Statement of Principles</a:t>
            </a:r>
          </a:p>
        </p:txBody>
      </p:sp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95B22DA4-64A5-33DC-113C-9A77F3D2C4D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346" r="18323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8A378-5EA2-F0DA-3B6A-E5EEAC162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 dirty="0"/>
              <a:t>Development of a conceptual framework for financial accounting.</a:t>
            </a:r>
          </a:p>
          <a:p>
            <a:endParaRPr lang="en-GB" sz="2200" dirty="0"/>
          </a:p>
          <a:p>
            <a:r>
              <a:rPr lang="en-GB" sz="2200" dirty="0"/>
              <a:t>Ensures standards are based on pre-existing principles rather than ad hoc rules.</a:t>
            </a:r>
          </a:p>
        </p:txBody>
      </p:sp>
    </p:spTree>
    <p:extLst>
      <p:ext uri="{BB962C8B-B14F-4D97-AF65-F5344CB8AC3E}">
        <p14:creationId xmlns:p14="http://schemas.microsoft.com/office/powerpoint/2010/main" val="2984864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lue and green lines&#10;&#10;Description automatically generated">
            <a:extLst>
              <a:ext uri="{FF2B5EF4-FFF2-40B4-BE49-F238E27FC236}">
                <a16:creationId xmlns:a16="http://schemas.microsoft.com/office/drawing/2014/main" id="{179414EF-93C5-15C1-E8F2-5FF0B8F46BE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13D47-40F5-50F5-7E83-B38434A26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Purposes of the Framework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B86FFD2-3DBE-2EF0-1888-F59D1811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10774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41476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89A967-F985-C284-AB4B-0F1909366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Framework Overview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CE1C7C-D2CE-A9AD-7955-D61DD50CF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941143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84404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DF2551-E848-3760-7AF1-CD7213812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Content of the Statement of Principles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C4FB0D-86A3-47C6-22B6-CFCA00E150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268497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3039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B245E0-B696-B867-BD00-32267E1C6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000"/>
              <a:t>Chapter 1 - The Objective of Financial Statements</a:t>
            </a: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EC5A264E-9226-DC27-E306-89768E9F36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10" r="30087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D112F-D5B2-CD58-D699-C3051DE41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Objective: Provide information about financial position, performance, and adaptability.</a:t>
            </a:r>
          </a:p>
          <a:p>
            <a:endParaRPr lang="en-GB" sz="2200"/>
          </a:p>
          <a:p>
            <a:r>
              <a:rPr lang="en-GB" sz="2200"/>
              <a:t>Useful for assessing management stewardship and making economic decisions.</a:t>
            </a:r>
          </a:p>
        </p:txBody>
      </p:sp>
    </p:spTree>
    <p:extLst>
      <p:ext uri="{BB962C8B-B14F-4D97-AF65-F5344CB8AC3E}">
        <p14:creationId xmlns:p14="http://schemas.microsoft.com/office/powerpoint/2010/main" val="1893932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68CAB-A623-5432-4DD3-541ADF76F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Chapter 2 - The Reporting Entity</a:t>
            </a:r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18358163-50B3-0EA5-54BC-1A1AE14DF4A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025" r="20554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81202-0EE6-2AD7-13E1-9244D3E10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/>
              <a:t>Identifies which entities should prepare financial statements.</a:t>
            </a:r>
          </a:p>
          <a:p>
            <a:endParaRPr lang="en-GB" sz="2200"/>
          </a:p>
          <a:p>
            <a:r>
              <a:rPr lang="en-GB" sz="2200"/>
              <a:t>Emphasizes the importance of preparing statements for entities under direct and indirect control.</a:t>
            </a:r>
          </a:p>
        </p:txBody>
      </p:sp>
    </p:spTree>
    <p:extLst>
      <p:ext uri="{BB962C8B-B14F-4D97-AF65-F5344CB8AC3E}">
        <p14:creationId xmlns:p14="http://schemas.microsoft.com/office/powerpoint/2010/main" val="30682844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6764E-A623-96B4-3197-491681C5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800"/>
              <a:t>Chapter 3 - Qualitative Characteristics of Financial Statements</a:t>
            </a: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9A931922-52BD-FB2E-AB03-9AAB490948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310" r="30087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E25E2BC-4DD4-875C-B0D4-742B43F27C8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654296" y="2706624"/>
          <a:ext cx="6894576" cy="34838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09884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E8782-46E3-430F-5E12-702841248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Chapter 4 - Elements of Financial Statements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4B82B20-4BDE-8F51-2778-C23D5F7482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704" r="39056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36EE4-9639-3153-7E07-AF81696BC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/>
              <a:t>Assets, Liabilities, Ownership Interest, Gains, Losses, Contributions, and Distributions.</a:t>
            </a:r>
          </a:p>
        </p:txBody>
      </p:sp>
    </p:spTree>
    <p:extLst>
      <p:ext uri="{BB962C8B-B14F-4D97-AF65-F5344CB8AC3E}">
        <p14:creationId xmlns:p14="http://schemas.microsoft.com/office/powerpoint/2010/main" val="3640868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99D924-7089-CF4B-B7BE-0132488604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dirty="0"/>
              <a:t>Chapter 5 - Recognition in Financial Statements</a:t>
            </a:r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C1BFBAEA-D5CA-A377-2FF3-3AF2FB7D76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903" r="22653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BC1BC-B12B-55CF-4AF0-28C5C747F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/>
          <a:p>
            <a:r>
              <a:rPr lang="en-GB" sz="2200" dirty="0"/>
              <a:t>Initial Recognition, Subsequent Remeasurement, Derecognition.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0738095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hand holding a pen and shading circles on a sheet">
            <a:extLst>
              <a:ext uri="{FF2B5EF4-FFF2-40B4-BE49-F238E27FC236}">
                <a16:creationId xmlns:a16="http://schemas.microsoft.com/office/drawing/2014/main" id="{99A7E6A2-A39F-1274-2EEE-51457F45BC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260" r="14787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F76B91-44CB-8D3C-D753-2C38647B1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700" dirty="0"/>
              <a:t> Chapter 6 - Measurement in Financial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27ACC-1656-4307-D97B-F8DD18798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Historical cost and remeasurement.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4609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0BC175-ED98-FD6F-D7C5-1D1DFE54F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Chapter 7 - Presentation of Financial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532B3-F2CD-7A88-EE73-657445C9F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Structured presentation of financial statements: profit and loss account, balance sheet, statement of total recognized gains and losses, cash flow statement.</a:t>
            </a:r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35F7BFA9-C1D1-B903-9438-373A396EDF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53" r="22810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90661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304A14-32D0-4873-B914-423ED7B8D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FDC87-293E-8978-19EA-D5E117607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87502" cy="1325563"/>
          </a:xfrm>
        </p:spPr>
        <p:txBody>
          <a:bodyPr>
            <a:normAutofit/>
          </a:bodyPr>
          <a:lstStyle/>
          <a:p>
            <a:r>
              <a:rPr lang="en-GB" sz="3700" dirty="0"/>
              <a:t>Chapter 8 - Accounting for Interests in Other Entities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1041FD-17AF-CE15-4895-497C8D5CBA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765" r="11388" b="2"/>
          <a:stretch/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sp>
        <p:nvSpPr>
          <p:cNvPr id="12" name="!!Oval">
            <a:extLst>
              <a:ext uri="{FF2B5EF4-FFF2-40B4-BE49-F238E27FC236}">
                <a16:creationId xmlns:a16="http://schemas.microsoft.com/office/drawing/2014/main" id="{1D460C86-854F-4FB3-ABC2-E823D8FEB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3451" y="1656147"/>
            <a:ext cx="546100" cy="5461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!!Arc">
            <a:extLst>
              <a:ext uri="{FF2B5EF4-FFF2-40B4-BE49-F238E27FC236}">
                <a16:creationId xmlns:a16="http://schemas.microsoft.com/office/drawing/2014/main" id="{BB48116A-278A-4CC5-89D3-9DE8E8FF1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34739" y="587516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C8365-05AD-AD7F-BA1F-A3D988CA1A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6080231"/>
              </p:ext>
            </p:extLst>
          </p:nvPr>
        </p:nvGraphicFramePr>
        <p:xfrm>
          <a:off x="838200" y="1825625"/>
          <a:ext cx="538750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8207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FF2C88-F0E7-44E3-B5F5-991D2623E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pPr lvl="0"/>
            <a:r>
              <a:rPr lang="en-GB" sz="2800"/>
              <a:t>A- Distinction between single entity and consolidated financial statements</a:t>
            </a:r>
            <a:br>
              <a:rPr lang="en-GB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171E0-5FE2-A2DA-041F-36347E07D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b="1"/>
              <a:t>Single Entity Financial Statements</a:t>
            </a:r>
            <a:r>
              <a:rPr lang="en-GB" sz="2000"/>
              <a:t>: Show the financial position and performance of just one company (the parent company), without including its subsidiaries.</a:t>
            </a:r>
          </a:p>
          <a:p>
            <a:r>
              <a:rPr lang="en-GB" sz="2000" b="1"/>
              <a:t>Consolidated Financial Statements</a:t>
            </a:r>
            <a:r>
              <a:rPr lang="en-GB" sz="2000"/>
              <a:t>: Combine the financials of a parent company and its subsidiaries, presenting them as if they were a single entity, reflecting the overall group’s financial health.</a:t>
            </a:r>
          </a:p>
          <a:p>
            <a:endParaRPr lang="en-GB" sz="2000"/>
          </a:p>
        </p:txBody>
      </p:sp>
      <p:pic>
        <p:nvPicPr>
          <p:cNvPr id="14" name="Picture 13" descr="Calculator, pen, compass, money and a paper with graphs printed on it">
            <a:extLst>
              <a:ext uri="{FF2B5EF4-FFF2-40B4-BE49-F238E27FC236}">
                <a16:creationId xmlns:a16="http://schemas.microsoft.com/office/drawing/2014/main" id="{48E89837-ABC4-F080-C94E-FE1DFC1B3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16" r="24496" b="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070968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73785B-4341-8562-B3BD-585681327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600"/>
              <a:t>B- control, joint control, significant influence, and types of combination</a:t>
            </a:r>
            <a:br>
              <a:rPr lang="en-GB" sz="2600"/>
            </a:br>
            <a:endParaRPr lang="en-GB" sz="2600" dirty="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479165A-2516-5BB8-AB40-CC63C3129A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lnSpcReduction="10000"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Control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When a company (parent) has the power to direct the activities and decisions of another company (subsidiary), usually through ownership of more than 50% of voting shares.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Joint Control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When two or more parties share control over a company, requiring unanimous agreement for major decisions. This usually occurs in </a:t>
            </a: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joint ventures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Significant Influence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When a company can influence the financial and operational policies of another but doesn't have full control, typically through owning 20-50% of the voting shares.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Types of combination 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Merger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Two companies combine to form a single entity, where one company absorbs the other.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Consolidation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: Two companies come together to create a new entity, with both original companies ceasing to exist as separate entities.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45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47766EE-4192-4B2D-A5A0-F60F9A5F74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8EABB204-E428-6A81-DB8A-0F7C88C0EA8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477" b="72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Graphic 1">
            <a:extLst>
              <a:ext uri="{FF2B5EF4-FFF2-40B4-BE49-F238E27FC236}">
                <a16:creationId xmlns:a16="http://schemas.microsoft.com/office/drawing/2014/main" id="{D6705569-F545-4F47-A260-A9202826E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2655438" y="838201"/>
            <a:ext cx="7098161" cy="4549051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8CEFE-A502-665E-42AE-14D339B58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473" y="1924619"/>
            <a:ext cx="5541054" cy="16553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Thanks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6B5A5-EFDB-7C8B-0044-0369E5D36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0419" y="3668285"/>
            <a:ext cx="4431162" cy="133796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/>
              <a:t>Any question </a:t>
            </a:r>
          </a:p>
        </p:txBody>
      </p:sp>
    </p:spTree>
    <p:extLst>
      <p:ext uri="{BB962C8B-B14F-4D97-AF65-F5344CB8AC3E}">
        <p14:creationId xmlns:p14="http://schemas.microsoft.com/office/powerpoint/2010/main" val="3182705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887</TotalTime>
  <Words>593</Words>
  <Application>Microsoft Office PowerPoint</Application>
  <PresentationFormat>Widescreen</PresentationFormat>
  <Paragraphs>68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Office Theme</vt:lpstr>
      <vt:lpstr>The Statement of Principles</vt:lpstr>
      <vt:lpstr>Introduction to the Statement of Principles</vt:lpstr>
      <vt:lpstr>Purposes of the Framework</vt:lpstr>
      <vt:lpstr>Framework Overview</vt:lpstr>
      <vt:lpstr>Content of the Statement of Principles</vt:lpstr>
      <vt:lpstr>Chapter 1 - The Objective of Financial Statements</vt:lpstr>
      <vt:lpstr>Chapter 2 - The Reporting Entity</vt:lpstr>
      <vt:lpstr>Chapter 3 - Qualitative Characteristics of Financial Statements</vt:lpstr>
      <vt:lpstr>Chapter 4 - Elements of Financial Statements</vt:lpstr>
      <vt:lpstr>Chapter 5 - Recognition in Financial Statements</vt:lpstr>
      <vt:lpstr> Chapter 6 - Measurement in Financial Statements</vt:lpstr>
      <vt:lpstr>Chapter 7 - Presentation of Financial Information</vt:lpstr>
      <vt:lpstr>Chapter 8 - Accounting for Interests in Other Entities</vt:lpstr>
      <vt:lpstr>A- Distinction between single entity and consolidated financial statements </vt:lpstr>
      <vt:lpstr>B- control, joint control, significant influence, and types of combination </vt:lpstr>
      <vt:lpstr>Thanks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Badir Miftah</dc:creator>
  <cp:lastModifiedBy>Badir Miftah</cp:lastModifiedBy>
  <cp:revision>1</cp:revision>
  <dcterms:created xsi:type="dcterms:W3CDTF">2024-09-25T12:05:53Z</dcterms:created>
  <dcterms:modified xsi:type="dcterms:W3CDTF">2024-10-01T20:02:53Z</dcterms:modified>
</cp:coreProperties>
</file>