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62" r:id="rId5"/>
    <p:sldId id="259" r:id="rId6"/>
    <p:sldId id="260" r:id="rId7"/>
    <p:sldId id="261"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3D44931-19C2-C0B5-BCDB-3D88B540C4FC}" v="996" dt="2020-01-10T14:01:34.017"/>
    <p1510:client id="{9A082E6D-A9B6-195A-7F7A-B3EDA06B0057}" v="681" dt="2020-01-10T18:28:42.6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 Phillips (1907938)" userId="9758ac2c-8e30-49fc-89e4-88ceb2a106c5" providerId="ADAL" clId="{B017584D-9178-4781-88AE-FA703ABF5990}"/>
    <pc:docChg chg="undo custSel modSld addMainMaster delMainMaster">
      <pc:chgData name="Lisa Phillips (1907938)" userId="9758ac2c-8e30-49fc-89e4-88ceb2a106c5" providerId="ADAL" clId="{B017584D-9178-4781-88AE-FA703ABF5990}" dt="2020-01-10T14:06:14.341" v="4" actId="57"/>
      <pc:docMkLst>
        <pc:docMk/>
      </pc:docMkLst>
      <pc:sldChg chg="modSp">
        <pc:chgData name="Lisa Phillips (1907938)" userId="9758ac2c-8e30-49fc-89e4-88ceb2a106c5" providerId="ADAL" clId="{B017584D-9178-4781-88AE-FA703ABF5990}" dt="2020-01-10T14:06:14.341" v="4" actId="57"/>
        <pc:sldMkLst>
          <pc:docMk/>
          <pc:sldMk cId="3186875086" sldId="258"/>
        </pc:sldMkLst>
        <pc:spChg chg="mod">
          <ac:chgData name="Lisa Phillips (1907938)" userId="9758ac2c-8e30-49fc-89e4-88ceb2a106c5" providerId="ADAL" clId="{B017584D-9178-4781-88AE-FA703ABF5990}" dt="2020-01-10T14:06:14.341" v="4" actId="57"/>
          <ac:spMkLst>
            <pc:docMk/>
            <pc:sldMk cId="3186875086" sldId="258"/>
            <ac:spMk id="3" creationId="{C8C605C3-F225-4C49-B43B-804C81F53A38}"/>
          </ac:spMkLst>
        </pc:spChg>
      </pc:sldChg>
    </pc:docChg>
  </pc:docChgLst>
  <pc:docChgLst>
    <pc:chgData name="Lisa Phillips (1907938)" userId="S::1907938@student.uwtsd.ac.uk::9758ac2c-8e30-49fc-89e4-88ceb2a106c5" providerId="AD" clId="Web-{9A082E6D-A9B6-195A-7F7A-B3EDA06B0057}"/>
    <pc:docChg chg="addSld delSld modSld">
      <pc:chgData name="Lisa Phillips (1907938)" userId="S::1907938@student.uwtsd.ac.uk::9758ac2c-8e30-49fc-89e4-88ceb2a106c5" providerId="AD" clId="Web-{9A082E6D-A9B6-195A-7F7A-B3EDA06B0057}" dt="2020-01-10T18:28:42.695" v="679" actId="1076"/>
      <pc:docMkLst>
        <pc:docMk/>
      </pc:docMkLst>
      <pc:sldChg chg="modSp">
        <pc:chgData name="Lisa Phillips (1907938)" userId="S::1907938@student.uwtsd.ac.uk::9758ac2c-8e30-49fc-89e4-88ceb2a106c5" providerId="AD" clId="Web-{9A082E6D-A9B6-195A-7F7A-B3EDA06B0057}" dt="2020-01-10T18:26:41.554" v="664" actId="20577"/>
        <pc:sldMkLst>
          <pc:docMk/>
          <pc:sldMk cId="2934888138" sldId="257"/>
        </pc:sldMkLst>
        <pc:spChg chg="mod">
          <ac:chgData name="Lisa Phillips (1907938)" userId="S::1907938@student.uwtsd.ac.uk::9758ac2c-8e30-49fc-89e4-88ceb2a106c5" providerId="AD" clId="Web-{9A082E6D-A9B6-195A-7F7A-B3EDA06B0057}" dt="2020-01-10T18:26:41.554" v="664" actId="20577"/>
          <ac:spMkLst>
            <pc:docMk/>
            <pc:sldMk cId="2934888138" sldId="257"/>
            <ac:spMk id="3" creationId="{9A83FFE3-7A9C-45DE-BC2B-2D00D3CDDD26}"/>
          </ac:spMkLst>
        </pc:spChg>
      </pc:sldChg>
      <pc:sldChg chg="addSp delSp modSp mod modClrScheme chgLayout">
        <pc:chgData name="Lisa Phillips (1907938)" userId="S::1907938@student.uwtsd.ac.uk::9758ac2c-8e30-49fc-89e4-88ceb2a106c5" providerId="AD" clId="Web-{9A082E6D-A9B6-195A-7F7A-B3EDA06B0057}" dt="2020-01-10T18:28:42.695" v="679" actId="1076"/>
        <pc:sldMkLst>
          <pc:docMk/>
          <pc:sldMk cId="3186875086" sldId="258"/>
        </pc:sldMkLst>
        <pc:spChg chg="mod ord">
          <ac:chgData name="Lisa Phillips (1907938)" userId="S::1907938@student.uwtsd.ac.uk::9758ac2c-8e30-49fc-89e4-88ceb2a106c5" providerId="AD" clId="Web-{9A082E6D-A9B6-195A-7F7A-B3EDA06B0057}" dt="2020-01-10T14:21:46.100" v="71" actId="14100"/>
          <ac:spMkLst>
            <pc:docMk/>
            <pc:sldMk cId="3186875086" sldId="258"/>
            <ac:spMk id="2" creationId="{5275EC92-F1DA-4D00-B7A5-C13E207A66ED}"/>
          </ac:spMkLst>
        </pc:spChg>
        <pc:spChg chg="del mod">
          <ac:chgData name="Lisa Phillips (1907938)" userId="S::1907938@student.uwtsd.ac.uk::9758ac2c-8e30-49fc-89e4-88ceb2a106c5" providerId="AD" clId="Web-{9A082E6D-A9B6-195A-7F7A-B3EDA06B0057}" dt="2020-01-10T14:14:51.009" v="1"/>
          <ac:spMkLst>
            <pc:docMk/>
            <pc:sldMk cId="3186875086" sldId="258"/>
            <ac:spMk id="3" creationId="{C8C605C3-F225-4C49-B43B-804C81F53A38}"/>
          </ac:spMkLst>
        </pc:spChg>
        <pc:spChg chg="add del mod">
          <ac:chgData name="Lisa Phillips (1907938)" userId="S::1907938@student.uwtsd.ac.uk::9758ac2c-8e30-49fc-89e4-88ceb2a106c5" providerId="AD" clId="Web-{9A082E6D-A9B6-195A-7F7A-B3EDA06B0057}" dt="2020-01-10T14:15:57.415" v="2"/>
          <ac:spMkLst>
            <pc:docMk/>
            <pc:sldMk cId="3186875086" sldId="258"/>
            <ac:spMk id="5" creationId="{6C81D228-0444-4C19-8522-347F4094E070}"/>
          </ac:spMkLst>
        </pc:spChg>
        <pc:spChg chg="add mod">
          <ac:chgData name="Lisa Phillips (1907938)" userId="S::1907938@student.uwtsd.ac.uk::9758ac2c-8e30-49fc-89e4-88ceb2a106c5" providerId="AD" clId="Web-{9A082E6D-A9B6-195A-7F7A-B3EDA06B0057}" dt="2020-01-10T18:28:42.695" v="679" actId="1076"/>
          <ac:spMkLst>
            <pc:docMk/>
            <pc:sldMk cId="3186875086" sldId="258"/>
            <ac:spMk id="6" creationId="{80D239AA-197F-4784-8161-B36C9BEC2AFE}"/>
          </ac:spMkLst>
        </pc:spChg>
      </pc:sldChg>
      <pc:sldChg chg="modSp">
        <pc:chgData name="Lisa Phillips (1907938)" userId="S::1907938@student.uwtsd.ac.uk::9758ac2c-8e30-49fc-89e4-88ceb2a106c5" providerId="AD" clId="Web-{9A082E6D-A9B6-195A-7F7A-B3EDA06B0057}" dt="2020-01-10T18:11:51.041" v="620" actId="14100"/>
        <pc:sldMkLst>
          <pc:docMk/>
          <pc:sldMk cId="1037614563" sldId="259"/>
        </pc:sldMkLst>
        <pc:spChg chg="mod">
          <ac:chgData name="Lisa Phillips (1907938)" userId="S::1907938@student.uwtsd.ac.uk::9758ac2c-8e30-49fc-89e4-88ceb2a106c5" providerId="AD" clId="Web-{9A082E6D-A9B6-195A-7F7A-B3EDA06B0057}" dt="2020-01-10T18:11:51.041" v="620" actId="14100"/>
          <ac:spMkLst>
            <pc:docMk/>
            <pc:sldMk cId="1037614563" sldId="259"/>
            <ac:spMk id="3" creationId="{30F2E63A-698D-4D7A-B212-0568B0135C69}"/>
          </ac:spMkLst>
        </pc:spChg>
      </pc:sldChg>
      <pc:sldChg chg="addSp modSp">
        <pc:chgData name="Lisa Phillips (1907938)" userId="S::1907938@student.uwtsd.ac.uk::9758ac2c-8e30-49fc-89e4-88ceb2a106c5" providerId="AD" clId="Web-{9A082E6D-A9B6-195A-7F7A-B3EDA06B0057}" dt="2020-01-10T18:22:26.864" v="645"/>
        <pc:sldMkLst>
          <pc:docMk/>
          <pc:sldMk cId="4292991913" sldId="261"/>
        </pc:sldMkLst>
        <pc:spChg chg="add mod">
          <ac:chgData name="Lisa Phillips (1907938)" userId="S::1907938@student.uwtsd.ac.uk::9758ac2c-8e30-49fc-89e4-88ceb2a106c5" providerId="AD" clId="Web-{9A082E6D-A9B6-195A-7F7A-B3EDA06B0057}" dt="2020-01-10T18:22:26.864" v="645"/>
          <ac:spMkLst>
            <pc:docMk/>
            <pc:sldMk cId="4292991913" sldId="261"/>
            <ac:spMk id="3" creationId="{950F7429-0991-4AD5-8F61-D228E649DD41}"/>
          </ac:spMkLst>
        </pc:spChg>
      </pc:sldChg>
      <pc:sldChg chg="addSp modSp new">
        <pc:chgData name="Lisa Phillips (1907938)" userId="S::1907938@student.uwtsd.ac.uk::9758ac2c-8e30-49fc-89e4-88ceb2a106c5" providerId="AD" clId="Web-{9A082E6D-A9B6-195A-7F7A-B3EDA06B0057}" dt="2020-01-10T18:09:27.915" v="591" actId="1076"/>
        <pc:sldMkLst>
          <pc:docMk/>
          <pc:sldMk cId="177387178" sldId="262"/>
        </pc:sldMkLst>
        <pc:spChg chg="mod">
          <ac:chgData name="Lisa Phillips (1907938)" userId="S::1907938@student.uwtsd.ac.uk::9758ac2c-8e30-49fc-89e4-88ceb2a106c5" providerId="AD" clId="Web-{9A082E6D-A9B6-195A-7F7A-B3EDA06B0057}" dt="2020-01-10T17:56:21.850" v="421" actId="14100"/>
          <ac:spMkLst>
            <pc:docMk/>
            <pc:sldMk cId="177387178" sldId="262"/>
            <ac:spMk id="2" creationId="{50503895-EE85-4AC3-A5A6-DF79EE93B049}"/>
          </ac:spMkLst>
        </pc:spChg>
        <pc:spChg chg="add mod">
          <ac:chgData name="Lisa Phillips (1907938)" userId="S::1907938@student.uwtsd.ac.uk::9758ac2c-8e30-49fc-89e4-88ceb2a106c5" providerId="AD" clId="Web-{9A082E6D-A9B6-195A-7F7A-B3EDA06B0057}" dt="2020-01-10T17:57:56.616" v="431" actId="1076"/>
          <ac:spMkLst>
            <pc:docMk/>
            <pc:sldMk cId="177387178" sldId="262"/>
            <ac:spMk id="3" creationId="{6DD880C6-D872-4B95-9561-55226EEF8871}"/>
          </ac:spMkLst>
        </pc:spChg>
        <pc:spChg chg="add mod">
          <ac:chgData name="Lisa Phillips (1907938)" userId="S::1907938@student.uwtsd.ac.uk::9758ac2c-8e30-49fc-89e4-88ceb2a106c5" providerId="AD" clId="Web-{9A082E6D-A9B6-195A-7F7A-B3EDA06B0057}" dt="2020-01-10T17:58:23.804" v="433" actId="1076"/>
          <ac:spMkLst>
            <pc:docMk/>
            <pc:sldMk cId="177387178" sldId="262"/>
            <ac:spMk id="4" creationId="{6A26BF10-B0E8-4971-8E68-0DEA282D9DDF}"/>
          </ac:spMkLst>
        </pc:spChg>
        <pc:spChg chg="add mod">
          <ac:chgData name="Lisa Phillips (1907938)" userId="S::1907938@student.uwtsd.ac.uk::9758ac2c-8e30-49fc-89e4-88ceb2a106c5" providerId="AD" clId="Web-{9A082E6D-A9B6-195A-7F7A-B3EDA06B0057}" dt="2020-01-10T17:56:48.726" v="423" actId="1076"/>
          <ac:spMkLst>
            <pc:docMk/>
            <pc:sldMk cId="177387178" sldId="262"/>
            <ac:spMk id="5" creationId="{55BDACF3-1144-4D44-BB20-BD77C9137DD7}"/>
          </ac:spMkLst>
        </pc:spChg>
        <pc:spChg chg="add mod">
          <ac:chgData name="Lisa Phillips (1907938)" userId="S::1907938@student.uwtsd.ac.uk::9758ac2c-8e30-49fc-89e4-88ceb2a106c5" providerId="AD" clId="Web-{9A082E6D-A9B6-195A-7F7A-B3EDA06B0057}" dt="2020-01-10T17:56:41.741" v="422" actId="1076"/>
          <ac:spMkLst>
            <pc:docMk/>
            <pc:sldMk cId="177387178" sldId="262"/>
            <ac:spMk id="6" creationId="{4A1DF41B-67AE-4A7A-B3B6-20DF0BD90DC1}"/>
          </ac:spMkLst>
        </pc:spChg>
        <pc:spChg chg="add mod">
          <ac:chgData name="Lisa Phillips (1907938)" userId="S::1907938@student.uwtsd.ac.uk::9758ac2c-8e30-49fc-89e4-88ceb2a106c5" providerId="AD" clId="Web-{9A082E6D-A9B6-195A-7F7A-B3EDA06B0057}" dt="2020-01-10T17:59:18.945" v="436" actId="1076"/>
          <ac:spMkLst>
            <pc:docMk/>
            <pc:sldMk cId="177387178" sldId="262"/>
            <ac:spMk id="7" creationId="{5CC0CFDF-F332-456A-A79D-F26E4EE73FB2}"/>
          </ac:spMkLst>
        </pc:spChg>
        <pc:spChg chg="add mod">
          <ac:chgData name="Lisa Phillips (1907938)" userId="S::1907938@student.uwtsd.ac.uk::9758ac2c-8e30-49fc-89e4-88ceb2a106c5" providerId="AD" clId="Web-{9A082E6D-A9B6-195A-7F7A-B3EDA06B0057}" dt="2020-01-10T17:58:55.382" v="434" actId="1076"/>
          <ac:spMkLst>
            <pc:docMk/>
            <pc:sldMk cId="177387178" sldId="262"/>
            <ac:spMk id="8" creationId="{E8DE12D3-4C15-4A91-8FED-098B8F911D06}"/>
          </ac:spMkLst>
        </pc:spChg>
        <pc:spChg chg="add mod">
          <ac:chgData name="Lisa Phillips (1907938)" userId="S::1907938@student.uwtsd.ac.uk::9758ac2c-8e30-49fc-89e4-88ceb2a106c5" providerId="AD" clId="Web-{9A082E6D-A9B6-195A-7F7A-B3EDA06B0057}" dt="2020-01-10T17:59:09.038" v="435" actId="1076"/>
          <ac:spMkLst>
            <pc:docMk/>
            <pc:sldMk cId="177387178" sldId="262"/>
            <ac:spMk id="9" creationId="{2E46FE37-250A-48A2-B492-C4AE0E491E4F}"/>
          </ac:spMkLst>
        </pc:spChg>
        <pc:spChg chg="add mod">
          <ac:chgData name="Lisa Phillips (1907938)" userId="S::1907938@student.uwtsd.ac.uk::9758ac2c-8e30-49fc-89e4-88ceb2a106c5" providerId="AD" clId="Web-{9A082E6D-A9B6-195A-7F7A-B3EDA06B0057}" dt="2020-01-10T18:09:27.915" v="591" actId="1076"/>
          <ac:spMkLst>
            <pc:docMk/>
            <pc:sldMk cId="177387178" sldId="262"/>
            <ac:spMk id="10" creationId="{B34165E6-C932-455E-B7FA-7B9D549344FC}"/>
          </ac:spMkLst>
        </pc:spChg>
        <pc:spChg chg="add mod">
          <ac:chgData name="Lisa Phillips (1907938)" userId="S::1907938@student.uwtsd.ac.uk::9758ac2c-8e30-49fc-89e4-88ceb2a106c5" providerId="AD" clId="Web-{9A082E6D-A9B6-195A-7F7A-B3EDA06B0057}" dt="2020-01-10T18:08:55.181" v="589" actId="1076"/>
          <ac:spMkLst>
            <pc:docMk/>
            <pc:sldMk cId="177387178" sldId="262"/>
            <ac:spMk id="11" creationId="{14E41281-9749-41F8-9A9B-DF3769D4F6DA}"/>
          </ac:spMkLst>
        </pc:spChg>
        <pc:spChg chg="add mod">
          <ac:chgData name="Lisa Phillips (1907938)" userId="S::1907938@student.uwtsd.ac.uk::9758ac2c-8e30-49fc-89e4-88ceb2a106c5" providerId="AD" clId="Web-{9A082E6D-A9B6-195A-7F7A-B3EDA06B0057}" dt="2020-01-10T18:08:05.931" v="585" actId="1076"/>
          <ac:spMkLst>
            <pc:docMk/>
            <pc:sldMk cId="177387178" sldId="262"/>
            <ac:spMk id="12" creationId="{5D2A1A8C-FAAE-4B6D-AD17-0815F2F9AFB8}"/>
          </ac:spMkLst>
        </pc:spChg>
        <pc:spChg chg="add mod">
          <ac:chgData name="Lisa Phillips (1907938)" userId="S::1907938@student.uwtsd.ac.uk::9758ac2c-8e30-49fc-89e4-88ceb2a106c5" providerId="AD" clId="Web-{9A082E6D-A9B6-195A-7F7A-B3EDA06B0057}" dt="2020-01-10T18:09:17.634" v="590" actId="1076"/>
          <ac:spMkLst>
            <pc:docMk/>
            <pc:sldMk cId="177387178" sldId="262"/>
            <ac:spMk id="13" creationId="{3C18AEA3-2616-46FD-9FBF-5E56C7DA4061}"/>
          </ac:spMkLst>
        </pc:spChg>
      </pc:sldChg>
      <pc:sldChg chg="new del">
        <pc:chgData name="Lisa Phillips (1907938)" userId="S::1907938@student.uwtsd.ac.uk::9758ac2c-8e30-49fc-89e4-88ceb2a106c5" providerId="AD" clId="Web-{9A082E6D-A9B6-195A-7F7A-B3EDA06B0057}" dt="2020-01-10T14:24:51.379" v="74"/>
        <pc:sldMkLst>
          <pc:docMk/>
          <pc:sldMk cId="1004681759" sldId="262"/>
        </pc:sldMkLst>
      </pc:sldChg>
    </pc:docChg>
  </pc:docChgLst>
  <pc:docChgLst>
    <pc:chgData name="Lisa Phillips (1907938)" userId="S::1907938@student.uwtsd.ac.uk::9758ac2c-8e30-49fc-89e4-88ceb2a106c5" providerId="AD" clId="Web-{93D44931-19C2-C0B5-BCDB-3D88B540C4FC}"/>
    <pc:docChg chg="addSld modSld">
      <pc:chgData name="Lisa Phillips (1907938)" userId="S::1907938@student.uwtsd.ac.uk::9758ac2c-8e30-49fc-89e4-88ceb2a106c5" providerId="AD" clId="Web-{93D44931-19C2-C0B5-BCDB-3D88B540C4FC}" dt="2020-01-10T14:01:34.017" v="993" actId="1076"/>
      <pc:docMkLst>
        <pc:docMk/>
      </pc:docMkLst>
      <pc:sldChg chg="modSp">
        <pc:chgData name="Lisa Phillips (1907938)" userId="S::1907938@student.uwtsd.ac.uk::9758ac2c-8e30-49fc-89e4-88ceb2a106c5" providerId="AD" clId="Web-{93D44931-19C2-C0B5-BCDB-3D88B540C4FC}" dt="2020-01-10T12:28:05.810" v="245" actId="20577"/>
        <pc:sldMkLst>
          <pc:docMk/>
          <pc:sldMk cId="1379305003" sldId="256"/>
        </pc:sldMkLst>
        <pc:spChg chg="mod">
          <ac:chgData name="Lisa Phillips (1907938)" userId="S::1907938@student.uwtsd.ac.uk::9758ac2c-8e30-49fc-89e4-88ceb2a106c5" providerId="AD" clId="Web-{93D44931-19C2-C0B5-BCDB-3D88B540C4FC}" dt="2020-01-10T12:27:07.498" v="211" actId="14100"/>
          <ac:spMkLst>
            <pc:docMk/>
            <pc:sldMk cId="1379305003" sldId="256"/>
            <ac:spMk id="2" creationId="{00000000-0000-0000-0000-000000000000}"/>
          </ac:spMkLst>
        </pc:spChg>
        <pc:spChg chg="mod">
          <ac:chgData name="Lisa Phillips (1907938)" userId="S::1907938@student.uwtsd.ac.uk::9758ac2c-8e30-49fc-89e4-88ceb2a106c5" providerId="AD" clId="Web-{93D44931-19C2-C0B5-BCDB-3D88B540C4FC}" dt="2020-01-10T12:28:05.810" v="245" actId="20577"/>
          <ac:spMkLst>
            <pc:docMk/>
            <pc:sldMk cId="1379305003" sldId="256"/>
            <ac:spMk id="3" creationId="{00000000-0000-0000-0000-000000000000}"/>
          </ac:spMkLst>
        </pc:spChg>
      </pc:sldChg>
      <pc:sldChg chg="modSp new">
        <pc:chgData name="Lisa Phillips (1907938)" userId="S::1907938@student.uwtsd.ac.uk::9758ac2c-8e30-49fc-89e4-88ceb2a106c5" providerId="AD" clId="Web-{93D44931-19C2-C0B5-BCDB-3D88B540C4FC}" dt="2020-01-10T12:39:32.002" v="557" actId="20577"/>
        <pc:sldMkLst>
          <pc:docMk/>
          <pc:sldMk cId="2934888138" sldId="257"/>
        </pc:sldMkLst>
        <pc:spChg chg="mod">
          <ac:chgData name="Lisa Phillips (1907938)" userId="S::1907938@student.uwtsd.ac.uk::9758ac2c-8e30-49fc-89e4-88ceb2a106c5" providerId="AD" clId="Web-{93D44931-19C2-C0B5-BCDB-3D88B540C4FC}" dt="2020-01-10T12:21:10.730" v="52" actId="20577"/>
          <ac:spMkLst>
            <pc:docMk/>
            <pc:sldMk cId="2934888138" sldId="257"/>
            <ac:spMk id="2" creationId="{A2B17DA3-30D3-4791-A424-B1AE634AF21E}"/>
          </ac:spMkLst>
        </pc:spChg>
        <pc:spChg chg="mod">
          <ac:chgData name="Lisa Phillips (1907938)" userId="S::1907938@student.uwtsd.ac.uk::9758ac2c-8e30-49fc-89e4-88ceb2a106c5" providerId="AD" clId="Web-{93D44931-19C2-C0B5-BCDB-3D88B540C4FC}" dt="2020-01-10T12:39:32.002" v="557" actId="20577"/>
          <ac:spMkLst>
            <pc:docMk/>
            <pc:sldMk cId="2934888138" sldId="257"/>
            <ac:spMk id="3" creationId="{9A83FFE3-7A9C-45DE-BC2B-2D00D3CDDD26}"/>
          </ac:spMkLst>
        </pc:spChg>
      </pc:sldChg>
      <pc:sldChg chg="modSp new">
        <pc:chgData name="Lisa Phillips (1907938)" userId="S::1907938@student.uwtsd.ac.uk::9758ac2c-8e30-49fc-89e4-88ceb2a106c5" providerId="AD" clId="Web-{93D44931-19C2-C0B5-BCDB-3D88B540C4FC}" dt="2020-01-10T14:01:34.017" v="993" actId="1076"/>
        <pc:sldMkLst>
          <pc:docMk/>
          <pc:sldMk cId="3186875086" sldId="258"/>
        </pc:sldMkLst>
        <pc:spChg chg="mod">
          <ac:chgData name="Lisa Phillips (1907938)" userId="S::1907938@student.uwtsd.ac.uk::9758ac2c-8e30-49fc-89e4-88ceb2a106c5" providerId="AD" clId="Web-{93D44931-19C2-C0B5-BCDB-3D88B540C4FC}" dt="2020-01-10T12:21:48.933" v="61" actId="20577"/>
          <ac:spMkLst>
            <pc:docMk/>
            <pc:sldMk cId="3186875086" sldId="258"/>
            <ac:spMk id="2" creationId="{5275EC92-F1DA-4D00-B7A5-C13E207A66ED}"/>
          </ac:spMkLst>
        </pc:spChg>
        <pc:spChg chg="mod">
          <ac:chgData name="Lisa Phillips (1907938)" userId="S::1907938@student.uwtsd.ac.uk::9758ac2c-8e30-49fc-89e4-88ceb2a106c5" providerId="AD" clId="Web-{93D44931-19C2-C0B5-BCDB-3D88B540C4FC}" dt="2020-01-10T14:01:34.017" v="993" actId="1076"/>
          <ac:spMkLst>
            <pc:docMk/>
            <pc:sldMk cId="3186875086" sldId="258"/>
            <ac:spMk id="3" creationId="{C8C605C3-F225-4C49-B43B-804C81F53A38}"/>
          </ac:spMkLst>
        </pc:spChg>
      </pc:sldChg>
      <pc:sldChg chg="addSp delSp modSp new mod modClrScheme chgLayout">
        <pc:chgData name="Lisa Phillips (1907938)" userId="S::1907938@student.uwtsd.ac.uk::9758ac2c-8e30-49fc-89e4-88ceb2a106c5" providerId="AD" clId="Web-{93D44931-19C2-C0B5-BCDB-3D88B540C4FC}" dt="2020-01-10T12:53:10.187" v="855"/>
        <pc:sldMkLst>
          <pc:docMk/>
          <pc:sldMk cId="1037614563" sldId="259"/>
        </pc:sldMkLst>
        <pc:spChg chg="mod ord">
          <ac:chgData name="Lisa Phillips (1907938)" userId="S::1907938@student.uwtsd.ac.uk::9758ac2c-8e30-49fc-89e4-88ceb2a106c5" providerId="AD" clId="Web-{93D44931-19C2-C0B5-BCDB-3D88B540C4FC}" dt="2020-01-10T12:53:10.187" v="855"/>
          <ac:spMkLst>
            <pc:docMk/>
            <pc:sldMk cId="1037614563" sldId="259"/>
            <ac:spMk id="2" creationId="{0070C6A0-671F-49C3-8221-6F57737D9D7D}"/>
          </ac:spMkLst>
        </pc:spChg>
        <pc:spChg chg="mod ord">
          <ac:chgData name="Lisa Phillips (1907938)" userId="S::1907938@student.uwtsd.ac.uk::9758ac2c-8e30-49fc-89e4-88ceb2a106c5" providerId="AD" clId="Web-{93D44931-19C2-C0B5-BCDB-3D88B540C4FC}" dt="2020-01-10T12:53:10.187" v="855"/>
          <ac:spMkLst>
            <pc:docMk/>
            <pc:sldMk cId="1037614563" sldId="259"/>
            <ac:spMk id="3" creationId="{30F2E63A-698D-4D7A-B212-0568B0135C69}"/>
          </ac:spMkLst>
        </pc:spChg>
        <pc:spChg chg="add del mod">
          <ac:chgData name="Lisa Phillips (1907938)" userId="S::1907938@student.uwtsd.ac.uk::9758ac2c-8e30-49fc-89e4-88ceb2a106c5" providerId="AD" clId="Web-{93D44931-19C2-C0B5-BCDB-3D88B540C4FC}" dt="2020-01-10T12:51:38.687" v="853"/>
          <ac:spMkLst>
            <pc:docMk/>
            <pc:sldMk cId="1037614563" sldId="259"/>
            <ac:spMk id="5" creationId="{BF7B8DD3-439C-4E9E-A8F3-1D7E7D2DB57B}"/>
          </ac:spMkLst>
        </pc:spChg>
        <pc:spChg chg="add del mod ord">
          <ac:chgData name="Lisa Phillips (1907938)" userId="S::1907938@student.uwtsd.ac.uk::9758ac2c-8e30-49fc-89e4-88ceb2a106c5" providerId="AD" clId="Web-{93D44931-19C2-C0B5-BCDB-3D88B540C4FC}" dt="2020-01-10T12:53:10.187" v="855"/>
          <ac:spMkLst>
            <pc:docMk/>
            <pc:sldMk cId="1037614563" sldId="259"/>
            <ac:spMk id="6" creationId="{A0CA75B4-1595-4FBF-BF6A-8FC70A7DADA5}"/>
          </ac:spMkLst>
        </pc:spChg>
        <pc:spChg chg="add del mod ord">
          <ac:chgData name="Lisa Phillips (1907938)" userId="S::1907938@student.uwtsd.ac.uk::9758ac2c-8e30-49fc-89e4-88ceb2a106c5" providerId="AD" clId="Web-{93D44931-19C2-C0B5-BCDB-3D88B540C4FC}" dt="2020-01-10T12:53:10.187" v="855"/>
          <ac:spMkLst>
            <pc:docMk/>
            <pc:sldMk cId="1037614563" sldId="259"/>
            <ac:spMk id="7" creationId="{E5FC4B35-DEFF-4117-B2B7-1F5BC8C1A2F5}"/>
          </ac:spMkLst>
        </pc:spChg>
        <pc:spChg chg="add del mod ord">
          <ac:chgData name="Lisa Phillips (1907938)" userId="S::1907938@student.uwtsd.ac.uk::9758ac2c-8e30-49fc-89e4-88ceb2a106c5" providerId="AD" clId="Web-{93D44931-19C2-C0B5-BCDB-3D88B540C4FC}" dt="2020-01-10T12:53:10.187" v="855"/>
          <ac:spMkLst>
            <pc:docMk/>
            <pc:sldMk cId="1037614563" sldId="259"/>
            <ac:spMk id="8" creationId="{E0403894-BBA7-4ADD-84C1-1CEBF6341B7C}"/>
          </ac:spMkLst>
        </pc:spChg>
      </pc:sldChg>
      <pc:sldChg chg="modSp new">
        <pc:chgData name="Lisa Phillips (1907938)" userId="S::1907938@student.uwtsd.ac.uk::9758ac2c-8e30-49fc-89e4-88ceb2a106c5" providerId="AD" clId="Web-{93D44931-19C2-C0B5-BCDB-3D88B540C4FC}" dt="2020-01-10T12:49:06.974" v="837" actId="14100"/>
        <pc:sldMkLst>
          <pc:docMk/>
          <pc:sldMk cId="636770554" sldId="260"/>
        </pc:sldMkLst>
        <pc:spChg chg="mod">
          <ac:chgData name="Lisa Phillips (1907938)" userId="S::1907938@student.uwtsd.ac.uk::9758ac2c-8e30-49fc-89e4-88ceb2a106c5" providerId="AD" clId="Web-{93D44931-19C2-C0B5-BCDB-3D88B540C4FC}" dt="2020-01-10T12:24:04.731" v="115" actId="20577"/>
          <ac:spMkLst>
            <pc:docMk/>
            <pc:sldMk cId="636770554" sldId="260"/>
            <ac:spMk id="2" creationId="{A130815D-711E-4F97-A653-01DCA7224E65}"/>
          </ac:spMkLst>
        </pc:spChg>
        <pc:spChg chg="mod">
          <ac:chgData name="Lisa Phillips (1907938)" userId="S::1907938@student.uwtsd.ac.uk::9758ac2c-8e30-49fc-89e4-88ceb2a106c5" providerId="AD" clId="Web-{93D44931-19C2-C0B5-BCDB-3D88B540C4FC}" dt="2020-01-10T12:49:06.974" v="837" actId="14100"/>
          <ac:spMkLst>
            <pc:docMk/>
            <pc:sldMk cId="636770554" sldId="260"/>
            <ac:spMk id="3" creationId="{87ABE6A1-DD95-4FC9-B4D2-E9F673C8BD9A}"/>
          </ac:spMkLst>
        </pc:spChg>
      </pc:sldChg>
      <pc:sldChg chg="addSp modSp new">
        <pc:chgData name="Lisa Phillips (1907938)" userId="S::1907938@student.uwtsd.ac.uk::9758ac2c-8e30-49fc-89e4-88ceb2a106c5" providerId="AD" clId="Web-{93D44931-19C2-C0B5-BCDB-3D88B540C4FC}" dt="2020-01-10T12:25:23.684" v="157" actId="20577"/>
        <pc:sldMkLst>
          <pc:docMk/>
          <pc:sldMk cId="4292991913" sldId="261"/>
        </pc:sldMkLst>
        <pc:spChg chg="add mod">
          <ac:chgData name="Lisa Phillips (1907938)" userId="S::1907938@student.uwtsd.ac.uk::9758ac2c-8e30-49fc-89e4-88ceb2a106c5" providerId="AD" clId="Web-{93D44931-19C2-C0B5-BCDB-3D88B540C4FC}" dt="2020-01-10T12:25:23.684" v="157" actId="20577"/>
          <ac:spMkLst>
            <pc:docMk/>
            <pc:sldMk cId="4292991913" sldId="261"/>
            <ac:spMk id="2" creationId="{911357DA-20D9-44E3-9817-ACE3D1BEBE36}"/>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48A87A34-81AB-432B-8DAE-1953F412C126}" type="datetimeFigureOut">
              <a:rPr lang="en-US" dirty="0"/>
              <a:t>1/10/2020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1/10/2020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1/10/2020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8A87A34-81AB-432B-8DAE-1953F412C126}" type="datetimeFigureOut">
              <a:rPr lang="en-US" dirty="0"/>
              <a:t>1/10/2020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8A87A34-81AB-432B-8DAE-1953F412C126}" type="datetimeFigureOut">
              <a:rPr lang="en-US" dirty="0"/>
              <a:t>1/10/2020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8A87A34-81AB-432B-8DAE-1953F412C126}" type="datetimeFigureOut">
              <a:rPr lang="en-US" dirty="0"/>
              <a:t>1/10/2020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8A87A34-81AB-432B-8DAE-1953F412C126}" type="datetimeFigureOut">
              <a:rPr lang="en-US" dirty="0"/>
              <a:t>1/10/2020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1/10/2020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1/10/2020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1/10/2020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1/10/2020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1/10/2020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1/10/2020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1/10/2020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1/10/2020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1/10/2020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1/10/2020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mt="8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8A87A34-81AB-432B-8DAE-1953F412C126}" type="datetimeFigureOut">
              <a:rPr lang="en-US" dirty="0"/>
              <a:pPr/>
              <a:t>1/10/2020</a:t>
            </a:fld>
            <a:endParaRPr lang="en-US"/>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D22F896-40B5-4ADD-8801-0D06FADFA095}" type="slidenum">
              <a:rPr lang="en-US" dirty="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nice.org.uk/guidance/ng108" TargetMode="External"/><Relationship Id="rId2" Type="http://schemas.openxmlformats.org/officeDocument/2006/relationships/hyperlink" Target="https://www.basw.co.uk/about-basw/code-ethics" TargetMode="External"/><Relationship Id="rId1" Type="http://schemas.openxmlformats.org/officeDocument/2006/relationships/slideLayout" Target="../slideLayouts/slideLayout7.xml"/><Relationship Id="rId5" Type="http://schemas.openxmlformats.org/officeDocument/2006/relationships/hyperlink" Target="http://www.legislation.gov.uk/ukpga/2014/23/enacted" TargetMode="External"/><Relationship Id="rId4" Type="http://schemas.openxmlformats.org/officeDocument/2006/relationships/hyperlink" Target="http://www.legislation.gov.uk/ukpga/2005/9/conten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1300785"/>
            <a:ext cx="8913496" cy="1533853"/>
          </a:xfrm>
        </p:spPr>
        <p:txBody>
          <a:bodyPr>
            <a:normAutofit/>
          </a:bodyPr>
          <a:lstStyle/>
          <a:p>
            <a:r>
              <a:rPr lang="en-US">
                <a:ea typeface="+mj-lt"/>
                <a:cs typeface="+mj-lt"/>
              </a:rPr>
              <a:t>A CASE STUDY</a:t>
            </a:r>
            <a:br>
              <a:rPr lang="en-US">
                <a:ea typeface="+mj-lt"/>
                <a:cs typeface="+mj-lt"/>
              </a:rPr>
            </a:br>
            <a:r>
              <a:rPr lang="en-US">
                <a:ea typeface="+mj-lt"/>
                <a:cs typeface="+mj-lt"/>
              </a:rPr>
              <a:t>ETHICS, </a:t>
            </a:r>
            <a:r>
              <a:rPr lang="en-US" err="1">
                <a:ea typeface="+mj-lt"/>
                <a:cs typeface="+mj-lt"/>
              </a:rPr>
              <a:t>rISKS</a:t>
            </a:r>
            <a:r>
              <a:rPr lang="en-US">
                <a:ea typeface="+mj-lt"/>
                <a:cs typeface="+mj-lt"/>
              </a:rPr>
              <a:t> AND </a:t>
            </a:r>
            <a:r>
              <a:rPr lang="en-US" err="1">
                <a:ea typeface="+mj-lt"/>
                <a:cs typeface="+mj-lt"/>
              </a:rPr>
              <a:t>sOLUTIONS</a:t>
            </a:r>
            <a:endParaRPr lang="en-US" err="1"/>
          </a:p>
        </p:txBody>
      </p:sp>
      <p:sp>
        <p:nvSpPr>
          <p:cNvPr id="3" name="Subtitle 2"/>
          <p:cNvSpPr>
            <a:spLocks noGrp="1"/>
          </p:cNvSpPr>
          <p:nvPr>
            <p:ph type="subTitle" idx="1"/>
          </p:nvPr>
        </p:nvSpPr>
        <p:spPr/>
        <p:txBody>
          <a:bodyPr vert="horz" lIns="91440" tIns="45720" rIns="91440" bIns="45720" rtlCol="0" anchor="t">
            <a:normAutofit/>
          </a:bodyPr>
          <a:lstStyle/>
          <a:p>
            <a:endParaRPr lang="en-US"/>
          </a:p>
          <a:p>
            <a:endParaRPr lang="en-US"/>
          </a:p>
        </p:txBody>
      </p:sp>
    </p:spTree>
    <p:extLst>
      <p:ext uri="{BB962C8B-B14F-4D97-AF65-F5344CB8AC3E}">
        <p14:creationId xmlns:p14="http://schemas.microsoft.com/office/powerpoint/2010/main" val="13793050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B17DA3-30D3-4791-A424-B1AE634AF21E}"/>
              </a:ext>
            </a:extLst>
          </p:cNvPr>
          <p:cNvSpPr>
            <a:spLocks noGrp="1"/>
          </p:cNvSpPr>
          <p:nvPr>
            <p:ph type="title"/>
          </p:nvPr>
        </p:nvSpPr>
        <p:spPr/>
        <p:txBody>
          <a:bodyPr/>
          <a:lstStyle/>
          <a:p>
            <a:r>
              <a:rPr lang="en-GB" err="1"/>
              <a:t>rISKS</a:t>
            </a:r>
          </a:p>
        </p:txBody>
      </p:sp>
      <p:sp>
        <p:nvSpPr>
          <p:cNvPr id="3" name="Content Placeholder 2">
            <a:extLst>
              <a:ext uri="{FF2B5EF4-FFF2-40B4-BE49-F238E27FC236}">
                <a16:creationId xmlns:a16="http://schemas.microsoft.com/office/drawing/2014/main" id="{9A83FFE3-7A9C-45DE-BC2B-2D00D3CDDD26}"/>
              </a:ext>
            </a:extLst>
          </p:cNvPr>
          <p:cNvSpPr>
            <a:spLocks noGrp="1"/>
          </p:cNvSpPr>
          <p:nvPr>
            <p:ph sz="quarter" idx="13"/>
          </p:nvPr>
        </p:nvSpPr>
        <p:spPr>
          <a:xfrm>
            <a:off x="949216" y="2074697"/>
            <a:ext cx="10363826" cy="3424107"/>
          </a:xfrm>
        </p:spPr>
        <p:txBody>
          <a:bodyPr vert="horz" lIns="91440" tIns="45720" rIns="91440" bIns="45720" rtlCol="0" anchor="t">
            <a:normAutofit fontScale="92500" lnSpcReduction="10000"/>
          </a:bodyPr>
          <a:lstStyle/>
          <a:p>
            <a:r>
              <a:rPr lang="en-GB"/>
              <a:t>Visual Impairment, Renal Failure, Diabetes</a:t>
            </a:r>
          </a:p>
          <a:p>
            <a:r>
              <a:rPr lang="en-GB"/>
              <a:t>Emotionally Unstable Personality Disorder</a:t>
            </a:r>
          </a:p>
          <a:p>
            <a:r>
              <a:rPr lang="en-GB"/>
              <a:t>Homelessness, Trauma and Sexual Exploitation, unwanted pregnancy and risk of STD's</a:t>
            </a:r>
          </a:p>
          <a:p>
            <a:r>
              <a:rPr lang="en-GB"/>
              <a:t>Arrests and Criminalisation</a:t>
            </a:r>
          </a:p>
          <a:p>
            <a:r>
              <a:rPr lang="en-GB"/>
              <a:t>Suicidal Ideation, Self Neglect</a:t>
            </a:r>
          </a:p>
          <a:p>
            <a:r>
              <a:rPr lang="en-GB"/>
              <a:t>Further Damage to Family relationships</a:t>
            </a:r>
          </a:p>
          <a:p>
            <a:r>
              <a:rPr lang="en-GB"/>
              <a:t>Information Gaps</a:t>
            </a:r>
            <a:endParaRPr lang="en-GB" dirty="0"/>
          </a:p>
        </p:txBody>
      </p:sp>
    </p:spTree>
    <p:extLst>
      <p:ext uri="{BB962C8B-B14F-4D97-AF65-F5344CB8AC3E}">
        <p14:creationId xmlns:p14="http://schemas.microsoft.com/office/powerpoint/2010/main" val="29348881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75EC92-F1DA-4D00-B7A5-C13E207A66ED}"/>
              </a:ext>
            </a:extLst>
          </p:cNvPr>
          <p:cNvSpPr>
            <a:spLocks noGrp="1"/>
          </p:cNvSpPr>
          <p:nvPr>
            <p:ph type="title"/>
          </p:nvPr>
        </p:nvSpPr>
        <p:spPr>
          <a:xfrm>
            <a:off x="2304425" y="770917"/>
            <a:ext cx="8126076" cy="557952"/>
          </a:xfrm>
        </p:spPr>
        <p:txBody>
          <a:bodyPr>
            <a:normAutofit fontScale="90000"/>
          </a:bodyPr>
          <a:lstStyle/>
          <a:p>
            <a:r>
              <a:rPr lang="en-GB" err="1"/>
              <a:t>eTHICS</a:t>
            </a:r>
          </a:p>
        </p:txBody>
      </p:sp>
      <p:sp>
        <p:nvSpPr>
          <p:cNvPr id="6" name="TextBox 5">
            <a:extLst>
              <a:ext uri="{FF2B5EF4-FFF2-40B4-BE49-F238E27FC236}">
                <a16:creationId xmlns:a16="http://schemas.microsoft.com/office/drawing/2014/main" id="{80D239AA-197F-4784-8161-B36C9BEC2AFE}"/>
              </a:ext>
            </a:extLst>
          </p:cNvPr>
          <p:cNvSpPr txBox="1"/>
          <p:nvPr/>
        </p:nvSpPr>
        <p:spPr>
          <a:xfrm>
            <a:off x="1155099" y="2172215"/>
            <a:ext cx="10029825" cy="28007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ea typeface="+mn-lt"/>
                <a:cs typeface="+mn-lt"/>
              </a:rPr>
              <a:t>Social work is based on respect for the inherent worth and dignity of all people as expressed in the United Nations Universal Declaration of Human Rights (1948) and other related UN declarations on rights and the conventions derived from those declarations. </a:t>
            </a:r>
            <a:endParaRPr lang="en-US" sz="1600"/>
          </a:p>
          <a:p>
            <a:r>
              <a:rPr lang="en-GB" sz="1600">
                <a:ea typeface="+mn-lt"/>
                <a:cs typeface="+mn-lt"/>
              </a:rPr>
              <a:t>Social workers have a responsibility to promote social justice, in relation to society generally, and in relation to the people with whom they work. </a:t>
            </a:r>
            <a:endParaRPr lang="en-GB" sz="1600"/>
          </a:p>
          <a:p>
            <a:endParaRPr lang="en-GB" sz="1600" dirty="0">
              <a:ea typeface="+mn-lt"/>
              <a:cs typeface="+mn-lt"/>
            </a:endParaRPr>
          </a:p>
          <a:p>
            <a:r>
              <a:rPr lang="en-GB" sz="1600">
                <a:ea typeface="+mn-lt"/>
                <a:cs typeface="+mn-lt"/>
              </a:rPr>
              <a:t>Social workers have a responsibility to respect and uphold the values and principles of the profession and act in a reliable, honest and trustworthy manner. </a:t>
            </a:r>
            <a:endParaRPr lang="en-GB" sz="1600"/>
          </a:p>
          <a:p>
            <a:endParaRPr lang="en-GB" sz="1600" dirty="0">
              <a:ea typeface="+mn-lt"/>
              <a:cs typeface="+mn-lt"/>
            </a:endParaRPr>
          </a:p>
          <a:p>
            <a:r>
              <a:rPr lang="en-GB" sz="1600">
                <a:ea typeface="+mn-lt"/>
                <a:cs typeface="+mn-lt"/>
              </a:rPr>
              <a:t>Social workers should take into account appropriate codes of practice, legislation, governance frameworks, professional practice and training standards in each UK country, provided they are consistent with the Code of Ethics. (BASW, 2014)</a:t>
            </a:r>
            <a:endParaRPr lang="en-GB" sz="1600"/>
          </a:p>
        </p:txBody>
      </p:sp>
    </p:spTree>
    <p:extLst>
      <p:ext uri="{BB962C8B-B14F-4D97-AF65-F5344CB8AC3E}">
        <p14:creationId xmlns:p14="http://schemas.microsoft.com/office/powerpoint/2010/main" val="31868750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503895-EE85-4AC3-A5A6-DF79EE93B049}"/>
              </a:ext>
            </a:extLst>
          </p:cNvPr>
          <p:cNvSpPr>
            <a:spLocks noGrp="1"/>
          </p:cNvSpPr>
          <p:nvPr>
            <p:ph type="title"/>
          </p:nvPr>
        </p:nvSpPr>
        <p:spPr>
          <a:xfrm>
            <a:off x="2458369" y="680300"/>
            <a:ext cx="7934290" cy="298719"/>
          </a:xfrm>
        </p:spPr>
        <p:txBody>
          <a:bodyPr>
            <a:normAutofit fontScale="90000"/>
          </a:bodyPr>
          <a:lstStyle/>
          <a:p>
            <a:r>
              <a:rPr lang="en-GB"/>
              <a:t>Health Practitioners</a:t>
            </a:r>
          </a:p>
        </p:txBody>
      </p:sp>
      <p:sp>
        <p:nvSpPr>
          <p:cNvPr id="3" name="TextBox 2">
            <a:extLst>
              <a:ext uri="{FF2B5EF4-FFF2-40B4-BE49-F238E27FC236}">
                <a16:creationId xmlns:a16="http://schemas.microsoft.com/office/drawing/2014/main" id="{6DD880C6-D872-4B95-9561-55226EEF8871}"/>
              </a:ext>
            </a:extLst>
          </p:cNvPr>
          <p:cNvSpPr txBox="1"/>
          <p:nvPr/>
        </p:nvSpPr>
        <p:spPr>
          <a:xfrm flipH="1">
            <a:off x="4624773" y="2098846"/>
            <a:ext cx="3350483"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t>NG108 Decision Making and Mental Capacity,  (2018)</a:t>
            </a:r>
          </a:p>
          <a:p>
            <a:r>
              <a:rPr lang="en-GB" sz="2000" b="1"/>
              <a:t>(Guidance)</a:t>
            </a:r>
          </a:p>
        </p:txBody>
      </p:sp>
      <p:sp>
        <p:nvSpPr>
          <p:cNvPr id="4" name="TextBox 3">
            <a:extLst>
              <a:ext uri="{FF2B5EF4-FFF2-40B4-BE49-F238E27FC236}">
                <a16:creationId xmlns:a16="http://schemas.microsoft.com/office/drawing/2014/main" id="{6A26BF10-B0E8-4971-8E68-0DEA282D9DDF}"/>
              </a:ext>
            </a:extLst>
          </p:cNvPr>
          <p:cNvSpPr txBox="1"/>
          <p:nvPr/>
        </p:nvSpPr>
        <p:spPr>
          <a:xfrm>
            <a:off x="1595309" y="305778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Occupational </a:t>
            </a:r>
            <a:r>
              <a:rPr lang="en-GB"/>
              <a:t>Therapy</a:t>
            </a:r>
          </a:p>
        </p:txBody>
      </p:sp>
      <p:sp>
        <p:nvSpPr>
          <p:cNvPr id="5" name="TextBox 4">
            <a:extLst>
              <a:ext uri="{FF2B5EF4-FFF2-40B4-BE49-F238E27FC236}">
                <a16:creationId xmlns:a16="http://schemas.microsoft.com/office/drawing/2014/main" id="{55BDACF3-1144-4D44-BB20-BD77C9137DD7}"/>
              </a:ext>
            </a:extLst>
          </p:cNvPr>
          <p:cNvSpPr txBox="1"/>
          <p:nvPr/>
        </p:nvSpPr>
        <p:spPr>
          <a:xfrm>
            <a:off x="7973712" y="1452176"/>
            <a:ext cx="3124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Community Mental Health Team</a:t>
            </a:r>
            <a:endParaRPr lang="en-GB" dirty="0"/>
          </a:p>
        </p:txBody>
      </p:sp>
      <p:sp>
        <p:nvSpPr>
          <p:cNvPr id="6" name="TextBox 5">
            <a:extLst>
              <a:ext uri="{FF2B5EF4-FFF2-40B4-BE49-F238E27FC236}">
                <a16:creationId xmlns:a16="http://schemas.microsoft.com/office/drawing/2014/main" id="{4A1DF41B-67AE-4A7A-B3B6-20DF0BD90DC1}"/>
              </a:ext>
            </a:extLst>
          </p:cNvPr>
          <p:cNvSpPr txBox="1"/>
          <p:nvPr/>
        </p:nvSpPr>
        <p:spPr>
          <a:xfrm>
            <a:off x="1176724" y="1455266"/>
            <a:ext cx="37338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Approved Mental Health Practitioner </a:t>
            </a:r>
            <a:endParaRPr lang="en-GB" dirty="0"/>
          </a:p>
        </p:txBody>
      </p:sp>
      <p:sp>
        <p:nvSpPr>
          <p:cNvPr id="7" name="TextBox 6">
            <a:extLst>
              <a:ext uri="{FF2B5EF4-FFF2-40B4-BE49-F238E27FC236}">
                <a16:creationId xmlns:a16="http://schemas.microsoft.com/office/drawing/2014/main" id="{5CC0CFDF-F332-456A-A79D-F26E4EE73FB2}"/>
              </a:ext>
            </a:extLst>
          </p:cNvPr>
          <p:cNvSpPr txBox="1"/>
          <p:nvPr/>
        </p:nvSpPr>
        <p:spPr>
          <a:xfrm>
            <a:off x="6154952" y="1731748"/>
            <a:ext cx="54292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GP </a:t>
            </a:r>
            <a:endParaRPr lang="en-GB" dirty="0"/>
          </a:p>
        </p:txBody>
      </p:sp>
      <p:sp>
        <p:nvSpPr>
          <p:cNvPr id="8" name="TextBox 7">
            <a:extLst>
              <a:ext uri="{FF2B5EF4-FFF2-40B4-BE49-F238E27FC236}">
                <a16:creationId xmlns:a16="http://schemas.microsoft.com/office/drawing/2014/main" id="{E8DE12D3-4C15-4A91-8FED-098B8F911D06}"/>
              </a:ext>
            </a:extLst>
          </p:cNvPr>
          <p:cNvSpPr txBox="1"/>
          <p:nvPr/>
        </p:nvSpPr>
        <p:spPr>
          <a:xfrm>
            <a:off x="8353425" y="2785934"/>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Independent Consultant Practitioner</a:t>
            </a:r>
            <a:endParaRPr lang="en-GB" dirty="0"/>
          </a:p>
        </p:txBody>
      </p:sp>
      <p:sp>
        <p:nvSpPr>
          <p:cNvPr id="9" name="TextBox 8">
            <a:extLst>
              <a:ext uri="{FF2B5EF4-FFF2-40B4-BE49-F238E27FC236}">
                <a16:creationId xmlns:a16="http://schemas.microsoft.com/office/drawing/2014/main" id="{2E46FE37-250A-48A2-B492-C4AE0E491E4F}"/>
              </a:ext>
            </a:extLst>
          </p:cNvPr>
          <p:cNvSpPr txBox="1"/>
          <p:nvPr/>
        </p:nvSpPr>
        <p:spPr>
          <a:xfrm>
            <a:off x="5500559" y="3532230"/>
            <a:ext cx="9715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solidFill>
                  <a:srgbClr val="FF0000"/>
                </a:solidFill>
              </a:rPr>
              <a:t>CAMHS</a:t>
            </a:r>
            <a:endParaRPr lang="en-GB" dirty="0">
              <a:solidFill>
                <a:srgbClr val="FF0000"/>
              </a:solidFill>
            </a:endParaRPr>
          </a:p>
        </p:txBody>
      </p:sp>
      <p:sp>
        <p:nvSpPr>
          <p:cNvPr id="10" name="TextBox 9">
            <a:extLst>
              <a:ext uri="{FF2B5EF4-FFF2-40B4-BE49-F238E27FC236}">
                <a16:creationId xmlns:a16="http://schemas.microsoft.com/office/drawing/2014/main" id="{B34165E6-C932-455E-B7FA-7B9D549344FC}"/>
              </a:ext>
            </a:extLst>
          </p:cNvPr>
          <p:cNvSpPr txBox="1"/>
          <p:nvPr/>
        </p:nvSpPr>
        <p:spPr>
          <a:xfrm>
            <a:off x="2997268" y="4743978"/>
            <a:ext cx="1723767"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b="1" u="sng"/>
              <a:t>OTHERS</a:t>
            </a:r>
            <a:endParaRPr lang="en-GB" sz="3200" b="1" u="sng" dirty="0"/>
          </a:p>
        </p:txBody>
      </p:sp>
      <p:sp>
        <p:nvSpPr>
          <p:cNvPr id="11" name="TextBox 10">
            <a:extLst>
              <a:ext uri="{FF2B5EF4-FFF2-40B4-BE49-F238E27FC236}">
                <a16:creationId xmlns:a16="http://schemas.microsoft.com/office/drawing/2014/main" id="{14E41281-9749-41F8-9A9B-DF3769D4F6DA}"/>
              </a:ext>
            </a:extLst>
          </p:cNvPr>
          <p:cNvSpPr txBox="1"/>
          <p:nvPr/>
        </p:nvSpPr>
        <p:spPr>
          <a:xfrm>
            <a:off x="5795409" y="5839711"/>
            <a:ext cx="81161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Police</a:t>
            </a:r>
            <a:endParaRPr lang="en-GB" dirty="0"/>
          </a:p>
        </p:txBody>
      </p:sp>
      <p:sp>
        <p:nvSpPr>
          <p:cNvPr id="12" name="TextBox 11">
            <a:extLst>
              <a:ext uri="{FF2B5EF4-FFF2-40B4-BE49-F238E27FC236}">
                <a16:creationId xmlns:a16="http://schemas.microsoft.com/office/drawing/2014/main" id="{5D2A1A8C-FAAE-4B6D-AD17-0815F2F9AFB8}"/>
              </a:ext>
            </a:extLst>
          </p:cNvPr>
          <p:cNvSpPr txBox="1"/>
          <p:nvPr/>
        </p:nvSpPr>
        <p:spPr>
          <a:xfrm>
            <a:off x="2156416" y="5903506"/>
            <a:ext cx="81161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Family</a:t>
            </a:r>
            <a:endParaRPr lang="en-GB" dirty="0"/>
          </a:p>
        </p:txBody>
      </p:sp>
      <p:sp>
        <p:nvSpPr>
          <p:cNvPr id="13" name="TextBox 12">
            <a:extLst>
              <a:ext uri="{FF2B5EF4-FFF2-40B4-BE49-F238E27FC236}">
                <a16:creationId xmlns:a16="http://schemas.microsoft.com/office/drawing/2014/main" id="{3C18AEA3-2616-46FD-9FBF-5E56C7DA4061}"/>
              </a:ext>
            </a:extLst>
          </p:cNvPr>
          <p:cNvSpPr txBox="1"/>
          <p:nvPr/>
        </p:nvSpPr>
        <p:spPr>
          <a:xfrm>
            <a:off x="3804019" y="5771043"/>
            <a:ext cx="94452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Housing</a:t>
            </a:r>
            <a:endParaRPr lang="en-GB" dirty="0"/>
          </a:p>
        </p:txBody>
      </p:sp>
    </p:spTree>
    <p:extLst>
      <p:ext uri="{BB962C8B-B14F-4D97-AF65-F5344CB8AC3E}">
        <p14:creationId xmlns:p14="http://schemas.microsoft.com/office/powerpoint/2010/main" val="1773871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0C6A0-671F-49C3-8221-6F57737D9D7D}"/>
              </a:ext>
            </a:extLst>
          </p:cNvPr>
          <p:cNvSpPr>
            <a:spLocks noGrp="1"/>
          </p:cNvSpPr>
          <p:nvPr>
            <p:ph type="title"/>
          </p:nvPr>
        </p:nvSpPr>
        <p:spPr/>
        <p:txBody>
          <a:bodyPr/>
          <a:lstStyle/>
          <a:p>
            <a:r>
              <a:rPr lang="en-GB"/>
              <a:t>LEGISLATION AND </a:t>
            </a:r>
            <a:r>
              <a:rPr lang="en-GB" err="1"/>
              <a:t>gUIDELINES</a:t>
            </a:r>
          </a:p>
        </p:txBody>
      </p:sp>
      <p:sp>
        <p:nvSpPr>
          <p:cNvPr id="3" name="Content Placeholder 2">
            <a:extLst>
              <a:ext uri="{FF2B5EF4-FFF2-40B4-BE49-F238E27FC236}">
                <a16:creationId xmlns:a16="http://schemas.microsoft.com/office/drawing/2014/main" id="{30F2E63A-698D-4D7A-B212-0568B0135C69}"/>
              </a:ext>
            </a:extLst>
          </p:cNvPr>
          <p:cNvSpPr>
            <a:spLocks noGrp="1"/>
          </p:cNvSpPr>
          <p:nvPr>
            <p:ph sz="quarter" idx="13"/>
          </p:nvPr>
        </p:nvSpPr>
        <p:spPr>
          <a:xfrm>
            <a:off x="1517521" y="2474541"/>
            <a:ext cx="9304402" cy="2621158"/>
          </a:xfrm>
        </p:spPr>
        <p:txBody>
          <a:bodyPr vert="horz" lIns="91440" tIns="45720" rIns="91440" bIns="45720" rtlCol="0" anchor="t">
            <a:normAutofit/>
          </a:bodyPr>
          <a:lstStyle/>
          <a:p>
            <a:r>
              <a:rPr lang="en-GB"/>
              <a:t>Mental Capacity Act 2005</a:t>
            </a:r>
          </a:p>
          <a:p>
            <a:r>
              <a:rPr lang="en-GB"/>
              <a:t>Nice Guidelines NG 108</a:t>
            </a:r>
          </a:p>
          <a:p>
            <a:r>
              <a:rPr lang="en-GB"/>
              <a:t>Dols </a:t>
            </a:r>
          </a:p>
          <a:p>
            <a:r>
              <a:rPr lang="en-GB"/>
              <a:t>POVA</a:t>
            </a:r>
          </a:p>
          <a:p>
            <a:r>
              <a:rPr lang="en-GB"/>
              <a:t>Care Act 2014</a:t>
            </a:r>
            <a:endParaRPr lang="en-GB" dirty="0"/>
          </a:p>
          <a:p>
            <a:pPr marL="0" indent="0">
              <a:buNone/>
            </a:pPr>
            <a:endParaRPr lang="en-GB"/>
          </a:p>
          <a:p>
            <a:endParaRPr lang="en-GB"/>
          </a:p>
        </p:txBody>
      </p:sp>
    </p:spTree>
    <p:extLst>
      <p:ext uri="{BB962C8B-B14F-4D97-AF65-F5344CB8AC3E}">
        <p14:creationId xmlns:p14="http://schemas.microsoft.com/office/powerpoint/2010/main" val="10376145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0815D-711E-4F97-A653-01DCA7224E65}"/>
              </a:ext>
            </a:extLst>
          </p:cNvPr>
          <p:cNvSpPr>
            <a:spLocks noGrp="1"/>
          </p:cNvSpPr>
          <p:nvPr>
            <p:ph type="title"/>
          </p:nvPr>
        </p:nvSpPr>
        <p:spPr/>
        <p:txBody>
          <a:bodyPr/>
          <a:lstStyle/>
          <a:p>
            <a:r>
              <a:rPr lang="en-GB" err="1"/>
              <a:t>sOLUTIONS</a:t>
            </a:r>
          </a:p>
        </p:txBody>
      </p:sp>
      <p:sp>
        <p:nvSpPr>
          <p:cNvPr id="3" name="Content Placeholder 2">
            <a:extLst>
              <a:ext uri="{FF2B5EF4-FFF2-40B4-BE49-F238E27FC236}">
                <a16:creationId xmlns:a16="http://schemas.microsoft.com/office/drawing/2014/main" id="{87ABE6A1-DD95-4FC9-B4D2-E9F673C8BD9A}"/>
              </a:ext>
            </a:extLst>
          </p:cNvPr>
          <p:cNvSpPr>
            <a:spLocks noGrp="1"/>
          </p:cNvSpPr>
          <p:nvPr>
            <p:ph sz="quarter" idx="13"/>
          </p:nvPr>
        </p:nvSpPr>
        <p:spPr>
          <a:xfrm>
            <a:off x="913774" y="2367092"/>
            <a:ext cx="1744989" cy="3424107"/>
          </a:xfrm>
        </p:spPr>
        <p:txBody>
          <a:bodyPr vert="horz" lIns="91440" tIns="45720" rIns="91440" bIns="45720" rtlCol="0" anchor="t">
            <a:normAutofit lnSpcReduction="10000"/>
          </a:bodyPr>
          <a:lstStyle/>
          <a:p>
            <a:r>
              <a:rPr lang="en-GB"/>
              <a:t>Housing</a:t>
            </a:r>
          </a:p>
          <a:p>
            <a:r>
              <a:rPr lang="en-GB"/>
              <a:t>Social Care</a:t>
            </a:r>
          </a:p>
          <a:p>
            <a:r>
              <a:rPr lang="en-GB"/>
              <a:t>Health</a:t>
            </a:r>
          </a:p>
          <a:p>
            <a:r>
              <a:rPr lang="en-GB"/>
              <a:t>Third Sector</a:t>
            </a:r>
          </a:p>
          <a:p>
            <a:r>
              <a:rPr lang="en-GB"/>
              <a:t>Police</a:t>
            </a:r>
          </a:p>
          <a:p>
            <a:r>
              <a:rPr lang="en-GB"/>
              <a:t>Family</a:t>
            </a:r>
          </a:p>
        </p:txBody>
      </p:sp>
    </p:spTree>
    <p:extLst>
      <p:ext uri="{BB962C8B-B14F-4D97-AF65-F5344CB8AC3E}">
        <p14:creationId xmlns:p14="http://schemas.microsoft.com/office/powerpoint/2010/main" val="6367705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11357DA-20D9-44E3-9817-ACE3D1BEBE36}"/>
              </a:ext>
            </a:extLst>
          </p:cNvPr>
          <p:cNvSpPr txBox="1"/>
          <p:nvPr/>
        </p:nvSpPr>
        <p:spPr>
          <a:xfrm>
            <a:off x="4704080" y="345440"/>
            <a:ext cx="251968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a:t>REFERENCES</a:t>
            </a:r>
            <a:endParaRPr lang="en-US" sz="3200"/>
          </a:p>
        </p:txBody>
      </p:sp>
      <p:sp>
        <p:nvSpPr>
          <p:cNvPr id="3" name="TextBox 2">
            <a:extLst>
              <a:ext uri="{FF2B5EF4-FFF2-40B4-BE49-F238E27FC236}">
                <a16:creationId xmlns:a16="http://schemas.microsoft.com/office/drawing/2014/main" id="{950F7429-0991-4AD5-8F61-D228E649DD41}"/>
              </a:ext>
            </a:extLst>
          </p:cNvPr>
          <p:cNvSpPr txBox="1"/>
          <p:nvPr/>
        </p:nvSpPr>
        <p:spPr>
          <a:xfrm>
            <a:off x="1082750" y="1153633"/>
            <a:ext cx="9995128"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The Code of Ethics for Social Work</a:t>
            </a:r>
          </a:p>
          <a:p>
            <a:r>
              <a:rPr lang="en-GB">
                <a:hlinkClick r:id="rId2"/>
              </a:rPr>
              <a:t>https://www.basw.co.uk/about-basw/code-ethics</a:t>
            </a:r>
            <a:r>
              <a:rPr lang="en-GB"/>
              <a:t> </a:t>
            </a:r>
          </a:p>
          <a:p>
            <a:r>
              <a:rPr lang="en-GB"/>
              <a:t>Accessed 09/01/2020 @21:21</a:t>
            </a:r>
          </a:p>
          <a:p>
            <a:endParaRPr lang="en-GB"/>
          </a:p>
          <a:p>
            <a:r>
              <a:rPr lang="en-GB"/>
              <a:t>NICE Decision Making and Mental Capacity</a:t>
            </a:r>
          </a:p>
          <a:p>
            <a:r>
              <a:rPr lang="en-GB">
                <a:hlinkClick r:id="rId3"/>
              </a:rPr>
              <a:t>https://www.nice.org.uk/guidance/ng108</a:t>
            </a:r>
          </a:p>
          <a:p>
            <a:r>
              <a:rPr lang="en-GB"/>
              <a:t>Accessed 10/01/20 @17:25</a:t>
            </a:r>
          </a:p>
          <a:p>
            <a:endParaRPr lang="en-GB"/>
          </a:p>
          <a:p>
            <a:r>
              <a:rPr lang="en-GB"/>
              <a:t>Mental Capacity Act 2005</a:t>
            </a:r>
          </a:p>
          <a:p>
            <a:r>
              <a:rPr lang="en-GB">
                <a:hlinkClick r:id="rId4"/>
              </a:rPr>
              <a:t>http://www.legislation.gov.uk/ukpga/2005/9/contents</a:t>
            </a:r>
          </a:p>
          <a:p>
            <a:r>
              <a:rPr lang="en-GB"/>
              <a:t>Accessed 10/01/20 @17:32</a:t>
            </a:r>
          </a:p>
          <a:p>
            <a:endParaRPr lang="en-GB"/>
          </a:p>
          <a:p>
            <a:r>
              <a:rPr lang="en-GB"/>
              <a:t>Care Act 2015</a:t>
            </a:r>
          </a:p>
          <a:p>
            <a:r>
              <a:rPr lang="en-GB">
                <a:hlinkClick r:id="rId5"/>
              </a:rPr>
              <a:t>http://www.legislation.gov.uk/ukpga/2014/23/enacted</a:t>
            </a:r>
          </a:p>
          <a:p>
            <a:r>
              <a:rPr lang="en-GB"/>
              <a:t>Accessed 10/01/20 @17:40</a:t>
            </a:r>
            <a:endParaRPr lang="en-GB" dirty="0">
              <a:solidFill>
                <a:srgbClr val="000000"/>
              </a:solidFill>
            </a:endParaRPr>
          </a:p>
        </p:txBody>
      </p:sp>
    </p:spTree>
    <p:extLst>
      <p:ext uri="{BB962C8B-B14F-4D97-AF65-F5344CB8AC3E}">
        <p14:creationId xmlns:p14="http://schemas.microsoft.com/office/powerpoint/2010/main" val="4292991913"/>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27537E"/>
      </a:dk2>
      <a:lt2>
        <a:srgbClr val="AABED7"/>
      </a:lt2>
      <a:accent1>
        <a:srgbClr val="E34B7A"/>
      </a:accent1>
      <a:accent2>
        <a:srgbClr val="AC339A"/>
      </a:accent2>
      <a:accent3>
        <a:srgbClr val="6953B7"/>
      </a:accent3>
      <a:accent4>
        <a:srgbClr val="1D7EAB"/>
      </a:accent4>
      <a:accent5>
        <a:srgbClr val="43AFD6"/>
      </a:accent5>
      <a:accent6>
        <a:srgbClr val="DE85E1"/>
      </a:accent6>
      <a:hlink>
        <a:srgbClr val="ED87A6"/>
      </a:hlink>
      <a:folHlink>
        <a:srgbClr val="C99EAC"/>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78000"/>
                <a:shade val="100000"/>
                <a:hueMod val="136000"/>
                <a:satMod val="160000"/>
                <a:lumMod val="105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C71B277C-C29A-4BA0-A7BA-43502DF21AB3}"/>
    </a:ext>
  </a:extLst>
</a:theme>
</file>

<file path=docProps/app.xml><?xml version="1.0" encoding="utf-8"?>
<Properties xmlns="http://schemas.openxmlformats.org/officeDocument/2006/extended-properties" xmlns:vt="http://schemas.openxmlformats.org/officeDocument/2006/docPropsVTypes">
  <Template>TC104033925[[fn=Droplet]]</Template>
  <Application>Microsoft Office PowerPoint</Application>
  <PresentationFormat>Widescreen</PresentationFormat>
  <Slides>7</Slides>
  <Notes>0</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Droplet</vt:lpstr>
      <vt:lpstr>A CASE STUDY ETHICS, rISKS AND sOLUTIONS</vt:lpstr>
      <vt:lpstr>rISKS</vt:lpstr>
      <vt:lpstr>eTHICS</vt:lpstr>
      <vt:lpstr>Health Practitioners</vt:lpstr>
      <vt:lpstr>LEGISLATION AND gUIDELINES</vt:lpstr>
      <vt:lpstr>sOLUTIONS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190</cp:revision>
  <dcterms:created xsi:type="dcterms:W3CDTF">2020-01-10T12:19:07Z</dcterms:created>
  <dcterms:modified xsi:type="dcterms:W3CDTF">2020-01-10T18:28:44Z</dcterms:modified>
</cp:coreProperties>
</file>