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6" r:id="rId9"/>
    <p:sldId id="267" r:id="rId10"/>
    <p:sldId id="269" r:id="rId11"/>
    <p:sldId id="260" r:id="rId12"/>
    <p:sldId id="261" r:id="rId13"/>
    <p:sldId id="262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81" y="802300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6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1" y="329309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5" y="798973"/>
            <a:ext cx="811019" cy="503578"/>
          </a:xfrm>
        </p:spPr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407991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457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5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7"/>
            <a:ext cx="8630447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7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08603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91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9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9311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2" y="804165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51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71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3" y="2023005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3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2083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2517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43385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2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1" cy="4658826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2" y="3205493"/>
            <a:ext cx="3275013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299291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8" y="482172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7" y="1129513"/>
            <a:ext cx="5532328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4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30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3" y="5469858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3" y="318642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3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59682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142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5"/>
            <a:ext cx="1615743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3" y="798975"/>
            <a:ext cx="7828831" cy="465988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109266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8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80" y="804521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80" y="2015734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475D6-5049-4C84-B714-5DB2AD7AE8C7}" type="datetimeFigureOut">
              <a:rPr lang="en-GB" smtClean="0"/>
              <a:t>04/12/2018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9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1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954E711B-6F25-49CA-8CC3-2FAADECE2E2F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8192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Digital Skills and 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Final lecture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6870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Previously we have looked at: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The role of blogging</a:t>
            </a:r>
          </a:p>
          <a:p>
            <a:r>
              <a:rPr lang="en-GB" sz="2000" dirty="0" smtClean="0"/>
              <a:t>Different types of research and how information is gathered</a:t>
            </a:r>
          </a:p>
          <a:p>
            <a:r>
              <a:rPr lang="en-GB" sz="2000" dirty="0" smtClean="0"/>
              <a:t>Gantt charts </a:t>
            </a:r>
            <a:endParaRPr lang="en-GB" sz="2000" dirty="0"/>
          </a:p>
          <a:p>
            <a:r>
              <a:rPr lang="en-GB" sz="2000" dirty="0" smtClean="0"/>
              <a:t>Questionnaires and question types – how questionnaires can be distributed electronically and the role of technology in displaying results</a:t>
            </a:r>
          </a:p>
          <a:p>
            <a:r>
              <a:rPr lang="en-GB" sz="2000" dirty="0" smtClean="0"/>
              <a:t>Website design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21203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 we will look at: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Today is the final session</a:t>
            </a:r>
          </a:p>
          <a:p>
            <a:r>
              <a:rPr lang="en-GB" sz="2000" dirty="0" smtClean="0"/>
              <a:t>We will focus on the methods for uploading your work to </a:t>
            </a:r>
            <a:r>
              <a:rPr lang="en-GB" sz="2000" dirty="0" err="1" smtClean="0"/>
              <a:t>Turnitin</a:t>
            </a:r>
            <a:endParaRPr lang="en-GB" sz="2000" dirty="0" smtClean="0"/>
          </a:p>
          <a:p>
            <a:r>
              <a:rPr lang="en-GB" sz="2000" dirty="0" smtClean="0"/>
              <a:t>What needs to be included in your submissions</a:t>
            </a:r>
          </a:p>
          <a:p>
            <a:r>
              <a:rPr lang="en-GB" sz="2000" dirty="0" smtClean="0"/>
              <a:t>Completion of blogs:  Editing current blogs, and writing one final blog which will analyse the module as a whole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63831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blog – things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Reflect on the elements you have learnt in the module – blogging, web design, questionnaires, </a:t>
            </a:r>
            <a:r>
              <a:rPr lang="en-GB" sz="2000" dirty="0" err="1" smtClean="0"/>
              <a:t>gantt</a:t>
            </a:r>
            <a:r>
              <a:rPr lang="en-GB" sz="2000" dirty="0" smtClean="0"/>
              <a:t> charts etc.</a:t>
            </a:r>
          </a:p>
          <a:p>
            <a:r>
              <a:rPr lang="en-GB" sz="2000" dirty="0" smtClean="0"/>
              <a:t>What elements you found challenging (how did that make you feel?  Motivated? Demotivated?)</a:t>
            </a:r>
          </a:p>
          <a:p>
            <a:r>
              <a:rPr lang="en-GB" sz="2000" dirty="0" smtClean="0"/>
              <a:t>What elements you found straight forward</a:t>
            </a:r>
          </a:p>
          <a:p>
            <a:r>
              <a:rPr lang="en-GB" sz="2000" dirty="0" smtClean="0"/>
              <a:t>What elements linked to previous knowledge</a:t>
            </a:r>
          </a:p>
          <a:p>
            <a:r>
              <a:rPr lang="en-GB" sz="2000" dirty="0" smtClean="0"/>
              <a:t>How the topics you have covered can support your future academic career (if you choose that path), and employability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62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1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Assignment 1 is your individual contribution to the module.</a:t>
            </a:r>
          </a:p>
          <a:p>
            <a:r>
              <a:rPr lang="en-GB" sz="2000" dirty="0" smtClean="0"/>
              <a:t>This element includes your blog (which you submit weekly)</a:t>
            </a:r>
          </a:p>
          <a:p>
            <a:r>
              <a:rPr lang="en-GB" sz="2000" dirty="0" smtClean="0"/>
              <a:t>The in-class assessment (completed and submitted last week)</a:t>
            </a:r>
          </a:p>
          <a:p>
            <a:r>
              <a:rPr lang="en-GB" sz="2000" dirty="0" smtClean="0"/>
              <a:t>NO OTHER SUBMISSIONS ARE REQUIRED FOR ASSIGNMENT 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3603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2 SUBMISSION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THIS IS YOUR GROUP TASKS1</a:t>
            </a:r>
          </a:p>
          <a:p>
            <a:r>
              <a:rPr lang="en-GB" sz="2000" dirty="0" smtClean="0"/>
              <a:t>FOR ASSIGNMENT 2 THERE ARE TWO SUBMISSION LINKS ON TURNITIN.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01313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1 – QUESTIONNAIRE SUBMISSION LINK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015734"/>
            <a:ext cx="9603275" cy="39532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u="sng" dirty="0" smtClean="0"/>
              <a:t>EACH MEMBER OF THE GROUP MUST SUBMIT – DO NOT WORRY ABOUT SIMILARITY PERCENTAGE!</a:t>
            </a:r>
          </a:p>
          <a:p>
            <a:pPr marL="0" indent="0" algn="ctr">
              <a:buNone/>
            </a:pPr>
            <a:endParaRPr lang="en-GB" sz="2000" b="1" u="sng" dirty="0" smtClean="0"/>
          </a:p>
          <a:p>
            <a:r>
              <a:rPr lang="en-GB" sz="2000" dirty="0" smtClean="0"/>
              <a:t>ELEMENTS TO INCLUDE : USING POWERPOINT</a:t>
            </a:r>
          </a:p>
          <a:p>
            <a:r>
              <a:rPr lang="en-GB" sz="2000" dirty="0" smtClean="0"/>
              <a:t>PAGE ONE LIST EACH MEMBER OF YOUR GROUP (WITH YOUR NAME FIRST) AND THE GMAIL/PASSWORD FOR THE QUESTIONNAIRE.</a:t>
            </a:r>
          </a:p>
          <a:p>
            <a:r>
              <a:rPr lang="en-GB" sz="2000" dirty="0" smtClean="0"/>
              <a:t>PAGE TWO ONWARDS:</a:t>
            </a:r>
          </a:p>
          <a:p>
            <a:pPr lvl="1"/>
            <a:r>
              <a:rPr lang="en-GB" sz="2000" dirty="0" smtClean="0"/>
              <a:t>SCREEN SHOTS OF THE QUESTIONS IN YOUR QUESTIONNAIRE</a:t>
            </a:r>
            <a:endParaRPr lang="en-GB" sz="2000" dirty="0"/>
          </a:p>
          <a:p>
            <a:pPr lvl="1"/>
            <a:r>
              <a:rPr lang="en-GB" sz="2000" dirty="0" smtClean="0"/>
              <a:t>SCREEN SHOTS OF THE GRAPHS/CHARTS CREATED FROM YOUR RESPONSES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46774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LINK 2 – WEBSITE SUBMISSION LINK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51580" y="2015734"/>
            <a:ext cx="9603275" cy="38770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1" u="sng" dirty="0"/>
              <a:t>EACH MEMBER OF THE GROUP MUST SUBMIT – DO NOT WORRY ABOUT SIMILARITY PERCENTAGE!</a:t>
            </a:r>
          </a:p>
          <a:p>
            <a:endParaRPr lang="en-GB" sz="2000" dirty="0" smtClean="0"/>
          </a:p>
          <a:p>
            <a:r>
              <a:rPr lang="en-GB" sz="2000" dirty="0" smtClean="0"/>
              <a:t>ELEMENTS </a:t>
            </a:r>
            <a:r>
              <a:rPr lang="en-GB" sz="2000" dirty="0"/>
              <a:t>TO INCLUDE : USING POWERPOINT</a:t>
            </a:r>
          </a:p>
          <a:p>
            <a:r>
              <a:rPr lang="en-GB" sz="2000" dirty="0"/>
              <a:t>PAGE ONE LIST EACH MEMBER OF YOUR GROUP (WITH YOUR NAME FIRST) AND THE GMAIL/PASSWORD FOR THE </a:t>
            </a:r>
            <a:r>
              <a:rPr lang="en-GB" sz="2000" dirty="0" smtClean="0"/>
              <a:t>WEBSITE.</a:t>
            </a:r>
            <a:endParaRPr lang="en-GB" sz="2000" dirty="0"/>
          </a:p>
          <a:p>
            <a:r>
              <a:rPr lang="en-GB" sz="2000" dirty="0"/>
              <a:t>PAGE TWO ONWARDS</a:t>
            </a:r>
            <a:r>
              <a:rPr lang="en-GB" sz="2000" dirty="0" smtClean="0"/>
              <a:t>:</a:t>
            </a:r>
          </a:p>
          <a:p>
            <a:pPr lvl="1"/>
            <a:r>
              <a:rPr lang="en-GB" sz="1850" dirty="0" smtClean="0"/>
              <a:t>SCREENSHOTS OF THE PAGES IN YOUR WEBSITE</a:t>
            </a:r>
          </a:p>
          <a:p>
            <a:pPr lvl="1"/>
            <a:r>
              <a:rPr lang="en-GB" sz="1850" dirty="0" smtClean="0"/>
              <a:t>SCREENSHOTS OF YOUR CONTRIBUTION</a:t>
            </a:r>
          </a:p>
          <a:p>
            <a:pPr lvl="1"/>
            <a:endParaRPr lang="en-GB" sz="1850" dirty="0" smtClean="0"/>
          </a:p>
          <a:p>
            <a:pPr lvl="1"/>
            <a:endParaRPr lang="en-GB" sz="185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2206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CONTRIBUTION AUDIT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YOUR CONTRIBUTION AUDIT CAN BE INCLUDED IN THE POWERPOINT SUBMISSION FOR THE QUESTIONNAIRE OR THE WEBSITE.  IT IS UP TO YOU.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2723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Wifi</a:t>
            </a:r>
            <a:r>
              <a:rPr lang="en-GB" dirty="0" smtClean="0"/>
              <a:t> password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6000" dirty="0" smtClean="0"/>
              <a:t>41D3h0ArIFbDX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16687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925" y="139700"/>
            <a:ext cx="25203150" cy="76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67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06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4250" y="0"/>
            <a:ext cx="5143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577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DEADLINE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 SUBMISSION DEADLINE IS FRIDAY DECEMBER 7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AT 3PM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89640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Assignment 2- Guidance Slides cohort 2 (1)</Template>
  <TotalTime>111</TotalTime>
  <Words>411</Words>
  <Application>Microsoft Office PowerPoint</Application>
  <PresentationFormat>Widescreen</PresentationFormat>
  <Paragraphs>50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MT</vt:lpstr>
      <vt:lpstr>Gallery</vt:lpstr>
      <vt:lpstr>Digital Skills and Research methods</vt:lpstr>
      <vt:lpstr>Previously we have looked at:</vt:lpstr>
      <vt:lpstr>Today we will look at:</vt:lpstr>
      <vt:lpstr>Final blog – things to consider</vt:lpstr>
      <vt:lpstr>Assignment 1 submission</vt:lpstr>
      <vt:lpstr>ASSIGNMENT 2 SUBMISSION</vt:lpstr>
      <vt:lpstr>LINK 1 – QUESTIONNAIRE SUBMISSION LINK</vt:lpstr>
      <vt:lpstr>LINK 2 – WEBSITE SUBMISSION LINK</vt:lpstr>
      <vt:lpstr>CONTRIBUTION AUDIT</vt:lpstr>
      <vt:lpstr>Wifi password</vt:lpstr>
      <vt:lpstr>PowerPoint Presentation</vt:lpstr>
      <vt:lpstr>PowerPoint Presentation</vt:lpstr>
      <vt:lpstr>PowerPoint Presentation</vt:lpstr>
      <vt:lpstr>SUBMISSION DEADLINE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</dc:title>
  <dc:creator>UWTSD</dc:creator>
  <cp:lastModifiedBy>UWTSD</cp:lastModifiedBy>
  <cp:revision>3</cp:revision>
  <dcterms:created xsi:type="dcterms:W3CDTF">2018-12-04T08:50:24Z</dcterms:created>
  <dcterms:modified xsi:type="dcterms:W3CDTF">2018-12-04T10:48:04Z</dcterms:modified>
</cp:coreProperties>
</file>