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notesMasterIdLst>
    <p:notesMasterId r:id="rId14"/>
  </p:notesMasterIdLst>
  <p:handoutMasterIdLst>
    <p:handoutMasterId r:id="rId15"/>
  </p:handoutMasterIdLst>
  <p:sldIdLst>
    <p:sldId id="275" r:id="rId2"/>
    <p:sldId id="261" r:id="rId3"/>
    <p:sldId id="302" r:id="rId4"/>
    <p:sldId id="305" r:id="rId5"/>
    <p:sldId id="293" r:id="rId6"/>
    <p:sldId id="285" r:id="rId7"/>
    <p:sldId id="303" r:id="rId8"/>
    <p:sldId id="284" r:id="rId9"/>
    <p:sldId id="297" r:id="rId10"/>
    <p:sldId id="292" r:id="rId11"/>
    <p:sldId id="294" r:id="rId12"/>
    <p:sldId id="306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2A354180-2ABB-B044-9F66-3B88D6D554E0}">
          <p14:sldIdLst>
            <p14:sldId id="275"/>
            <p14:sldId id="261"/>
            <p14:sldId id="302"/>
            <p14:sldId id="305"/>
            <p14:sldId id="293"/>
            <p14:sldId id="285"/>
            <p14:sldId id="303"/>
            <p14:sldId id="284"/>
            <p14:sldId id="297"/>
            <p14:sldId id="292"/>
            <p14:sldId id="294"/>
            <p14:sldId id="30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540"/>
  </p:normalViewPr>
  <p:slideViewPr>
    <p:cSldViewPr>
      <p:cViewPr varScale="1">
        <p:scale>
          <a:sx n="72" d="100"/>
          <a:sy n="72" d="100"/>
        </p:scale>
        <p:origin x="92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932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127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  <p:sldLayoutId id="214748390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scrumblr.ca/Instructions%20and%20Demo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X1YPCVsqik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5-JnMJA9fI" TargetMode="External"/><Relationship Id="rId3" Type="http://schemas.openxmlformats.org/officeDocument/2006/relationships/image" Target="../media/image11.png"/><Relationship Id="rId7" Type="http://schemas.openxmlformats.org/officeDocument/2006/relationships/hyperlink" Target="https://www.youtube.com/watch?v=qUiptlAJcyQ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Z8Id_Dh58o8" TargetMode="External"/><Relationship Id="rId5" Type="http://schemas.openxmlformats.org/officeDocument/2006/relationships/image" Target="../media/image13.png"/><Relationship Id="rId10" Type="http://schemas.openxmlformats.org/officeDocument/2006/relationships/hyperlink" Target="https://www.youtube.com/watch?v=83rBVDbX8CA" TargetMode="External"/><Relationship Id="rId4" Type="http://schemas.openxmlformats.org/officeDocument/2006/relationships/image" Target="../media/image12.png"/><Relationship Id="rId9" Type="http://schemas.openxmlformats.org/officeDocument/2006/relationships/hyperlink" Target="https://www.youtube.com/watch?v=BTEKzocCt0o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55185" y="28641"/>
            <a:ext cx="8224465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 The Aims of this week-</a:t>
            </a:r>
          </a:p>
          <a:p>
            <a:pPr algn="ctr"/>
            <a:r>
              <a:rPr lang="en-GB" sz="4800" dirty="0">
                <a:latin typeface="+mj-lt"/>
              </a:rPr>
              <a:t> </a:t>
            </a:r>
          </a:p>
          <a:p>
            <a:pPr algn="ctr"/>
            <a:r>
              <a:rPr lang="en-GB" sz="2800" dirty="0">
                <a:latin typeface="+mj-lt"/>
              </a:rPr>
              <a:t>1-To look at how we explain and instruct groups as a coach and use demonstrations to explain games / activities and drills.</a:t>
            </a:r>
          </a:p>
          <a:p>
            <a:pPr algn="ctr"/>
            <a:endParaRPr lang="en-GB" sz="2800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</a:rPr>
              <a:t>2-To look at observation and analysis from a coaches and mentors perspective</a:t>
            </a:r>
          </a:p>
          <a:p>
            <a:pPr algn="ctr"/>
            <a:r>
              <a:rPr lang="en-GB" sz="2800" dirty="0">
                <a:latin typeface="+mj-lt"/>
              </a:rPr>
              <a:t> </a:t>
            </a:r>
          </a:p>
          <a:p>
            <a:pPr algn="ctr"/>
            <a:r>
              <a:rPr lang="en-GB" sz="2800" dirty="0">
                <a:latin typeface="+mj-lt"/>
              </a:rPr>
              <a:t>3- To understand the ways a coach can feedback to the group during the session to improve performance</a:t>
            </a: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4D2E8-7123-9746-B6E4-CE57A2F0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5104" y="764704"/>
            <a:ext cx="3429001" cy="1008836"/>
          </a:xfrm>
        </p:spPr>
        <p:txBody>
          <a:bodyPr>
            <a:normAutofit fontScale="90000"/>
          </a:bodyPr>
          <a:lstStyle/>
          <a:p>
            <a:r>
              <a:rPr lang="en-US" dirty="0"/>
              <a:t>Analysis of </a:t>
            </a:r>
            <a:br>
              <a:rPr lang="en-US" dirty="0"/>
            </a:br>
            <a:r>
              <a:rPr lang="en-US" dirty="0"/>
              <a:t>Running</a:t>
            </a:r>
            <a:br>
              <a:rPr lang="en-US" dirty="0"/>
            </a:br>
            <a:r>
              <a:rPr lang="en-US" dirty="0"/>
              <a:t>Technique</a:t>
            </a:r>
          </a:p>
        </p:txBody>
      </p:sp>
      <p:pic>
        <p:nvPicPr>
          <p:cNvPr id="1026" name="Picture 2" descr="Image result for runner">
            <a:extLst>
              <a:ext uri="{FF2B5EF4-FFF2-40B4-BE49-F238E27FC236}">
                <a16:creationId xmlns:a16="http://schemas.microsoft.com/office/drawing/2014/main" id="{405616B6-4381-4C43-BBB4-72ADA75576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25" r="14073" b="2"/>
          <a:stretch/>
        </p:blipFill>
        <p:spPr bwMode="auto">
          <a:xfrm>
            <a:off x="566929" y="1428751"/>
            <a:ext cx="3430963" cy="4002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38FCF-D54D-C94F-8942-BB5AF8445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3456516"/>
            <a:ext cx="3429001" cy="1847377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endParaRPr lang="en-US" sz="900" dirty="0"/>
          </a:p>
          <a:p>
            <a:pPr>
              <a:lnSpc>
                <a:spcPct val="95000"/>
              </a:lnSpc>
            </a:pPr>
            <a:endParaRPr lang="en-US" sz="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0F7CBA-5F3D-5247-8DCA-FAD5FFAFE9F9}"/>
              </a:ext>
            </a:extLst>
          </p:cNvPr>
          <p:cNvSpPr txBox="1"/>
          <p:nvPr/>
        </p:nvSpPr>
        <p:spPr>
          <a:xfrm>
            <a:off x="4810336" y="2924944"/>
            <a:ext cx="29523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Hips to lips</a:t>
            </a:r>
          </a:p>
          <a:p>
            <a:r>
              <a:rPr lang="en-US" dirty="0"/>
              <a:t>Opposite arm to leg</a:t>
            </a:r>
          </a:p>
          <a:p>
            <a:r>
              <a:rPr lang="en-US" dirty="0"/>
              <a:t>Heel toe- planting foot in line</a:t>
            </a:r>
          </a:p>
          <a:p>
            <a:r>
              <a:rPr lang="en-US" dirty="0"/>
              <a:t>Knees shoulder width</a:t>
            </a:r>
          </a:p>
          <a:p>
            <a:r>
              <a:rPr lang="en-US" dirty="0"/>
              <a:t>Head still </a:t>
            </a:r>
          </a:p>
          <a:p>
            <a:r>
              <a:rPr lang="en-US" dirty="0"/>
              <a:t>Knee lift- high / low</a:t>
            </a:r>
          </a:p>
          <a:p>
            <a:r>
              <a:rPr lang="en-US" dirty="0"/>
              <a:t>Heel flick? </a:t>
            </a:r>
          </a:p>
        </p:txBody>
      </p:sp>
    </p:spTree>
    <p:extLst>
      <p:ext uri="{BB962C8B-B14F-4D97-AF65-F5344CB8AC3E}">
        <p14:creationId xmlns:p14="http://schemas.microsoft.com/office/powerpoint/2010/main" val="3897018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2E909-D9AC-604E-A649-6FF877EC87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565" y="980728"/>
            <a:ext cx="7772870" cy="49685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Group work task</a:t>
            </a:r>
          </a:p>
          <a:p>
            <a:pPr marL="0" indent="0">
              <a:buNone/>
            </a:pPr>
            <a:r>
              <a:rPr lang="en-US" dirty="0"/>
              <a:t>To be a good coach you need to be good at:</a:t>
            </a:r>
          </a:p>
          <a:p>
            <a:pPr marL="0" indent="0">
              <a:buNone/>
            </a:pPr>
            <a:r>
              <a:rPr lang="en-US" dirty="0"/>
              <a:t>1-Explanations and instructions</a:t>
            </a:r>
          </a:p>
          <a:p>
            <a:pPr marL="0" indent="0">
              <a:buNone/>
            </a:pPr>
            <a:r>
              <a:rPr lang="en-US" dirty="0"/>
              <a:t>2-Demonstrations</a:t>
            </a:r>
          </a:p>
          <a:p>
            <a:pPr marL="0" indent="0">
              <a:buNone/>
            </a:pPr>
            <a:r>
              <a:rPr lang="en-US" dirty="0"/>
              <a:t>Write down as many points to consider when explaining games / activities to groups and when demonstrating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Scrumblr</a:t>
            </a:r>
            <a:r>
              <a:rPr lang="en-US" dirty="0"/>
              <a:t> feedback-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http://scrumblr.ca/Instructions%20and%20Demos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154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Explanations and Instructions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May call group in close / sat down / in a place if necessary. Gains attention of the group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Introduction- Brief intro outlining the purpose of the session, introduced themselves and health and safety check.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Questioned group to check for understanding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Explains the key points / coaching points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The information given is the correct amount (not to much / to little)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The group clearly understands instructions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Used Demonstrations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Voice is clear and loud enough for everyone to hear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Uses different pitches &amp; tones is animated to engage group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Uses movement when necessary to engage the group </a:t>
            </a:r>
          </a:p>
          <a:p>
            <a:pPr algn="ctr"/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05577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30" y="-5211960"/>
            <a:ext cx="9081148" cy="16152335"/>
          </a:xfrm>
          <a:prstGeom prst="rect">
            <a:avLst/>
          </a:prstGeom>
        </p:spPr>
      </p:pic>
      <p:pic>
        <p:nvPicPr>
          <p:cNvPr id="2050" name="Picture 2" descr="Image result for sport cartoon imag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73216"/>
            <a:ext cx="1265980" cy="129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sport cartoon imag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30" y="5342494"/>
            <a:ext cx="1152644" cy="132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349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398" y="5700840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Demonstrations</a:t>
            </a:r>
          </a:p>
          <a:p>
            <a:pPr algn="ctr"/>
            <a:r>
              <a:rPr lang="en-GB" sz="2800" b="1" dirty="0"/>
              <a:t>Is it the correct technique / what you want to see!</a:t>
            </a:r>
            <a:endParaRPr lang="en-GB" sz="2800" b="1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Can all see and hear (is it in the right position) away from distraction </a:t>
            </a:r>
          </a:p>
          <a:p>
            <a:pPr algn="ctr"/>
            <a:r>
              <a:rPr lang="en-GB" sz="2000" dirty="0">
                <a:latin typeface="+mj-lt"/>
              </a:rPr>
              <a:t>Focus attention on 1-2 simple key points</a:t>
            </a:r>
          </a:p>
          <a:p>
            <a:pPr algn="ctr"/>
            <a:r>
              <a:rPr lang="en-GB" sz="2000" dirty="0">
                <a:latin typeface="+mj-lt"/>
              </a:rPr>
              <a:t>Is there an easy way to remember the skill? (Mickey Mouse)</a:t>
            </a:r>
          </a:p>
          <a:p>
            <a:pPr algn="ctr"/>
            <a:r>
              <a:rPr lang="en-GB" sz="2000" dirty="0">
                <a:latin typeface="+mj-lt"/>
              </a:rPr>
              <a:t>Repeat the demo more than once (for a skill)</a:t>
            </a:r>
          </a:p>
          <a:p>
            <a:pPr algn="ctr"/>
            <a:r>
              <a:rPr lang="en-GB" sz="2000" dirty="0">
                <a:latin typeface="+mj-lt"/>
              </a:rPr>
              <a:t>Invite questions and check for understanding 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Is a member / members of the group being used (if possible / suitable)</a:t>
            </a:r>
          </a:p>
          <a:p>
            <a:pPr algn="ctr"/>
            <a:r>
              <a:rPr lang="en-GB" sz="2000" dirty="0">
                <a:latin typeface="+mj-lt"/>
              </a:rPr>
              <a:t>Is the group able to perform it? (Goals that are within the ability of the player?)</a:t>
            </a:r>
          </a:p>
          <a:p>
            <a:pPr algn="ctr"/>
            <a:r>
              <a:rPr lang="en-GB" sz="2000" dirty="0">
                <a:latin typeface="+mj-lt"/>
              </a:rPr>
              <a:t>Appropriate pace / tempo? </a:t>
            </a:r>
          </a:p>
          <a:p>
            <a:pPr algn="ctr"/>
            <a:r>
              <a:rPr lang="en-GB" sz="2000" dirty="0">
                <a:latin typeface="+mj-lt"/>
              </a:rPr>
              <a:t>Are there simple verbal instructions?  </a:t>
            </a:r>
          </a:p>
          <a:p>
            <a:pPr algn="ctr"/>
            <a:endParaRPr lang="en-GB" sz="2800" dirty="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CA84A3-912D-7941-83F8-75C8962C22A2}"/>
              </a:ext>
            </a:extLst>
          </p:cNvPr>
          <p:cNvSpPr txBox="1"/>
          <p:nvPr/>
        </p:nvSpPr>
        <p:spPr>
          <a:xfrm>
            <a:off x="2070938" y="5091565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https://www.youtube.com/watch?v=EX1YPCVsqik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351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283B-A9AE-AC41-A9AF-922EDC378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116632"/>
            <a:ext cx="7773338" cy="1596177"/>
          </a:xfrm>
        </p:spPr>
        <p:txBody>
          <a:bodyPr/>
          <a:lstStyle/>
          <a:p>
            <a:r>
              <a:rPr lang="en-US" dirty="0"/>
              <a:t>A child Centered Approach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16C797-2586-F94D-84D7-FDBB6693F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1556792"/>
            <a:ext cx="3810000" cy="3810000"/>
          </a:xfrm>
          <a:prstGeom prst="rect">
            <a:avLst/>
          </a:prstGeom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C21FAF3A-DB2D-2E4B-8FC0-A22A4A746512}"/>
              </a:ext>
            </a:extLst>
          </p:cNvPr>
          <p:cNvSpPr/>
          <p:nvPr/>
        </p:nvSpPr>
        <p:spPr>
          <a:xfrm>
            <a:off x="6520492" y="1556792"/>
            <a:ext cx="1938177" cy="1296144"/>
          </a:xfrm>
          <a:prstGeom prst="wedgeRoundRectCallout">
            <a:avLst>
              <a:gd name="adj1" fmla="val -96296"/>
              <a:gd name="adj2" fmla="val 3719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Child is questioned for prior knowledge</a:t>
            </a: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57D3B968-754B-B841-83EA-023AE9617364}"/>
              </a:ext>
            </a:extLst>
          </p:cNvPr>
          <p:cNvSpPr/>
          <p:nvPr/>
        </p:nvSpPr>
        <p:spPr>
          <a:xfrm>
            <a:off x="685332" y="1844824"/>
            <a:ext cx="2014460" cy="1656184"/>
          </a:xfrm>
          <a:prstGeom prst="wedgeRoundRectCallout">
            <a:avLst>
              <a:gd name="adj1" fmla="val 91530"/>
              <a:gd name="adj2" fmla="val 45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Child is involved in the decision making of rules and activity progressions</a:t>
            </a: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07328B9E-3514-2740-ABDD-25E2D80FF806}"/>
              </a:ext>
            </a:extLst>
          </p:cNvPr>
          <p:cNvSpPr/>
          <p:nvPr/>
        </p:nvSpPr>
        <p:spPr>
          <a:xfrm>
            <a:off x="6334240" y="3861048"/>
            <a:ext cx="2310680" cy="1224136"/>
          </a:xfrm>
          <a:prstGeom prst="wedgeRoundRectCallout">
            <a:avLst>
              <a:gd name="adj1" fmla="val -75975"/>
              <a:gd name="adj2" fmla="val 2821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Using participants to demonstrate</a:t>
            </a: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0F68176D-CC85-5547-A2A3-3DAD2C2F15F7}"/>
              </a:ext>
            </a:extLst>
          </p:cNvPr>
          <p:cNvSpPr/>
          <p:nvPr/>
        </p:nvSpPr>
        <p:spPr>
          <a:xfrm>
            <a:off x="395536" y="5055516"/>
            <a:ext cx="1945980" cy="1253803"/>
          </a:xfrm>
          <a:prstGeom prst="wedgeRoundRectCallout">
            <a:avLst>
              <a:gd name="adj1" fmla="val 71487"/>
              <a:gd name="adj2" fmla="val -9809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Children to lead / deliver part of the session </a:t>
            </a:r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9431AEC0-CB1E-704F-A309-71A215DE0587}"/>
              </a:ext>
            </a:extLst>
          </p:cNvPr>
          <p:cNvSpPr/>
          <p:nvPr/>
        </p:nvSpPr>
        <p:spPr>
          <a:xfrm>
            <a:off x="4932040" y="5366792"/>
            <a:ext cx="1944216" cy="942527"/>
          </a:xfrm>
          <a:prstGeom prst="wedgeRoundRectCallout">
            <a:avLst>
              <a:gd name="adj1" fmla="val -60926"/>
              <a:gd name="adj2" fmla="val -9813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Child feels ownership of the session</a:t>
            </a:r>
          </a:p>
        </p:txBody>
      </p:sp>
    </p:spTree>
    <p:extLst>
      <p:ext uri="{BB962C8B-B14F-4D97-AF65-F5344CB8AC3E}">
        <p14:creationId xmlns:p14="http://schemas.microsoft.com/office/powerpoint/2010/main" val="799171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7975" y="1154361"/>
            <a:ext cx="8224465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Observation And Analysis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Observing the way the coach has planned and organised the session to achieve the learning outcomes the types of drills/games used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Is the equipment / space organised and suitable?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session flowed?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it progressed well?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Are all participants challenged?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coach used a range of control methods?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Are some over challenged?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Is the coaching style right ?</a:t>
            </a:r>
          </a:p>
          <a:p>
            <a:pPr marL="342900" lvl="0" indent="-342900" algn="ctr">
              <a:buFont typeface="Arial" panose="020B0604020202020204" pitchFamily="34" charset="0"/>
              <a:buChar char="•"/>
            </a:pPr>
            <a:r>
              <a:rPr lang="en-GB" sz="2000" dirty="0"/>
              <a:t>Is there a child/participant centred approach?</a:t>
            </a:r>
            <a:endParaRPr lang="en-GB" sz="2000" dirty="0">
              <a:latin typeface="+mj-lt"/>
            </a:endParaRPr>
          </a:p>
          <a:p>
            <a:pPr algn="ctr"/>
            <a:endParaRPr lang="en-GB" sz="1200" dirty="0">
              <a:latin typeface="+mj-lt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7432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F4DB63-A191-45D9-8A53-9B18F8FE2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BB8E50-9569-495A-A548-A5AD5055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F26545-4582-4DBE-973B-ED1BC9CBD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91"/>
            <a:ext cx="9141714" cy="2286002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47A6981-7EBF-4F2B-BD20-3124170BF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57957" y="-1"/>
            <a:ext cx="954016" cy="8411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97DCFF-C2AA-4065-BFCF-1E7535B0D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24" t="86960" r="29150"/>
          <a:stretch/>
        </p:blipFill>
        <p:spPr>
          <a:xfrm>
            <a:off x="8296316" y="-1"/>
            <a:ext cx="845398" cy="55396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5E1159C-5B31-49A8-A933-C1179723C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59" t="72411" r="-74" b="13790"/>
          <a:stretch/>
        </p:blipFill>
        <p:spPr>
          <a:xfrm>
            <a:off x="57957" y="1444827"/>
            <a:ext cx="822228" cy="841175"/>
          </a:xfrm>
          <a:custGeom>
            <a:avLst/>
            <a:gdLst>
              <a:gd name="connsiteX0" fmla="*/ 0 w 915864"/>
              <a:gd name="connsiteY0" fmla="*/ 0 h 702727"/>
              <a:gd name="connsiteX1" fmla="*/ 915864 w 915864"/>
              <a:gd name="connsiteY1" fmla="*/ 0 h 702727"/>
              <a:gd name="connsiteX2" fmla="*/ 915864 w 915864"/>
              <a:gd name="connsiteY2" fmla="*/ 702727 h 702727"/>
              <a:gd name="connsiteX3" fmla="*/ 176126 w 915864"/>
              <a:gd name="connsiteY3" fmla="*/ 702727 h 702727"/>
              <a:gd name="connsiteX4" fmla="*/ 175195 w 915864"/>
              <a:gd name="connsiteY4" fmla="*/ 702179 h 702727"/>
              <a:gd name="connsiteX5" fmla="*/ 45222 w 915864"/>
              <a:gd name="connsiteY5" fmla="*/ 592499 h 702727"/>
              <a:gd name="connsiteX6" fmla="*/ 0 w 915864"/>
              <a:gd name="connsiteY6" fmla="*/ 531614 h 702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5864" h="702727">
                <a:moveTo>
                  <a:pt x="0" y="0"/>
                </a:moveTo>
                <a:lnTo>
                  <a:pt x="915864" y="0"/>
                </a:lnTo>
                <a:lnTo>
                  <a:pt x="915864" y="702727"/>
                </a:lnTo>
                <a:lnTo>
                  <a:pt x="176126" y="702727"/>
                </a:lnTo>
                <a:lnTo>
                  <a:pt x="175195" y="702179"/>
                </a:lnTo>
                <a:cubicBezTo>
                  <a:pt x="126139" y="669596"/>
                  <a:pt x="82453" y="632772"/>
                  <a:pt x="45222" y="592499"/>
                </a:cubicBezTo>
                <a:lnTo>
                  <a:pt x="0" y="531614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A9BD01A-0D38-48EA-98E5-BB66386F3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8277514" y="1071807"/>
            <a:ext cx="866486" cy="12300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1B0C11-F4D6-7543-84B0-39410E0B5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1" y="439924"/>
            <a:ext cx="7773338" cy="14379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How should you provide feedback as a coach? Good or bad?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9A917-C6AA-DC45-A7B0-D42914D7B4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330" y="2705878"/>
            <a:ext cx="7772870" cy="3085322"/>
          </a:xfrm>
        </p:spPr>
        <p:txBody>
          <a:bodyPr anchor="ctr">
            <a:normAutofit/>
          </a:bodyPr>
          <a:lstStyle/>
          <a:p>
            <a:r>
              <a:rPr lang="en-US" dirty="0">
                <a:hlinkClick r:id="rId6"/>
              </a:rPr>
              <a:t>https://www.youtube.com/watch?v=Z8Id_Dh58o8</a:t>
            </a:r>
            <a:endParaRPr lang="en-US" dirty="0"/>
          </a:p>
          <a:p>
            <a:r>
              <a:rPr lang="en-US" dirty="0">
                <a:hlinkClick r:id="rId7"/>
              </a:rPr>
              <a:t>https://www.youtube.com/watch?v=qUiptlAJcyQ</a:t>
            </a:r>
            <a:endParaRPr lang="en-US" dirty="0"/>
          </a:p>
          <a:p>
            <a:r>
              <a:rPr lang="en-US" dirty="0">
                <a:hlinkClick r:id="rId8"/>
              </a:rPr>
              <a:t>https://www.youtube.com/watch?v=Y5-JnMJA9fI</a:t>
            </a:r>
            <a:endParaRPr lang="en-US" dirty="0"/>
          </a:p>
          <a:p>
            <a:r>
              <a:rPr lang="en-US" dirty="0">
                <a:hlinkClick r:id="rId9"/>
              </a:rPr>
              <a:t>https://www.youtube.com/watch?v=BTEKzocCt0o</a:t>
            </a:r>
            <a:endParaRPr lang="en-US" dirty="0"/>
          </a:p>
          <a:p>
            <a:r>
              <a:rPr lang="en-GB" u="sng" dirty="0">
                <a:hlinkClick r:id="rId10"/>
              </a:rPr>
              <a:t>https://www.youtube.com/watch?v=83rBVDbX8CA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882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0458" y="692696"/>
            <a:ext cx="822446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Providing Feedback As A Coach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Ask questions to generate self-feedback / check for understanding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Limit information to one or two key points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Give specific simple information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Keep it positive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Highlight positive and share with the group (reinforcement)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Provide some feedback as the group is on task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Take members out to correct and provide personal feedback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Use participants to provide feedback to each other (when appropriate) 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Use videos / ICT – point out specific features (</a:t>
            </a:r>
            <a:r>
              <a:rPr lang="en-GB" sz="2400" dirty="0" err="1">
                <a:latin typeface="+mj-lt"/>
              </a:rPr>
              <a:t>hudl</a:t>
            </a:r>
            <a:r>
              <a:rPr lang="en-GB" sz="2400" dirty="0">
                <a:latin typeface="+mj-lt"/>
              </a:rPr>
              <a:t>, coaches eye)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2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0" y="908720"/>
            <a:ext cx="482453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/>
              <a:t>Using the mentee assessment form</a:t>
            </a:r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5 required in total (8% per form) 40% of grade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Highlight positives (in notes)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Identify areas to improve (in notes)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(in section on right hand side) From the notes information highlight the main positives from the session and construct some questions to discuss areas to improve (more info to follow)</a:t>
            </a:r>
          </a:p>
          <a:p>
            <a:pPr marL="342900" indent="-342900">
              <a:buFont typeface="+mj-lt"/>
              <a:buAutoNum type="arabicPeriod"/>
            </a:pPr>
            <a:endParaRPr lang="en-US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332656"/>
            <a:ext cx="3840426" cy="28803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75" y="4604023"/>
            <a:ext cx="8360097" cy="2062103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5 forms required from viewing a coach and constructing feedback and questions. A further 20% is for holding conversations with coaches and reflecting on this.</a:t>
            </a:r>
          </a:p>
        </p:txBody>
      </p:sp>
    </p:spTree>
    <p:extLst>
      <p:ext uri="{BB962C8B-B14F-4D97-AF65-F5344CB8AC3E}">
        <p14:creationId xmlns:p14="http://schemas.microsoft.com/office/powerpoint/2010/main" val="990813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0A75F-FDE8-394C-BAE7-7EC8CBD6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Sports Camp Delivery</a:t>
            </a:r>
            <a:br>
              <a:rPr lang="en-US" dirty="0"/>
            </a:br>
            <a:r>
              <a:rPr lang="en-US" dirty="0"/>
              <a:t>Monday 21</a:t>
            </a:r>
            <a:r>
              <a:rPr lang="en-US" baseline="30000" dirty="0"/>
              <a:t>st</a:t>
            </a:r>
            <a:r>
              <a:rPr lang="en-US" dirty="0"/>
              <a:t> February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45B71-628E-2B46-A5EB-4B6C8FA0F7B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Group 1 – Ysgol Bae </a:t>
            </a:r>
            <a:r>
              <a:rPr lang="en-US" dirty="0" err="1"/>
              <a:t>Baglan</a:t>
            </a:r>
            <a:r>
              <a:rPr lang="en-US" dirty="0"/>
              <a:t> 9:30am meet. 12 finish</a:t>
            </a:r>
          </a:p>
          <a:p>
            <a:r>
              <a:rPr lang="en-US" dirty="0"/>
              <a:t>Group 2- </a:t>
            </a:r>
            <a:r>
              <a:rPr lang="en-US" dirty="0" err="1"/>
              <a:t>Pontardawe</a:t>
            </a:r>
            <a:r>
              <a:rPr lang="en-US" dirty="0"/>
              <a:t> Sports Camp 12:30 meet 3pm finish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At each camp we will deliver in two teams with 1 group delivering :</a:t>
            </a:r>
          </a:p>
          <a:p>
            <a:r>
              <a:rPr lang="en-US" dirty="0"/>
              <a:t>1- Skills into </a:t>
            </a:r>
            <a:r>
              <a:rPr lang="en-US" dirty="0" err="1"/>
              <a:t>kingball</a:t>
            </a:r>
            <a:endParaRPr lang="en-US" dirty="0"/>
          </a:p>
          <a:p>
            <a:r>
              <a:rPr lang="en-US" dirty="0"/>
              <a:t>2- Skills into 3 hoop ball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Plan today as 2x groups in order to deliver at both camps- deliver a 30 min taster at the lc from 1:30-2:30- I will write notes as </a:t>
            </a:r>
            <a:r>
              <a:rPr lang="en-US"/>
              <a:t>a mentor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Today I will do an example of providing feedback. We will look at delivery to groups with disabilities as we may deliver this on the 28</a:t>
            </a:r>
            <a:r>
              <a:rPr lang="en-US" baseline="30000" dirty="0"/>
              <a:t>th</a:t>
            </a:r>
            <a:r>
              <a:rPr lang="en-US" dirty="0"/>
              <a:t> Feb </a:t>
            </a:r>
          </a:p>
        </p:txBody>
      </p:sp>
    </p:spTree>
    <p:extLst>
      <p:ext uri="{BB962C8B-B14F-4D97-AF65-F5344CB8AC3E}">
        <p14:creationId xmlns:p14="http://schemas.microsoft.com/office/powerpoint/2010/main" val="428819918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860</Words>
  <Application>Microsoft Office PowerPoint</Application>
  <PresentationFormat>On-screen Show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Tw Cen MT</vt:lpstr>
      <vt:lpstr>Wingdings</vt:lpstr>
      <vt:lpstr>Droplet</vt:lpstr>
      <vt:lpstr>PowerPoint Presentation</vt:lpstr>
      <vt:lpstr>Analysis of  Running Technique</vt:lpstr>
      <vt:lpstr>PowerPoint Presentation</vt:lpstr>
      <vt:lpstr>PowerPoint Presentation</vt:lpstr>
      <vt:lpstr>PowerPoint Presentation</vt:lpstr>
      <vt:lpstr>PowerPoint Presentation</vt:lpstr>
      <vt:lpstr>A child Centered Approach</vt:lpstr>
      <vt:lpstr>PowerPoint Presentation</vt:lpstr>
      <vt:lpstr>How should you provide feedback as a coach? Good or bad?</vt:lpstr>
      <vt:lpstr>PowerPoint Presentation</vt:lpstr>
      <vt:lpstr>PowerPoint Presentation</vt:lpstr>
      <vt:lpstr>Sports Camp Delivery Monday 21st February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12</cp:revision>
  <dcterms:created xsi:type="dcterms:W3CDTF">2020-02-09T19:52:38Z</dcterms:created>
  <dcterms:modified xsi:type="dcterms:W3CDTF">2022-02-14T08:50:25Z</dcterms:modified>
</cp:coreProperties>
</file>