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>
        <p:scale>
          <a:sx n="66" d="100"/>
          <a:sy n="66" d="100"/>
        </p:scale>
        <p:origin x="-208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meraldachiciu@gmail.com" userId="3df30b9b63b0baee" providerId="LiveId" clId="{9A58934C-A34F-4558-9D90-F9B89D4DEBBF}"/>
    <pc:docChg chg="modSld">
      <pc:chgData name="esmeraldachiciu@gmail.com" userId="3df30b9b63b0baee" providerId="LiveId" clId="{9A58934C-A34F-4558-9D90-F9B89D4DEBBF}" dt="2026-06-15T09:00:00.320" v="8" actId="20577"/>
      <pc:docMkLst>
        <pc:docMk/>
      </pc:docMkLst>
      <pc:sldChg chg="modSp mod">
        <pc:chgData name="esmeraldachiciu@gmail.com" userId="3df30b9b63b0baee" providerId="LiveId" clId="{9A58934C-A34F-4558-9D90-F9B89D4DEBBF}" dt="2026-06-15T09:00:00.320" v="8" actId="20577"/>
        <pc:sldMkLst>
          <pc:docMk/>
          <pc:sldMk cId="1176256171" sldId="260"/>
        </pc:sldMkLst>
        <pc:spChg chg="mod">
          <ac:chgData name="esmeraldachiciu@gmail.com" userId="3df30b9b63b0baee" providerId="LiveId" clId="{9A58934C-A34F-4558-9D90-F9B89D4DEBBF}" dt="2026-06-15T09:00:00.320" v="8" actId="20577"/>
          <ac:spMkLst>
            <pc:docMk/>
            <pc:sldMk cId="1176256171" sldId="260"/>
            <ac:spMk id="2" creationId="{12EB2612-9C33-D516-875E-A243D423EA1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201E7-A0F2-72D3-E22A-43FADDCE94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9421C1-53D1-B54A-2E35-9CD56464DA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A93846-511C-0375-5245-48FA176E5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6CDE-BB53-B29D-3431-C8B73F7A9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7BABF-1E5C-68D1-F1AE-FAB83E2B5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704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FCAE4-90DD-6465-97E5-C79E77662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4D9C6-E3AA-3D13-1C9B-FE62281F0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CC4B99-2AA9-D33D-9F80-521506B43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0244C5-3F74-F400-9FFC-E722E2871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725AA-462E-CC74-C902-9D2FDC335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328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9D42E-E1E0-E50A-F75E-840F76489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9C9EC3-A296-9DE6-C81D-E903F378C4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D8A2F-8655-C983-771D-191FF3020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A71E28-6D9F-0220-5748-90E848521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17A1AF-46E4-2C3E-B4EA-815571996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162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B9D7D-52E7-7F4F-5E63-068B12D8D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3D0B4-96B9-66A7-F75D-6CE8990CD1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707398-66FA-4ABF-8AD1-676FBE7343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0BD8A2-4C36-CE44-8FA9-3D0694500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EC4BBB-EFD4-60F1-6515-D8350DE89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B1E07D-9DE2-56DB-B314-CEC99213D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037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1E003-8DF0-927D-9F8F-709D915BB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6909B8-50FC-A12F-D71A-CF825D9AA8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619590-3C17-529E-6976-270EB36879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54DCAC-BB4E-D192-E29D-FAB1A049F3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84CEE4-7B1B-A1E1-B779-454CE487FB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FC3B15-CEB0-2E19-8960-93F0550A4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27A7B7-AD0D-D52D-2007-6C8D4BAEF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A410C-6022-5666-D52C-A377D8BE3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575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3B5FC-65D2-E59A-F16A-4A79258AC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8B8D50-381B-F17D-FB40-2CFEA276B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98786C-02F6-DF87-E948-485E0ABD9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5075B8-A4FE-D0B6-19B8-D7C655A69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269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E39164-FAC1-F1A9-E546-59D112C74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E2F032-9AE1-5227-4AA1-E59700977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999A6B-F4C5-A6BE-5DAB-FE8DF203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729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35B60-C9D6-0E81-9291-132EFE098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C39F5-41BA-2FDE-60D4-04C1085CF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0FDED2-C03E-1434-B75E-67A74C4A44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035C27-E42E-BCAF-E3C0-154E2AE2A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ACC54A-2C38-A2C9-FFC5-729A077C2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04C52-B6E0-7F20-8AE8-CF1CD558F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503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E9C61-5223-7DBC-1334-19EFA1451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D6C0A-CF3C-CE8C-3F18-63CEC8E84C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8ED60B-ECCC-764F-7A9B-2947446038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E5AEF3-362D-432C-1F6A-A90162EBC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3A82BD-F12A-B857-B66A-C47258D28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9ACB73-6B7C-F852-DE72-17DE79433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183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5B1C4-9DB3-E00C-05E6-18897B0E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18A658-6434-4559-CC90-3C904A0A6D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D8C359-91F5-2887-3151-09F7F1544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2CE8F7-6C3D-CF99-8D15-9B586E2FE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610C4-AC1A-B770-8BE1-01FA5CDFC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484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28BAA8-05BF-34FD-6589-69A046897A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1CBC6C-A963-56BF-CFE1-109C8F88AA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9F0F92-F586-B226-C91D-6431DDF15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C2D8B9-C19D-872D-F612-D9B795088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9E0B87-669E-2CF2-55E1-B4BF2419F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998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904588-C090-6B61-0584-275D5202E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28B360-4651-4FF5-4458-3784A08282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B9D6E-C49B-EECD-34C1-D956F1ED60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1EA13B-EB8F-4B7E-8C3A-9B8D4065D638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88D5D-9EC6-D7AA-6C9C-4EC7BC3E47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2422D-A61B-1F59-15D2-75A51C881F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D5C90-006D-4A68-B1FE-7B22744856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469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D46E9-E62B-4C59-D4B6-4B484CAA72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99697"/>
            <a:ext cx="9144000" cy="777765"/>
          </a:xfrm>
        </p:spPr>
        <p:txBody>
          <a:bodyPr>
            <a:normAutofit fontScale="90000"/>
          </a:bodyPr>
          <a:lstStyle/>
          <a:p>
            <a:r>
              <a:rPr lang="en-US" dirty="0"/>
              <a:t>Writing Care Related Documents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C30AC-E7CC-E4CE-A2BC-9375A5CE5B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253" y="977462"/>
            <a:ext cx="11887200" cy="5880538"/>
          </a:xfrm>
        </p:spPr>
        <p:txBody>
          <a:bodyPr/>
          <a:lstStyle/>
          <a:p>
            <a:r>
              <a:rPr lang="en-US" dirty="0"/>
              <a:t>   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2B7FED-985A-EE7B-74FC-2011C5CB8F25}"/>
              </a:ext>
            </a:extLst>
          </p:cNvPr>
          <p:cNvSpPr txBox="1"/>
          <p:nvPr/>
        </p:nvSpPr>
        <p:spPr>
          <a:xfrm>
            <a:off x="972151" y="1116531"/>
            <a:ext cx="11123595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/>
              <a:t>Microsoft Word is Ideal for Documentation because it helps staff to create accurate, professional records</a:t>
            </a:r>
          </a:p>
          <a:p>
            <a:r>
              <a:rPr lang="en-US" sz="4000" dirty="0"/>
              <a:t>It supports track changes so supervisor can review</a:t>
            </a:r>
          </a:p>
          <a:p>
            <a:r>
              <a:rPr lang="en-US" sz="4000" dirty="0"/>
              <a:t>Allows Comments for feedback from colleagues.</a:t>
            </a:r>
          </a:p>
          <a:p>
            <a:r>
              <a:rPr lang="en-US" sz="4000" dirty="0"/>
              <a:t>Multiple staff members can edit the same document in real time when they are in OneDrive</a:t>
            </a:r>
          </a:p>
        </p:txBody>
      </p:sp>
    </p:spTree>
    <p:extLst>
      <p:ext uri="{BB962C8B-B14F-4D97-AF65-F5344CB8AC3E}">
        <p14:creationId xmlns:p14="http://schemas.microsoft.com/office/powerpoint/2010/main" val="2070557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A2D58-327E-4774-AD50-906008AD0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it improves Efficiency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B0668-90D0-5106-E383-40ACECB98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Documents can be shared through OneDrive so everyone can access it </a:t>
            </a:r>
          </a:p>
          <a:p>
            <a:r>
              <a:rPr lang="en-US" dirty="0"/>
              <a:t>It Allows multiple Staff Members to Communicate in real time </a:t>
            </a:r>
          </a:p>
          <a:p>
            <a:r>
              <a:rPr lang="en-US" dirty="0"/>
              <a:t>It allows to save time by making Documents easier and updating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995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B07FD-7F3F-3A31-7990-A87037BB9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4EA30-86F3-153F-188F-E890A36EAD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Easy to use as many healthcare workers are familiar with the word app</a:t>
            </a:r>
          </a:p>
          <a:p>
            <a:r>
              <a:rPr lang="en-US" dirty="0"/>
              <a:t>Autosave is very handy as It saves important documents even if you forget </a:t>
            </a:r>
          </a:p>
          <a:p>
            <a:r>
              <a:rPr lang="en-US" dirty="0"/>
              <a:t>Nurses and </a:t>
            </a:r>
            <a:r>
              <a:rPr lang="en-US" dirty="0" err="1"/>
              <a:t>carers</a:t>
            </a:r>
            <a:r>
              <a:rPr lang="en-US" dirty="0"/>
              <a:t> can access all the documents in different buildings</a:t>
            </a:r>
          </a:p>
        </p:txBody>
      </p:sp>
    </p:spTree>
    <p:extLst>
      <p:ext uri="{BB962C8B-B14F-4D97-AF65-F5344CB8AC3E}">
        <p14:creationId xmlns:p14="http://schemas.microsoft.com/office/powerpoint/2010/main" val="3045389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6F4E6-0AEE-2199-1764-D178D39DF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B3792-460E-CBD9-DAE7-F65558215D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Documents can be difficult to access if there is no internet </a:t>
            </a:r>
          </a:p>
          <a:p>
            <a:r>
              <a:rPr lang="en-US" dirty="0"/>
              <a:t>Stuff can easily be edited or deleted if permission is not managed properly</a:t>
            </a:r>
          </a:p>
        </p:txBody>
      </p:sp>
    </p:spTree>
    <p:extLst>
      <p:ext uri="{BB962C8B-B14F-4D97-AF65-F5344CB8AC3E}">
        <p14:creationId xmlns:p14="http://schemas.microsoft.com/office/powerpoint/2010/main" val="4289400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B2612-9C33-D516-875E-A243D423E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B6E02-1E33-5705-773E-75C6521F2D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Charalambous,L.&amp;Goldberg</a:t>
            </a:r>
            <a:r>
              <a:rPr lang="en-US" dirty="0"/>
              <a:t> .s(2016) gaps mishaps and overlaps nursing </a:t>
            </a:r>
            <a:r>
              <a:rPr lang="en-US" dirty="0" err="1"/>
              <a:t>documentation:how</a:t>
            </a:r>
            <a:r>
              <a:rPr lang="en-US" dirty="0"/>
              <a:t> does it affect care?</a:t>
            </a:r>
          </a:p>
          <a:p>
            <a:r>
              <a:rPr lang="en-US" dirty="0"/>
              <a:t>https://doi.org/10.1177/1744987116678900</a:t>
            </a:r>
          </a:p>
        </p:txBody>
      </p:sp>
    </p:spTree>
    <p:extLst>
      <p:ext uri="{BB962C8B-B14F-4D97-AF65-F5344CB8AC3E}">
        <p14:creationId xmlns:p14="http://schemas.microsoft.com/office/powerpoint/2010/main" val="11762561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184</Words>
  <Application>Microsoft Office PowerPoint</Application>
  <PresentationFormat>Widescreen</PresentationFormat>
  <Paragraphs>20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Writing Care Related Documents </vt:lpstr>
      <vt:lpstr>How it improves Efficiency and Communication</vt:lpstr>
      <vt:lpstr>Advantage </vt:lpstr>
      <vt:lpstr>Limitations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Care Related Documents </dc:title>
  <dc:creator>esmeraldachiciu@gmail.com</dc:creator>
  <cp:lastModifiedBy>esmeraldachiciu@gmail.com</cp:lastModifiedBy>
  <cp:revision>1</cp:revision>
  <dcterms:created xsi:type="dcterms:W3CDTF">2026-06-15T08:43:46Z</dcterms:created>
  <dcterms:modified xsi:type="dcterms:W3CDTF">2026-06-15T09:00:06Z</dcterms:modified>
</cp:coreProperties>
</file>