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95" r:id="rId1"/>
  </p:sldMasterIdLst>
  <p:notesMasterIdLst>
    <p:notesMasterId r:id="rId12"/>
  </p:notesMasterIdLst>
  <p:handoutMasterIdLst>
    <p:handoutMasterId r:id="rId13"/>
  </p:handoutMasterIdLst>
  <p:sldIdLst>
    <p:sldId id="256" r:id="rId2"/>
    <p:sldId id="258" r:id="rId3"/>
    <p:sldId id="259" r:id="rId4"/>
    <p:sldId id="260" r:id="rId5"/>
    <p:sldId id="261" r:id="rId6"/>
    <p:sldId id="266" r:id="rId7"/>
    <p:sldId id="265" r:id="rId8"/>
    <p:sldId id="264" r:id="rId9"/>
    <p:sldId id="267" r:id="rId10"/>
    <p:sldId id="262"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BBCDF-A3D6-D82B-8E8B-C555A473A392}" v="440" dt="2023-02-17T12:56:15.084"/>
    <p1510:client id="{0E6952C1-0506-3C0F-9EFD-EA657B3606F3}" v="5" dt="2023-02-14T21:17:09.625"/>
    <p1510:client id="{18CF5E9B-D6F6-DBC2-5E35-00F117AAE65E}" v="1973" dt="2023-02-17T13:17:51.583"/>
    <p1510:client id="{3F8702E4-EEB2-2091-3AA2-576FF7D2E5BE}" v="608" dt="2023-02-12T13:24:36.868"/>
    <p1510:client id="{4CD5727D-0EE1-A1AE-63EA-AB20FEDE692B}" v="100" dt="2023-02-14T21:16:20.019"/>
    <p1510:client id="{4E606562-5CB7-D872-047C-9C99613A49C3}" v="505" dt="2023-02-15T13:50:33.990"/>
    <p1510:client id="{A4A0D5EB-E57C-C59A-9CCB-3F8C0BE7A87B}" v="8" dt="2023-02-12T14:01:41.814"/>
    <p1510:client id="{F698DF11-3CA2-9F29-C3BE-9BC0938BECEA}" v="416" dt="2023-02-15T23:57:25.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Shazady (2224320)" userId="S::2224320@student.uwtsd.ac.uk::e2ce2f7f-1b29-4b5e-a3b8-5e0048064849" providerId="AD" clId="Web-{18CF5E9B-D6F6-DBC2-5E35-00F117AAE65E}"/>
    <pc:docChg chg="mod addSld delSld modSld sldOrd addMainMaster delMainMaster">
      <pc:chgData name="Nazish Shazady (2224320)" userId="S::2224320@student.uwtsd.ac.uk::e2ce2f7f-1b29-4b5e-a3b8-5e0048064849" providerId="AD" clId="Web-{18CF5E9B-D6F6-DBC2-5E35-00F117AAE65E}" dt="2023-02-17T13:17:51.583" v="1806"/>
      <pc:docMkLst>
        <pc:docMk/>
      </pc:docMkLst>
      <pc:sldChg chg="modSp mod modClrScheme chgLayout">
        <pc:chgData name="Nazish Shazady (2224320)" userId="S::2224320@student.uwtsd.ac.uk::e2ce2f7f-1b29-4b5e-a3b8-5e0048064849" providerId="AD" clId="Web-{18CF5E9B-D6F6-DBC2-5E35-00F117AAE65E}" dt="2023-02-17T13:13:22.275" v="1720" actId="20577"/>
        <pc:sldMkLst>
          <pc:docMk/>
          <pc:sldMk cId="3622625124" sldId="256"/>
        </pc:sldMkLst>
        <pc:spChg chg="mod ord">
          <ac:chgData name="Nazish Shazady (2224320)" userId="S::2224320@student.uwtsd.ac.uk::e2ce2f7f-1b29-4b5e-a3b8-5e0048064849" providerId="AD" clId="Web-{18CF5E9B-D6F6-DBC2-5E35-00F117AAE65E}" dt="2023-02-17T12:11:31.141" v="1091" actId="1076"/>
          <ac:spMkLst>
            <pc:docMk/>
            <pc:sldMk cId="3622625124" sldId="256"/>
            <ac:spMk id="2" creationId="{00000000-0000-0000-0000-000000000000}"/>
          </ac:spMkLst>
        </pc:spChg>
        <pc:spChg chg="mod ord">
          <ac:chgData name="Nazish Shazady (2224320)" userId="S::2224320@student.uwtsd.ac.uk::e2ce2f7f-1b29-4b5e-a3b8-5e0048064849" providerId="AD" clId="Web-{18CF5E9B-D6F6-DBC2-5E35-00F117AAE65E}" dt="2023-02-17T13:13:22.275" v="1720" actId="20577"/>
          <ac:spMkLst>
            <pc:docMk/>
            <pc:sldMk cId="3622625124" sldId="256"/>
            <ac:spMk id="4" creationId="{6671A521-4702-7435-5250-5EE2498AA81E}"/>
          </ac:spMkLst>
        </pc:spChg>
        <pc:spChg chg="mod ord">
          <ac:chgData name="Nazish Shazady (2224320)" userId="S::2224320@student.uwtsd.ac.uk::e2ce2f7f-1b29-4b5e-a3b8-5e0048064849" providerId="AD" clId="Web-{18CF5E9B-D6F6-DBC2-5E35-00F117AAE65E}" dt="2023-02-17T10:49:10.206" v="481"/>
          <ac:spMkLst>
            <pc:docMk/>
            <pc:sldMk cId="3622625124" sldId="256"/>
            <ac:spMk id="5" creationId="{D36D4AC4-2E2B-A617-2AD3-33860862E734}"/>
          </ac:spMkLst>
        </pc:spChg>
        <pc:spChg chg="mod">
          <ac:chgData name="Nazish Shazady (2224320)" userId="S::2224320@student.uwtsd.ac.uk::e2ce2f7f-1b29-4b5e-a3b8-5e0048064849" providerId="AD" clId="Web-{18CF5E9B-D6F6-DBC2-5E35-00F117AAE65E}" dt="2023-02-17T12:11:40.157" v="1092" actId="1076"/>
          <ac:spMkLst>
            <pc:docMk/>
            <pc:sldMk cId="3622625124" sldId="256"/>
            <ac:spMk id="7" creationId="{53417F49-174D-3AD6-049A-6489CB974809}"/>
          </ac:spMkLst>
        </pc:spChg>
        <pc:picChg chg="mod ord">
          <ac:chgData name="Nazish Shazady (2224320)" userId="S::2224320@student.uwtsd.ac.uk::e2ce2f7f-1b29-4b5e-a3b8-5e0048064849" providerId="AD" clId="Web-{18CF5E9B-D6F6-DBC2-5E35-00F117AAE65E}" dt="2023-02-17T10:49:10.206" v="481"/>
          <ac:picMkLst>
            <pc:docMk/>
            <pc:sldMk cId="3622625124" sldId="256"/>
            <ac:picMk id="47" creationId="{9829AB12-6FF2-C1A2-F19E-0F1696584213}"/>
          </ac:picMkLst>
        </pc:picChg>
      </pc:sldChg>
      <pc:sldChg chg="addSp delSp modSp mod setBg modClrScheme delDesignElem chgLayout">
        <pc:chgData name="Nazish Shazady (2224320)" userId="S::2224320@student.uwtsd.ac.uk::e2ce2f7f-1b29-4b5e-a3b8-5e0048064849" providerId="AD" clId="Web-{18CF5E9B-D6F6-DBC2-5E35-00F117AAE65E}" dt="2023-02-17T13:13:40.370" v="1736" actId="20577"/>
        <pc:sldMkLst>
          <pc:docMk/>
          <pc:sldMk cId="3034923333" sldId="258"/>
        </pc:sldMkLst>
        <pc:spChg chg="mod ord">
          <ac:chgData name="Nazish Shazady (2224320)" userId="S::2224320@student.uwtsd.ac.uk::e2ce2f7f-1b29-4b5e-a3b8-5e0048064849" providerId="AD" clId="Web-{18CF5E9B-D6F6-DBC2-5E35-00F117AAE65E}" dt="2023-02-17T12:10:33.420" v="1085" actId="20577"/>
          <ac:spMkLst>
            <pc:docMk/>
            <pc:sldMk cId="3034923333" sldId="258"/>
            <ac:spMk id="2" creationId="{FFF5126F-2998-45BA-7088-F359027F6566}"/>
          </ac:spMkLst>
        </pc:spChg>
        <pc:spChg chg="mod ord">
          <ac:chgData name="Nazish Shazady (2224320)" userId="S::2224320@student.uwtsd.ac.uk::e2ce2f7f-1b29-4b5e-a3b8-5e0048064849" providerId="AD" clId="Web-{18CF5E9B-D6F6-DBC2-5E35-00F117AAE65E}" dt="2023-02-17T13:13:40.370" v="1736" actId="20577"/>
          <ac:spMkLst>
            <pc:docMk/>
            <pc:sldMk cId="3034923333" sldId="258"/>
            <ac:spMk id="5" creationId="{11CFC96E-38E8-D495-92CC-22DD5D916EBB}"/>
          </ac:spMkLst>
        </pc:spChg>
        <pc:spChg chg="mod ord">
          <ac:chgData name="Nazish Shazady (2224320)" userId="S::2224320@student.uwtsd.ac.uk::e2ce2f7f-1b29-4b5e-a3b8-5e0048064849" providerId="AD" clId="Web-{18CF5E9B-D6F6-DBC2-5E35-00F117AAE65E}" dt="2023-02-17T10:49:21.050" v="486"/>
          <ac:spMkLst>
            <pc:docMk/>
            <pc:sldMk cId="3034923333" sldId="258"/>
            <ac:spMk id="6" creationId="{95D51602-798E-CB8F-648E-EFD7B0746D5D}"/>
          </ac:spMkLst>
        </pc:spChg>
        <pc:spChg chg="del mod">
          <ac:chgData name="Nazish Shazady (2224320)" userId="S::2224320@student.uwtsd.ac.uk::e2ce2f7f-1b29-4b5e-a3b8-5e0048064849" providerId="AD" clId="Web-{18CF5E9B-D6F6-DBC2-5E35-00F117AAE65E}" dt="2023-02-17T10:40:13.903" v="435"/>
          <ac:spMkLst>
            <pc:docMk/>
            <pc:sldMk cId="3034923333" sldId="258"/>
            <ac:spMk id="8" creationId="{6BFEE7E1-03E7-70AF-7418-1DAB3B6E2C77}"/>
          </ac:spMkLst>
        </pc:spChg>
        <pc:spChg chg="add del">
          <ac:chgData name="Nazish Shazady (2224320)" userId="S::2224320@student.uwtsd.ac.uk::e2ce2f7f-1b29-4b5e-a3b8-5e0048064849" providerId="AD" clId="Web-{18CF5E9B-D6F6-DBC2-5E35-00F117AAE65E}" dt="2023-02-17T10:41:21.140" v="442"/>
          <ac:spMkLst>
            <pc:docMk/>
            <pc:sldMk cId="3034923333" sldId="258"/>
            <ac:spMk id="21" creationId="{46553AB8-AFF8-40AE-A53C-09FBBC03CA9A}"/>
          </ac:spMkLst>
        </pc:spChg>
        <pc:spChg chg="add del">
          <ac:chgData name="Nazish Shazady (2224320)" userId="S::2224320@student.uwtsd.ac.uk::e2ce2f7f-1b29-4b5e-a3b8-5e0048064849" providerId="AD" clId="Web-{18CF5E9B-D6F6-DBC2-5E35-00F117AAE65E}" dt="2023-02-17T10:41:21.140" v="442"/>
          <ac:spMkLst>
            <pc:docMk/>
            <pc:sldMk cId="3034923333" sldId="258"/>
            <ac:spMk id="23" creationId="{86D6575D-C99F-4105-BC67-882C8B1ED18B}"/>
          </ac:spMkLst>
        </pc:spChg>
        <pc:spChg chg="add del">
          <ac:chgData name="Nazish Shazady (2224320)" userId="S::2224320@student.uwtsd.ac.uk::e2ce2f7f-1b29-4b5e-a3b8-5e0048064849" providerId="AD" clId="Web-{18CF5E9B-D6F6-DBC2-5E35-00F117AAE65E}" dt="2023-02-17T10:41:21.140" v="442"/>
          <ac:spMkLst>
            <pc:docMk/>
            <pc:sldMk cId="3034923333" sldId="258"/>
            <ac:spMk id="25" creationId="{991975BE-39CD-4AC1-85C4-565365160441}"/>
          </ac:spMkLst>
        </pc:spChg>
        <pc:spChg chg="add del">
          <ac:chgData name="Nazish Shazady (2224320)" userId="S::2224320@student.uwtsd.ac.uk::e2ce2f7f-1b29-4b5e-a3b8-5e0048064849" providerId="AD" clId="Web-{18CF5E9B-D6F6-DBC2-5E35-00F117AAE65E}" dt="2023-02-17T10:41:26.109" v="444"/>
          <ac:spMkLst>
            <pc:docMk/>
            <pc:sldMk cId="3034923333" sldId="258"/>
            <ac:spMk id="29" creationId="{8B8286FD-0D8B-4A23-A1DB-E3296C7280BF}"/>
          </ac:spMkLst>
        </pc:spChg>
        <pc:spChg chg="add del">
          <ac:chgData name="Nazish Shazady (2224320)" userId="S::2224320@student.uwtsd.ac.uk::e2ce2f7f-1b29-4b5e-a3b8-5e0048064849" providerId="AD" clId="Web-{18CF5E9B-D6F6-DBC2-5E35-00F117AAE65E}" dt="2023-02-17T10:43:12.551" v="456"/>
          <ac:spMkLst>
            <pc:docMk/>
            <pc:sldMk cId="3034923333" sldId="258"/>
            <ac:spMk id="36" creationId="{46553AB8-AFF8-40AE-A53C-09FBBC03CA9A}"/>
          </ac:spMkLst>
        </pc:spChg>
        <pc:spChg chg="add del">
          <ac:chgData name="Nazish Shazady (2224320)" userId="S::2224320@student.uwtsd.ac.uk::e2ce2f7f-1b29-4b5e-a3b8-5e0048064849" providerId="AD" clId="Web-{18CF5E9B-D6F6-DBC2-5E35-00F117AAE65E}" dt="2023-02-17T10:43:12.551" v="456"/>
          <ac:spMkLst>
            <pc:docMk/>
            <pc:sldMk cId="3034923333" sldId="258"/>
            <ac:spMk id="42" creationId="{86D6575D-C99F-4105-BC67-882C8B1ED18B}"/>
          </ac:spMkLst>
        </pc:spChg>
        <pc:spChg chg="add del">
          <ac:chgData name="Nazish Shazady (2224320)" userId="S::2224320@student.uwtsd.ac.uk::e2ce2f7f-1b29-4b5e-a3b8-5e0048064849" providerId="AD" clId="Web-{18CF5E9B-D6F6-DBC2-5E35-00F117AAE65E}" dt="2023-02-17T10:43:12.551" v="456"/>
          <ac:spMkLst>
            <pc:docMk/>
            <pc:sldMk cId="3034923333" sldId="258"/>
            <ac:spMk id="44" creationId="{991975BE-39CD-4AC1-85C4-565365160441}"/>
          </ac:spMkLst>
        </pc:spChg>
        <pc:spChg chg="add del">
          <ac:chgData name="Nazish Shazady (2224320)" userId="S::2224320@student.uwtsd.ac.uk::e2ce2f7f-1b29-4b5e-a3b8-5e0048064849" providerId="AD" clId="Web-{18CF5E9B-D6F6-DBC2-5E35-00F117AAE65E}" dt="2023-02-17T10:42:24.689" v="449"/>
          <ac:spMkLst>
            <pc:docMk/>
            <pc:sldMk cId="3034923333" sldId="258"/>
            <ac:spMk id="54" creationId="{46553AB8-AFF8-40AE-A53C-09FBBC03CA9A}"/>
          </ac:spMkLst>
        </pc:spChg>
        <pc:spChg chg="add del">
          <ac:chgData name="Nazish Shazady (2224320)" userId="S::2224320@student.uwtsd.ac.uk::e2ce2f7f-1b29-4b5e-a3b8-5e0048064849" providerId="AD" clId="Web-{18CF5E9B-D6F6-DBC2-5E35-00F117AAE65E}" dt="2023-02-17T10:42:24.689" v="449"/>
          <ac:spMkLst>
            <pc:docMk/>
            <pc:sldMk cId="3034923333" sldId="258"/>
            <ac:spMk id="64" creationId="{86D6575D-C99F-4105-BC67-882C8B1ED18B}"/>
          </ac:spMkLst>
        </pc:spChg>
        <pc:spChg chg="add del">
          <ac:chgData name="Nazish Shazady (2224320)" userId="S::2224320@student.uwtsd.ac.uk::e2ce2f7f-1b29-4b5e-a3b8-5e0048064849" providerId="AD" clId="Web-{18CF5E9B-D6F6-DBC2-5E35-00F117AAE65E}" dt="2023-02-17T10:42:24.689" v="449"/>
          <ac:spMkLst>
            <pc:docMk/>
            <pc:sldMk cId="3034923333" sldId="258"/>
            <ac:spMk id="72" creationId="{991975BE-39CD-4AC1-85C4-565365160441}"/>
          </ac:spMkLst>
        </pc:spChg>
        <pc:spChg chg="add del">
          <ac:chgData name="Nazish Shazady (2224320)" userId="S::2224320@student.uwtsd.ac.uk::e2ce2f7f-1b29-4b5e-a3b8-5e0048064849" providerId="AD" clId="Web-{18CF5E9B-D6F6-DBC2-5E35-00F117AAE65E}" dt="2023-02-17T10:43:12.441" v="455"/>
          <ac:spMkLst>
            <pc:docMk/>
            <pc:sldMk cId="3034923333" sldId="258"/>
            <ac:spMk id="73" creationId="{46553AB8-AFF8-40AE-A53C-09FBBC03CA9A}"/>
          </ac:spMkLst>
        </pc:spChg>
        <pc:spChg chg="add del">
          <ac:chgData name="Nazish Shazady (2224320)" userId="S::2224320@student.uwtsd.ac.uk::e2ce2f7f-1b29-4b5e-a3b8-5e0048064849" providerId="AD" clId="Web-{18CF5E9B-D6F6-DBC2-5E35-00F117AAE65E}" dt="2023-02-17T10:43:12.441" v="455"/>
          <ac:spMkLst>
            <pc:docMk/>
            <pc:sldMk cId="3034923333" sldId="258"/>
            <ac:spMk id="74" creationId="{86D6575D-C99F-4105-BC67-882C8B1ED18B}"/>
          </ac:spMkLst>
        </pc:spChg>
        <pc:spChg chg="add del">
          <ac:chgData name="Nazish Shazady (2224320)" userId="S::2224320@student.uwtsd.ac.uk::e2ce2f7f-1b29-4b5e-a3b8-5e0048064849" providerId="AD" clId="Web-{18CF5E9B-D6F6-DBC2-5E35-00F117AAE65E}" dt="2023-02-17T10:43:12.441" v="455"/>
          <ac:spMkLst>
            <pc:docMk/>
            <pc:sldMk cId="3034923333" sldId="258"/>
            <ac:spMk id="75" creationId="{991975BE-39CD-4AC1-85C4-565365160441}"/>
          </ac:spMkLst>
        </pc:spChg>
        <pc:spChg chg="add del">
          <ac:chgData name="Nazish Shazady (2224320)" userId="S::2224320@student.uwtsd.ac.uk::e2ce2f7f-1b29-4b5e-a3b8-5e0048064849" providerId="AD" clId="Web-{18CF5E9B-D6F6-DBC2-5E35-00F117AAE65E}" dt="2023-02-17T10:44:43.054" v="463"/>
          <ac:spMkLst>
            <pc:docMk/>
            <pc:sldMk cId="3034923333" sldId="258"/>
            <ac:spMk id="77" creationId="{D281C089-6445-4D07-9ECA-C38351FF2257}"/>
          </ac:spMkLst>
        </pc:spChg>
        <pc:spChg chg="add del">
          <ac:chgData name="Nazish Shazady (2224320)" userId="S::2224320@student.uwtsd.ac.uk::e2ce2f7f-1b29-4b5e-a3b8-5e0048064849" providerId="AD" clId="Web-{18CF5E9B-D6F6-DBC2-5E35-00F117AAE65E}" dt="2023-02-17T10:44:43.054" v="463"/>
          <ac:spMkLst>
            <pc:docMk/>
            <pc:sldMk cId="3034923333" sldId="258"/>
            <ac:spMk id="81" creationId="{E6FBCD1F-7FC6-4018-9716-452DE9E6BB31}"/>
          </ac:spMkLst>
        </pc:spChg>
        <pc:spChg chg="add del">
          <ac:chgData name="Nazish Shazady (2224320)" userId="S::2224320@student.uwtsd.ac.uk::e2ce2f7f-1b29-4b5e-a3b8-5e0048064849" providerId="AD" clId="Web-{18CF5E9B-D6F6-DBC2-5E35-00F117AAE65E}" dt="2023-02-17T10:47:07.935" v="467"/>
          <ac:spMkLst>
            <pc:docMk/>
            <pc:sldMk cId="3034923333" sldId="258"/>
            <ac:spMk id="83" creationId="{95F11533-723E-420D-A991-D376E739358E}"/>
          </ac:spMkLst>
        </pc:spChg>
        <pc:spChg chg="add del">
          <ac:chgData name="Nazish Shazady (2224320)" userId="S::2224320@student.uwtsd.ac.uk::e2ce2f7f-1b29-4b5e-a3b8-5e0048064849" providerId="AD" clId="Web-{18CF5E9B-D6F6-DBC2-5E35-00F117AAE65E}" dt="2023-02-17T10:49:02.315" v="478"/>
          <ac:spMkLst>
            <pc:docMk/>
            <pc:sldMk cId="3034923333" sldId="258"/>
            <ac:spMk id="87" creationId="{DCC231C8-C761-4B31-9B1C-C6D19248C6B3}"/>
          </ac:spMkLst>
        </pc:spChg>
        <pc:spChg chg="add del">
          <ac:chgData name="Nazish Shazady (2224320)" userId="S::2224320@student.uwtsd.ac.uk::e2ce2f7f-1b29-4b5e-a3b8-5e0048064849" providerId="AD" clId="Web-{18CF5E9B-D6F6-DBC2-5E35-00F117AAE65E}" dt="2023-02-17T10:49:05.831" v="480"/>
          <ac:spMkLst>
            <pc:docMk/>
            <pc:sldMk cId="3034923333" sldId="258"/>
            <ac:spMk id="89" creationId="{6C4028FD-8BAA-4A19-BFDE-594D991B7552}"/>
          </ac:spMkLst>
        </pc:spChg>
        <pc:spChg chg="add del">
          <ac:chgData name="Nazish Shazady (2224320)" userId="S::2224320@student.uwtsd.ac.uk::e2ce2f7f-1b29-4b5e-a3b8-5e0048064849" providerId="AD" clId="Web-{18CF5E9B-D6F6-DBC2-5E35-00F117AAE65E}" dt="2023-02-17T10:49:18.628" v="483"/>
          <ac:spMkLst>
            <pc:docMk/>
            <pc:sldMk cId="3034923333" sldId="258"/>
            <ac:spMk id="90" creationId="{6C4028FD-8BAA-4A19-BFDE-594D991B7552}"/>
          </ac:spMkLst>
        </pc:spChg>
        <pc:spChg chg="add del">
          <ac:chgData name="Nazish Shazady (2224320)" userId="S::2224320@student.uwtsd.ac.uk::e2ce2f7f-1b29-4b5e-a3b8-5e0048064849" providerId="AD" clId="Web-{18CF5E9B-D6F6-DBC2-5E35-00F117AAE65E}" dt="2023-02-17T10:49:21.050" v="485"/>
          <ac:spMkLst>
            <pc:docMk/>
            <pc:sldMk cId="3034923333" sldId="258"/>
            <ac:spMk id="92" creationId="{6C4028FD-8BAA-4A19-BFDE-594D991B7552}"/>
          </ac:spMkLst>
        </pc:spChg>
        <pc:spChg chg="add del">
          <ac:chgData name="Nazish Shazady (2224320)" userId="S::2224320@student.uwtsd.ac.uk::e2ce2f7f-1b29-4b5e-a3b8-5e0048064849" providerId="AD" clId="Web-{18CF5E9B-D6F6-DBC2-5E35-00F117AAE65E}" dt="2023-02-17T10:47:32.249" v="469"/>
          <ac:spMkLst>
            <pc:docMk/>
            <pc:sldMk cId="3034923333" sldId="258"/>
            <ac:spMk id="93" creationId="{A7CA9E50-B76A-428A-92C9-9BAC41446DEA}"/>
          </ac:spMkLst>
        </pc:spChg>
        <pc:spChg chg="add del">
          <ac:chgData name="Nazish Shazady (2224320)" userId="S::2224320@student.uwtsd.ac.uk::e2ce2f7f-1b29-4b5e-a3b8-5e0048064849" providerId="AD" clId="Web-{18CF5E9B-D6F6-DBC2-5E35-00F117AAE65E}" dt="2023-02-17T10:47:32.249" v="469"/>
          <ac:spMkLst>
            <pc:docMk/>
            <pc:sldMk cId="3034923333" sldId="258"/>
            <ac:spMk id="94" creationId="{C85E3F79-81BB-4454-A267-DDCA4282462A}"/>
          </ac:spMkLst>
        </pc:spChg>
        <pc:spChg chg="add del">
          <ac:chgData name="Nazish Shazady (2224320)" userId="S::2224320@student.uwtsd.ac.uk::e2ce2f7f-1b29-4b5e-a3b8-5e0048064849" providerId="AD" clId="Web-{18CF5E9B-D6F6-DBC2-5E35-00F117AAE65E}" dt="2023-02-17T10:47:32.249" v="469"/>
          <ac:spMkLst>
            <pc:docMk/>
            <pc:sldMk cId="3034923333" sldId="258"/>
            <ac:spMk id="95" creationId="{A1F375A4-17F0-4BA7-B751-68BFAAEC4F7F}"/>
          </ac:spMkLst>
        </pc:spChg>
        <pc:spChg chg="add del">
          <ac:chgData name="Nazish Shazady (2224320)" userId="S::2224320@student.uwtsd.ac.uk::e2ce2f7f-1b29-4b5e-a3b8-5e0048064849" providerId="AD" clId="Web-{18CF5E9B-D6F6-DBC2-5E35-00F117AAE65E}" dt="2023-02-17T10:47:32.249" v="469"/>
          <ac:spMkLst>
            <pc:docMk/>
            <pc:sldMk cId="3034923333" sldId="258"/>
            <ac:spMk id="96" creationId="{5D2122D3-4056-4C50-B4AC-74BB2940E216}"/>
          </ac:spMkLst>
        </pc:spChg>
        <pc:spChg chg="add">
          <ac:chgData name="Nazish Shazady (2224320)" userId="S::2224320@student.uwtsd.ac.uk::e2ce2f7f-1b29-4b5e-a3b8-5e0048064849" providerId="AD" clId="Web-{18CF5E9B-D6F6-DBC2-5E35-00F117AAE65E}" dt="2023-02-17T10:49:21.050" v="486"/>
          <ac:spMkLst>
            <pc:docMk/>
            <pc:sldMk cId="3034923333" sldId="258"/>
            <ac:spMk id="97" creationId="{6C4028FD-8BAA-4A19-BFDE-594D991B7552}"/>
          </ac:spMkLst>
        </pc:spChg>
        <pc:spChg chg="add del">
          <ac:chgData name="Nazish Shazady (2224320)" userId="S::2224320@student.uwtsd.ac.uk::e2ce2f7f-1b29-4b5e-a3b8-5e0048064849" providerId="AD" clId="Web-{18CF5E9B-D6F6-DBC2-5E35-00F117AAE65E}" dt="2023-02-17T10:48:23.641" v="471"/>
          <ac:spMkLst>
            <pc:docMk/>
            <pc:sldMk cId="3034923333" sldId="258"/>
            <ac:spMk id="98" creationId="{95F11533-723E-420D-A991-D376E739358E}"/>
          </ac:spMkLst>
        </pc:spChg>
        <pc:grpChg chg="add del">
          <ac:chgData name="Nazish Shazady (2224320)" userId="S::2224320@student.uwtsd.ac.uk::e2ce2f7f-1b29-4b5e-a3b8-5e0048064849" providerId="AD" clId="Web-{18CF5E9B-D6F6-DBC2-5E35-00F117AAE65E}" dt="2023-02-17T10:47:07.935" v="467"/>
          <ac:grpSpMkLst>
            <pc:docMk/>
            <pc:sldMk cId="3034923333" sldId="258"/>
            <ac:grpSpMk id="85" creationId="{C60393DE-86F5-4639-9D54-85E166A84348}"/>
          </ac:grpSpMkLst>
        </pc:grpChg>
        <pc:grpChg chg="add del">
          <ac:chgData name="Nazish Shazady (2224320)" userId="S::2224320@student.uwtsd.ac.uk::e2ce2f7f-1b29-4b5e-a3b8-5e0048064849" providerId="AD" clId="Web-{18CF5E9B-D6F6-DBC2-5E35-00F117AAE65E}" dt="2023-02-17T10:48:23.641" v="471"/>
          <ac:grpSpMkLst>
            <pc:docMk/>
            <pc:sldMk cId="3034923333" sldId="258"/>
            <ac:grpSpMk id="99" creationId="{C60393DE-86F5-4639-9D54-85E166A84348}"/>
          </ac:grpSpMkLst>
        </pc:grpChg>
        <pc:graphicFrameChg chg="add mod ord modGraphic">
          <ac:chgData name="Nazish Shazady (2224320)" userId="S::2224320@student.uwtsd.ac.uk::e2ce2f7f-1b29-4b5e-a3b8-5e0048064849" providerId="AD" clId="Web-{18CF5E9B-D6F6-DBC2-5E35-00F117AAE65E}" dt="2023-02-17T11:42:09.117" v="716" actId="1076"/>
          <ac:graphicFrameMkLst>
            <pc:docMk/>
            <pc:sldMk cId="3034923333" sldId="258"/>
            <ac:graphicFrameMk id="19" creationId="{1DCC1FED-0347-6E4B-4FF4-C84D09A30F22}"/>
          </ac:graphicFrameMkLst>
        </pc:graphicFrameChg>
        <pc:picChg chg="add del">
          <ac:chgData name="Nazish Shazady (2224320)" userId="S::2224320@student.uwtsd.ac.uk::e2ce2f7f-1b29-4b5e-a3b8-5e0048064849" providerId="AD" clId="Web-{18CF5E9B-D6F6-DBC2-5E35-00F117AAE65E}" dt="2023-02-17T10:41:26.109" v="444"/>
          <ac:picMkLst>
            <pc:docMk/>
            <pc:sldMk cId="3034923333" sldId="258"/>
            <ac:picMk id="34" creationId="{C45A990F-5655-4935-A76E-35B43EA79537}"/>
          </ac:picMkLst>
        </pc:picChg>
        <pc:picChg chg="add del">
          <ac:chgData name="Nazish Shazady (2224320)" userId="S::2224320@student.uwtsd.ac.uk::e2ce2f7f-1b29-4b5e-a3b8-5e0048064849" providerId="AD" clId="Web-{18CF5E9B-D6F6-DBC2-5E35-00F117AAE65E}" dt="2023-02-17T10:44:43.054" v="463"/>
          <ac:picMkLst>
            <pc:docMk/>
            <pc:sldMk cId="3034923333" sldId="258"/>
            <ac:picMk id="79" creationId="{05A05576-5912-452A-943B-43100A489660}"/>
          </ac:picMkLst>
        </pc:picChg>
      </pc:sldChg>
      <pc:sldChg chg="addSp modSp mod ord setBg modClrScheme chgLayout">
        <pc:chgData name="Nazish Shazady (2224320)" userId="S::2224320@student.uwtsd.ac.uk::e2ce2f7f-1b29-4b5e-a3b8-5e0048064849" providerId="AD" clId="Web-{18CF5E9B-D6F6-DBC2-5E35-00F117AAE65E}" dt="2023-02-17T13:14:02.199" v="1742" actId="20577"/>
        <pc:sldMkLst>
          <pc:docMk/>
          <pc:sldMk cId="1050094871" sldId="259"/>
        </pc:sldMkLst>
        <pc:spChg chg="mod ord">
          <ac:chgData name="Nazish Shazady (2224320)" userId="S::2224320@student.uwtsd.ac.uk::e2ce2f7f-1b29-4b5e-a3b8-5e0048064849" providerId="AD" clId="Web-{18CF5E9B-D6F6-DBC2-5E35-00F117AAE65E}" dt="2023-02-17T11:37:36.934" v="695" actId="20577"/>
          <ac:spMkLst>
            <pc:docMk/>
            <pc:sldMk cId="1050094871" sldId="259"/>
            <ac:spMk id="2" creationId="{668BFCFC-27EA-0FB2-F292-BCD2A05B3B28}"/>
          </ac:spMkLst>
        </pc:spChg>
        <pc:spChg chg="mod ord">
          <ac:chgData name="Nazish Shazady (2224320)" userId="S::2224320@student.uwtsd.ac.uk::e2ce2f7f-1b29-4b5e-a3b8-5e0048064849" providerId="AD" clId="Web-{18CF5E9B-D6F6-DBC2-5E35-00F117AAE65E}" dt="2023-02-17T11:43:34.855" v="724" actId="1076"/>
          <ac:spMkLst>
            <pc:docMk/>
            <pc:sldMk cId="1050094871" sldId="259"/>
            <ac:spMk id="3" creationId="{908CA1AC-346C-0F8F-B513-F555BE616915}"/>
          </ac:spMkLst>
        </pc:spChg>
        <pc:spChg chg="mod ord">
          <ac:chgData name="Nazish Shazady (2224320)" userId="S::2224320@student.uwtsd.ac.uk::e2ce2f7f-1b29-4b5e-a3b8-5e0048064849" providerId="AD" clId="Web-{18CF5E9B-D6F6-DBC2-5E35-00F117AAE65E}" dt="2023-02-17T13:14:02.199" v="1742" actId="20577"/>
          <ac:spMkLst>
            <pc:docMk/>
            <pc:sldMk cId="1050094871" sldId="259"/>
            <ac:spMk id="4" creationId="{EDE6FC88-EF30-C718-D5C4-FE3BBDBA9C2D}"/>
          </ac:spMkLst>
        </pc:spChg>
        <pc:spChg chg="mod ord">
          <ac:chgData name="Nazish Shazady (2224320)" userId="S::2224320@student.uwtsd.ac.uk::e2ce2f7f-1b29-4b5e-a3b8-5e0048064849" providerId="AD" clId="Web-{18CF5E9B-D6F6-DBC2-5E35-00F117AAE65E}" dt="2023-02-17T10:49:45.223" v="487"/>
          <ac:spMkLst>
            <pc:docMk/>
            <pc:sldMk cId="1050094871" sldId="259"/>
            <ac:spMk id="5" creationId="{70A97AE8-0AB7-553B-83F2-C66EAB43F150}"/>
          </ac:spMkLst>
        </pc:spChg>
        <pc:spChg chg="add mod">
          <ac:chgData name="Nazish Shazady (2224320)" userId="S::2224320@student.uwtsd.ac.uk::e2ce2f7f-1b29-4b5e-a3b8-5e0048064849" providerId="AD" clId="Web-{18CF5E9B-D6F6-DBC2-5E35-00F117AAE65E}" dt="2023-02-17T11:40:49.036" v="709" actId="1076"/>
          <ac:spMkLst>
            <pc:docMk/>
            <pc:sldMk cId="1050094871" sldId="259"/>
            <ac:spMk id="6" creationId="{473B5929-8E51-6F10-A6EF-90A17D914DF1}"/>
          </ac:spMkLst>
        </pc:spChg>
        <pc:spChg chg="add">
          <ac:chgData name="Nazish Shazady (2224320)" userId="S::2224320@student.uwtsd.ac.uk::e2ce2f7f-1b29-4b5e-a3b8-5e0048064849" providerId="AD" clId="Web-{18CF5E9B-D6F6-DBC2-5E35-00F117AAE65E}" dt="2023-02-17T10:49:45.223" v="487"/>
          <ac:spMkLst>
            <pc:docMk/>
            <pc:sldMk cId="1050094871" sldId="259"/>
            <ac:spMk id="10" creationId="{C2554CA6-288E-4202-BC52-2E5A8F0C0AED}"/>
          </ac:spMkLst>
        </pc:spChg>
        <pc:spChg chg="add">
          <ac:chgData name="Nazish Shazady (2224320)" userId="S::2224320@student.uwtsd.ac.uk::e2ce2f7f-1b29-4b5e-a3b8-5e0048064849" providerId="AD" clId="Web-{18CF5E9B-D6F6-DBC2-5E35-00F117AAE65E}" dt="2023-02-17T10:49:45.223" v="487"/>
          <ac:spMkLst>
            <pc:docMk/>
            <pc:sldMk cId="1050094871" sldId="259"/>
            <ac:spMk id="12" creationId="{B10BB131-AC8E-4A8E-A5D1-36260F720C3B}"/>
          </ac:spMkLst>
        </pc:spChg>
        <pc:spChg chg="add">
          <ac:chgData name="Nazish Shazady (2224320)" userId="S::2224320@student.uwtsd.ac.uk::e2ce2f7f-1b29-4b5e-a3b8-5e0048064849" providerId="AD" clId="Web-{18CF5E9B-D6F6-DBC2-5E35-00F117AAE65E}" dt="2023-02-17T10:49:45.223" v="487"/>
          <ac:spMkLst>
            <pc:docMk/>
            <pc:sldMk cId="1050094871" sldId="259"/>
            <ac:spMk id="14" creationId="{5B7778FC-632E-4DCA-A7CB-0D7731CCF970}"/>
          </ac:spMkLst>
        </pc:spChg>
        <pc:spChg chg="add">
          <ac:chgData name="Nazish Shazady (2224320)" userId="S::2224320@student.uwtsd.ac.uk::e2ce2f7f-1b29-4b5e-a3b8-5e0048064849" providerId="AD" clId="Web-{18CF5E9B-D6F6-DBC2-5E35-00F117AAE65E}" dt="2023-02-17T10:49:45.223" v="487"/>
          <ac:spMkLst>
            <pc:docMk/>
            <pc:sldMk cId="1050094871" sldId="259"/>
            <ac:spMk id="16" creationId="{FA23A907-97FB-4A8F-880A-DD77401C4296}"/>
          </ac:spMkLst>
        </pc:spChg>
      </pc:sldChg>
      <pc:sldChg chg="addSp delSp modSp mod ord setBg modClrScheme chgLayout">
        <pc:chgData name="Nazish Shazady (2224320)" userId="S::2224320@student.uwtsd.ac.uk::e2ce2f7f-1b29-4b5e-a3b8-5e0048064849" providerId="AD" clId="Web-{18CF5E9B-D6F6-DBC2-5E35-00F117AAE65E}" dt="2023-02-17T13:14:08.059" v="1751" actId="20577"/>
        <pc:sldMkLst>
          <pc:docMk/>
          <pc:sldMk cId="2370149118" sldId="260"/>
        </pc:sldMkLst>
        <pc:spChg chg="mod ord">
          <ac:chgData name="Nazish Shazady (2224320)" userId="S::2224320@student.uwtsd.ac.uk::e2ce2f7f-1b29-4b5e-a3b8-5e0048064849" providerId="AD" clId="Web-{18CF5E9B-D6F6-DBC2-5E35-00F117AAE65E}" dt="2023-02-17T10:51:34.649" v="496"/>
          <ac:spMkLst>
            <pc:docMk/>
            <pc:sldMk cId="2370149118" sldId="260"/>
            <ac:spMk id="3" creationId="{8B87D77F-3C3F-CED2-BF71-70D8DEAF27D8}"/>
          </ac:spMkLst>
        </pc:spChg>
        <pc:spChg chg="mod ord">
          <ac:chgData name="Nazish Shazady (2224320)" userId="S::2224320@student.uwtsd.ac.uk::e2ce2f7f-1b29-4b5e-a3b8-5e0048064849" providerId="AD" clId="Web-{18CF5E9B-D6F6-DBC2-5E35-00F117AAE65E}" dt="2023-02-17T13:14:08.059" v="1751" actId="20577"/>
          <ac:spMkLst>
            <pc:docMk/>
            <pc:sldMk cId="2370149118" sldId="260"/>
            <ac:spMk id="4" creationId="{ACEF3BAC-6DD2-9A95-AECC-8EC4634C1DD9}"/>
          </ac:spMkLst>
        </pc:spChg>
        <pc:spChg chg="mod ord">
          <ac:chgData name="Nazish Shazady (2224320)" userId="S::2224320@student.uwtsd.ac.uk::e2ce2f7f-1b29-4b5e-a3b8-5e0048064849" providerId="AD" clId="Web-{18CF5E9B-D6F6-DBC2-5E35-00F117AAE65E}" dt="2023-02-17T10:51:34.649" v="496"/>
          <ac:spMkLst>
            <pc:docMk/>
            <pc:sldMk cId="2370149118" sldId="260"/>
            <ac:spMk id="5" creationId="{9411D805-DDE7-ECD9-DEE7-CF8510E9DE69}"/>
          </ac:spMkLst>
        </pc:spChg>
        <pc:spChg chg="add del">
          <ac:chgData name="Nazish Shazady (2224320)" userId="S::2224320@student.uwtsd.ac.uk::e2ce2f7f-1b29-4b5e-a3b8-5e0048064849" providerId="AD" clId="Web-{18CF5E9B-D6F6-DBC2-5E35-00F117AAE65E}" dt="2023-02-17T10:51:34.633" v="495"/>
          <ac:spMkLst>
            <pc:docMk/>
            <pc:sldMk cId="2370149118" sldId="260"/>
            <ac:spMk id="10" creationId="{2B566528-1B12-4246-9431-5C2D7D081168}"/>
          </ac:spMkLst>
        </pc:spChg>
        <pc:spChg chg="add del">
          <ac:chgData name="Nazish Shazady (2224320)" userId="S::2224320@student.uwtsd.ac.uk::e2ce2f7f-1b29-4b5e-a3b8-5e0048064849" providerId="AD" clId="Web-{18CF5E9B-D6F6-DBC2-5E35-00F117AAE65E}" dt="2023-02-17T10:51:34.633" v="495"/>
          <ac:spMkLst>
            <pc:docMk/>
            <pc:sldMk cId="2370149118" sldId="260"/>
            <ac:spMk id="12" creationId="{2E80C965-DB6D-4F81-9E9E-B027384D0BD6}"/>
          </ac:spMkLst>
        </pc:spChg>
        <pc:spChg chg="add del">
          <ac:chgData name="Nazish Shazady (2224320)" userId="S::2224320@student.uwtsd.ac.uk::e2ce2f7f-1b29-4b5e-a3b8-5e0048064849" providerId="AD" clId="Web-{18CF5E9B-D6F6-DBC2-5E35-00F117AAE65E}" dt="2023-02-17T10:51:34.633" v="495"/>
          <ac:spMkLst>
            <pc:docMk/>
            <pc:sldMk cId="2370149118" sldId="260"/>
            <ac:spMk id="14" creationId="{A580F890-B085-4E95-96AA-55AEBEC5CE6E}"/>
          </ac:spMkLst>
        </pc:spChg>
        <pc:spChg chg="add del">
          <ac:chgData name="Nazish Shazady (2224320)" userId="S::2224320@student.uwtsd.ac.uk::e2ce2f7f-1b29-4b5e-a3b8-5e0048064849" providerId="AD" clId="Web-{18CF5E9B-D6F6-DBC2-5E35-00F117AAE65E}" dt="2023-02-17T10:51:34.633" v="495"/>
          <ac:spMkLst>
            <pc:docMk/>
            <pc:sldMk cId="2370149118" sldId="260"/>
            <ac:spMk id="16" creationId="{D3F51FEB-38FB-4F6C-9F7B-2F2AFAB65463}"/>
          </ac:spMkLst>
        </pc:spChg>
        <pc:spChg chg="add del">
          <ac:chgData name="Nazish Shazady (2224320)" userId="S::2224320@student.uwtsd.ac.uk::e2ce2f7f-1b29-4b5e-a3b8-5e0048064849" providerId="AD" clId="Web-{18CF5E9B-D6F6-DBC2-5E35-00F117AAE65E}" dt="2023-02-17T10:51:34.633" v="495"/>
          <ac:spMkLst>
            <pc:docMk/>
            <pc:sldMk cId="2370149118" sldId="260"/>
            <ac:spMk id="18" creationId="{1E547BA6-BAE0-43BB-A7CA-60F69CE252F0}"/>
          </ac:spMkLst>
        </pc:spChg>
        <pc:spChg chg="add">
          <ac:chgData name="Nazish Shazady (2224320)" userId="S::2224320@student.uwtsd.ac.uk::e2ce2f7f-1b29-4b5e-a3b8-5e0048064849" providerId="AD" clId="Web-{18CF5E9B-D6F6-DBC2-5E35-00F117AAE65E}" dt="2023-02-17T10:51:34.649" v="496"/>
          <ac:spMkLst>
            <pc:docMk/>
            <pc:sldMk cId="2370149118" sldId="260"/>
            <ac:spMk id="20" creationId="{1BB867FF-FC45-48F7-8104-F89BE54909F1}"/>
          </ac:spMkLst>
        </pc:spChg>
        <pc:spChg chg="add">
          <ac:chgData name="Nazish Shazady (2224320)" userId="S::2224320@student.uwtsd.ac.uk::e2ce2f7f-1b29-4b5e-a3b8-5e0048064849" providerId="AD" clId="Web-{18CF5E9B-D6F6-DBC2-5E35-00F117AAE65E}" dt="2023-02-17T10:51:34.649" v="496"/>
          <ac:spMkLst>
            <pc:docMk/>
            <pc:sldMk cId="2370149118" sldId="260"/>
            <ac:spMk id="21" creationId="{8BB56887-D0D5-4F0C-9E19-7247EB83C8B7}"/>
          </ac:spMkLst>
        </pc:spChg>
        <pc:spChg chg="add">
          <ac:chgData name="Nazish Shazady (2224320)" userId="S::2224320@student.uwtsd.ac.uk::e2ce2f7f-1b29-4b5e-a3b8-5e0048064849" providerId="AD" clId="Web-{18CF5E9B-D6F6-DBC2-5E35-00F117AAE65E}" dt="2023-02-17T10:51:34.649" v="496"/>
          <ac:spMkLst>
            <pc:docMk/>
            <pc:sldMk cId="2370149118" sldId="260"/>
            <ac:spMk id="22" creationId="{081E4A58-353D-44AE-B2FC-2A74E2E400F7}"/>
          </ac:spMkLst>
        </pc:spChg>
      </pc:sldChg>
      <pc:sldChg chg="addSp delSp modSp mod ord setBg modClrScheme chgLayout">
        <pc:chgData name="Nazish Shazady (2224320)" userId="S::2224320@student.uwtsd.ac.uk::e2ce2f7f-1b29-4b5e-a3b8-5e0048064849" providerId="AD" clId="Web-{18CF5E9B-D6F6-DBC2-5E35-00F117AAE65E}" dt="2023-02-17T13:14:19.012" v="1757" actId="20577"/>
        <pc:sldMkLst>
          <pc:docMk/>
          <pc:sldMk cId="2196990383" sldId="261"/>
        </pc:sldMkLst>
        <pc:spChg chg="del mod ord">
          <ac:chgData name="Nazish Shazady (2224320)" userId="S::2224320@student.uwtsd.ac.uk::e2ce2f7f-1b29-4b5e-a3b8-5e0048064849" providerId="AD" clId="Web-{18CF5E9B-D6F6-DBC2-5E35-00F117AAE65E}" dt="2023-02-17T10:50:53.882" v="493"/>
          <ac:spMkLst>
            <pc:docMk/>
            <pc:sldMk cId="2196990383" sldId="261"/>
            <ac:spMk id="3" creationId="{ADE8847B-972B-B7FD-2587-5189C8A360A7}"/>
          </ac:spMkLst>
        </pc:spChg>
        <pc:spChg chg="mod ord">
          <ac:chgData name="Nazish Shazady (2224320)" userId="S::2224320@student.uwtsd.ac.uk::e2ce2f7f-1b29-4b5e-a3b8-5e0048064849" providerId="AD" clId="Web-{18CF5E9B-D6F6-DBC2-5E35-00F117AAE65E}" dt="2023-02-17T13:14:19.012" v="1757" actId="20577"/>
          <ac:spMkLst>
            <pc:docMk/>
            <pc:sldMk cId="2196990383" sldId="261"/>
            <ac:spMk id="4" creationId="{BF1F5418-87C5-55E3-ADE7-36F2B8F2F95C}"/>
          </ac:spMkLst>
        </pc:spChg>
        <pc:spChg chg="mod ord">
          <ac:chgData name="Nazish Shazady (2224320)" userId="S::2224320@student.uwtsd.ac.uk::e2ce2f7f-1b29-4b5e-a3b8-5e0048064849" providerId="AD" clId="Web-{18CF5E9B-D6F6-DBC2-5E35-00F117AAE65E}" dt="2023-02-17T10:50:53.882" v="493"/>
          <ac:spMkLst>
            <pc:docMk/>
            <pc:sldMk cId="2196990383" sldId="261"/>
            <ac:spMk id="5" creationId="{5146CC08-F32F-8454-4DE0-04DF9EB18D94}"/>
          </ac:spMkLst>
        </pc:spChg>
        <pc:spChg chg="add">
          <ac:chgData name="Nazish Shazady (2224320)" userId="S::2224320@student.uwtsd.ac.uk::e2ce2f7f-1b29-4b5e-a3b8-5e0048064849" providerId="AD" clId="Web-{18CF5E9B-D6F6-DBC2-5E35-00F117AAE65E}" dt="2023-02-17T10:50:53.882" v="493"/>
          <ac:spMkLst>
            <pc:docMk/>
            <pc:sldMk cId="2196990383" sldId="261"/>
            <ac:spMk id="11" creationId="{3A5B4632-C963-4296-86F0-79AA9EA5AE98}"/>
          </ac:spMkLst>
        </pc:spChg>
        <pc:graphicFrameChg chg="add">
          <ac:chgData name="Nazish Shazady (2224320)" userId="S::2224320@student.uwtsd.ac.uk::e2ce2f7f-1b29-4b5e-a3b8-5e0048064849" providerId="AD" clId="Web-{18CF5E9B-D6F6-DBC2-5E35-00F117AAE65E}" dt="2023-02-17T10:50:53.882" v="493"/>
          <ac:graphicFrameMkLst>
            <pc:docMk/>
            <pc:sldMk cId="2196990383" sldId="261"/>
            <ac:graphicFrameMk id="7" creationId="{0618E323-2015-CEE7-0181-48CCA9F510E1}"/>
          </ac:graphicFrameMkLst>
        </pc:graphicFrameChg>
      </pc:sldChg>
      <pc:sldChg chg="addSp modSp mod setBg modClrScheme chgLayout">
        <pc:chgData name="Nazish Shazady (2224320)" userId="S::2224320@student.uwtsd.ac.uk::e2ce2f7f-1b29-4b5e-a3b8-5e0048064849" providerId="AD" clId="Web-{18CF5E9B-D6F6-DBC2-5E35-00F117AAE65E}" dt="2023-02-17T12:45:52.413" v="1479" actId="20577"/>
        <pc:sldMkLst>
          <pc:docMk/>
          <pc:sldMk cId="3523403452" sldId="262"/>
        </pc:sldMkLst>
        <pc:spChg chg="mod ord">
          <ac:chgData name="Nazish Shazady (2224320)" userId="S::2224320@student.uwtsd.ac.uk::e2ce2f7f-1b29-4b5e-a3b8-5e0048064849" providerId="AD" clId="Web-{18CF5E9B-D6F6-DBC2-5E35-00F117AAE65E}" dt="2023-02-17T10:52:07.291" v="500"/>
          <ac:spMkLst>
            <pc:docMk/>
            <pc:sldMk cId="3523403452" sldId="262"/>
            <ac:spMk id="2" creationId="{3BFFD679-3B1F-8FDC-6D71-97759F45F0D6}"/>
          </ac:spMkLst>
        </pc:spChg>
        <pc:spChg chg="mod ord">
          <ac:chgData name="Nazish Shazady (2224320)" userId="S::2224320@student.uwtsd.ac.uk::e2ce2f7f-1b29-4b5e-a3b8-5e0048064849" providerId="AD" clId="Web-{18CF5E9B-D6F6-DBC2-5E35-00F117AAE65E}" dt="2023-02-17T12:45:52.413" v="1479" actId="20577"/>
          <ac:spMkLst>
            <pc:docMk/>
            <pc:sldMk cId="3523403452" sldId="262"/>
            <ac:spMk id="3" creationId="{012A59E1-E7CD-F4CC-C83F-DE4715C6C7E2}"/>
          </ac:spMkLst>
        </pc:spChg>
        <pc:spChg chg="mod ord">
          <ac:chgData name="Nazish Shazady (2224320)" userId="S::2224320@student.uwtsd.ac.uk::e2ce2f7f-1b29-4b5e-a3b8-5e0048064849" providerId="AD" clId="Web-{18CF5E9B-D6F6-DBC2-5E35-00F117AAE65E}" dt="2023-02-17T10:52:07.291" v="500"/>
          <ac:spMkLst>
            <pc:docMk/>
            <pc:sldMk cId="3523403452" sldId="262"/>
            <ac:spMk id="4" creationId="{62145407-5B92-E862-B943-A939D89117C0}"/>
          </ac:spMkLst>
        </pc:spChg>
        <pc:spChg chg="mod ord">
          <ac:chgData name="Nazish Shazady (2224320)" userId="S::2224320@student.uwtsd.ac.uk::e2ce2f7f-1b29-4b5e-a3b8-5e0048064849" providerId="AD" clId="Web-{18CF5E9B-D6F6-DBC2-5E35-00F117AAE65E}" dt="2023-02-17T10:52:07.291" v="500"/>
          <ac:spMkLst>
            <pc:docMk/>
            <pc:sldMk cId="3523403452" sldId="262"/>
            <ac:spMk id="5" creationId="{4380F6C4-5ECE-472D-C295-14176725DA2C}"/>
          </ac:spMkLst>
        </pc:spChg>
        <pc:spChg chg="add">
          <ac:chgData name="Nazish Shazady (2224320)" userId="S::2224320@student.uwtsd.ac.uk::e2ce2f7f-1b29-4b5e-a3b8-5e0048064849" providerId="AD" clId="Web-{18CF5E9B-D6F6-DBC2-5E35-00F117AAE65E}" dt="2023-02-17T10:52:07.291" v="500"/>
          <ac:spMkLst>
            <pc:docMk/>
            <pc:sldMk cId="3523403452" sldId="262"/>
            <ac:spMk id="10" creationId="{1BB867FF-FC45-48F7-8104-F89BE54909F1}"/>
          </ac:spMkLst>
        </pc:spChg>
        <pc:spChg chg="add">
          <ac:chgData name="Nazish Shazady (2224320)" userId="S::2224320@student.uwtsd.ac.uk::e2ce2f7f-1b29-4b5e-a3b8-5e0048064849" providerId="AD" clId="Web-{18CF5E9B-D6F6-DBC2-5E35-00F117AAE65E}" dt="2023-02-17T10:52:07.291" v="500"/>
          <ac:spMkLst>
            <pc:docMk/>
            <pc:sldMk cId="3523403452" sldId="262"/>
            <ac:spMk id="12" creationId="{8BB56887-D0D5-4F0C-9E19-7247EB83C8B7}"/>
          </ac:spMkLst>
        </pc:spChg>
        <pc:spChg chg="add">
          <ac:chgData name="Nazish Shazady (2224320)" userId="S::2224320@student.uwtsd.ac.uk::e2ce2f7f-1b29-4b5e-a3b8-5e0048064849" providerId="AD" clId="Web-{18CF5E9B-D6F6-DBC2-5E35-00F117AAE65E}" dt="2023-02-17T10:52:07.291" v="500"/>
          <ac:spMkLst>
            <pc:docMk/>
            <pc:sldMk cId="3523403452" sldId="262"/>
            <ac:spMk id="14" creationId="{081E4A58-353D-44AE-B2FC-2A74E2E400F7}"/>
          </ac:spMkLst>
        </pc:spChg>
      </pc:sldChg>
      <pc:sldChg chg="addSp modSp new del mod ord setBg modClrScheme addAnim chgLayout">
        <pc:chgData name="Nazish Shazady (2224320)" userId="S::2224320@student.uwtsd.ac.uk::e2ce2f7f-1b29-4b5e-a3b8-5e0048064849" providerId="AD" clId="Web-{18CF5E9B-D6F6-DBC2-5E35-00F117AAE65E}" dt="2023-02-17T11:40:02.456" v="706"/>
        <pc:sldMkLst>
          <pc:docMk/>
          <pc:sldMk cId="4066000749" sldId="263"/>
        </pc:sldMkLst>
        <pc:spChg chg="mod ord">
          <ac:chgData name="Nazish Shazady (2224320)" userId="S::2224320@student.uwtsd.ac.uk::e2ce2f7f-1b29-4b5e-a3b8-5e0048064849" providerId="AD" clId="Web-{18CF5E9B-D6F6-DBC2-5E35-00F117AAE65E}" dt="2023-02-17T10:51:51.634" v="497"/>
          <ac:spMkLst>
            <pc:docMk/>
            <pc:sldMk cId="4066000749" sldId="263"/>
            <ac:spMk id="2" creationId="{1DB7BD67-99A5-4F4C-7258-5D9B1D96355F}"/>
          </ac:spMkLst>
        </pc:spChg>
        <pc:spChg chg="mod ord">
          <ac:chgData name="Nazish Shazady (2224320)" userId="S::2224320@student.uwtsd.ac.uk::e2ce2f7f-1b29-4b5e-a3b8-5e0048064849" providerId="AD" clId="Web-{18CF5E9B-D6F6-DBC2-5E35-00F117AAE65E}" dt="2023-02-17T11:34:25.223" v="681" actId="20577"/>
          <ac:spMkLst>
            <pc:docMk/>
            <pc:sldMk cId="4066000749" sldId="263"/>
            <ac:spMk id="3" creationId="{3C1CABCC-EADC-D9A9-DC6A-9BE2055C1356}"/>
          </ac:spMkLst>
        </pc:spChg>
        <pc:spChg chg="mod ord">
          <ac:chgData name="Nazish Shazady (2224320)" userId="S::2224320@student.uwtsd.ac.uk::e2ce2f7f-1b29-4b5e-a3b8-5e0048064849" providerId="AD" clId="Web-{18CF5E9B-D6F6-DBC2-5E35-00F117AAE65E}" dt="2023-02-17T10:51:51.634" v="497"/>
          <ac:spMkLst>
            <pc:docMk/>
            <pc:sldMk cId="4066000749" sldId="263"/>
            <ac:spMk id="4" creationId="{8946134B-B6DC-5E37-2C39-543C91E31E11}"/>
          </ac:spMkLst>
        </pc:spChg>
        <pc:spChg chg="mod ord">
          <ac:chgData name="Nazish Shazady (2224320)" userId="S::2224320@student.uwtsd.ac.uk::e2ce2f7f-1b29-4b5e-a3b8-5e0048064849" providerId="AD" clId="Web-{18CF5E9B-D6F6-DBC2-5E35-00F117AAE65E}" dt="2023-02-17T10:51:51.634" v="497"/>
          <ac:spMkLst>
            <pc:docMk/>
            <pc:sldMk cId="4066000749" sldId="263"/>
            <ac:spMk id="5" creationId="{6DE55859-67F0-623C-0062-AFA1E1DC7851}"/>
          </ac:spMkLst>
        </pc:spChg>
        <pc:spChg chg="add">
          <ac:chgData name="Nazish Shazady (2224320)" userId="S::2224320@student.uwtsd.ac.uk::e2ce2f7f-1b29-4b5e-a3b8-5e0048064849" providerId="AD" clId="Web-{18CF5E9B-D6F6-DBC2-5E35-00F117AAE65E}" dt="2023-02-17T10:51:51.634" v="497"/>
          <ac:spMkLst>
            <pc:docMk/>
            <pc:sldMk cId="4066000749" sldId="263"/>
            <ac:spMk id="10" creationId="{1BB867FF-FC45-48F7-8104-F89BE54909F1}"/>
          </ac:spMkLst>
        </pc:spChg>
        <pc:spChg chg="add">
          <ac:chgData name="Nazish Shazady (2224320)" userId="S::2224320@student.uwtsd.ac.uk::e2ce2f7f-1b29-4b5e-a3b8-5e0048064849" providerId="AD" clId="Web-{18CF5E9B-D6F6-DBC2-5E35-00F117AAE65E}" dt="2023-02-17T10:51:51.634" v="497"/>
          <ac:spMkLst>
            <pc:docMk/>
            <pc:sldMk cId="4066000749" sldId="263"/>
            <ac:spMk id="12" creationId="{8BB56887-D0D5-4F0C-9E19-7247EB83C8B7}"/>
          </ac:spMkLst>
        </pc:spChg>
        <pc:spChg chg="add">
          <ac:chgData name="Nazish Shazady (2224320)" userId="S::2224320@student.uwtsd.ac.uk::e2ce2f7f-1b29-4b5e-a3b8-5e0048064849" providerId="AD" clId="Web-{18CF5E9B-D6F6-DBC2-5E35-00F117AAE65E}" dt="2023-02-17T10:51:51.634" v="497"/>
          <ac:spMkLst>
            <pc:docMk/>
            <pc:sldMk cId="4066000749" sldId="263"/>
            <ac:spMk id="14" creationId="{081E4A58-353D-44AE-B2FC-2A74E2E400F7}"/>
          </ac:spMkLst>
        </pc:spChg>
      </pc:sldChg>
      <pc:sldChg chg="addSp modSp new mod setBg modClrScheme chgLayout">
        <pc:chgData name="Nazish Shazady (2224320)" userId="S::2224320@student.uwtsd.ac.uk::e2ce2f7f-1b29-4b5e-a3b8-5e0048064849" providerId="AD" clId="Web-{18CF5E9B-D6F6-DBC2-5E35-00F117AAE65E}" dt="2023-02-17T13:17:40.333" v="1798"/>
        <pc:sldMkLst>
          <pc:docMk/>
          <pc:sldMk cId="2078267905" sldId="264"/>
        </pc:sldMkLst>
        <pc:spChg chg="mod ord">
          <ac:chgData name="Nazish Shazady (2224320)" userId="S::2224320@student.uwtsd.ac.uk::e2ce2f7f-1b29-4b5e-a3b8-5e0048064849" providerId="AD" clId="Web-{18CF5E9B-D6F6-DBC2-5E35-00F117AAE65E}" dt="2023-02-17T12:21:04.852" v="1115" actId="20577"/>
          <ac:spMkLst>
            <pc:docMk/>
            <pc:sldMk cId="2078267905" sldId="264"/>
            <ac:spMk id="2" creationId="{CE71F546-C122-C779-5DD3-70E6544F792D}"/>
          </ac:spMkLst>
        </pc:spChg>
        <pc:spChg chg="mod ord">
          <ac:chgData name="Nazish Shazady (2224320)" userId="S::2224320@student.uwtsd.ac.uk::e2ce2f7f-1b29-4b5e-a3b8-5e0048064849" providerId="AD" clId="Web-{18CF5E9B-D6F6-DBC2-5E35-00F117AAE65E}" dt="2023-02-17T12:23:23.938" v="1137" actId="20577"/>
          <ac:spMkLst>
            <pc:docMk/>
            <pc:sldMk cId="2078267905" sldId="264"/>
            <ac:spMk id="3" creationId="{4BB765F1-E61C-9F27-987D-AABAD5950503}"/>
          </ac:spMkLst>
        </pc:spChg>
        <pc:spChg chg="add mod">
          <ac:chgData name="Nazish Shazady (2224320)" userId="S::2224320@student.uwtsd.ac.uk::e2ce2f7f-1b29-4b5e-a3b8-5e0048064849" providerId="AD" clId="Web-{18CF5E9B-D6F6-DBC2-5E35-00F117AAE65E}" dt="2023-02-17T13:17:40.333" v="1798"/>
          <ac:spMkLst>
            <pc:docMk/>
            <pc:sldMk cId="2078267905" sldId="264"/>
            <ac:spMk id="4" creationId="{2CAE0123-B111-C00D-A883-F948F01BA954}"/>
          </ac:spMkLst>
        </pc:spChg>
        <pc:spChg chg="mod ord">
          <ac:chgData name="Nazish Shazady (2224320)" userId="S::2224320@student.uwtsd.ac.uk::e2ce2f7f-1b29-4b5e-a3b8-5e0048064849" providerId="AD" clId="Web-{18CF5E9B-D6F6-DBC2-5E35-00F117AAE65E}" dt="2023-02-17T10:51:59.119" v="499"/>
          <ac:spMkLst>
            <pc:docMk/>
            <pc:sldMk cId="2078267905" sldId="264"/>
            <ac:spMk id="4" creationId="{B06377B7-FDEF-4713-5C0B-5A79C40CCC01}"/>
          </ac:spMkLst>
        </pc:spChg>
        <pc:spChg chg="mod ord">
          <ac:chgData name="Nazish Shazady (2224320)" userId="S::2224320@student.uwtsd.ac.uk::e2ce2f7f-1b29-4b5e-a3b8-5e0048064849" providerId="AD" clId="Web-{18CF5E9B-D6F6-DBC2-5E35-00F117AAE65E}" dt="2023-02-17T10:51:59.119" v="499"/>
          <ac:spMkLst>
            <pc:docMk/>
            <pc:sldMk cId="2078267905" sldId="264"/>
            <ac:spMk id="5" creationId="{83A94542-F550-DB14-D2B6-0A6181EB53C0}"/>
          </ac:spMkLst>
        </pc:spChg>
        <pc:spChg chg="add mod">
          <ac:chgData name="Nazish Shazady (2224320)" userId="S::2224320@student.uwtsd.ac.uk::e2ce2f7f-1b29-4b5e-a3b8-5e0048064849" providerId="AD" clId="Web-{18CF5E9B-D6F6-DBC2-5E35-00F117AAE65E}" dt="2023-02-17T12:59:38.086" v="1525" actId="20577"/>
          <ac:spMkLst>
            <pc:docMk/>
            <pc:sldMk cId="2078267905" sldId="264"/>
            <ac:spMk id="6" creationId="{7516A5D7-429A-058F-48AD-8D029224C8EA}"/>
          </ac:spMkLst>
        </pc:spChg>
        <pc:spChg chg="add">
          <ac:chgData name="Nazish Shazady (2224320)" userId="S::2224320@student.uwtsd.ac.uk::e2ce2f7f-1b29-4b5e-a3b8-5e0048064849" providerId="AD" clId="Web-{18CF5E9B-D6F6-DBC2-5E35-00F117AAE65E}" dt="2023-02-17T10:51:59.119" v="499"/>
          <ac:spMkLst>
            <pc:docMk/>
            <pc:sldMk cId="2078267905" sldId="264"/>
            <ac:spMk id="10" creationId="{1BB867FF-FC45-48F7-8104-F89BE54909F1}"/>
          </ac:spMkLst>
        </pc:spChg>
        <pc:spChg chg="add">
          <ac:chgData name="Nazish Shazady (2224320)" userId="S::2224320@student.uwtsd.ac.uk::e2ce2f7f-1b29-4b5e-a3b8-5e0048064849" providerId="AD" clId="Web-{18CF5E9B-D6F6-DBC2-5E35-00F117AAE65E}" dt="2023-02-17T10:51:59.119" v="499"/>
          <ac:spMkLst>
            <pc:docMk/>
            <pc:sldMk cId="2078267905" sldId="264"/>
            <ac:spMk id="12" creationId="{8BB56887-D0D5-4F0C-9E19-7247EB83C8B7}"/>
          </ac:spMkLst>
        </pc:spChg>
        <pc:spChg chg="add">
          <ac:chgData name="Nazish Shazady (2224320)" userId="S::2224320@student.uwtsd.ac.uk::e2ce2f7f-1b29-4b5e-a3b8-5e0048064849" providerId="AD" clId="Web-{18CF5E9B-D6F6-DBC2-5E35-00F117AAE65E}" dt="2023-02-17T10:51:59.119" v="499"/>
          <ac:spMkLst>
            <pc:docMk/>
            <pc:sldMk cId="2078267905" sldId="264"/>
            <ac:spMk id="14" creationId="{081E4A58-353D-44AE-B2FC-2A74E2E400F7}"/>
          </ac:spMkLst>
        </pc:spChg>
      </pc:sldChg>
      <pc:sldChg chg="addSp modSp new mod setBg">
        <pc:chgData name="Nazish Shazady (2224320)" userId="S::2224320@student.uwtsd.ac.uk::e2ce2f7f-1b29-4b5e-a3b8-5e0048064849" providerId="AD" clId="Web-{18CF5E9B-D6F6-DBC2-5E35-00F117AAE65E}" dt="2023-02-17T13:17:29.348" v="1791"/>
        <pc:sldMkLst>
          <pc:docMk/>
          <pc:sldMk cId="636662948" sldId="265"/>
        </pc:sldMkLst>
        <pc:spChg chg="mod">
          <ac:chgData name="Nazish Shazady (2224320)" userId="S::2224320@student.uwtsd.ac.uk::e2ce2f7f-1b29-4b5e-a3b8-5e0048064849" providerId="AD" clId="Web-{18CF5E9B-D6F6-DBC2-5E35-00F117AAE65E}" dt="2023-02-17T12:08:43.150" v="1077" actId="20577"/>
          <ac:spMkLst>
            <pc:docMk/>
            <pc:sldMk cId="636662948" sldId="265"/>
            <ac:spMk id="2" creationId="{AAA004CA-8643-903D-52C0-3EFE8DBF5590}"/>
          </ac:spMkLst>
        </pc:spChg>
        <pc:spChg chg="mod">
          <ac:chgData name="Nazish Shazady (2224320)" userId="S::2224320@student.uwtsd.ac.uk::e2ce2f7f-1b29-4b5e-a3b8-5e0048064849" providerId="AD" clId="Web-{18CF5E9B-D6F6-DBC2-5E35-00F117AAE65E}" dt="2023-02-17T12:20:10.428" v="1100" actId="20577"/>
          <ac:spMkLst>
            <pc:docMk/>
            <pc:sldMk cId="636662948" sldId="265"/>
            <ac:spMk id="3" creationId="{06868B3B-BC7E-15A1-45DC-0298687EEF70}"/>
          </ac:spMkLst>
        </pc:spChg>
        <pc:spChg chg="add mod">
          <ac:chgData name="Nazish Shazady (2224320)" userId="S::2224320@student.uwtsd.ac.uk::e2ce2f7f-1b29-4b5e-a3b8-5e0048064849" providerId="AD" clId="Web-{18CF5E9B-D6F6-DBC2-5E35-00F117AAE65E}" dt="2023-02-17T13:17:29.348" v="1791"/>
          <ac:spMkLst>
            <pc:docMk/>
            <pc:sldMk cId="636662948" sldId="265"/>
            <ac:spMk id="4" creationId="{32732C96-937A-E7DE-D889-A037ABFABEF2}"/>
          </ac:spMkLst>
        </pc:spChg>
        <pc:spChg chg="add mod">
          <ac:chgData name="Nazish Shazady (2224320)" userId="S::2224320@student.uwtsd.ac.uk::e2ce2f7f-1b29-4b5e-a3b8-5e0048064849" providerId="AD" clId="Web-{18CF5E9B-D6F6-DBC2-5E35-00F117AAE65E}" dt="2023-02-17T13:17:20.207" v="1775"/>
          <ac:spMkLst>
            <pc:docMk/>
            <pc:sldMk cId="636662948" sldId="265"/>
            <ac:spMk id="5" creationId="{A5818E88-24FA-C351-91EC-3E0A947C20A6}"/>
          </ac:spMkLst>
        </pc:spChg>
        <pc:spChg chg="add">
          <ac:chgData name="Nazish Shazady (2224320)" userId="S::2224320@student.uwtsd.ac.uk::e2ce2f7f-1b29-4b5e-a3b8-5e0048064849" providerId="AD" clId="Web-{18CF5E9B-D6F6-DBC2-5E35-00F117AAE65E}" dt="2023-02-17T12:07:59.070" v="1075"/>
          <ac:spMkLst>
            <pc:docMk/>
            <pc:sldMk cId="636662948" sldId="265"/>
            <ac:spMk id="8" creationId="{100EDD19-6802-4EC3-95CE-CFFAB042CFD6}"/>
          </ac:spMkLst>
        </pc:spChg>
        <pc:spChg chg="add">
          <ac:chgData name="Nazish Shazady (2224320)" userId="S::2224320@student.uwtsd.ac.uk::e2ce2f7f-1b29-4b5e-a3b8-5e0048064849" providerId="AD" clId="Web-{18CF5E9B-D6F6-DBC2-5E35-00F117AAE65E}" dt="2023-02-17T12:07:59.070" v="1075"/>
          <ac:spMkLst>
            <pc:docMk/>
            <pc:sldMk cId="636662948" sldId="265"/>
            <ac:spMk id="10" creationId="{DB17E863-922E-4C26-BD64-E8FD41D28661}"/>
          </ac:spMkLst>
        </pc:spChg>
      </pc:sldChg>
      <pc:sldChg chg="modSp new del">
        <pc:chgData name="Nazish Shazady (2224320)" userId="S::2224320@student.uwtsd.ac.uk::e2ce2f7f-1b29-4b5e-a3b8-5e0048064849" providerId="AD" clId="Web-{18CF5E9B-D6F6-DBC2-5E35-00F117AAE65E}" dt="2023-02-17T11:01:15.766" v="546"/>
        <pc:sldMkLst>
          <pc:docMk/>
          <pc:sldMk cId="2201772847" sldId="265"/>
        </pc:sldMkLst>
        <pc:spChg chg="mod">
          <ac:chgData name="Nazish Shazady (2224320)" userId="S::2224320@student.uwtsd.ac.uk::e2ce2f7f-1b29-4b5e-a3b8-5e0048064849" providerId="AD" clId="Web-{18CF5E9B-D6F6-DBC2-5E35-00F117AAE65E}" dt="2023-02-17T11:00:08.889" v="516" actId="20577"/>
          <ac:spMkLst>
            <pc:docMk/>
            <pc:sldMk cId="2201772847" sldId="265"/>
            <ac:spMk id="2" creationId="{6FBD6F6A-E03F-6CB0-4B9B-707244056FEF}"/>
          </ac:spMkLst>
        </pc:spChg>
        <pc:spChg chg="mod">
          <ac:chgData name="Nazish Shazady (2224320)" userId="S::2224320@student.uwtsd.ac.uk::e2ce2f7f-1b29-4b5e-a3b8-5e0048064849" providerId="AD" clId="Web-{18CF5E9B-D6F6-DBC2-5E35-00F117AAE65E}" dt="2023-02-17T11:01:08.735" v="545" actId="20577"/>
          <ac:spMkLst>
            <pc:docMk/>
            <pc:sldMk cId="2201772847" sldId="265"/>
            <ac:spMk id="3" creationId="{6EF2FEEE-88A7-BB62-7D36-116F80D8DEA7}"/>
          </ac:spMkLst>
        </pc:spChg>
      </pc:sldChg>
      <pc:sldChg chg="addSp delSp modSp new mod setBg">
        <pc:chgData name="Nazish Shazady (2224320)" userId="S::2224320@student.uwtsd.ac.uk::e2ce2f7f-1b29-4b5e-a3b8-5e0048064849" providerId="AD" clId="Web-{18CF5E9B-D6F6-DBC2-5E35-00F117AAE65E}" dt="2023-02-17T13:15:44.812" v="1772"/>
        <pc:sldMkLst>
          <pc:docMk/>
          <pc:sldMk cId="3817311864" sldId="266"/>
        </pc:sldMkLst>
        <pc:spChg chg="mod">
          <ac:chgData name="Nazish Shazady (2224320)" userId="S::2224320@student.uwtsd.ac.uk::e2ce2f7f-1b29-4b5e-a3b8-5e0048064849" providerId="AD" clId="Web-{18CF5E9B-D6F6-DBC2-5E35-00F117AAE65E}" dt="2023-02-17T13:14:50.966" v="1759" actId="14100"/>
          <ac:spMkLst>
            <pc:docMk/>
            <pc:sldMk cId="3817311864" sldId="266"/>
            <ac:spMk id="2" creationId="{737C80B8-FE9A-7BFD-CEE5-4D3DA57ABB7F}"/>
          </ac:spMkLst>
        </pc:spChg>
        <pc:spChg chg="mod">
          <ac:chgData name="Nazish Shazady (2224320)" userId="S::2224320@student.uwtsd.ac.uk::e2ce2f7f-1b29-4b5e-a3b8-5e0048064849" providerId="AD" clId="Web-{18CF5E9B-D6F6-DBC2-5E35-00F117AAE65E}" dt="2023-02-17T13:14:58.061" v="1760" actId="1076"/>
          <ac:spMkLst>
            <pc:docMk/>
            <pc:sldMk cId="3817311864" sldId="266"/>
            <ac:spMk id="3" creationId="{D1375E63-B404-13A2-C3D4-394D964B7F46}"/>
          </ac:spMkLst>
        </pc:spChg>
        <pc:spChg chg="add del mod">
          <ac:chgData name="Nazish Shazady (2224320)" userId="S::2224320@student.uwtsd.ac.uk::e2ce2f7f-1b29-4b5e-a3b8-5e0048064849" providerId="AD" clId="Web-{18CF5E9B-D6F6-DBC2-5E35-00F117AAE65E}" dt="2023-02-17T13:03:59.300" v="1541"/>
          <ac:spMkLst>
            <pc:docMk/>
            <pc:sldMk cId="3817311864" sldId="266"/>
            <ac:spMk id="5" creationId="{B362459B-A378-5B4E-9949-836310F85F72}"/>
          </ac:spMkLst>
        </pc:spChg>
        <pc:spChg chg="add mod">
          <ac:chgData name="Nazish Shazady (2224320)" userId="S::2224320@student.uwtsd.ac.uk::e2ce2f7f-1b29-4b5e-a3b8-5e0048064849" providerId="AD" clId="Web-{18CF5E9B-D6F6-DBC2-5E35-00F117AAE65E}" dt="2023-02-17T13:15:44.812" v="1772"/>
          <ac:spMkLst>
            <pc:docMk/>
            <pc:sldMk cId="3817311864" sldId="266"/>
            <ac:spMk id="7" creationId="{92A9B2F7-7C73-5194-C847-27F8E679B906}"/>
          </ac:spMkLst>
        </pc:spChg>
        <pc:spChg chg="add mod">
          <ac:chgData name="Nazish Shazady (2224320)" userId="S::2224320@student.uwtsd.ac.uk::e2ce2f7f-1b29-4b5e-a3b8-5e0048064849" providerId="AD" clId="Web-{18CF5E9B-D6F6-DBC2-5E35-00F117AAE65E}" dt="2023-02-17T13:15:26.406" v="1762"/>
          <ac:spMkLst>
            <pc:docMk/>
            <pc:sldMk cId="3817311864" sldId="266"/>
            <ac:spMk id="8" creationId="{98921905-96C5-D1C5-B109-09DA3D7BF5D2}"/>
          </ac:spMkLst>
        </pc:spChg>
        <pc:spChg chg="add">
          <ac:chgData name="Nazish Shazady (2224320)" userId="S::2224320@student.uwtsd.ac.uk::e2ce2f7f-1b29-4b5e-a3b8-5e0048064849" providerId="AD" clId="Web-{18CF5E9B-D6F6-DBC2-5E35-00F117AAE65E}" dt="2023-02-17T12:05:45.252" v="1056"/>
          <ac:spMkLst>
            <pc:docMk/>
            <pc:sldMk cId="3817311864" sldId="266"/>
            <ac:spMk id="10" creationId="{77C59BEC-C4CC-4741-B975-08C543178D3D}"/>
          </ac:spMkLst>
        </pc:spChg>
        <pc:spChg chg="add">
          <ac:chgData name="Nazish Shazady (2224320)" userId="S::2224320@student.uwtsd.ac.uk::e2ce2f7f-1b29-4b5e-a3b8-5e0048064849" providerId="AD" clId="Web-{18CF5E9B-D6F6-DBC2-5E35-00F117AAE65E}" dt="2023-02-17T12:05:45.252" v="1056"/>
          <ac:spMkLst>
            <pc:docMk/>
            <pc:sldMk cId="3817311864" sldId="266"/>
            <ac:spMk id="12" creationId="{72DEF309-605D-4117-9340-6D589B6C3A34}"/>
          </ac:spMkLst>
        </pc:spChg>
        <pc:spChg chg="add">
          <ac:chgData name="Nazish Shazady (2224320)" userId="S::2224320@student.uwtsd.ac.uk::e2ce2f7f-1b29-4b5e-a3b8-5e0048064849" providerId="AD" clId="Web-{18CF5E9B-D6F6-DBC2-5E35-00F117AAE65E}" dt="2023-02-17T12:05:45.252" v="1056"/>
          <ac:spMkLst>
            <pc:docMk/>
            <pc:sldMk cId="3817311864" sldId="266"/>
            <ac:spMk id="14" creationId="{A7B99495-F43F-4D80-A44F-2CB4764EB90B}"/>
          </ac:spMkLst>
        </pc:spChg>
        <pc:picChg chg="add del mod">
          <ac:chgData name="Nazish Shazady (2224320)" userId="S::2224320@student.uwtsd.ac.uk::e2ce2f7f-1b29-4b5e-a3b8-5e0048064849" providerId="AD" clId="Web-{18CF5E9B-D6F6-DBC2-5E35-00F117AAE65E}" dt="2023-02-17T13:03:59.300" v="1541"/>
          <ac:picMkLst>
            <pc:docMk/>
            <pc:sldMk cId="3817311864" sldId="266"/>
            <ac:picMk id="4" creationId="{A80AE97F-F778-C6AA-BC19-2742332B97B7}"/>
          </ac:picMkLst>
        </pc:picChg>
      </pc:sldChg>
      <pc:sldChg chg="addSp modSp new">
        <pc:chgData name="Nazish Shazady (2224320)" userId="S::2224320@student.uwtsd.ac.uk::e2ce2f7f-1b29-4b5e-a3b8-5e0048064849" providerId="AD" clId="Web-{18CF5E9B-D6F6-DBC2-5E35-00F117AAE65E}" dt="2023-02-17T13:17:51.583" v="1806"/>
        <pc:sldMkLst>
          <pc:docMk/>
          <pc:sldMk cId="187241284" sldId="267"/>
        </pc:sldMkLst>
        <pc:spChg chg="mod">
          <ac:chgData name="Nazish Shazady (2224320)" userId="S::2224320@student.uwtsd.ac.uk::e2ce2f7f-1b29-4b5e-a3b8-5e0048064849" providerId="AD" clId="Web-{18CF5E9B-D6F6-DBC2-5E35-00F117AAE65E}" dt="2023-02-17T12:22:02.651" v="1130" actId="20577"/>
          <ac:spMkLst>
            <pc:docMk/>
            <pc:sldMk cId="187241284" sldId="267"/>
            <ac:spMk id="2" creationId="{4FB89B10-288E-EB72-D6DC-A80DCB473ABB}"/>
          </ac:spMkLst>
        </pc:spChg>
        <pc:spChg chg="mod">
          <ac:chgData name="Nazish Shazady (2224320)" userId="S::2224320@student.uwtsd.ac.uk::e2ce2f7f-1b29-4b5e-a3b8-5e0048064849" providerId="AD" clId="Web-{18CF5E9B-D6F6-DBC2-5E35-00F117AAE65E}" dt="2023-02-17T13:13:09.291" v="1713" actId="20577"/>
          <ac:spMkLst>
            <pc:docMk/>
            <pc:sldMk cId="187241284" sldId="267"/>
            <ac:spMk id="3" creationId="{8E3F6DB8-E18D-B941-6DD3-DC9AA38CF63A}"/>
          </ac:spMkLst>
        </pc:spChg>
        <pc:spChg chg="add mod">
          <ac:chgData name="Nazish Shazady (2224320)" userId="S::2224320@student.uwtsd.ac.uk::e2ce2f7f-1b29-4b5e-a3b8-5e0048064849" providerId="AD" clId="Web-{18CF5E9B-D6F6-DBC2-5E35-00F117AAE65E}" dt="2023-02-17T13:17:51.583" v="1806"/>
          <ac:spMkLst>
            <pc:docMk/>
            <pc:sldMk cId="187241284" sldId="267"/>
            <ac:spMk id="4" creationId="{AE6AB16F-D0E0-C58D-CAD8-31839242AE95}"/>
          </ac:spMkLst>
        </pc:spChg>
        <pc:spChg chg="add mod">
          <ac:chgData name="Nazish Shazady (2224320)" userId="S::2224320@student.uwtsd.ac.uk::e2ce2f7f-1b29-4b5e-a3b8-5e0048064849" providerId="AD" clId="Web-{18CF5E9B-D6F6-DBC2-5E35-00F117AAE65E}" dt="2023-02-17T13:17:47.770" v="1800"/>
          <ac:spMkLst>
            <pc:docMk/>
            <pc:sldMk cId="187241284" sldId="267"/>
            <ac:spMk id="5" creationId="{B7FF249E-7364-2D1A-53BE-F720FECADCBE}"/>
          </ac:spMkLst>
        </pc:spChg>
      </pc:sldChg>
      <pc:sldMasterChg chg="del delSldLayout">
        <pc:chgData name="Nazish Shazady (2224320)" userId="S::2224320@student.uwtsd.ac.uk::e2ce2f7f-1b29-4b5e-a3b8-5e0048064849" providerId="AD" clId="Web-{18CF5E9B-D6F6-DBC2-5E35-00F117AAE65E}" dt="2023-02-17T10:44:43.054" v="463"/>
        <pc:sldMasterMkLst>
          <pc:docMk/>
          <pc:sldMasterMk cId="2446045823" sldId="2147483899"/>
        </pc:sldMasterMkLst>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994345210" sldId="2147483900"/>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939124713" sldId="2147483901"/>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646644604" sldId="2147483902"/>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223739786" sldId="2147483903"/>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038266684" sldId="2147483904"/>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719800562" sldId="2147483905"/>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164044740" sldId="2147483906"/>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122263588" sldId="2147483907"/>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396112788" sldId="2147483908"/>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4049696831" sldId="2147483909"/>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997894753" sldId="2147483910"/>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937566019" sldId="2147483911"/>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643880132" sldId="2147483912"/>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710765439" sldId="2147483913"/>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887442706" sldId="2147483914"/>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453955985" sldId="2147483915"/>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803152934" sldId="2147483916"/>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30.985" v="473"/>
        <pc:sldMasterMkLst>
          <pc:docMk/>
          <pc:sldMasterMk cId="3104573958" sldId="2147483917"/>
        </pc:sldMasterMkLst>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5230878" sldId="2147483918"/>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944244744" sldId="2147483919"/>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869242639" sldId="2147483920"/>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058262351" sldId="2147483921"/>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691786286" sldId="2147483922"/>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853267599" sldId="2147483923"/>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4172868760" sldId="2147483924"/>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52388379" sldId="2147483925"/>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4022172001" sldId="2147483926"/>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551788531" sldId="2147483927"/>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107071909" sldId="2147483928"/>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679557715" sldId="2147483929"/>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1166984065" sldId="2147483930"/>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717851272" sldId="2147483931"/>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659833209" sldId="2147483932"/>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775866991" sldId="2147483933"/>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351550804" sldId="2147483934"/>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36.189" v="474"/>
        <pc:sldMasterMkLst>
          <pc:docMk/>
          <pc:sldMasterMk cId="2578428057" sldId="2147483935"/>
        </pc:sldMasterMkLst>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920008327" sldId="2147483936"/>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823287994" sldId="2147483937"/>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2277357744" sldId="2147483938"/>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483770592" sldId="2147483939"/>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464722161" sldId="2147483940"/>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3387472268" sldId="2147483941"/>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849507830" sldId="2147483942"/>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331132544" sldId="2147483943"/>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341639390" sldId="2147483944"/>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3746510635" sldId="2147483945"/>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3240753563" sldId="2147483946"/>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41.314" v="475"/>
        <pc:sldMasterMkLst>
          <pc:docMk/>
          <pc:sldMasterMk cId="589951319" sldId="2147483947"/>
        </pc:sldMasterMkLst>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725757583" sldId="2147483948"/>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257362661" sldId="2147483949"/>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2146431632" sldId="2147483950"/>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504455059" sldId="2147483951"/>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648791240" sldId="2147483952"/>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69321466" sldId="2147483953"/>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403258311" sldId="2147483954"/>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188766387" sldId="2147483955"/>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344076020" sldId="2147483956"/>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477591099" sldId="2147483957"/>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539505342" sldId="2147483958"/>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46.861" v="476"/>
        <pc:sldMasterMkLst>
          <pc:docMk/>
          <pc:sldMasterMk cId="2927713843" sldId="2147483959"/>
        </pc:sldMasterMkLst>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661605226" sldId="2147483960"/>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758415612" sldId="2147483961"/>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1526145493" sldId="2147483962"/>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028084129" sldId="2147483963"/>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662697846" sldId="2147483964"/>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2089986031" sldId="2147483965"/>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1392538089" sldId="2147483966"/>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2851291684" sldId="2147483967"/>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276870075" sldId="2147483968"/>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4262615194" sldId="2147483969"/>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7594472" sldId="2147483970"/>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9:05.831" v="480"/>
        <pc:sldMasterMkLst>
          <pc:docMk/>
          <pc:sldMasterMk cId="3682844820" sldId="2147483971"/>
        </pc:sldMasterMkLst>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507714460" sldId="2147483972"/>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1562388411" sldId="2147483973"/>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911680138" sldId="2147483974"/>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229787103" sldId="2147483975"/>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3382635122" sldId="2147483976"/>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238036892" sldId="2147483977"/>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060264804" sldId="2147483978"/>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78551938" sldId="2147483979"/>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3040422406" sldId="2147483980"/>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3080921931" sldId="2147483981"/>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1403334239" sldId="2147483982"/>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9:10.206" v="481"/>
        <pc:sldMasterMkLst>
          <pc:docMk/>
          <pc:sldMasterMk cId="1582211418" sldId="2147483983"/>
        </pc:sldMasterMkLst>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3740447331" sldId="2147483984"/>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3580386705" sldId="2147483985"/>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1440089216" sldId="2147483986"/>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4294832276" sldId="2147483987"/>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2265683773" sldId="2147483988"/>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1062052953" sldId="2147483989"/>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210199318" sldId="2147483990"/>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633535342" sldId="2147483991"/>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4044162284" sldId="2147483992"/>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4197389061" sldId="2147483993"/>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3907250879" sldId="2147483994"/>
          </pc:sldLayoutMkLst>
        </pc:sldLayoutChg>
      </pc:sldMasterChg>
      <pc:sldMasterChg chg="add addSldLayout modSldLayout">
        <pc:chgData name="Nazish Shazady (2224320)" userId="S::2224320@student.uwtsd.ac.uk::e2ce2f7f-1b29-4b5e-a3b8-5e0048064849" providerId="AD" clId="Web-{18CF5E9B-D6F6-DBC2-5E35-00F117AAE65E}" dt="2023-02-17T10:49:10.206" v="481"/>
        <pc:sldMasterMkLst>
          <pc:docMk/>
          <pc:sldMasterMk cId="2242506575" sldId="2147483995"/>
        </pc:sldMasterMkLst>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1166255478" sldId="2147483996"/>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1432975922" sldId="2147483997"/>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2964759982" sldId="2147483998"/>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252275486" sldId="2147483999"/>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81869062" sldId="2147484000"/>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659597676" sldId="2147484001"/>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875619561" sldId="2147484002"/>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519701226" sldId="2147484003"/>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4239645969" sldId="2147484004"/>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3265021033" sldId="2147484005"/>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2485947367" sldId="2147484006"/>
          </pc:sldLayoutMkLst>
        </pc:sldLayoutChg>
      </pc:sldMasterChg>
    </pc:docChg>
  </pc:docChgLst>
  <pc:docChgLst>
    <pc:chgData name="Ayesha Masood (2220784)" userId="S::2220784@student.uwtsd.ac.uk::390f29a2-f117-43c0-b911-6b133e147fe6" providerId="AD" clId="Web-{0E3BBCDF-A3D6-D82B-8E8B-C555A473A392}"/>
    <pc:docChg chg="modSld addMainMaster delMainMaster">
      <pc:chgData name="Ayesha Masood (2220784)" userId="S::2220784@student.uwtsd.ac.uk::390f29a2-f117-43c0-b911-6b133e147fe6" providerId="AD" clId="Web-{0E3BBCDF-A3D6-D82B-8E8B-C555A473A392}" dt="2023-02-17T12:56:04.974" v="239" actId="20577"/>
      <pc:docMkLst>
        <pc:docMk/>
      </pc:docMkLst>
      <pc:sldChg chg="modSp mod modClrScheme chgLayout">
        <pc:chgData name="Ayesha Masood (2220784)" userId="S::2220784@student.uwtsd.ac.uk::390f29a2-f117-43c0-b911-6b133e147fe6" providerId="AD" clId="Web-{0E3BBCDF-A3D6-D82B-8E8B-C555A473A392}" dt="2023-02-17T10:40:19.569" v="16"/>
        <pc:sldMkLst>
          <pc:docMk/>
          <pc:sldMk cId="3622625124" sldId="256"/>
        </pc:sldMkLst>
        <pc:spChg chg="mod ord">
          <ac:chgData name="Ayesha Masood (2220784)" userId="S::2220784@student.uwtsd.ac.uk::390f29a2-f117-43c0-b911-6b133e147fe6" providerId="AD" clId="Web-{0E3BBCDF-A3D6-D82B-8E8B-C555A473A392}" dt="2023-02-17T10:40:19.569" v="16"/>
          <ac:spMkLst>
            <pc:docMk/>
            <pc:sldMk cId="3622625124" sldId="256"/>
            <ac:spMk id="2" creationId="{00000000-0000-0000-0000-000000000000}"/>
          </ac:spMkLst>
        </pc:spChg>
        <pc:spChg chg="mod ord">
          <ac:chgData name="Ayesha Masood (2220784)" userId="S::2220784@student.uwtsd.ac.uk::390f29a2-f117-43c0-b911-6b133e147fe6" providerId="AD" clId="Web-{0E3BBCDF-A3D6-D82B-8E8B-C555A473A392}" dt="2023-02-17T10:40:19.569" v="16"/>
          <ac:spMkLst>
            <pc:docMk/>
            <pc:sldMk cId="3622625124" sldId="256"/>
            <ac:spMk id="4" creationId="{6671A521-4702-7435-5250-5EE2498AA81E}"/>
          </ac:spMkLst>
        </pc:spChg>
        <pc:spChg chg="mod ord">
          <ac:chgData name="Ayesha Masood (2220784)" userId="S::2220784@student.uwtsd.ac.uk::390f29a2-f117-43c0-b911-6b133e147fe6" providerId="AD" clId="Web-{0E3BBCDF-A3D6-D82B-8E8B-C555A473A392}" dt="2023-02-17T10:40:19.569" v="16"/>
          <ac:spMkLst>
            <pc:docMk/>
            <pc:sldMk cId="3622625124" sldId="256"/>
            <ac:spMk id="5" creationId="{D36D4AC4-2E2B-A617-2AD3-33860862E734}"/>
          </ac:spMkLst>
        </pc:spChg>
        <pc:spChg chg="mod">
          <ac:chgData name="Ayesha Masood (2220784)" userId="S::2220784@student.uwtsd.ac.uk::390f29a2-f117-43c0-b911-6b133e147fe6" providerId="AD" clId="Web-{0E3BBCDF-A3D6-D82B-8E8B-C555A473A392}" dt="2023-02-17T10:17:30.275" v="15" actId="20577"/>
          <ac:spMkLst>
            <pc:docMk/>
            <pc:sldMk cId="3622625124" sldId="256"/>
            <ac:spMk id="7" creationId="{53417F49-174D-3AD6-049A-6489CB974809}"/>
          </ac:spMkLst>
        </pc:spChg>
        <pc:picChg chg="mod ord">
          <ac:chgData name="Ayesha Masood (2220784)" userId="S::2220784@student.uwtsd.ac.uk::390f29a2-f117-43c0-b911-6b133e147fe6" providerId="AD" clId="Web-{0E3BBCDF-A3D6-D82B-8E8B-C555A473A392}" dt="2023-02-17T10:40:19.569" v="16"/>
          <ac:picMkLst>
            <pc:docMk/>
            <pc:sldMk cId="3622625124" sldId="256"/>
            <ac:picMk id="47" creationId="{9829AB12-6FF2-C1A2-F19E-0F1696584213}"/>
          </ac:picMkLst>
        </pc:picChg>
      </pc:sldChg>
      <pc:sldChg chg="modSp mod modClrScheme chgLayout">
        <pc:chgData name="Ayesha Masood (2220784)" userId="S::2220784@student.uwtsd.ac.uk::390f29a2-f117-43c0-b911-6b133e147fe6" providerId="AD" clId="Web-{0E3BBCDF-A3D6-D82B-8E8B-C555A473A392}" dt="2023-02-17T10:40:19.569" v="16"/>
        <pc:sldMkLst>
          <pc:docMk/>
          <pc:sldMk cId="3034923333" sldId="258"/>
        </pc:sldMkLst>
        <pc:spChg chg="mod ord">
          <ac:chgData name="Ayesha Masood (2220784)" userId="S::2220784@student.uwtsd.ac.uk::390f29a2-f117-43c0-b911-6b133e147fe6" providerId="AD" clId="Web-{0E3BBCDF-A3D6-D82B-8E8B-C555A473A392}" dt="2023-02-17T10:40:19.569" v="16"/>
          <ac:spMkLst>
            <pc:docMk/>
            <pc:sldMk cId="3034923333" sldId="258"/>
            <ac:spMk id="2" creationId="{FFF5126F-2998-45BA-7088-F359027F6566}"/>
          </ac:spMkLst>
        </pc:spChg>
        <pc:spChg chg="mod ord">
          <ac:chgData name="Ayesha Masood (2220784)" userId="S::2220784@student.uwtsd.ac.uk::390f29a2-f117-43c0-b911-6b133e147fe6" providerId="AD" clId="Web-{0E3BBCDF-A3D6-D82B-8E8B-C555A473A392}" dt="2023-02-17T10:40:19.569" v="16"/>
          <ac:spMkLst>
            <pc:docMk/>
            <pc:sldMk cId="3034923333" sldId="258"/>
            <ac:spMk id="5" creationId="{11CFC96E-38E8-D495-92CC-22DD5D916EBB}"/>
          </ac:spMkLst>
        </pc:spChg>
        <pc:spChg chg="mod ord">
          <ac:chgData name="Ayesha Masood (2220784)" userId="S::2220784@student.uwtsd.ac.uk::390f29a2-f117-43c0-b911-6b133e147fe6" providerId="AD" clId="Web-{0E3BBCDF-A3D6-D82B-8E8B-C555A473A392}" dt="2023-02-17T10:40:19.569" v="16"/>
          <ac:spMkLst>
            <pc:docMk/>
            <pc:sldMk cId="3034923333" sldId="258"/>
            <ac:spMk id="6" creationId="{95D51602-798E-CB8F-648E-EFD7B0746D5D}"/>
          </ac:spMkLst>
        </pc:spChg>
        <pc:graphicFrameChg chg="mod ord">
          <ac:chgData name="Ayesha Masood (2220784)" userId="S::2220784@student.uwtsd.ac.uk::390f29a2-f117-43c0-b911-6b133e147fe6" providerId="AD" clId="Web-{0E3BBCDF-A3D6-D82B-8E8B-C555A473A392}" dt="2023-02-17T10:40:19.569" v="16"/>
          <ac:graphicFrameMkLst>
            <pc:docMk/>
            <pc:sldMk cId="3034923333" sldId="258"/>
            <ac:graphicFrameMk id="19" creationId="{1DCC1FED-0347-6E4B-4FF4-C84D09A30F22}"/>
          </ac:graphicFrameMkLst>
        </pc:graphicFrameChg>
      </pc:sldChg>
      <pc:sldChg chg="modSp mod modClrScheme chgLayout">
        <pc:chgData name="Ayesha Masood (2220784)" userId="S::2220784@student.uwtsd.ac.uk::390f29a2-f117-43c0-b911-6b133e147fe6" providerId="AD" clId="Web-{0E3BBCDF-A3D6-D82B-8E8B-C555A473A392}" dt="2023-02-17T10:40:19.569" v="16"/>
        <pc:sldMkLst>
          <pc:docMk/>
          <pc:sldMk cId="1050094871" sldId="259"/>
        </pc:sldMkLst>
        <pc:spChg chg="mod ord">
          <ac:chgData name="Ayesha Masood (2220784)" userId="S::2220784@student.uwtsd.ac.uk::390f29a2-f117-43c0-b911-6b133e147fe6" providerId="AD" clId="Web-{0E3BBCDF-A3D6-D82B-8E8B-C555A473A392}" dt="2023-02-17T10:40:19.569" v="16"/>
          <ac:spMkLst>
            <pc:docMk/>
            <pc:sldMk cId="1050094871" sldId="259"/>
            <ac:spMk id="2" creationId="{668BFCFC-27EA-0FB2-F292-BCD2A05B3B28}"/>
          </ac:spMkLst>
        </pc:spChg>
        <pc:spChg chg="mod ord">
          <ac:chgData name="Ayesha Masood (2220784)" userId="S::2220784@student.uwtsd.ac.uk::390f29a2-f117-43c0-b911-6b133e147fe6" providerId="AD" clId="Web-{0E3BBCDF-A3D6-D82B-8E8B-C555A473A392}" dt="2023-02-17T10:40:19.569" v="16"/>
          <ac:spMkLst>
            <pc:docMk/>
            <pc:sldMk cId="1050094871" sldId="259"/>
            <ac:spMk id="3" creationId="{908CA1AC-346C-0F8F-B513-F555BE616915}"/>
          </ac:spMkLst>
        </pc:spChg>
        <pc:spChg chg="mod ord">
          <ac:chgData name="Ayesha Masood (2220784)" userId="S::2220784@student.uwtsd.ac.uk::390f29a2-f117-43c0-b911-6b133e147fe6" providerId="AD" clId="Web-{0E3BBCDF-A3D6-D82B-8E8B-C555A473A392}" dt="2023-02-17T10:40:19.569" v="16"/>
          <ac:spMkLst>
            <pc:docMk/>
            <pc:sldMk cId="1050094871" sldId="259"/>
            <ac:spMk id="4" creationId="{EDE6FC88-EF30-C718-D5C4-FE3BBDBA9C2D}"/>
          </ac:spMkLst>
        </pc:spChg>
        <pc:spChg chg="mod ord">
          <ac:chgData name="Ayesha Masood (2220784)" userId="S::2220784@student.uwtsd.ac.uk::390f29a2-f117-43c0-b911-6b133e147fe6" providerId="AD" clId="Web-{0E3BBCDF-A3D6-D82B-8E8B-C555A473A392}" dt="2023-02-17T10:40:19.569" v="16"/>
          <ac:spMkLst>
            <pc:docMk/>
            <pc:sldMk cId="1050094871" sldId="259"/>
            <ac:spMk id="5" creationId="{70A97AE8-0AB7-553B-83F2-C66EAB43F150}"/>
          </ac:spMkLst>
        </pc:spChg>
      </pc:sldChg>
      <pc:sldChg chg="modSp mod modClrScheme chgLayout">
        <pc:chgData name="Ayesha Masood (2220784)" userId="S::2220784@student.uwtsd.ac.uk::390f29a2-f117-43c0-b911-6b133e147fe6" providerId="AD" clId="Web-{0E3BBCDF-A3D6-D82B-8E8B-C555A473A392}" dt="2023-02-17T10:40:19.569" v="16"/>
        <pc:sldMkLst>
          <pc:docMk/>
          <pc:sldMk cId="2370149118" sldId="260"/>
        </pc:sldMkLst>
        <pc:spChg chg="mod ord">
          <ac:chgData name="Ayesha Masood (2220784)" userId="S::2220784@student.uwtsd.ac.uk::390f29a2-f117-43c0-b911-6b133e147fe6" providerId="AD" clId="Web-{0E3BBCDF-A3D6-D82B-8E8B-C555A473A392}" dt="2023-02-17T10:40:19.569" v="16"/>
          <ac:spMkLst>
            <pc:docMk/>
            <pc:sldMk cId="2370149118" sldId="260"/>
            <ac:spMk id="3" creationId="{8B87D77F-3C3F-CED2-BF71-70D8DEAF27D8}"/>
          </ac:spMkLst>
        </pc:spChg>
        <pc:spChg chg="mod ord">
          <ac:chgData name="Ayesha Masood (2220784)" userId="S::2220784@student.uwtsd.ac.uk::390f29a2-f117-43c0-b911-6b133e147fe6" providerId="AD" clId="Web-{0E3BBCDF-A3D6-D82B-8E8B-C555A473A392}" dt="2023-02-17T10:40:19.569" v="16"/>
          <ac:spMkLst>
            <pc:docMk/>
            <pc:sldMk cId="2370149118" sldId="260"/>
            <ac:spMk id="4" creationId="{ACEF3BAC-6DD2-9A95-AECC-8EC4634C1DD9}"/>
          </ac:spMkLst>
        </pc:spChg>
        <pc:spChg chg="mod ord">
          <ac:chgData name="Ayesha Masood (2220784)" userId="S::2220784@student.uwtsd.ac.uk::390f29a2-f117-43c0-b911-6b133e147fe6" providerId="AD" clId="Web-{0E3BBCDF-A3D6-D82B-8E8B-C555A473A392}" dt="2023-02-17T10:40:19.569" v="16"/>
          <ac:spMkLst>
            <pc:docMk/>
            <pc:sldMk cId="2370149118" sldId="260"/>
            <ac:spMk id="5" creationId="{9411D805-DDE7-ECD9-DEE7-CF8510E9DE69}"/>
          </ac:spMkLst>
        </pc:spChg>
      </pc:sldChg>
      <pc:sldChg chg="modSp mod modClrScheme chgLayout">
        <pc:chgData name="Ayesha Masood (2220784)" userId="S::2220784@student.uwtsd.ac.uk::390f29a2-f117-43c0-b911-6b133e147fe6" providerId="AD" clId="Web-{0E3BBCDF-A3D6-D82B-8E8B-C555A473A392}" dt="2023-02-17T10:40:19.569" v="16"/>
        <pc:sldMkLst>
          <pc:docMk/>
          <pc:sldMk cId="2196990383" sldId="261"/>
        </pc:sldMkLst>
        <pc:spChg chg="mod ord">
          <ac:chgData name="Ayesha Masood (2220784)" userId="S::2220784@student.uwtsd.ac.uk::390f29a2-f117-43c0-b911-6b133e147fe6" providerId="AD" clId="Web-{0E3BBCDF-A3D6-D82B-8E8B-C555A473A392}" dt="2023-02-17T10:40:19.569" v="16"/>
          <ac:spMkLst>
            <pc:docMk/>
            <pc:sldMk cId="2196990383" sldId="261"/>
            <ac:spMk id="3" creationId="{ADE8847B-972B-B7FD-2587-5189C8A360A7}"/>
          </ac:spMkLst>
        </pc:spChg>
        <pc:spChg chg="mod ord">
          <ac:chgData name="Ayesha Masood (2220784)" userId="S::2220784@student.uwtsd.ac.uk::390f29a2-f117-43c0-b911-6b133e147fe6" providerId="AD" clId="Web-{0E3BBCDF-A3D6-D82B-8E8B-C555A473A392}" dt="2023-02-17T10:40:19.569" v="16"/>
          <ac:spMkLst>
            <pc:docMk/>
            <pc:sldMk cId="2196990383" sldId="261"/>
            <ac:spMk id="4" creationId="{BF1F5418-87C5-55E3-ADE7-36F2B8F2F95C}"/>
          </ac:spMkLst>
        </pc:spChg>
        <pc:spChg chg="mod ord">
          <ac:chgData name="Ayesha Masood (2220784)" userId="S::2220784@student.uwtsd.ac.uk::390f29a2-f117-43c0-b911-6b133e147fe6" providerId="AD" clId="Web-{0E3BBCDF-A3D6-D82B-8E8B-C555A473A392}" dt="2023-02-17T10:40:19.569" v="16"/>
          <ac:spMkLst>
            <pc:docMk/>
            <pc:sldMk cId="2196990383" sldId="261"/>
            <ac:spMk id="5" creationId="{5146CC08-F32F-8454-4DE0-04DF9EB18D94}"/>
          </ac:spMkLst>
        </pc:spChg>
      </pc:sldChg>
      <pc:sldChg chg="modSp mod modClrScheme chgLayout">
        <pc:chgData name="Ayesha Masood (2220784)" userId="S::2220784@student.uwtsd.ac.uk::390f29a2-f117-43c0-b911-6b133e147fe6" providerId="AD" clId="Web-{0E3BBCDF-A3D6-D82B-8E8B-C555A473A392}" dt="2023-02-17T10:40:19.569" v="16"/>
        <pc:sldMkLst>
          <pc:docMk/>
          <pc:sldMk cId="3523403452" sldId="262"/>
        </pc:sldMkLst>
        <pc:spChg chg="mod ord">
          <ac:chgData name="Ayesha Masood (2220784)" userId="S::2220784@student.uwtsd.ac.uk::390f29a2-f117-43c0-b911-6b133e147fe6" providerId="AD" clId="Web-{0E3BBCDF-A3D6-D82B-8E8B-C555A473A392}" dt="2023-02-17T10:40:19.569" v="16"/>
          <ac:spMkLst>
            <pc:docMk/>
            <pc:sldMk cId="3523403452" sldId="262"/>
            <ac:spMk id="2" creationId="{3BFFD679-3B1F-8FDC-6D71-97759F45F0D6}"/>
          </ac:spMkLst>
        </pc:spChg>
        <pc:spChg chg="mod ord">
          <ac:chgData name="Ayesha Masood (2220784)" userId="S::2220784@student.uwtsd.ac.uk::390f29a2-f117-43c0-b911-6b133e147fe6" providerId="AD" clId="Web-{0E3BBCDF-A3D6-D82B-8E8B-C555A473A392}" dt="2023-02-17T10:40:19.569" v="16"/>
          <ac:spMkLst>
            <pc:docMk/>
            <pc:sldMk cId="3523403452" sldId="262"/>
            <ac:spMk id="3" creationId="{012A59E1-E7CD-F4CC-C83F-DE4715C6C7E2}"/>
          </ac:spMkLst>
        </pc:spChg>
        <pc:spChg chg="mod ord">
          <ac:chgData name="Ayesha Masood (2220784)" userId="S::2220784@student.uwtsd.ac.uk::390f29a2-f117-43c0-b911-6b133e147fe6" providerId="AD" clId="Web-{0E3BBCDF-A3D6-D82B-8E8B-C555A473A392}" dt="2023-02-17T10:40:19.569" v="16"/>
          <ac:spMkLst>
            <pc:docMk/>
            <pc:sldMk cId="3523403452" sldId="262"/>
            <ac:spMk id="4" creationId="{62145407-5B92-E862-B943-A939D89117C0}"/>
          </ac:spMkLst>
        </pc:spChg>
        <pc:spChg chg="mod ord">
          <ac:chgData name="Ayesha Masood (2220784)" userId="S::2220784@student.uwtsd.ac.uk::390f29a2-f117-43c0-b911-6b133e147fe6" providerId="AD" clId="Web-{0E3BBCDF-A3D6-D82B-8E8B-C555A473A392}" dt="2023-02-17T10:40:19.569" v="16"/>
          <ac:spMkLst>
            <pc:docMk/>
            <pc:sldMk cId="3523403452" sldId="262"/>
            <ac:spMk id="5" creationId="{4380F6C4-5ECE-472D-C295-14176725DA2C}"/>
          </ac:spMkLst>
        </pc:spChg>
      </pc:sldChg>
      <pc:sldChg chg="modSp mod modClrScheme chgLayout">
        <pc:chgData name="Ayesha Masood (2220784)" userId="S::2220784@student.uwtsd.ac.uk::390f29a2-f117-43c0-b911-6b133e147fe6" providerId="AD" clId="Web-{0E3BBCDF-A3D6-D82B-8E8B-C555A473A392}" dt="2023-02-17T10:40:19.569" v="16"/>
        <pc:sldMkLst>
          <pc:docMk/>
          <pc:sldMk cId="4066000749" sldId="263"/>
        </pc:sldMkLst>
        <pc:spChg chg="mod ord">
          <ac:chgData name="Ayesha Masood (2220784)" userId="S::2220784@student.uwtsd.ac.uk::390f29a2-f117-43c0-b911-6b133e147fe6" providerId="AD" clId="Web-{0E3BBCDF-A3D6-D82B-8E8B-C555A473A392}" dt="2023-02-17T10:40:19.569" v="16"/>
          <ac:spMkLst>
            <pc:docMk/>
            <pc:sldMk cId="4066000749" sldId="263"/>
            <ac:spMk id="2" creationId="{1DB7BD67-99A5-4F4C-7258-5D9B1D96355F}"/>
          </ac:spMkLst>
        </pc:spChg>
        <pc:spChg chg="mod ord">
          <ac:chgData name="Ayesha Masood (2220784)" userId="S::2220784@student.uwtsd.ac.uk::390f29a2-f117-43c0-b911-6b133e147fe6" providerId="AD" clId="Web-{0E3BBCDF-A3D6-D82B-8E8B-C555A473A392}" dt="2023-02-17T10:40:19.569" v="16"/>
          <ac:spMkLst>
            <pc:docMk/>
            <pc:sldMk cId="4066000749" sldId="263"/>
            <ac:spMk id="3" creationId="{3C1CABCC-EADC-D9A9-DC6A-9BE2055C1356}"/>
          </ac:spMkLst>
        </pc:spChg>
        <pc:spChg chg="mod ord">
          <ac:chgData name="Ayesha Masood (2220784)" userId="S::2220784@student.uwtsd.ac.uk::390f29a2-f117-43c0-b911-6b133e147fe6" providerId="AD" clId="Web-{0E3BBCDF-A3D6-D82B-8E8B-C555A473A392}" dt="2023-02-17T10:40:19.569" v="16"/>
          <ac:spMkLst>
            <pc:docMk/>
            <pc:sldMk cId="4066000749" sldId="263"/>
            <ac:spMk id="4" creationId="{8946134B-B6DC-5E37-2C39-543C91E31E11}"/>
          </ac:spMkLst>
        </pc:spChg>
        <pc:spChg chg="mod ord">
          <ac:chgData name="Ayesha Masood (2220784)" userId="S::2220784@student.uwtsd.ac.uk::390f29a2-f117-43c0-b911-6b133e147fe6" providerId="AD" clId="Web-{0E3BBCDF-A3D6-D82B-8E8B-C555A473A392}" dt="2023-02-17T10:40:19.569" v="16"/>
          <ac:spMkLst>
            <pc:docMk/>
            <pc:sldMk cId="4066000749" sldId="263"/>
            <ac:spMk id="5" creationId="{6DE55859-67F0-623C-0062-AFA1E1DC7851}"/>
          </ac:spMkLst>
        </pc:spChg>
      </pc:sldChg>
      <pc:sldChg chg="delSp modSp mod modClrScheme chgLayout">
        <pc:chgData name="Ayesha Masood (2220784)" userId="S::2220784@student.uwtsd.ac.uk::390f29a2-f117-43c0-b911-6b133e147fe6" providerId="AD" clId="Web-{0E3BBCDF-A3D6-D82B-8E8B-C555A473A392}" dt="2023-02-17T12:56:04.974" v="239" actId="20577"/>
        <pc:sldMkLst>
          <pc:docMk/>
          <pc:sldMk cId="2078267905" sldId="264"/>
        </pc:sldMkLst>
        <pc:spChg chg="mod ord">
          <ac:chgData name="Ayesha Masood (2220784)" userId="S::2220784@student.uwtsd.ac.uk::390f29a2-f117-43c0-b911-6b133e147fe6" providerId="AD" clId="Web-{0E3BBCDF-A3D6-D82B-8E8B-C555A473A392}" dt="2023-02-17T10:40:19.569" v="16"/>
          <ac:spMkLst>
            <pc:docMk/>
            <pc:sldMk cId="2078267905" sldId="264"/>
            <ac:spMk id="2" creationId="{CE71F546-C122-C779-5DD3-70E6544F792D}"/>
          </ac:spMkLst>
        </pc:spChg>
        <pc:spChg chg="mod ord">
          <ac:chgData name="Ayesha Masood (2220784)" userId="S::2220784@student.uwtsd.ac.uk::390f29a2-f117-43c0-b911-6b133e147fe6" providerId="AD" clId="Web-{0E3BBCDF-A3D6-D82B-8E8B-C555A473A392}" dt="2023-02-17T12:27:29.276" v="28" actId="20577"/>
          <ac:spMkLst>
            <pc:docMk/>
            <pc:sldMk cId="2078267905" sldId="264"/>
            <ac:spMk id="3" creationId="{4BB765F1-E61C-9F27-987D-AABAD5950503}"/>
          </ac:spMkLst>
        </pc:spChg>
        <pc:spChg chg="del mod ord">
          <ac:chgData name="Ayesha Masood (2220784)" userId="S::2220784@student.uwtsd.ac.uk::390f29a2-f117-43c0-b911-6b133e147fe6" providerId="AD" clId="Web-{0E3BBCDF-A3D6-D82B-8E8B-C555A473A392}" dt="2023-02-17T12:48:08.365" v="40"/>
          <ac:spMkLst>
            <pc:docMk/>
            <pc:sldMk cId="2078267905" sldId="264"/>
            <ac:spMk id="4" creationId="{B06377B7-FDEF-4713-5C0B-5A79C40CCC01}"/>
          </ac:spMkLst>
        </pc:spChg>
        <pc:spChg chg="mod ord">
          <ac:chgData name="Ayesha Masood (2220784)" userId="S::2220784@student.uwtsd.ac.uk::390f29a2-f117-43c0-b911-6b133e147fe6" providerId="AD" clId="Web-{0E3BBCDF-A3D6-D82B-8E8B-C555A473A392}" dt="2023-02-17T10:40:19.569" v="16"/>
          <ac:spMkLst>
            <pc:docMk/>
            <pc:sldMk cId="2078267905" sldId="264"/>
            <ac:spMk id="5" creationId="{83A94542-F550-DB14-D2B6-0A6181EB53C0}"/>
          </ac:spMkLst>
        </pc:spChg>
        <pc:spChg chg="mod">
          <ac:chgData name="Ayesha Masood (2220784)" userId="S::2220784@student.uwtsd.ac.uk::390f29a2-f117-43c0-b911-6b133e147fe6" providerId="AD" clId="Web-{0E3BBCDF-A3D6-D82B-8E8B-C555A473A392}" dt="2023-02-17T12:56:04.974" v="239" actId="20577"/>
          <ac:spMkLst>
            <pc:docMk/>
            <pc:sldMk cId="2078267905" sldId="264"/>
            <ac:spMk id="6" creationId="{7516A5D7-429A-058F-48AD-8D029224C8EA}"/>
          </ac:spMkLst>
        </pc:spChg>
      </pc:sldChg>
      <pc:sldChg chg="modSp">
        <pc:chgData name="Ayesha Masood (2220784)" userId="S::2220784@student.uwtsd.ac.uk::390f29a2-f117-43c0-b911-6b133e147fe6" providerId="AD" clId="Web-{0E3BBCDF-A3D6-D82B-8E8B-C555A473A392}" dt="2023-02-17T12:17:12.272" v="17" actId="20577"/>
        <pc:sldMkLst>
          <pc:docMk/>
          <pc:sldMk cId="636662948" sldId="265"/>
        </pc:sldMkLst>
        <pc:spChg chg="mod">
          <ac:chgData name="Ayesha Masood (2220784)" userId="S::2220784@student.uwtsd.ac.uk::390f29a2-f117-43c0-b911-6b133e147fe6" providerId="AD" clId="Web-{0E3BBCDF-A3D6-D82B-8E8B-C555A473A392}" dt="2023-02-17T12:17:12.272" v="17" actId="20577"/>
          <ac:spMkLst>
            <pc:docMk/>
            <pc:sldMk cId="636662948" sldId="265"/>
            <ac:spMk id="3" creationId="{06868B3B-BC7E-15A1-45DC-0298687EEF70}"/>
          </ac:spMkLst>
        </pc:spChg>
      </pc:sldChg>
      <pc:sldChg chg="modSp">
        <pc:chgData name="Ayesha Masood (2220784)" userId="S::2220784@student.uwtsd.ac.uk::390f29a2-f117-43c0-b911-6b133e147fe6" providerId="AD" clId="Web-{0E3BBCDF-A3D6-D82B-8E8B-C555A473A392}" dt="2023-02-17T12:28:02.590" v="29" actId="20577"/>
        <pc:sldMkLst>
          <pc:docMk/>
          <pc:sldMk cId="187241284" sldId="267"/>
        </pc:sldMkLst>
        <pc:spChg chg="mod">
          <ac:chgData name="Ayesha Masood (2220784)" userId="S::2220784@student.uwtsd.ac.uk::390f29a2-f117-43c0-b911-6b133e147fe6" providerId="AD" clId="Web-{0E3BBCDF-A3D6-D82B-8E8B-C555A473A392}" dt="2023-02-17T12:28:02.590" v="29" actId="20577"/>
          <ac:spMkLst>
            <pc:docMk/>
            <pc:sldMk cId="187241284" sldId="267"/>
            <ac:spMk id="3" creationId="{8E3F6DB8-E18D-B941-6DD3-DC9AA38CF63A}"/>
          </ac:spMkLst>
        </pc:spChg>
      </pc:sldChg>
      <pc:sldMasterChg chg="del delSldLayout">
        <pc:chgData name="Ayesha Masood (2220784)" userId="S::2220784@student.uwtsd.ac.uk::390f29a2-f117-43c0-b911-6b133e147fe6" providerId="AD" clId="Web-{0E3BBCDF-A3D6-D82B-8E8B-C555A473A392}" dt="2023-02-17T10:40:19.569" v="16"/>
        <pc:sldMasterMkLst>
          <pc:docMk/>
          <pc:sldMasterMk cId="1777679351" sldId="2147483881"/>
        </pc:sldMasterMkLst>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695135228" sldId="2147483882"/>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882308291" sldId="2147483883"/>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2725140231" sldId="2147483884"/>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2269007025" sldId="2147483885"/>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2540854270" sldId="2147483886"/>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228013192" sldId="2147483887"/>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868434906" sldId="2147483888"/>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702935281" sldId="2147483889"/>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1050445171" sldId="2147483890"/>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365255690" sldId="2147483891"/>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194601376" sldId="2147483892"/>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793203480" sldId="2147483893"/>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694511719" sldId="2147483894"/>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009276530" sldId="2147483895"/>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911930367" sldId="2147483896"/>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1975411638" sldId="2147483897"/>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834786421" sldId="2147483898"/>
          </pc:sldLayoutMkLst>
        </pc:sldLayoutChg>
      </pc:sldMasterChg>
      <pc:sldMasterChg chg="add addSldLayout modSldLayout">
        <pc:chgData name="Ayesha Masood (2220784)" userId="S::2220784@student.uwtsd.ac.uk::390f29a2-f117-43c0-b911-6b133e147fe6" providerId="AD" clId="Web-{0E3BBCDF-A3D6-D82B-8E8B-C555A473A392}" dt="2023-02-17T10:40:19.569" v="16"/>
        <pc:sldMasterMkLst>
          <pc:docMk/>
          <pc:sldMasterMk cId="2446045823" sldId="2147483899"/>
        </pc:sldMasterMkLst>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994345210" sldId="2147483900"/>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939124713" sldId="2147483901"/>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646644604" sldId="2147483902"/>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223739786" sldId="2147483903"/>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038266684" sldId="2147483904"/>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719800562" sldId="2147483905"/>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164044740" sldId="2147483906"/>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122263588" sldId="2147483907"/>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396112788" sldId="2147483908"/>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4049696831" sldId="2147483909"/>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997894753" sldId="2147483910"/>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937566019" sldId="2147483911"/>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643880132" sldId="2147483912"/>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710765439" sldId="2147483913"/>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887442706" sldId="2147483914"/>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453955985" sldId="2147483915"/>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803152934" sldId="2147483916"/>
          </pc:sldLayoutMkLst>
        </pc:sldLayoutChg>
      </pc:sldMasterChg>
    </pc:docChg>
  </pc:docChgLst>
  <pc:docChgLst>
    <pc:chgData name="Nazish Shazady (2224320)" userId="S::2224320@student.uwtsd.ac.uk::e2ce2f7f-1b29-4b5e-a3b8-5e0048064849" providerId="AD" clId="Web-{F698DF11-3CA2-9F29-C3BE-9BC0938BECEA}"/>
    <pc:docChg chg="modSld">
      <pc:chgData name="Nazish Shazady (2224320)" userId="S::2224320@student.uwtsd.ac.uk::e2ce2f7f-1b29-4b5e-a3b8-5e0048064849" providerId="AD" clId="Web-{F698DF11-3CA2-9F29-C3BE-9BC0938BECEA}" dt="2023-02-15T23:57:25.395" v="400" actId="20577"/>
      <pc:docMkLst>
        <pc:docMk/>
      </pc:docMkLst>
      <pc:sldChg chg="modSp">
        <pc:chgData name="Nazish Shazady (2224320)" userId="S::2224320@student.uwtsd.ac.uk::e2ce2f7f-1b29-4b5e-a3b8-5e0048064849" providerId="AD" clId="Web-{F698DF11-3CA2-9F29-C3BE-9BC0938BECEA}" dt="2023-02-15T23:22:52.162" v="110" actId="20577"/>
        <pc:sldMkLst>
          <pc:docMk/>
          <pc:sldMk cId="3622625124" sldId="256"/>
        </pc:sldMkLst>
        <pc:spChg chg="mod">
          <ac:chgData name="Nazish Shazady (2224320)" userId="S::2224320@student.uwtsd.ac.uk::e2ce2f7f-1b29-4b5e-a3b8-5e0048064849" providerId="AD" clId="Web-{F698DF11-3CA2-9F29-C3BE-9BC0938BECEA}" dt="2023-02-15T23:15:06.866" v="76" actId="20577"/>
          <ac:spMkLst>
            <pc:docMk/>
            <pc:sldMk cId="3622625124" sldId="256"/>
            <ac:spMk id="4" creationId="{6671A521-4702-7435-5250-5EE2498AA81E}"/>
          </ac:spMkLst>
        </pc:spChg>
        <pc:spChg chg="mod">
          <ac:chgData name="Nazish Shazady (2224320)" userId="S::2224320@student.uwtsd.ac.uk::e2ce2f7f-1b29-4b5e-a3b8-5e0048064849" providerId="AD" clId="Web-{F698DF11-3CA2-9F29-C3BE-9BC0938BECEA}" dt="2023-02-15T23:22:52.162" v="110" actId="20577"/>
          <ac:spMkLst>
            <pc:docMk/>
            <pc:sldMk cId="3622625124" sldId="256"/>
            <ac:spMk id="7" creationId="{53417F49-174D-3AD6-049A-6489CB974809}"/>
          </ac:spMkLst>
        </pc:spChg>
      </pc:sldChg>
      <pc:sldChg chg="delSp modSp">
        <pc:chgData name="Nazish Shazady (2224320)" userId="S::2224320@student.uwtsd.ac.uk::e2ce2f7f-1b29-4b5e-a3b8-5e0048064849" providerId="AD" clId="Web-{F698DF11-3CA2-9F29-C3BE-9BC0938BECEA}" dt="2023-02-15T23:31:30.067" v="181"/>
        <pc:sldMkLst>
          <pc:docMk/>
          <pc:sldMk cId="3034923333" sldId="258"/>
        </pc:sldMkLst>
        <pc:spChg chg="mod">
          <ac:chgData name="Nazish Shazady (2224320)" userId="S::2224320@student.uwtsd.ac.uk::e2ce2f7f-1b29-4b5e-a3b8-5e0048064849" providerId="AD" clId="Web-{F698DF11-3CA2-9F29-C3BE-9BC0938BECEA}" dt="2023-02-15T23:31:00.285" v="172" actId="1076"/>
          <ac:spMkLst>
            <pc:docMk/>
            <pc:sldMk cId="3034923333" sldId="258"/>
            <ac:spMk id="2" creationId="{FFF5126F-2998-45BA-7088-F359027F6566}"/>
          </ac:spMkLst>
        </pc:spChg>
        <pc:spChg chg="del mod">
          <ac:chgData name="Nazish Shazady (2224320)" userId="S::2224320@student.uwtsd.ac.uk::e2ce2f7f-1b29-4b5e-a3b8-5e0048064849" providerId="AD" clId="Web-{F698DF11-3CA2-9F29-C3BE-9BC0938BECEA}" dt="2023-02-15T23:31:30.067" v="181"/>
          <ac:spMkLst>
            <pc:docMk/>
            <pc:sldMk cId="3034923333" sldId="258"/>
            <ac:spMk id="3" creationId="{FC901443-8F84-0FE1-6D8A-0B562CDD0CC3}"/>
          </ac:spMkLst>
        </pc:spChg>
        <pc:spChg chg="mod">
          <ac:chgData name="Nazish Shazady (2224320)" userId="S::2224320@student.uwtsd.ac.uk::e2ce2f7f-1b29-4b5e-a3b8-5e0048064849" providerId="AD" clId="Web-{F698DF11-3CA2-9F29-C3BE-9BC0938BECEA}" dt="2023-02-15T23:15:48.898" v="78" actId="20577"/>
          <ac:spMkLst>
            <pc:docMk/>
            <pc:sldMk cId="3034923333" sldId="258"/>
            <ac:spMk id="5" creationId="{11CFC96E-38E8-D495-92CC-22DD5D916EBB}"/>
          </ac:spMkLst>
        </pc:spChg>
        <pc:spChg chg="mod">
          <ac:chgData name="Nazish Shazady (2224320)" userId="S::2224320@student.uwtsd.ac.uk::e2ce2f7f-1b29-4b5e-a3b8-5e0048064849" providerId="AD" clId="Web-{F698DF11-3CA2-9F29-C3BE-9BC0938BECEA}" dt="2023-02-15T23:29:42.704" v="165" actId="14100"/>
          <ac:spMkLst>
            <pc:docMk/>
            <pc:sldMk cId="3034923333" sldId="258"/>
            <ac:spMk id="8" creationId="{6BFEE7E1-03E7-70AF-7418-1DAB3B6E2C77}"/>
          </ac:spMkLst>
        </pc:spChg>
        <pc:picChg chg="del">
          <ac:chgData name="Nazish Shazady (2224320)" userId="S::2224320@student.uwtsd.ac.uk::e2ce2f7f-1b29-4b5e-a3b8-5e0048064849" providerId="AD" clId="Web-{F698DF11-3CA2-9F29-C3BE-9BC0938BECEA}" dt="2023-02-15T23:28:41.796" v="159"/>
          <ac:picMkLst>
            <pc:docMk/>
            <pc:sldMk cId="3034923333" sldId="258"/>
            <ac:picMk id="4" creationId="{E9EB68AC-60FA-FDBE-B396-3F88E0AD3721}"/>
          </ac:picMkLst>
        </pc:picChg>
      </pc:sldChg>
      <pc:sldChg chg="modSp">
        <pc:chgData name="Nazish Shazady (2224320)" userId="S::2224320@student.uwtsd.ac.uk::e2ce2f7f-1b29-4b5e-a3b8-5e0048064849" providerId="AD" clId="Web-{F698DF11-3CA2-9F29-C3BE-9BC0938BECEA}" dt="2023-02-15T23:32:12.287" v="183" actId="20577"/>
        <pc:sldMkLst>
          <pc:docMk/>
          <pc:sldMk cId="1050094871" sldId="259"/>
        </pc:sldMkLst>
        <pc:spChg chg="mod">
          <ac:chgData name="Nazish Shazady (2224320)" userId="S::2224320@student.uwtsd.ac.uk::e2ce2f7f-1b29-4b5e-a3b8-5e0048064849" providerId="AD" clId="Web-{F698DF11-3CA2-9F29-C3BE-9BC0938BECEA}" dt="2023-02-15T23:32:12.287" v="183" actId="20577"/>
          <ac:spMkLst>
            <pc:docMk/>
            <pc:sldMk cId="1050094871" sldId="259"/>
            <ac:spMk id="3" creationId="{908CA1AC-346C-0F8F-B513-F555BE616915}"/>
          </ac:spMkLst>
        </pc:spChg>
        <pc:spChg chg="mod">
          <ac:chgData name="Nazish Shazady (2224320)" userId="S::2224320@student.uwtsd.ac.uk::e2ce2f7f-1b29-4b5e-a3b8-5e0048064849" providerId="AD" clId="Web-{F698DF11-3CA2-9F29-C3BE-9BC0938BECEA}" dt="2023-02-15T23:15:56.508" v="79"/>
          <ac:spMkLst>
            <pc:docMk/>
            <pc:sldMk cId="1050094871" sldId="259"/>
            <ac:spMk id="4" creationId="{EDE6FC88-EF30-C718-D5C4-FE3BBDBA9C2D}"/>
          </ac:spMkLst>
        </pc:spChg>
      </pc:sldChg>
      <pc:sldChg chg="modSp">
        <pc:chgData name="Nazish Shazady (2224320)" userId="S::2224320@student.uwtsd.ac.uk::e2ce2f7f-1b29-4b5e-a3b8-5e0048064849" providerId="AD" clId="Web-{F698DF11-3CA2-9F29-C3BE-9BC0938BECEA}" dt="2023-02-15T23:23:12.913" v="111" actId="20577"/>
        <pc:sldMkLst>
          <pc:docMk/>
          <pc:sldMk cId="2370149118" sldId="260"/>
        </pc:sldMkLst>
        <pc:spChg chg="mod">
          <ac:chgData name="Nazish Shazady (2224320)" userId="S::2224320@student.uwtsd.ac.uk::e2ce2f7f-1b29-4b5e-a3b8-5e0048064849" providerId="AD" clId="Web-{F698DF11-3CA2-9F29-C3BE-9BC0938BECEA}" dt="2023-02-15T23:23:12.913" v="111" actId="20577"/>
          <ac:spMkLst>
            <pc:docMk/>
            <pc:sldMk cId="2370149118" sldId="260"/>
            <ac:spMk id="3" creationId="{8B87D77F-3C3F-CED2-BF71-70D8DEAF27D8}"/>
          </ac:spMkLst>
        </pc:spChg>
        <pc:spChg chg="mod">
          <ac:chgData name="Nazish Shazady (2224320)" userId="S::2224320@student.uwtsd.ac.uk::e2ce2f7f-1b29-4b5e-a3b8-5e0048064849" providerId="AD" clId="Web-{F698DF11-3CA2-9F29-C3BE-9BC0938BECEA}" dt="2023-02-15T23:16:10.008" v="81" actId="20577"/>
          <ac:spMkLst>
            <pc:docMk/>
            <pc:sldMk cId="2370149118" sldId="260"/>
            <ac:spMk id="4" creationId="{ACEF3BAC-6DD2-9A95-AECC-8EC4634C1DD9}"/>
          </ac:spMkLst>
        </pc:spChg>
      </pc:sldChg>
      <pc:sldChg chg="delSp modSp">
        <pc:chgData name="Nazish Shazady (2224320)" userId="S::2224320@student.uwtsd.ac.uk::e2ce2f7f-1b29-4b5e-a3b8-5e0048064849" providerId="AD" clId="Web-{F698DF11-3CA2-9F29-C3BE-9BC0938BECEA}" dt="2023-02-15T23:43:59.344" v="299" actId="20577"/>
        <pc:sldMkLst>
          <pc:docMk/>
          <pc:sldMk cId="2196990383" sldId="261"/>
        </pc:sldMkLst>
        <pc:spChg chg="del">
          <ac:chgData name="Nazish Shazady (2224320)" userId="S::2224320@student.uwtsd.ac.uk::e2ce2f7f-1b29-4b5e-a3b8-5e0048064849" providerId="AD" clId="Web-{F698DF11-3CA2-9F29-C3BE-9BC0938BECEA}" dt="2023-02-15T23:07:33.402" v="17"/>
          <ac:spMkLst>
            <pc:docMk/>
            <pc:sldMk cId="2196990383" sldId="261"/>
            <ac:spMk id="2" creationId="{67633A1C-5327-D855-F2E0-D0793D2FB9D9}"/>
          </ac:spMkLst>
        </pc:spChg>
        <pc:spChg chg="mod">
          <ac:chgData name="Nazish Shazady (2224320)" userId="S::2224320@student.uwtsd.ac.uk::e2ce2f7f-1b29-4b5e-a3b8-5e0048064849" providerId="AD" clId="Web-{F698DF11-3CA2-9F29-C3BE-9BC0938BECEA}" dt="2023-02-15T23:43:59.344" v="299" actId="20577"/>
          <ac:spMkLst>
            <pc:docMk/>
            <pc:sldMk cId="2196990383" sldId="261"/>
            <ac:spMk id="3" creationId="{ADE8847B-972B-B7FD-2587-5189C8A360A7}"/>
          </ac:spMkLst>
        </pc:spChg>
        <pc:spChg chg="mod">
          <ac:chgData name="Nazish Shazady (2224320)" userId="S::2224320@student.uwtsd.ac.uk::e2ce2f7f-1b29-4b5e-a3b8-5e0048064849" providerId="AD" clId="Web-{F698DF11-3CA2-9F29-C3BE-9BC0938BECEA}" dt="2023-02-15T23:16:19.462" v="82"/>
          <ac:spMkLst>
            <pc:docMk/>
            <pc:sldMk cId="2196990383" sldId="261"/>
            <ac:spMk id="4" creationId="{BF1F5418-87C5-55E3-ADE7-36F2B8F2F95C}"/>
          </ac:spMkLst>
        </pc:spChg>
      </pc:sldChg>
      <pc:sldChg chg="modSp">
        <pc:chgData name="Nazish Shazady (2224320)" userId="S::2224320@student.uwtsd.ac.uk::e2ce2f7f-1b29-4b5e-a3b8-5e0048064849" providerId="AD" clId="Web-{F698DF11-3CA2-9F29-C3BE-9BC0938BECEA}" dt="2023-02-15T23:57:25.395" v="400" actId="20577"/>
        <pc:sldMkLst>
          <pc:docMk/>
          <pc:sldMk cId="3523403452" sldId="262"/>
        </pc:sldMkLst>
        <pc:spChg chg="mod">
          <ac:chgData name="Nazish Shazady (2224320)" userId="S::2224320@student.uwtsd.ac.uk::e2ce2f7f-1b29-4b5e-a3b8-5e0048064849" providerId="AD" clId="Web-{F698DF11-3CA2-9F29-C3BE-9BC0938BECEA}" dt="2023-02-15T23:57:25.395" v="400" actId="20577"/>
          <ac:spMkLst>
            <pc:docMk/>
            <pc:sldMk cId="3523403452" sldId="262"/>
            <ac:spMk id="3" creationId="{012A59E1-E7CD-F4CC-C83F-DE4715C6C7E2}"/>
          </ac:spMkLst>
        </pc:spChg>
        <pc:spChg chg="mod">
          <ac:chgData name="Nazish Shazady (2224320)" userId="S::2224320@student.uwtsd.ac.uk::e2ce2f7f-1b29-4b5e-a3b8-5e0048064849" providerId="AD" clId="Web-{F698DF11-3CA2-9F29-C3BE-9BC0938BECEA}" dt="2023-02-15T23:16:46.728" v="85" actId="20577"/>
          <ac:spMkLst>
            <pc:docMk/>
            <pc:sldMk cId="3523403452" sldId="262"/>
            <ac:spMk id="4" creationId="{62145407-5B92-E862-B943-A939D89117C0}"/>
          </ac:spMkLst>
        </pc:spChg>
      </pc:sldChg>
    </pc:docChg>
  </pc:docChgLst>
  <pc:docChgLst>
    <pc:chgData name="Nazish Shazady (2224320)" userId="S::2224320@student.uwtsd.ac.uk::e2ce2f7f-1b29-4b5e-a3b8-5e0048064849" providerId="AD" clId="Web-{0E6952C1-0506-3C0F-9EFD-EA657B3606F3}"/>
    <pc:docChg chg="modSld">
      <pc:chgData name="Nazish Shazady (2224320)" userId="S::2224320@student.uwtsd.ac.uk::e2ce2f7f-1b29-4b5e-a3b8-5e0048064849" providerId="AD" clId="Web-{0E6952C1-0506-3C0F-9EFD-EA657B3606F3}" dt="2023-02-14T21:17:09.625" v="4" actId="20577"/>
      <pc:docMkLst>
        <pc:docMk/>
      </pc:docMkLst>
      <pc:sldChg chg="modSp">
        <pc:chgData name="Nazish Shazady (2224320)" userId="S::2224320@student.uwtsd.ac.uk::e2ce2f7f-1b29-4b5e-a3b8-5e0048064849" providerId="AD" clId="Web-{0E6952C1-0506-3C0F-9EFD-EA657B3606F3}" dt="2023-02-14T21:17:09.625" v="4" actId="20577"/>
        <pc:sldMkLst>
          <pc:docMk/>
          <pc:sldMk cId="1050094871" sldId="259"/>
        </pc:sldMkLst>
        <pc:spChg chg="mod">
          <ac:chgData name="Nazish Shazady (2224320)" userId="S::2224320@student.uwtsd.ac.uk::e2ce2f7f-1b29-4b5e-a3b8-5e0048064849" providerId="AD" clId="Web-{0E6952C1-0506-3C0F-9EFD-EA657B3606F3}" dt="2023-02-14T21:17:09.625" v="4" actId="20577"/>
          <ac:spMkLst>
            <pc:docMk/>
            <pc:sldMk cId="1050094871" sldId="259"/>
            <ac:spMk id="3" creationId="{908CA1AC-346C-0F8F-B513-F555BE616915}"/>
          </ac:spMkLst>
        </pc:spChg>
      </pc:sldChg>
    </pc:docChg>
  </pc:docChgLst>
  <pc:docChgLst>
    <pc:chgData name="Nazish Shazady (2224320)" userId="S::2224320@student.uwtsd.ac.uk::e2ce2f7f-1b29-4b5e-a3b8-5e0048064849" providerId="AD" clId="Web-{4CD5727D-0EE1-A1AE-63EA-AB20FEDE692B}"/>
    <pc:docChg chg="modSld">
      <pc:chgData name="Nazish Shazady (2224320)" userId="S::2224320@student.uwtsd.ac.uk::e2ce2f7f-1b29-4b5e-a3b8-5e0048064849" providerId="AD" clId="Web-{4CD5727D-0EE1-A1AE-63EA-AB20FEDE692B}" dt="2023-02-14T21:16:20.019" v="115" actId="20577"/>
      <pc:docMkLst>
        <pc:docMk/>
      </pc:docMkLst>
      <pc:sldChg chg="modSp">
        <pc:chgData name="Nazish Shazady (2224320)" userId="S::2224320@student.uwtsd.ac.uk::e2ce2f7f-1b29-4b5e-a3b8-5e0048064849" providerId="AD" clId="Web-{4CD5727D-0EE1-A1AE-63EA-AB20FEDE692B}" dt="2023-02-14T21:16:20.019" v="115" actId="20577"/>
        <pc:sldMkLst>
          <pc:docMk/>
          <pc:sldMk cId="1050094871" sldId="259"/>
        </pc:sldMkLst>
        <pc:spChg chg="mod">
          <ac:chgData name="Nazish Shazady (2224320)" userId="S::2224320@student.uwtsd.ac.uk::e2ce2f7f-1b29-4b5e-a3b8-5e0048064849" providerId="AD" clId="Web-{4CD5727D-0EE1-A1AE-63EA-AB20FEDE692B}" dt="2023-02-14T21:16:20.019" v="115" actId="20577"/>
          <ac:spMkLst>
            <pc:docMk/>
            <pc:sldMk cId="1050094871" sldId="259"/>
            <ac:spMk id="3" creationId="{908CA1AC-346C-0F8F-B513-F555BE616915}"/>
          </ac:spMkLst>
        </pc:spChg>
      </pc:sldChg>
      <pc:sldChg chg="modSp">
        <pc:chgData name="Nazish Shazady (2224320)" userId="S::2224320@student.uwtsd.ac.uk::e2ce2f7f-1b29-4b5e-a3b8-5e0048064849" providerId="AD" clId="Web-{4CD5727D-0EE1-A1AE-63EA-AB20FEDE692B}" dt="2023-02-14T21:12:34.449" v="78" actId="20577"/>
        <pc:sldMkLst>
          <pc:docMk/>
          <pc:sldMk cId="3523403452" sldId="262"/>
        </pc:sldMkLst>
        <pc:spChg chg="mod">
          <ac:chgData name="Nazish Shazady (2224320)" userId="S::2224320@student.uwtsd.ac.uk::e2ce2f7f-1b29-4b5e-a3b8-5e0048064849" providerId="AD" clId="Web-{4CD5727D-0EE1-A1AE-63EA-AB20FEDE692B}" dt="2023-02-14T21:12:34.449" v="78" actId="20577"/>
          <ac:spMkLst>
            <pc:docMk/>
            <pc:sldMk cId="3523403452" sldId="262"/>
            <ac:spMk id="3" creationId="{012A59E1-E7CD-F4CC-C83F-DE4715C6C7E2}"/>
          </ac:spMkLst>
        </pc:spChg>
      </pc:sldChg>
    </pc:docChg>
  </pc:docChgLst>
  <pc:docChgLst>
    <pc:chgData name="Nazish Shazady (2224320)" userId="S::2224320@student.uwtsd.ac.uk::e2ce2f7f-1b29-4b5e-a3b8-5e0048064849" providerId="AD" clId="Web-{5BC9551D-1484-1C83-17B5-155E42BA22A4}"/>
    <pc:docChg chg="modSld addMainMaster delMainMaster">
      <pc:chgData name="Nazish Shazady (2224320)" userId="S::2224320@student.uwtsd.ac.uk::e2ce2f7f-1b29-4b5e-a3b8-5e0048064849" providerId="AD" clId="Web-{5BC9551D-1484-1C83-17B5-155E42BA22A4}" dt="2023-02-10T18:21:58.067" v="566" actId="20577"/>
      <pc:docMkLst>
        <pc:docMk/>
      </pc:docMkLst>
      <pc:sldChg chg="addSp delSp modSp mod setBg modClrScheme addAnim delAnim modAnim delDesignElem chgLayout">
        <pc:chgData name="Nazish Shazady (2224320)" userId="S::2224320@student.uwtsd.ac.uk::e2ce2f7f-1b29-4b5e-a3b8-5e0048064849" providerId="AD" clId="Web-{5BC9551D-1484-1C83-17B5-155E42BA22A4}" dt="2023-02-10T17:40:48.279" v="238" actId="14100"/>
        <pc:sldMkLst>
          <pc:docMk/>
          <pc:sldMk cId="3622625124" sldId="256"/>
        </pc:sldMkLst>
        <pc:spChg chg="mod ord">
          <ac:chgData name="Nazish Shazady (2224320)" userId="S::2224320@student.uwtsd.ac.uk::e2ce2f7f-1b29-4b5e-a3b8-5e0048064849" providerId="AD" clId="Web-{5BC9551D-1484-1C83-17B5-155E42BA22A4}" dt="2023-02-10T17:36:04.037" v="222"/>
          <ac:spMkLst>
            <pc:docMk/>
            <pc:sldMk cId="3622625124" sldId="256"/>
            <ac:spMk id="2" creationId="{00000000-0000-0000-0000-000000000000}"/>
          </ac:spMkLst>
        </pc:spChg>
        <pc:spChg chg="del mod ord">
          <ac:chgData name="Nazish Shazady (2224320)" userId="S::2224320@student.uwtsd.ac.uk::e2ce2f7f-1b29-4b5e-a3b8-5e0048064849" providerId="AD" clId="Web-{5BC9551D-1484-1C83-17B5-155E42BA22A4}" dt="2023-02-10T17:38:24.978" v="226"/>
          <ac:spMkLst>
            <pc:docMk/>
            <pc:sldMk cId="3622625124" sldId="256"/>
            <ac:spMk id="3" creationId="{00000000-0000-0000-0000-000000000000}"/>
          </ac:spMkLst>
        </pc:spChg>
        <pc:spChg chg="add del mod ord">
          <ac:chgData name="Nazish Shazady (2224320)" userId="S::2224320@student.uwtsd.ac.uk::e2ce2f7f-1b29-4b5e-a3b8-5e0048064849" providerId="AD" clId="Web-{5BC9551D-1484-1C83-17B5-155E42BA22A4}" dt="2023-02-10T17:39:33.917" v="232"/>
          <ac:spMkLst>
            <pc:docMk/>
            <pc:sldMk cId="3622625124" sldId="256"/>
            <ac:spMk id="5" creationId="{8C81E46F-2581-5E1D-87A7-2A378EE71DFA}"/>
          </ac:spMkLst>
        </pc:spChg>
        <pc:spChg chg="add del">
          <ac:chgData name="Nazish Shazady (2224320)" userId="S::2224320@student.uwtsd.ac.uk::e2ce2f7f-1b29-4b5e-a3b8-5e0048064849" providerId="AD" clId="Web-{5BC9551D-1484-1C83-17B5-155E42BA22A4}" dt="2023-02-10T16:59:00.149" v="38"/>
          <ac:spMkLst>
            <pc:docMk/>
            <pc:sldMk cId="3622625124" sldId="256"/>
            <ac:spMk id="6" creationId="{4178B64B-9BCE-4D27-A095-B71F77B7AF55}"/>
          </ac:spMkLst>
        </pc:spChg>
        <pc:spChg chg="del">
          <ac:chgData name="Nazish Shazady (2224320)" userId="S::2224320@student.uwtsd.ac.uk::e2ce2f7f-1b29-4b5e-a3b8-5e0048064849" providerId="AD" clId="Web-{5BC9551D-1484-1C83-17B5-155E42BA22A4}" dt="2023-02-10T16:47:35.646" v="5"/>
          <ac:spMkLst>
            <pc:docMk/>
            <pc:sldMk cId="3622625124" sldId="256"/>
            <ac:spMk id="9" creationId="{4E1EF4E8-5513-4BF5-BC41-04645281C672}"/>
          </ac:spMkLst>
        </pc:spChg>
        <pc:spChg chg="del">
          <ac:chgData name="Nazish Shazady (2224320)" userId="S::2224320@student.uwtsd.ac.uk::e2ce2f7f-1b29-4b5e-a3b8-5e0048064849" providerId="AD" clId="Web-{5BC9551D-1484-1C83-17B5-155E42BA22A4}" dt="2023-02-10T16:47:35.646" v="5"/>
          <ac:spMkLst>
            <pc:docMk/>
            <pc:sldMk cId="3622625124" sldId="256"/>
            <ac:spMk id="11" creationId="{D22FBD32-C88A-4C1D-BC76-613A93944B72}"/>
          </ac:spMkLst>
        </pc:spChg>
        <pc:spChg chg="add del">
          <ac:chgData name="Nazish Shazady (2224320)" userId="S::2224320@student.uwtsd.ac.uk::e2ce2f7f-1b29-4b5e-a3b8-5e0048064849" providerId="AD" clId="Web-{5BC9551D-1484-1C83-17B5-155E42BA22A4}" dt="2023-02-10T16:59:00.149" v="38"/>
          <ac:spMkLst>
            <pc:docMk/>
            <pc:sldMk cId="3622625124" sldId="256"/>
            <ac:spMk id="15" creationId="{B2A66804-85B5-4227-A970-815E01D4C38D}"/>
          </ac:spMkLst>
        </pc:spChg>
        <pc:spChg chg="add del">
          <ac:chgData name="Nazish Shazady (2224320)" userId="S::2224320@student.uwtsd.ac.uk::e2ce2f7f-1b29-4b5e-a3b8-5e0048064849" providerId="AD" clId="Web-{5BC9551D-1484-1C83-17B5-155E42BA22A4}" dt="2023-02-10T16:59:00.149" v="38"/>
          <ac:spMkLst>
            <pc:docMk/>
            <pc:sldMk cId="3622625124" sldId="256"/>
            <ac:spMk id="17" creationId="{CAB1046A-0F16-4E44-B7E3-87E0B65938BB}"/>
          </ac:spMkLst>
        </pc:spChg>
        <pc:spChg chg="add del">
          <ac:chgData name="Nazish Shazady (2224320)" userId="S::2224320@student.uwtsd.ac.uk::e2ce2f7f-1b29-4b5e-a3b8-5e0048064849" providerId="AD" clId="Web-{5BC9551D-1484-1C83-17B5-155E42BA22A4}" dt="2023-02-10T16:59:00.149" v="38"/>
          <ac:spMkLst>
            <pc:docMk/>
            <pc:sldMk cId="3622625124" sldId="256"/>
            <ac:spMk id="19" creationId="{B691BB17-F26B-4B4C-9628-935004727FE3}"/>
          </ac:spMkLst>
        </pc:spChg>
        <pc:spChg chg="add del">
          <ac:chgData name="Nazish Shazady (2224320)" userId="S::2224320@student.uwtsd.ac.uk::e2ce2f7f-1b29-4b5e-a3b8-5e0048064849" providerId="AD" clId="Web-{5BC9551D-1484-1C83-17B5-155E42BA22A4}" dt="2023-02-10T16:59:00.149" v="38"/>
          <ac:spMkLst>
            <pc:docMk/>
            <pc:sldMk cId="3622625124" sldId="256"/>
            <ac:spMk id="21" creationId="{77594275-0133-4DE0-BA80-AA7FAEA50821}"/>
          </ac:spMkLst>
        </pc:spChg>
        <pc:spChg chg="add del">
          <ac:chgData name="Nazish Shazady (2224320)" userId="S::2224320@student.uwtsd.ac.uk::e2ce2f7f-1b29-4b5e-a3b8-5e0048064849" providerId="AD" clId="Web-{5BC9551D-1484-1C83-17B5-155E42BA22A4}" dt="2023-02-10T16:59:00.149" v="38"/>
          <ac:spMkLst>
            <pc:docMk/>
            <pc:sldMk cId="3622625124" sldId="256"/>
            <ac:spMk id="23" creationId="{DCB1D2AD-7FC0-4C85-B2D6-1E8105444041}"/>
          </ac:spMkLst>
        </pc:spChg>
        <pc:spChg chg="add del">
          <ac:chgData name="Nazish Shazady (2224320)" userId="S::2224320@student.uwtsd.ac.uk::e2ce2f7f-1b29-4b5e-a3b8-5e0048064849" providerId="AD" clId="Web-{5BC9551D-1484-1C83-17B5-155E42BA22A4}" dt="2023-02-10T16:59:00.149" v="38"/>
          <ac:spMkLst>
            <pc:docMk/>
            <pc:sldMk cId="3622625124" sldId="256"/>
            <ac:spMk id="25" creationId="{2FDCB524-4A11-4EC4-A0B9-D0C2E3456B85}"/>
          </ac:spMkLst>
        </pc:spChg>
        <pc:spChg chg="add del">
          <ac:chgData name="Nazish Shazady (2224320)" userId="S::2224320@student.uwtsd.ac.uk::e2ce2f7f-1b29-4b5e-a3b8-5e0048064849" providerId="AD" clId="Web-{5BC9551D-1484-1C83-17B5-155E42BA22A4}" dt="2023-02-10T16:59:13.040" v="40"/>
          <ac:spMkLst>
            <pc:docMk/>
            <pc:sldMk cId="3622625124" sldId="256"/>
            <ac:spMk id="27" creationId="{44A1DA4E-7BCF-4CD7-A4F9-0DB1274195C7}"/>
          </ac:spMkLst>
        </pc:spChg>
        <pc:spChg chg="add del">
          <ac:chgData name="Nazish Shazady (2224320)" userId="S::2224320@student.uwtsd.ac.uk::e2ce2f7f-1b29-4b5e-a3b8-5e0048064849" providerId="AD" clId="Web-{5BC9551D-1484-1C83-17B5-155E42BA22A4}" dt="2023-02-10T16:59:13.040" v="40"/>
          <ac:spMkLst>
            <pc:docMk/>
            <pc:sldMk cId="3622625124" sldId="256"/>
            <ac:spMk id="30" creationId="{E957D74D-20C5-4A4F-8BBE-752F492D7BB8}"/>
          </ac:spMkLst>
        </pc:spChg>
        <pc:spChg chg="add del">
          <ac:chgData name="Nazish Shazady (2224320)" userId="S::2224320@student.uwtsd.ac.uk::e2ce2f7f-1b29-4b5e-a3b8-5e0048064849" providerId="AD" clId="Web-{5BC9551D-1484-1C83-17B5-155E42BA22A4}" dt="2023-02-10T16:59:13.040" v="40"/>
          <ac:spMkLst>
            <pc:docMk/>
            <pc:sldMk cId="3622625124" sldId="256"/>
            <ac:spMk id="31" creationId="{EFD05A2B-3F9D-47E5-B814-2CBBD7703539}"/>
          </ac:spMkLst>
        </pc:spChg>
        <pc:spChg chg="add del">
          <ac:chgData name="Nazish Shazady (2224320)" userId="S::2224320@student.uwtsd.ac.uk::e2ce2f7f-1b29-4b5e-a3b8-5e0048064849" providerId="AD" clId="Web-{5BC9551D-1484-1C83-17B5-155E42BA22A4}" dt="2023-02-10T16:59:13.040" v="40"/>
          <ac:spMkLst>
            <pc:docMk/>
            <pc:sldMk cId="3622625124" sldId="256"/>
            <ac:spMk id="32" creationId="{7986293D-D958-4EC7-A8F6-8D0E8E8E72E5}"/>
          </ac:spMkLst>
        </pc:spChg>
        <pc:spChg chg="add del">
          <ac:chgData name="Nazish Shazady (2224320)" userId="S::2224320@student.uwtsd.ac.uk::e2ce2f7f-1b29-4b5e-a3b8-5e0048064849" providerId="AD" clId="Web-{5BC9551D-1484-1C83-17B5-155E42BA22A4}" dt="2023-02-10T16:59:13.040" v="40"/>
          <ac:spMkLst>
            <pc:docMk/>
            <pc:sldMk cId="3622625124" sldId="256"/>
            <ac:spMk id="33" creationId="{C9895BF7-56E2-44D4-9649-36DE370E7AFE}"/>
          </ac:spMkLst>
        </pc:spChg>
        <pc:spChg chg="add del">
          <ac:chgData name="Nazish Shazady (2224320)" userId="S::2224320@student.uwtsd.ac.uk::e2ce2f7f-1b29-4b5e-a3b8-5e0048064849" providerId="AD" clId="Web-{5BC9551D-1484-1C83-17B5-155E42BA22A4}" dt="2023-02-10T16:59:13.040" v="40"/>
          <ac:spMkLst>
            <pc:docMk/>
            <pc:sldMk cId="3622625124" sldId="256"/>
            <ac:spMk id="34" creationId="{59EAD6B0-1AD9-4CE3-B0CC-D4E06D1C0109}"/>
          </ac:spMkLst>
        </pc:spChg>
        <pc:spChg chg="add del">
          <ac:chgData name="Nazish Shazady (2224320)" userId="S::2224320@student.uwtsd.ac.uk::e2ce2f7f-1b29-4b5e-a3b8-5e0048064849" providerId="AD" clId="Web-{5BC9551D-1484-1C83-17B5-155E42BA22A4}" dt="2023-02-10T16:59:13.040" v="40"/>
          <ac:spMkLst>
            <pc:docMk/>
            <pc:sldMk cId="3622625124" sldId="256"/>
            <ac:spMk id="35" creationId="{68A8878A-83A5-409E-A085-A29C70A2C571}"/>
          </ac:spMkLst>
        </pc:spChg>
        <pc:spChg chg="add del">
          <ac:chgData name="Nazish Shazady (2224320)" userId="S::2224320@student.uwtsd.ac.uk::e2ce2f7f-1b29-4b5e-a3b8-5e0048064849" providerId="AD" clId="Web-{5BC9551D-1484-1C83-17B5-155E42BA22A4}" dt="2023-02-10T17:14:23.189" v="117"/>
          <ac:spMkLst>
            <pc:docMk/>
            <pc:sldMk cId="3622625124" sldId="256"/>
            <ac:spMk id="37" creationId="{6BCFF5A6-E5D2-45ED-BD7D-32321848A0B7}"/>
          </ac:spMkLst>
        </pc:spChg>
        <pc:spChg chg="add del">
          <ac:chgData name="Nazish Shazady (2224320)" userId="S::2224320@student.uwtsd.ac.uk::e2ce2f7f-1b29-4b5e-a3b8-5e0048064849" providerId="AD" clId="Web-{5BC9551D-1484-1C83-17B5-155E42BA22A4}" dt="2023-02-10T17:14:23.189" v="117"/>
          <ac:spMkLst>
            <pc:docMk/>
            <pc:sldMk cId="3622625124" sldId="256"/>
            <ac:spMk id="40" creationId="{C5DE8918-02EC-44AC-879F-967AA626F774}"/>
          </ac:spMkLst>
        </pc:spChg>
        <pc:spChg chg="add del">
          <ac:chgData name="Nazish Shazady (2224320)" userId="S::2224320@student.uwtsd.ac.uk::e2ce2f7f-1b29-4b5e-a3b8-5e0048064849" providerId="AD" clId="Web-{5BC9551D-1484-1C83-17B5-155E42BA22A4}" dt="2023-02-10T17:14:23.189" v="117"/>
          <ac:spMkLst>
            <pc:docMk/>
            <pc:sldMk cId="3622625124" sldId="256"/>
            <ac:spMk id="41" creationId="{2792524B-0DD5-49DB-8A1A-3F86027F710F}"/>
          </ac:spMkLst>
        </pc:spChg>
        <pc:spChg chg="add del">
          <ac:chgData name="Nazish Shazady (2224320)" userId="S::2224320@student.uwtsd.ac.uk::e2ce2f7f-1b29-4b5e-a3b8-5e0048064849" providerId="AD" clId="Web-{5BC9551D-1484-1C83-17B5-155E42BA22A4}" dt="2023-02-10T17:14:23.189" v="117"/>
          <ac:spMkLst>
            <pc:docMk/>
            <pc:sldMk cId="3622625124" sldId="256"/>
            <ac:spMk id="42" creationId="{E4139866-7819-4B10-AA36-2EAF14F9C4BC}"/>
          </ac:spMkLst>
        </pc:spChg>
        <pc:spChg chg="add del">
          <ac:chgData name="Nazish Shazady (2224320)" userId="S::2224320@student.uwtsd.ac.uk::e2ce2f7f-1b29-4b5e-a3b8-5e0048064849" providerId="AD" clId="Web-{5BC9551D-1484-1C83-17B5-155E42BA22A4}" dt="2023-02-10T17:14:23.189" v="117"/>
          <ac:spMkLst>
            <pc:docMk/>
            <pc:sldMk cId="3622625124" sldId="256"/>
            <ac:spMk id="43" creationId="{382409FA-0E6D-49DB-A27D-DE2307FC99BD}"/>
          </ac:spMkLst>
        </pc:spChg>
        <pc:spChg chg="add del">
          <ac:chgData name="Nazish Shazady (2224320)" userId="S::2224320@student.uwtsd.ac.uk::e2ce2f7f-1b29-4b5e-a3b8-5e0048064849" providerId="AD" clId="Web-{5BC9551D-1484-1C83-17B5-155E42BA22A4}" dt="2023-02-10T17:14:23.189" v="117"/>
          <ac:spMkLst>
            <pc:docMk/>
            <pc:sldMk cId="3622625124" sldId="256"/>
            <ac:spMk id="44" creationId="{20B9CAE8-E560-4F4B-82B2-0C1EEDBF0159}"/>
          </ac:spMkLst>
        </pc:spChg>
        <pc:spChg chg="add del">
          <ac:chgData name="Nazish Shazady (2224320)" userId="S::2224320@student.uwtsd.ac.uk::e2ce2f7f-1b29-4b5e-a3b8-5e0048064849" providerId="AD" clId="Web-{5BC9551D-1484-1C83-17B5-155E42BA22A4}" dt="2023-02-10T17:14:23.189" v="117"/>
          <ac:spMkLst>
            <pc:docMk/>
            <pc:sldMk cId="3622625124" sldId="256"/>
            <ac:spMk id="45" creationId="{7EABC378-6819-47AA-9B52-AD5CDBAC4F27}"/>
          </ac:spMkLst>
        </pc:spChg>
        <pc:spChg chg="add del mod">
          <ac:chgData name="Nazish Shazady (2224320)" userId="S::2224320@student.uwtsd.ac.uk::e2ce2f7f-1b29-4b5e-a3b8-5e0048064849" providerId="AD" clId="Web-{5BC9551D-1484-1C83-17B5-155E42BA22A4}" dt="2023-02-10T17:40:17.309" v="233"/>
          <ac:spMkLst>
            <pc:docMk/>
            <pc:sldMk cId="3622625124" sldId="256"/>
            <ac:spMk id="46" creationId="{21FC4DE4-7210-F666-C49F-1202BE88F01B}"/>
          </ac:spMkLst>
        </pc:spChg>
        <pc:grpChg chg="del">
          <ac:chgData name="Nazish Shazady (2224320)" userId="S::2224320@student.uwtsd.ac.uk::e2ce2f7f-1b29-4b5e-a3b8-5e0048064849" providerId="AD" clId="Web-{5BC9551D-1484-1C83-17B5-155E42BA22A4}" dt="2023-02-10T16:47:35.646" v="5"/>
          <ac:grpSpMkLst>
            <pc:docMk/>
            <pc:sldMk cId="3622625124" sldId="256"/>
            <ac:grpSpMk id="13" creationId="{CD79EE37-C3B0-49F1-9785-D0E81CA82B95}"/>
          </ac:grpSpMkLst>
        </pc:grpChg>
        <pc:picChg chg="mod ord">
          <ac:chgData name="Nazish Shazady (2224320)" userId="S::2224320@student.uwtsd.ac.uk::e2ce2f7f-1b29-4b5e-a3b8-5e0048064849" providerId="AD" clId="Web-{5BC9551D-1484-1C83-17B5-155E42BA22A4}" dt="2023-02-10T16:59:13.071" v="41"/>
          <ac:picMkLst>
            <pc:docMk/>
            <pc:sldMk cId="3622625124" sldId="256"/>
            <ac:picMk id="4" creationId="{5181BAAB-96DC-18D0-CD75-26AD9F515307}"/>
          </ac:picMkLst>
        </pc:picChg>
        <pc:picChg chg="add del">
          <ac:chgData name="Nazish Shazady (2224320)" userId="S::2224320@student.uwtsd.ac.uk::e2ce2f7f-1b29-4b5e-a3b8-5e0048064849" providerId="AD" clId="Web-{5BC9551D-1484-1C83-17B5-155E42BA22A4}" dt="2023-02-10T16:59:00.149" v="38"/>
          <ac:picMkLst>
            <pc:docMk/>
            <pc:sldMk cId="3622625124" sldId="256"/>
            <ac:picMk id="7" creationId="{C8298BF7-A81F-42E3-B1B1-C3BFAE13909F}"/>
          </ac:picMkLst>
        </pc:picChg>
        <pc:picChg chg="add del">
          <ac:chgData name="Nazish Shazady (2224320)" userId="S::2224320@student.uwtsd.ac.uk::e2ce2f7f-1b29-4b5e-a3b8-5e0048064849" providerId="AD" clId="Web-{5BC9551D-1484-1C83-17B5-155E42BA22A4}" dt="2023-02-10T16:59:00.149" v="38"/>
          <ac:picMkLst>
            <pc:docMk/>
            <pc:sldMk cId="3622625124" sldId="256"/>
            <ac:picMk id="8" creationId="{9056E82A-0A6E-4002-812D-729C4E4BCF54}"/>
          </ac:picMkLst>
        </pc:picChg>
        <pc:picChg chg="add del mod ord">
          <ac:chgData name="Nazish Shazady (2224320)" userId="S::2224320@student.uwtsd.ac.uk::e2ce2f7f-1b29-4b5e-a3b8-5e0048064849" providerId="AD" clId="Web-{5BC9551D-1484-1C83-17B5-155E42BA22A4}" dt="2023-02-10T17:39:30.370" v="231"/>
          <ac:picMkLst>
            <pc:docMk/>
            <pc:sldMk cId="3622625124" sldId="256"/>
            <ac:picMk id="10" creationId="{734DC446-474F-7A2C-8880-0CC4DC28B9AA}"/>
          </ac:picMkLst>
        </pc:picChg>
        <pc:picChg chg="add del">
          <ac:chgData name="Nazish Shazady (2224320)" userId="S::2224320@student.uwtsd.ac.uk::e2ce2f7f-1b29-4b5e-a3b8-5e0048064849" providerId="AD" clId="Web-{5BC9551D-1484-1C83-17B5-155E42BA22A4}" dt="2023-02-10T16:59:13.040" v="40"/>
          <ac:picMkLst>
            <pc:docMk/>
            <pc:sldMk cId="3622625124" sldId="256"/>
            <ac:picMk id="28" creationId="{0A118550-E494-4DE0-B490-26BC14B85A92}"/>
          </ac:picMkLst>
        </pc:picChg>
        <pc:picChg chg="add del">
          <ac:chgData name="Nazish Shazady (2224320)" userId="S::2224320@student.uwtsd.ac.uk::e2ce2f7f-1b29-4b5e-a3b8-5e0048064849" providerId="AD" clId="Web-{5BC9551D-1484-1C83-17B5-155E42BA22A4}" dt="2023-02-10T16:59:13.040" v="40"/>
          <ac:picMkLst>
            <pc:docMk/>
            <pc:sldMk cId="3622625124" sldId="256"/>
            <ac:picMk id="29" creationId="{2C505205-C60C-44D7-881F-07C10359AE26}"/>
          </ac:picMkLst>
        </pc:picChg>
        <pc:picChg chg="add del">
          <ac:chgData name="Nazish Shazady (2224320)" userId="S::2224320@student.uwtsd.ac.uk::e2ce2f7f-1b29-4b5e-a3b8-5e0048064849" providerId="AD" clId="Web-{5BC9551D-1484-1C83-17B5-155E42BA22A4}" dt="2023-02-10T17:14:23.189" v="117"/>
          <ac:picMkLst>
            <pc:docMk/>
            <pc:sldMk cId="3622625124" sldId="256"/>
            <ac:picMk id="38" creationId="{A0933546-EEBA-4452-B866-03DEE6DEF203}"/>
          </ac:picMkLst>
        </pc:picChg>
        <pc:picChg chg="add del">
          <ac:chgData name="Nazish Shazady (2224320)" userId="S::2224320@student.uwtsd.ac.uk::e2ce2f7f-1b29-4b5e-a3b8-5e0048064849" providerId="AD" clId="Web-{5BC9551D-1484-1C83-17B5-155E42BA22A4}" dt="2023-02-10T17:14:23.189" v="117"/>
          <ac:picMkLst>
            <pc:docMk/>
            <pc:sldMk cId="3622625124" sldId="256"/>
            <ac:picMk id="39" creationId="{B0A84E7C-8B5D-41F5-A603-4A5EB1A1B3CA}"/>
          </ac:picMkLst>
        </pc:picChg>
        <pc:picChg chg="add mod ord">
          <ac:chgData name="Nazish Shazady (2224320)" userId="S::2224320@student.uwtsd.ac.uk::e2ce2f7f-1b29-4b5e-a3b8-5e0048064849" providerId="AD" clId="Web-{5BC9551D-1484-1C83-17B5-155E42BA22A4}" dt="2023-02-10T17:40:48.279" v="238" actId="14100"/>
          <ac:picMkLst>
            <pc:docMk/>
            <pc:sldMk cId="3622625124" sldId="256"/>
            <ac:picMk id="47" creationId="{9829AB12-6FF2-C1A2-F19E-0F1696584213}"/>
          </ac:picMkLst>
        </pc:picChg>
      </pc:sldChg>
      <pc:sldChg chg="mod modClrScheme chgLayout">
        <pc:chgData name="Nazish Shazady (2224320)" userId="S::2224320@student.uwtsd.ac.uk::e2ce2f7f-1b29-4b5e-a3b8-5e0048064849" providerId="AD" clId="Web-{5BC9551D-1484-1C83-17B5-155E42BA22A4}" dt="2023-02-10T17:15:37.676" v="132"/>
        <pc:sldMkLst>
          <pc:docMk/>
          <pc:sldMk cId="442664162" sldId="257"/>
        </pc:sldMkLst>
      </pc:sldChg>
      <pc:sldChg chg="addSp delSp modSp mod modTransition setBg modClrScheme setClrOvrMap delDesignElem chgLayout">
        <pc:chgData name="Nazish Shazady (2224320)" userId="S::2224320@student.uwtsd.ac.uk::e2ce2f7f-1b29-4b5e-a3b8-5e0048064849" providerId="AD" clId="Web-{5BC9551D-1484-1C83-17B5-155E42BA22A4}" dt="2023-02-10T18:21:58.067" v="566" actId="20577"/>
        <pc:sldMkLst>
          <pc:docMk/>
          <pc:sldMk cId="3034923333" sldId="258"/>
        </pc:sldMkLst>
        <pc:spChg chg="mod ord">
          <ac:chgData name="Nazish Shazady (2224320)" userId="S::2224320@student.uwtsd.ac.uk::e2ce2f7f-1b29-4b5e-a3b8-5e0048064849" providerId="AD" clId="Web-{5BC9551D-1484-1C83-17B5-155E42BA22A4}" dt="2023-02-10T18:04:32.724" v="548"/>
          <ac:spMkLst>
            <pc:docMk/>
            <pc:sldMk cId="3034923333" sldId="258"/>
            <ac:spMk id="2" creationId="{FFF5126F-2998-45BA-7088-F359027F6566}"/>
          </ac:spMkLst>
        </pc:spChg>
        <pc:spChg chg="del mod ord">
          <ac:chgData name="Nazish Shazady (2224320)" userId="S::2224320@student.uwtsd.ac.uk::e2ce2f7f-1b29-4b5e-a3b8-5e0048064849" providerId="AD" clId="Web-{5BC9551D-1484-1C83-17B5-155E42BA22A4}" dt="2023-02-10T17:42:34.985" v="240"/>
          <ac:spMkLst>
            <pc:docMk/>
            <pc:sldMk cId="3034923333" sldId="258"/>
            <ac:spMk id="3" creationId="{EF9CA53F-42CF-C1B2-E63C-D9B91D9EF520}"/>
          </ac:spMkLst>
        </pc:spChg>
        <pc:spChg chg="add mod">
          <ac:chgData name="Nazish Shazady (2224320)" userId="S::2224320@student.uwtsd.ac.uk::e2ce2f7f-1b29-4b5e-a3b8-5e0048064849" providerId="AD" clId="Web-{5BC9551D-1484-1C83-17B5-155E42BA22A4}" dt="2023-02-10T18:21:58.067" v="566" actId="20577"/>
          <ac:spMkLst>
            <pc:docMk/>
            <pc:sldMk cId="3034923333" sldId="258"/>
            <ac:spMk id="8" creationId="{6BFEE7E1-03E7-70AF-7418-1DAB3B6E2C77}"/>
          </ac:spMkLst>
        </pc:spChg>
        <pc:spChg chg="add del">
          <ac:chgData name="Nazish Shazady (2224320)" userId="S::2224320@student.uwtsd.ac.uk::e2ce2f7f-1b29-4b5e-a3b8-5e0048064849" providerId="AD" clId="Web-{5BC9551D-1484-1C83-17B5-155E42BA22A4}" dt="2023-02-10T16:57:21.100" v="36"/>
          <ac:spMkLst>
            <pc:docMk/>
            <pc:sldMk cId="3034923333" sldId="258"/>
            <ac:spMk id="10" creationId="{8BEDFD2F-1480-498D-9A62-BA55B14A3B90}"/>
          </ac:spMkLst>
        </pc:spChg>
        <pc:spChg chg="add del">
          <ac:chgData name="Nazish Shazady (2224320)" userId="S::2224320@student.uwtsd.ac.uk::e2ce2f7f-1b29-4b5e-a3b8-5e0048064849" providerId="AD" clId="Web-{5BC9551D-1484-1C83-17B5-155E42BA22A4}" dt="2023-02-10T18:03:09.706" v="535"/>
          <ac:spMkLst>
            <pc:docMk/>
            <pc:sldMk cId="3034923333" sldId="258"/>
            <ac:spMk id="11" creationId="{5EB8E3BF-F464-4900-8994-851061A9AD60}"/>
          </ac:spMkLst>
        </pc:spChg>
        <pc:spChg chg="add del">
          <ac:chgData name="Nazish Shazady (2224320)" userId="S::2224320@student.uwtsd.ac.uk::e2ce2f7f-1b29-4b5e-a3b8-5e0048064849" providerId="AD" clId="Web-{5BC9551D-1484-1C83-17B5-155E42BA22A4}" dt="2023-02-10T18:03:09.284" v="534"/>
          <ac:spMkLst>
            <pc:docMk/>
            <pc:sldMk cId="3034923333" sldId="258"/>
            <ac:spMk id="15" creationId="{572F6A24-139E-4EB5-86D2-431F42EF85CB}"/>
          </ac:spMkLst>
        </pc:spChg>
        <pc:spChg chg="add del">
          <ac:chgData name="Nazish Shazady (2224320)" userId="S::2224320@student.uwtsd.ac.uk::e2ce2f7f-1b29-4b5e-a3b8-5e0048064849" providerId="AD" clId="Web-{5BC9551D-1484-1C83-17B5-155E42BA22A4}" dt="2023-02-10T16:57:21.100" v="36"/>
          <ac:spMkLst>
            <pc:docMk/>
            <pc:sldMk cId="3034923333" sldId="258"/>
            <ac:spMk id="16" creationId="{C306EEC9-6E83-4555-A9D3-7910ED27BAD1}"/>
          </ac:spMkLst>
        </pc:spChg>
        <pc:spChg chg="add del">
          <ac:chgData name="Nazish Shazady (2224320)" userId="S::2224320@student.uwtsd.ac.uk::e2ce2f7f-1b29-4b5e-a3b8-5e0048064849" providerId="AD" clId="Web-{5BC9551D-1484-1C83-17B5-155E42BA22A4}" dt="2023-02-10T16:57:21.100" v="36"/>
          <ac:spMkLst>
            <pc:docMk/>
            <pc:sldMk cId="3034923333" sldId="258"/>
            <ac:spMk id="18" creationId="{186F7B80-3B04-4C72-BA77-E34EF7FAC9CC}"/>
          </ac:spMkLst>
        </pc:spChg>
        <pc:spChg chg="add del">
          <ac:chgData name="Nazish Shazady (2224320)" userId="S::2224320@student.uwtsd.ac.uk::e2ce2f7f-1b29-4b5e-a3b8-5e0048064849" providerId="AD" clId="Web-{5BC9551D-1484-1C83-17B5-155E42BA22A4}" dt="2023-02-10T16:57:21.100" v="36"/>
          <ac:spMkLst>
            <pc:docMk/>
            <pc:sldMk cId="3034923333" sldId="258"/>
            <ac:spMk id="20" creationId="{4D1AC6C6-FE68-4B13-BFCF-D0E8B3D81777}"/>
          </ac:spMkLst>
        </pc:spChg>
        <pc:spChg chg="add del">
          <ac:chgData name="Nazish Shazady (2224320)" userId="S::2224320@student.uwtsd.ac.uk::e2ce2f7f-1b29-4b5e-a3b8-5e0048064849" providerId="AD" clId="Web-{5BC9551D-1484-1C83-17B5-155E42BA22A4}" dt="2023-02-10T16:57:21.100" v="36"/>
          <ac:spMkLst>
            <pc:docMk/>
            <pc:sldMk cId="3034923333" sldId="258"/>
            <ac:spMk id="22" creationId="{7E2C0214-1438-4F5F-8BB7-847D7B2B3A6D}"/>
          </ac:spMkLst>
        </pc:spChg>
        <pc:spChg chg="add del">
          <ac:chgData name="Nazish Shazady (2224320)" userId="S::2224320@student.uwtsd.ac.uk::e2ce2f7f-1b29-4b5e-a3b8-5e0048064849" providerId="AD" clId="Web-{5BC9551D-1484-1C83-17B5-155E42BA22A4}" dt="2023-02-10T16:57:21.100" v="36"/>
          <ac:spMkLst>
            <pc:docMk/>
            <pc:sldMk cId="3034923333" sldId="258"/>
            <ac:spMk id="24" creationId="{41CFFB3C-DBCC-498B-B635-CD1FA730DB40}"/>
          </ac:spMkLst>
        </pc:spChg>
        <pc:spChg chg="add del">
          <ac:chgData name="Nazish Shazady (2224320)" userId="S::2224320@student.uwtsd.ac.uk::e2ce2f7f-1b29-4b5e-a3b8-5e0048064849" providerId="AD" clId="Web-{5BC9551D-1484-1C83-17B5-155E42BA22A4}" dt="2023-02-10T16:57:21.100" v="36"/>
          <ac:spMkLst>
            <pc:docMk/>
            <pc:sldMk cId="3034923333" sldId="258"/>
            <ac:spMk id="26" creationId="{7BB289EA-43E0-4FC3-A38C-8168D8F18AB5}"/>
          </ac:spMkLst>
        </pc:spChg>
        <pc:spChg chg="add del">
          <ac:chgData name="Nazish Shazady (2224320)" userId="S::2224320@student.uwtsd.ac.uk::e2ce2f7f-1b29-4b5e-a3b8-5e0048064849" providerId="AD" clId="Web-{5BC9551D-1484-1C83-17B5-155E42BA22A4}" dt="2023-02-10T18:03:09.284" v="534"/>
          <ac:spMkLst>
            <pc:docMk/>
            <pc:sldMk cId="3034923333" sldId="258"/>
            <ac:spMk id="27" creationId="{C9DA5B05-DD14-4860-AC45-02A8D2EE1AA5}"/>
          </ac:spMkLst>
        </pc:spChg>
        <pc:spChg chg="add del">
          <ac:chgData name="Nazish Shazady (2224320)" userId="S::2224320@student.uwtsd.ac.uk::e2ce2f7f-1b29-4b5e-a3b8-5e0048064849" providerId="AD" clId="Web-{5BC9551D-1484-1C83-17B5-155E42BA22A4}" dt="2023-02-10T18:04:32.724" v="548"/>
          <ac:spMkLst>
            <pc:docMk/>
            <pc:sldMk cId="3034923333" sldId="258"/>
            <ac:spMk id="30" creationId="{22AC0F86-9A78-4E84-A4B4-ADB8B2629A0C}"/>
          </ac:spMkLst>
        </pc:spChg>
        <pc:spChg chg="add del">
          <ac:chgData name="Nazish Shazady (2224320)" userId="S::2224320@student.uwtsd.ac.uk::e2ce2f7f-1b29-4b5e-a3b8-5e0048064849" providerId="AD" clId="Web-{5BC9551D-1484-1C83-17B5-155E42BA22A4}" dt="2023-02-10T16:57:08.834" v="31"/>
          <ac:spMkLst>
            <pc:docMk/>
            <pc:sldMk cId="3034923333" sldId="258"/>
            <ac:spMk id="31" creationId="{CC3320C8-0DF2-47E2-AE32-8C570D54BC4B}"/>
          </ac:spMkLst>
        </pc:spChg>
        <pc:spChg chg="add del">
          <ac:chgData name="Nazish Shazady (2224320)" userId="S::2224320@student.uwtsd.ac.uk::e2ce2f7f-1b29-4b5e-a3b8-5e0048064849" providerId="AD" clId="Web-{5BC9551D-1484-1C83-17B5-155E42BA22A4}" dt="2023-02-10T16:57:08.834" v="31"/>
          <ac:spMkLst>
            <pc:docMk/>
            <pc:sldMk cId="3034923333" sldId="258"/>
            <ac:spMk id="37" creationId="{AC084A8C-D0A6-4A75-AED9-C13FD20A6E6A}"/>
          </ac:spMkLst>
        </pc:spChg>
        <pc:spChg chg="add del">
          <ac:chgData name="Nazish Shazady (2224320)" userId="S::2224320@student.uwtsd.ac.uk::e2ce2f7f-1b29-4b5e-a3b8-5e0048064849" providerId="AD" clId="Web-{5BC9551D-1484-1C83-17B5-155E42BA22A4}" dt="2023-02-10T18:04:32.724" v="548"/>
          <ac:spMkLst>
            <pc:docMk/>
            <pc:sldMk cId="3034923333" sldId="258"/>
            <ac:spMk id="38" creationId="{69A54E25-1C05-48E5-A5CC-3778C1D3632D}"/>
          </ac:spMkLst>
        </pc:spChg>
        <pc:spChg chg="add del">
          <ac:chgData name="Nazish Shazady (2224320)" userId="S::2224320@student.uwtsd.ac.uk::e2ce2f7f-1b29-4b5e-a3b8-5e0048064849" providerId="AD" clId="Web-{5BC9551D-1484-1C83-17B5-155E42BA22A4}" dt="2023-02-10T16:57:08.834" v="31"/>
          <ac:spMkLst>
            <pc:docMk/>
            <pc:sldMk cId="3034923333" sldId="258"/>
            <ac:spMk id="39" creationId="{6B537086-027A-4360-81BC-8BA916D266B8}"/>
          </ac:spMkLst>
        </pc:spChg>
        <pc:spChg chg="add del">
          <ac:chgData name="Nazish Shazady (2224320)" userId="S::2224320@student.uwtsd.ac.uk::e2ce2f7f-1b29-4b5e-a3b8-5e0048064849" providerId="AD" clId="Web-{5BC9551D-1484-1C83-17B5-155E42BA22A4}" dt="2023-02-10T16:57:08.834" v="31"/>
          <ac:spMkLst>
            <pc:docMk/>
            <pc:sldMk cId="3034923333" sldId="258"/>
            <ac:spMk id="41" creationId="{EFAAFA00-A1E1-4789-A035-9CBB7B03082B}"/>
          </ac:spMkLst>
        </pc:spChg>
        <pc:spChg chg="add del">
          <ac:chgData name="Nazish Shazady (2224320)" userId="S::2224320@student.uwtsd.ac.uk::e2ce2f7f-1b29-4b5e-a3b8-5e0048064849" providerId="AD" clId="Web-{5BC9551D-1484-1C83-17B5-155E42BA22A4}" dt="2023-02-10T16:57:08.834" v="31"/>
          <ac:spMkLst>
            <pc:docMk/>
            <pc:sldMk cId="3034923333" sldId="258"/>
            <ac:spMk id="43" creationId="{FC0230C3-CF46-441A-85D2-5E6F8B3A1E29}"/>
          </ac:spMkLst>
        </pc:spChg>
        <pc:spChg chg="add del">
          <ac:chgData name="Nazish Shazady (2224320)" userId="S::2224320@student.uwtsd.ac.uk::e2ce2f7f-1b29-4b5e-a3b8-5e0048064849" providerId="AD" clId="Web-{5BC9551D-1484-1C83-17B5-155E42BA22A4}" dt="2023-02-10T16:57:13.537" v="33"/>
          <ac:spMkLst>
            <pc:docMk/>
            <pc:sldMk cId="3034923333" sldId="258"/>
            <ac:spMk id="45" creationId="{41CFFB3C-DBCC-498B-B635-CD1FA730DB40}"/>
          </ac:spMkLst>
        </pc:spChg>
        <pc:spChg chg="add del">
          <ac:chgData name="Nazish Shazady (2224320)" userId="S::2224320@student.uwtsd.ac.uk::e2ce2f7f-1b29-4b5e-a3b8-5e0048064849" providerId="AD" clId="Web-{5BC9551D-1484-1C83-17B5-155E42BA22A4}" dt="2023-02-10T16:57:13.537" v="33"/>
          <ac:spMkLst>
            <pc:docMk/>
            <pc:sldMk cId="3034923333" sldId="258"/>
            <ac:spMk id="46" creationId="{8BEDFD2F-1480-498D-9A62-BA55B14A3B90}"/>
          </ac:spMkLst>
        </pc:spChg>
        <pc:spChg chg="add del">
          <ac:chgData name="Nazish Shazady (2224320)" userId="S::2224320@student.uwtsd.ac.uk::e2ce2f7f-1b29-4b5e-a3b8-5e0048064849" providerId="AD" clId="Web-{5BC9551D-1484-1C83-17B5-155E42BA22A4}" dt="2023-02-10T16:57:13.537" v="33"/>
          <ac:spMkLst>
            <pc:docMk/>
            <pc:sldMk cId="3034923333" sldId="258"/>
            <ac:spMk id="47" creationId="{7BB289EA-43E0-4FC3-A38C-8168D8F18AB5}"/>
          </ac:spMkLst>
        </pc:spChg>
        <pc:spChg chg="add del">
          <ac:chgData name="Nazish Shazady (2224320)" userId="S::2224320@student.uwtsd.ac.uk::e2ce2f7f-1b29-4b5e-a3b8-5e0048064849" providerId="AD" clId="Web-{5BC9551D-1484-1C83-17B5-155E42BA22A4}" dt="2023-02-10T16:57:13.537" v="33"/>
          <ac:spMkLst>
            <pc:docMk/>
            <pc:sldMk cId="3034923333" sldId="258"/>
            <ac:spMk id="50" creationId="{C306EEC9-6E83-4555-A9D3-7910ED27BAD1}"/>
          </ac:spMkLst>
        </pc:spChg>
        <pc:spChg chg="add del">
          <ac:chgData name="Nazish Shazady (2224320)" userId="S::2224320@student.uwtsd.ac.uk::e2ce2f7f-1b29-4b5e-a3b8-5e0048064849" providerId="AD" clId="Web-{5BC9551D-1484-1C83-17B5-155E42BA22A4}" dt="2023-02-10T16:57:13.537" v="33"/>
          <ac:spMkLst>
            <pc:docMk/>
            <pc:sldMk cId="3034923333" sldId="258"/>
            <ac:spMk id="51" creationId="{186F7B80-3B04-4C72-BA77-E34EF7FAC9CC}"/>
          </ac:spMkLst>
        </pc:spChg>
        <pc:spChg chg="add del">
          <ac:chgData name="Nazish Shazady (2224320)" userId="S::2224320@student.uwtsd.ac.uk::e2ce2f7f-1b29-4b5e-a3b8-5e0048064849" providerId="AD" clId="Web-{5BC9551D-1484-1C83-17B5-155E42BA22A4}" dt="2023-02-10T16:57:13.537" v="33"/>
          <ac:spMkLst>
            <pc:docMk/>
            <pc:sldMk cId="3034923333" sldId="258"/>
            <ac:spMk id="52" creationId="{4D1AC6C6-FE68-4B13-BFCF-D0E8B3D81777}"/>
          </ac:spMkLst>
        </pc:spChg>
        <pc:spChg chg="add del">
          <ac:chgData name="Nazish Shazady (2224320)" userId="S::2224320@student.uwtsd.ac.uk::e2ce2f7f-1b29-4b5e-a3b8-5e0048064849" providerId="AD" clId="Web-{5BC9551D-1484-1C83-17B5-155E42BA22A4}" dt="2023-02-10T16:57:13.537" v="33"/>
          <ac:spMkLst>
            <pc:docMk/>
            <pc:sldMk cId="3034923333" sldId="258"/>
            <ac:spMk id="53" creationId="{7E2C0214-1438-4F5F-8BB7-847D7B2B3A6D}"/>
          </ac:spMkLst>
        </pc:spChg>
        <pc:spChg chg="add del">
          <ac:chgData name="Nazish Shazady (2224320)" userId="S::2224320@student.uwtsd.ac.uk::e2ce2f7f-1b29-4b5e-a3b8-5e0048064849" providerId="AD" clId="Web-{5BC9551D-1484-1C83-17B5-155E42BA22A4}" dt="2023-02-10T16:57:21.084" v="35"/>
          <ac:spMkLst>
            <pc:docMk/>
            <pc:sldMk cId="3034923333" sldId="258"/>
            <ac:spMk id="55" creationId="{CEF43F25-3F1B-4633-965B-1C70B06E0C22}"/>
          </ac:spMkLst>
        </pc:spChg>
        <pc:spChg chg="add del">
          <ac:chgData name="Nazish Shazady (2224320)" userId="S::2224320@student.uwtsd.ac.uk::e2ce2f7f-1b29-4b5e-a3b8-5e0048064849" providerId="AD" clId="Web-{5BC9551D-1484-1C83-17B5-155E42BA22A4}" dt="2023-02-10T16:57:21.084" v="35"/>
          <ac:spMkLst>
            <pc:docMk/>
            <pc:sldMk cId="3034923333" sldId="258"/>
            <ac:spMk id="58" creationId="{E49E0580-60FE-4CFC-B3E0-7FF65AC64EA2}"/>
          </ac:spMkLst>
        </pc:spChg>
        <pc:spChg chg="add del">
          <ac:chgData name="Nazish Shazady (2224320)" userId="S::2224320@student.uwtsd.ac.uk::e2ce2f7f-1b29-4b5e-a3b8-5e0048064849" providerId="AD" clId="Web-{5BC9551D-1484-1C83-17B5-155E42BA22A4}" dt="2023-02-10T16:57:21.084" v="35"/>
          <ac:spMkLst>
            <pc:docMk/>
            <pc:sldMk cId="3034923333" sldId="258"/>
            <ac:spMk id="59" creationId="{D5186DD6-3FF0-48CB-8800-B05851473170}"/>
          </ac:spMkLst>
        </pc:spChg>
        <pc:spChg chg="add del">
          <ac:chgData name="Nazish Shazady (2224320)" userId="S::2224320@student.uwtsd.ac.uk::e2ce2f7f-1b29-4b5e-a3b8-5e0048064849" providerId="AD" clId="Web-{5BC9551D-1484-1C83-17B5-155E42BA22A4}" dt="2023-02-10T16:57:21.084" v="35"/>
          <ac:spMkLst>
            <pc:docMk/>
            <pc:sldMk cId="3034923333" sldId="258"/>
            <ac:spMk id="60" creationId="{B3D07173-FFBA-40D1-8E7A-0DBBF760523B}"/>
          </ac:spMkLst>
        </pc:spChg>
        <pc:spChg chg="add del">
          <ac:chgData name="Nazish Shazady (2224320)" userId="S::2224320@student.uwtsd.ac.uk::e2ce2f7f-1b29-4b5e-a3b8-5e0048064849" providerId="AD" clId="Web-{5BC9551D-1484-1C83-17B5-155E42BA22A4}" dt="2023-02-10T16:57:21.084" v="35"/>
          <ac:spMkLst>
            <pc:docMk/>
            <pc:sldMk cId="3034923333" sldId="258"/>
            <ac:spMk id="61" creationId="{F72507E0-79C9-402C-9361-4F1FD9A0AE3E}"/>
          </ac:spMkLst>
        </pc:spChg>
        <pc:spChg chg="add del">
          <ac:chgData name="Nazish Shazady (2224320)" userId="S::2224320@student.uwtsd.ac.uk::e2ce2f7f-1b29-4b5e-a3b8-5e0048064849" providerId="AD" clId="Web-{5BC9551D-1484-1C83-17B5-155E42BA22A4}" dt="2023-02-10T16:57:21.084" v="35"/>
          <ac:spMkLst>
            <pc:docMk/>
            <pc:sldMk cId="3034923333" sldId="258"/>
            <ac:spMk id="62" creationId="{CAB3F863-EDBB-484D-84DE-9180F8BE2B2C}"/>
          </ac:spMkLst>
        </pc:spChg>
        <pc:spChg chg="add del">
          <ac:chgData name="Nazish Shazady (2224320)" userId="S::2224320@student.uwtsd.ac.uk::e2ce2f7f-1b29-4b5e-a3b8-5e0048064849" providerId="AD" clId="Web-{5BC9551D-1484-1C83-17B5-155E42BA22A4}" dt="2023-02-10T16:57:21.084" v="35"/>
          <ac:spMkLst>
            <pc:docMk/>
            <pc:sldMk cId="3034923333" sldId="258"/>
            <ac:spMk id="63" creationId="{50F859FC-1669-4A5D-A4BC-E630FB6A6758}"/>
          </ac:spMkLst>
        </pc:spChg>
        <pc:spChg chg="add del">
          <ac:chgData name="Nazish Shazady (2224320)" userId="S::2224320@student.uwtsd.ac.uk::e2ce2f7f-1b29-4b5e-a3b8-5e0048064849" providerId="AD" clId="Web-{5BC9551D-1484-1C83-17B5-155E42BA22A4}" dt="2023-02-10T17:07:39.366" v="43"/>
          <ac:spMkLst>
            <pc:docMk/>
            <pc:sldMk cId="3034923333" sldId="258"/>
            <ac:spMk id="65" creationId="{4D7E45EB-2082-42A1-A5FC-6D53F21DB3E6}"/>
          </ac:spMkLst>
        </pc:spChg>
        <pc:spChg chg="add del">
          <ac:chgData name="Nazish Shazady (2224320)" userId="S::2224320@student.uwtsd.ac.uk::e2ce2f7f-1b29-4b5e-a3b8-5e0048064849" providerId="AD" clId="Web-{5BC9551D-1484-1C83-17B5-155E42BA22A4}" dt="2023-02-10T17:07:39.366" v="43"/>
          <ac:spMkLst>
            <pc:docMk/>
            <pc:sldMk cId="3034923333" sldId="258"/>
            <ac:spMk id="68" creationId="{1B61F797-14BD-476F-B569-140E96CB6B46}"/>
          </ac:spMkLst>
        </pc:spChg>
        <pc:spChg chg="add del">
          <ac:chgData name="Nazish Shazady (2224320)" userId="S::2224320@student.uwtsd.ac.uk::e2ce2f7f-1b29-4b5e-a3b8-5e0048064849" providerId="AD" clId="Web-{5BC9551D-1484-1C83-17B5-155E42BA22A4}" dt="2023-02-10T17:07:39.366" v="43"/>
          <ac:spMkLst>
            <pc:docMk/>
            <pc:sldMk cId="3034923333" sldId="258"/>
            <ac:spMk id="69" creationId="{9A0235D8-BAC3-4440-8A9B-43D98243C728}"/>
          </ac:spMkLst>
        </pc:spChg>
        <pc:spChg chg="add del">
          <ac:chgData name="Nazish Shazady (2224320)" userId="S::2224320@student.uwtsd.ac.uk::e2ce2f7f-1b29-4b5e-a3b8-5e0048064849" providerId="AD" clId="Web-{5BC9551D-1484-1C83-17B5-155E42BA22A4}" dt="2023-02-10T17:07:39.366" v="43"/>
          <ac:spMkLst>
            <pc:docMk/>
            <pc:sldMk cId="3034923333" sldId="258"/>
            <ac:spMk id="70" creationId="{CDF2FD5C-3192-4646-91D2-C907BDC4C183}"/>
          </ac:spMkLst>
        </pc:spChg>
        <pc:spChg chg="add del">
          <ac:chgData name="Nazish Shazady (2224320)" userId="S::2224320@student.uwtsd.ac.uk::e2ce2f7f-1b29-4b5e-a3b8-5e0048064849" providerId="AD" clId="Web-{5BC9551D-1484-1C83-17B5-155E42BA22A4}" dt="2023-02-10T17:07:39.366" v="43"/>
          <ac:spMkLst>
            <pc:docMk/>
            <pc:sldMk cId="3034923333" sldId="258"/>
            <ac:spMk id="71" creationId="{28564258-BA63-4452-B6A7-27E3497D933B}"/>
          </ac:spMkLst>
        </pc:spChg>
        <pc:spChg chg="add del">
          <ac:chgData name="Nazish Shazady (2224320)" userId="S::2224320@student.uwtsd.ac.uk::e2ce2f7f-1b29-4b5e-a3b8-5e0048064849" providerId="AD" clId="Web-{5BC9551D-1484-1C83-17B5-155E42BA22A4}" dt="2023-02-10T17:14:23.189" v="117"/>
          <ac:spMkLst>
            <pc:docMk/>
            <pc:sldMk cId="3034923333" sldId="258"/>
            <ac:spMk id="76" creationId="{CC3320C8-0DF2-47E2-AE32-8C570D54BC4B}"/>
          </ac:spMkLst>
        </pc:spChg>
        <pc:spChg chg="add del">
          <ac:chgData name="Nazish Shazady (2224320)" userId="S::2224320@student.uwtsd.ac.uk::e2ce2f7f-1b29-4b5e-a3b8-5e0048064849" providerId="AD" clId="Web-{5BC9551D-1484-1C83-17B5-155E42BA22A4}" dt="2023-02-10T17:14:23.189" v="117"/>
          <ac:spMkLst>
            <pc:docMk/>
            <pc:sldMk cId="3034923333" sldId="258"/>
            <ac:spMk id="82" creationId="{AC084A8C-D0A6-4A75-AED9-C13FD20A6E6A}"/>
          </ac:spMkLst>
        </pc:spChg>
        <pc:spChg chg="add del">
          <ac:chgData name="Nazish Shazady (2224320)" userId="S::2224320@student.uwtsd.ac.uk::e2ce2f7f-1b29-4b5e-a3b8-5e0048064849" providerId="AD" clId="Web-{5BC9551D-1484-1C83-17B5-155E42BA22A4}" dt="2023-02-10T17:14:23.189" v="117"/>
          <ac:spMkLst>
            <pc:docMk/>
            <pc:sldMk cId="3034923333" sldId="258"/>
            <ac:spMk id="84" creationId="{6B537086-027A-4360-81BC-8BA916D266B8}"/>
          </ac:spMkLst>
        </pc:spChg>
        <pc:spChg chg="add del">
          <ac:chgData name="Nazish Shazady (2224320)" userId="S::2224320@student.uwtsd.ac.uk::e2ce2f7f-1b29-4b5e-a3b8-5e0048064849" providerId="AD" clId="Web-{5BC9551D-1484-1C83-17B5-155E42BA22A4}" dt="2023-02-10T17:14:23.189" v="117"/>
          <ac:spMkLst>
            <pc:docMk/>
            <pc:sldMk cId="3034923333" sldId="258"/>
            <ac:spMk id="86" creationId="{EFAAFA00-A1E1-4789-A035-9CBB7B03082B}"/>
          </ac:spMkLst>
        </pc:spChg>
        <pc:spChg chg="add del">
          <ac:chgData name="Nazish Shazady (2224320)" userId="S::2224320@student.uwtsd.ac.uk::e2ce2f7f-1b29-4b5e-a3b8-5e0048064849" providerId="AD" clId="Web-{5BC9551D-1484-1C83-17B5-155E42BA22A4}" dt="2023-02-10T17:14:23.189" v="117"/>
          <ac:spMkLst>
            <pc:docMk/>
            <pc:sldMk cId="3034923333" sldId="258"/>
            <ac:spMk id="88" creationId="{FC0230C3-CF46-441A-85D2-5E6F8B3A1E29}"/>
          </ac:spMkLst>
        </pc:spChg>
        <pc:grpChg chg="add del">
          <ac:chgData name="Nazish Shazady (2224320)" userId="S::2224320@student.uwtsd.ac.uk::e2ce2f7f-1b29-4b5e-a3b8-5e0048064849" providerId="AD" clId="Web-{5BC9551D-1484-1C83-17B5-155E42BA22A4}" dt="2023-02-10T18:03:09.284" v="534"/>
          <ac:grpSpMkLst>
            <pc:docMk/>
            <pc:sldMk cId="3034923333" sldId="258"/>
            <ac:grpSpMk id="17" creationId="{3963AE85-BE5D-4975-BACF-DDDCC9C2ACDE}"/>
          </ac:grpSpMkLst>
        </pc:grpChg>
        <pc:grpChg chg="add del">
          <ac:chgData name="Nazish Shazady (2224320)" userId="S::2224320@student.uwtsd.ac.uk::e2ce2f7f-1b29-4b5e-a3b8-5e0048064849" providerId="AD" clId="Web-{5BC9551D-1484-1C83-17B5-155E42BA22A4}" dt="2023-02-10T18:04:32.724" v="548"/>
          <ac:grpSpMkLst>
            <pc:docMk/>
            <pc:sldMk cId="3034923333" sldId="258"/>
            <ac:grpSpMk id="32" creationId="{4AF78B9E-8BE2-4706-9377-A05FA25ABABF}"/>
          </ac:grpSpMkLst>
        </pc:grpChg>
        <pc:picChg chg="add mod ord">
          <ac:chgData name="Nazish Shazady (2224320)" userId="S::2224320@student.uwtsd.ac.uk::e2ce2f7f-1b29-4b5e-a3b8-5e0048064849" providerId="AD" clId="Web-{5BC9551D-1484-1C83-17B5-155E42BA22A4}" dt="2023-02-10T18:04:32.724" v="548"/>
          <ac:picMkLst>
            <pc:docMk/>
            <pc:sldMk cId="3034923333" sldId="258"/>
            <ac:picMk id="4" creationId="{E9EB68AC-60FA-FDBE-B396-3F88E0AD3721}"/>
          </ac:picMkLst>
        </pc:picChg>
        <pc:picChg chg="add del mod ord">
          <ac:chgData name="Nazish Shazady (2224320)" userId="S::2224320@student.uwtsd.ac.uk::e2ce2f7f-1b29-4b5e-a3b8-5e0048064849" providerId="AD" clId="Web-{5BC9551D-1484-1C83-17B5-155E42BA22A4}" dt="2023-02-10T17:41:40.593" v="239"/>
          <ac:picMkLst>
            <pc:docMk/>
            <pc:sldMk cId="3034923333" sldId="258"/>
            <ac:picMk id="7" creationId="{698FBF93-BE58-266F-C369-313F36D23AE9}"/>
          </ac:picMkLst>
        </pc:picChg>
        <pc:picChg chg="add del">
          <ac:chgData name="Nazish Shazady (2224320)" userId="S::2224320@student.uwtsd.ac.uk::e2ce2f7f-1b29-4b5e-a3b8-5e0048064849" providerId="AD" clId="Web-{5BC9551D-1484-1C83-17B5-155E42BA22A4}" dt="2023-02-10T16:57:21.100" v="36"/>
          <ac:picMkLst>
            <pc:docMk/>
            <pc:sldMk cId="3034923333" sldId="258"/>
            <ac:picMk id="12" creationId="{52D381FB-9400-4C85-9074-8D2C4A88D879}"/>
          </ac:picMkLst>
        </pc:picChg>
        <pc:picChg chg="add del">
          <ac:chgData name="Nazish Shazady (2224320)" userId="S::2224320@student.uwtsd.ac.uk::e2ce2f7f-1b29-4b5e-a3b8-5e0048064849" providerId="AD" clId="Web-{5BC9551D-1484-1C83-17B5-155E42BA22A4}" dt="2023-02-10T16:57:21.100" v="36"/>
          <ac:picMkLst>
            <pc:docMk/>
            <pc:sldMk cId="3034923333" sldId="258"/>
            <ac:picMk id="14" creationId="{048C39C2-D375-4197-8882-9EBD58C853C5}"/>
          </ac:picMkLst>
        </pc:picChg>
        <pc:picChg chg="add del">
          <ac:chgData name="Nazish Shazady (2224320)" userId="S::2224320@student.uwtsd.ac.uk::e2ce2f7f-1b29-4b5e-a3b8-5e0048064849" providerId="AD" clId="Web-{5BC9551D-1484-1C83-17B5-155E42BA22A4}" dt="2023-02-10T16:57:08.834" v="31"/>
          <ac:picMkLst>
            <pc:docMk/>
            <pc:sldMk cId="3034923333" sldId="258"/>
            <ac:picMk id="33" creationId="{9937E2AB-626F-4D5D-8344-EE2C08191D97}"/>
          </ac:picMkLst>
        </pc:picChg>
        <pc:picChg chg="add del">
          <ac:chgData name="Nazish Shazady (2224320)" userId="S::2224320@student.uwtsd.ac.uk::e2ce2f7f-1b29-4b5e-a3b8-5e0048064849" providerId="AD" clId="Web-{5BC9551D-1484-1C83-17B5-155E42BA22A4}" dt="2023-02-10T16:57:08.834" v="31"/>
          <ac:picMkLst>
            <pc:docMk/>
            <pc:sldMk cId="3034923333" sldId="258"/>
            <ac:picMk id="35" creationId="{31374C91-3FF2-48F7-A02C-36E1E075F552}"/>
          </ac:picMkLst>
        </pc:picChg>
        <pc:picChg chg="add del">
          <ac:chgData name="Nazish Shazady (2224320)" userId="S::2224320@student.uwtsd.ac.uk::e2ce2f7f-1b29-4b5e-a3b8-5e0048064849" providerId="AD" clId="Web-{5BC9551D-1484-1C83-17B5-155E42BA22A4}" dt="2023-02-10T16:57:13.537" v="33"/>
          <ac:picMkLst>
            <pc:docMk/>
            <pc:sldMk cId="3034923333" sldId="258"/>
            <ac:picMk id="48" creationId="{52D381FB-9400-4C85-9074-8D2C4A88D879}"/>
          </ac:picMkLst>
        </pc:picChg>
        <pc:picChg chg="add del">
          <ac:chgData name="Nazish Shazady (2224320)" userId="S::2224320@student.uwtsd.ac.uk::e2ce2f7f-1b29-4b5e-a3b8-5e0048064849" providerId="AD" clId="Web-{5BC9551D-1484-1C83-17B5-155E42BA22A4}" dt="2023-02-10T16:57:13.537" v="33"/>
          <ac:picMkLst>
            <pc:docMk/>
            <pc:sldMk cId="3034923333" sldId="258"/>
            <ac:picMk id="49" creationId="{048C39C2-D375-4197-8882-9EBD58C853C5}"/>
          </ac:picMkLst>
        </pc:picChg>
        <pc:picChg chg="add del">
          <ac:chgData name="Nazish Shazady (2224320)" userId="S::2224320@student.uwtsd.ac.uk::e2ce2f7f-1b29-4b5e-a3b8-5e0048064849" providerId="AD" clId="Web-{5BC9551D-1484-1C83-17B5-155E42BA22A4}" dt="2023-02-10T16:57:21.084" v="35"/>
          <ac:picMkLst>
            <pc:docMk/>
            <pc:sldMk cId="3034923333" sldId="258"/>
            <ac:picMk id="56" creationId="{D0D07EC4-9216-467D-867B-377ED24E40B6}"/>
          </ac:picMkLst>
        </pc:picChg>
        <pc:picChg chg="add del">
          <ac:chgData name="Nazish Shazady (2224320)" userId="S::2224320@student.uwtsd.ac.uk::e2ce2f7f-1b29-4b5e-a3b8-5e0048064849" providerId="AD" clId="Web-{5BC9551D-1484-1C83-17B5-155E42BA22A4}" dt="2023-02-10T16:57:21.084" v="35"/>
          <ac:picMkLst>
            <pc:docMk/>
            <pc:sldMk cId="3034923333" sldId="258"/>
            <ac:picMk id="57" creationId="{B4E6DF90-6C31-4858-95A6-AADB5BA090DF}"/>
          </ac:picMkLst>
        </pc:picChg>
        <pc:picChg chg="add del">
          <ac:chgData name="Nazish Shazady (2224320)" userId="S::2224320@student.uwtsd.ac.uk::e2ce2f7f-1b29-4b5e-a3b8-5e0048064849" providerId="AD" clId="Web-{5BC9551D-1484-1C83-17B5-155E42BA22A4}" dt="2023-02-10T17:07:39.366" v="43"/>
          <ac:picMkLst>
            <pc:docMk/>
            <pc:sldMk cId="3034923333" sldId="258"/>
            <ac:picMk id="66" creationId="{A6A5C072-919B-4308-A48B-96DC0CBFBEB5}"/>
          </ac:picMkLst>
        </pc:picChg>
        <pc:picChg chg="add del">
          <ac:chgData name="Nazish Shazady (2224320)" userId="S::2224320@student.uwtsd.ac.uk::e2ce2f7f-1b29-4b5e-a3b8-5e0048064849" providerId="AD" clId="Web-{5BC9551D-1484-1C83-17B5-155E42BA22A4}" dt="2023-02-10T17:07:39.366" v="43"/>
          <ac:picMkLst>
            <pc:docMk/>
            <pc:sldMk cId="3034923333" sldId="258"/>
            <ac:picMk id="67" creationId="{A8F74E2F-7C51-4D72-96BA-528A50748125}"/>
          </ac:picMkLst>
        </pc:picChg>
        <pc:picChg chg="add del">
          <ac:chgData name="Nazish Shazady (2224320)" userId="S::2224320@student.uwtsd.ac.uk::e2ce2f7f-1b29-4b5e-a3b8-5e0048064849" providerId="AD" clId="Web-{5BC9551D-1484-1C83-17B5-155E42BA22A4}" dt="2023-02-10T17:14:23.189" v="117"/>
          <ac:picMkLst>
            <pc:docMk/>
            <pc:sldMk cId="3034923333" sldId="258"/>
            <ac:picMk id="78" creationId="{9937E2AB-626F-4D5D-8344-EE2C08191D97}"/>
          </ac:picMkLst>
        </pc:picChg>
        <pc:picChg chg="add del">
          <ac:chgData name="Nazish Shazady (2224320)" userId="S::2224320@student.uwtsd.ac.uk::e2ce2f7f-1b29-4b5e-a3b8-5e0048064849" providerId="AD" clId="Web-{5BC9551D-1484-1C83-17B5-155E42BA22A4}" dt="2023-02-10T17:14:23.189" v="117"/>
          <ac:picMkLst>
            <pc:docMk/>
            <pc:sldMk cId="3034923333" sldId="258"/>
            <ac:picMk id="80" creationId="{31374C91-3FF2-48F7-A02C-36E1E075F552}"/>
          </ac:picMkLst>
        </pc:picChg>
        <pc:cxnChg chg="add del">
          <ac:chgData name="Nazish Shazady (2224320)" userId="S::2224320@student.uwtsd.ac.uk::e2ce2f7f-1b29-4b5e-a3b8-5e0048064849" providerId="AD" clId="Web-{5BC9551D-1484-1C83-17B5-155E42BA22A4}" dt="2023-02-10T18:03:09.706" v="535"/>
          <ac:cxnSpMkLst>
            <pc:docMk/>
            <pc:sldMk cId="3034923333" sldId="258"/>
            <ac:cxnSpMk id="13" creationId="{8E0602D6-3A81-42F8-AE67-1BAAFC967CB0}"/>
          </ac:cxnSpMkLst>
        </pc:cxnChg>
        <pc:cxnChg chg="add del">
          <ac:chgData name="Nazish Shazady (2224320)" userId="S::2224320@student.uwtsd.ac.uk::e2ce2f7f-1b29-4b5e-a3b8-5e0048064849" providerId="AD" clId="Web-{5BC9551D-1484-1C83-17B5-155E42BA22A4}" dt="2023-02-10T18:03:09.284" v="534"/>
          <ac:cxnSpMkLst>
            <pc:docMk/>
            <pc:sldMk cId="3034923333" sldId="258"/>
            <ac:cxnSpMk id="28" creationId="{36BE37AC-AD36-4C42-9B8C-C5500F4E7C63}"/>
          </ac:cxnSpMkLst>
        </pc:cxnChg>
        <pc:cxnChg chg="add del">
          <ac:chgData name="Nazish Shazady (2224320)" userId="S::2224320@student.uwtsd.ac.uk::e2ce2f7f-1b29-4b5e-a3b8-5e0048064849" providerId="AD" clId="Web-{5BC9551D-1484-1C83-17B5-155E42BA22A4}" dt="2023-02-10T18:04:32.724" v="548"/>
          <ac:cxnSpMkLst>
            <pc:docMk/>
            <pc:sldMk cId="3034923333" sldId="258"/>
            <ac:cxnSpMk id="40" creationId="{0E5D0023-B23E-4823-8D72-B07FFF8CAE96}"/>
          </ac:cxnSpMkLst>
        </pc:cxnChg>
      </pc:sldChg>
      <pc:sldChg chg="modSp mod modClrScheme chgLayout">
        <pc:chgData name="Nazish Shazady (2224320)" userId="S::2224320@student.uwtsd.ac.uk::e2ce2f7f-1b29-4b5e-a3b8-5e0048064849" providerId="AD" clId="Web-{5BC9551D-1484-1C83-17B5-155E42BA22A4}" dt="2023-02-10T17:15:37.676" v="132"/>
        <pc:sldMkLst>
          <pc:docMk/>
          <pc:sldMk cId="1050094871" sldId="259"/>
        </pc:sldMkLst>
        <pc:spChg chg="mod ord">
          <ac:chgData name="Nazish Shazady (2224320)" userId="S::2224320@student.uwtsd.ac.uk::e2ce2f7f-1b29-4b5e-a3b8-5e0048064849" providerId="AD" clId="Web-{5BC9551D-1484-1C83-17B5-155E42BA22A4}" dt="2023-02-10T17:15:37.676" v="132"/>
          <ac:spMkLst>
            <pc:docMk/>
            <pc:sldMk cId="1050094871" sldId="259"/>
            <ac:spMk id="2" creationId="{668BFCFC-27EA-0FB2-F292-BCD2A05B3B28}"/>
          </ac:spMkLst>
        </pc:spChg>
        <pc:spChg chg="mod ord">
          <ac:chgData name="Nazish Shazady (2224320)" userId="S::2224320@student.uwtsd.ac.uk::e2ce2f7f-1b29-4b5e-a3b8-5e0048064849" providerId="AD" clId="Web-{5BC9551D-1484-1C83-17B5-155E42BA22A4}" dt="2023-02-10T17:15:37.676" v="132"/>
          <ac:spMkLst>
            <pc:docMk/>
            <pc:sldMk cId="1050094871" sldId="259"/>
            <ac:spMk id="3" creationId="{908CA1AC-346C-0F8F-B513-F555BE616915}"/>
          </ac:spMkLst>
        </pc:spChg>
      </pc:sldChg>
      <pc:sldChg chg="modSp mod modClrScheme chgLayout">
        <pc:chgData name="Nazish Shazady (2224320)" userId="S::2224320@student.uwtsd.ac.uk::e2ce2f7f-1b29-4b5e-a3b8-5e0048064849" providerId="AD" clId="Web-{5BC9551D-1484-1C83-17B5-155E42BA22A4}" dt="2023-02-10T17:15:37.676" v="132"/>
        <pc:sldMkLst>
          <pc:docMk/>
          <pc:sldMk cId="2370149118" sldId="260"/>
        </pc:sldMkLst>
        <pc:spChg chg="mod ord">
          <ac:chgData name="Nazish Shazady (2224320)" userId="S::2224320@student.uwtsd.ac.uk::e2ce2f7f-1b29-4b5e-a3b8-5e0048064849" providerId="AD" clId="Web-{5BC9551D-1484-1C83-17B5-155E42BA22A4}" dt="2023-02-10T17:15:37.676" v="132"/>
          <ac:spMkLst>
            <pc:docMk/>
            <pc:sldMk cId="2370149118" sldId="260"/>
            <ac:spMk id="2" creationId="{F26D36A0-B5DB-A0F1-529F-F007BB50AC42}"/>
          </ac:spMkLst>
        </pc:spChg>
        <pc:spChg chg="mod ord">
          <ac:chgData name="Nazish Shazady (2224320)" userId="S::2224320@student.uwtsd.ac.uk::e2ce2f7f-1b29-4b5e-a3b8-5e0048064849" providerId="AD" clId="Web-{5BC9551D-1484-1C83-17B5-155E42BA22A4}" dt="2023-02-10T17:15:37.676" v="132"/>
          <ac:spMkLst>
            <pc:docMk/>
            <pc:sldMk cId="2370149118" sldId="260"/>
            <ac:spMk id="3" creationId="{8B87D77F-3C3F-CED2-BF71-70D8DEAF27D8}"/>
          </ac:spMkLst>
        </pc:spChg>
      </pc:sldChg>
      <pc:sldMasterChg chg="del delSldLayout">
        <pc:chgData name="Nazish Shazady (2224320)" userId="S::2224320@student.uwtsd.ac.uk::e2ce2f7f-1b29-4b5e-a3b8-5e0048064849" providerId="AD" clId="Web-{5BC9551D-1484-1C83-17B5-155E42BA22A4}" dt="2023-02-10T16:47:35.646" v="5"/>
        <pc:sldMasterMkLst>
          <pc:docMk/>
          <pc:sldMasterMk cId="3551791116" sldId="2147483665"/>
        </pc:sldMasterMkLst>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1163169524" sldId="2147483666"/>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2351760470" sldId="2147483667"/>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2124010096" sldId="2147483668"/>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3509617975" sldId="2147483669"/>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4105885928" sldId="2147483670"/>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1450395331" sldId="2147483671"/>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387836216" sldId="2147483672"/>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469126497" sldId="2147483673"/>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3929066928" sldId="2147483674"/>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708104741" sldId="2147483675"/>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2668926919" sldId="2147483676"/>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39.412" v="6"/>
        <pc:sldMasterMkLst>
          <pc:docMk/>
          <pc:sldMasterMk cId="436808790" sldId="2147483677"/>
        </pc:sldMasterMkLst>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464068959" sldId="2147483678"/>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221011621" sldId="2147483679"/>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562108387" sldId="2147483680"/>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051475342" sldId="2147483681"/>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4215316376" sldId="2147483682"/>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62550285" sldId="2147483683"/>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107392284" sldId="2147483684"/>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172102925" sldId="2147483685"/>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88147253" sldId="2147483686"/>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4183784470" sldId="2147483687"/>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344329452" sldId="2147483688"/>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4027700142" sldId="2147483689"/>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241523480" sldId="2147483690"/>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300108791" sldId="2147483691"/>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2085518985" sldId="2147483692"/>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673971848" sldId="2147483693"/>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828895840" sldId="2147483694"/>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42.553" v="7"/>
        <pc:sldMasterMkLst>
          <pc:docMk/>
          <pc:sldMasterMk cId="888256014" sldId="2147483695"/>
        </pc:sldMasterMkLst>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46325551" sldId="2147483696"/>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773117325" sldId="2147483697"/>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4083902678" sldId="2147483698"/>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986847161" sldId="2147483699"/>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472025887" sldId="2147483700"/>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4050333089" sldId="2147483701"/>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731419093" sldId="2147483702"/>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3359935197" sldId="2147483703"/>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178528082" sldId="2147483704"/>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687218083" sldId="2147483705"/>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811493862" sldId="2147483706"/>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3206750088" sldId="2147483707"/>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160704964" sldId="2147483708"/>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604564557" sldId="2147483709"/>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3791507942" sldId="2147483710"/>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844292946" sldId="2147483711"/>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794868235" sldId="2147483712"/>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46.881" v="8"/>
        <pc:sldMasterMkLst>
          <pc:docMk/>
          <pc:sldMasterMk cId="3173394713" sldId="2147483713"/>
        </pc:sldMasterMkLst>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226283426" sldId="2147483714"/>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1456550013" sldId="2147483715"/>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4012297018" sldId="2147483716"/>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148586050" sldId="2147483717"/>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3307938471" sldId="2147483718"/>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950964785" sldId="2147483719"/>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3859407491" sldId="2147483720"/>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1160077684" sldId="2147483721"/>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2427160115" sldId="2147483722"/>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879194735" sldId="2147483723"/>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3908202284" sldId="2147483724"/>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49.631" v="9"/>
        <pc:sldMasterMkLst>
          <pc:docMk/>
          <pc:sldMasterMk cId="529387755" sldId="2147483725"/>
        </pc:sldMasterMkLst>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2042868411" sldId="2147483726"/>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3770816260" sldId="2147483727"/>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400922284" sldId="2147483728"/>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466101847" sldId="2147483729"/>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2240922627" sldId="2147483730"/>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2654751625" sldId="2147483731"/>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744147329" sldId="2147483732"/>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3756076364" sldId="2147483733"/>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771345919" sldId="2147483734"/>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291061186" sldId="2147483735"/>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393670301" sldId="2147483736"/>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52.069" v="10"/>
        <pc:sldMasterMkLst>
          <pc:docMk/>
          <pc:sldMasterMk cId="863162614" sldId="2147483737"/>
        </pc:sldMasterMkLst>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572494284" sldId="2147483738"/>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577963619" sldId="2147483739"/>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3894020907" sldId="2147483740"/>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3224558633" sldId="2147483741"/>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1249307078" sldId="2147483742"/>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2371485065" sldId="2147483743"/>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4122736758" sldId="2147483744"/>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207165095" sldId="2147483745"/>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4142735583" sldId="2147483746"/>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1241121597" sldId="2147483747"/>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679520589" sldId="2147483748"/>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55.022" v="11"/>
        <pc:sldMasterMkLst>
          <pc:docMk/>
          <pc:sldMasterMk cId="246392295" sldId="2147483749"/>
        </pc:sldMasterMkLst>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013178792" sldId="2147483750"/>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667043527" sldId="2147483751"/>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403625270" sldId="2147483752"/>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793585454" sldId="2147483753"/>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402964921" sldId="2147483754"/>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1250247538" sldId="2147483755"/>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508802016" sldId="2147483756"/>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2060364597" sldId="2147483757"/>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993790071" sldId="2147483758"/>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194253131" sldId="2147483759"/>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1599906357" sldId="2147483760"/>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59.444" v="12"/>
        <pc:sldMasterMkLst>
          <pc:docMk/>
          <pc:sldMasterMk cId="787964254" sldId="2147483761"/>
        </pc:sldMasterMkLst>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3338560889" sldId="2147483762"/>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931912670" sldId="2147483763"/>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3261708654" sldId="2147483764"/>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1875366295" sldId="2147483765"/>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4052571287" sldId="2147483766"/>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571737126" sldId="2147483767"/>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175666825" sldId="2147483768"/>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403690772" sldId="2147483769"/>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1693351420" sldId="2147483770"/>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011110687" sldId="2147483771"/>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510372415" sldId="2147483772"/>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8:04.679" v="13"/>
        <pc:sldMasterMkLst>
          <pc:docMk/>
          <pc:sldMasterMk cId="1648202981" sldId="2147483773"/>
        </pc:sldMasterMkLst>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838641614" sldId="2147483774"/>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802342298" sldId="2147483775"/>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55065516" sldId="2147483776"/>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308485307" sldId="2147483777"/>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983690561" sldId="2147483778"/>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836507051" sldId="2147483779"/>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29374539" sldId="2147483780"/>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505379658" sldId="2147483781"/>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549015259" sldId="2147483782"/>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3076331843" sldId="2147483783"/>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558871151" sldId="2147483784"/>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8:09.600" v="14"/>
        <pc:sldMasterMkLst>
          <pc:docMk/>
          <pc:sldMasterMk cId="2300635448" sldId="2147483785"/>
        </pc:sldMasterMkLst>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3899745239" sldId="2147483786"/>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646731857" sldId="2147483787"/>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158451196" sldId="2147483788"/>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1083313791" sldId="2147483789"/>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105458531" sldId="2147483790"/>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82882988" sldId="2147483791"/>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3824385655" sldId="2147483792"/>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1002048207" sldId="2147483793"/>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834011049" sldId="2147483794"/>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917042297" sldId="2147483795"/>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3350937697" sldId="2147483796"/>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23.189" v="117"/>
        <pc:sldMasterMkLst>
          <pc:docMk/>
          <pc:sldMasterMk cId="2531382946" sldId="2147483797"/>
        </pc:sldMasterMkLst>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3752482687" sldId="2147483798"/>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1900337061" sldId="2147483799"/>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460195931" sldId="2147483800"/>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2116201892" sldId="2147483801"/>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1577201570" sldId="2147483802"/>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861160826" sldId="2147483803"/>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3893823727" sldId="2147483804"/>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2282704182" sldId="2147483805"/>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2447854092" sldId="2147483806"/>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861806943" sldId="2147483807"/>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995619608" sldId="2147483808"/>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26.627" v="118"/>
        <pc:sldMasterMkLst>
          <pc:docMk/>
          <pc:sldMasterMk cId="3948912600" sldId="2147483809"/>
        </pc:sldMasterMkLst>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3702982634" sldId="2147483810"/>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873620775" sldId="2147483811"/>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831111667" sldId="2147483812"/>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81579385" sldId="2147483813"/>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619345860" sldId="2147483814"/>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750508491" sldId="2147483815"/>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563259495" sldId="2147483816"/>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620166184" sldId="2147483817"/>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668759901" sldId="2147483818"/>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841718429" sldId="2147483819"/>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439377894" sldId="2147483820"/>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958553878" sldId="2147483821"/>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836371313" sldId="2147483822"/>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3811878695" sldId="2147483823"/>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3279712882" sldId="2147483824"/>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880344607" sldId="2147483825"/>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061543715" sldId="2147483826"/>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30.158" v="119"/>
        <pc:sldMasterMkLst>
          <pc:docMk/>
          <pc:sldMasterMk cId="881900091" sldId="2147483827"/>
        </pc:sldMasterMkLst>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897803476" sldId="2147483828"/>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096095509" sldId="2147483829"/>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3752948307" sldId="2147483830"/>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285812001" sldId="2147483831"/>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597165967" sldId="2147483832"/>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521580185" sldId="2147483833"/>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3374903331" sldId="2147483834"/>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1589748487" sldId="2147483835"/>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1028088486" sldId="2147483836"/>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88912353" sldId="2147483837"/>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035400357" sldId="2147483838"/>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3232548945" sldId="2147483839"/>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418029200" sldId="2147483840"/>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337234743" sldId="2147483841"/>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295183447" sldId="2147483842"/>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274165690" sldId="2147483843"/>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619958558" sldId="2147483844"/>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34.299" v="120"/>
        <pc:sldMasterMkLst>
          <pc:docMk/>
          <pc:sldMasterMk cId="134473829" sldId="2147483845"/>
        </pc:sldMasterMkLst>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969384926" sldId="2147483846"/>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775246906" sldId="2147483847"/>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542560215" sldId="2147483848"/>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4222296217" sldId="2147483849"/>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2540294083" sldId="2147483850"/>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2919353714" sldId="2147483851"/>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740871108" sldId="2147483852"/>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413774856" sldId="2147483853"/>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531416469" sldId="2147483854"/>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3684844909" sldId="2147483855"/>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286636758" sldId="2147483856"/>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41.331" v="121"/>
        <pc:sldMasterMkLst>
          <pc:docMk/>
          <pc:sldMasterMk cId="1373753703" sldId="2147483857"/>
        </pc:sldMasterMkLst>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626296874" sldId="2147483858"/>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847974108" sldId="2147483859"/>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585969527" sldId="2147483860"/>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747225021" sldId="2147483861"/>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3206806209" sldId="2147483862"/>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952782806" sldId="2147483863"/>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3670162964" sldId="2147483864"/>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185360286" sldId="2147483865"/>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753286597" sldId="2147483866"/>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770570869" sldId="2147483867"/>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028938867" sldId="2147483868"/>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5:37.676" v="132"/>
        <pc:sldMasterMkLst>
          <pc:docMk/>
          <pc:sldMasterMk cId="53979473" sldId="2147483869"/>
        </pc:sldMasterMkLst>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577851587" sldId="2147483870"/>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1606418786" sldId="2147483871"/>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1070169048" sldId="2147483872"/>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2175883879" sldId="2147483873"/>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065874756" sldId="2147483874"/>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2699557712" sldId="2147483875"/>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2718653361" sldId="2147483876"/>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338781008" sldId="2147483877"/>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927566536" sldId="2147483878"/>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929254244" sldId="2147483879"/>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266503358" sldId="2147483880"/>
          </pc:sldLayoutMkLst>
        </pc:sldLayoutChg>
      </pc:sldMasterChg>
      <pc:sldMasterChg chg="add addSldLayout modSldLayout">
        <pc:chgData name="Nazish Shazady (2224320)" userId="S::2224320@student.uwtsd.ac.uk::e2ce2f7f-1b29-4b5e-a3b8-5e0048064849" providerId="AD" clId="Web-{5BC9551D-1484-1C83-17B5-155E42BA22A4}" dt="2023-02-10T17:15:37.676" v="132"/>
        <pc:sldMasterMkLst>
          <pc:docMk/>
          <pc:sldMasterMk cId="1777679351" sldId="2147483881"/>
        </pc:sldMasterMkLst>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695135228" sldId="2147483882"/>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882308291" sldId="2147483883"/>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2725140231" sldId="2147483884"/>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2269007025" sldId="2147483885"/>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2540854270" sldId="2147483886"/>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228013192" sldId="2147483887"/>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868434906" sldId="2147483888"/>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702935281" sldId="2147483889"/>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1050445171" sldId="2147483890"/>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365255690" sldId="2147483891"/>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194601376" sldId="2147483892"/>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793203480" sldId="2147483893"/>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694511719" sldId="2147483894"/>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009276530" sldId="2147483895"/>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911930367" sldId="2147483896"/>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1975411638" sldId="2147483897"/>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834786421" sldId="2147483898"/>
          </pc:sldLayoutMkLst>
        </pc:sldLayoutChg>
      </pc:sldMasterChg>
    </pc:docChg>
  </pc:docChgLst>
  <pc:docChgLst>
    <pc:chgData name="Nazish Shazady (2224320)" userId="S::2224320@student.uwtsd.ac.uk::e2ce2f7f-1b29-4b5e-a3b8-5e0048064849" providerId="AD" clId="Web-{A4A0D5EB-E57C-C59A-9CCB-3F8C0BE7A87B}"/>
    <pc:docChg chg="modSld">
      <pc:chgData name="Nazish Shazady (2224320)" userId="S::2224320@student.uwtsd.ac.uk::e2ce2f7f-1b29-4b5e-a3b8-5e0048064849" providerId="AD" clId="Web-{A4A0D5EB-E57C-C59A-9CCB-3F8C0BE7A87B}" dt="2023-02-12T14:01:41.814" v="7" actId="20577"/>
      <pc:docMkLst>
        <pc:docMk/>
      </pc:docMkLst>
      <pc:sldChg chg="modSp">
        <pc:chgData name="Nazish Shazady (2224320)" userId="S::2224320@student.uwtsd.ac.uk::e2ce2f7f-1b29-4b5e-a3b8-5e0048064849" providerId="AD" clId="Web-{A4A0D5EB-E57C-C59A-9CCB-3F8C0BE7A87B}" dt="2023-02-12T13:55:04.318" v="5" actId="20577"/>
        <pc:sldMkLst>
          <pc:docMk/>
          <pc:sldMk cId="3034923333" sldId="258"/>
        </pc:sldMkLst>
        <pc:spChg chg="mod">
          <ac:chgData name="Nazish Shazady (2224320)" userId="S::2224320@student.uwtsd.ac.uk::e2ce2f7f-1b29-4b5e-a3b8-5e0048064849" providerId="AD" clId="Web-{A4A0D5EB-E57C-C59A-9CCB-3F8C0BE7A87B}" dt="2023-02-12T13:55:04.318" v="5" actId="20577"/>
          <ac:spMkLst>
            <pc:docMk/>
            <pc:sldMk cId="3034923333" sldId="258"/>
            <ac:spMk id="8" creationId="{6BFEE7E1-03E7-70AF-7418-1DAB3B6E2C77}"/>
          </ac:spMkLst>
        </pc:spChg>
      </pc:sldChg>
      <pc:sldChg chg="modSp">
        <pc:chgData name="Nazish Shazady (2224320)" userId="S::2224320@student.uwtsd.ac.uk::e2ce2f7f-1b29-4b5e-a3b8-5e0048064849" providerId="AD" clId="Web-{A4A0D5EB-E57C-C59A-9CCB-3F8C0BE7A87B}" dt="2023-02-12T14:01:41.814" v="7" actId="20577"/>
        <pc:sldMkLst>
          <pc:docMk/>
          <pc:sldMk cId="1050094871" sldId="259"/>
        </pc:sldMkLst>
        <pc:spChg chg="mod">
          <ac:chgData name="Nazish Shazady (2224320)" userId="S::2224320@student.uwtsd.ac.uk::e2ce2f7f-1b29-4b5e-a3b8-5e0048064849" providerId="AD" clId="Web-{A4A0D5EB-E57C-C59A-9CCB-3F8C0BE7A87B}" dt="2023-02-12T14:01:41.814" v="7" actId="20577"/>
          <ac:spMkLst>
            <pc:docMk/>
            <pc:sldMk cId="1050094871" sldId="259"/>
            <ac:spMk id="3" creationId="{908CA1AC-346C-0F8F-B513-F555BE616915}"/>
          </ac:spMkLst>
        </pc:spChg>
      </pc:sldChg>
    </pc:docChg>
  </pc:docChgLst>
  <pc:docChgLst>
    <pc:chgData name="Nazish Shazady (2224320)" userId="S::2224320@student.uwtsd.ac.uk::e2ce2f7f-1b29-4b5e-a3b8-5e0048064849" providerId="AD" clId="Web-{F55540C5-7B06-4EB3-A341-74F587F82535}"/>
    <pc:docChg chg="addSld modSld sldOrd addMainMaster delMainMaster">
      <pc:chgData name="Nazish Shazady (2224320)" userId="S::2224320@student.uwtsd.ac.uk::e2ce2f7f-1b29-4b5e-a3b8-5e0048064849" providerId="AD" clId="Web-{F55540C5-7B06-4EB3-A341-74F587F82535}" dt="2023-02-10T10:14:54.828" v="118" actId="20577"/>
      <pc:docMkLst>
        <pc:docMk/>
      </pc:docMkLst>
      <pc:sldChg chg="addSp modSp mod ord setBg modClrScheme chgLayout">
        <pc:chgData name="Nazish Shazady (2224320)" userId="S::2224320@student.uwtsd.ac.uk::e2ce2f7f-1b29-4b5e-a3b8-5e0048064849" providerId="AD" clId="Web-{F55540C5-7B06-4EB3-A341-74F587F82535}" dt="2023-02-10T09:58:16.479" v="47"/>
        <pc:sldMkLst>
          <pc:docMk/>
          <pc:sldMk cId="3622625124" sldId="256"/>
        </pc:sldMkLst>
        <pc:spChg chg="mod">
          <ac:chgData name="Nazish Shazady (2224320)" userId="S::2224320@student.uwtsd.ac.uk::e2ce2f7f-1b29-4b5e-a3b8-5e0048064849" providerId="AD" clId="Web-{F55540C5-7B06-4EB3-A341-74F587F82535}" dt="2023-02-10T09:50:18.250" v="41"/>
          <ac:spMkLst>
            <pc:docMk/>
            <pc:sldMk cId="3622625124" sldId="256"/>
            <ac:spMk id="2" creationId="{00000000-0000-0000-0000-000000000000}"/>
          </ac:spMkLst>
        </pc:spChg>
        <pc:spChg chg="mod">
          <ac:chgData name="Nazish Shazady (2224320)" userId="S::2224320@student.uwtsd.ac.uk::e2ce2f7f-1b29-4b5e-a3b8-5e0048064849" providerId="AD" clId="Web-{F55540C5-7B06-4EB3-A341-74F587F82535}" dt="2023-02-10T09:50:18.250" v="41"/>
          <ac:spMkLst>
            <pc:docMk/>
            <pc:sldMk cId="3622625124" sldId="256"/>
            <ac:spMk id="3" creationId="{00000000-0000-0000-0000-000000000000}"/>
          </ac:spMkLst>
        </pc:spChg>
        <pc:spChg chg="add">
          <ac:chgData name="Nazish Shazady (2224320)" userId="S::2224320@student.uwtsd.ac.uk::e2ce2f7f-1b29-4b5e-a3b8-5e0048064849" providerId="AD" clId="Web-{F55540C5-7B06-4EB3-A341-74F587F82535}" dt="2023-02-10T09:50:18.250" v="41"/>
          <ac:spMkLst>
            <pc:docMk/>
            <pc:sldMk cId="3622625124" sldId="256"/>
            <ac:spMk id="9" creationId="{4E1EF4E8-5513-4BF5-BC41-04645281C672}"/>
          </ac:spMkLst>
        </pc:spChg>
        <pc:spChg chg="add">
          <ac:chgData name="Nazish Shazady (2224320)" userId="S::2224320@student.uwtsd.ac.uk::e2ce2f7f-1b29-4b5e-a3b8-5e0048064849" providerId="AD" clId="Web-{F55540C5-7B06-4EB3-A341-74F587F82535}" dt="2023-02-10T09:50:18.250" v="41"/>
          <ac:spMkLst>
            <pc:docMk/>
            <pc:sldMk cId="3622625124" sldId="256"/>
            <ac:spMk id="11" creationId="{D22FBD32-C88A-4C1D-BC76-613A93944B72}"/>
          </ac:spMkLst>
        </pc:spChg>
        <pc:grpChg chg="add">
          <ac:chgData name="Nazish Shazady (2224320)" userId="S::2224320@student.uwtsd.ac.uk::e2ce2f7f-1b29-4b5e-a3b8-5e0048064849" providerId="AD" clId="Web-{F55540C5-7B06-4EB3-A341-74F587F82535}" dt="2023-02-10T09:50:18.250" v="41"/>
          <ac:grpSpMkLst>
            <pc:docMk/>
            <pc:sldMk cId="3622625124" sldId="256"/>
            <ac:grpSpMk id="13" creationId="{CD79EE37-C3B0-49F1-9785-D0E81CA82B95}"/>
          </ac:grpSpMkLst>
        </pc:grpChg>
        <pc:picChg chg="add">
          <ac:chgData name="Nazish Shazady (2224320)" userId="S::2224320@student.uwtsd.ac.uk::e2ce2f7f-1b29-4b5e-a3b8-5e0048064849" providerId="AD" clId="Web-{F55540C5-7B06-4EB3-A341-74F587F82535}" dt="2023-02-10T09:50:18.250" v="41"/>
          <ac:picMkLst>
            <pc:docMk/>
            <pc:sldMk cId="3622625124" sldId="256"/>
            <ac:picMk id="4" creationId="{5181BAAB-96DC-18D0-CD75-26AD9F515307}"/>
          </ac:picMkLst>
        </pc:picChg>
      </pc:sldChg>
      <pc:sldChg chg="delSp new ord">
        <pc:chgData name="Nazish Shazady (2224320)" userId="S::2224320@student.uwtsd.ac.uk::e2ce2f7f-1b29-4b5e-a3b8-5e0048064849" providerId="AD" clId="Web-{F55540C5-7B06-4EB3-A341-74F587F82535}" dt="2023-02-10T09:58:37.230" v="49"/>
        <pc:sldMkLst>
          <pc:docMk/>
          <pc:sldMk cId="442664162" sldId="257"/>
        </pc:sldMkLst>
        <pc:spChg chg="del">
          <ac:chgData name="Nazish Shazady (2224320)" userId="S::2224320@student.uwtsd.ac.uk::e2ce2f7f-1b29-4b5e-a3b8-5e0048064849" providerId="AD" clId="Web-{F55540C5-7B06-4EB3-A341-74F587F82535}" dt="2023-02-10T09:58:37.230" v="49"/>
          <ac:spMkLst>
            <pc:docMk/>
            <pc:sldMk cId="442664162" sldId="257"/>
            <ac:spMk id="2" creationId="{DEDCE399-0EA9-316C-1263-197DAC89A2F3}"/>
          </ac:spMkLst>
        </pc:spChg>
        <pc:spChg chg="del">
          <ac:chgData name="Nazish Shazady (2224320)" userId="S::2224320@student.uwtsd.ac.uk::e2ce2f7f-1b29-4b5e-a3b8-5e0048064849" providerId="AD" clId="Web-{F55540C5-7B06-4EB3-A341-74F587F82535}" dt="2023-02-10T09:58:33.354" v="48"/>
          <ac:spMkLst>
            <pc:docMk/>
            <pc:sldMk cId="442664162" sldId="257"/>
            <ac:spMk id="3" creationId="{7FAD9132-F8C6-8B2A-034C-A82A817B2FA7}"/>
          </ac:spMkLst>
        </pc:spChg>
      </pc:sldChg>
      <pc:sldChg chg="modSp new">
        <pc:chgData name="Nazish Shazady (2224320)" userId="S::2224320@student.uwtsd.ac.uk::e2ce2f7f-1b29-4b5e-a3b8-5e0048064849" providerId="AD" clId="Web-{F55540C5-7B06-4EB3-A341-74F587F82535}" dt="2023-02-10T10:14:54.828" v="118" actId="20577"/>
        <pc:sldMkLst>
          <pc:docMk/>
          <pc:sldMk cId="3034923333" sldId="258"/>
        </pc:sldMkLst>
        <pc:spChg chg="mod">
          <ac:chgData name="Nazish Shazady (2224320)" userId="S::2224320@student.uwtsd.ac.uk::e2ce2f7f-1b29-4b5e-a3b8-5e0048064849" providerId="AD" clId="Web-{F55540C5-7B06-4EB3-A341-74F587F82535}" dt="2023-02-10T10:07:38.569" v="58" actId="20577"/>
          <ac:spMkLst>
            <pc:docMk/>
            <pc:sldMk cId="3034923333" sldId="258"/>
            <ac:spMk id="2" creationId="{FFF5126F-2998-45BA-7088-F359027F6566}"/>
          </ac:spMkLst>
        </pc:spChg>
        <pc:spChg chg="mod">
          <ac:chgData name="Nazish Shazady (2224320)" userId="S::2224320@student.uwtsd.ac.uk::e2ce2f7f-1b29-4b5e-a3b8-5e0048064849" providerId="AD" clId="Web-{F55540C5-7B06-4EB3-A341-74F587F82535}" dt="2023-02-10T10:14:54.828" v="118" actId="20577"/>
          <ac:spMkLst>
            <pc:docMk/>
            <pc:sldMk cId="3034923333" sldId="258"/>
            <ac:spMk id="3" creationId="{EF9CA53F-42CF-C1B2-E63C-D9B91D9EF520}"/>
          </ac:spMkLst>
        </pc:spChg>
      </pc:sldChg>
      <pc:sldChg chg="new">
        <pc:chgData name="Nazish Shazady (2224320)" userId="S::2224320@student.uwtsd.ac.uk::e2ce2f7f-1b29-4b5e-a3b8-5e0048064849" providerId="AD" clId="Web-{F55540C5-7B06-4EB3-A341-74F587F82535}" dt="2023-02-10T09:58:06.291" v="45"/>
        <pc:sldMkLst>
          <pc:docMk/>
          <pc:sldMk cId="1050094871" sldId="259"/>
        </pc:sldMkLst>
      </pc:sldChg>
      <pc:sldChg chg="new">
        <pc:chgData name="Nazish Shazady (2224320)" userId="S::2224320@student.uwtsd.ac.uk::e2ce2f7f-1b29-4b5e-a3b8-5e0048064849" providerId="AD" clId="Web-{F55540C5-7B06-4EB3-A341-74F587F82535}" dt="2023-02-10T09:58:06.557" v="46"/>
        <pc:sldMkLst>
          <pc:docMk/>
          <pc:sldMk cId="2370149118" sldId="260"/>
        </pc:sldMkLst>
      </pc:sldChg>
      <pc:sldMasterChg chg="del delSldLayout">
        <pc:chgData name="Nazish Shazady (2224320)" userId="S::2224320@student.uwtsd.ac.uk::e2ce2f7f-1b29-4b5e-a3b8-5e0048064849" providerId="AD" clId="Web-{F55540C5-7B06-4EB3-A341-74F587F82535}" dt="2023-02-10T09:50:18.250" v="41"/>
        <pc:sldMasterMkLst>
          <pc:docMk/>
          <pc:sldMasterMk cId="0" sldId="2147483648"/>
        </pc:sldMasterMkLst>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49"/>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0"/>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1"/>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2"/>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3"/>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4"/>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5"/>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6"/>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7"/>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8"/>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9"/>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0"/>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1"/>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2"/>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3"/>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4"/>
          </pc:sldLayoutMkLst>
        </pc:sldLayoutChg>
      </pc:sldMasterChg>
      <pc:sldMasterChg chg="add replId addSldLayout">
        <pc:chgData name="Nazish Shazady (2224320)" userId="S::2224320@student.uwtsd.ac.uk::e2ce2f7f-1b29-4b5e-a3b8-5e0048064849" providerId="AD" clId="Web-{F55540C5-7B06-4EB3-A341-74F587F82535}" dt="2023-02-10T09:50:18.250" v="41"/>
        <pc:sldMasterMkLst>
          <pc:docMk/>
          <pc:sldMasterMk cId="3551791116" sldId="2147483665"/>
        </pc:sldMasterMkLst>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1163169524" sldId="2147483666"/>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2351760470" sldId="2147483667"/>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2124010096" sldId="2147483668"/>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3509617975" sldId="2147483669"/>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4105885928" sldId="2147483670"/>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1450395331" sldId="2147483671"/>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387836216" sldId="2147483672"/>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469126497" sldId="2147483673"/>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3929066928" sldId="2147483674"/>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708104741" sldId="2147483675"/>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2668926919" sldId="2147483676"/>
          </pc:sldLayoutMkLst>
        </pc:sldLayoutChg>
      </pc:sldMasterChg>
    </pc:docChg>
  </pc:docChgLst>
  <pc:docChgLst>
    <pc:chgData name="Nazish Shazady (2224320)" userId="S::2224320@student.uwtsd.ac.uk::e2ce2f7f-1b29-4b5e-a3b8-5e0048064849" providerId="AD" clId="Web-{3F8702E4-EEB2-2091-3AA2-576FF7D2E5BE}"/>
    <pc:docChg chg="addSld delSld modSld">
      <pc:chgData name="Nazish Shazady (2224320)" userId="S::2224320@student.uwtsd.ac.uk::e2ce2f7f-1b29-4b5e-a3b8-5e0048064849" providerId="AD" clId="Web-{3F8702E4-EEB2-2091-3AA2-576FF7D2E5BE}" dt="2023-02-12T13:24:36.868" v="492" actId="20577"/>
      <pc:docMkLst>
        <pc:docMk/>
      </pc:docMkLst>
      <pc:sldChg chg="addSp delSp modSp mod modClrScheme chgLayout">
        <pc:chgData name="Nazish Shazady (2224320)" userId="S::2224320@student.uwtsd.ac.uk::e2ce2f7f-1b29-4b5e-a3b8-5e0048064849" providerId="AD" clId="Web-{3F8702E4-EEB2-2091-3AA2-576FF7D2E5BE}" dt="2023-02-12T12:38:50.031" v="197" actId="14100"/>
        <pc:sldMkLst>
          <pc:docMk/>
          <pc:sldMk cId="3622625124" sldId="256"/>
        </pc:sldMkLst>
        <pc:spChg chg="mod ord">
          <ac:chgData name="Nazish Shazady (2224320)" userId="S::2224320@student.uwtsd.ac.uk::e2ce2f7f-1b29-4b5e-a3b8-5e0048064849" providerId="AD" clId="Web-{3F8702E4-EEB2-2091-3AA2-576FF7D2E5BE}" dt="2023-02-12T12:37:49.373" v="192" actId="20577"/>
          <ac:spMkLst>
            <pc:docMk/>
            <pc:sldMk cId="3622625124" sldId="256"/>
            <ac:spMk id="2" creationId="{00000000-0000-0000-0000-000000000000}"/>
          </ac:spMkLst>
        </pc:spChg>
        <pc:spChg chg="add del mod ord">
          <ac:chgData name="Nazish Shazady (2224320)" userId="S::2224320@student.uwtsd.ac.uk::e2ce2f7f-1b29-4b5e-a3b8-5e0048064849" providerId="AD" clId="Web-{3F8702E4-EEB2-2091-3AA2-576FF7D2E5BE}" dt="2023-02-12T12:22:15.403" v="30"/>
          <ac:spMkLst>
            <pc:docMk/>
            <pc:sldMk cId="3622625124" sldId="256"/>
            <ac:spMk id="3" creationId="{5F1E4E31-AABA-F6CD-91B9-9A46BA278517}"/>
          </ac:spMkLst>
        </pc:spChg>
        <pc:spChg chg="add del mod ord">
          <ac:chgData name="Nazish Shazady (2224320)" userId="S::2224320@student.uwtsd.ac.uk::e2ce2f7f-1b29-4b5e-a3b8-5e0048064849" providerId="AD" clId="Web-{3F8702E4-EEB2-2091-3AA2-576FF7D2E5BE}" dt="2023-02-12T12:22:15.403" v="30"/>
          <ac:spMkLst>
            <pc:docMk/>
            <pc:sldMk cId="3622625124" sldId="256"/>
            <ac:spMk id="5" creationId="{134EC30F-DD6E-2B14-8BB7-3BDA1CD61960}"/>
          </ac:spMkLst>
        </pc:spChg>
        <pc:spChg chg="add del mod ord">
          <ac:chgData name="Nazish Shazady (2224320)" userId="S::2224320@student.uwtsd.ac.uk::e2ce2f7f-1b29-4b5e-a3b8-5e0048064849" providerId="AD" clId="Web-{3F8702E4-EEB2-2091-3AA2-576FF7D2E5BE}" dt="2023-02-12T12:22:15.403" v="30"/>
          <ac:spMkLst>
            <pc:docMk/>
            <pc:sldMk cId="3622625124" sldId="256"/>
            <ac:spMk id="6" creationId="{3E541074-B5DD-E22B-0CE6-00C3B06A628E}"/>
          </ac:spMkLst>
        </pc:spChg>
        <pc:spChg chg="add mod">
          <ac:chgData name="Nazish Shazady (2224320)" userId="S::2224320@student.uwtsd.ac.uk::e2ce2f7f-1b29-4b5e-a3b8-5e0048064849" providerId="AD" clId="Web-{3F8702E4-EEB2-2091-3AA2-576FF7D2E5BE}" dt="2023-02-12T12:38:42.030" v="196" actId="1076"/>
          <ac:spMkLst>
            <pc:docMk/>
            <pc:sldMk cId="3622625124" sldId="256"/>
            <ac:spMk id="7" creationId="{53417F49-174D-3AD6-049A-6489CB974809}"/>
          </ac:spMkLst>
        </pc:spChg>
        <pc:picChg chg="del mod">
          <ac:chgData name="Nazish Shazady (2224320)" userId="S::2224320@student.uwtsd.ac.uk::e2ce2f7f-1b29-4b5e-a3b8-5e0048064849" providerId="AD" clId="Web-{3F8702E4-EEB2-2091-3AA2-576FF7D2E5BE}" dt="2023-02-12T12:38:28.765" v="194"/>
          <ac:picMkLst>
            <pc:docMk/>
            <pc:sldMk cId="3622625124" sldId="256"/>
            <ac:picMk id="4" creationId="{5181BAAB-96DC-18D0-CD75-26AD9F515307}"/>
          </ac:picMkLst>
        </pc:picChg>
        <pc:picChg chg="mod ord">
          <ac:chgData name="Nazish Shazady (2224320)" userId="S::2224320@student.uwtsd.ac.uk::e2ce2f7f-1b29-4b5e-a3b8-5e0048064849" providerId="AD" clId="Web-{3F8702E4-EEB2-2091-3AA2-576FF7D2E5BE}" dt="2023-02-12T12:38:50.031" v="197" actId="14100"/>
          <ac:picMkLst>
            <pc:docMk/>
            <pc:sldMk cId="3622625124" sldId="256"/>
            <ac:picMk id="47" creationId="{9829AB12-6FF2-C1A2-F19E-0F1696584213}"/>
          </ac:picMkLst>
        </pc:picChg>
      </pc:sldChg>
      <pc:sldChg chg="del">
        <pc:chgData name="Nazish Shazady (2224320)" userId="S::2224320@student.uwtsd.ac.uk::e2ce2f7f-1b29-4b5e-a3b8-5e0048064849" providerId="AD" clId="Web-{3F8702E4-EEB2-2091-3AA2-576FF7D2E5BE}" dt="2023-02-12T12:20:58.136" v="23"/>
        <pc:sldMkLst>
          <pc:docMk/>
          <pc:sldMk cId="442664162" sldId="257"/>
        </pc:sldMkLst>
      </pc:sldChg>
      <pc:sldChg chg="modSp">
        <pc:chgData name="Nazish Shazady (2224320)" userId="S::2224320@student.uwtsd.ac.uk::e2ce2f7f-1b29-4b5e-a3b8-5e0048064849" providerId="AD" clId="Web-{3F8702E4-EEB2-2091-3AA2-576FF7D2E5BE}" dt="2023-02-12T12:19:48.307" v="22" actId="20577"/>
        <pc:sldMkLst>
          <pc:docMk/>
          <pc:sldMk cId="3034923333" sldId="258"/>
        </pc:sldMkLst>
        <pc:spChg chg="mod">
          <ac:chgData name="Nazish Shazady (2224320)" userId="S::2224320@student.uwtsd.ac.uk::e2ce2f7f-1b29-4b5e-a3b8-5e0048064849" providerId="AD" clId="Web-{3F8702E4-EEB2-2091-3AA2-576FF7D2E5BE}" dt="2023-02-12T12:19:48.307" v="22" actId="20577"/>
          <ac:spMkLst>
            <pc:docMk/>
            <pc:sldMk cId="3034923333" sldId="258"/>
            <ac:spMk id="8" creationId="{6BFEE7E1-03E7-70AF-7418-1DAB3B6E2C77}"/>
          </ac:spMkLst>
        </pc:spChg>
      </pc:sldChg>
      <pc:sldChg chg="modSp">
        <pc:chgData name="Nazish Shazady (2224320)" userId="S::2224320@student.uwtsd.ac.uk::e2ce2f7f-1b29-4b5e-a3b8-5e0048064849" providerId="AD" clId="Web-{3F8702E4-EEB2-2091-3AA2-576FF7D2E5BE}" dt="2023-02-12T13:24:36.868" v="492" actId="20577"/>
        <pc:sldMkLst>
          <pc:docMk/>
          <pc:sldMk cId="1050094871" sldId="259"/>
        </pc:sldMkLst>
        <pc:spChg chg="mod">
          <ac:chgData name="Nazish Shazady (2224320)" userId="S::2224320@student.uwtsd.ac.uk::e2ce2f7f-1b29-4b5e-a3b8-5e0048064849" providerId="AD" clId="Web-{3F8702E4-EEB2-2091-3AA2-576FF7D2E5BE}" dt="2023-02-12T12:51:34.497" v="211" actId="20577"/>
          <ac:spMkLst>
            <pc:docMk/>
            <pc:sldMk cId="1050094871" sldId="259"/>
            <ac:spMk id="2" creationId="{668BFCFC-27EA-0FB2-F292-BCD2A05B3B28}"/>
          </ac:spMkLst>
        </pc:spChg>
        <pc:spChg chg="mod">
          <ac:chgData name="Nazish Shazady (2224320)" userId="S::2224320@student.uwtsd.ac.uk::e2ce2f7f-1b29-4b5e-a3b8-5e0048064849" providerId="AD" clId="Web-{3F8702E4-EEB2-2091-3AA2-576FF7D2E5BE}" dt="2023-02-12T13:24:36.868" v="492" actId="20577"/>
          <ac:spMkLst>
            <pc:docMk/>
            <pc:sldMk cId="1050094871" sldId="259"/>
            <ac:spMk id="3" creationId="{908CA1AC-346C-0F8F-B513-F555BE616915}"/>
          </ac:spMkLst>
        </pc:spChg>
      </pc:sldChg>
      <pc:sldChg chg="new">
        <pc:chgData name="Nazish Shazady (2224320)" userId="S::2224320@student.uwtsd.ac.uk::e2ce2f7f-1b29-4b5e-a3b8-5e0048064849" providerId="AD" clId="Web-{3F8702E4-EEB2-2091-3AA2-576FF7D2E5BE}" dt="2023-02-12T12:39:39.766" v="198"/>
        <pc:sldMkLst>
          <pc:docMk/>
          <pc:sldMk cId="2196990383" sldId="261"/>
        </pc:sldMkLst>
      </pc:sldChg>
      <pc:sldChg chg="modSp new">
        <pc:chgData name="Nazish Shazady (2224320)" userId="S::2224320@student.uwtsd.ac.uk::e2ce2f7f-1b29-4b5e-a3b8-5e0048064849" providerId="AD" clId="Web-{3F8702E4-EEB2-2091-3AA2-576FF7D2E5BE}" dt="2023-02-12T12:50:19.886" v="210" actId="20577"/>
        <pc:sldMkLst>
          <pc:docMk/>
          <pc:sldMk cId="3523403452" sldId="262"/>
        </pc:sldMkLst>
        <pc:spChg chg="mod">
          <ac:chgData name="Nazish Shazady (2224320)" userId="S::2224320@student.uwtsd.ac.uk::e2ce2f7f-1b29-4b5e-a3b8-5e0048064849" providerId="AD" clId="Web-{3F8702E4-EEB2-2091-3AA2-576FF7D2E5BE}" dt="2023-02-12T12:50:19.886" v="210" actId="20577"/>
          <ac:spMkLst>
            <pc:docMk/>
            <pc:sldMk cId="3523403452" sldId="262"/>
            <ac:spMk id="2" creationId="{3BFFD679-3B1F-8FDC-6D71-97759F45F0D6}"/>
          </ac:spMkLst>
        </pc:spChg>
        <pc:spChg chg="mod">
          <ac:chgData name="Nazish Shazady (2224320)" userId="S::2224320@student.uwtsd.ac.uk::e2ce2f7f-1b29-4b5e-a3b8-5e0048064849" providerId="AD" clId="Web-{3F8702E4-EEB2-2091-3AA2-576FF7D2E5BE}" dt="2023-02-12T12:49:59.292" v="207" actId="20577"/>
          <ac:spMkLst>
            <pc:docMk/>
            <pc:sldMk cId="3523403452" sldId="262"/>
            <ac:spMk id="3" creationId="{012A59E1-E7CD-F4CC-C83F-DE4715C6C7E2}"/>
          </ac:spMkLst>
        </pc:spChg>
      </pc:sldChg>
    </pc:docChg>
  </pc:docChgLst>
  <pc:docChgLst>
    <pc:chgData name="Nazish Shazady (2224320)" userId="e2ce2f7f-1b29-4b5e-a3b8-5e0048064849" providerId="ADAL" clId="{C0FE901E-A57E-0047-9A21-F64BE436A9FD}"/>
    <pc:docChg chg="custSel modSld">
      <pc:chgData name="Nazish Shazady (2224320)" userId="e2ce2f7f-1b29-4b5e-a3b8-5e0048064849" providerId="ADAL" clId="{C0FE901E-A57E-0047-9A21-F64BE436A9FD}" dt="2023-02-12T02:54:37.349" v="107" actId="20577"/>
      <pc:docMkLst>
        <pc:docMk/>
      </pc:docMkLst>
      <pc:sldChg chg="modSp">
        <pc:chgData name="Nazish Shazady (2224320)" userId="e2ce2f7f-1b29-4b5e-a3b8-5e0048064849" providerId="ADAL" clId="{C0FE901E-A57E-0047-9A21-F64BE436A9FD}" dt="2023-02-12T02:54:37.349" v="107" actId="20577"/>
        <pc:sldMkLst>
          <pc:docMk/>
          <pc:sldMk cId="3034923333" sldId="258"/>
        </pc:sldMkLst>
        <pc:spChg chg="mod">
          <ac:chgData name="Nazish Shazady (2224320)" userId="e2ce2f7f-1b29-4b5e-a3b8-5e0048064849" providerId="ADAL" clId="{C0FE901E-A57E-0047-9A21-F64BE436A9FD}" dt="2023-02-12T02:49:38.189" v="6" actId="27636"/>
          <ac:spMkLst>
            <pc:docMk/>
            <pc:sldMk cId="3034923333" sldId="258"/>
            <ac:spMk id="2" creationId="{FFF5126F-2998-45BA-7088-F359027F6566}"/>
          </ac:spMkLst>
        </pc:spChg>
        <pc:spChg chg="mod">
          <ac:chgData name="Nazish Shazady (2224320)" userId="e2ce2f7f-1b29-4b5e-a3b8-5e0048064849" providerId="ADAL" clId="{C0FE901E-A57E-0047-9A21-F64BE436A9FD}" dt="2023-02-12T02:54:37.349" v="107" actId="20577"/>
          <ac:spMkLst>
            <pc:docMk/>
            <pc:sldMk cId="3034923333" sldId="258"/>
            <ac:spMk id="8" creationId="{6BFEE7E1-03E7-70AF-7418-1DAB3B6E2C77}"/>
          </ac:spMkLst>
        </pc:spChg>
      </pc:sldChg>
      <pc:sldChg chg="modSp">
        <pc:chgData name="Nazish Shazady (2224320)" userId="e2ce2f7f-1b29-4b5e-a3b8-5e0048064849" providerId="ADAL" clId="{C0FE901E-A57E-0047-9A21-F64BE436A9FD}" dt="2023-02-12T02:49:41.540" v="13" actId="20577"/>
        <pc:sldMkLst>
          <pc:docMk/>
          <pc:sldMk cId="1050094871" sldId="259"/>
        </pc:sldMkLst>
        <pc:spChg chg="mod">
          <ac:chgData name="Nazish Shazady (2224320)" userId="e2ce2f7f-1b29-4b5e-a3b8-5e0048064849" providerId="ADAL" clId="{C0FE901E-A57E-0047-9A21-F64BE436A9FD}" dt="2023-02-12T02:49:41.540" v="13" actId="20577"/>
          <ac:spMkLst>
            <pc:docMk/>
            <pc:sldMk cId="1050094871" sldId="259"/>
            <ac:spMk id="2" creationId="{668BFCFC-27EA-0FB2-F292-BCD2A05B3B28}"/>
          </ac:spMkLst>
        </pc:spChg>
      </pc:sldChg>
    </pc:docChg>
  </pc:docChgLst>
  <pc:docChgLst>
    <pc:chgData name="Nazish Shazady (2224320)" userId="S::2224320@student.uwtsd.ac.uk::e2ce2f7f-1b29-4b5e-a3b8-5e0048064849" providerId="AD" clId="Web-{4E606562-5CB7-D872-047C-9C99613A49C3}"/>
    <pc:docChg chg="modSld modMainMaster">
      <pc:chgData name="Nazish Shazady (2224320)" userId="S::2224320@student.uwtsd.ac.uk::e2ce2f7f-1b29-4b5e-a3b8-5e0048064849" providerId="AD" clId="Web-{4E606562-5CB7-D872-047C-9C99613A49C3}" dt="2023-02-15T13:50:31.115" v="468" actId="20577"/>
      <pc:docMkLst>
        <pc:docMk/>
      </pc:docMkLst>
      <pc:sldChg chg="addSp modSp">
        <pc:chgData name="Nazish Shazady (2224320)" userId="S::2224320@student.uwtsd.ac.uk::e2ce2f7f-1b29-4b5e-a3b8-5e0048064849" providerId="AD" clId="Web-{4E606562-5CB7-D872-047C-9C99613A49C3}" dt="2023-02-15T13:18:27.110" v="194"/>
        <pc:sldMkLst>
          <pc:docMk/>
          <pc:sldMk cId="3622625124" sldId="256"/>
        </pc:sldMkLst>
        <pc:spChg chg="add mod">
          <ac:chgData name="Nazish Shazady (2224320)" userId="S::2224320@student.uwtsd.ac.uk::e2ce2f7f-1b29-4b5e-a3b8-5e0048064849" providerId="AD" clId="Web-{4E606562-5CB7-D872-047C-9C99613A49C3}" dt="2023-02-15T12:48:14.921" v="25" actId="20577"/>
          <ac:spMkLst>
            <pc:docMk/>
            <pc:sldMk cId="3622625124" sldId="256"/>
            <ac:spMk id="3" creationId="{323D6CF6-191B-D1A1-1BB5-9605DAF67F6E}"/>
          </ac:spMkLst>
        </pc:spChg>
        <pc:spChg chg="add mod">
          <ac:chgData name="Nazish Shazady (2224320)" userId="S::2224320@student.uwtsd.ac.uk::e2ce2f7f-1b29-4b5e-a3b8-5e0048064849" providerId="AD" clId="Web-{4E606562-5CB7-D872-047C-9C99613A49C3}" dt="2023-02-15T13:18:27.110" v="194"/>
          <ac:spMkLst>
            <pc:docMk/>
            <pc:sldMk cId="3622625124" sldId="256"/>
            <ac:spMk id="4" creationId="{6671A521-4702-7435-5250-5EE2498AA81E}"/>
          </ac:spMkLst>
        </pc:spChg>
        <pc:spChg chg="add mod">
          <ac:chgData name="Nazish Shazady (2224320)" userId="S::2224320@student.uwtsd.ac.uk::e2ce2f7f-1b29-4b5e-a3b8-5e0048064849" providerId="AD" clId="Web-{4E606562-5CB7-D872-047C-9C99613A49C3}" dt="2023-02-15T13:18:27.110" v="194"/>
          <ac:spMkLst>
            <pc:docMk/>
            <pc:sldMk cId="3622625124" sldId="256"/>
            <ac:spMk id="5" creationId="{D36D4AC4-2E2B-A617-2AD3-33860862E734}"/>
          </ac:spMkLst>
        </pc:spChg>
      </pc:sldChg>
      <pc:sldChg chg="addSp modSp">
        <pc:chgData name="Nazish Shazady (2224320)" userId="S::2224320@student.uwtsd.ac.uk::e2ce2f7f-1b29-4b5e-a3b8-5e0048064849" providerId="AD" clId="Web-{4E606562-5CB7-D872-047C-9C99613A49C3}" dt="2023-02-15T13:18:27.110" v="194"/>
        <pc:sldMkLst>
          <pc:docMk/>
          <pc:sldMk cId="3034923333" sldId="258"/>
        </pc:sldMkLst>
        <pc:spChg chg="add mod">
          <ac:chgData name="Nazish Shazady (2224320)" userId="S::2224320@student.uwtsd.ac.uk::e2ce2f7f-1b29-4b5e-a3b8-5e0048064849" providerId="AD" clId="Web-{4E606562-5CB7-D872-047C-9C99613A49C3}" dt="2023-02-15T12:48:44.313" v="41" actId="20577"/>
          <ac:spMkLst>
            <pc:docMk/>
            <pc:sldMk cId="3034923333" sldId="258"/>
            <ac:spMk id="3" creationId="{FC901443-8F84-0FE1-6D8A-0B562CDD0CC3}"/>
          </ac:spMkLst>
        </pc:spChg>
        <pc:spChg chg="add mod">
          <ac:chgData name="Nazish Shazady (2224320)" userId="S::2224320@student.uwtsd.ac.uk::e2ce2f7f-1b29-4b5e-a3b8-5e0048064849" providerId="AD" clId="Web-{4E606562-5CB7-D872-047C-9C99613A49C3}" dt="2023-02-15T13:18:27.110" v="194"/>
          <ac:spMkLst>
            <pc:docMk/>
            <pc:sldMk cId="3034923333" sldId="258"/>
            <ac:spMk id="5" creationId="{11CFC96E-38E8-D495-92CC-22DD5D916EBB}"/>
          </ac:spMkLst>
        </pc:spChg>
        <pc:spChg chg="add mod">
          <ac:chgData name="Nazish Shazady (2224320)" userId="S::2224320@student.uwtsd.ac.uk::e2ce2f7f-1b29-4b5e-a3b8-5e0048064849" providerId="AD" clId="Web-{4E606562-5CB7-D872-047C-9C99613A49C3}" dt="2023-02-15T13:18:27.110" v="194"/>
          <ac:spMkLst>
            <pc:docMk/>
            <pc:sldMk cId="3034923333" sldId="258"/>
            <ac:spMk id="6" creationId="{95D51602-798E-CB8F-648E-EFD7B0746D5D}"/>
          </ac:spMkLst>
        </pc:spChg>
      </pc:sldChg>
      <pc:sldChg chg="addSp modSp">
        <pc:chgData name="Nazish Shazady (2224320)" userId="S::2224320@student.uwtsd.ac.uk::e2ce2f7f-1b29-4b5e-a3b8-5e0048064849" providerId="AD" clId="Web-{4E606562-5CB7-D872-047C-9C99613A49C3}" dt="2023-02-15T13:18:27.110" v="194"/>
        <pc:sldMkLst>
          <pc:docMk/>
          <pc:sldMk cId="1050094871" sldId="259"/>
        </pc:sldMkLst>
        <pc:spChg chg="mod">
          <ac:chgData name="Nazish Shazady (2224320)" userId="S::2224320@student.uwtsd.ac.uk::e2ce2f7f-1b29-4b5e-a3b8-5e0048064849" providerId="AD" clId="Web-{4E606562-5CB7-D872-047C-9C99613A49C3}" dt="2023-02-15T13:13:17.196" v="174" actId="20577"/>
          <ac:spMkLst>
            <pc:docMk/>
            <pc:sldMk cId="1050094871" sldId="259"/>
            <ac:spMk id="3" creationId="{908CA1AC-346C-0F8F-B513-F555BE616915}"/>
          </ac:spMkLst>
        </pc:spChg>
        <pc:spChg chg="add mod">
          <ac:chgData name="Nazish Shazady (2224320)" userId="S::2224320@student.uwtsd.ac.uk::e2ce2f7f-1b29-4b5e-a3b8-5e0048064849" providerId="AD" clId="Web-{4E606562-5CB7-D872-047C-9C99613A49C3}" dt="2023-02-15T13:18:27.110" v="194"/>
          <ac:spMkLst>
            <pc:docMk/>
            <pc:sldMk cId="1050094871" sldId="259"/>
            <ac:spMk id="4" creationId="{EDE6FC88-EF30-C718-D5C4-FE3BBDBA9C2D}"/>
          </ac:spMkLst>
        </pc:spChg>
        <pc:spChg chg="add mod">
          <ac:chgData name="Nazish Shazady (2224320)" userId="S::2224320@student.uwtsd.ac.uk::e2ce2f7f-1b29-4b5e-a3b8-5e0048064849" providerId="AD" clId="Web-{4E606562-5CB7-D872-047C-9C99613A49C3}" dt="2023-02-15T13:18:27.110" v="194"/>
          <ac:spMkLst>
            <pc:docMk/>
            <pc:sldMk cId="1050094871" sldId="259"/>
            <ac:spMk id="5" creationId="{70A97AE8-0AB7-553B-83F2-C66EAB43F150}"/>
          </ac:spMkLst>
        </pc:spChg>
      </pc:sldChg>
      <pc:sldChg chg="addSp delSp modSp">
        <pc:chgData name="Nazish Shazady (2224320)" userId="S::2224320@student.uwtsd.ac.uk::e2ce2f7f-1b29-4b5e-a3b8-5e0048064849" providerId="AD" clId="Web-{4E606562-5CB7-D872-047C-9C99613A49C3}" dt="2023-02-15T13:49:36.848" v="465" actId="20577"/>
        <pc:sldMkLst>
          <pc:docMk/>
          <pc:sldMk cId="2370149118" sldId="260"/>
        </pc:sldMkLst>
        <pc:spChg chg="del">
          <ac:chgData name="Nazish Shazady (2224320)" userId="S::2224320@student.uwtsd.ac.uk::e2ce2f7f-1b29-4b5e-a3b8-5e0048064849" providerId="AD" clId="Web-{4E606562-5CB7-D872-047C-9C99613A49C3}" dt="2023-02-15T12:56:28.888" v="48"/>
          <ac:spMkLst>
            <pc:docMk/>
            <pc:sldMk cId="2370149118" sldId="260"/>
            <ac:spMk id="2" creationId="{F26D36A0-B5DB-A0F1-529F-F007BB50AC42}"/>
          </ac:spMkLst>
        </pc:spChg>
        <pc:spChg chg="mod">
          <ac:chgData name="Nazish Shazady (2224320)" userId="S::2224320@student.uwtsd.ac.uk::e2ce2f7f-1b29-4b5e-a3b8-5e0048064849" providerId="AD" clId="Web-{4E606562-5CB7-D872-047C-9C99613A49C3}" dt="2023-02-15T13:49:36.848" v="465" actId="20577"/>
          <ac:spMkLst>
            <pc:docMk/>
            <pc:sldMk cId="2370149118" sldId="260"/>
            <ac:spMk id="3" creationId="{8B87D77F-3C3F-CED2-BF71-70D8DEAF27D8}"/>
          </ac:spMkLst>
        </pc:spChg>
        <pc:spChg chg="add mod">
          <ac:chgData name="Nazish Shazady (2224320)" userId="S::2224320@student.uwtsd.ac.uk::e2ce2f7f-1b29-4b5e-a3b8-5e0048064849" providerId="AD" clId="Web-{4E606562-5CB7-D872-047C-9C99613A49C3}" dt="2023-02-15T13:18:12.579" v="192"/>
          <ac:spMkLst>
            <pc:docMk/>
            <pc:sldMk cId="2370149118" sldId="260"/>
            <ac:spMk id="4" creationId="{ACEF3BAC-6DD2-9A95-AECC-8EC4634C1DD9}"/>
          </ac:spMkLst>
        </pc:spChg>
        <pc:spChg chg="add mod">
          <ac:chgData name="Nazish Shazady (2224320)" userId="S::2224320@student.uwtsd.ac.uk::e2ce2f7f-1b29-4b5e-a3b8-5e0048064849" providerId="AD" clId="Web-{4E606562-5CB7-D872-047C-9C99613A49C3}" dt="2023-02-15T13:18:24.673" v="193"/>
          <ac:spMkLst>
            <pc:docMk/>
            <pc:sldMk cId="2370149118" sldId="260"/>
            <ac:spMk id="5" creationId="{9411D805-DDE7-ECD9-DEE7-CF8510E9DE69}"/>
          </ac:spMkLst>
        </pc:spChg>
      </pc:sldChg>
      <pc:sldChg chg="addSp modSp">
        <pc:chgData name="Nazish Shazady (2224320)" userId="S::2224320@student.uwtsd.ac.uk::e2ce2f7f-1b29-4b5e-a3b8-5e0048064849" providerId="AD" clId="Web-{4E606562-5CB7-D872-047C-9C99613A49C3}" dt="2023-02-15T13:18:27.110" v="194"/>
        <pc:sldMkLst>
          <pc:docMk/>
          <pc:sldMk cId="2196990383" sldId="261"/>
        </pc:sldMkLst>
        <pc:spChg chg="add mod">
          <ac:chgData name="Nazish Shazady (2224320)" userId="S::2224320@student.uwtsd.ac.uk::e2ce2f7f-1b29-4b5e-a3b8-5e0048064849" providerId="AD" clId="Web-{4E606562-5CB7-D872-047C-9C99613A49C3}" dt="2023-02-15T13:18:27.110" v="194"/>
          <ac:spMkLst>
            <pc:docMk/>
            <pc:sldMk cId="2196990383" sldId="261"/>
            <ac:spMk id="4" creationId="{BF1F5418-87C5-55E3-ADE7-36F2B8F2F95C}"/>
          </ac:spMkLst>
        </pc:spChg>
        <pc:spChg chg="add mod">
          <ac:chgData name="Nazish Shazady (2224320)" userId="S::2224320@student.uwtsd.ac.uk::e2ce2f7f-1b29-4b5e-a3b8-5e0048064849" providerId="AD" clId="Web-{4E606562-5CB7-D872-047C-9C99613A49C3}" dt="2023-02-15T13:18:27.110" v="194"/>
          <ac:spMkLst>
            <pc:docMk/>
            <pc:sldMk cId="2196990383" sldId="261"/>
            <ac:spMk id="5" creationId="{5146CC08-F32F-8454-4DE0-04DF9EB18D94}"/>
          </ac:spMkLst>
        </pc:spChg>
      </pc:sldChg>
      <pc:sldChg chg="addSp modSp">
        <pc:chgData name="Nazish Shazady (2224320)" userId="S::2224320@student.uwtsd.ac.uk::e2ce2f7f-1b29-4b5e-a3b8-5e0048064849" providerId="AD" clId="Web-{4E606562-5CB7-D872-047C-9C99613A49C3}" dt="2023-02-15T13:50:31.115" v="468" actId="20577"/>
        <pc:sldMkLst>
          <pc:docMk/>
          <pc:sldMk cId="3523403452" sldId="262"/>
        </pc:sldMkLst>
        <pc:spChg chg="mod">
          <ac:chgData name="Nazish Shazady (2224320)" userId="S::2224320@student.uwtsd.ac.uk::e2ce2f7f-1b29-4b5e-a3b8-5e0048064849" providerId="AD" clId="Web-{4E606562-5CB7-D872-047C-9C99613A49C3}" dt="2023-02-15T13:50:31.115" v="468" actId="20577"/>
          <ac:spMkLst>
            <pc:docMk/>
            <pc:sldMk cId="3523403452" sldId="262"/>
            <ac:spMk id="2" creationId="{3BFFD679-3B1F-8FDC-6D71-97759F45F0D6}"/>
          </ac:spMkLst>
        </pc:spChg>
        <pc:spChg chg="mod">
          <ac:chgData name="Nazish Shazady (2224320)" userId="S::2224320@student.uwtsd.ac.uk::e2ce2f7f-1b29-4b5e-a3b8-5e0048064849" providerId="AD" clId="Web-{4E606562-5CB7-D872-047C-9C99613A49C3}" dt="2023-02-15T13:49:57.052" v="466" actId="20577"/>
          <ac:spMkLst>
            <pc:docMk/>
            <pc:sldMk cId="3523403452" sldId="262"/>
            <ac:spMk id="3" creationId="{012A59E1-E7CD-F4CC-C83F-DE4715C6C7E2}"/>
          </ac:spMkLst>
        </pc:spChg>
        <pc:spChg chg="add mod">
          <ac:chgData name="Nazish Shazady (2224320)" userId="S::2224320@student.uwtsd.ac.uk::e2ce2f7f-1b29-4b5e-a3b8-5e0048064849" providerId="AD" clId="Web-{4E606562-5CB7-D872-047C-9C99613A49C3}" dt="2023-02-15T13:18:27.110" v="194"/>
          <ac:spMkLst>
            <pc:docMk/>
            <pc:sldMk cId="3523403452" sldId="262"/>
            <ac:spMk id="4" creationId="{62145407-5B92-E862-B943-A939D89117C0}"/>
          </ac:spMkLst>
        </pc:spChg>
        <pc:spChg chg="add mod">
          <ac:chgData name="Nazish Shazady (2224320)" userId="S::2224320@student.uwtsd.ac.uk::e2ce2f7f-1b29-4b5e-a3b8-5e0048064849" providerId="AD" clId="Web-{4E606562-5CB7-D872-047C-9C99613A49C3}" dt="2023-02-15T13:18:27.110" v="194"/>
          <ac:spMkLst>
            <pc:docMk/>
            <pc:sldMk cId="3523403452" sldId="262"/>
            <ac:spMk id="5" creationId="{4380F6C4-5ECE-472D-C295-14176725DA2C}"/>
          </ac:spMkLst>
        </pc:spChg>
      </pc:sldChg>
      <pc:sldMasterChg chg="mod modSldLayout">
        <pc:chgData name="Nazish Shazady (2224320)" userId="S::2224320@student.uwtsd.ac.uk::e2ce2f7f-1b29-4b5e-a3b8-5e0048064849" providerId="AD" clId="Web-{4E606562-5CB7-D872-047C-9C99613A49C3}" dt="2023-02-15T13:18:32.767" v="195"/>
        <pc:sldMasterMkLst>
          <pc:docMk/>
          <pc:sldMasterMk cId="1777679351" sldId="2147483881"/>
        </pc:sldMasterMkLst>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695135228" sldId="2147483882"/>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882308291" sldId="2147483883"/>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2725140231" sldId="2147483884"/>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2269007025" sldId="2147483885"/>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2540854270" sldId="2147483886"/>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228013192" sldId="2147483887"/>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868434906" sldId="2147483888"/>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702935281" sldId="2147483889"/>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1050445171" sldId="2147483890"/>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365255690" sldId="2147483891"/>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194601376" sldId="2147483892"/>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793203480" sldId="2147483893"/>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694511719" sldId="2147483894"/>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009276530" sldId="2147483895"/>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911930367" sldId="2147483896"/>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1975411638" sldId="2147483897"/>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834786421" sldId="214748389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5FEBCF-E0F3-4B09-84E0-062862D53C8E}"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2CBCCF5C-CEF5-495A-9B54-2875A0312058}">
      <dgm:prSet/>
      <dgm:spPr/>
      <dgm:t>
        <a:bodyPr/>
        <a:lstStyle/>
        <a:p>
          <a:pPr>
            <a:lnSpc>
              <a:spcPct val="100000"/>
            </a:lnSpc>
          </a:pPr>
          <a:r>
            <a:rPr lang="en-US">
              <a:latin typeface="Arial Nova"/>
            </a:rPr>
            <a:t>Recent studies suggest the</a:t>
          </a:r>
          <a:r>
            <a:rPr lang="en-GB">
              <a:latin typeface="Arial Nova"/>
            </a:rPr>
            <a:t> </a:t>
          </a:r>
          <a:r>
            <a:rPr lang="en-US">
              <a:latin typeface="Arial Nova"/>
            </a:rPr>
            <a:t>using study and work-related methods is most definitely all about the digital skill side. Whether its </a:t>
          </a:r>
          <a:r>
            <a:rPr lang="en-US" i="1">
              <a:latin typeface="Arial Nova"/>
            </a:rPr>
            <a:t>communicating </a:t>
          </a:r>
          <a:r>
            <a:rPr lang="en-US">
              <a:latin typeface="Arial Nova"/>
            </a:rPr>
            <a:t>through mobile devices, tablets or computers. this has become an important part in individual life. It's made life a lot easier for students at it allows easy access to make your way around education.</a:t>
          </a:r>
        </a:p>
      </dgm:t>
    </dgm:pt>
    <dgm:pt modelId="{0C44E19D-082B-4C58-A981-94B6262C0A0A}" type="parTrans" cxnId="{60495728-71F2-4B3F-9975-DE71A1D9752D}">
      <dgm:prSet/>
      <dgm:spPr/>
      <dgm:t>
        <a:bodyPr/>
        <a:lstStyle/>
        <a:p>
          <a:endParaRPr lang="en-US"/>
        </a:p>
      </dgm:t>
    </dgm:pt>
    <dgm:pt modelId="{04A59A3A-16AF-4F12-8AB0-566E6B54AF7A}" type="sibTrans" cxnId="{60495728-71F2-4B3F-9975-DE71A1D9752D}">
      <dgm:prSet/>
      <dgm:spPr/>
      <dgm:t>
        <a:bodyPr/>
        <a:lstStyle/>
        <a:p>
          <a:pPr>
            <a:lnSpc>
              <a:spcPct val="100000"/>
            </a:lnSpc>
          </a:pPr>
          <a:endParaRPr lang="en-US"/>
        </a:p>
      </dgm:t>
    </dgm:pt>
    <dgm:pt modelId="{189D1DEF-F143-4B17-8A2A-3B7027F0B3FF}">
      <dgm:prSet/>
      <dgm:spPr/>
      <dgm:t>
        <a:bodyPr/>
        <a:lstStyle/>
        <a:p>
          <a:pPr>
            <a:lnSpc>
              <a:spcPct val="100000"/>
            </a:lnSpc>
          </a:pPr>
          <a:r>
            <a:rPr lang="en-GB">
              <a:latin typeface="Arial Nova"/>
            </a:rPr>
            <a:t>We will be carrying out a survey in week 7 to see if students in UWTSD are confident in using their digital skills.</a:t>
          </a:r>
          <a:endParaRPr lang="en-US">
            <a:latin typeface="Arial Nova"/>
          </a:endParaRPr>
        </a:p>
      </dgm:t>
    </dgm:pt>
    <dgm:pt modelId="{A5DEFA90-0AA4-4BD0-857B-D3FB49CCFB94}" type="parTrans" cxnId="{A43A6AE2-A191-4DE0-8CA5-B6DA832DDB7C}">
      <dgm:prSet/>
      <dgm:spPr/>
      <dgm:t>
        <a:bodyPr/>
        <a:lstStyle/>
        <a:p>
          <a:endParaRPr lang="en-US"/>
        </a:p>
      </dgm:t>
    </dgm:pt>
    <dgm:pt modelId="{490B345C-6051-4C83-BFF2-17CF48CDE65D}" type="sibTrans" cxnId="{A43A6AE2-A191-4DE0-8CA5-B6DA832DDB7C}">
      <dgm:prSet/>
      <dgm:spPr/>
      <dgm:t>
        <a:bodyPr/>
        <a:lstStyle/>
        <a:p>
          <a:pPr>
            <a:lnSpc>
              <a:spcPct val="100000"/>
            </a:lnSpc>
          </a:pPr>
          <a:endParaRPr lang="en-US"/>
        </a:p>
      </dgm:t>
    </dgm:pt>
    <dgm:pt modelId="{976A3D75-F634-407B-9914-FE03E2AAD946}">
      <dgm:prSet/>
      <dgm:spPr/>
      <dgm:t>
        <a:bodyPr/>
        <a:lstStyle/>
        <a:p>
          <a:pPr>
            <a:lnSpc>
              <a:spcPct val="100000"/>
            </a:lnSpc>
          </a:pPr>
          <a:r>
            <a:rPr lang="en-US">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a:latin typeface="Arial Nova"/>
            </a:rPr>
            <a:t> It is</a:t>
          </a:r>
          <a:r>
            <a:rPr lang="en-US">
              <a:latin typeface="Arial Nova"/>
            </a:rPr>
            <a:t> important to utilize digital tools and learn the skills required to be able to work effectively.</a:t>
          </a:r>
        </a:p>
      </dgm:t>
    </dgm:pt>
    <dgm:pt modelId="{AA1FC83E-7799-4792-9523-BF433C12EC1F}" type="parTrans" cxnId="{DE26A894-7D93-4B25-85AC-E41E58E532A8}">
      <dgm:prSet/>
      <dgm:spPr/>
      <dgm:t>
        <a:bodyPr/>
        <a:lstStyle/>
        <a:p>
          <a:endParaRPr lang="en-US"/>
        </a:p>
      </dgm:t>
    </dgm:pt>
    <dgm:pt modelId="{4EFBA12A-DFF0-47C9-8198-BDE626295BBA}" type="sibTrans" cxnId="{DE26A894-7D93-4B25-85AC-E41E58E532A8}">
      <dgm:prSet/>
      <dgm:spPr/>
      <dgm:t>
        <a:bodyPr/>
        <a:lstStyle/>
        <a:p>
          <a:endParaRPr lang="en-US"/>
        </a:p>
      </dgm:t>
    </dgm:pt>
    <dgm:pt modelId="{281D87B1-2F9F-4FFD-801D-ACC4EE439D32}" type="pres">
      <dgm:prSet presAssocID="{D75FEBCF-E0F3-4B09-84E0-062862D53C8E}" presName="root" presStyleCnt="0">
        <dgm:presLayoutVars>
          <dgm:dir/>
          <dgm:resizeHandles val="exact"/>
        </dgm:presLayoutVars>
      </dgm:prSet>
      <dgm:spPr/>
    </dgm:pt>
    <dgm:pt modelId="{9E1BBFED-468A-4D84-8E53-7D6999ACF387}" type="pres">
      <dgm:prSet presAssocID="{2CBCCF5C-CEF5-495A-9B54-2875A0312058}" presName="compNode" presStyleCnt="0"/>
      <dgm:spPr/>
    </dgm:pt>
    <dgm:pt modelId="{EC154FF6-F47B-4016-9189-44AE6DF5A654}" type="pres">
      <dgm:prSet presAssocID="{2CBCCF5C-CEF5-495A-9B54-2875A0312058}" presName="bgRect" presStyleLbl="bgShp" presStyleIdx="0" presStyleCnt="3"/>
      <dgm:spPr/>
    </dgm:pt>
    <dgm:pt modelId="{9ED847A6-358C-4DA6-BE65-025B12FFCD9E}" type="pres">
      <dgm:prSet presAssocID="{2CBCCF5C-CEF5-495A-9B54-2875A03120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F1F5F63-DA79-4FCD-9347-D95528C0C5EB}" type="pres">
      <dgm:prSet presAssocID="{2CBCCF5C-CEF5-495A-9B54-2875A0312058}" presName="spaceRect" presStyleCnt="0"/>
      <dgm:spPr/>
    </dgm:pt>
    <dgm:pt modelId="{DC69B403-2A66-4E91-8C91-65E7E7FCE0BB}" type="pres">
      <dgm:prSet presAssocID="{2CBCCF5C-CEF5-495A-9B54-2875A0312058}" presName="parTx" presStyleLbl="revTx" presStyleIdx="0" presStyleCnt="3">
        <dgm:presLayoutVars>
          <dgm:chMax val="0"/>
          <dgm:chPref val="0"/>
        </dgm:presLayoutVars>
      </dgm:prSet>
      <dgm:spPr/>
    </dgm:pt>
    <dgm:pt modelId="{F8E6BA59-649C-47C8-8E0B-132FE4B6C917}" type="pres">
      <dgm:prSet presAssocID="{04A59A3A-16AF-4F12-8AB0-566E6B54AF7A}" presName="sibTrans" presStyleCnt="0"/>
      <dgm:spPr/>
    </dgm:pt>
    <dgm:pt modelId="{62D791E2-9C8A-4A94-B53E-43371F50A093}" type="pres">
      <dgm:prSet presAssocID="{189D1DEF-F143-4B17-8A2A-3B7027F0B3FF}" presName="compNode" presStyleCnt="0"/>
      <dgm:spPr/>
    </dgm:pt>
    <dgm:pt modelId="{358C952D-FB92-4206-980A-D1836E8C66FC}" type="pres">
      <dgm:prSet presAssocID="{189D1DEF-F143-4B17-8A2A-3B7027F0B3FF}" presName="bgRect" presStyleLbl="bgShp" presStyleIdx="1" presStyleCnt="3"/>
      <dgm:spPr/>
    </dgm:pt>
    <dgm:pt modelId="{40A1AC20-7F77-4E8C-BDD4-C06436525793}" type="pres">
      <dgm:prSet presAssocID="{189D1DEF-F143-4B17-8A2A-3B7027F0B3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pboard"/>
        </a:ext>
      </dgm:extLst>
    </dgm:pt>
    <dgm:pt modelId="{65ECC402-742A-4B67-AA33-FA845BC83444}" type="pres">
      <dgm:prSet presAssocID="{189D1DEF-F143-4B17-8A2A-3B7027F0B3FF}" presName="spaceRect" presStyleCnt="0"/>
      <dgm:spPr/>
    </dgm:pt>
    <dgm:pt modelId="{F244A44E-D55B-4673-AFD2-A404FF8A1109}" type="pres">
      <dgm:prSet presAssocID="{189D1DEF-F143-4B17-8A2A-3B7027F0B3FF}" presName="parTx" presStyleLbl="revTx" presStyleIdx="1" presStyleCnt="3">
        <dgm:presLayoutVars>
          <dgm:chMax val="0"/>
          <dgm:chPref val="0"/>
        </dgm:presLayoutVars>
      </dgm:prSet>
      <dgm:spPr/>
    </dgm:pt>
    <dgm:pt modelId="{C9FB780C-5AF7-483F-914E-5C1C8D42D48F}" type="pres">
      <dgm:prSet presAssocID="{490B345C-6051-4C83-BFF2-17CF48CDE65D}" presName="sibTrans" presStyleCnt="0"/>
      <dgm:spPr/>
    </dgm:pt>
    <dgm:pt modelId="{63675DBF-AEA5-47B2-8186-8B77F0D28A2C}" type="pres">
      <dgm:prSet presAssocID="{976A3D75-F634-407B-9914-FE03E2AAD946}" presName="compNode" presStyleCnt="0"/>
      <dgm:spPr/>
    </dgm:pt>
    <dgm:pt modelId="{ADF69CF9-37D4-4807-9AA9-E6ACFE93117F}" type="pres">
      <dgm:prSet presAssocID="{976A3D75-F634-407B-9914-FE03E2AAD946}" presName="bgRect" presStyleLbl="bgShp" presStyleIdx="2" presStyleCnt="3"/>
      <dgm:spPr/>
    </dgm:pt>
    <dgm:pt modelId="{4AF377FC-41A5-4DD0-BF42-E821ADCA71E3}" type="pres">
      <dgm:prSet presAssocID="{976A3D75-F634-407B-9914-FE03E2AAD9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170428D3-D9D4-4DC7-B1FE-3AE8CF181137}" type="pres">
      <dgm:prSet presAssocID="{976A3D75-F634-407B-9914-FE03E2AAD946}" presName="spaceRect" presStyleCnt="0"/>
      <dgm:spPr/>
    </dgm:pt>
    <dgm:pt modelId="{B75090F9-4DE2-4644-ACBF-7282B19B7C69}" type="pres">
      <dgm:prSet presAssocID="{976A3D75-F634-407B-9914-FE03E2AAD946}" presName="parTx" presStyleLbl="revTx" presStyleIdx="2" presStyleCnt="3">
        <dgm:presLayoutVars>
          <dgm:chMax val="0"/>
          <dgm:chPref val="0"/>
        </dgm:presLayoutVars>
      </dgm:prSet>
      <dgm:spPr/>
    </dgm:pt>
  </dgm:ptLst>
  <dgm:cxnLst>
    <dgm:cxn modelId="{02601428-F0CA-4D01-A561-D412DCDE077F}" type="presOf" srcId="{189D1DEF-F143-4B17-8A2A-3B7027F0B3FF}" destId="{F244A44E-D55B-4673-AFD2-A404FF8A1109}" srcOrd="0" destOrd="0" presId="urn:microsoft.com/office/officeart/2018/2/layout/IconVerticalSolidList"/>
    <dgm:cxn modelId="{60495728-71F2-4B3F-9975-DE71A1D9752D}" srcId="{D75FEBCF-E0F3-4B09-84E0-062862D53C8E}" destId="{2CBCCF5C-CEF5-495A-9B54-2875A0312058}" srcOrd="0" destOrd="0" parTransId="{0C44E19D-082B-4C58-A981-94B6262C0A0A}" sibTransId="{04A59A3A-16AF-4F12-8AB0-566E6B54AF7A}"/>
    <dgm:cxn modelId="{ED5E6A66-75E7-431E-8338-44A9D09DF9B4}" type="presOf" srcId="{976A3D75-F634-407B-9914-FE03E2AAD946}" destId="{B75090F9-4DE2-4644-ACBF-7282B19B7C69}" srcOrd="0" destOrd="0" presId="urn:microsoft.com/office/officeart/2018/2/layout/IconVerticalSolidList"/>
    <dgm:cxn modelId="{BE85AF67-E7CA-4663-BB37-8911A98AB1D1}" type="presOf" srcId="{2CBCCF5C-CEF5-495A-9B54-2875A0312058}" destId="{DC69B403-2A66-4E91-8C91-65E7E7FCE0BB}" srcOrd="0" destOrd="0" presId="urn:microsoft.com/office/officeart/2018/2/layout/IconVerticalSolidList"/>
    <dgm:cxn modelId="{DE26A894-7D93-4B25-85AC-E41E58E532A8}" srcId="{D75FEBCF-E0F3-4B09-84E0-062862D53C8E}" destId="{976A3D75-F634-407B-9914-FE03E2AAD946}" srcOrd="2" destOrd="0" parTransId="{AA1FC83E-7799-4792-9523-BF433C12EC1F}" sibTransId="{4EFBA12A-DFF0-47C9-8198-BDE626295BBA}"/>
    <dgm:cxn modelId="{C93D04A9-BDFE-4C40-BA5B-4E6956887883}" type="presOf" srcId="{D75FEBCF-E0F3-4B09-84E0-062862D53C8E}" destId="{281D87B1-2F9F-4FFD-801D-ACC4EE439D32}" srcOrd="0" destOrd="0" presId="urn:microsoft.com/office/officeart/2018/2/layout/IconVerticalSolidList"/>
    <dgm:cxn modelId="{A43A6AE2-A191-4DE0-8CA5-B6DA832DDB7C}" srcId="{D75FEBCF-E0F3-4B09-84E0-062862D53C8E}" destId="{189D1DEF-F143-4B17-8A2A-3B7027F0B3FF}" srcOrd="1" destOrd="0" parTransId="{A5DEFA90-0AA4-4BD0-857B-D3FB49CCFB94}" sibTransId="{490B345C-6051-4C83-BFF2-17CF48CDE65D}"/>
    <dgm:cxn modelId="{384CAB8C-C2B8-42D0-B25A-02ADBEDE2E0D}" type="presParOf" srcId="{281D87B1-2F9F-4FFD-801D-ACC4EE439D32}" destId="{9E1BBFED-468A-4D84-8E53-7D6999ACF387}" srcOrd="0" destOrd="0" presId="urn:microsoft.com/office/officeart/2018/2/layout/IconVerticalSolidList"/>
    <dgm:cxn modelId="{C327D050-6970-4382-AF6F-C56080008103}" type="presParOf" srcId="{9E1BBFED-468A-4D84-8E53-7D6999ACF387}" destId="{EC154FF6-F47B-4016-9189-44AE6DF5A654}" srcOrd="0" destOrd="0" presId="urn:microsoft.com/office/officeart/2018/2/layout/IconVerticalSolidList"/>
    <dgm:cxn modelId="{8EEAB463-FDD0-4899-8AFB-F3833ECD59BA}" type="presParOf" srcId="{9E1BBFED-468A-4D84-8E53-7D6999ACF387}" destId="{9ED847A6-358C-4DA6-BE65-025B12FFCD9E}" srcOrd="1" destOrd="0" presId="urn:microsoft.com/office/officeart/2018/2/layout/IconVerticalSolidList"/>
    <dgm:cxn modelId="{48D78772-9AB2-419C-BF39-4DE5E3667120}" type="presParOf" srcId="{9E1BBFED-468A-4D84-8E53-7D6999ACF387}" destId="{5F1F5F63-DA79-4FCD-9347-D95528C0C5EB}" srcOrd="2" destOrd="0" presId="urn:microsoft.com/office/officeart/2018/2/layout/IconVerticalSolidList"/>
    <dgm:cxn modelId="{0FC86EA8-7D18-491A-B900-9AC042F1BDB8}" type="presParOf" srcId="{9E1BBFED-468A-4D84-8E53-7D6999ACF387}" destId="{DC69B403-2A66-4E91-8C91-65E7E7FCE0BB}" srcOrd="3" destOrd="0" presId="urn:microsoft.com/office/officeart/2018/2/layout/IconVerticalSolidList"/>
    <dgm:cxn modelId="{93F05532-86D5-43FF-B61C-5254F86230C5}" type="presParOf" srcId="{281D87B1-2F9F-4FFD-801D-ACC4EE439D32}" destId="{F8E6BA59-649C-47C8-8E0B-132FE4B6C917}" srcOrd="1" destOrd="0" presId="urn:microsoft.com/office/officeart/2018/2/layout/IconVerticalSolidList"/>
    <dgm:cxn modelId="{8C2AD8F9-47D8-46FE-A75A-0CE38C90AF89}" type="presParOf" srcId="{281D87B1-2F9F-4FFD-801D-ACC4EE439D32}" destId="{62D791E2-9C8A-4A94-B53E-43371F50A093}" srcOrd="2" destOrd="0" presId="urn:microsoft.com/office/officeart/2018/2/layout/IconVerticalSolidList"/>
    <dgm:cxn modelId="{EB7E7FE1-15F3-4D13-B697-A57980A6AF06}" type="presParOf" srcId="{62D791E2-9C8A-4A94-B53E-43371F50A093}" destId="{358C952D-FB92-4206-980A-D1836E8C66FC}" srcOrd="0" destOrd="0" presId="urn:microsoft.com/office/officeart/2018/2/layout/IconVerticalSolidList"/>
    <dgm:cxn modelId="{09DFEDFF-6458-47DA-AE2E-3274DBE89693}" type="presParOf" srcId="{62D791E2-9C8A-4A94-B53E-43371F50A093}" destId="{40A1AC20-7F77-4E8C-BDD4-C06436525793}" srcOrd="1" destOrd="0" presId="urn:microsoft.com/office/officeart/2018/2/layout/IconVerticalSolidList"/>
    <dgm:cxn modelId="{93128F01-AC88-4E82-82BB-141A6018ED71}" type="presParOf" srcId="{62D791E2-9C8A-4A94-B53E-43371F50A093}" destId="{65ECC402-742A-4B67-AA33-FA845BC83444}" srcOrd="2" destOrd="0" presId="urn:microsoft.com/office/officeart/2018/2/layout/IconVerticalSolidList"/>
    <dgm:cxn modelId="{2AB29A23-F723-4D6C-B839-FB0437CC3A25}" type="presParOf" srcId="{62D791E2-9C8A-4A94-B53E-43371F50A093}" destId="{F244A44E-D55B-4673-AFD2-A404FF8A1109}" srcOrd="3" destOrd="0" presId="urn:microsoft.com/office/officeart/2018/2/layout/IconVerticalSolidList"/>
    <dgm:cxn modelId="{D36ACFFB-BFB8-4AA9-8198-41B18DD5996A}" type="presParOf" srcId="{281D87B1-2F9F-4FFD-801D-ACC4EE439D32}" destId="{C9FB780C-5AF7-483F-914E-5C1C8D42D48F}" srcOrd="3" destOrd="0" presId="urn:microsoft.com/office/officeart/2018/2/layout/IconVerticalSolidList"/>
    <dgm:cxn modelId="{DE012E0E-912F-4AD5-8D6C-1E12B4EADDD5}" type="presParOf" srcId="{281D87B1-2F9F-4FFD-801D-ACC4EE439D32}" destId="{63675DBF-AEA5-47B2-8186-8B77F0D28A2C}" srcOrd="4" destOrd="0" presId="urn:microsoft.com/office/officeart/2018/2/layout/IconVerticalSolidList"/>
    <dgm:cxn modelId="{441D0C10-0750-4450-BD53-0850A70A1174}" type="presParOf" srcId="{63675DBF-AEA5-47B2-8186-8B77F0D28A2C}" destId="{ADF69CF9-37D4-4807-9AA9-E6ACFE93117F}" srcOrd="0" destOrd="0" presId="urn:microsoft.com/office/officeart/2018/2/layout/IconVerticalSolidList"/>
    <dgm:cxn modelId="{216E5461-4D2E-4A79-B307-B6E3ED0A0C77}" type="presParOf" srcId="{63675DBF-AEA5-47B2-8186-8B77F0D28A2C}" destId="{4AF377FC-41A5-4DD0-BF42-E821ADCA71E3}" srcOrd="1" destOrd="0" presId="urn:microsoft.com/office/officeart/2018/2/layout/IconVerticalSolidList"/>
    <dgm:cxn modelId="{633790B5-8770-4085-B399-69C8DCA4489A}" type="presParOf" srcId="{63675DBF-AEA5-47B2-8186-8B77F0D28A2C}" destId="{170428D3-D9D4-4DC7-B1FE-3AE8CF181137}" srcOrd="2" destOrd="0" presId="urn:microsoft.com/office/officeart/2018/2/layout/IconVerticalSolidList"/>
    <dgm:cxn modelId="{E496FF23-85EA-47EE-BA81-5AB528FE35BB}" type="presParOf" srcId="{63675DBF-AEA5-47B2-8186-8B77F0D28A2C}" destId="{B75090F9-4DE2-4644-ACBF-7282B19B7C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A7FDE8-37DB-42EA-8879-A040C55DF6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BEEF5B-70F0-4300-86E0-CA813E8E53DC}">
      <dgm:prSet/>
      <dgm:spPr/>
      <dgm:t>
        <a:bodyPr/>
        <a:lstStyle/>
        <a:p>
          <a:r>
            <a:rPr lang="en-GB"/>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information.</a:t>
          </a:r>
          <a:endParaRPr lang="en-US"/>
        </a:p>
      </dgm:t>
    </dgm:pt>
    <dgm:pt modelId="{27D74FD3-8176-404B-B841-BBFC68F18DEB}" type="parTrans" cxnId="{98FE74D0-C29D-4354-9DD5-5892E523CC6A}">
      <dgm:prSet/>
      <dgm:spPr/>
      <dgm:t>
        <a:bodyPr/>
        <a:lstStyle/>
        <a:p>
          <a:endParaRPr lang="en-US"/>
        </a:p>
      </dgm:t>
    </dgm:pt>
    <dgm:pt modelId="{7902446F-F613-4A5F-AAEF-96C0790A1243}" type="sibTrans" cxnId="{98FE74D0-C29D-4354-9DD5-5892E523CC6A}">
      <dgm:prSet/>
      <dgm:spPr/>
      <dgm:t>
        <a:bodyPr/>
        <a:lstStyle/>
        <a:p>
          <a:endParaRPr lang="en-US"/>
        </a:p>
      </dgm:t>
    </dgm:pt>
    <dgm:pt modelId="{AA16B294-C276-41ED-B6A5-3A2F2DC2306C}">
      <dgm:prSet/>
      <dgm:spPr/>
      <dgm:t>
        <a:bodyPr/>
        <a:lstStyle/>
        <a:p>
          <a:r>
            <a:rPr lang="en-GB"/>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endParaRPr lang="en-US"/>
        </a:p>
      </dgm:t>
    </dgm:pt>
    <dgm:pt modelId="{2A7C181B-1295-49C0-A0B9-91EEA3324C11}" type="parTrans" cxnId="{17693C30-A469-4309-9BEE-9FCAE5FDC5BC}">
      <dgm:prSet/>
      <dgm:spPr/>
      <dgm:t>
        <a:bodyPr/>
        <a:lstStyle/>
        <a:p>
          <a:endParaRPr lang="en-US"/>
        </a:p>
      </dgm:t>
    </dgm:pt>
    <dgm:pt modelId="{87CE193F-477A-4A41-95AE-8A5086EA641A}" type="sibTrans" cxnId="{17693C30-A469-4309-9BEE-9FCAE5FDC5BC}">
      <dgm:prSet/>
      <dgm:spPr/>
      <dgm:t>
        <a:bodyPr/>
        <a:lstStyle/>
        <a:p>
          <a:endParaRPr lang="en-US"/>
        </a:p>
      </dgm:t>
    </dgm:pt>
    <dgm:pt modelId="{F68CCCCB-E29F-4CEE-853D-62D6A67D41ED}">
      <dgm:prSet/>
      <dgm:spPr/>
      <dgm:t>
        <a:bodyPr/>
        <a:lstStyle/>
        <a:p>
          <a:r>
            <a:rPr lang="en-GB"/>
            <a:t>Credit goes to Charles Babbage for inventing computers which has made life so much efficient. Babbage, (1837) </a:t>
          </a:r>
          <a:endParaRPr lang="en-US"/>
        </a:p>
      </dgm:t>
    </dgm:pt>
    <dgm:pt modelId="{660F9A67-8935-46D7-B83C-5EDE1679524A}" type="parTrans" cxnId="{66323390-EB35-4259-8B17-10D6FE6D0919}">
      <dgm:prSet/>
      <dgm:spPr/>
      <dgm:t>
        <a:bodyPr/>
        <a:lstStyle/>
        <a:p>
          <a:endParaRPr lang="en-US"/>
        </a:p>
      </dgm:t>
    </dgm:pt>
    <dgm:pt modelId="{30F1A02C-EBDA-47EE-98BE-8C7345DC9F6A}" type="sibTrans" cxnId="{66323390-EB35-4259-8B17-10D6FE6D0919}">
      <dgm:prSet/>
      <dgm:spPr/>
      <dgm:t>
        <a:bodyPr/>
        <a:lstStyle/>
        <a:p>
          <a:endParaRPr lang="en-US"/>
        </a:p>
      </dgm:t>
    </dgm:pt>
    <dgm:pt modelId="{61F478B1-78F4-460E-9C4A-AED1709F7287}" type="pres">
      <dgm:prSet presAssocID="{DFA7FDE8-37DB-42EA-8879-A040C55DF632}" presName="root" presStyleCnt="0">
        <dgm:presLayoutVars>
          <dgm:dir/>
          <dgm:resizeHandles val="exact"/>
        </dgm:presLayoutVars>
      </dgm:prSet>
      <dgm:spPr/>
    </dgm:pt>
    <dgm:pt modelId="{5F55D36D-F1E5-4F04-85E8-ACD61D8F604B}" type="pres">
      <dgm:prSet presAssocID="{1ABEEF5B-70F0-4300-86E0-CA813E8E53DC}" presName="compNode" presStyleCnt="0"/>
      <dgm:spPr/>
    </dgm:pt>
    <dgm:pt modelId="{6110F1E7-4F71-40A7-B36A-A7FF8C8D8DD0}" type="pres">
      <dgm:prSet presAssocID="{1ABEEF5B-70F0-4300-86E0-CA813E8E53DC}" presName="bgRect" presStyleLbl="bgShp" presStyleIdx="0" presStyleCnt="3"/>
      <dgm:spPr/>
    </dgm:pt>
    <dgm:pt modelId="{CFCD7C98-AB4A-47D9-A8D4-828477178242}" type="pres">
      <dgm:prSet presAssocID="{1ABEEF5B-70F0-4300-86E0-CA813E8E53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9FDE4520-BD71-47D9-A6FE-25065D93F3FE}" type="pres">
      <dgm:prSet presAssocID="{1ABEEF5B-70F0-4300-86E0-CA813E8E53DC}" presName="spaceRect" presStyleCnt="0"/>
      <dgm:spPr/>
    </dgm:pt>
    <dgm:pt modelId="{45DD3F91-EF95-4A26-A678-2D9A1931403D}" type="pres">
      <dgm:prSet presAssocID="{1ABEEF5B-70F0-4300-86E0-CA813E8E53DC}" presName="parTx" presStyleLbl="revTx" presStyleIdx="0" presStyleCnt="3">
        <dgm:presLayoutVars>
          <dgm:chMax val="0"/>
          <dgm:chPref val="0"/>
        </dgm:presLayoutVars>
      </dgm:prSet>
      <dgm:spPr/>
    </dgm:pt>
    <dgm:pt modelId="{526A0C38-1EC3-4780-8F93-CD2E904C86B7}" type="pres">
      <dgm:prSet presAssocID="{7902446F-F613-4A5F-AAEF-96C0790A1243}" presName="sibTrans" presStyleCnt="0"/>
      <dgm:spPr/>
    </dgm:pt>
    <dgm:pt modelId="{3022F116-6487-4612-939F-2D2E4C3913D4}" type="pres">
      <dgm:prSet presAssocID="{AA16B294-C276-41ED-B6A5-3A2F2DC2306C}" presName="compNode" presStyleCnt="0"/>
      <dgm:spPr/>
    </dgm:pt>
    <dgm:pt modelId="{77AAAB27-360E-45B2-B63E-5D539532436B}" type="pres">
      <dgm:prSet presAssocID="{AA16B294-C276-41ED-B6A5-3A2F2DC2306C}" presName="bgRect" presStyleLbl="bgShp" presStyleIdx="1" presStyleCnt="3"/>
      <dgm:spPr/>
    </dgm:pt>
    <dgm:pt modelId="{C273935C-9668-41AA-BA74-8553AEABFFC2}" type="pres">
      <dgm:prSet presAssocID="{AA16B294-C276-41ED-B6A5-3A2F2DC230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B7015D6B-0B4B-4583-B4BF-DD774FE87235}" type="pres">
      <dgm:prSet presAssocID="{AA16B294-C276-41ED-B6A5-3A2F2DC2306C}" presName="spaceRect" presStyleCnt="0"/>
      <dgm:spPr/>
    </dgm:pt>
    <dgm:pt modelId="{D4B51A4A-50C8-4F9F-8A2B-B4E54859CA49}" type="pres">
      <dgm:prSet presAssocID="{AA16B294-C276-41ED-B6A5-3A2F2DC2306C}" presName="parTx" presStyleLbl="revTx" presStyleIdx="1" presStyleCnt="3">
        <dgm:presLayoutVars>
          <dgm:chMax val="0"/>
          <dgm:chPref val="0"/>
        </dgm:presLayoutVars>
      </dgm:prSet>
      <dgm:spPr/>
    </dgm:pt>
    <dgm:pt modelId="{0D3D14AE-8D72-4F96-B3A2-2B6ACCF8AD3E}" type="pres">
      <dgm:prSet presAssocID="{87CE193F-477A-4A41-95AE-8A5086EA641A}" presName="sibTrans" presStyleCnt="0"/>
      <dgm:spPr/>
    </dgm:pt>
    <dgm:pt modelId="{7BD6A4F1-7096-4D35-97DA-BBBD05D0A373}" type="pres">
      <dgm:prSet presAssocID="{F68CCCCB-E29F-4CEE-853D-62D6A67D41ED}" presName="compNode" presStyleCnt="0"/>
      <dgm:spPr/>
    </dgm:pt>
    <dgm:pt modelId="{3A93DCD4-BD5E-40C9-A6D2-66E146E1D0A6}" type="pres">
      <dgm:prSet presAssocID="{F68CCCCB-E29F-4CEE-853D-62D6A67D41ED}" presName="bgRect" presStyleLbl="bgShp" presStyleIdx="2" presStyleCnt="3"/>
      <dgm:spPr/>
    </dgm:pt>
    <dgm:pt modelId="{5782C3B0-A2FB-4BF1-90F3-0D73E8D38505}" type="pres">
      <dgm:prSet presAssocID="{F68CCCCB-E29F-4CEE-853D-62D6A67D41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497302F0-A87C-4E38-B3E9-2BBB76AA4E77}" type="pres">
      <dgm:prSet presAssocID="{F68CCCCB-E29F-4CEE-853D-62D6A67D41ED}" presName="spaceRect" presStyleCnt="0"/>
      <dgm:spPr/>
    </dgm:pt>
    <dgm:pt modelId="{B90D740C-3074-4076-988A-3FFFBBE81A89}" type="pres">
      <dgm:prSet presAssocID="{F68CCCCB-E29F-4CEE-853D-62D6A67D41ED}" presName="parTx" presStyleLbl="revTx" presStyleIdx="2" presStyleCnt="3">
        <dgm:presLayoutVars>
          <dgm:chMax val="0"/>
          <dgm:chPref val="0"/>
        </dgm:presLayoutVars>
      </dgm:prSet>
      <dgm:spPr/>
    </dgm:pt>
  </dgm:ptLst>
  <dgm:cxnLst>
    <dgm:cxn modelId="{17693C30-A469-4309-9BEE-9FCAE5FDC5BC}" srcId="{DFA7FDE8-37DB-42EA-8879-A040C55DF632}" destId="{AA16B294-C276-41ED-B6A5-3A2F2DC2306C}" srcOrd="1" destOrd="0" parTransId="{2A7C181B-1295-49C0-A0B9-91EEA3324C11}" sibTransId="{87CE193F-477A-4A41-95AE-8A5086EA641A}"/>
    <dgm:cxn modelId="{A8999C60-DC90-4742-985A-75963BD2F7D1}" type="presOf" srcId="{AA16B294-C276-41ED-B6A5-3A2F2DC2306C}" destId="{D4B51A4A-50C8-4F9F-8A2B-B4E54859CA49}" srcOrd="0" destOrd="0" presId="urn:microsoft.com/office/officeart/2018/2/layout/IconVerticalSolidList"/>
    <dgm:cxn modelId="{66323390-EB35-4259-8B17-10D6FE6D0919}" srcId="{DFA7FDE8-37DB-42EA-8879-A040C55DF632}" destId="{F68CCCCB-E29F-4CEE-853D-62D6A67D41ED}" srcOrd="2" destOrd="0" parTransId="{660F9A67-8935-46D7-B83C-5EDE1679524A}" sibTransId="{30F1A02C-EBDA-47EE-98BE-8C7345DC9F6A}"/>
    <dgm:cxn modelId="{98FE74D0-C29D-4354-9DD5-5892E523CC6A}" srcId="{DFA7FDE8-37DB-42EA-8879-A040C55DF632}" destId="{1ABEEF5B-70F0-4300-86E0-CA813E8E53DC}" srcOrd="0" destOrd="0" parTransId="{27D74FD3-8176-404B-B841-BBFC68F18DEB}" sibTransId="{7902446F-F613-4A5F-AAEF-96C0790A1243}"/>
    <dgm:cxn modelId="{7A0B88D8-4AE7-4A35-975B-B84FC0A2B270}" type="presOf" srcId="{DFA7FDE8-37DB-42EA-8879-A040C55DF632}" destId="{61F478B1-78F4-460E-9C4A-AED1709F7287}" srcOrd="0" destOrd="0" presId="urn:microsoft.com/office/officeart/2018/2/layout/IconVerticalSolidList"/>
    <dgm:cxn modelId="{BCC7E5E6-31D2-4704-A1E3-BC6C99D37336}" type="presOf" srcId="{F68CCCCB-E29F-4CEE-853D-62D6A67D41ED}" destId="{B90D740C-3074-4076-988A-3FFFBBE81A89}" srcOrd="0" destOrd="0" presId="urn:microsoft.com/office/officeart/2018/2/layout/IconVerticalSolidList"/>
    <dgm:cxn modelId="{74FDCCF9-5F39-4688-ABDE-867E8E1E235D}" type="presOf" srcId="{1ABEEF5B-70F0-4300-86E0-CA813E8E53DC}" destId="{45DD3F91-EF95-4A26-A678-2D9A1931403D}" srcOrd="0" destOrd="0" presId="urn:microsoft.com/office/officeart/2018/2/layout/IconVerticalSolidList"/>
    <dgm:cxn modelId="{61F9FE10-82E9-4C79-86AE-78D63859E560}" type="presParOf" srcId="{61F478B1-78F4-460E-9C4A-AED1709F7287}" destId="{5F55D36D-F1E5-4F04-85E8-ACD61D8F604B}" srcOrd="0" destOrd="0" presId="urn:microsoft.com/office/officeart/2018/2/layout/IconVerticalSolidList"/>
    <dgm:cxn modelId="{76B12E6D-6AB7-4E1B-B5F3-BF392ED6110D}" type="presParOf" srcId="{5F55D36D-F1E5-4F04-85E8-ACD61D8F604B}" destId="{6110F1E7-4F71-40A7-B36A-A7FF8C8D8DD0}" srcOrd="0" destOrd="0" presId="urn:microsoft.com/office/officeart/2018/2/layout/IconVerticalSolidList"/>
    <dgm:cxn modelId="{8E6E12B6-60FB-4837-8BF7-CFE678D5FE58}" type="presParOf" srcId="{5F55D36D-F1E5-4F04-85E8-ACD61D8F604B}" destId="{CFCD7C98-AB4A-47D9-A8D4-828477178242}" srcOrd="1" destOrd="0" presId="urn:microsoft.com/office/officeart/2018/2/layout/IconVerticalSolidList"/>
    <dgm:cxn modelId="{C5C809B3-377E-4CD6-A20A-6B72DDE5E416}" type="presParOf" srcId="{5F55D36D-F1E5-4F04-85E8-ACD61D8F604B}" destId="{9FDE4520-BD71-47D9-A6FE-25065D93F3FE}" srcOrd="2" destOrd="0" presId="urn:microsoft.com/office/officeart/2018/2/layout/IconVerticalSolidList"/>
    <dgm:cxn modelId="{FBA8F34E-DC8F-4F91-BBD0-DF0FC9091D47}" type="presParOf" srcId="{5F55D36D-F1E5-4F04-85E8-ACD61D8F604B}" destId="{45DD3F91-EF95-4A26-A678-2D9A1931403D}" srcOrd="3" destOrd="0" presId="urn:microsoft.com/office/officeart/2018/2/layout/IconVerticalSolidList"/>
    <dgm:cxn modelId="{1BE70575-25C3-4EB6-A113-C462939C015F}" type="presParOf" srcId="{61F478B1-78F4-460E-9C4A-AED1709F7287}" destId="{526A0C38-1EC3-4780-8F93-CD2E904C86B7}" srcOrd="1" destOrd="0" presId="urn:microsoft.com/office/officeart/2018/2/layout/IconVerticalSolidList"/>
    <dgm:cxn modelId="{CFB62D7D-18C8-4250-9679-625AD69D0D7B}" type="presParOf" srcId="{61F478B1-78F4-460E-9C4A-AED1709F7287}" destId="{3022F116-6487-4612-939F-2D2E4C3913D4}" srcOrd="2" destOrd="0" presId="urn:microsoft.com/office/officeart/2018/2/layout/IconVerticalSolidList"/>
    <dgm:cxn modelId="{F8CFFEEA-430F-4B90-8FCA-7509412970D9}" type="presParOf" srcId="{3022F116-6487-4612-939F-2D2E4C3913D4}" destId="{77AAAB27-360E-45B2-B63E-5D539532436B}" srcOrd="0" destOrd="0" presId="urn:microsoft.com/office/officeart/2018/2/layout/IconVerticalSolidList"/>
    <dgm:cxn modelId="{18F6E46B-0FE7-4499-BAA5-F464854AD383}" type="presParOf" srcId="{3022F116-6487-4612-939F-2D2E4C3913D4}" destId="{C273935C-9668-41AA-BA74-8553AEABFFC2}" srcOrd="1" destOrd="0" presId="urn:microsoft.com/office/officeart/2018/2/layout/IconVerticalSolidList"/>
    <dgm:cxn modelId="{DD5D7F5F-9000-4D98-91B4-F213D968F67F}" type="presParOf" srcId="{3022F116-6487-4612-939F-2D2E4C3913D4}" destId="{B7015D6B-0B4B-4583-B4BF-DD774FE87235}" srcOrd="2" destOrd="0" presId="urn:microsoft.com/office/officeart/2018/2/layout/IconVerticalSolidList"/>
    <dgm:cxn modelId="{769B4755-EAD3-4B41-99B4-A25512EC93ED}" type="presParOf" srcId="{3022F116-6487-4612-939F-2D2E4C3913D4}" destId="{D4B51A4A-50C8-4F9F-8A2B-B4E54859CA49}" srcOrd="3" destOrd="0" presId="urn:microsoft.com/office/officeart/2018/2/layout/IconVerticalSolidList"/>
    <dgm:cxn modelId="{172378BC-50A2-44C9-881F-8C68BC6B7F80}" type="presParOf" srcId="{61F478B1-78F4-460E-9C4A-AED1709F7287}" destId="{0D3D14AE-8D72-4F96-B3A2-2B6ACCF8AD3E}" srcOrd="3" destOrd="0" presId="urn:microsoft.com/office/officeart/2018/2/layout/IconVerticalSolidList"/>
    <dgm:cxn modelId="{74046A49-B131-408F-80D5-D2A288D2BCB2}" type="presParOf" srcId="{61F478B1-78F4-460E-9C4A-AED1709F7287}" destId="{7BD6A4F1-7096-4D35-97DA-BBBD05D0A373}" srcOrd="4" destOrd="0" presId="urn:microsoft.com/office/officeart/2018/2/layout/IconVerticalSolidList"/>
    <dgm:cxn modelId="{5CD3EE29-BE0D-4829-80C9-F53C924E40AD}" type="presParOf" srcId="{7BD6A4F1-7096-4D35-97DA-BBBD05D0A373}" destId="{3A93DCD4-BD5E-40C9-A6D2-66E146E1D0A6}" srcOrd="0" destOrd="0" presId="urn:microsoft.com/office/officeart/2018/2/layout/IconVerticalSolidList"/>
    <dgm:cxn modelId="{0E9A197D-19BF-46B1-98A0-EEF76799332D}" type="presParOf" srcId="{7BD6A4F1-7096-4D35-97DA-BBBD05D0A373}" destId="{5782C3B0-A2FB-4BF1-90F3-0D73E8D38505}" srcOrd="1" destOrd="0" presId="urn:microsoft.com/office/officeart/2018/2/layout/IconVerticalSolidList"/>
    <dgm:cxn modelId="{2BB39FFA-BEA7-4F14-B9AB-AE4541CF86BC}" type="presParOf" srcId="{7BD6A4F1-7096-4D35-97DA-BBBD05D0A373}" destId="{497302F0-A87C-4E38-B3E9-2BBB76AA4E77}" srcOrd="2" destOrd="0" presId="urn:microsoft.com/office/officeart/2018/2/layout/IconVerticalSolidList"/>
    <dgm:cxn modelId="{26FF5D32-6B8D-4B42-84C9-7453101FC34B}" type="presParOf" srcId="{7BD6A4F1-7096-4D35-97DA-BBBD05D0A373}" destId="{B90D740C-3074-4076-988A-3FFFBBE81A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54FF6-F47B-4016-9189-44AE6DF5A654}">
      <dsp:nvSpPr>
        <dsp:cNvPr id="0" name=""/>
        <dsp:cNvSpPr/>
      </dsp:nvSpPr>
      <dsp:spPr>
        <a:xfrm>
          <a:off x="0" y="2416"/>
          <a:ext cx="9309100" cy="1154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847A6-358C-4DA6-BE65-025B12FFCD9E}">
      <dsp:nvSpPr>
        <dsp:cNvPr id="0" name=""/>
        <dsp:cNvSpPr/>
      </dsp:nvSpPr>
      <dsp:spPr>
        <a:xfrm>
          <a:off x="349364" y="262274"/>
          <a:ext cx="635829" cy="6352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69B403-2A66-4E91-8C91-65E7E7FCE0BB}">
      <dsp:nvSpPr>
        <dsp:cNvPr id="0" name=""/>
        <dsp:cNvSpPr/>
      </dsp:nvSpPr>
      <dsp:spPr>
        <a:xfrm>
          <a:off x="1334559" y="2416"/>
          <a:ext cx="7833139" cy="1156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49" tIns="122349" rIns="122349" bIns="122349" numCol="1" spcCol="1270" anchor="ctr" anchorCtr="0">
          <a:noAutofit/>
        </a:bodyPr>
        <a:lstStyle/>
        <a:p>
          <a:pPr marL="0" lvl="0" indent="0" algn="l" defTabSz="622300">
            <a:lnSpc>
              <a:spcPct val="100000"/>
            </a:lnSpc>
            <a:spcBef>
              <a:spcPct val="0"/>
            </a:spcBef>
            <a:spcAft>
              <a:spcPct val="35000"/>
            </a:spcAft>
            <a:buNone/>
          </a:pPr>
          <a:r>
            <a:rPr lang="en-US" sz="1400" kern="1200">
              <a:latin typeface="Arial Nova"/>
            </a:rPr>
            <a:t>Recent studies suggest the</a:t>
          </a:r>
          <a:r>
            <a:rPr lang="en-GB" sz="1400" kern="1200">
              <a:latin typeface="Arial Nova"/>
            </a:rPr>
            <a:t> </a:t>
          </a:r>
          <a:r>
            <a:rPr lang="en-US" sz="1400" kern="1200">
              <a:latin typeface="Arial Nova"/>
            </a:rPr>
            <a:t>using study and work-related methods is most definitely all about the digital skill side. Whether its </a:t>
          </a:r>
          <a:r>
            <a:rPr lang="en-US" sz="1400" i="1" kern="1200">
              <a:latin typeface="Arial Nova"/>
            </a:rPr>
            <a:t>communicating </a:t>
          </a:r>
          <a:r>
            <a:rPr lang="en-US" sz="1400" kern="1200">
              <a:latin typeface="Arial Nova"/>
            </a:rPr>
            <a:t>through mobile devices, tablets or computers. this has become an important part in individual life. It's made life a lot easier for students at it allows easy access to make your way around education.</a:t>
          </a:r>
        </a:p>
      </dsp:txBody>
      <dsp:txXfrm>
        <a:off x="1334559" y="2416"/>
        <a:ext cx="7833139" cy="1156054"/>
      </dsp:txXfrm>
    </dsp:sp>
    <dsp:sp modelId="{358C952D-FB92-4206-980A-D1836E8C66FC}">
      <dsp:nvSpPr>
        <dsp:cNvPr id="0" name=""/>
        <dsp:cNvSpPr/>
      </dsp:nvSpPr>
      <dsp:spPr>
        <a:xfrm>
          <a:off x="0" y="1401850"/>
          <a:ext cx="9309100" cy="1154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A1AC20-7F77-4E8C-BDD4-C06436525793}">
      <dsp:nvSpPr>
        <dsp:cNvPr id="0" name=""/>
        <dsp:cNvSpPr/>
      </dsp:nvSpPr>
      <dsp:spPr>
        <a:xfrm>
          <a:off x="349364" y="1661708"/>
          <a:ext cx="635829" cy="6352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44A44E-D55B-4673-AFD2-A404FF8A1109}">
      <dsp:nvSpPr>
        <dsp:cNvPr id="0" name=""/>
        <dsp:cNvSpPr/>
      </dsp:nvSpPr>
      <dsp:spPr>
        <a:xfrm>
          <a:off x="1334559" y="1401850"/>
          <a:ext cx="7833139" cy="1156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49" tIns="122349" rIns="122349" bIns="122349" numCol="1" spcCol="1270" anchor="ctr" anchorCtr="0">
          <a:noAutofit/>
        </a:bodyPr>
        <a:lstStyle/>
        <a:p>
          <a:pPr marL="0" lvl="0" indent="0" algn="l" defTabSz="622300">
            <a:lnSpc>
              <a:spcPct val="100000"/>
            </a:lnSpc>
            <a:spcBef>
              <a:spcPct val="0"/>
            </a:spcBef>
            <a:spcAft>
              <a:spcPct val="35000"/>
            </a:spcAft>
            <a:buNone/>
          </a:pPr>
          <a:r>
            <a:rPr lang="en-GB" sz="1400" kern="1200">
              <a:latin typeface="Arial Nova"/>
            </a:rPr>
            <a:t>We will be carrying out a survey in week 7 to see if students in UWTSD are confident in using their digital skills.</a:t>
          </a:r>
          <a:endParaRPr lang="en-US" sz="1400" kern="1200">
            <a:latin typeface="Arial Nova"/>
          </a:endParaRPr>
        </a:p>
      </dsp:txBody>
      <dsp:txXfrm>
        <a:off x="1334559" y="1401850"/>
        <a:ext cx="7833139" cy="1156054"/>
      </dsp:txXfrm>
    </dsp:sp>
    <dsp:sp modelId="{ADF69CF9-37D4-4807-9AA9-E6ACFE93117F}">
      <dsp:nvSpPr>
        <dsp:cNvPr id="0" name=""/>
        <dsp:cNvSpPr/>
      </dsp:nvSpPr>
      <dsp:spPr>
        <a:xfrm>
          <a:off x="0" y="2801284"/>
          <a:ext cx="9309100" cy="1154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377FC-41A5-4DD0-BF42-E821ADCA71E3}">
      <dsp:nvSpPr>
        <dsp:cNvPr id="0" name=""/>
        <dsp:cNvSpPr/>
      </dsp:nvSpPr>
      <dsp:spPr>
        <a:xfrm>
          <a:off x="349706" y="3061142"/>
          <a:ext cx="635829" cy="635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5090F9-4DE2-4644-ACBF-7282B19B7C69}">
      <dsp:nvSpPr>
        <dsp:cNvPr id="0" name=""/>
        <dsp:cNvSpPr/>
      </dsp:nvSpPr>
      <dsp:spPr>
        <a:xfrm>
          <a:off x="1335242" y="2801284"/>
          <a:ext cx="7833139" cy="1156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49" tIns="122349" rIns="122349" bIns="122349" numCol="1" spcCol="1270" anchor="ctr" anchorCtr="0">
          <a:noAutofit/>
        </a:bodyPr>
        <a:lstStyle/>
        <a:p>
          <a:pPr marL="0" lvl="0" indent="0" algn="l" defTabSz="622300">
            <a:lnSpc>
              <a:spcPct val="100000"/>
            </a:lnSpc>
            <a:spcBef>
              <a:spcPct val="0"/>
            </a:spcBef>
            <a:spcAft>
              <a:spcPct val="35000"/>
            </a:spcAft>
            <a:buNone/>
          </a:pPr>
          <a:r>
            <a:rPr lang="en-US" sz="1400" kern="1200">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sz="1400" kern="1200">
              <a:latin typeface="Arial Nova"/>
            </a:rPr>
            <a:t> It is</a:t>
          </a:r>
          <a:r>
            <a:rPr lang="en-US" sz="1400" kern="1200">
              <a:latin typeface="Arial Nova"/>
            </a:rPr>
            <a:t> important to utilize digital tools and learn the skills required to be able to work effectively.</a:t>
          </a:r>
        </a:p>
      </dsp:txBody>
      <dsp:txXfrm>
        <a:off x="1335242" y="2801284"/>
        <a:ext cx="7833139" cy="1156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0F1E7-4F71-40A7-B36A-A7FF8C8D8DD0}">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CD7C98-AB4A-47D9-A8D4-828477178242}">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D3F91-EF95-4A26-A678-2D9A1931403D}">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information.</a:t>
          </a:r>
          <a:endParaRPr lang="en-US" sz="1400" kern="1200"/>
        </a:p>
      </dsp:txBody>
      <dsp:txXfrm>
        <a:off x="1945450" y="719"/>
        <a:ext cx="4643240" cy="1684372"/>
      </dsp:txXfrm>
    </dsp:sp>
    <dsp:sp modelId="{77AAAB27-360E-45B2-B63E-5D539532436B}">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3935C-9668-41AA-BA74-8553AEABFFC2}">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B51A4A-50C8-4F9F-8A2B-B4E54859CA49}">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endParaRPr lang="en-US" sz="1400" kern="1200"/>
        </a:p>
      </dsp:txBody>
      <dsp:txXfrm>
        <a:off x="1945450" y="2106185"/>
        <a:ext cx="4643240" cy="1684372"/>
      </dsp:txXfrm>
    </dsp:sp>
    <dsp:sp modelId="{3A93DCD4-BD5E-40C9-A6D2-66E146E1D0A6}">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2C3B0-A2FB-4BF1-90F3-0D73E8D38505}">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0D740C-3074-4076-988A-3FFFBBE81A89}">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Credit goes to Charles Babbage for inventing computers which has made life so much efficient. Babbage, (1837) </a:t>
          </a:r>
          <a:endParaRPr lang="en-US" sz="1400" kern="1200"/>
        </a:p>
      </dsp:txBody>
      <dsp:txXfrm>
        <a:off x="1945450" y="4211650"/>
        <a:ext cx="4643240" cy="1684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17/02/2023</a:t>
            </a:fld>
            <a:endParaRPr lang="en-GB"/>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6255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2975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4759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275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1869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59597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5619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19701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964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5021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5947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242506575"/>
      </p:ext>
    </p:extLst>
  </p:cSld>
  <p:clrMap bg1="lt1" tx1="dk1" bg2="lt2" tx2="dk2" accent1="accent1" accent2="accent2" accent3="accent3" accent4="accent4" accent5="accent5" accent6="accent6" hlink="hlink" folHlink="folHlink"/>
  <p:sldLayoutIdLst>
    <p:sldLayoutId id="2147483996"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040" y="-280637"/>
            <a:ext cx="4622350" cy="3152953"/>
          </a:xfrm>
        </p:spPr>
        <p:txBody>
          <a:bodyPr rtlCol="0">
            <a:noAutofit/>
          </a:bodyPr>
          <a:lstStyle/>
          <a:p>
            <a:r>
              <a:rPr lang="en-GB" sz="4400" b="1" u="sng">
                <a:latin typeface="Arial Nova"/>
              </a:rPr>
              <a:t>Are Digital Skills important for study and work?</a:t>
            </a:r>
            <a:endParaRPr lang="en-GB" sz="4400" b="1" u="sng">
              <a:latin typeface="Arial Nova"/>
              <a:cs typeface="Calibri Light"/>
            </a:endParaRPr>
          </a:p>
        </p:txBody>
      </p:sp>
      <p:pic>
        <p:nvPicPr>
          <p:cNvPr id="47" name="Picture 47" descr="Man wearing white shirt and yellow sweater">
            <a:extLst>
              <a:ext uri="{FF2B5EF4-FFF2-40B4-BE49-F238E27FC236}">
                <a16:creationId xmlns:a16="http://schemas.microsoft.com/office/drawing/2014/main" id="{9829AB12-6FF2-C1A2-F19E-0F1696584213}"/>
              </a:ext>
            </a:extLst>
          </p:cNvPr>
          <p:cNvPicPr>
            <a:picLocks noGrp="1" noChangeAspect="1"/>
          </p:cNvPicPr>
          <p:nvPr>
            <p:ph idx="1"/>
          </p:nvPr>
        </p:nvPicPr>
        <p:blipFill>
          <a:blip r:embed="rId4"/>
          <a:stretch>
            <a:fillRect/>
          </a:stretch>
        </p:blipFill>
        <p:spPr>
          <a:xfrm>
            <a:off x="6882800" y="918232"/>
            <a:ext cx="4057254" cy="4305826"/>
          </a:xfrm>
        </p:spPr>
      </p:pic>
      <p:sp>
        <p:nvSpPr>
          <p:cNvPr id="4" name="Footer Placeholder 3">
            <a:extLst>
              <a:ext uri="{FF2B5EF4-FFF2-40B4-BE49-F238E27FC236}">
                <a16:creationId xmlns:a16="http://schemas.microsoft.com/office/drawing/2014/main" id="{6671A521-4702-7435-5250-5EE2498AA81E}"/>
              </a:ext>
            </a:extLst>
          </p:cNvPr>
          <p:cNvSpPr>
            <a:spLocks noGrp="1"/>
          </p:cNvSpPr>
          <p:nvPr>
            <p:ph type="ftr" sz="quarter" idx="11"/>
          </p:nvPr>
        </p:nvSpPr>
        <p:spPr/>
        <p:txBody>
          <a:bodyPr/>
          <a:lstStyle/>
          <a:p>
            <a:r>
              <a:rPr lang="en-GB"/>
              <a:t>Nazish </a:t>
            </a:r>
          </a:p>
        </p:txBody>
      </p:sp>
      <p:sp>
        <p:nvSpPr>
          <p:cNvPr id="5" name="Slide Number Placeholder 4">
            <a:extLst>
              <a:ext uri="{FF2B5EF4-FFF2-40B4-BE49-F238E27FC236}">
                <a16:creationId xmlns:a16="http://schemas.microsoft.com/office/drawing/2014/main" id="{D36D4AC4-2E2B-A617-2AD3-33860862E734}"/>
              </a:ext>
            </a:extLst>
          </p:cNvPr>
          <p:cNvSpPr>
            <a:spLocks noGrp="1"/>
          </p:cNvSpPr>
          <p:nvPr>
            <p:ph type="sldNum" sz="quarter" idx="12"/>
          </p:nvPr>
        </p:nvSpPr>
        <p:spPr/>
        <p:txBody>
          <a:bodyPr/>
          <a:lstStyle/>
          <a:p>
            <a:fld id="{D57F1E4F-1CFF-5643-939E-217C01CDF565}" type="slidenum">
              <a:rPr lang="en-US" dirty="0"/>
              <a:pPr/>
              <a:t>1</a:t>
            </a:fld>
            <a:endParaRPr lang="en-GB"/>
          </a:p>
        </p:txBody>
      </p:sp>
      <p:sp>
        <p:nvSpPr>
          <p:cNvPr id="7" name="TextBox 6">
            <a:extLst>
              <a:ext uri="{FF2B5EF4-FFF2-40B4-BE49-F238E27FC236}">
                <a16:creationId xmlns:a16="http://schemas.microsoft.com/office/drawing/2014/main" id="{53417F49-174D-3AD6-049A-6489CB974809}"/>
              </a:ext>
            </a:extLst>
          </p:cNvPr>
          <p:cNvSpPr txBox="1"/>
          <p:nvPr/>
        </p:nvSpPr>
        <p:spPr>
          <a:xfrm>
            <a:off x="1086070" y="3876892"/>
            <a:ext cx="464016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Nova"/>
              </a:rPr>
              <a:t>LCHS4002: Are UWTSD students confident in using their digital skills?</a:t>
            </a:r>
            <a:endParaRPr lang="en-US" sz="2000">
              <a:latin typeface="Arial Nova"/>
            </a:endParaRPr>
          </a:p>
          <a:p>
            <a:r>
              <a:rPr lang="en-GB" sz="2000">
                <a:latin typeface="Arial Nova"/>
              </a:rPr>
              <a:t>Group presentation </a:t>
            </a:r>
          </a:p>
          <a:p>
            <a:r>
              <a:rPr lang="en-GB" sz="2000">
                <a:latin typeface="Arial Nova"/>
              </a:rPr>
              <a:t>Nazish </a:t>
            </a:r>
            <a:r>
              <a:rPr lang="en-GB" sz="2000" err="1">
                <a:latin typeface="Arial Nova"/>
              </a:rPr>
              <a:t>Shazady</a:t>
            </a:r>
            <a:r>
              <a:rPr lang="en-GB" sz="2000">
                <a:latin typeface="Arial Nova"/>
              </a:rPr>
              <a:t> 2224320</a:t>
            </a:r>
          </a:p>
          <a:p>
            <a:r>
              <a:rPr lang="en-GB" sz="2000">
                <a:latin typeface="Arial Nova"/>
              </a:rPr>
              <a:t>Ayesha Masood 2220784</a:t>
            </a:r>
          </a:p>
          <a:p>
            <a:r>
              <a:rPr lang="en-GB" sz="2000">
                <a:latin typeface="Arial Nova"/>
              </a:rPr>
              <a:t>Module lead Rebecca Stewart</a:t>
            </a:r>
          </a:p>
        </p:txBody>
      </p:sp>
      <p:sp>
        <p:nvSpPr>
          <p:cNvPr id="3" name="TextBox 2">
            <a:extLst>
              <a:ext uri="{FF2B5EF4-FFF2-40B4-BE49-F238E27FC236}">
                <a16:creationId xmlns:a16="http://schemas.microsoft.com/office/drawing/2014/main" id="{323D6CF6-191B-D1A1-1BB5-9605DAF67F6E}"/>
              </a:ext>
            </a:extLst>
          </p:cNvPr>
          <p:cNvSpPr txBox="1"/>
          <p:nvPr/>
        </p:nvSpPr>
        <p:spPr>
          <a:xfrm>
            <a:off x="7212168" y="5457422"/>
            <a:ext cx="36865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Picture: Stock images</a:t>
            </a:r>
          </a:p>
        </p:txBody>
      </p:sp>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2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5126F-2998-45BA-7088-F359027F6566}"/>
              </a:ext>
            </a:extLst>
          </p:cNvPr>
          <p:cNvSpPr>
            <a:spLocks noGrp="1"/>
          </p:cNvSpPr>
          <p:nvPr>
            <p:ph type="title"/>
          </p:nvPr>
        </p:nvSpPr>
        <p:spPr>
          <a:xfrm>
            <a:off x="838200" y="556995"/>
            <a:ext cx="10515600" cy="1133693"/>
          </a:xfrm>
        </p:spPr>
        <p:txBody>
          <a:bodyPr>
            <a:normAutofit/>
          </a:bodyPr>
          <a:lstStyle/>
          <a:p>
            <a:r>
              <a:rPr lang="en-GB" b="1">
                <a:latin typeface="Arial Nova"/>
                <a:cs typeface="Posterama"/>
              </a:rPr>
              <a:t>Introduction</a:t>
            </a:r>
          </a:p>
        </p:txBody>
      </p:sp>
      <p:sp>
        <p:nvSpPr>
          <p:cNvPr id="5" name="Footer Placeholder 4">
            <a:extLst>
              <a:ext uri="{FF2B5EF4-FFF2-40B4-BE49-F238E27FC236}">
                <a16:creationId xmlns:a16="http://schemas.microsoft.com/office/drawing/2014/main" id="{11CFC96E-38E8-D495-92CC-22DD5D916EB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cs typeface="Calibri"/>
              </a:rPr>
              <a:t>Ayesha </a:t>
            </a:r>
          </a:p>
        </p:txBody>
      </p:sp>
      <p:sp>
        <p:nvSpPr>
          <p:cNvPr id="6" name="Slide Number Placeholder 5">
            <a:extLst>
              <a:ext uri="{FF2B5EF4-FFF2-40B4-BE49-F238E27FC236}">
                <a16:creationId xmlns:a16="http://schemas.microsoft.com/office/drawing/2014/main" id="{95D51602-798E-CB8F-648E-EFD7B0746D5D}"/>
              </a:ext>
            </a:extLst>
          </p:cNvPr>
          <p:cNvSpPr>
            <a:spLocks noGrp="1"/>
          </p:cNvSpPr>
          <p:nvPr>
            <p:ph type="sldNum" sz="quarter" idx="12"/>
          </p:nvPr>
        </p:nvSpPr>
        <p:spPr>
          <a:xfrm>
            <a:off x="8610600" y="6356350"/>
            <a:ext cx="2743200" cy="365125"/>
          </a:xfrm>
        </p:spPr>
        <p:txBody>
          <a:bodyPr>
            <a:normAutofit/>
          </a:bodyPr>
          <a:lstStyle/>
          <a:p>
            <a:pPr>
              <a:spcAft>
                <a:spcPts val="600"/>
              </a:spcAft>
            </a:pPr>
            <a:fld id="{E97799C9-84D9-46D2-A11E-BCF8A720529D}" type="slidenum">
              <a:rPr lang="en-US"/>
              <a:pPr>
                <a:spcAft>
                  <a:spcPts val="600"/>
                </a:spcAft>
              </a:pPr>
              <a:t>2</a:t>
            </a:fld>
            <a:endParaRPr lang="en-GB"/>
          </a:p>
        </p:txBody>
      </p:sp>
      <p:graphicFrame>
        <p:nvGraphicFramePr>
          <p:cNvPr id="19" name="Content Placeholder 7">
            <a:extLst>
              <a:ext uri="{FF2B5EF4-FFF2-40B4-BE49-F238E27FC236}">
                <a16:creationId xmlns:a16="http://schemas.microsoft.com/office/drawing/2014/main" id="{1DCC1FED-0347-6E4B-4FF4-C84D09A30F22}"/>
              </a:ext>
            </a:extLst>
          </p:cNvPr>
          <p:cNvGraphicFramePr>
            <a:graphicFrameLocks noGrp="1"/>
          </p:cNvGraphicFramePr>
          <p:nvPr>
            <p:ph idx="1"/>
            <p:extLst>
              <p:ext uri="{D42A27DB-BD31-4B8C-83A1-F6EECF244321}">
                <p14:modId xmlns:p14="http://schemas.microsoft.com/office/powerpoint/2010/main" val="840454012"/>
              </p:ext>
            </p:extLst>
          </p:nvPr>
        </p:nvGraphicFramePr>
        <p:xfrm>
          <a:off x="1282700" y="1698625"/>
          <a:ext cx="9309100" cy="3959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4923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BFCFC-27EA-0FB2-F292-BCD2A05B3B28}"/>
              </a:ext>
            </a:extLst>
          </p:cNvPr>
          <p:cNvSpPr>
            <a:spLocks noGrp="1"/>
          </p:cNvSpPr>
          <p:nvPr>
            <p:ph type="title"/>
          </p:nvPr>
        </p:nvSpPr>
        <p:spPr>
          <a:xfrm>
            <a:off x="1679074" y="2095186"/>
            <a:ext cx="2446756" cy="3016878"/>
          </a:xfrm>
        </p:spPr>
        <p:txBody>
          <a:bodyPr>
            <a:normAutofit/>
          </a:bodyPr>
          <a:lstStyle/>
          <a:p>
            <a:r>
              <a:rPr lang="en-GB">
                <a:solidFill>
                  <a:srgbClr val="FFFFFF"/>
                </a:solidFill>
                <a:cs typeface="Calibri Light"/>
              </a:rPr>
              <a:t>Rational</a:t>
            </a:r>
            <a:endParaRPr lang="en-GB">
              <a:solidFill>
                <a:srgbClr val="FFFFFF"/>
              </a:solidFill>
            </a:endParaRPr>
          </a:p>
        </p:txBody>
      </p:sp>
      <p:sp>
        <p:nvSpPr>
          <p:cNvPr id="14" name="Arc 1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08CA1AC-346C-0F8F-B513-F555BE616915}"/>
              </a:ext>
            </a:extLst>
          </p:cNvPr>
          <p:cNvSpPr>
            <a:spLocks noGrp="1"/>
          </p:cNvSpPr>
          <p:nvPr>
            <p:ph idx="1"/>
          </p:nvPr>
        </p:nvSpPr>
        <p:spPr>
          <a:xfrm>
            <a:off x="5264320" y="2436200"/>
            <a:ext cx="5536397" cy="3649530"/>
          </a:xfrm>
        </p:spPr>
        <p:txBody>
          <a:bodyPr>
            <a:normAutofit/>
          </a:bodyPr>
          <a:lstStyle/>
          <a:p>
            <a:pPr marL="0" indent="0">
              <a:buNone/>
            </a:pPr>
            <a:endParaRPr lang="en-GB" sz="2000">
              <a:ea typeface="+mn-lt"/>
              <a:cs typeface="+mn-lt"/>
            </a:endParaRPr>
          </a:p>
          <a:p>
            <a:pPr marL="0" indent="0">
              <a:buNone/>
            </a:pPr>
            <a:r>
              <a:rPr lang="en-GB" sz="2000">
                <a:latin typeface="Arial Nova"/>
                <a:ea typeface="+mn-lt"/>
                <a:cs typeface="+mn-lt"/>
              </a:rPr>
              <a:t>Digitals skills are so important in today's generation, Some Digital students already have a good grounding in technology. In some countries women were not allowed to go out an learn but once they had seen the opportunities, they were encouraged to go out there and learn. The aim was to show the situation of women in newly emerging areas of information technology and to study in diverse ways in which IT has benefited women in provisions of employment. Ganeshan and </a:t>
            </a:r>
            <a:r>
              <a:rPr lang="en-GB" sz="2000" err="1">
                <a:latin typeface="Arial Nova"/>
                <a:ea typeface="+mn-lt"/>
                <a:cs typeface="+mn-lt"/>
              </a:rPr>
              <a:t>Vethirajan</a:t>
            </a:r>
            <a:r>
              <a:rPr lang="en-GB" sz="2000">
                <a:latin typeface="Arial Nova"/>
                <a:ea typeface="+mn-lt"/>
                <a:cs typeface="+mn-lt"/>
              </a:rPr>
              <a:t> (2021).</a:t>
            </a:r>
            <a:endParaRPr lang="en-GB" sz="2000">
              <a:latin typeface="Arial Nova"/>
            </a:endParaRPr>
          </a:p>
        </p:txBody>
      </p:sp>
      <p:sp>
        <p:nvSpPr>
          <p:cNvPr id="4" name="Footer Placeholder 3">
            <a:extLst>
              <a:ext uri="{FF2B5EF4-FFF2-40B4-BE49-F238E27FC236}">
                <a16:creationId xmlns:a16="http://schemas.microsoft.com/office/drawing/2014/main" id="{EDE6FC88-EF30-C718-D5C4-FE3BBDBA9C2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latin typeface="Garamond"/>
                <a:ea typeface="Garamond"/>
                <a:cs typeface="Garamond"/>
              </a:rPr>
              <a:t>Nazish</a:t>
            </a:r>
            <a:endParaRPr lang="en-GB"/>
          </a:p>
        </p:txBody>
      </p:sp>
      <p:sp>
        <p:nvSpPr>
          <p:cNvPr id="5" name="Slide Number Placeholder 4">
            <a:extLst>
              <a:ext uri="{FF2B5EF4-FFF2-40B4-BE49-F238E27FC236}">
                <a16:creationId xmlns:a16="http://schemas.microsoft.com/office/drawing/2014/main" id="{70A97AE8-0AB7-553B-83F2-C66EAB43F150}"/>
              </a:ext>
            </a:extLst>
          </p:cNvPr>
          <p:cNvSpPr>
            <a:spLocks noGrp="1"/>
          </p:cNvSpPr>
          <p:nvPr>
            <p:ph type="sldNum" sz="quarter" idx="12"/>
          </p:nvPr>
        </p:nvSpPr>
        <p:spPr>
          <a:xfrm>
            <a:off x="8610600" y="6356350"/>
            <a:ext cx="2743200" cy="365125"/>
          </a:xfrm>
        </p:spPr>
        <p:txBody>
          <a:bodyPr>
            <a:normAutofit/>
          </a:bodyPr>
          <a:lstStyle/>
          <a:p>
            <a:pPr>
              <a:spcAft>
                <a:spcPts val="600"/>
              </a:spcAft>
            </a:pPr>
            <a:fld id="{E97799C9-84D9-46D2-A11E-BCF8A720529D}" type="slidenum">
              <a:rPr lang="en-US" dirty="0"/>
              <a:pPr>
                <a:spcAft>
                  <a:spcPts val="600"/>
                </a:spcAft>
              </a:pPr>
              <a:t>3</a:t>
            </a:fld>
            <a:endParaRPr lang="en-GB"/>
          </a:p>
        </p:txBody>
      </p:sp>
      <p:sp>
        <p:nvSpPr>
          <p:cNvPr id="6" name="TextBox 5">
            <a:extLst>
              <a:ext uri="{FF2B5EF4-FFF2-40B4-BE49-F238E27FC236}">
                <a16:creationId xmlns:a16="http://schemas.microsoft.com/office/drawing/2014/main" id="{473B5929-8E51-6F10-A6EF-90A17D914DF1}"/>
              </a:ext>
            </a:extLst>
          </p:cNvPr>
          <p:cNvSpPr txBox="1"/>
          <p:nvPr/>
        </p:nvSpPr>
        <p:spPr>
          <a:xfrm>
            <a:off x="5254625" y="952500"/>
            <a:ext cx="4826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Arial Nova"/>
              </a:rPr>
              <a:t>The reason why we carried out this this survey was to identify how confident the students at UWTSD were using digital skills.</a:t>
            </a:r>
            <a:r>
              <a:rPr lang="en-GB" sz="2000">
                <a:latin typeface="Arial Nova"/>
                <a:ea typeface="Calibri"/>
                <a:cs typeface="Calibri"/>
              </a:rPr>
              <a:t>​</a:t>
            </a:r>
            <a:endParaRPr lang="en-GB" sz="2000">
              <a:latin typeface="Arial Nova"/>
            </a:endParaRPr>
          </a:p>
        </p:txBody>
      </p:sp>
    </p:spTree>
    <p:extLst>
      <p:ext uri="{BB962C8B-B14F-4D97-AF65-F5344CB8AC3E}">
        <p14:creationId xmlns:p14="http://schemas.microsoft.com/office/powerpoint/2010/main" val="1050094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87D77F-3C3F-CED2-BF71-70D8DEAF27D8}"/>
              </a:ext>
            </a:extLst>
          </p:cNvPr>
          <p:cNvSpPr>
            <a:spLocks noGrp="1"/>
          </p:cNvSpPr>
          <p:nvPr>
            <p:ph idx="1"/>
          </p:nvPr>
        </p:nvSpPr>
        <p:spPr>
          <a:xfrm>
            <a:off x="838200" y="1825625"/>
            <a:ext cx="10515600" cy="4351338"/>
          </a:xfrm>
        </p:spPr>
        <p:txBody>
          <a:bodyPr>
            <a:normAutofit/>
          </a:bodyPr>
          <a:lstStyle/>
          <a:p>
            <a:pPr marL="0" indent="0">
              <a:buNone/>
            </a:pPr>
            <a:r>
              <a:rPr lang="en-GB" sz="2400">
                <a:latin typeface="Arial Nova"/>
                <a:ea typeface="+mn-lt"/>
                <a:cs typeface="+mn-lt"/>
              </a:rPr>
              <a:t>Digitization and globalization increases the importance to communicate through the Internet, applications, and other e-based gadgets. </a:t>
            </a:r>
            <a:r>
              <a:rPr lang="en-GB" sz="2400" err="1">
                <a:latin typeface="Arial Nova"/>
                <a:ea typeface="+mn-lt"/>
                <a:cs typeface="+mn-lt"/>
              </a:rPr>
              <a:t>Stofkova</a:t>
            </a:r>
            <a:r>
              <a:rPr lang="en-GB" sz="2400">
                <a:latin typeface="Arial Nova"/>
                <a:ea typeface="+mn-lt"/>
                <a:cs typeface="+mn-lt"/>
              </a:rPr>
              <a:t> et al. (2022) </a:t>
            </a:r>
          </a:p>
          <a:p>
            <a:pPr marL="0" indent="0">
              <a:buNone/>
            </a:pPr>
            <a:r>
              <a:rPr lang="en-GB" sz="2400">
                <a:latin typeface="Arial Nova"/>
              </a:rPr>
              <a:t>With these skills which are spreading worldwide for students and employees, there is always a positive side to learn and achieve further skills.</a:t>
            </a:r>
            <a:endParaRPr lang="en-GB" sz="2400">
              <a:latin typeface="Arial Nova"/>
              <a:ea typeface="+mn-lt"/>
              <a:cs typeface="+mn-lt"/>
            </a:endParaRPr>
          </a:p>
          <a:p>
            <a:pPr marL="0" indent="0">
              <a:buNone/>
            </a:pPr>
            <a:endParaRPr lang="en-GB" sz="2400">
              <a:latin typeface="Arial Nova"/>
              <a:ea typeface="+mn-lt"/>
              <a:cs typeface="+mn-lt"/>
            </a:endParaRPr>
          </a:p>
          <a:p>
            <a:pPr marL="0" indent="0">
              <a:buNone/>
            </a:pPr>
            <a:r>
              <a:rPr lang="en-GB" sz="2400">
                <a:latin typeface="Arial Nova"/>
                <a:ea typeface="+mn-lt"/>
                <a:cs typeface="+mn-lt"/>
              </a:rPr>
              <a:t>One of the most important things you can do as a student or as a young professional is to learn how to use new technologies as our brains work a lot better when we are younger. Nevertheless, there is certainly no age to when we can start to achieve our goals. It is very important that you should learn skills every day to stay competitive in the digital world.</a:t>
            </a:r>
          </a:p>
          <a:p>
            <a:pPr>
              <a:buNone/>
            </a:pPr>
            <a:endParaRPr lang="en-GB" sz="2400">
              <a:latin typeface="Arial Nova"/>
            </a:endParaRPr>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4" name="Footer Placeholder 3">
            <a:extLst>
              <a:ext uri="{FF2B5EF4-FFF2-40B4-BE49-F238E27FC236}">
                <a16:creationId xmlns:a16="http://schemas.microsoft.com/office/drawing/2014/main" id="{ACEF3BAC-6DD2-9A95-AECC-8EC4634C1DD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ea typeface="+mn-lt"/>
                <a:cs typeface="+mn-lt"/>
              </a:rPr>
              <a:t>Ayesha</a:t>
            </a:r>
            <a:endParaRPr lang="en-US"/>
          </a:p>
        </p:txBody>
      </p:sp>
      <p:sp>
        <p:nvSpPr>
          <p:cNvPr id="5" name="Slide Number Placeholder 4">
            <a:extLst>
              <a:ext uri="{FF2B5EF4-FFF2-40B4-BE49-F238E27FC236}">
                <a16:creationId xmlns:a16="http://schemas.microsoft.com/office/drawing/2014/main" id="{9411D805-DDE7-ECD9-DEE7-CF8510E9DE69}"/>
              </a:ext>
            </a:extLst>
          </p:cNvPr>
          <p:cNvSpPr>
            <a:spLocks noGrp="1"/>
          </p:cNvSpPr>
          <p:nvPr>
            <p:ph type="sldNum" sz="quarter" idx="12"/>
          </p:nvPr>
        </p:nvSpPr>
        <p:spPr>
          <a:xfrm>
            <a:off x="8610600" y="6356350"/>
            <a:ext cx="2743200" cy="365125"/>
          </a:xfrm>
        </p:spPr>
        <p:txBody>
          <a:bodyPr>
            <a:normAutofit/>
          </a:bodyPr>
          <a:lstStyle/>
          <a:p>
            <a:pPr>
              <a:spcAft>
                <a:spcPts val="600"/>
              </a:spcAft>
            </a:pPr>
            <a:fld id="{E97799C9-84D9-46D2-A11E-BCF8A720529D}" type="slidenum">
              <a:rPr lang="en-US" dirty="0"/>
              <a:pPr>
                <a:spcAft>
                  <a:spcPts val="600"/>
                </a:spcAft>
              </a:pPr>
              <a:t>4</a:t>
            </a:fld>
            <a:endParaRPr lang="en-GB"/>
          </a:p>
        </p:txBody>
      </p:sp>
    </p:spTree>
    <p:extLst>
      <p:ext uri="{BB962C8B-B14F-4D97-AF65-F5344CB8AC3E}">
        <p14:creationId xmlns:p14="http://schemas.microsoft.com/office/powerpoint/2010/main" val="2370149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BF1F5418-87C5-55E3-ADE7-36F2B8F2F95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898989"/>
                </a:solidFill>
                <a:latin typeface="Garamond"/>
                <a:ea typeface="Garamond"/>
                <a:cs typeface="Garamond"/>
              </a:rPr>
              <a:t>Nazish</a:t>
            </a:r>
            <a:endParaRPr lang="en-GB">
              <a:solidFill>
                <a:srgbClr val="898989"/>
              </a:solidFill>
            </a:endParaRPr>
          </a:p>
        </p:txBody>
      </p:sp>
      <p:sp>
        <p:nvSpPr>
          <p:cNvPr id="5" name="Slide Number Placeholder 4">
            <a:extLst>
              <a:ext uri="{FF2B5EF4-FFF2-40B4-BE49-F238E27FC236}">
                <a16:creationId xmlns:a16="http://schemas.microsoft.com/office/drawing/2014/main" id="{5146CC08-F32F-8454-4DE0-04DF9EB18D94}"/>
              </a:ext>
            </a:extLst>
          </p:cNvPr>
          <p:cNvSpPr>
            <a:spLocks noGrp="1"/>
          </p:cNvSpPr>
          <p:nvPr>
            <p:ph type="sldNum" sz="quarter" idx="12"/>
          </p:nvPr>
        </p:nvSpPr>
        <p:spPr>
          <a:xfrm>
            <a:off x="8610600" y="6356350"/>
            <a:ext cx="2743200" cy="365125"/>
          </a:xfrm>
        </p:spPr>
        <p:txBody>
          <a:bodyPr>
            <a:normAutofit/>
          </a:bodyPr>
          <a:lstStyle/>
          <a:p>
            <a:pPr>
              <a:spcAft>
                <a:spcPts val="600"/>
              </a:spcAft>
            </a:pPr>
            <a:fld id="{E97799C9-84D9-46D2-A11E-BCF8A720529D}" type="slidenum">
              <a:rPr lang="en-US">
                <a:solidFill>
                  <a:srgbClr val="898989"/>
                </a:solidFill>
              </a:rPr>
              <a:pPr>
                <a:spcAft>
                  <a:spcPts val="600"/>
                </a:spcAft>
              </a:pPr>
              <a:t>5</a:t>
            </a:fld>
            <a:endParaRPr lang="en-GB">
              <a:solidFill>
                <a:srgbClr val="898989"/>
              </a:solidFill>
            </a:endParaRPr>
          </a:p>
        </p:txBody>
      </p:sp>
      <p:graphicFrame>
        <p:nvGraphicFramePr>
          <p:cNvPr id="7" name="Content Placeholder 2">
            <a:extLst>
              <a:ext uri="{FF2B5EF4-FFF2-40B4-BE49-F238E27FC236}">
                <a16:creationId xmlns:a16="http://schemas.microsoft.com/office/drawing/2014/main" id="{0618E323-2015-CEE7-0181-48CCA9F510E1}"/>
              </a:ext>
            </a:extLst>
          </p:cNvPr>
          <p:cNvGraphicFramePr>
            <a:graphicFrameLocks noGrp="1"/>
          </p:cNvGraphicFramePr>
          <p:nvPr>
            <p:ph idx="1"/>
            <p:extLst>
              <p:ext uri="{D42A27DB-BD31-4B8C-83A1-F6EECF244321}">
                <p14:modId xmlns:p14="http://schemas.microsoft.com/office/powerpoint/2010/main" val="2953537945"/>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990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737C80B8-FE9A-7BFD-CEE5-4D3DA57ABB7F}"/>
              </a:ext>
            </a:extLst>
          </p:cNvPr>
          <p:cNvSpPr>
            <a:spLocks noGrp="1"/>
          </p:cNvSpPr>
          <p:nvPr>
            <p:ph type="title"/>
          </p:nvPr>
        </p:nvSpPr>
        <p:spPr>
          <a:xfrm>
            <a:off x="838200" y="365125"/>
            <a:ext cx="10515599" cy="912813"/>
          </a:xfrm>
        </p:spPr>
        <p:txBody>
          <a:bodyPr>
            <a:normAutofit/>
          </a:bodyPr>
          <a:lstStyle/>
          <a:p>
            <a:r>
              <a:rPr lang="en-GB" b="1">
                <a:latin typeface="Arial Nova"/>
                <a:cs typeface="Calibri Light"/>
              </a:rPr>
              <a:t>Proposed Method</a:t>
            </a:r>
          </a:p>
        </p:txBody>
      </p:sp>
      <p:sp>
        <p:nvSpPr>
          <p:cNvPr id="3" name="Content Placeholder 2">
            <a:extLst>
              <a:ext uri="{FF2B5EF4-FFF2-40B4-BE49-F238E27FC236}">
                <a16:creationId xmlns:a16="http://schemas.microsoft.com/office/drawing/2014/main" id="{D1375E63-B404-13A2-C3D4-394D964B7F46}"/>
              </a:ext>
            </a:extLst>
          </p:cNvPr>
          <p:cNvSpPr>
            <a:spLocks noGrp="1"/>
          </p:cNvSpPr>
          <p:nvPr>
            <p:ph idx="1"/>
          </p:nvPr>
        </p:nvSpPr>
        <p:spPr>
          <a:xfrm>
            <a:off x="732367" y="1211792"/>
            <a:ext cx="11140111" cy="5092170"/>
          </a:xfrm>
        </p:spPr>
        <p:txBody>
          <a:bodyPr vert="horz" lIns="91440" tIns="45720" rIns="91440" bIns="45720" rtlCol="0" anchor="t">
            <a:normAutofit/>
          </a:bodyPr>
          <a:lstStyle/>
          <a:p>
            <a:pPr marL="0" indent="0">
              <a:buNone/>
            </a:pPr>
            <a:r>
              <a:rPr lang="en-GB" sz="2400">
                <a:latin typeface="Arial Nova"/>
                <a:cs typeface="Calibri" panose="020F0502020204030204"/>
              </a:rPr>
              <a:t>In our research proposal method, we carried out a questionnaire for our survey. We will be asking our fellow colleagues as in how confident they feel about using digital skills. In our research we will provide up to date information on the current state of digital collaboration at UWTSD.</a:t>
            </a:r>
          </a:p>
          <a:p>
            <a:pPr marL="0" indent="0">
              <a:buNone/>
            </a:pPr>
            <a:r>
              <a:rPr lang="en-GB" sz="2400">
                <a:latin typeface="Arial Nova"/>
                <a:cs typeface="Calibri" panose="020F0502020204030204"/>
              </a:rPr>
              <a:t>Our findings will be useful for both students and employees.</a:t>
            </a:r>
          </a:p>
          <a:p>
            <a:pPr marL="0" indent="0">
              <a:buNone/>
            </a:pPr>
            <a:r>
              <a:rPr lang="en-GB" sz="2400">
                <a:latin typeface="Arial Nova"/>
                <a:ea typeface="+mn-lt"/>
                <a:cs typeface="+mn-lt"/>
              </a:rPr>
              <a:t>These are the questions we will be asking:</a:t>
            </a:r>
          </a:p>
          <a:p>
            <a:pPr marL="0" indent="0">
              <a:buNone/>
            </a:pPr>
            <a:r>
              <a:rPr lang="en-GB" sz="2400">
                <a:ea typeface="+mn-lt"/>
                <a:cs typeface="+mn-lt"/>
              </a:rPr>
              <a:t>I consent to take part voluntarily</a:t>
            </a:r>
            <a:endParaRPr lang="en-GB" sz="2400">
              <a:cs typeface="Calibri"/>
            </a:endParaRPr>
          </a:p>
          <a:p>
            <a:pPr marL="0" indent="0">
              <a:buNone/>
            </a:pPr>
            <a:r>
              <a:rPr lang="en-GB" sz="2400">
                <a:ea typeface="+mn-lt"/>
                <a:cs typeface="+mn-lt"/>
              </a:rPr>
              <a:t>I consent to take part voluntarily</a:t>
            </a:r>
            <a:endParaRPr lang="en-GB" sz="2400">
              <a:cs typeface="Calibri"/>
            </a:endParaRPr>
          </a:p>
          <a:p>
            <a:pPr marL="0" indent="0">
              <a:buNone/>
            </a:pPr>
            <a:r>
              <a:rPr lang="en-GB" sz="2400">
                <a:ea typeface="+mn-lt"/>
                <a:cs typeface="+mn-lt"/>
              </a:rPr>
              <a:t>Do you think being able to send emails is the most important digital skill?</a:t>
            </a:r>
          </a:p>
          <a:p>
            <a:pPr marL="0" indent="0">
              <a:buNone/>
            </a:pPr>
            <a:r>
              <a:rPr lang="en-GB" sz="2400">
                <a:ea typeface="+mn-lt"/>
                <a:cs typeface="+mn-lt"/>
              </a:rPr>
              <a:t>Do you think using Moodle is the most important digital skill?</a:t>
            </a:r>
          </a:p>
          <a:p>
            <a:pPr marL="0" indent="0">
              <a:buNone/>
            </a:pPr>
            <a:r>
              <a:rPr lang="en-GB" sz="2400">
                <a:ea typeface="+mn-lt"/>
                <a:cs typeface="+mn-lt"/>
              </a:rPr>
              <a:t>I feel like using the MS teams is the most important skill to have.</a:t>
            </a:r>
          </a:p>
          <a:p>
            <a:pPr marL="0" indent="0">
              <a:buNone/>
            </a:pPr>
            <a:r>
              <a:rPr lang="en-GB" sz="2400">
                <a:ea typeface="+mn-lt"/>
                <a:cs typeface="+mn-lt"/>
              </a:rPr>
              <a:t>I feel that using the OneDrive is the most important digital skill to have.</a:t>
            </a:r>
            <a:endParaRPr lang="en-GB" sz="2400">
              <a:cs typeface="Calibri"/>
            </a:endParaRP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Footer Placeholder 6">
            <a:extLst>
              <a:ext uri="{FF2B5EF4-FFF2-40B4-BE49-F238E27FC236}">
                <a16:creationId xmlns:a16="http://schemas.microsoft.com/office/drawing/2014/main" id="{92A9B2F7-7C73-5194-C847-27F8E679B906}"/>
              </a:ext>
            </a:extLst>
          </p:cNvPr>
          <p:cNvSpPr>
            <a:spLocks noGrp="1"/>
          </p:cNvSpPr>
          <p:nvPr>
            <p:ph type="ftr" sz="quarter" idx="11"/>
          </p:nvPr>
        </p:nvSpPr>
        <p:spPr/>
        <p:txBody>
          <a:bodyPr/>
          <a:lstStyle/>
          <a:p>
            <a:r>
              <a:rPr lang="en-GB"/>
              <a:t>Ayesha </a:t>
            </a:r>
          </a:p>
        </p:txBody>
      </p:sp>
      <p:sp>
        <p:nvSpPr>
          <p:cNvPr id="8" name="Slide Number Placeholder 7">
            <a:extLst>
              <a:ext uri="{FF2B5EF4-FFF2-40B4-BE49-F238E27FC236}">
                <a16:creationId xmlns:a16="http://schemas.microsoft.com/office/drawing/2014/main" id="{98921905-96C5-D1C5-B109-09DA3D7BF5D2}"/>
              </a:ext>
            </a:extLst>
          </p:cNvPr>
          <p:cNvSpPr>
            <a:spLocks noGrp="1"/>
          </p:cNvSpPr>
          <p:nvPr>
            <p:ph type="sldNum" sz="quarter" idx="12"/>
          </p:nvPr>
        </p:nvSpPr>
        <p:spPr/>
        <p:txBody>
          <a:bodyPr/>
          <a:lstStyle/>
          <a:p>
            <a:fld id="{48F63A3B-78C7-47BE-AE5E-E10140E04643}" type="slidenum">
              <a:rPr lang="en-US" dirty="0"/>
              <a:t>6</a:t>
            </a:fld>
            <a:endParaRPr lang="en-GB"/>
          </a:p>
        </p:txBody>
      </p:sp>
    </p:spTree>
    <p:extLst>
      <p:ext uri="{BB962C8B-B14F-4D97-AF65-F5344CB8AC3E}">
        <p14:creationId xmlns:p14="http://schemas.microsoft.com/office/powerpoint/2010/main" val="381731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004CA-8643-903D-52C0-3EFE8DBF5590}"/>
              </a:ext>
            </a:extLst>
          </p:cNvPr>
          <p:cNvSpPr>
            <a:spLocks noGrp="1"/>
          </p:cNvSpPr>
          <p:nvPr>
            <p:ph type="title"/>
          </p:nvPr>
        </p:nvSpPr>
        <p:spPr>
          <a:xfrm>
            <a:off x="838200" y="365125"/>
            <a:ext cx="10515600" cy="1325563"/>
          </a:xfrm>
        </p:spPr>
        <p:txBody>
          <a:bodyPr>
            <a:normAutofit/>
          </a:bodyPr>
          <a:lstStyle/>
          <a:p>
            <a:r>
              <a:rPr lang="en-GB" sz="5400" b="1">
                <a:cs typeface="Calibri Light"/>
              </a:rPr>
              <a:t>Ethical condonsideration</a:t>
            </a:r>
            <a:endParaRPr lang="en-GB" sz="5400" b="1"/>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868B3B-BC7E-15A1-45DC-0298687EEF70}"/>
              </a:ext>
            </a:extLst>
          </p:cNvPr>
          <p:cNvSpPr>
            <a:spLocks noGrp="1"/>
          </p:cNvSpPr>
          <p:nvPr>
            <p:ph idx="1"/>
          </p:nvPr>
        </p:nvSpPr>
        <p:spPr>
          <a:xfrm>
            <a:off x="838200" y="1929384"/>
            <a:ext cx="10515600" cy="4769544"/>
          </a:xfrm>
        </p:spPr>
        <p:txBody>
          <a:bodyPr vert="horz" lIns="91440" tIns="45720" rIns="91440" bIns="45720" rtlCol="0" anchor="t">
            <a:normAutofit/>
          </a:bodyPr>
          <a:lstStyle/>
          <a:p>
            <a:pPr marL="0" indent="0">
              <a:buNone/>
            </a:pPr>
            <a:r>
              <a:rPr lang="en-GB" sz="2200">
                <a:latin typeface="Arial Nova"/>
                <a:ea typeface="+mn-lt"/>
                <a:cs typeface="+mn-lt"/>
              </a:rPr>
              <a:t>As a group, we are committed to conducting ethical research that respects the rights and well-being of all participants involved. This means that we take the confidentiality of data seriously and make sure that any information we gather is kept private and secure.</a:t>
            </a:r>
          </a:p>
          <a:p>
            <a:pPr marL="0" indent="0">
              <a:buNone/>
            </a:pPr>
            <a:r>
              <a:rPr lang="en-GB" sz="2200">
                <a:latin typeface="Arial Nova"/>
                <a:ea typeface="+mn-lt"/>
                <a:cs typeface="+mn-lt"/>
              </a:rPr>
              <a:t> We also respect the decisions of all individuals who choose to take part in our research and ensure that they give informed consent before we collect any data. In addition, we uphold all relevant data protection laws and regulations that will safeguard the privacy and safety of our group members. Our goal is to conduct research that is both valuable and ethical, while maintaining the highest standards of integrity and professionalism.</a:t>
            </a:r>
            <a:endParaRPr lang="en-GB" sz="2200">
              <a:latin typeface="Arial Nova"/>
              <a:cs typeface="Calibri" panose="020F0502020204030204"/>
            </a:endParaRPr>
          </a:p>
        </p:txBody>
      </p:sp>
      <p:sp>
        <p:nvSpPr>
          <p:cNvPr id="4" name="Footer Placeholder 3">
            <a:extLst>
              <a:ext uri="{FF2B5EF4-FFF2-40B4-BE49-F238E27FC236}">
                <a16:creationId xmlns:a16="http://schemas.microsoft.com/office/drawing/2014/main" id="{32732C96-937A-E7DE-D889-A037ABFABEF2}"/>
              </a:ext>
            </a:extLst>
          </p:cNvPr>
          <p:cNvSpPr>
            <a:spLocks noGrp="1"/>
          </p:cNvSpPr>
          <p:nvPr>
            <p:ph type="ftr" sz="quarter" idx="11"/>
          </p:nvPr>
        </p:nvSpPr>
        <p:spPr/>
        <p:txBody>
          <a:bodyPr/>
          <a:lstStyle/>
          <a:p>
            <a:r>
              <a:rPr lang="en-GB"/>
              <a:t>Nazish</a:t>
            </a:r>
          </a:p>
        </p:txBody>
      </p:sp>
      <p:sp>
        <p:nvSpPr>
          <p:cNvPr id="5" name="Slide Number Placeholder 4">
            <a:extLst>
              <a:ext uri="{FF2B5EF4-FFF2-40B4-BE49-F238E27FC236}">
                <a16:creationId xmlns:a16="http://schemas.microsoft.com/office/drawing/2014/main" id="{A5818E88-24FA-C351-91EC-3E0A947C20A6}"/>
              </a:ext>
            </a:extLst>
          </p:cNvPr>
          <p:cNvSpPr>
            <a:spLocks noGrp="1"/>
          </p:cNvSpPr>
          <p:nvPr>
            <p:ph type="sldNum" sz="quarter" idx="12"/>
          </p:nvPr>
        </p:nvSpPr>
        <p:spPr/>
        <p:txBody>
          <a:bodyPr/>
          <a:lstStyle/>
          <a:p>
            <a:fld id="{48F63A3B-78C7-47BE-AE5E-E10140E04643}" type="slidenum">
              <a:rPr lang="en-US" dirty="0"/>
              <a:t>7</a:t>
            </a:fld>
            <a:endParaRPr lang="en-GB"/>
          </a:p>
        </p:txBody>
      </p:sp>
    </p:spTree>
    <p:extLst>
      <p:ext uri="{BB962C8B-B14F-4D97-AF65-F5344CB8AC3E}">
        <p14:creationId xmlns:p14="http://schemas.microsoft.com/office/powerpoint/2010/main" val="636662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71F546-C122-C779-5DD3-70E6544F792D}"/>
              </a:ext>
            </a:extLst>
          </p:cNvPr>
          <p:cNvSpPr>
            <a:spLocks noGrp="1"/>
          </p:cNvSpPr>
          <p:nvPr>
            <p:ph type="title"/>
          </p:nvPr>
        </p:nvSpPr>
        <p:spPr>
          <a:xfrm>
            <a:off x="838200" y="365125"/>
            <a:ext cx="10515600" cy="1325563"/>
          </a:xfrm>
        </p:spPr>
        <p:txBody>
          <a:bodyPr>
            <a:normAutofit/>
          </a:bodyPr>
          <a:lstStyle/>
          <a:p>
            <a:r>
              <a:rPr lang="en-GB">
                <a:latin typeface="Arial Nova"/>
                <a:cs typeface="Calibri Light"/>
              </a:rPr>
              <a:t>Research timeline</a:t>
            </a:r>
            <a:endParaRPr lang="en-GB">
              <a:latin typeface="Arial Nova"/>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B765F1-E61C-9F27-987D-AABAD5950503}"/>
              </a:ext>
            </a:extLst>
          </p:cNvPr>
          <p:cNvSpPr>
            <a:spLocks noGrp="1"/>
          </p:cNvSpPr>
          <p:nvPr>
            <p:ph idx="1"/>
          </p:nvPr>
        </p:nvSpPr>
        <p:spPr>
          <a:xfrm>
            <a:off x="593969" y="1483703"/>
            <a:ext cx="10515600" cy="4595568"/>
          </a:xfrm>
        </p:spPr>
        <p:txBody>
          <a:bodyPr vert="horz" lIns="91440" tIns="45720" rIns="91440" bIns="45720" rtlCol="0" anchor="t">
            <a:normAutofit/>
          </a:bodyPr>
          <a:lstStyle/>
          <a:p>
            <a:pPr>
              <a:buNone/>
            </a:pPr>
            <a:endParaRPr lang="en-GB">
              <a:cs typeface="Calibri"/>
            </a:endParaRPr>
          </a:p>
          <a:p>
            <a:pPr>
              <a:buNone/>
            </a:pPr>
            <a:endParaRPr lang="en-GB">
              <a:cs typeface="Calibri"/>
            </a:endParaRPr>
          </a:p>
        </p:txBody>
      </p:sp>
      <p:sp>
        <p:nvSpPr>
          <p:cNvPr id="5" name="Slide Number Placeholder 4">
            <a:extLst>
              <a:ext uri="{FF2B5EF4-FFF2-40B4-BE49-F238E27FC236}">
                <a16:creationId xmlns:a16="http://schemas.microsoft.com/office/drawing/2014/main" id="{83A94542-F550-DB14-D2B6-0A6181EB53C0}"/>
              </a:ext>
            </a:extLst>
          </p:cNvPr>
          <p:cNvSpPr>
            <a:spLocks noGrp="1"/>
          </p:cNvSpPr>
          <p:nvPr>
            <p:ph type="sldNum" sz="quarter" idx="12"/>
          </p:nvPr>
        </p:nvSpPr>
        <p:spPr>
          <a:xfrm>
            <a:off x="8610600" y="6356350"/>
            <a:ext cx="2743200" cy="365125"/>
          </a:xfrm>
        </p:spPr>
        <p:txBody>
          <a:bodyPr>
            <a:normAutofit/>
          </a:bodyPr>
          <a:lstStyle/>
          <a:p>
            <a:pPr>
              <a:spcAft>
                <a:spcPts val="600"/>
              </a:spcAft>
            </a:pPr>
            <a:fld id="{E97799C9-84D9-46D2-A11E-BCF8A720529D}" type="slidenum">
              <a:rPr lang="en-US" dirty="0"/>
              <a:pPr>
                <a:spcAft>
                  <a:spcPts val="600"/>
                </a:spcAft>
              </a:pPr>
              <a:t>8</a:t>
            </a:fld>
            <a:endParaRPr lang="en-US"/>
          </a:p>
        </p:txBody>
      </p:sp>
      <p:sp>
        <p:nvSpPr>
          <p:cNvPr id="6" name="TextBox 5">
            <a:extLst>
              <a:ext uri="{FF2B5EF4-FFF2-40B4-BE49-F238E27FC236}">
                <a16:creationId xmlns:a16="http://schemas.microsoft.com/office/drawing/2014/main" id="{7516A5D7-429A-058F-48AD-8D029224C8EA}"/>
              </a:ext>
            </a:extLst>
          </p:cNvPr>
          <p:cNvSpPr txBox="1"/>
          <p:nvPr/>
        </p:nvSpPr>
        <p:spPr>
          <a:xfrm>
            <a:off x="1841499" y="2127249"/>
            <a:ext cx="919162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a:latin typeface="Arial Nova"/>
                <a:ea typeface="+mn-lt"/>
                <a:cs typeface="+mn-lt"/>
              </a:rPr>
              <a:t> Identify a research question 03/02/23</a:t>
            </a:r>
            <a:br>
              <a:rPr lang="en-GB">
                <a:latin typeface="Arial Nova"/>
                <a:ea typeface="+mn-lt"/>
                <a:cs typeface="+mn-lt"/>
              </a:rPr>
            </a:br>
            <a:r>
              <a:rPr lang="en-GB">
                <a:latin typeface="Arial Nova"/>
                <a:ea typeface="+mn-lt"/>
                <a:cs typeface="+mn-lt"/>
              </a:rPr>
              <a:t> Conduct a review of the relevant existing research</a:t>
            </a:r>
            <a:endParaRPr lang="en-GB">
              <a:latin typeface="Arial Nova"/>
              <a:cs typeface="Calibri" panose="020F0502020204030204"/>
            </a:endParaRPr>
          </a:p>
          <a:p>
            <a:pPr>
              <a:buFont typeface="Arial"/>
              <a:buChar char="•"/>
            </a:pPr>
            <a:r>
              <a:rPr lang="en-GB">
                <a:latin typeface="Arial Nova"/>
                <a:ea typeface="+mn-lt"/>
                <a:cs typeface="+mn-lt"/>
              </a:rPr>
              <a:t>﻿ Plan a research method 10/02/23</a:t>
            </a:r>
            <a:br>
              <a:rPr lang="en-GB">
                <a:latin typeface="Arial Nova"/>
                <a:ea typeface="+mn-lt"/>
                <a:cs typeface="+mn-lt"/>
              </a:rPr>
            </a:br>
            <a:r>
              <a:rPr lang="en-GB">
                <a:latin typeface="Arial Nova"/>
                <a:ea typeface="+mn-lt"/>
                <a:cs typeface="+mn-lt"/>
              </a:rPr>
              <a:t> Consider the ethics of our research, the methods we will use. Submit propose</a:t>
            </a:r>
            <a:endParaRPr lang="en-GB">
              <a:latin typeface="Arial Nova"/>
            </a:endParaRPr>
          </a:p>
          <a:p>
            <a:pPr>
              <a:buFont typeface="Arial"/>
              <a:buChar char="•"/>
            </a:pPr>
            <a:r>
              <a:rPr lang="en-GB">
                <a:latin typeface="Arial Nova"/>
                <a:ea typeface="+mn-lt"/>
                <a:cs typeface="+mn-lt"/>
              </a:rPr>
              <a:t>﻿ Present proposal for approval in our groups 24/02/23</a:t>
            </a:r>
            <a:endParaRPr lang="en-GB">
              <a:latin typeface="Arial Nova"/>
            </a:endParaRPr>
          </a:p>
          <a:p>
            <a:pPr>
              <a:buFont typeface="Arial"/>
              <a:buChar char="•"/>
            </a:pPr>
            <a:r>
              <a:rPr lang="en-GB">
                <a:latin typeface="Arial Nova"/>
                <a:ea typeface="+mn-lt"/>
                <a:cs typeface="+mn-lt"/>
              </a:rPr>
              <a:t>﻿﻿ Create a questionnaire 03/03/23</a:t>
            </a:r>
            <a:endParaRPr lang="en-GB">
              <a:latin typeface="Arial Nova"/>
            </a:endParaRPr>
          </a:p>
          <a:p>
            <a:pPr>
              <a:buFont typeface="Arial"/>
              <a:buChar char="•"/>
            </a:pPr>
            <a:r>
              <a:rPr lang="en-GB">
                <a:latin typeface="Arial Nova"/>
                <a:ea typeface="+mn-lt"/>
                <a:cs typeface="+mn-lt"/>
              </a:rPr>
              <a:t>﻿ Collect data 10/03/23</a:t>
            </a:r>
            <a:endParaRPr lang="en-GB">
              <a:latin typeface="Arial Nova"/>
            </a:endParaRPr>
          </a:p>
          <a:p>
            <a:pPr>
              <a:buFont typeface="Arial"/>
              <a:buChar char="•"/>
            </a:pPr>
            <a:r>
              <a:rPr lang="en-GB">
                <a:latin typeface="Arial Nova"/>
                <a:ea typeface="+mn-lt"/>
                <a:cs typeface="+mn-lt"/>
              </a:rPr>
              <a:t>﻿ ﻿Analyse and collate data 17/03/23</a:t>
            </a:r>
            <a:endParaRPr lang="en-GB">
              <a:latin typeface="Arial Nova"/>
            </a:endParaRPr>
          </a:p>
          <a:p>
            <a:pPr>
              <a:buFont typeface="Arial"/>
              <a:buChar char="•"/>
            </a:pPr>
            <a:r>
              <a:rPr lang="en-GB">
                <a:latin typeface="Arial Nova"/>
                <a:ea typeface="+mn-lt"/>
                <a:cs typeface="+mn-lt"/>
              </a:rPr>
              <a:t>﻿ ﻿Produce report 24/03/23</a:t>
            </a:r>
            <a:br>
              <a:rPr lang="en-GB">
                <a:latin typeface="Arial Nova"/>
                <a:ea typeface="+mn-lt"/>
                <a:cs typeface="+mn-lt"/>
              </a:rPr>
            </a:br>
            <a:r>
              <a:rPr lang="en-GB">
                <a:latin typeface="Arial Nova"/>
                <a:ea typeface="+mn-lt"/>
                <a:cs typeface="+mn-lt"/>
              </a:rPr>
              <a:t> Write up a full report, discuss and conclude findings individually</a:t>
            </a:r>
            <a:endParaRPr lang="en-GB">
              <a:latin typeface="Arial Nova"/>
            </a:endParaRPr>
          </a:p>
          <a:p>
            <a:pPr>
              <a:buFont typeface="Arial"/>
              <a:buChar char="•"/>
            </a:pPr>
            <a:endParaRPr lang="en-GB"/>
          </a:p>
          <a:p>
            <a:pPr marL="285750" indent="-285750">
              <a:buFont typeface="Arial"/>
              <a:buChar char="•"/>
            </a:pPr>
            <a:endParaRPr lang="en-GB">
              <a:cs typeface="Calibri" panose="020F0502020204030204"/>
            </a:endParaRPr>
          </a:p>
        </p:txBody>
      </p:sp>
      <p:sp>
        <p:nvSpPr>
          <p:cNvPr id="4" name="Footer Placeholder 3">
            <a:extLst>
              <a:ext uri="{FF2B5EF4-FFF2-40B4-BE49-F238E27FC236}">
                <a16:creationId xmlns:a16="http://schemas.microsoft.com/office/drawing/2014/main" id="{2CAE0123-B111-C00D-A883-F948F01BA954}"/>
              </a:ext>
            </a:extLst>
          </p:cNvPr>
          <p:cNvSpPr>
            <a:spLocks noGrp="1"/>
          </p:cNvSpPr>
          <p:nvPr>
            <p:ph type="ftr" sz="quarter" idx="11"/>
          </p:nvPr>
        </p:nvSpPr>
        <p:spPr/>
        <p:txBody>
          <a:bodyPr/>
          <a:lstStyle/>
          <a:p>
            <a:r>
              <a:rPr lang="en-GB"/>
              <a:t>Ayesha</a:t>
            </a:r>
          </a:p>
        </p:txBody>
      </p:sp>
    </p:spTree>
    <p:extLst>
      <p:ext uri="{BB962C8B-B14F-4D97-AF65-F5344CB8AC3E}">
        <p14:creationId xmlns:p14="http://schemas.microsoft.com/office/powerpoint/2010/main" val="2078267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9B10-288E-EB72-D6DC-A80DCB473ABB}"/>
              </a:ext>
            </a:extLst>
          </p:cNvPr>
          <p:cNvSpPr>
            <a:spLocks noGrp="1"/>
          </p:cNvSpPr>
          <p:nvPr>
            <p:ph type="title"/>
          </p:nvPr>
        </p:nvSpPr>
        <p:spPr/>
        <p:txBody>
          <a:bodyPr/>
          <a:lstStyle/>
          <a:p>
            <a:r>
              <a:rPr lang="en-GB">
                <a:latin typeface="Arial Nova"/>
                <a:cs typeface="Calibri Light"/>
              </a:rPr>
              <a:t>Hypothesis </a:t>
            </a:r>
            <a:endParaRPr lang="en-GB">
              <a:latin typeface="Arial Nova"/>
            </a:endParaRPr>
          </a:p>
        </p:txBody>
      </p:sp>
      <p:sp>
        <p:nvSpPr>
          <p:cNvPr id="3" name="Content Placeholder 2">
            <a:extLst>
              <a:ext uri="{FF2B5EF4-FFF2-40B4-BE49-F238E27FC236}">
                <a16:creationId xmlns:a16="http://schemas.microsoft.com/office/drawing/2014/main" id="{8E3F6DB8-E18D-B941-6DD3-DC9AA38CF63A}"/>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In our </a:t>
            </a:r>
            <a:r>
              <a:rPr lang="en-GB" err="1">
                <a:ea typeface="+mn-lt"/>
                <a:cs typeface="+mn-lt"/>
              </a:rPr>
              <a:t>hypothosis</a:t>
            </a:r>
            <a:r>
              <a:rPr lang="en-GB">
                <a:ea typeface="+mn-lt"/>
                <a:cs typeface="+mn-lt"/>
              </a:rPr>
              <a:t> we think that students at UWTSD will have different views in regard to skills some will exceptionally confident, others might have  struggled to know basic . Overall, the people who lacked confidence will be  glad in to getting back in to studying as that will help them progress further. It is important to note that the digital skills hypothesis is not a universal truth. Other factors, such as education, experience, and personal attribute, can also play a significant role in determining an individual's success in the digital age.</a:t>
            </a:r>
            <a:endParaRPr lang="en-GB">
              <a:cs typeface="Calibri"/>
            </a:endParaRPr>
          </a:p>
        </p:txBody>
      </p:sp>
      <p:sp>
        <p:nvSpPr>
          <p:cNvPr id="4" name="Footer Placeholder 3">
            <a:extLst>
              <a:ext uri="{FF2B5EF4-FFF2-40B4-BE49-F238E27FC236}">
                <a16:creationId xmlns:a16="http://schemas.microsoft.com/office/drawing/2014/main" id="{AE6AB16F-D0E0-C58D-CAD8-31839242AE95}"/>
              </a:ext>
            </a:extLst>
          </p:cNvPr>
          <p:cNvSpPr>
            <a:spLocks noGrp="1"/>
          </p:cNvSpPr>
          <p:nvPr>
            <p:ph type="ftr" sz="quarter" idx="11"/>
          </p:nvPr>
        </p:nvSpPr>
        <p:spPr/>
        <p:txBody>
          <a:bodyPr/>
          <a:lstStyle/>
          <a:p>
            <a:r>
              <a:rPr lang="en-GB"/>
              <a:t>Nazish</a:t>
            </a:r>
          </a:p>
        </p:txBody>
      </p:sp>
      <p:sp>
        <p:nvSpPr>
          <p:cNvPr id="5" name="Slide Number Placeholder 4">
            <a:extLst>
              <a:ext uri="{FF2B5EF4-FFF2-40B4-BE49-F238E27FC236}">
                <a16:creationId xmlns:a16="http://schemas.microsoft.com/office/drawing/2014/main" id="{B7FF249E-7364-2D1A-53BE-F720FECADCBE}"/>
              </a:ext>
            </a:extLst>
          </p:cNvPr>
          <p:cNvSpPr>
            <a:spLocks noGrp="1"/>
          </p:cNvSpPr>
          <p:nvPr>
            <p:ph type="sldNum" sz="quarter" idx="12"/>
          </p:nvPr>
        </p:nvSpPr>
        <p:spPr/>
        <p:txBody>
          <a:bodyPr/>
          <a:lstStyle/>
          <a:p>
            <a:fld id="{48F63A3B-78C7-47BE-AE5E-E10140E04643}" type="slidenum">
              <a:rPr lang="en-US" dirty="0"/>
              <a:t>9</a:t>
            </a:fld>
            <a:endParaRPr lang="en-GB"/>
          </a:p>
        </p:txBody>
      </p:sp>
    </p:spTree>
    <p:extLst>
      <p:ext uri="{BB962C8B-B14F-4D97-AF65-F5344CB8AC3E}">
        <p14:creationId xmlns:p14="http://schemas.microsoft.com/office/powerpoint/2010/main" val="187241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FFD679-3B1F-8FDC-6D71-97759F45F0D6}"/>
              </a:ext>
            </a:extLst>
          </p:cNvPr>
          <p:cNvSpPr>
            <a:spLocks noGrp="1"/>
          </p:cNvSpPr>
          <p:nvPr>
            <p:ph type="title"/>
          </p:nvPr>
        </p:nvSpPr>
        <p:spPr>
          <a:xfrm>
            <a:off x="838200" y="365125"/>
            <a:ext cx="10515600" cy="1325563"/>
          </a:xfrm>
        </p:spPr>
        <p:txBody>
          <a:bodyPr>
            <a:normAutofit/>
          </a:bodyPr>
          <a:lstStyle/>
          <a:p>
            <a:br>
              <a:rPr lang="en-GB" b="1"/>
            </a:br>
            <a:r>
              <a:rPr lang="en-GB" b="1"/>
              <a:t>References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2A59E1-E7CD-F4CC-C83F-DE4715C6C7E2}"/>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400">
                <a:latin typeface="Arial Nova"/>
                <a:ea typeface="+mn-lt"/>
                <a:cs typeface="+mn-lt"/>
              </a:rPr>
              <a:t>Babbage. C, (1837) The calculating engines of English mathematician </a:t>
            </a:r>
          </a:p>
          <a:p>
            <a:pPr>
              <a:buSzPct val="114999"/>
            </a:pPr>
            <a:r>
              <a:rPr lang="en-GB" sz="2400">
                <a:latin typeface="Arial Nova"/>
                <a:ea typeface="+mn-lt"/>
                <a:cs typeface="+mn-lt"/>
              </a:rPr>
              <a:t>W. Faithe, (2020) Digital Literacy for Dummies. 2nd Edition. London: Wiley. P.5</a:t>
            </a:r>
            <a:endParaRPr lang="en-GB" sz="2400">
              <a:latin typeface="Arial Nova"/>
              <a:cs typeface="Calibri"/>
            </a:endParaRPr>
          </a:p>
          <a:p>
            <a:pPr>
              <a:buSzPct val="114999"/>
            </a:pPr>
            <a:r>
              <a:rPr lang="en-GB" sz="2400">
                <a:latin typeface="Arial Nova"/>
                <a:ea typeface="+mn-lt"/>
                <a:cs typeface="+mn-lt"/>
              </a:rPr>
              <a:t>Ganeshan. M K,  .C. </a:t>
            </a:r>
            <a:r>
              <a:rPr lang="en-GB" sz="2400" err="1">
                <a:latin typeface="Arial Nova"/>
                <a:ea typeface="+mn-lt"/>
                <a:cs typeface="+mn-lt"/>
              </a:rPr>
              <a:t>Vethirajan</a:t>
            </a:r>
            <a:r>
              <a:rPr lang="en-GB" sz="2400">
                <a:latin typeface="Arial Nova"/>
                <a:ea typeface="+mn-lt"/>
                <a:cs typeface="+mn-lt"/>
              </a:rPr>
              <a:t>. (2021). Digital Skills to Enhance Womens Empowerment in India. 1. 32-40</a:t>
            </a:r>
            <a:endParaRPr lang="en-GB" sz="2400">
              <a:latin typeface="Arial Nova"/>
            </a:endParaRPr>
          </a:p>
          <a:p>
            <a:pPr marL="342900" indent="-342900"/>
            <a:r>
              <a:rPr lang="en-GB" sz="2400" err="1">
                <a:latin typeface="Arial Nova"/>
                <a:ea typeface="+mn-lt"/>
                <a:cs typeface="+mn-lt"/>
              </a:rPr>
              <a:t>Stofkova</a:t>
            </a:r>
            <a:r>
              <a:rPr lang="en-GB" sz="2400">
                <a:latin typeface="Arial Nova"/>
                <a:ea typeface="+mn-lt"/>
                <a:cs typeface="+mn-lt"/>
              </a:rPr>
              <a:t>, J. Poliakova, A. </a:t>
            </a:r>
            <a:r>
              <a:rPr lang="en-GB" sz="2400" err="1">
                <a:latin typeface="Arial Nova"/>
                <a:ea typeface="+mn-lt"/>
                <a:cs typeface="+mn-lt"/>
              </a:rPr>
              <a:t>Stofkova</a:t>
            </a:r>
            <a:r>
              <a:rPr lang="en-GB" sz="2400">
                <a:latin typeface="Arial Nova"/>
                <a:ea typeface="+mn-lt"/>
                <a:cs typeface="+mn-lt"/>
              </a:rPr>
              <a:t>. K.R., </a:t>
            </a:r>
            <a:r>
              <a:rPr lang="en-GB" sz="2400" err="1">
                <a:latin typeface="Arial Nova"/>
                <a:ea typeface="+mn-lt"/>
                <a:cs typeface="+mn-lt"/>
              </a:rPr>
              <a:t>Malega</a:t>
            </a:r>
            <a:r>
              <a:rPr lang="en-GB" sz="2400">
                <a:latin typeface="Arial Nova"/>
                <a:ea typeface="+mn-lt"/>
                <a:cs typeface="+mn-lt"/>
              </a:rPr>
              <a:t>. P.; </a:t>
            </a:r>
            <a:r>
              <a:rPr lang="en-GB" sz="2400" err="1">
                <a:latin typeface="Arial Nova"/>
                <a:ea typeface="+mn-lt"/>
                <a:cs typeface="+mn-lt"/>
              </a:rPr>
              <a:t>Krejnus</a:t>
            </a:r>
            <a:r>
              <a:rPr lang="en-GB" sz="2400">
                <a:latin typeface="Arial Nova"/>
                <a:ea typeface="+mn-lt"/>
                <a:cs typeface="+mn-lt"/>
              </a:rPr>
              <a:t>, M, </a:t>
            </a:r>
            <a:r>
              <a:rPr lang="en-GB" sz="2400" err="1">
                <a:latin typeface="Arial Nova"/>
                <a:ea typeface="+mn-lt"/>
                <a:cs typeface="+mn-lt"/>
              </a:rPr>
              <a:t>Binasova</a:t>
            </a:r>
            <a:r>
              <a:rPr lang="en-GB" sz="2400">
                <a:latin typeface="Arial Nova"/>
                <a:ea typeface="+mn-lt"/>
                <a:cs typeface="+mn-lt"/>
              </a:rPr>
              <a:t>. V. </a:t>
            </a:r>
            <a:r>
              <a:rPr lang="en-GB" sz="2400" err="1">
                <a:latin typeface="Arial Nova"/>
                <a:ea typeface="+mn-lt"/>
                <a:cs typeface="+mn-lt"/>
              </a:rPr>
              <a:t>Daneshjo</a:t>
            </a:r>
            <a:r>
              <a:rPr lang="en-GB" sz="2400">
                <a:latin typeface="Arial Nova"/>
                <a:ea typeface="+mn-lt"/>
                <a:cs typeface="+mn-lt"/>
              </a:rPr>
              <a:t>, N. Digital Skills as a Significant Factor of Human Resources Development. </a:t>
            </a:r>
            <a:r>
              <a:rPr lang="en-GB" sz="2400" i="1">
                <a:latin typeface="Arial Nova"/>
                <a:ea typeface="+mn-lt"/>
                <a:cs typeface="+mn-lt"/>
              </a:rPr>
              <a:t>Sustainability</a:t>
            </a:r>
            <a:r>
              <a:rPr lang="en-GB" sz="2400">
                <a:latin typeface="Arial Nova"/>
                <a:ea typeface="+mn-lt"/>
                <a:cs typeface="+mn-lt"/>
              </a:rPr>
              <a:t> (2022), </a:t>
            </a:r>
            <a:r>
              <a:rPr lang="en-GB" sz="2400" i="1">
                <a:latin typeface="Arial Nova"/>
                <a:ea typeface="+mn-lt"/>
                <a:cs typeface="+mn-lt"/>
              </a:rPr>
              <a:t>14</a:t>
            </a:r>
            <a:r>
              <a:rPr lang="en-GB" sz="2400">
                <a:latin typeface="Arial Nova"/>
                <a:ea typeface="+mn-lt"/>
                <a:cs typeface="+mn-lt"/>
              </a:rPr>
              <a:t>, 13117. https://doi.org/10.3390/su142013117</a:t>
            </a:r>
            <a:endParaRPr lang="en-GB" sz="2400">
              <a:latin typeface="Arial Nova"/>
            </a:endParaRPr>
          </a:p>
          <a:p>
            <a:pPr marL="342900" indent="-342900">
              <a:buSzPct val="114999"/>
            </a:pPr>
            <a:endParaRPr lang="en-GB" sz="2400">
              <a:latin typeface="Arial Nova"/>
              <a:ea typeface="+mn-lt"/>
              <a:cs typeface="+mn-lt"/>
            </a:endParaRPr>
          </a:p>
          <a:p>
            <a:pPr marL="342900" indent="-342900">
              <a:buSzPct val="114999"/>
            </a:pPr>
            <a:endParaRPr lang="en-GB">
              <a:latin typeface="Arial Nova"/>
            </a:endParaRPr>
          </a:p>
          <a:p>
            <a:pPr marL="0" indent="0">
              <a:buNone/>
            </a:pPr>
            <a:endParaRPr lang="en-GB">
              <a:latin typeface="Arial Nova"/>
            </a:endParaRPr>
          </a:p>
        </p:txBody>
      </p:sp>
      <p:sp>
        <p:nvSpPr>
          <p:cNvPr id="4" name="Footer Placeholder 3">
            <a:extLst>
              <a:ext uri="{FF2B5EF4-FFF2-40B4-BE49-F238E27FC236}">
                <a16:creationId xmlns:a16="http://schemas.microsoft.com/office/drawing/2014/main" id="{62145407-5B92-E862-B943-A939D8911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ea typeface="+mn-lt"/>
                <a:cs typeface="+mn-lt"/>
              </a:rPr>
              <a:t>Nazish and Ayesha</a:t>
            </a:r>
            <a:endParaRPr lang="en-US"/>
          </a:p>
        </p:txBody>
      </p:sp>
      <p:sp>
        <p:nvSpPr>
          <p:cNvPr id="5" name="Slide Number Placeholder 4">
            <a:extLst>
              <a:ext uri="{FF2B5EF4-FFF2-40B4-BE49-F238E27FC236}">
                <a16:creationId xmlns:a16="http://schemas.microsoft.com/office/drawing/2014/main" id="{4380F6C4-5ECE-472D-C295-14176725DA2C}"/>
              </a:ext>
            </a:extLst>
          </p:cNvPr>
          <p:cNvSpPr>
            <a:spLocks noGrp="1"/>
          </p:cNvSpPr>
          <p:nvPr>
            <p:ph type="sldNum" sz="quarter" idx="12"/>
          </p:nvPr>
        </p:nvSpPr>
        <p:spPr>
          <a:xfrm>
            <a:off x="8610600" y="6356350"/>
            <a:ext cx="2743200" cy="365125"/>
          </a:xfrm>
        </p:spPr>
        <p:txBody>
          <a:bodyPr>
            <a:normAutofit/>
          </a:bodyPr>
          <a:lstStyle/>
          <a:p>
            <a:pPr>
              <a:spcAft>
                <a:spcPts val="600"/>
              </a:spcAft>
            </a:pPr>
            <a:fld id="{E97799C9-84D9-46D2-A11E-BCF8A720529D}" type="slidenum">
              <a:rPr lang="en-US" dirty="0"/>
              <a:pPr>
                <a:spcAft>
                  <a:spcPts val="600"/>
                </a:spcAft>
              </a:pPr>
              <a:t>10</a:t>
            </a:fld>
            <a:endParaRPr lang="en-GB"/>
          </a:p>
        </p:txBody>
      </p:sp>
    </p:spTree>
    <p:extLst>
      <p:ext uri="{BB962C8B-B14F-4D97-AF65-F5344CB8AC3E}">
        <p14:creationId xmlns:p14="http://schemas.microsoft.com/office/powerpoint/2010/main" val="35234034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Are Digital Skills important for study and work?</vt:lpstr>
      <vt:lpstr>Introduction</vt:lpstr>
      <vt:lpstr>Rational</vt:lpstr>
      <vt:lpstr>PowerPoint Presentation</vt:lpstr>
      <vt:lpstr>PowerPoint Presentation</vt:lpstr>
      <vt:lpstr>Proposed Method</vt:lpstr>
      <vt:lpstr>Ethical condonsideration</vt:lpstr>
      <vt:lpstr>Research timeline</vt:lpstr>
      <vt:lpstr>Hypothesis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2023-02-10T09:49:10Z</dcterms:created>
  <dcterms:modified xsi:type="dcterms:W3CDTF">2023-02-17T13:17:55Z</dcterms:modified>
</cp:coreProperties>
</file>