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92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7E1789-50E9-4466-8C9A-062050565F51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1DDD9F37-1D77-4BE7-93A5-0DA251CF6699}">
      <dgm:prSet/>
      <dgm:spPr/>
      <dgm:t>
        <a:bodyPr/>
        <a:lstStyle/>
        <a:p>
          <a:r>
            <a:rPr lang="en-US"/>
            <a:t>Module: BMHP6026 – Digital Transformation in the Health and Care Professions</a:t>
          </a:r>
        </a:p>
      </dgm:t>
    </dgm:pt>
    <dgm:pt modelId="{EE2F4677-422B-45EA-BF78-6BBE6E22AFD0}" type="parTrans" cxnId="{5CB4D631-E265-4AE8-951A-36E47C9A7AEE}">
      <dgm:prSet/>
      <dgm:spPr/>
      <dgm:t>
        <a:bodyPr/>
        <a:lstStyle/>
        <a:p>
          <a:endParaRPr lang="en-US"/>
        </a:p>
      </dgm:t>
    </dgm:pt>
    <dgm:pt modelId="{358CDC60-8C74-42E2-A977-125CF80FD5C9}" type="sibTrans" cxnId="{5CB4D631-E265-4AE8-951A-36E47C9A7AEE}">
      <dgm:prSet/>
      <dgm:spPr/>
      <dgm:t>
        <a:bodyPr/>
        <a:lstStyle/>
        <a:p>
          <a:endParaRPr lang="en-US"/>
        </a:p>
      </dgm:t>
    </dgm:pt>
    <dgm:pt modelId="{EF8C7FA9-7533-4366-A231-FDA69BBEFC19}">
      <dgm:prSet/>
      <dgm:spPr/>
      <dgm:t>
        <a:bodyPr/>
        <a:lstStyle/>
        <a:p>
          <a:r>
            <a:rPr lang="en-US"/>
            <a:t>Student: Tina C</a:t>
          </a:r>
          <a:r>
            <a:rPr lang="en-GB"/>
            <a:t>arpenter</a:t>
          </a:r>
          <a:endParaRPr lang="en-US"/>
        </a:p>
      </dgm:t>
    </dgm:pt>
    <dgm:pt modelId="{5F30DEB7-8007-4DC7-8469-7DF3816D5A36}" type="parTrans" cxnId="{9ED7EDB4-2841-43F7-86E4-3453E6C42C8B}">
      <dgm:prSet/>
      <dgm:spPr/>
      <dgm:t>
        <a:bodyPr/>
        <a:lstStyle/>
        <a:p>
          <a:endParaRPr lang="en-US"/>
        </a:p>
      </dgm:t>
    </dgm:pt>
    <dgm:pt modelId="{7C78C616-ED4A-41DB-84A2-042C0EF7B368}" type="sibTrans" cxnId="{9ED7EDB4-2841-43F7-86E4-3453E6C42C8B}">
      <dgm:prSet/>
      <dgm:spPr/>
      <dgm:t>
        <a:bodyPr/>
        <a:lstStyle/>
        <a:p>
          <a:endParaRPr lang="en-US"/>
        </a:p>
      </dgm:t>
    </dgm:pt>
    <dgm:pt modelId="{4F3630D0-ED38-40CC-93BF-C23592CF9DED}">
      <dgm:prSet/>
      <dgm:spPr/>
      <dgm:t>
        <a:bodyPr/>
        <a:lstStyle/>
        <a:p>
          <a:r>
            <a:rPr lang="en-GB"/>
            <a:t>2309622</a:t>
          </a:r>
          <a:endParaRPr lang="en-US"/>
        </a:p>
      </dgm:t>
    </dgm:pt>
    <dgm:pt modelId="{75BB22FC-1CDD-48A4-9FFC-B026FBFB53E3}" type="parTrans" cxnId="{48A0E10F-AD13-4C92-BE5A-573D707C952F}">
      <dgm:prSet/>
      <dgm:spPr/>
      <dgm:t>
        <a:bodyPr/>
        <a:lstStyle/>
        <a:p>
          <a:endParaRPr lang="en-US"/>
        </a:p>
      </dgm:t>
    </dgm:pt>
    <dgm:pt modelId="{F966BBD4-3AE5-432A-A9D6-E604AE29EAB6}" type="sibTrans" cxnId="{48A0E10F-AD13-4C92-BE5A-573D707C952F}">
      <dgm:prSet/>
      <dgm:spPr/>
      <dgm:t>
        <a:bodyPr/>
        <a:lstStyle/>
        <a:p>
          <a:endParaRPr lang="en-US"/>
        </a:p>
      </dgm:t>
    </dgm:pt>
    <dgm:pt modelId="{4D392438-DFA8-41A8-A5BF-174CF77F65E0}">
      <dgm:prSet/>
      <dgm:spPr/>
      <dgm:t>
        <a:bodyPr/>
        <a:lstStyle/>
        <a:p>
          <a:r>
            <a:rPr lang="en-US"/>
            <a:t>Lecturer: </a:t>
          </a:r>
          <a:r>
            <a:rPr lang="en-GB"/>
            <a:t>Martin Svejda</a:t>
          </a:r>
          <a:endParaRPr lang="en-US"/>
        </a:p>
      </dgm:t>
    </dgm:pt>
    <dgm:pt modelId="{D870DB51-2251-4802-8353-05767EB41F35}" type="parTrans" cxnId="{F717A0CF-81EF-4D9A-B7B7-C733915EB88A}">
      <dgm:prSet/>
      <dgm:spPr/>
      <dgm:t>
        <a:bodyPr/>
        <a:lstStyle/>
        <a:p>
          <a:endParaRPr lang="en-US"/>
        </a:p>
      </dgm:t>
    </dgm:pt>
    <dgm:pt modelId="{999B1027-BFC1-4BF6-A121-C0110B7A99BD}" type="sibTrans" cxnId="{F717A0CF-81EF-4D9A-B7B7-C733915EB88A}">
      <dgm:prSet/>
      <dgm:spPr/>
      <dgm:t>
        <a:bodyPr/>
        <a:lstStyle/>
        <a:p>
          <a:endParaRPr lang="en-US"/>
        </a:p>
      </dgm:t>
    </dgm:pt>
    <dgm:pt modelId="{54AF4731-73E9-43BA-97A6-7081A1123C9E}">
      <dgm:prSet/>
      <dgm:spPr/>
      <dgm:t>
        <a:bodyPr/>
        <a:lstStyle/>
        <a:p>
          <a:r>
            <a:rPr lang="en-US"/>
            <a:t>Date: 9th November 2025</a:t>
          </a:r>
        </a:p>
      </dgm:t>
    </dgm:pt>
    <dgm:pt modelId="{6934570A-B8F0-45A6-96D8-FEC2CB657119}" type="parTrans" cxnId="{C85CEF89-25F8-4C0A-AF71-51D4EE5C0EEF}">
      <dgm:prSet/>
      <dgm:spPr/>
      <dgm:t>
        <a:bodyPr/>
        <a:lstStyle/>
        <a:p>
          <a:endParaRPr lang="en-US"/>
        </a:p>
      </dgm:t>
    </dgm:pt>
    <dgm:pt modelId="{24C8C902-46C6-4917-9699-9D2293F6550B}" type="sibTrans" cxnId="{C85CEF89-25F8-4C0A-AF71-51D4EE5C0EEF}">
      <dgm:prSet/>
      <dgm:spPr/>
      <dgm:t>
        <a:bodyPr/>
        <a:lstStyle/>
        <a:p>
          <a:endParaRPr lang="en-US"/>
        </a:p>
      </dgm:t>
    </dgm:pt>
    <dgm:pt modelId="{70CCEFA7-694C-4686-8E16-6524DF81AC22}" type="pres">
      <dgm:prSet presAssocID="{C87E1789-50E9-4466-8C9A-062050565F51}" presName="linear" presStyleCnt="0">
        <dgm:presLayoutVars>
          <dgm:animLvl val="lvl"/>
          <dgm:resizeHandles val="exact"/>
        </dgm:presLayoutVars>
      </dgm:prSet>
      <dgm:spPr/>
    </dgm:pt>
    <dgm:pt modelId="{AF384C8E-8DB9-4F88-89C5-D6945E7713DC}" type="pres">
      <dgm:prSet presAssocID="{1DDD9F37-1D77-4BE7-93A5-0DA251CF669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D36D55E-E5FD-4BEF-BC15-26ACF3DFDB97}" type="pres">
      <dgm:prSet presAssocID="{358CDC60-8C74-42E2-A977-125CF80FD5C9}" presName="spacer" presStyleCnt="0"/>
      <dgm:spPr/>
    </dgm:pt>
    <dgm:pt modelId="{42855B7C-9E1F-4BC9-AF20-B483E0EE1A3D}" type="pres">
      <dgm:prSet presAssocID="{EF8C7FA9-7533-4366-A231-FDA69BBEFC1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A2D2A2D-7CE7-462F-B8F1-7EFCFFCCF363}" type="pres">
      <dgm:prSet presAssocID="{7C78C616-ED4A-41DB-84A2-042C0EF7B368}" presName="spacer" presStyleCnt="0"/>
      <dgm:spPr/>
    </dgm:pt>
    <dgm:pt modelId="{02F6A8A5-2E58-43C3-B813-32D3CB628067}" type="pres">
      <dgm:prSet presAssocID="{4F3630D0-ED38-40CC-93BF-C23592CF9DE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E65A473-C762-489E-AFDE-DAF044D1462A}" type="pres">
      <dgm:prSet presAssocID="{F966BBD4-3AE5-432A-A9D6-E604AE29EAB6}" presName="spacer" presStyleCnt="0"/>
      <dgm:spPr/>
    </dgm:pt>
    <dgm:pt modelId="{C63AF4A5-E6AD-4775-83D2-54663C319F87}" type="pres">
      <dgm:prSet presAssocID="{4D392438-DFA8-41A8-A5BF-174CF77F65E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F097564-C388-4CE9-99D9-8E6700168BE0}" type="pres">
      <dgm:prSet presAssocID="{999B1027-BFC1-4BF6-A121-C0110B7A99BD}" presName="spacer" presStyleCnt="0"/>
      <dgm:spPr/>
    </dgm:pt>
    <dgm:pt modelId="{047FE09A-13CD-451B-A067-A70345CADE66}" type="pres">
      <dgm:prSet presAssocID="{54AF4731-73E9-43BA-97A6-7081A1123C9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87C8F07-91DE-424B-B74D-9955A179E14F}" type="presOf" srcId="{4F3630D0-ED38-40CC-93BF-C23592CF9DED}" destId="{02F6A8A5-2E58-43C3-B813-32D3CB628067}" srcOrd="0" destOrd="0" presId="urn:microsoft.com/office/officeart/2005/8/layout/vList2"/>
    <dgm:cxn modelId="{48A0E10F-AD13-4C92-BE5A-573D707C952F}" srcId="{C87E1789-50E9-4466-8C9A-062050565F51}" destId="{4F3630D0-ED38-40CC-93BF-C23592CF9DED}" srcOrd="2" destOrd="0" parTransId="{75BB22FC-1CDD-48A4-9FFC-B026FBFB53E3}" sibTransId="{F966BBD4-3AE5-432A-A9D6-E604AE29EAB6}"/>
    <dgm:cxn modelId="{5CB4D631-E265-4AE8-951A-36E47C9A7AEE}" srcId="{C87E1789-50E9-4466-8C9A-062050565F51}" destId="{1DDD9F37-1D77-4BE7-93A5-0DA251CF6699}" srcOrd="0" destOrd="0" parTransId="{EE2F4677-422B-45EA-BF78-6BBE6E22AFD0}" sibTransId="{358CDC60-8C74-42E2-A977-125CF80FD5C9}"/>
    <dgm:cxn modelId="{FEDC525B-1545-425A-8D22-F847152BFB25}" type="presOf" srcId="{4D392438-DFA8-41A8-A5BF-174CF77F65E0}" destId="{C63AF4A5-E6AD-4775-83D2-54663C319F87}" srcOrd="0" destOrd="0" presId="urn:microsoft.com/office/officeart/2005/8/layout/vList2"/>
    <dgm:cxn modelId="{48B82A68-AD06-4208-82AF-F835088E63EA}" type="presOf" srcId="{1DDD9F37-1D77-4BE7-93A5-0DA251CF6699}" destId="{AF384C8E-8DB9-4F88-89C5-D6945E7713DC}" srcOrd="0" destOrd="0" presId="urn:microsoft.com/office/officeart/2005/8/layout/vList2"/>
    <dgm:cxn modelId="{C85CEF89-25F8-4C0A-AF71-51D4EE5C0EEF}" srcId="{C87E1789-50E9-4466-8C9A-062050565F51}" destId="{54AF4731-73E9-43BA-97A6-7081A1123C9E}" srcOrd="4" destOrd="0" parTransId="{6934570A-B8F0-45A6-96D8-FEC2CB657119}" sibTransId="{24C8C902-46C6-4917-9699-9D2293F6550B}"/>
    <dgm:cxn modelId="{A494CE97-A1C2-44AE-9ECA-292FAC659BAF}" type="presOf" srcId="{C87E1789-50E9-4466-8C9A-062050565F51}" destId="{70CCEFA7-694C-4686-8E16-6524DF81AC22}" srcOrd="0" destOrd="0" presId="urn:microsoft.com/office/officeart/2005/8/layout/vList2"/>
    <dgm:cxn modelId="{CFD3E5AA-00BA-4848-AFBB-98C8F51B992E}" type="presOf" srcId="{EF8C7FA9-7533-4366-A231-FDA69BBEFC19}" destId="{42855B7C-9E1F-4BC9-AF20-B483E0EE1A3D}" srcOrd="0" destOrd="0" presId="urn:microsoft.com/office/officeart/2005/8/layout/vList2"/>
    <dgm:cxn modelId="{FB77F6AC-0E37-499D-9F82-70001C28E5A7}" type="presOf" srcId="{54AF4731-73E9-43BA-97A6-7081A1123C9E}" destId="{047FE09A-13CD-451B-A067-A70345CADE66}" srcOrd="0" destOrd="0" presId="urn:microsoft.com/office/officeart/2005/8/layout/vList2"/>
    <dgm:cxn modelId="{9ED7EDB4-2841-43F7-86E4-3453E6C42C8B}" srcId="{C87E1789-50E9-4466-8C9A-062050565F51}" destId="{EF8C7FA9-7533-4366-A231-FDA69BBEFC19}" srcOrd="1" destOrd="0" parTransId="{5F30DEB7-8007-4DC7-8469-7DF3816D5A36}" sibTransId="{7C78C616-ED4A-41DB-84A2-042C0EF7B368}"/>
    <dgm:cxn modelId="{F717A0CF-81EF-4D9A-B7B7-C733915EB88A}" srcId="{C87E1789-50E9-4466-8C9A-062050565F51}" destId="{4D392438-DFA8-41A8-A5BF-174CF77F65E0}" srcOrd="3" destOrd="0" parTransId="{D870DB51-2251-4802-8353-05767EB41F35}" sibTransId="{999B1027-BFC1-4BF6-A121-C0110B7A99BD}"/>
    <dgm:cxn modelId="{53F600DF-FCC3-48B6-929E-418824A19123}" type="presParOf" srcId="{70CCEFA7-694C-4686-8E16-6524DF81AC22}" destId="{AF384C8E-8DB9-4F88-89C5-D6945E7713DC}" srcOrd="0" destOrd="0" presId="urn:microsoft.com/office/officeart/2005/8/layout/vList2"/>
    <dgm:cxn modelId="{815041B6-41DB-48CE-8EFA-FB909F869985}" type="presParOf" srcId="{70CCEFA7-694C-4686-8E16-6524DF81AC22}" destId="{8D36D55E-E5FD-4BEF-BC15-26ACF3DFDB97}" srcOrd="1" destOrd="0" presId="urn:microsoft.com/office/officeart/2005/8/layout/vList2"/>
    <dgm:cxn modelId="{7F8581F1-388F-4FD9-AFA7-ABE5C3DDA499}" type="presParOf" srcId="{70CCEFA7-694C-4686-8E16-6524DF81AC22}" destId="{42855B7C-9E1F-4BC9-AF20-B483E0EE1A3D}" srcOrd="2" destOrd="0" presId="urn:microsoft.com/office/officeart/2005/8/layout/vList2"/>
    <dgm:cxn modelId="{01CE2C00-7FB0-4237-A3DC-67893A3E3962}" type="presParOf" srcId="{70CCEFA7-694C-4686-8E16-6524DF81AC22}" destId="{EA2D2A2D-7CE7-462F-B8F1-7EFCFFCCF363}" srcOrd="3" destOrd="0" presId="urn:microsoft.com/office/officeart/2005/8/layout/vList2"/>
    <dgm:cxn modelId="{63EEBA86-94CC-412E-9C60-787658742E18}" type="presParOf" srcId="{70CCEFA7-694C-4686-8E16-6524DF81AC22}" destId="{02F6A8A5-2E58-43C3-B813-32D3CB628067}" srcOrd="4" destOrd="0" presId="urn:microsoft.com/office/officeart/2005/8/layout/vList2"/>
    <dgm:cxn modelId="{0CE1D54B-9ADC-4E78-B8E9-D2A3B9F0C7D4}" type="presParOf" srcId="{70CCEFA7-694C-4686-8E16-6524DF81AC22}" destId="{3E65A473-C762-489E-AFDE-DAF044D1462A}" srcOrd="5" destOrd="0" presId="urn:microsoft.com/office/officeart/2005/8/layout/vList2"/>
    <dgm:cxn modelId="{7317B5AA-13DB-4439-8CBA-09B3D2A27BDF}" type="presParOf" srcId="{70CCEFA7-694C-4686-8E16-6524DF81AC22}" destId="{C63AF4A5-E6AD-4775-83D2-54663C319F87}" srcOrd="6" destOrd="0" presId="urn:microsoft.com/office/officeart/2005/8/layout/vList2"/>
    <dgm:cxn modelId="{AE55946A-75D1-4AA6-81DF-3E3EE32E6670}" type="presParOf" srcId="{70CCEFA7-694C-4686-8E16-6524DF81AC22}" destId="{0F097564-C388-4CE9-99D9-8E6700168BE0}" srcOrd="7" destOrd="0" presId="urn:microsoft.com/office/officeart/2005/8/layout/vList2"/>
    <dgm:cxn modelId="{8B0CCEBF-C1C5-486D-A3C7-EBC47918D66B}" type="presParOf" srcId="{70CCEFA7-694C-4686-8E16-6524DF81AC22}" destId="{047FE09A-13CD-451B-A067-A70345CADE6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609AE5-F7AC-40F8-8F11-84A4047CD067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1A24948-999D-4B9F-BE46-A10FF7E5DF9C}">
      <dgm:prSet/>
      <dgm:spPr/>
      <dgm:t>
        <a:bodyPr/>
        <a:lstStyle/>
        <a:p>
          <a:r>
            <a:rPr lang="en-US"/>
            <a:t>The NHS App, launched in 2018, is a key digital transformation initiative.</a:t>
          </a:r>
        </a:p>
      </dgm:t>
    </dgm:pt>
    <dgm:pt modelId="{BF3DBF44-C912-47A8-A2BB-BBA6B88C8251}" type="parTrans" cxnId="{CAEE611F-58E0-426E-8A32-409F0B089301}">
      <dgm:prSet/>
      <dgm:spPr/>
      <dgm:t>
        <a:bodyPr/>
        <a:lstStyle/>
        <a:p>
          <a:endParaRPr lang="en-US"/>
        </a:p>
      </dgm:t>
    </dgm:pt>
    <dgm:pt modelId="{ED2DE318-713B-466C-A3FD-1B20830775AF}" type="sibTrans" cxnId="{CAEE611F-58E0-426E-8A32-409F0B089301}">
      <dgm:prSet/>
      <dgm:spPr/>
      <dgm:t>
        <a:bodyPr/>
        <a:lstStyle/>
        <a:p>
          <a:endParaRPr lang="en-US"/>
        </a:p>
      </dgm:t>
    </dgm:pt>
    <dgm:pt modelId="{CC996585-43FD-4CDA-BDB0-99C5755BCFF3}">
      <dgm:prSet/>
      <dgm:spPr/>
      <dgm:t>
        <a:bodyPr/>
        <a:lstStyle/>
        <a:p>
          <a:r>
            <a:rPr lang="en-US"/>
            <a:t>Provides access to health records, prescriptions, and appointment management.</a:t>
          </a:r>
        </a:p>
      </dgm:t>
    </dgm:pt>
    <dgm:pt modelId="{C7E51156-177A-4845-9114-4F7F58E80FD6}" type="parTrans" cxnId="{C89CF97A-F294-4C89-A692-3C6E74CBA228}">
      <dgm:prSet/>
      <dgm:spPr/>
      <dgm:t>
        <a:bodyPr/>
        <a:lstStyle/>
        <a:p>
          <a:endParaRPr lang="en-US"/>
        </a:p>
      </dgm:t>
    </dgm:pt>
    <dgm:pt modelId="{10CC371B-D8FC-4C70-858A-BE865AB7ADF6}" type="sibTrans" cxnId="{C89CF97A-F294-4C89-A692-3C6E74CBA228}">
      <dgm:prSet/>
      <dgm:spPr/>
      <dgm:t>
        <a:bodyPr/>
        <a:lstStyle/>
        <a:p>
          <a:endParaRPr lang="en-US"/>
        </a:p>
      </dgm:t>
    </dgm:pt>
    <dgm:pt modelId="{D7B2148B-E4D5-411D-8506-D49B17A7CC20}">
      <dgm:prSet/>
      <dgm:spPr/>
      <dgm:t>
        <a:bodyPr/>
        <a:lstStyle/>
        <a:p>
          <a:r>
            <a:rPr lang="en-US"/>
            <a:t>Supports NHS Long Term Plan goals for digital-first healthcare.</a:t>
          </a:r>
        </a:p>
      </dgm:t>
    </dgm:pt>
    <dgm:pt modelId="{C681B27F-CDE8-4E16-8A15-C347CF0D975D}" type="parTrans" cxnId="{A01D6C18-731F-4866-9D9E-2EEC9D557438}">
      <dgm:prSet/>
      <dgm:spPr/>
      <dgm:t>
        <a:bodyPr/>
        <a:lstStyle/>
        <a:p>
          <a:endParaRPr lang="en-US"/>
        </a:p>
      </dgm:t>
    </dgm:pt>
    <dgm:pt modelId="{61DC51E9-1998-4EAA-BFC3-43855B843634}" type="sibTrans" cxnId="{A01D6C18-731F-4866-9D9E-2EEC9D557438}">
      <dgm:prSet/>
      <dgm:spPr/>
      <dgm:t>
        <a:bodyPr/>
        <a:lstStyle/>
        <a:p>
          <a:endParaRPr lang="en-US"/>
        </a:p>
      </dgm:t>
    </dgm:pt>
    <dgm:pt modelId="{0D4294D1-19BD-4CA0-8D3E-4FEE7800603A}">
      <dgm:prSet/>
      <dgm:spPr/>
      <dgm:t>
        <a:bodyPr/>
        <a:lstStyle/>
        <a:p>
          <a:r>
            <a:rPr lang="en-US"/>
            <a:t>Enhances self-management, efficiency, and patient engagement.</a:t>
          </a:r>
        </a:p>
      </dgm:t>
    </dgm:pt>
    <dgm:pt modelId="{CC62B1EE-F632-4A3E-A84C-B844208492E5}" type="parTrans" cxnId="{1E46FE00-963B-49A9-BF3A-BC2EBF2301E5}">
      <dgm:prSet/>
      <dgm:spPr/>
      <dgm:t>
        <a:bodyPr/>
        <a:lstStyle/>
        <a:p>
          <a:endParaRPr lang="en-US"/>
        </a:p>
      </dgm:t>
    </dgm:pt>
    <dgm:pt modelId="{AEB1E535-1E54-449F-A999-AEB52AE0DCF1}" type="sibTrans" cxnId="{1E46FE00-963B-49A9-BF3A-BC2EBF2301E5}">
      <dgm:prSet/>
      <dgm:spPr/>
      <dgm:t>
        <a:bodyPr/>
        <a:lstStyle/>
        <a:p>
          <a:endParaRPr lang="en-US"/>
        </a:p>
      </dgm:t>
    </dgm:pt>
    <dgm:pt modelId="{1C8FE281-8EDC-4C52-B911-3ECDDAB6F800}" type="pres">
      <dgm:prSet presAssocID="{DF609AE5-F7AC-40F8-8F11-84A4047CD067}" presName="outerComposite" presStyleCnt="0">
        <dgm:presLayoutVars>
          <dgm:chMax val="5"/>
          <dgm:dir/>
          <dgm:resizeHandles val="exact"/>
        </dgm:presLayoutVars>
      </dgm:prSet>
      <dgm:spPr/>
    </dgm:pt>
    <dgm:pt modelId="{9C42B3E4-04F6-4D37-B833-A10A9662F9D6}" type="pres">
      <dgm:prSet presAssocID="{DF609AE5-F7AC-40F8-8F11-84A4047CD067}" presName="dummyMaxCanvas" presStyleCnt="0">
        <dgm:presLayoutVars/>
      </dgm:prSet>
      <dgm:spPr/>
    </dgm:pt>
    <dgm:pt modelId="{3A40B5CB-AE6F-4FA2-AA64-83BBEC6F535E}" type="pres">
      <dgm:prSet presAssocID="{DF609AE5-F7AC-40F8-8F11-84A4047CD067}" presName="FourNodes_1" presStyleLbl="node1" presStyleIdx="0" presStyleCnt="4">
        <dgm:presLayoutVars>
          <dgm:bulletEnabled val="1"/>
        </dgm:presLayoutVars>
      </dgm:prSet>
      <dgm:spPr/>
    </dgm:pt>
    <dgm:pt modelId="{E068DF41-DABF-44EF-A952-19482FBC1C7C}" type="pres">
      <dgm:prSet presAssocID="{DF609AE5-F7AC-40F8-8F11-84A4047CD067}" presName="FourNodes_2" presStyleLbl="node1" presStyleIdx="1" presStyleCnt="4">
        <dgm:presLayoutVars>
          <dgm:bulletEnabled val="1"/>
        </dgm:presLayoutVars>
      </dgm:prSet>
      <dgm:spPr/>
    </dgm:pt>
    <dgm:pt modelId="{925E93BF-0B6A-467D-9410-8BF665ED5A43}" type="pres">
      <dgm:prSet presAssocID="{DF609AE5-F7AC-40F8-8F11-84A4047CD067}" presName="FourNodes_3" presStyleLbl="node1" presStyleIdx="2" presStyleCnt="4">
        <dgm:presLayoutVars>
          <dgm:bulletEnabled val="1"/>
        </dgm:presLayoutVars>
      </dgm:prSet>
      <dgm:spPr/>
    </dgm:pt>
    <dgm:pt modelId="{4C8BFE93-ECEB-4313-89A1-F4DEC3AF9540}" type="pres">
      <dgm:prSet presAssocID="{DF609AE5-F7AC-40F8-8F11-84A4047CD067}" presName="FourNodes_4" presStyleLbl="node1" presStyleIdx="3" presStyleCnt="4">
        <dgm:presLayoutVars>
          <dgm:bulletEnabled val="1"/>
        </dgm:presLayoutVars>
      </dgm:prSet>
      <dgm:spPr/>
    </dgm:pt>
    <dgm:pt modelId="{C54C8B54-9CFF-44F5-BA40-B5F3CC5814F7}" type="pres">
      <dgm:prSet presAssocID="{DF609AE5-F7AC-40F8-8F11-84A4047CD067}" presName="FourConn_1-2" presStyleLbl="fgAccFollowNode1" presStyleIdx="0" presStyleCnt="3">
        <dgm:presLayoutVars>
          <dgm:bulletEnabled val="1"/>
        </dgm:presLayoutVars>
      </dgm:prSet>
      <dgm:spPr/>
    </dgm:pt>
    <dgm:pt modelId="{EE7DD99A-1E45-4BA9-A3D7-3FC109A4890B}" type="pres">
      <dgm:prSet presAssocID="{DF609AE5-F7AC-40F8-8F11-84A4047CD067}" presName="FourConn_2-3" presStyleLbl="fgAccFollowNode1" presStyleIdx="1" presStyleCnt="3">
        <dgm:presLayoutVars>
          <dgm:bulletEnabled val="1"/>
        </dgm:presLayoutVars>
      </dgm:prSet>
      <dgm:spPr/>
    </dgm:pt>
    <dgm:pt modelId="{E6CE3BA0-3F5B-4F00-9FAF-81785BC05958}" type="pres">
      <dgm:prSet presAssocID="{DF609AE5-F7AC-40F8-8F11-84A4047CD067}" presName="FourConn_3-4" presStyleLbl="fgAccFollowNode1" presStyleIdx="2" presStyleCnt="3">
        <dgm:presLayoutVars>
          <dgm:bulletEnabled val="1"/>
        </dgm:presLayoutVars>
      </dgm:prSet>
      <dgm:spPr/>
    </dgm:pt>
    <dgm:pt modelId="{6953604A-F17E-4912-8B63-FED72806048A}" type="pres">
      <dgm:prSet presAssocID="{DF609AE5-F7AC-40F8-8F11-84A4047CD067}" presName="FourNodes_1_text" presStyleLbl="node1" presStyleIdx="3" presStyleCnt="4">
        <dgm:presLayoutVars>
          <dgm:bulletEnabled val="1"/>
        </dgm:presLayoutVars>
      </dgm:prSet>
      <dgm:spPr/>
    </dgm:pt>
    <dgm:pt modelId="{130ADBB8-84FC-4336-85CA-6F1D6C829396}" type="pres">
      <dgm:prSet presAssocID="{DF609AE5-F7AC-40F8-8F11-84A4047CD067}" presName="FourNodes_2_text" presStyleLbl="node1" presStyleIdx="3" presStyleCnt="4">
        <dgm:presLayoutVars>
          <dgm:bulletEnabled val="1"/>
        </dgm:presLayoutVars>
      </dgm:prSet>
      <dgm:spPr/>
    </dgm:pt>
    <dgm:pt modelId="{1116CB2A-16F6-4E52-A3F2-C6D14438B0EF}" type="pres">
      <dgm:prSet presAssocID="{DF609AE5-F7AC-40F8-8F11-84A4047CD067}" presName="FourNodes_3_text" presStyleLbl="node1" presStyleIdx="3" presStyleCnt="4">
        <dgm:presLayoutVars>
          <dgm:bulletEnabled val="1"/>
        </dgm:presLayoutVars>
      </dgm:prSet>
      <dgm:spPr/>
    </dgm:pt>
    <dgm:pt modelId="{2627857C-04F2-482A-B2BB-6C92EF7D6016}" type="pres">
      <dgm:prSet presAssocID="{DF609AE5-F7AC-40F8-8F11-84A4047CD06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E46FE00-963B-49A9-BF3A-BC2EBF2301E5}" srcId="{DF609AE5-F7AC-40F8-8F11-84A4047CD067}" destId="{0D4294D1-19BD-4CA0-8D3E-4FEE7800603A}" srcOrd="3" destOrd="0" parTransId="{CC62B1EE-F632-4A3E-A84C-B844208492E5}" sibTransId="{AEB1E535-1E54-449F-A999-AEB52AE0DCF1}"/>
    <dgm:cxn modelId="{A01D6C18-731F-4866-9D9E-2EEC9D557438}" srcId="{DF609AE5-F7AC-40F8-8F11-84A4047CD067}" destId="{D7B2148B-E4D5-411D-8506-D49B17A7CC20}" srcOrd="2" destOrd="0" parTransId="{C681B27F-CDE8-4E16-8A15-C347CF0D975D}" sibTransId="{61DC51E9-1998-4EAA-BFC3-43855B843634}"/>
    <dgm:cxn modelId="{9404A71E-5C78-47DD-8080-893FE3F3B1C2}" type="presOf" srcId="{DF609AE5-F7AC-40F8-8F11-84A4047CD067}" destId="{1C8FE281-8EDC-4C52-B911-3ECDDAB6F800}" srcOrd="0" destOrd="0" presId="urn:microsoft.com/office/officeart/2005/8/layout/vProcess5"/>
    <dgm:cxn modelId="{CAEE611F-58E0-426E-8A32-409F0B089301}" srcId="{DF609AE5-F7AC-40F8-8F11-84A4047CD067}" destId="{61A24948-999D-4B9F-BE46-A10FF7E5DF9C}" srcOrd="0" destOrd="0" parTransId="{BF3DBF44-C912-47A8-A2BB-BBA6B88C8251}" sibTransId="{ED2DE318-713B-466C-A3FD-1B20830775AF}"/>
    <dgm:cxn modelId="{C051D324-2F15-4CA9-A050-4286AF7CA924}" type="presOf" srcId="{D7B2148B-E4D5-411D-8506-D49B17A7CC20}" destId="{1116CB2A-16F6-4E52-A3F2-C6D14438B0EF}" srcOrd="1" destOrd="0" presId="urn:microsoft.com/office/officeart/2005/8/layout/vProcess5"/>
    <dgm:cxn modelId="{3D0FD841-A212-4E11-B959-296F61D38F6A}" type="presOf" srcId="{0D4294D1-19BD-4CA0-8D3E-4FEE7800603A}" destId="{4C8BFE93-ECEB-4313-89A1-F4DEC3AF9540}" srcOrd="0" destOrd="0" presId="urn:microsoft.com/office/officeart/2005/8/layout/vProcess5"/>
    <dgm:cxn modelId="{172CE774-3645-4ACD-9EE2-E0B63F71F014}" type="presOf" srcId="{CC996585-43FD-4CDA-BDB0-99C5755BCFF3}" destId="{130ADBB8-84FC-4336-85CA-6F1D6C829396}" srcOrd="1" destOrd="0" presId="urn:microsoft.com/office/officeart/2005/8/layout/vProcess5"/>
    <dgm:cxn modelId="{0AD3AC75-21D8-40B3-BA02-93704A14007C}" type="presOf" srcId="{CC996585-43FD-4CDA-BDB0-99C5755BCFF3}" destId="{E068DF41-DABF-44EF-A952-19482FBC1C7C}" srcOrd="0" destOrd="0" presId="urn:microsoft.com/office/officeart/2005/8/layout/vProcess5"/>
    <dgm:cxn modelId="{92B4C85A-5539-422B-BD70-2C73292A5126}" type="presOf" srcId="{ED2DE318-713B-466C-A3FD-1B20830775AF}" destId="{C54C8B54-9CFF-44F5-BA40-B5F3CC5814F7}" srcOrd="0" destOrd="0" presId="urn:microsoft.com/office/officeart/2005/8/layout/vProcess5"/>
    <dgm:cxn modelId="{C89CF97A-F294-4C89-A692-3C6E74CBA228}" srcId="{DF609AE5-F7AC-40F8-8F11-84A4047CD067}" destId="{CC996585-43FD-4CDA-BDB0-99C5755BCFF3}" srcOrd="1" destOrd="0" parTransId="{C7E51156-177A-4845-9114-4F7F58E80FD6}" sibTransId="{10CC371B-D8FC-4C70-858A-BE865AB7ADF6}"/>
    <dgm:cxn modelId="{F41B3EA9-CEFB-4F5B-BFD7-028FFFD6E81F}" type="presOf" srcId="{10CC371B-D8FC-4C70-858A-BE865AB7ADF6}" destId="{EE7DD99A-1E45-4BA9-A3D7-3FC109A4890B}" srcOrd="0" destOrd="0" presId="urn:microsoft.com/office/officeart/2005/8/layout/vProcess5"/>
    <dgm:cxn modelId="{AC89B9AB-D983-491F-9FF5-B91D660AD773}" type="presOf" srcId="{61A24948-999D-4B9F-BE46-A10FF7E5DF9C}" destId="{6953604A-F17E-4912-8B63-FED72806048A}" srcOrd="1" destOrd="0" presId="urn:microsoft.com/office/officeart/2005/8/layout/vProcess5"/>
    <dgm:cxn modelId="{8298BBCD-31EB-410F-ABD0-2935D2736A79}" type="presOf" srcId="{0D4294D1-19BD-4CA0-8D3E-4FEE7800603A}" destId="{2627857C-04F2-482A-B2BB-6C92EF7D6016}" srcOrd="1" destOrd="0" presId="urn:microsoft.com/office/officeart/2005/8/layout/vProcess5"/>
    <dgm:cxn modelId="{126D81D2-83F6-45A2-8049-888B45044E2C}" type="presOf" srcId="{61A24948-999D-4B9F-BE46-A10FF7E5DF9C}" destId="{3A40B5CB-AE6F-4FA2-AA64-83BBEC6F535E}" srcOrd="0" destOrd="0" presId="urn:microsoft.com/office/officeart/2005/8/layout/vProcess5"/>
    <dgm:cxn modelId="{D02024EF-4066-4E45-A249-0A0082389407}" type="presOf" srcId="{61DC51E9-1998-4EAA-BFC3-43855B843634}" destId="{E6CE3BA0-3F5B-4F00-9FAF-81785BC05958}" srcOrd="0" destOrd="0" presId="urn:microsoft.com/office/officeart/2005/8/layout/vProcess5"/>
    <dgm:cxn modelId="{1607EEFD-5AF0-4ECC-A1FA-CE55E6CA0322}" type="presOf" srcId="{D7B2148B-E4D5-411D-8506-D49B17A7CC20}" destId="{925E93BF-0B6A-467D-9410-8BF665ED5A43}" srcOrd="0" destOrd="0" presId="urn:microsoft.com/office/officeart/2005/8/layout/vProcess5"/>
    <dgm:cxn modelId="{6EA7B3CD-007A-42E4-B14D-F5C8A63D1913}" type="presParOf" srcId="{1C8FE281-8EDC-4C52-B911-3ECDDAB6F800}" destId="{9C42B3E4-04F6-4D37-B833-A10A9662F9D6}" srcOrd="0" destOrd="0" presId="urn:microsoft.com/office/officeart/2005/8/layout/vProcess5"/>
    <dgm:cxn modelId="{4AA9E41C-5D4A-4C5A-8FED-DA5FD1B2192F}" type="presParOf" srcId="{1C8FE281-8EDC-4C52-B911-3ECDDAB6F800}" destId="{3A40B5CB-AE6F-4FA2-AA64-83BBEC6F535E}" srcOrd="1" destOrd="0" presId="urn:microsoft.com/office/officeart/2005/8/layout/vProcess5"/>
    <dgm:cxn modelId="{79E871E1-F9B0-4940-B268-700F151AA9BC}" type="presParOf" srcId="{1C8FE281-8EDC-4C52-B911-3ECDDAB6F800}" destId="{E068DF41-DABF-44EF-A952-19482FBC1C7C}" srcOrd="2" destOrd="0" presId="urn:microsoft.com/office/officeart/2005/8/layout/vProcess5"/>
    <dgm:cxn modelId="{65D5988B-2F8B-4019-8F7C-5903F4F86810}" type="presParOf" srcId="{1C8FE281-8EDC-4C52-B911-3ECDDAB6F800}" destId="{925E93BF-0B6A-467D-9410-8BF665ED5A43}" srcOrd="3" destOrd="0" presId="urn:microsoft.com/office/officeart/2005/8/layout/vProcess5"/>
    <dgm:cxn modelId="{1C78F343-7FDB-410C-89F9-81392230D52A}" type="presParOf" srcId="{1C8FE281-8EDC-4C52-B911-3ECDDAB6F800}" destId="{4C8BFE93-ECEB-4313-89A1-F4DEC3AF9540}" srcOrd="4" destOrd="0" presId="urn:microsoft.com/office/officeart/2005/8/layout/vProcess5"/>
    <dgm:cxn modelId="{FA6BD330-8E50-47C1-AF57-995DFDEEFDE4}" type="presParOf" srcId="{1C8FE281-8EDC-4C52-B911-3ECDDAB6F800}" destId="{C54C8B54-9CFF-44F5-BA40-B5F3CC5814F7}" srcOrd="5" destOrd="0" presId="urn:microsoft.com/office/officeart/2005/8/layout/vProcess5"/>
    <dgm:cxn modelId="{ECBD4CFA-88F2-4C52-9E23-D4B8C8082989}" type="presParOf" srcId="{1C8FE281-8EDC-4C52-B911-3ECDDAB6F800}" destId="{EE7DD99A-1E45-4BA9-A3D7-3FC109A4890B}" srcOrd="6" destOrd="0" presId="urn:microsoft.com/office/officeart/2005/8/layout/vProcess5"/>
    <dgm:cxn modelId="{0A0E8D44-D030-4428-8D7E-6BFD72A6659F}" type="presParOf" srcId="{1C8FE281-8EDC-4C52-B911-3ECDDAB6F800}" destId="{E6CE3BA0-3F5B-4F00-9FAF-81785BC05958}" srcOrd="7" destOrd="0" presId="urn:microsoft.com/office/officeart/2005/8/layout/vProcess5"/>
    <dgm:cxn modelId="{7D8E0E5C-D1D0-4CD9-A398-A2AECA3FA5F5}" type="presParOf" srcId="{1C8FE281-8EDC-4C52-B911-3ECDDAB6F800}" destId="{6953604A-F17E-4912-8B63-FED72806048A}" srcOrd="8" destOrd="0" presId="urn:microsoft.com/office/officeart/2005/8/layout/vProcess5"/>
    <dgm:cxn modelId="{BF8E5D71-1C2E-469C-A8BB-1D8A577CE7F4}" type="presParOf" srcId="{1C8FE281-8EDC-4C52-B911-3ECDDAB6F800}" destId="{130ADBB8-84FC-4336-85CA-6F1D6C829396}" srcOrd="9" destOrd="0" presId="urn:microsoft.com/office/officeart/2005/8/layout/vProcess5"/>
    <dgm:cxn modelId="{381847E4-B92A-4773-B5EB-051D08BBE5FD}" type="presParOf" srcId="{1C8FE281-8EDC-4C52-B911-3ECDDAB6F800}" destId="{1116CB2A-16F6-4E52-A3F2-C6D14438B0EF}" srcOrd="10" destOrd="0" presId="urn:microsoft.com/office/officeart/2005/8/layout/vProcess5"/>
    <dgm:cxn modelId="{615459A5-A63A-4F11-ADED-4D1D714EAE08}" type="presParOf" srcId="{1C8FE281-8EDC-4C52-B911-3ECDDAB6F800}" destId="{2627857C-04F2-482A-B2BB-6C92EF7D601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0A8650-FCF5-4F66-B7B4-9C777052EEA5}" type="doc">
      <dgm:prSet loTypeId="urn:microsoft.com/office/officeart/2005/8/layout/hierarchy1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2146B34-B124-4829-B762-7DE85768A744}">
      <dgm:prSet/>
      <dgm:spPr/>
      <dgm:t>
        <a:bodyPr/>
        <a:lstStyle/>
        <a:p>
          <a:r>
            <a:rPr lang="en-US"/>
            <a:t>• Evaluate the impact of the NHS App on digital transformation.</a:t>
          </a:r>
        </a:p>
      </dgm:t>
    </dgm:pt>
    <dgm:pt modelId="{DD6993ED-D7F1-4033-AE8B-49E1893FF20B}" type="parTrans" cxnId="{8E3B3FAB-11F3-40DE-9254-ACF92CFEBCD8}">
      <dgm:prSet/>
      <dgm:spPr/>
      <dgm:t>
        <a:bodyPr/>
        <a:lstStyle/>
        <a:p>
          <a:endParaRPr lang="en-US"/>
        </a:p>
      </dgm:t>
    </dgm:pt>
    <dgm:pt modelId="{F036B6AA-966D-4CAE-891A-44E9851E2747}" type="sibTrans" cxnId="{8E3B3FAB-11F3-40DE-9254-ACF92CFEBCD8}">
      <dgm:prSet/>
      <dgm:spPr/>
      <dgm:t>
        <a:bodyPr/>
        <a:lstStyle/>
        <a:p>
          <a:endParaRPr lang="en-US"/>
        </a:p>
      </dgm:t>
    </dgm:pt>
    <dgm:pt modelId="{313C0229-62F4-4C32-A093-399B5798C761}">
      <dgm:prSet/>
      <dgm:spPr/>
      <dgm:t>
        <a:bodyPr/>
        <a:lstStyle/>
        <a:p>
          <a:r>
            <a:rPr lang="en-US"/>
            <a:t>• Assess benefits for service users and professionals.</a:t>
          </a:r>
        </a:p>
      </dgm:t>
    </dgm:pt>
    <dgm:pt modelId="{EFAF8B66-B173-4105-AA49-3CFF3E4CAB31}" type="parTrans" cxnId="{5418CA78-D74D-4B83-B099-24F4FACB890F}">
      <dgm:prSet/>
      <dgm:spPr/>
      <dgm:t>
        <a:bodyPr/>
        <a:lstStyle/>
        <a:p>
          <a:endParaRPr lang="en-US"/>
        </a:p>
      </dgm:t>
    </dgm:pt>
    <dgm:pt modelId="{49678891-E91C-4FE0-917B-D79B8A623FC6}" type="sibTrans" cxnId="{5418CA78-D74D-4B83-B099-24F4FACB890F}">
      <dgm:prSet/>
      <dgm:spPr/>
      <dgm:t>
        <a:bodyPr/>
        <a:lstStyle/>
        <a:p>
          <a:endParaRPr lang="en-US"/>
        </a:p>
      </dgm:t>
    </dgm:pt>
    <dgm:pt modelId="{2EA095FF-3ACC-4437-9507-990D61855817}">
      <dgm:prSet/>
      <dgm:spPr/>
      <dgm:t>
        <a:bodyPr/>
        <a:lstStyle/>
        <a:p>
          <a:r>
            <a:rPr lang="en-US"/>
            <a:t>• Critically analyse the App using the SWOT framework.</a:t>
          </a:r>
        </a:p>
      </dgm:t>
    </dgm:pt>
    <dgm:pt modelId="{4E039190-D4F9-49D6-BD86-3BB7E3A37B69}" type="parTrans" cxnId="{57F76857-37F5-4226-9467-440DCA67AC2B}">
      <dgm:prSet/>
      <dgm:spPr/>
      <dgm:t>
        <a:bodyPr/>
        <a:lstStyle/>
        <a:p>
          <a:endParaRPr lang="en-US"/>
        </a:p>
      </dgm:t>
    </dgm:pt>
    <dgm:pt modelId="{0077A099-B3E5-4A70-A4E3-398E59678B17}" type="sibTrans" cxnId="{57F76857-37F5-4226-9467-440DCA67AC2B}">
      <dgm:prSet/>
      <dgm:spPr/>
      <dgm:t>
        <a:bodyPr/>
        <a:lstStyle/>
        <a:p>
          <a:endParaRPr lang="en-US"/>
        </a:p>
      </dgm:t>
    </dgm:pt>
    <dgm:pt modelId="{5C078463-769A-427F-944C-49396054B71A}" type="pres">
      <dgm:prSet presAssocID="{490A8650-FCF5-4F66-B7B4-9C777052EEA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0326562-BDAC-437B-9BC0-2F5D8EE928C4}" type="pres">
      <dgm:prSet presAssocID="{62146B34-B124-4829-B762-7DE85768A744}" presName="hierRoot1" presStyleCnt="0"/>
      <dgm:spPr/>
    </dgm:pt>
    <dgm:pt modelId="{0B8CB17E-C7F3-4387-B516-696640EA719A}" type="pres">
      <dgm:prSet presAssocID="{62146B34-B124-4829-B762-7DE85768A744}" presName="composite" presStyleCnt="0"/>
      <dgm:spPr/>
    </dgm:pt>
    <dgm:pt modelId="{733D3473-8373-4A10-8453-1DA927364538}" type="pres">
      <dgm:prSet presAssocID="{62146B34-B124-4829-B762-7DE85768A744}" presName="background" presStyleLbl="node0" presStyleIdx="0" presStyleCnt="3"/>
      <dgm:spPr/>
    </dgm:pt>
    <dgm:pt modelId="{784F845A-36CC-404D-8E6F-BF72D9263889}" type="pres">
      <dgm:prSet presAssocID="{62146B34-B124-4829-B762-7DE85768A744}" presName="text" presStyleLbl="fgAcc0" presStyleIdx="0" presStyleCnt="3">
        <dgm:presLayoutVars>
          <dgm:chPref val="3"/>
        </dgm:presLayoutVars>
      </dgm:prSet>
      <dgm:spPr/>
    </dgm:pt>
    <dgm:pt modelId="{87BEC0CE-4C28-4C1D-A9DF-0A54789EA4A4}" type="pres">
      <dgm:prSet presAssocID="{62146B34-B124-4829-B762-7DE85768A744}" presName="hierChild2" presStyleCnt="0"/>
      <dgm:spPr/>
    </dgm:pt>
    <dgm:pt modelId="{C803D92F-FFB6-430A-826D-C0039139B87A}" type="pres">
      <dgm:prSet presAssocID="{313C0229-62F4-4C32-A093-399B5798C761}" presName="hierRoot1" presStyleCnt="0"/>
      <dgm:spPr/>
    </dgm:pt>
    <dgm:pt modelId="{D8E480DE-571E-4D77-BF04-B84A8D53357E}" type="pres">
      <dgm:prSet presAssocID="{313C0229-62F4-4C32-A093-399B5798C761}" presName="composite" presStyleCnt="0"/>
      <dgm:spPr/>
    </dgm:pt>
    <dgm:pt modelId="{045F536F-DA0F-4BBD-A4B8-46265130D39B}" type="pres">
      <dgm:prSet presAssocID="{313C0229-62F4-4C32-A093-399B5798C761}" presName="background" presStyleLbl="node0" presStyleIdx="1" presStyleCnt="3"/>
      <dgm:spPr/>
    </dgm:pt>
    <dgm:pt modelId="{82675610-A665-47FF-BC8D-C3AAC8906956}" type="pres">
      <dgm:prSet presAssocID="{313C0229-62F4-4C32-A093-399B5798C761}" presName="text" presStyleLbl="fgAcc0" presStyleIdx="1" presStyleCnt="3">
        <dgm:presLayoutVars>
          <dgm:chPref val="3"/>
        </dgm:presLayoutVars>
      </dgm:prSet>
      <dgm:spPr/>
    </dgm:pt>
    <dgm:pt modelId="{CD5CE435-0B0F-4E78-9873-B46488FD17C8}" type="pres">
      <dgm:prSet presAssocID="{313C0229-62F4-4C32-A093-399B5798C761}" presName="hierChild2" presStyleCnt="0"/>
      <dgm:spPr/>
    </dgm:pt>
    <dgm:pt modelId="{02BC48A7-9DDE-40A4-9C21-724EA302BD5A}" type="pres">
      <dgm:prSet presAssocID="{2EA095FF-3ACC-4437-9507-990D61855817}" presName="hierRoot1" presStyleCnt="0"/>
      <dgm:spPr/>
    </dgm:pt>
    <dgm:pt modelId="{C48453E6-4E62-4400-AE96-2E012742D8FE}" type="pres">
      <dgm:prSet presAssocID="{2EA095FF-3ACC-4437-9507-990D61855817}" presName="composite" presStyleCnt="0"/>
      <dgm:spPr/>
    </dgm:pt>
    <dgm:pt modelId="{6FA90C5A-DEF7-4F17-94BE-99A45B9D040E}" type="pres">
      <dgm:prSet presAssocID="{2EA095FF-3ACC-4437-9507-990D61855817}" presName="background" presStyleLbl="node0" presStyleIdx="2" presStyleCnt="3"/>
      <dgm:spPr/>
    </dgm:pt>
    <dgm:pt modelId="{A869F17B-7617-4F30-AEAD-1A6D0E20EC1D}" type="pres">
      <dgm:prSet presAssocID="{2EA095FF-3ACC-4437-9507-990D61855817}" presName="text" presStyleLbl="fgAcc0" presStyleIdx="2" presStyleCnt="3">
        <dgm:presLayoutVars>
          <dgm:chPref val="3"/>
        </dgm:presLayoutVars>
      </dgm:prSet>
      <dgm:spPr/>
    </dgm:pt>
    <dgm:pt modelId="{AF6244B4-45AC-4107-98CD-A62A3029B02D}" type="pres">
      <dgm:prSet presAssocID="{2EA095FF-3ACC-4437-9507-990D61855817}" presName="hierChild2" presStyleCnt="0"/>
      <dgm:spPr/>
    </dgm:pt>
  </dgm:ptLst>
  <dgm:cxnLst>
    <dgm:cxn modelId="{AC715C6D-DDF4-4792-8A06-D2E83BAF9076}" type="presOf" srcId="{2EA095FF-3ACC-4437-9507-990D61855817}" destId="{A869F17B-7617-4F30-AEAD-1A6D0E20EC1D}" srcOrd="0" destOrd="0" presId="urn:microsoft.com/office/officeart/2005/8/layout/hierarchy1"/>
    <dgm:cxn modelId="{57F76857-37F5-4226-9467-440DCA67AC2B}" srcId="{490A8650-FCF5-4F66-B7B4-9C777052EEA5}" destId="{2EA095FF-3ACC-4437-9507-990D61855817}" srcOrd="2" destOrd="0" parTransId="{4E039190-D4F9-49D6-BD86-3BB7E3A37B69}" sibTransId="{0077A099-B3E5-4A70-A4E3-398E59678B17}"/>
    <dgm:cxn modelId="{5418CA78-D74D-4B83-B099-24F4FACB890F}" srcId="{490A8650-FCF5-4F66-B7B4-9C777052EEA5}" destId="{313C0229-62F4-4C32-A093-399B5798C761}" srcOrd="1" destOrd="0" parTransId="{EFAF8B66-B173-4105-AA49-3CFF3E4CAB31}" sibTransId="{49678891-E91C-4FE0-917B-D79B8A623FC6}"/>
    <dgm:cxn modelId="{AC46F891-5D93-4239-9AB9-3DC3B4E193AA}" type="presOf" srcId="{313C0229-62F4-4C32-A093-399B5798C761}" destId="{82675610-A665-47FF-BC8D-C3AAC8906956}" srcOrd="0" destOrd="0" presId="urn:microsoft.com/office/officeart/2005/8/layout/hierarchy1"/>
    <dgm:cxn modelId="{81E22DA7-A00C-48E7-BAA4-3F170A6619AA}" type="presOf" srcId="{62146B34-B124-4829-B762-7DE85768A744}" destId="{784F845A-36CC-404D-8E6F-BF72D9263889}" srcOrd="0" destOrd="0" presId="urn:microsoft.com/office/officeart/2005/8/layout/hierarchy1"/>
    <dgm:cxn modelId="{8E3B3FAB-11F3-40DE-9254-ACF92CFEBCD8}" srcId="{490A8650-FCF5-4F66-B7B4-9C777052EEA5}" destId="{62146B34-B124-4829-B762-7DE85768A744}" srcOrd="0" destOrd="0" parTransId="{DD6993ED-D7F1-4033-AE8B-49E1893FF20B}" sibTransId="{F036B6AA-966D-4CAE-891A-44E9851E2747}"/>
    <dgm:cxn modelId="{360D17E9-8689-4A2B-A8A6-B537701CF1CB}" type="presOf" srcId="{490A8650-FCF5-4F66-B7B4-9C777052EEA5}" destId="{5C078463-769A-427F-944C-49396054B71A}" srcOrd="0" destOrd="0" presId="urn:microsoft.com/office/officeart/2005/8/layout/hierarchy1"/>
    <dgm:cxn modelId="{386DF19E-9886-4850-BFEB-FB48DCEECBD1}" type="presParOf" srcId="{5C078463-769A-427F-944C-49396054B71A}" destId="{30326562-BDAC-437B-9BC0-2F5D8EE928C4}" srcOrd="0" destOrd="0" presId="urn:microsoft.com/office/officeart/2005/8/layout/hierarchy1"/>
    <dgm:cxn modelId="{47A59E4A-2959-4E7B-8983-8A826F465447}" type="presParOf" srcId="{30326562-BDAC-437B-9BC0-2F5D8EE928C4}" destId="{0B8CB17E-C7F3-4387-B516-696640EA719A}" srcOrd="0" destOrd="0" presId="urn:microsoft.com/office/officeart/2005/8/layout/hierarchy1"/>
    <dgm:cxn modelId="{47110188-F9B4-42BA-B216-9FB1350C2783}" type="presParOf" srcId="{0B8CB17E-C7F3-4387-B516-696640EA719A}" destId="{733D3473-8373-4A10-8453-1DA927364538}" srcOrd="0" destOrd="0" presId="urn:microsoft.com/office/officeart/2005/8/layout/hierarchy1"/>
    <dgm:cxn modelId="{D4401D54-2F67-4411-974E-9DBE52182F38}" type="presParOf" srcId="{0B8CB17E-C7F3-4387-B516-696640EA719A}" destId="{784F845A-36CC-404D-8E6F-BF72D9263889}" srcOrd="1" destOrd="0" presId="urn:microsoft.com/office/officeart/2005/8/layout/hierarchy1"/>
    <dgm:cxn modelId="{0DB7C936-D35E-4ED5-A72B-145313CDBBE1}" type="presParOf" srcId="{30326562-BDAC-437B-9BC0-2F5D8EE928C4}" destId="{87BEC0CE-4C28-4C1D-A9DF-0A54789EA4A4}" srcOrd="1" destOrd="0" presId="urn:microsoft.com/office/officeart/2005/8/layout/hierarchy1"/>
    <dgm:cxn modelId="{26D6C082-96AE-4997-9A89-94B419A11B05}" type="presParOf" srcId="{5C078463-769A-427F-944C-49396054B71A}" destId="{C803D92F-FFB6-430A-826D-C0039139B87A}" srcOrd="1" destOrd="0" presId="urn:microsoft.com/office/officeart/2005/8/layout/hierarchy1"/>
    <dgm:cxn modelId="{35F0486A-127F-42DB-B129-8733CFDB3F7D}" type="presParOf" srcId="{C803D92F-FFB6-430A-826D-C0039139B87A}" destId="{D8E480DE-571E-4D77-BF04-B84A8D53357E}" srcOrd="0" destOrd="0" presId="urn:microsoft.com/office/officeart/2005/8/layout/hierarchy1"/>
    <dgm:cxn modelId="{65FB8F58-7E1B-4F3F-9BDA-78D091921D49}" type="presParOf" srcId="{D8E480DE-571E-4D77-BF04-B84A8D53357E}" destId="{045F536F-DA0F-4BBD-A4B8-46265130D39B}" srcOrd="0" destOrd="0" presId="urn:microsoft.com/office/officeart/2005/8/layout/hierarchy1"/>
    <dgm:cxn modelId="{9DF21EC7-93E4-4F38-A16F-59819E3DA798}" type="presParOf" srcId="{D8E480DE-571E-4D77-BF04-B84A8D53357E}" destId="{82675610-A665-47FF-BC8D-C3AAC8906956}" srcOrd="1" destOrd="0" presId="urn:microsoft.com/office/officeart/2005/8/layout/hierarchy1"/>
    <dgm:cxn modelId="{11E990B5-BBD6-4D48-A34D-F2238A8E30BC}" type="presParOf" srcId="{C803D92F-FFB6-430A-826D-C0039139B87A}" destId="{CD5CE435-0B0F-4E78-9873-B46488FD17C8}" srcOrd="1" destOrd="0" presId="urn:microsoft.com/office/officeart/2005/8/layout/hierarchy1"/>
    <dgm:cxn modelId="{838E72DA-02BA-42F8-A6E2-E170AC4E671A}" type="presParOf" srcId="{5C078463-769A-427F-944C-49396054B71A}" destId="{02BC48A7-9DDE-40A4-9C21-724EA302BD5A}" srcOrd="2" destOrd="0" presId="urn:microsoft.com/office/officeart/2005/8/layout/hierarchy1"/>
    <dgm:cxn modelId="{3E7937BD-5073-4096-A2B5-4E6B3C67A2B4}" type="presParOf" srcId="{02BC48A7-9DDE-40A4-9C21-724EA302BD5A}" destId="{C48453E6-4E62-4400-AE96-2E012742D8FE}" srcOrd="0" destOrd="0" presId="urn:microsoft.com/office/officeart/2005/8/layout/hierarchy1"/>
    <dgm:cxn modelId="{ED575CCA-E458-4205-807D-C124E901ADCC}" type="presParOf" srcId="{C48453E6-4E62-4400-AE96-2E012742D8FE}" destId="{6FA90C5A-DEF7-4F17-94BE-99A45B9D040E}" srcOrd="0" destOrd="0" presId="urn:microsoft.com/office/officeart/2005/8/layout/hierarchy1"/>
    <dgm:cxn modelId="{0378A645-3FBA-416E-A0D6-88EE97D352F1}" type="presParOf" srcId="{C48453E6-4E62-4400-AE96-2E012742D8FE}" destId="{A869F17B-7617-4F30-AEAD-1A6D0E20EC1D}" srcOrd="1" destOrd="0" presId="urn:microsoft.com/office/officeart/2005/8/layout/hierarchy1"/>
    <dgm:cxn modelId="{A8FCF58F-2923-4354-B4BB-092E69F2CEBE}" type="presParOf" srcId="{02BC48A7-9DDE-40A4-9C21-724EA302BD5A}" destId="{AF6244B4-45AC-4107-98CD-A62A3029B02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E3F0F98-4532-4547-954D-36E88A0A69E1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E8C0C702-185F-4520-B9D0-E688C2329ECD}">
      <dgm:prSet/>
      <dgm:spPr/>
      <dgm:t>
        <a:bodyPr/>
        <a:lstStyle/>
        <a:p>
          <a:r>
            <a:rPr lang="en-US"/>
            <a:t>• Reflects national shift toward digital health ecosystems.</a:t>
          </a:r>
        </a:p>
      </dgm:t>
    </dgm:pt>
    <dgm:pt modelId="{29A1BBC5-674D-4D15-92DF-E0331EBD82DA}" type="parTrans" cxnId="{1C748283-9884-4D33-8A54-432139819B4D}">
      <dgm:prSet/>
      <dgm:spPr/>
      <dgm:t>
        <a:bodyPr/>
        <a:lstStyle/>
        <a:p>
          <a:endParaRPr lang="en-US"/>
        </a:p>
      </dgm:t>
    </dgm:pt>
    <dgm:pt modelId="{18B35E71-0C0F-4EAF-8E13-0E61F1074A61}" type="sibTrans" cxnId="{1C748283-9884-4D33-8A54-432139819B4D}">
      <dgm:prSet/>
      <dgm:spPr/>
      <dgm:t>
        <a:bodyPr/>
        <a:lstStyle/>
        <a:p>
          <a:endParaRPr lang="en-US"/>
        </a:p>
      </dgm:t>
    </dgm:pt>
    <dgm:pt modelId="{F4FC3E9C-8BAA-440A-B8D6-A38FEFDD3BA8}">
      <dgm:prSet/>
      <dgm:spPr/>
      <dgm:t>
        <a:bodyPr/>
        <a:lstStyle/>
        <a:p>
          <a:r>
            <a:rPr lang="en-US"/>
            <a:t>• Enables integration through data sharing.</a:t>
          </a:r>
        </a:p>
      </dgm:t>
    </dgm:pt>
    <dgm:pt modelId="{06736253-4751-4E19-A829-0F8CE62CBA94}" type="parTrans" cxnId="{ED86C7BF-847D-4DB5-8503-574EF90718AB}">
      <dgm:prSet/>
      <dgm:spPr/>
      <dgm:t>
        <a:bodyPr/>
        <a:lstStyle/>
        <a:p>
          <a:endParaRPr lang="en-US"/>
        </a:p>
      </dgm:t>
    </dgm:pt>
    <dgm:pt modelId="{2CC95561-5135-4191-8382-0D7DAEBA93F6}" type="sibTrans" cxnId="{ED86C7BF-847D-4DB5-8503-574EF90718AB}">
      <dgm:prSet/>
      <dgm:spPr/>
      <dgm:t>
        <a:bodyPr/>
        <a:lstStyle/>
        <a:p>
          <a:endParaRPr lang="en-US"/>
        </a:p>
      </dgm:t>
    </dgm:pt>
    <dgm:pt modelId="{943EA114-64BB-4117-B2E6-49CD5FE8544C}">
      <dgm:prSet/>
      <dgm:spPr/>
      <dgm:t>
        <a:bodyPr/>
        <a:lstStyle/>
        <a:p>
          <a:r>
            <a:rPr lang="en-US"/>
            <a:t>• Supports patient-centred and efficient care delivery.</a:t>
          </a:r>
        </a:p>
      </dgm:t>
    </dgm:pt>
    <dgm:pt modelId="{F6DC994B-3231-42E2-87B5-DB1AC909E5CA}" type="parTrans" cxnId="{D11E7C5C-977A-4120-A8C8-4068CA3E9529}">
      <dgm:prSet/>
      <dgm:spPr/>
      <dgm:t>
        <a:bodyPr/>
        <a:lstStyle/>
        <a:p>
          <a:endParaRPr lang="en-US"/>
        </a:p>
      </dgm:t>
    </dgm:pt>
    <dgm:pt modelId="{EF668926-2F5E-407B-BDDD-948CE7C353B1}" type="sibTrans" cxnId="{D11E7C5C-977A-4120-A8C8-4068CA3E9529}">
      <dgm:prSet/>
      <dgm:spPr/>
      <dgm:t>
        <a:bodyPr/>
        <a:lstStyle/>
        <a:p>
          <a:endParaRPr lang="en-US"/>
        </a:p>
      </dgm:t>
    </dgm:pt>
    <dgm:pt modelId="{8DA16DF8-9B28-4168-81CF-527A9528A203}" type="pres">
      <dgm:prSet presAssocID="{DE3F0F98-4532-4547-954D-36E88A0A69E1}" presName="vert0" presStyleCnt="0">
        <dgm:presLayoutVars>
          <dgm:dir/>
          <dgm:animOne val="branch"/>
          <dgm:animLvl val="lvl"/>
        </dgm:presLayoutVars>
      </dgm:prSet>
      <dgm:spPr/>
    </dgm:pt>
    <dgm:pt modelId="{1A4170DF-6BE4-474E-8936-18583BB0E96D}" type="pres">
      <dgm:prSet presAssocID="{E8C0C702-185F-4520-B9D0-E688C2329ECD}" presName="thickLine" presStyleLbl="alignNode1" presStyleIdx="0" presStyleCnt="3"/>
      <dgm:spPr/>
    </dgm:pt>
    <dgm:pt modelId="{529EB016-66FE-431C-A112-23D8838C5749}" type="pres">
      <dgm:prSet presAssocID="{E8C0C702-185F-4520-B9D0-E688C2329ECD}" presName="horz1" presStyleCnt="0"/>
      <dgm:spPr/>
    </dgm:pt>
    <dgm:pt modelId="{C82F255F-A2B9-45ED-BA3A-A352D35B3F3A}" type="pres">
      <dgm:prSet presAssocID="{E8C0C702-185F-4520-B9D0-E688C2329ECD}" presName="tx1" presStyleLbl="revTx" presStyleIdx="0" presStyleCnt="3"/>
      <dgm:spPr/>
    </dgm:pt>
    <dgm:pt modelId="{0257CA18-799C-4BE0-911F-C78708D3076A}" type="pres">
      <dgm:prSet presAssocID="{E8C0C702-185F-4520-B9D0-E688C2329ECD}" presName="vert1" presStyleCnt="0"/>
      <dgm:spPr/>
    </dgm:pt>
    <dgm:pt modelId="{F0028E04-1404-4FDD-AA96-9F8D3937E088}" type="pres">
      <dgm:prSet presAssocID="{F4FC3E9C-8BAA-440A-B8D6-A38FEFDD3BA8}" presName="thickLine" presStyleLbl="alignNode1" presStyleIdx="1" presStyleCnt="3"/>
      <dgm:spPr/>
    </dgm:pt>
    <dgm:pt modelId="{0E2D49E0-7FBF-45D1-9A35-25A989967013}" type="pres">
      <dgm:prSet presAssocID="{F4FC3E9C-8BAA-440A-B8D6-A38FEFDD3BA8}" presName="horz1" presStyleCnt="0"/>
      <dgm:spPr/>
    </dgm:pt>
    <dgm:pt modelId="{19F27E54-C9FF-4CEA-9678-19A3CBDE4998}" type="pres">
      <dgm:prSet presAssocID="{F4FC3E9C-8BAA-440A-B8D6-A38FEFDD3BA8}" presName="tx1" presStyleLbl="revTx" presStyleIdx="1" presStyleCnt="3"/>
      <dgm:spPr/>
    </dgm:pt>
    <dgm:pt modelId="{E24B3109-14C0-4CF9-8D91-C29BD9386C92}" type="pres">
      <dgm:prSet presAssocID="{F4FC3E9C-8BAA-440A-B8D6-A38FEFDD3BA8}" presName="vert1" presStyleCnt="0"/>
      <dgm:spPr/>
    </dgm:pt>
    <dgm:pt modelId="{F7F95AEA-2A52-4924-A001-EB67A847DC68}" type="pres">
      <dgm:prSet presAssocID="{943EA114-64BB-4117-B2E6-49CD5FE8544C}" presName="thickLine" presStyleLbl="alignNode1" presStyleIdx="2" presStyleCnt="3"/>
      <dgm:spPr/>
    </dgm:pt>
    <dgm:pt modelId="{2DF6B9B9-F420-4B4A-BD04-CB93975FD252}" type="pres">
      <dgm:prSet presAssocID="{943EA114-64BB-4117-B2E6-49CD5FE8544C}" presName="horz1" presStyleCnt="0"/>
      <dgm:spPr/>
    </dgm:pt>
    <dgm:pt modelId="{B74ABC1A-43A0-4AA6-8A53-9F95FC2C5EF9}" type="pres">
      <dgm:prSet presAssocID="{943EA114-64BB-4117-B2E6-49CD5FE8544C}" presName="tx1" presStyleLbl="revTx" presStyleIdx="2" presStyleCnt="3"/>
      <dgm:spPr/>
    </dgm:pt>
    <dgm:pt modelId="{153B03C9-EFC6-4E54-A210-ED6E95E4ED01}" type="pres">
      <dgm:prSet presAssocID="{943EA114-64BB-4117-B2E6-49CD5FE8544C}" presName="vert1" presStyleCnt="0"/>
      <dgm:spPr/>
    </dgm:pt>
  </dgm:ptLst>
  <dgm:cxnLst>
    <dgm:cxn modelId="{7A0AA802-F5C9-41DF-A5FE-6E7386D1D7E3}" type="presOf" srcId="{E8C0C702-185F-4520-B9D0-E688C2329ECD}" destId="{C82F255F-A2B9-45ED-BA3A-A352D35B3F3A}" srcOrd="0" destOrd="0" presId="urn:microsoft.com/office/officeart/2008/layout/LinedList"/>
    <dgm:cxn modelId="{D11E7C5C-977A-4120-A8C8-4068CA3E9529}" srcId="{DE3F0F98-4532-4547-954D-36E88A0A69E1}" destId="{943EA114-64BB-4117-B2E6-49CD5FE8544C}" srcOrd="2" destOrd="0" parTransId="{F6DC994B-3231-42E2-87B5-DB1AC909E5CA}" sibTransId="{EF668926-2F5E-407B-BDDD-948CE7C353B1}"/>
    <dgm:cxn modelId="{E0B0586B-3BFF-4EBF-B16F-81CE0D9763A5}" type="presOf" srcId="{F4FC3E9C-8BAA-440A-B8D6-A38FEFDD3BA8}" destId="{19F27E54-C9FF-4CEA-9678-19A3CBDE4998}" srcOrd="0" destOrd="0" presId="urn:microsoft.com/office/officeart/2008/layout/LinedList"/>
    <dgm:cxn modelId="{A4B9BF74-3437-4292-8974-40ED69E72669}" type="presOf" srcId="{943EA114-64BB-4117-B2E6-49CD5FE8544C}" destId="{B74ABC1A-43A0-4AA6-8A53-9F95FC2C5EF9}" srcOrd="0" destOrd="0" presId="urn:microsoft.com/office/officeart/2008/layout/LinedList"/>
    <dgm:cxn modelId="{1C748283-9884-4D33-8A54-432139819B4D}" srcId="{DE3F0F98-4532-4547-954D-36E88A0A69E1}" destId="{E8C0C702-185F-4520-B9D0-E688C2329ECD}" srcOrd="0" destOrd="0" parTransId="{29A1BBC5-674D-4D15-92DF-E0331EBD82DA}" sibTransId="{18B35E71-0C0F-4EAF-8E13-0E61F1074A61}"/>
    <dgm:cxn modelId="{ED86C7BF-847D-4DB5-8503-574EF90718AB}" srcId="{DE3F0F98-4532-4547-954D-36E88A0A69E1}" destId="{F4FC3E9C-8BAA-440A-B8D6-A38FEFDD3BA8}" srcOrd="1" destOrd="0" parTransId="{06736253-4751-4E19-A829-0F8CE62CBA94}" sibTransId="{2CC95561-5135-4191-8382-0D7DAEBA93F6}"/>
    <dgm:cxn modelId="{E234D1ED-D0C5-4FC0-B481-4DF95045F55E}" type="presOf" srcId="{DE3F0F98-4532-4547-954D-36E88A0A69E1}" destId="{8DA16DF8-9B28-4168-81CF-527A9528A203}" srcOrd="0" destOrd="0" presId="urn:microsoft.com/office/officeart/2008/layout/LinedList"/>
    <dgm:cxn modelId="{555D57E1-5190-4900-A17D-4D0E0394E564}" type="presParOf" srcId="{8DA16DF8-9B28-4168-81CF-527A9528A203}" destId="{1A4170DF-6BE4-474E-8936-18583BB0E96D}" srcOrd="0" destOrd="0" presId="urn:microsoft.com/office/officeart/2008/layout/LinedList"/>
    <dgm:cxn modelId="{306E3032-4FE4-4D0F-9BE2-C92D81A6D37C}" type="presParOf" srcId="{8DA16DF8-9B28-4168-81CF-527A9528A203}" destId="{529EB016-66FE-431C-A112-23D8838C5749}" srcOrd="1" destOrd="0" presId="urn:microsoft.com/office/officeart/2008/layout/LinedList"/>
    <dgm:cxn modelId="{7599263D-25BE-4560-B126-0826D043E258}" type="presParOf" srcId="{529EB016-66FE-431C-A112-23D8838C5749}" destId="{C82F255F-A2B9-45ED-BA3A-A352D35B3F3A}" srcOrd="0" destOrd="0" presId="urn:microsoft.com/office/officeart/2008/layout/LinedList"/>
    <dgm:cxn modelId="{EE704F5D-31C8-4D7B-AE43-211161CE54CF}" type="presParOf" srcId="{529EB016-66FE-431C-A112-23D8838C5749}" destId="{0257CA18-799C-4BE0-911F-C78708D3076A}" srcOrd="1" destOrd="0" presId="urn:microsoft.com/office/officeart/2008/layout/LinedList"/>
    <dgm:cxn modelId="{E0E7F3C0-60AD-4BFD-BC52-0416CB19545D}" type="presParOf" srcId="{8DA16DF8-9B28-4168-81CF-527A9528A203}" destId="{F0028E04-1404-4FDD-AA96-9F8D3937E088}" srcOrd="2" destOrd="0" presId="urn:microsoft.com/office/officeart/2008/layout/LinedList"/>
    <dgm:cxn modelId="{2ED09516-39E1-4B92-BEA3-3AC64A7B440E}" type="presParOf" srcId="{8DA16DF8-9B28-4168-81CF-527A9528A203}" destId="{0E2D49E0-7FBF-45D1-9A35-25A989967013}" srcOrd="3" destOrd="0" presId="urn:microsoft.com/office/officeart/2008/layout/LinedList"/>
    <dgm:cxn modelId="{C9273AFC-AC67-4F6B-BF41-FC132EF8AC2C}" type="presParOf" srcId="{0E2D49E0-7FBF-45D1-9A35-25A989967013}" destId="{19F27E54-C9FF-4CEA-9678-19A3CBDE4998}" srcOrd="0" destOrd="0" presId="urn:microsoft.com/office/officeart/2008/layout/LinedList"/>
    <dgm:cxn modelId="{3F0E6F09-ED66-4ACE-8262-30E77A18C432}" type="presParOf" srcId="{0E2D49E0-7FBF-45D1-9A35-25A989967013}" destId="{E24B3109-14C0-4CF9-8D91-C29BD9386C92}" srcOrd="1" destOrd="0" presId="urn:microsoft.com/office/officeart/2008/layout/LinedList"/>
    <dgm:cxn modelId="{9AB70261-9886-466C-8EF9-B78338924D7F}" type="presParOf" srcId="{8DA16DF8-9B28-4168-81CF-527A9528A203}" destId="{F7F95AEA-2A52-4924-A001-EB67A847DC68}" srcOrd="4" destOrd="0" presId="urn:microsoft.com/office/officeart/2008/layout/LinedList"/>
    <dgm:cxn modelId="{261C9AF4-A912-4912-A71D-3809C1A37516}" type="presParOf" srcId="{8DA16DF8-9B28-4168-81CF-527A9528A203}" destId="{2DF6B9B9-F420-4B4A-BD04-CB93975FD252}" srcOrd="5" destOrd="0" presId="urn:microsoft.com/office/officeart/2008/layout/LinedList"/>
    <dgm:cxn modelId="{D365A12A-6D22-4FB1-8D53-E728D8F36992}" type="presParOf" srcId="{2DF6B9B9-F420-4B4A-BD04-CB93975FD252}" destId="{B74ABC1A-43A0-4AA6-8A53-9F95FC2C5EF9}" srcOrd="0" destOrd="0" presId="urn:microsoft.com/office/officeart/2008/layout/LinedList"/>
    <dgm:cxn modelId="{4CDAE13B-39F1-408A-8BD3-BC019FD2D927}" type="presParOf" srcId="{2DF6B9B9-F420-4B4A-BD04-CB93975FD252}" destId="{153B03C9-EFC6-4E54-A210-ED6E95E4ED0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00E175-F3C8-43D4-925B-467063F76E6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800EB1-E35D-466A-ACAC-9F5D4601D3DE}">
      <dgm:prSet/>
      <dgm:spPr/>
      <dgm:t>
        <a:bodyPr/>
        <a:lstStyle/>
        <a:p>
          <a:r>
            <a:rPr lang="en-US"/>
            <a:t>• Strengths: Internal advantages.</a:t>
          </a:r>
        </a:p>
      </dgm:t>
    </dgm:pt>
    <dgm:pt modelId="{4D5D633C-DF85-4142-9361-7EAA8036F359}" type="parTrans" cxnId="{D5CF1552-0BE4-418C-86EB-CD7BEC9DE76B}">
      <dgm:prSet/>
      <dgm:spPr/>
      <dgm:t>
        <a:bodyPr/>
        <a:lstStyle/>
        <a:p>
          <a:endParaRPr lang="en-US"/>
        </a:p>
      </dgm:t>
    </dgm:pt>
    <dgm:pt modelId="{1E89D46F-E68F-4958-B4B4-34F54AFDC2E8}" type="sibTrans" cxnId="{D5CF1552-0BE4-418C-86EB-CD7BEC9DE76B}">
      <dgm:prSet/>
      <dgm:spPr/>
      <dgm:t>
        <a:bodyPr/>
        <a:lstStyle/>
        <a:p>
          <a:endParaRPr lang="en-US"/>
        </a:p>
      </dgm:t>
    </dgm:pt>
    <dgm:pt modelId="{46830D9B-3823-48B9-8D52-28EE84E4BA1E}">
      <dgm:prSet/>
      <dgm:spPr/>
      <dgm:t>
        <a:bodyPr/>
        <a:lstStyle/>
        <a:p>
          <a:r>
            <a:rPr lang="en-US"/>
            <a:t>• Weaknesses: Internal barriers.</a:t>
          </a:r>
        </a:p>
      </dgm:t>
    </dgm:pt>
    <dgm:pt modelId="{FD66F140-3C09-42E8-82F9-B499732BFB7F}" type="parTrans" cxnId="{EFA3DBA0-3463-4480-9809-24198EAE77D3}">
      <dgm:prSet/>
      <dgm:spPr/>
      <dgm:t>
        <a:bodyPr/>
        <a:lstStyle/>
        <a:p>
          <a:endParaRPr lang="en-US"/>
        </a:p>
      </dgm:t>
    </dgm:pt>
    <dgm:pt modelId="{EDF7B487-832B-4FA0-8623-4E281DD92FC8}" type="sibTrans" cxnId="{EFA3DBA0-3463-4480-9809-24198EAE77D3}">
      <dgm:prSet/>
      <dgm:spPr/>
      <dgm:t>
        <a:bodyPr/>
        <a:lstStyle/>
        <a:p>
          <a:endParaRPr lang="en-US"/>
        </a:p>
      </dgm:t>
    </dgm:pt>
    <dgm:pt modelId="{89A01003-67D6-429D-BA4A-B89DAAEBE7A1}">
      <dgm:prSet/>
      <dgm:spPr/>
      <dgm:t>
        <a:bodyPr/>
        <a:lstStyle/>
        <a:p>
          <a:r>
            <a:rPr lang="en-US"/>
            <a:t>• Opportunities: External growth areas.</a:t>
          </a:r>
        </a:p>
      </dgm:t>
    </dgm:pt>
    <dgm:pt modelId="{A98E8037-2629-488F-A414-681A32A9E5B6}" type="parTrans" cxnId="{FABE297C-9275-41BB-B772-0D150748B216}">
      <dgm:prSet/>
      <dgm:spPr/>
      <dgm:t>
        <a:bodyPr/>
        <a:lstStyle/>
        <a:p>
          <a:endParaRPr lang="en-US"/>
        </a:p>
      </dgm:t>
    </dgm:pt>
    <dgm:pt modelId="{0F4EA545-3CB7-439D-B814-EF17E52DCB44}" type="sibTrans" cxnId="{FABE297C-9275-41BB-B772-0D150748B216}">
      <dgm:prSet/>
      <dgm:spPr/>
      <dgm:t>
        <a:bodyPr/>
        <a:lstStyle/>
        <a:p>
          <a:endParaRPr lang="en-US"/>
        </a:p>
      </dgm:t>
    </dgm:pt>
    <dgm:pt modelId="{9A2EBB57-D2BA-496C-AF96-8312DCF13F20}">
      <dgm:prSet/>
      <dgm:spPr/>
      <dgm:t>
        <a:bodyPr/>
        <a:lstStyle/>
        <a:p>
          <a:r>
            <a:rPr lang="en-US"/>
            <a:t>• Threats: External risks.</a:t>
          </a:r>
        </a:p>
      </dgm:t>
    </dgm:pt>
    <dgm:pt modelId="{3696682C-7FD2-432D-8F65-8ADF966385A5}" type="parTrans" cxnId="{29440764-8F06-4A7F-B2D0-0DD80C95622D}">
      <dgm:prSet/>
      <dgm:spPr/>
      <dgm:t>
        <a:bodyPr/>
        <a:lstStyle/>
        <a:p>
          <a:endParaRPr lang="en-US"/>
        </a:p>
      </dgm:t>
    </dgm:pt>
    <dgm:pt modelId="{BB17FA16-90BE-4AEB-9094-2CD10F10CBC0}" type="sibTrans" cxnId="{29440764-8F06-4A7F-B2D0-0DD80C95622D}">
      <dgm:prSet/>
      <dgm:spPr/>
      <dgm:t>
        <a:bodyPr/>
        <a:lstStyle/>
        <a:p>
          <a:endParaRPr lang="en-US"/>
        </a:p>
      </dgm:t>
    </dgm:pt>
    <dgm:pt modelId="{779D3E3F-EBEB-4188-8E16-0155DDCC6B0A}" type="pres">
      <dgm:prSet presAssocID="{2100E175-F3C8-43D4-925B-467063F76E64}" presName="linear" presStyleCnt="0">
        <dgm:presLayoutVars>
          <dgm:animLvl val="lvl"/>
          <dgm:resizeHandles val="exact"/>
        </dgm:presLayoutVars>
      </dgm:prSet>
      <dgm:spPr/>
    </dgm:pt>
    <dgm:pt modelId="{0FB1A167-F874-497A-8E0F-4C5B024495BB}" type="pres">
      <dgm:prSet presAssocID="{D1800EB1-E35D-466A-ACAC-9F5D4601D3D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F421B53-E3B1-46A1-8560-801AE3919D3B}" type="pres">
      <dgm:prSet presAssocID="{1E89D46F-E68F-4958-B4B4-34F54AFDC2E8}" presName="spacer" presStyleCnt="0"/>
      <dgm:spPr/>
    </dgm:pt>
    <dgm:pt modelId="{02615252-DDB9-482A-849C-666B699A4B55}" type="pres">
      <dgm:prSet presAssocID="{46830D9B-3823-48B9-8D52-28EE84E4BA1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56E2374-298E-48D6-9CCE-00D8A3952FF4}" type="pres">
      <dgm:prSet presAssocID="{EDF7B487-832B-4FA0-8623-4E281DD92FC8}" presName="spacer" presStyleCnt="0"/>
      <dgm:spPr/>
    </dgm:pt>
    <dgm:pt modelId="{153DA3A4-0F6E-4E9A-886E-37C5D4A7BE74}" type="pres">
      <dgm:prSet presAssocID="{89A01003-67D6-429D-BA4A-B89DAAEBE7A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D0D7857-977D-4445-8AB9-E1EC6A04D971}" type="pres">
      <dgm:prSet presAssocID="{0F4EA545-3CB7-439D-B814-EF17E52DCB44}" presName="spacer" presStyleCnt="0"/>
      <dgm:spPr/>
    </dgm:pt>
    <dgm:pt modelId="{1CE56808-B4B6-4031-A201-C5CBC8F9BF60}" type="pres">
      <dgm:prSet presAssocID="{9A2EBB57-D2BA-496C-AF96-8312DCF13F2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4395320-05A6-4B34-883D-8E504154F6D1}" type="presOf" srcId="{D1800EB1-E35D-466A-ACAC-9F5D4601D3DE}" destId="{0FB1A167-F874-497A-8E0F-4C5B024495BB}" srcOrd="0" destOrd="0" presId="urn:microsoft.com/office/officeart/2005/8/layout/vList2"/>
    <dgm:cxn modelId="{29440764-8F06-4A7F-B2D0-0DD80C95622D}" srcId="{2100E175-F3C8-43D4-925B-467063F76E64}" destId="{9A2EBB57-D2BA-496C-AF96-8312DCF13F20}" srcOrd="3" destOrd="0" parTransId="{3696682C-7FD2-432D-8F65-8ADF966385A5}" sibTransId="{BB17FA16-90BE-4AEB-9094-2CD10F10CBC0}"/>
    <dgm:cxn modelId="{CA9F766D-C430-4C5F-9A1C-D00C7EAE9B82}" type="presOf" srcId="{46830D9B-3823-48B9-8D52-28EE84E4BA1E}" destId="{02615252-DDB9-482A-849C-666B699A4B55}" srcOrd="0" destOrd="0" presId="urn:microsoft.com/office/officeart/2005/8/layout/vList2"/>
    <dgm:cxn modelId="{D5CF1552-0BE4-418C-86EB-CD7BEC9DE76B}" srcId="{2100E175-F3C8-43D4-925B-467063F76E64}" destId="{D1800EB1-E35D-466A-ACAC-9F5D4601D3DE}" srcOrd="0" destOrd="0" parTransId="{4D5D633C-DF85-4142-9361-7EAA8036F359}" sibTransId="{1E89D46F-E68F-4958-B4B4-34F54AFDC2E8}"/>
    <dgm:cxn modelId="{FABE297C-9275-41BB-B772-0D150748B216}" srcId="{2100E175-F3C8-43D4-925B-467063F76E64}" destId="{89A01003-67D6-429D-BA4A-B89DAAEBE7A1}" srcOrd="2" destOrd="0" parTransId="{A98E8037-2629-488F-A414-681A32A9E5B6}" sibTransId="{0F4EA545-3CB7-439D-B814-EF17E52DCB44}"/>
    <dgm:cxn modelId="{B38E0D7D-B1A3-44B9-BD3C-7083A6C0333B}" type="presOf" srcId="{2100E175-F3C8-43D4-925B-467063F76E64}" destId="{779D3E3F-EBEB-4188-8E16-0155DDCC6B0A}" srcOrd="0" destOrd="0" presId="urn:microsoft.com/office/officeart/2005/8/layout/vList2"/>
    <dgm:cxn modelId="{A90F7585-53F5-45AF-9D22-A6B14A0D3DDF}" type="presOf" srcId="{9A2EBB57-D2BA-496C-AF96-8312DCF13F20}" destId="{1CE56808-B4B6-4031-A201-C5CBC8F9BF60}" srcOrd="0" destOrd="0" presId="urn:microsoft.com/office/officeart/2005/8/layout/vList2"/>
    <dgm:cxn modelId="{EFA3DBA0-3463-4480-9809-24198EAE77D3}" srcId="{2100E175-F3C8-43D4-925B-467063F76E64}" destId="{46830D9B-3823-48B9-8D52-28EE84E4BA1E}" srcOrd="1" destOrd="0" parTransId="{FD66F140-3C09-42E8-82F9-B499732BFB7F}" sibTransId="{EDF7B487-832B-4FA0-8623-4E281DD92FC8}"/>
    <dgm:cxn modelId="{934BD4CC-FE61-4BF2-AFA4-5E9FB6084E88}" type="presOf" srcId="{89A01003-67D6-429D-BA4A-B89DAAEBE7A1}" destId="{153DA3A4-0F6E-4E9A-886E-37C5D4A7BE74}" srcOrd="0" destOrd="0" presId="urn:microsoft.com/office/officeart/2005/8/layout/vList2"/>
    <dgm:cxn modelId="{B1553D63-F602-49ED-B680-FE37EA4BC919}" type="presParOf" srcId="{779D3E3F-EBEB-4188-8E16-0155DDCC6B0A}" destId="{0FB1A167-F874-497A-8E0F-4C5B024495BB}" srcOrd="0" destOrd="0" presId="urn:microsoft.com/office/officeart/2005/8/layout/vList2"/>
    <dgm:cxn modelId="{F381A5E3-2E0B-47B4-AC23-13FED19C3E55}" type="presParOf" srcId="{779D3E3F-EBEB-4188-8E16-0155DDCC6B0A}" destId="{EF421B53-E3B1-46A1-8560-801AE3919D3B}" srcOrd="1" destOrd="0" presId="urn:microsoft.com/office/officeart/2005/8/layout/vList2"/>
    <dgm:cxn modelId="{F272D7CA-9507-438E-AA37-BAA94889E21B}" type="presParOf" srcId="{779D3E3F-EBEB-4188-8E16-0155DDCC6B0A}" destId="{02615252-DDB9-482A-849C-666B699A4B55}" srcOrd="2" destOrd="0" presId="urn:microsoft.com/office/officeart/2005/8/layout/vList2"/>
    <dgm:cxn modelId="{AC21E12B-DAF8-4D6F-8E69-BCF77D8856A0}" type="presParOf" srcId="{779D3E3F-EBEB-4188-8E16-0155DDCC6B0A}" destId="{556E2374-298E-48D6-9CCE-00D8A3952FF4}" srcOrd="3" destOrd="0" presId="urn:microsoft.com/office/officeart/2005/8/layout/vList2"/>
    <dgm:cxn modelId="{6DF8C9C4-27AF-45F3-8B2F-21E66DCB0E8E}" type="presParOf" srcId="{779D3E3F-EBEB-4188-8E16-0155DDCC6B0A}" destId="{153DA3A4-0F6E-4E9A-886E-37C5D4A7BE74}" srcOrd="4" destOrd="0" presId="urn:microsoft.com/office/officeart/2005/8/layout/vList2"/>
    <dgm:cxn modelId="{AE042C72-2F2F-4E3D-8852-F32326CE777E}" type="presParOf" srcId="{779D3E3F-EBEB-4188-8E16-0155DDCC6B0A}" destId="{1D0D7857-977D-4445-8AB9-E1EC6A04D971}" srcOrd="5" destOrd="0" presId="urn:microsoft.com/office/officeart/2005/8/layout/vList2"/>
    <dgm:cxn modelId="{E051B273-287F-4BAD-B41A-4516F9362B10}" type="presParOf" srcId="{779D3E3F-EBEB-4188-8E16-0155DDCC6B0A}" destId="{1CE56808-B4B6-4031-A201-C5CBC8F9BF6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485D9BF-1A9E-45B2-B9F8-2DAC915B9484}" type="doc">
      <dgm:prSet loTypeId="urn:microsoft.com/office/officeart/2005/8/layout/default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8368F26A-1EAA-4CE7-9D67-E8AE9AF0D18B}">
      <dgm:prSet/>
      <dgm:spPr/>
      <dgm:t>
        <a:bodyPr/>
        <a:lstStyle/>
        <a:p>
          <a:r>
            <a:rPr lang="en-US"/>
            <a:t>• Empowers patients with access and booking tools.</a:t>
          </a:r>
        </a:p>
      </dgm:t>
    </dgm:pt>
    <dgm:pt modelId="{55E20D9E-72B5-49E3-BDF5-E991EA0DE7DB}" type="parTrans" cxnId="{BE94C519-FF20-4222-9B73-CE68F2CB8FF8}">
      <dgm:prSet/>
      <dgm:spPr/>
      <dgm:t>
        <a:bodyPr/>
        <a:lstStyle/>
        <a:p>
          <a:endParaRPr lang="en-US"/>
        </a:p>
      </dgm:t>
    </dgm:pt>
    <dgm:pt modelId="{87742110-E792-4AAC-B430-BEA0DFBAA962}" type="sibTrans" cxnId="{BE94C519-FF20-4222-9B73-CE68F2CB8FF8}">
      <dgm:prSet/>
      <dgm:spPr/>
      <dgm:t>
        <a:bodyPr/>
        <a:lstStyle/>
        <a:p>
          <a:endParaRPr lang="en-US"/>
        </a:p>
      </dgm:t>
    </dgm:pt>
    <dgm:pt modelId="{ACE111FC-18FF-442B-B012-8898590F30F4}">
      <dgm:prSet/>
      <dgm:spPr/>
      <dgm:t>
        <a:bodyPr/>
        <a:lstStyle/>
        <a:p>
          <a:r>
            <a:rPr lang="en-US"/>
            <a:t>• Reduces admin workload for GPs.</a:t>
          </a:r>
        </a:p>
      </dgm:t>
    </dgm:pt>
    <dgm:pt modelId="{07B44181-C917-4B33-B1FF-34A69B4183E8}" type="parTrans" cxnId="{88CAA156-E0AF-4FDC-B20D-325B3A3FB1AC}">
      <dgm:prSet/>
      <dgm:spPr/>
      <dgm:t>
        <a:bodyPr/>
        <a:lstStyle/>
        <a:p>
          <a:endParaRPr lang="en-US"/>
        </a:p>
      </dgm:t>
    </dgm:pt>
    <dgm:pt modelId="{AEE90AEF-8FF7-4B15-8D79-C98064D9E1D9}" type="sibTrans" cxnId="{88CAA156-E0AF-4FDC-B20D-325B3A3FB1AC}">
      <dgm:prSet/>
      <dgm:spPr/>
      <dgm:t>
        <a:bodyPr/>
        <a:lstStyle/>
        <a:p>
          <a:endParaRPr lang="en-US"/>
        </a:p>
      </dgm:t>
    </dgm:pt>
    <dgm:pt modelId="{C2C38D1B-65DB-4EA7-B7AD-3FAE1A4AE0EE}">
      <dgm:prSet/>
      <dgm:spPr/>
      <dgm:t>
        <a:bodyPr/>
        <a:lstStyle/>
        <a:p>
          <a:r>
            <a:rPr lang="en-US"/>
            <a:t>• Improves medication management.</a:t>
          </a:r>
        </a:p>
      </dgm:t>
    </dgm:pt>
    <dgm:pt modelId="{6953E380-A2AA-4284-A96C-759DFFF8C27D}" type="parTrans" cxnId="{DC2DBF3A-4E97-48F9-9B47-E073E1809AF1}">
      <dgm:prSet/>
      <dgm:spPr/>
      <dgm:t>
        <a:bodyPr/>
        <a:lstStyle/>
        <a:p>
          <a:endParaRPr lang="en-US"/>
        </a:p>
      </dgm:t>
    </dgm:pt>
    <dgm:pt modelId="{F2826612-5A15-4133-A198-DFA249354F3C}" type="sibTrans" cxnId="{DC2DBF3A-4E97-48F9-9B47-E073E1809AF1}">
      <dgm:prSet/>
      <dgm:spPr/>
      <dgm:t>
        <a:bodyPr/>
        <a:lstStyle/>
        <a:p>
          <a:endParaRPr lang="en-US"/>
        </a:p>
      </dgm:t>
    </dgm:pt>
    <dgm:pt modelId="{6360D714-C29B-4FF1-9830-0355EBD0FFB0}">
      <dgm:prSet/>
      <dgm:spPr/>
      <dgm:t>
        <a:bodyPr/>
        <a:lstStyle/>
        <a:p>
          <a:r>
            <a:rPr lang="en-US"/>
            <a:t>• Builds trust and transparency.</a:t>
          </a:r>
        </a:p>
      </dgm:t>
    </dgm:pt>
    <dgm:pt modelId="{1B170082-9083-4D79-B1C2-19249D89EE08}" type="parTrans" cxnId="{5FBA2F14-D2B6-45C6-AC01-18503B64CE99}">
      <dgm:prSet/>
      <dgm:spPr/>
      <dgm:t>
        <a:bodyPr/>
        <a:lstStyle/>
        <a:p>
          <a:endParaRPr lang="en-US"/>
        </a:p>
      </dgm:t>
    </dgm:pt>
    <dgm:pt modelId="{61507B4A-89F0-484C-A126-CDE2734CB61F}" type="sibTrans" cxnId="{5FBA2F14-D2B6-45C6-AC01-18503B64CE99}">
      <dgm:prSet/>
      <dgm:spPr/>
      <dgm:t>
        <a:bodyPr/>
        <a:lstStyle/>
        <a:p>
          <a:endParaRPr lang="en-US"/>
        </a:p>
      </dgm:t>
    </dgm:pt>
    <dgm:pt modelId="{74604B74-3E43-4B68-BAFC-012493BC4DEA}">
      <dgm:prSet/>
      <dgm:spPr/>
      <dgm:t>
        <a:bodyPr/>
        <a:lstStyle/>
        <a:p>
          <a:r>
            <a:rPr lang="en-US"/>
            <a:t>• Enhances professional–patient communication.</a:t>
          </a:r>
        </a:p>
      </dgm:t>
    </dgm:pt>
    <dgm:pt modelId="{3D196A10-BE9D-4FF0-95F1-EA6572EB3F13}" type="parTrans" cxnId="{7653F7F6-D61E-438E-8215-25D7B4B7E634}">
      <dgm:prSet/>
      <dgm:spPr/>
      <dgm:t>
        <a:bodyPr/>
        <a:lstStyle/>
        <a:p>
          <a:endParaRPr lang="en-US"/>
        </a:p>
      </dgm:t>
    </dgm:pt>
    <dgm:pt modelId="{46C945F7-3BC2-44A8-A43E-5A6AAADE7732}" type="sibTrans" cxnId="{7653F7F6-D61E-438E-8215-25D7B4B7E634}">
      <dgm:prSet/>
      <dgm:spPr/>
      <dgm:t>
        <a:bodyPr/>
        <a:lstStyle/>
        <a:p>
          <a:endParaRPr lang="en-US"/>
        </a:p>
      </dgm:t>
    </dgm:pt>
    <dgm:pt modelId="{A9EA2B40-2032-467B-A5BD-A1E465FB6C17}" type="pres">
      <dgm:prSet presAssocID="{8485D9BF-1A9E-45B2-B9F8-2DAC915B9484}" presName="diagram" presStyleCnt="0">
        <dgm:presLayoutVars>
          <dgm:dir/>
          <dgm:resizeHandles val="exact"/>
        </dgm:presLayoutVars>
      </dgm:prSet>
      <dgm:spPr/>
    </dgm:pt>
    <dgm:pt modelId="{14080299-4D8B-4015-A34E-1F05ECFC7407}" type="pres">
      <dgm:prSet presAssocID="{8368F26A-1EAA-4CE7-9D67-E8AE9AF0D18B}" presName="node" presStyleLbl="node1" presStyleIdx="0" presStyleCnt="5">
        <dgm:presLayoutVars>
          <dgm:bulletEnabled val="1"/>
        </dgm:presLayoutVars>
      </dgm:prSet>
      <dgm:spPr/>
    </dgm:pt>
    <dgm:pt modelId="{3BD4391F-1BA6-4BAC-B2AA-D3620746AED4}" type="pres">
      <dgm:prSet presAssocID="{87742110-E792-4AAC-B430-BEA0DFBAA962}" presName="sibTrans" presStyleCnt="0"/>
      <dgm:spPr/>
    </dgm:pt>
    <dgm:pt modelId="{3C7C5D2B-7B99-4100-9E5A-73DAA3FB8BE4}" type="pres">
      <dgm:prSet presAssocID="{ACE111FC-18FF-442B-B012-8898590F30F4}" presName="node" presStyleLbl="node1" presStyleIdx="1" presStyleCnt="5">
        <dgm:presLayoutVars>
          <dgm:bulletEnabled val="1"/>
        </dgm:presLayoutVars>
      </dgm:prSet>
      <dgm:spPr/>
    </dgm:pt>
    <dgm:pt modelId="{09E111E2-AF3B-42F4-8E55-D6A975EAF298}" type="pres">
      <dgm:prSet presAssocID="{AEE90AEF-8FF7-4B15-8D79-C98064D9E1D9}" presName="sibTrans" presStyleCnt="0"/>
      <dgm:spPr/>
    </dgm:pt>
    <dgm:pt modelId="{A8DF6295-A2F7-4D11-A85E-BA552E49B630}" type="pres">
      <dgm:prSet presAssocID="{C2C38D1B-65DB-4EA7-B7AD-3FAE1A4AE0EE}" presName="node" presStyleLbl="node1" presStyleIdx="2" presStyleCnt="5">
        <dgm:presLayoutVars>
          <dgm:bulletEnabled val="1"/>
        </dgm:presLayoutVars>
      </dgm:prSet>
      <dgm:spPr/>
    </dgm:pt>
    <dgm:pt modelId="{D7DBD29A-914A-43A6-885A-174A42C6CBBE}" type="pres">
      <dgm:prSet presAssocID="{F2826612-5A15-4133-A198-DFA249354F3C}" presName="sibTrans" presStyleCnt="0"/>
      <dgm:spPr/>
    </dgm:pt>
    <dgm:pt modelId="{695F3C03-9E65-4A3C-87AF-FCE61A7E4270}" type="pres">
      <dgm:prSet presAssocID="{6360D714-C29B-4FF1-9830-0355EBD0FFB0}" presName="node" presStyleLbl="node1" presStyleIdx="3" presStyleCnt="5">
        <dgm:presLayoutVars>
          <dgm:bulletEnabled val="1"/>
        </dgm:presLayoutVars>
      </dgm:prSet>
      <dgm:spPr/>
    </dgm:pt>
    <dgm:pt modelId="{3DBD0631-22CA-4E94-94F3-0150AD0A7FFF}" type="pres">
      <dgm:prSet presAssocID="{61507B4A-89F0-484C-A126-CDE2734CB61F}" presName="sibTrans" presStyleCnt="0"/>
      <dgm:spPr/>
    </dgm:pt>
    <dgm:pt modelId="{941F89C1-CA18-46B6-993C-3CBE160A1C47}" type="pres">
      <dgm:prSet presAssocID="{74604B74-3E43-4B68-BAFC-012493BC4DEA}" presName="node" presStyleLbl="node1" presStyleIdx="4" presStyleCnt="5">
        <dgm:presLayoutVars>
          <dgm:bulletEnabled val="1"/>
        </dgm:presLayoutVars>
      </dgm:prSet>
      <dgm:spPr/>
    </dgm:pt>
  </dgm:ptLst>
  <dgm:cxnLst>
    <dgm:cxn modelId="{DD113B00-0235-4ABE-AAA8-12DA742CE7D6}" type="presOf" srcId="{C2C38D1B-65DB-4EA7-B7AD-3FAE1A4AE0EE}" destId="{A8DF6295-A2F7-4D11-A85E-BA552E49B630}" srcOrd="0" destOrd="0" presId="urn:microsoft.com/office/officeart/2005/8/layout/default"/>
    <dgm:cxn modelId="{AA495F0C-82D1-47C4-9983-DAFCB9405970}" type="presOf" srcId="{8368F26A-1EAA-4CE7-9D67-E8AE9AF0D18B}" destId="{14080299-4D8B-4015-A34E-1F05ECFC7407}" srcOrd="0" destOrd="0" presId="urn:microsoft.com/office/officeart/2005/8/layout/default"/>
    <dgm:cxn modelId="{5FBA2F14-D2B6-45C6-AC01-18503B64CE99}" srcId="{8485D9BF-1A9E-45B2-B9F8-2DAC915B9484}" destId="{6360D714-C29B-4FF1-9830-0355EBD0FFB0}" srcOrd="3" destOrd="0" parTransId="{1B170082-9083-4D79-B1C2-19249D89EE08}" sibTransId="{61507B4A-89F0-484C-A126-CDE2734CB61F}"/>
    <dgm:cxn modelId="{BE94C519-FF20-4222-9B73-CE68F2CB8FF8}" srcId="{8485D9BF-1A9E-45B2-B9F8-2DAC915B9484}" destId="{8368F26A-1EAA-4CE7-9D67-E8AE9AF0D18B}" srcOrd="0" destOrd="0" parTransId="{55E20D9E-72B5-49E3-BDF5-E991EA0DE7DB}" sibTransId="{87742110-E792-4AAC-B430-BEA0DFBAA962}"/>
    <dgm:cxn modelId="{C1108320-4B45-47DA-875E-E4E387383EC0}" type="presOf" srcId="{6360D714-C29B-4FF1-9830-0355EBD0FFB0}" destId="{695F3C03-9E65-4A3C-87AF-FCE61A7E4270}" srcOrd="0" destOrd="0" presId="urn:microsoft.com/office/officeart/2005/8/layout/default"/>
    <dgm:cxn modelId="{DC2DBF3A-4E97-48F9-9B47-E073E1809AF1}" srcId="{8485D9BF-1A9E-45B2-B9F8-2DAC915B9484}" destId="{C2C38D1B-65DB-4EA7-B7AD-3FAE1A4AE0EE}" srcOrd="2" destOrd="0" parTransId="{6953E380-A2AA-4284-A96C-759DFFF8C27D}" sibTransId="{F2826612-5A15-4133-A198-DFA249354F3C}"/>
    <dgm:cxn modelId="{321DAB3D-F076-45E4-95B8-CF6BEFBA64F4}" type="presOf" srcId="{ACE111FC-18FF-442B-B012-8898590F30F4}" destId="{3C7C5D2B-7B99-4100-9E5A-73DAA3FB8BE4}" srcOrd="0" destOrd="0" presId="urn:microsoft.com/office/officeart/2005/8/layout/default"/>
    <dgm:cxn modelId="{6E9C4B76-88E5-4556-B7B8-FCAD0B6F8175}" type="presOf" srcId="{74604B74-3E43-4B68-BAFC-012493BC4DEA}" destId="{941F89C1-CA18-46B6-993C-3CBE160A1C47}" srcOrd="0" destOrd="0" presId="urn:microsoft.com/office/officeart/2005/8/layout/default"/>
    <dgm:cxn modelId="{88CAA156-E0AF-4FDC-B20D-325B3A3FB1AC}" srcId="{8485D9BF-1A9E-45B2-B9F8-2DAC915B9484}" destId="{ACE111FC-18FF-442B-B012-8898590F30F4}" srcOrd="1" destOrd="0" parTransId="{07B44181-C917-4B33-B1FF-34A69B4183E8}" sibTransId="{AEE90AEF-8FF7-4B15-8D79-C98064D9E1D9}"/>
    <dgm:cxn modelId="{576ADEA2-6943-4C1B-B85E-8CBC7A1EBE27}" type="presOf" srcId="{8485D9BF-1A9E-45B2-B9F8-2DAC915B9484}" destId="{A9EA2B40-2032-467B-A5BD-A1E465FB6C17}" srcOrd="0" destOrd="0" presId="urn:microsoft.com/office/officeart/2005/8/layout/default"/>
    <dgm:cxn modelId="{7653F7F6-D61E-438E-8215-25D7B4B7E634}" srcId="{8485D9BF-1A9E-45B2-B9F8-2DAC915B9484}" destId="{74604B74-3E43-4B68-BAFC-012493BC4DEA}" srcOrd="4" destOrd="0" parTransId="{3D196A10-BE9D-4FF0-95F1-EA6572EB3F13}" sibTransId="{46C945F7-3BC2-44A8-A43E-5A6AAADE7732}"/>
    <dgm:cxn modelId="{FA2259A1-4FF3-437A-B2CA-4CB7E72B1728}" type="presParOf" srcId="{A9EA2B40-2032-467B-A5BD-A1E465FB6C17}" destId="{14080299-4D8B-4015-A34E-1F05ECFC7407}" srcOrd="0" destOrd="0" presId="urn:microsoft.com/office/officeart/2005/8/layout/default"/>
    <dgm:cxn modelId="{B98F445B-DF59-42A2-9DF5-0BD939523615}" type="presParOf" srcId="{A9EA2B40-2032-467B-A5BD-A1E465FB6C17}" destId="{3BD4391F-1BA6-4BAC-B2AA-D3620746AED4}" srcOrd="1" destOrd="0" presId="urn:microsoft.com/office/officeart/2005/8/layout/default"/>
    <dgm:cxn modelId="{3BE337BB-9891-4EEB-8316-F746D9528047}" type="presParOf" srcId="{A9EA2B40-2032-467B-A5BD-A1E465FB6C17}" destId="{3C7C5D2B-7B99-4100-9E5A-73DAA3FB8BE4}" srcOrd="2" destOrd="0" presId="urn:microsoft.com/office/officeart/2005/8/layout/default"/>
    <dgm:cxn modelId="{AEA7E7D9-7CF7-4234-B025-7005C167AAE9}" type="presParOf" srcId="{A9EA2B40-2032-467B-A5BD-A1E465FB6C17}" destId="{09E111E2-AF3B-42F4-8E55-D6A975EAF298}" srcOrd="3" destOrd="0" presId="urn:microsoft.com/office/officeart/2005/8/layout/default"/>
    <dgm:cxn modelId="{81244E0B-1EFE-4E8D-A648-100C44F0FA89}" type="presParOf" srcId="{A9EA2B40-2032-467B-A5BD-A1E465FB6C17}" destId="{A8DF6295-A2F7-4D11-A85E-BA552E49B630}" srcOrd="4" destOrd="0" presId="urn:microsoft.com/office/officeart/2005/8/layout/default"/>
    <dgm:cxn modelId="{D6F7D0EB-AB5F-4F3E-8E9D-EDE7ED683E9B}" type="presParOf" srcId="{A9EA2B40-2032-467B-A5BD-A1E465FB6C17}" destId="{D7DBD29A-914A-43A6-885A-174A42C6CBBE}" srcOrd="5" destOrd="0" presId="urn:microsoft.com/office/officeart/2005/8/layout/default"/>
    <dgm:cxn modelId="{8E995622-A3E8-4DF0-9B0A-05EFED7FC18F}" type="presParOf" srcId="{A9EA2B40-2032-467B-A5BD-A1E465FB6C17}" destId="{695F3C03-9E65-4A3C-87AF-FCE61A7E4270}" srcOrd="6" destOrd="0" presId="urn:microsoft.com/office/officeart/2005/8/layout/default"/>
    <dgm:cxn modelId="{74B00779-D1AE-4EF8-B86F-5AF5958FCD66}" type="presParOf" srcId="{A9EA2B40-2032-467B-A5BD-A1E465FB6C17}" destId="{3DBD0631-22CA-4E94-94F3-0150AD0A7FFF}" srcOrd="7" destOrd="0" presId="urn:microsoft.com/office/officeart/2005/8/layout/default"/>
    <dgm:cxn modelId="{CEC7BCDA-B375-40BB-A564-A1CBD51114C2}" type="presParOf" srcId="{A9EA2B40-2032-467B-A5BD-A1E465FB6C17}" destId="{941F89C1-CA18-46B6-993C-3CBE160A1C4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1EED96F-9B75-4906-A5D2-B40140DB267D}" type="doc">
      <dgm:prSet loTypeId="urn:microsoft.com/office/officeart/2005/8/layout/default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1AF56BF-FAC2-453C-B47A-B12795785823}">
      <dgm:prSet/>
      <dgm:spPr/>
      <dgm:t>
        <a:bodyPr/>
        <a:lstStyle/>
        <a:p>
          <a:r>
            <a:rPr lang="en-US"/>
            <a:t>• Digital exclusion among older adults.</a:t>
          </a:r>
        </a:p>
      </dgm:t>
    </dgm:pt>
    <dgm:pt modelId="{4E51D552-8A02-488F-82FB-88A12902CCCF}" type="parTrans" cxnId="{A0793658-2FA3-46CA-8A3A-BD01C3F0D43A}">
      <dgm:prSet/>
      <dgm:spPr/>
      <dgm:t>
        <a:bodyPr/>
        <a:lstStyle/>
        <a:p>
          <a:endParaRPr lang="en-US"/>
        </a:p>
      </dgm:t>
    </dgm:pt>
    <dgm:pt modelId="{84A703A6-2B7D-4A33-BE8E-0C8D41261CB9}" type="sibTrans" cxnId="{A0793658-2FA3-46CA-8A3A-BD01C3F0D43A}">
      <dgm:prSet/>
      <dgm:spPr/>
      <dgm:t>
        <a:bodyPr/>
        <a:lstStyle/>
        <a:p>
          <a:endParaRPr lang="en-US"/>
        </a:p>
      </dgm:t>
    </dgm:pt>
    <dgm:pt modelId="{2E372669-C26E-4CBB-82C9-1E4265EB6D27}">
      <dgm:prSet/>
      <dgm:spPr/>
      <dgm:t>
        <a:bodyPr/>
        <a:lstStyle/>
        <a:p>
          <a:r>
            <a:rPr lang="en-US"/>
            <a:t>• Technical and usability issues.</a:t>
          </a:r>
        </a:p>
      </dgm:t>
    </dgm:pt>
    <dgm:pt modelId="{42E2AB73-6E06-407C-9681-1A9A206C2972}" type="parTrans" cxnId="{793B7714-5FCA-450C-A3AE-AAFCEC44CDDC}">
      <dgm:prSet/>
      <dgm:spPr/>
      <dgm:t>
        <a:bodyPr/>
        <a:lstStyle/>
        <a:p>
          <a:endParaRPr lang="en-US"/>
        </a:p>
      </dgm:t>
    </dgm:pt>
    <dgm:pt modelId="{FB85D5A9-7B7C-4275-B80B-76E5A004B7F8}" type="sibTrans" cxnId="{793B7714-5FCA-450C-A3AE-AAFCEC44CDDC}">
      <dgm:prSet/>
      <dgm:spPr/>
      <dgm:t>
        <a:bodyPr/>
        <a:lstStyle/>
        <a:p>
          <a:endParaRPr lang="en-US"/>
        </a:p>
      </dgm:t>
    </dgm:pt>
    <dgm:pt modelId="{C07A0EA4-AF33-49C0-A463-B573F4D97CE4}">
      <dgm:prSet/>
      <dgm:spPr/>
      <dgm:t>
        <a:bodyPr/>
        <a:lstStyle/>
        <a:p>
          <a:r>
            <a:rPr lang="en-US"/>
            <a:t>• Overreliance on digital systems.</a:t>
          </a:r>
        </a:p>
      </dgm:t>
    </dgm:pt>
    <dgm:pt modelId="{FA8A3EC1-47EE-4250-83AA-4BE012D7A97A}" type="parTrans" cxnId="{0A998685-9147-426D-B648-BA447B0D1F74}">
      <dgm:prSet/>
      <dgm:spPr/>
      <dgm:t>
        <a:bodyPr/>
        <a:lstStyle/>
        <a:p>
          <a:endParaRPr lang="en-US"/>
        </a:p>
      </dgm:t>
    </dgm:pt>
    <dgm:pt modelId="{CA8BC175-522F-4FD5-8053-D29ACF1E256E}" type="sibTrans" cxnId="{0A998685-9147-426D-B648-BA447B0D1F74}">
      <dgm:prSet/>
      <dgm:spPr/>
      <dgm:t>
        <a:bodyPr/>
        <a:lstStyle/>
        <a:p>
          <a:endParaRPr lang="en-US"/>
        </a:p>
      </dgm:t>
    </dgm:pt>
    <dgm:pt modelId="{A79704C8-C318-4D62-A114-C7CABFBDD04F}">
      <dgm:prSet/>
      <dgm:spPr/>
      <dgm:t>
        <a:bodyPr/>
        <a:lstStyle/>
        <a:p>
          <a:r>
            <a:rPr lang="en-US"/>
            <a:t>• Privacy and security concerns.</a:t>
          </a:r>
        </a:p>
      </dgm:t>
    </dgm:pt>
    <dgm:pt modelId="{61528373-E5C3-4C25-90C1-C0C9988438CC}" type="parTrans" cxnId="{FD692D1D-BDF0-4B62-B1F9-6C8B6C33D4B6}">
      <dgm:prSet/>
      <dgm:spPr/>
      <dgm:t>
        <a:bodyPr/>
        <a:lstStyle/>
        <a:p>
          <a:endParaRPr lang="en-US"/>
        </a:p>
      </dgm:t>
    </dgm:pt>
    <dgm:pt modelId="{0A3E78A5-23B9-4233-85CA-83EB9FBE04F3}" type="sibTrans" cxnId="{FD692D1D-BDF0-4B62-B1F9-6C8B6C33D4B6}">
      <dgm:prSet/>
      <dgm:spPr/>
      <dgm:t>
        <a:bodyPr/>
        <a:lstStyle/>
        <a:p>
          <a:endParaRPr lang="en-US"/>
        </a:p>
      </dgm:t>
    </dgm:pt>
    <dgm:pt modelId="{22E4EC48-1593-4D04-ACB7-0F6027797DA4}">
      <dgm:prSet/>
      <dgm:spPr/>
      <dgm:t>
        <a:bodyPr/>
        <a:lstStyle/>
        <a:p>
          <a:r>
            <a:rPr lang="en-US"/>
            <a:t>• Resistance from professionals.</a:t>
          </a:r>
        </a:p>
      </dgm:t>
    </dgm:pt>
    <dgm:pt modelId="{D4350A2C-8D50-462B-8130-D58A58D09EAD}" type="parTrans" cxnId="{C17D6F03-760B-449D-8DE0-9F488F70711B}">
      <dgm:prSet/>
      <dgm:spPr/>
      <dgm:t>
        <a:bodyPr/>
        <a:lstStyle/>
        <a:p>
          <a:endParaRPr lang="en-US"/>
        </a:p>
      </dgm:t>
    </dgm:pt>
    <dgm:pt modelId="{21F272C3-C1BE-4A03-BD01-2CB38B0BD5E2}" type="sibTrans" cxnId="{C17D6F03-760B-449D-8DE0-9F488F70711B}">
      <dgm:prSet/>
      <dgm:spPr/>
      <dgm:t>
        <a:bodyPr/>
        <a:lstStyle/>
        <a:p>
          <a:endParaRPr lang="en-US"/>
        </a:p>
      </dgm:t>
    </dgm:pt>
    <dgm:pt modelId="{D149FDBB-6D7C-46E4-A338-48AB519A35F6}" type="pres">
      <dgm:prSet presAssocID="{61EED96F-9B75-4906-A5D2-B40140DB267D}" presName="diagram" presStyleCnt="0">
        <dgm:presLayoutVars>
          <dgm:dir/>
          <dgm:resizeHandles val="exact"/>
        </dgm:presLayoutVars>
      </dgm:prSet>
      <dgm:spPr/>
    </dgm:pt>
    <dgm:pt modelId="{460C264C-2E97-4B03-BB22-5CF2C1B43CB0}" type="pres">
      <dgm:prSet presAssocID="{B1AF56BF-FAC2-453C-B47A-B12795785823}" presName="node" presStyleLbl="node1" presStyleIdx="0" presStyleCnt="5">
        <dgm:presLayoutVars>
          <dgm:bulletEnabled val="1"/>
        </dgm:presLayoutVars>
      </dgm:prSet>
      <dgm:spPr/>
    </dgm:pt>
    <dgm:pt modelId="{95127301-F9F4-4588-8F66-0D3BDC88CA5B}" type="pres">
      <dgm:prSet presAssocID="{84A703A6-2B7D-4A33-BE8E-0C8D41261CB9}" presName="sibTrans" presStyleCnt="0"/>
      <dgm:spPr/>
    </dgm:pt>
    <dgm:pt modelId="{58209413-4699-4380-9664-AED2793EE87C}" type="pres">
      <dgm:prSet presAssocID="{2E372669-C26E-4CBB-82C9-1E4265EB6D27}" presName="node" presStyleLbl="node1" presStyleIdx="1" presStyleCnt="5">
        <dgm:presLayoutVars>
          <dgm:bulletEnabled val="1"/>
        </dgm:presLayoutVars>
      </dgm:prSet>
      <dgm:spPr/>
    </dgm:pt>
    <dgm:pt modelId="{BA06D3E2-2039-4AD4-BAE6-C9FA2A6DBC20}" type="pres">
      <dgm:prSet presAssocID="{FB85D5A9-7B7C-4275-B80B-76E5A004B7F8}" presName="sibTrans" presStyleCnt="0"/>
      <dgm:spPr/>
    </dgm:pt>
    <dgm:pt modelId="{E670EF29-D648-4E8E-86C5-EC267E5FF792}" type="pres">
      <dgm:prSet presAssocID="{C07A0EA4-AF33-49C0-A463-B573F4D97CE4}" presName="node" presStyleLbl="node1" presStyleIdx="2" presStyleCnt="5">
        <dgm:presLayoutVars>
          <dgm:bulletEnabled val="1"/>
        </dgm:presLayoutVars>
      </dgm:prSet>
      <dgm:spPr/>
    </dgm:pt>
    <dgm:pt modelId="{2C12AECB-E771-40DF-9145-635AD0E9BFA8}" type="pres">
      <dgm:prSet presAssocID="{CA8BC175-522F-4FD5-8053-D29ACF1E256E}" presName="sibTrans" presStyleCnt="0"/>
      <dgm:spPr/>
    </dgm:pt>
    <dgm:pt modelId="{CB709A63-ABBC-4345-9149-14A729CAC4D8}" type="pres">
      <dgm:prSet presAssocID="{A79704C8-C318-4D62-A114-C7CABFBDD04F}" presName="node" presStyleLbl="node1" presStyleIdx="3" presStyleCnt="5">
        <dgm:presLayoutVars>
          <dgm:bulletEnabled val="1"/>
        </dgm:presLayoutVars>
      </dgm:prSet>
      <dgm:spPr/>
    </dgm:pt>
    <dgm:pt modelId="{E23F6D3D-6B04-4F0F-A6DC-19553984D9C6}" type="pres">
      <dgm:prSet presAssocID="{0A3E78A5-23B9-4233-85CA-83EB9FBE04F3}" presName="sibTrans" presStyleCnt="0"/>
      <dgm:spPr/>
    </dgm:pt>
    <dgm:pt modelId="{A85C52B2-0A16-48AE-B2DC-B3155C29EDF3}" type="pres">
      <dgm:prSet presAssocID="{22E4EC48-1593-4D04-ACB7-0F6027797DA4}" presName="node" presStyleLbl="node1" presStyleIdx="4" presStyleCnt="5">
        <dgm:presLayoutVars>
          <dgm:bulletEnabled val="1"/>
        </dgm:presLayoutVars>
      </dgm:prSet>
      <dgm:spPr/>
    </dgm:pt>
  </dgm:ptLst>
  <dgm:cxnLst>
    <dgm:cxn modelId="{C17D6F03-760B-449D-8DE0-9F488F70711B}" srcId="{61EED96F-9B75-4906-A5D2-B40140DB267D}" destId="{22E4EC48-1593-4D04-ACB7-0F6027797DA4}" srcOrd="4" destOrd="0" parTransId="{D4350A2C-8D50-462B-8130-D58A58D09EAD}" sibTransId="{21F272C3-C1BE-4A03-BD01-2CB38B0BD5E2}"/>
    <dgm:cxn modelId="{793B7714-5FCA-450C-A3AE-AAFCEC44CDDC}" srcId="{61EED96F-9B75-4906-A5D2-B40140DB267D}" destId="{2E372669-C26E-4CBB-82C9-1E4265EB6D27}" srcOrd="1" destOrd="0" parTransId="{42E2AB73-6E06-407C-9681-1A9A206C2972}" sibTransId="{FB85D5A9-7B7C-4275-B80B-76E5A004B7F8}"/>
    <dgm:cxn modelId="{FD692D1D-BDF0-4B62-B1F9-6C8B6C33D4B6}" srcId="{61EED96F-9B75-4906-A5D2-B40140DB267D}" destId="{A79704C8-C318-4D62-A114-C7CABFBDD04F}" srcOrd="3" destOrd="0" parTransId="{61528373-E5C3-4C25-90C1-C0C9988438CC}" sibTransId="{0A3E78A5-23B9-4233-85CA-83EB9FBE04F3}"/>
    <dgm:cxn modelId="{5DB5A81D-4A09-4D72-90B4-A2800CD5AD50}" type="presOf" srcId="{C07A0EA4-AF33-49C0-A463-B573F4D97CE4}" destId="{E670EF29-D648-4E8E-86C5-EC267E5FF792}" srcOrd="0" destOrd="0" presId="urn:microsoft.com/office/officeart/2005/8/layout/default"/>
    <dgm:cxn modelId="{EF910848-30EC-44B8-9E6D-3276C2EF37DD}" type="presOf" srcId="{B1AF56BF-FAC2-453C-B47A-B12795785823}" destId="{460C264C-2E97-4B03-BB22-5CF2C1B43CB0}" srcOrd="0" destOrd="0" presId="urn:microsoft.com/office/officeart/2005/8/layout/default"/>
    <dgm:cxn modelId="{A9555A6C-A111-4741-ABCB-545AC3CAE2CA}" type="presOf" srcId="{A79704C8-C318-4D62-A114-C7CABFBDD04F}" destId="{CB709A63-ABBC-4345-9149-14A729CAC4D8}" srcOrd="0" destOrd="0" presId="urn:microsoft.com/office/officeart/2005/8/layout/default"/>
    <dgm:cxn modelId="{A99E5773-A7FB-4C68-B466-A33A502C8432}" type="presOf" srcId="{22E4EC48-1593-4D04-ACB7-0F6027797DA4}" destId="{A85C52B2-0A16-48AE-B2DC-B3155C29EDF3}" srcOrd="0" destOrd="0" presId="urn:microsoft.com/office/officeart/2005/8/layout/default"/>
    <dgm:cxn modelId="{A0793658-2FA3-46CA-8A3A-BD01C3F0D43A}" srcId="{61EED96F-9B75-4906-A5D2-B40140DB267D}" destId="{B1AF56BF-FAC2-453C-B47A-B12795785823}" srcOrd="0" destOrd="0" parTransId="{4E51D552-8A02-488F-82FB-88A12902CCCF}" sibTransId="{84A703A6-2B7D-4A33-BE8E-0C8D41261CB9}"/>
    <dgm:cxn modelId="{301C557B-903B-4341-BA8F-C499C3ABDC3F}" type="presOf" srcId="{2E372669-C26E-4CBB-82C9-1E4265EB6D27}" destId="{58209413-4699-4380-9664-AED2793EE87C}" srcOrd="0" destOrd="0" presId="urn:microsoft.com/office/officeart/2005/8/layout/default"/>
    <dgm:cxn modelId="{0A998685-9147-426D-B648-BA447B0D1F74}" srcId="{61EED96F-9B75-4906-A5D2-B40140DB267D}" destId="{C07A0EA4-AF33-49C0-A463-B573F4D97CE4}" srcOrd="2" destOrd="0" parTransId="{FA8A3EC1-47EE-4250-83AA-4BE012D7A97A}" sibTransId="{CA8BC175-522F-4FD5-8053-D29ACF1E256E}"/>
    <dgm:cxn modelId="{8F1F43B1-1B3F-4ED2-B489-EFAA021BB800}" type="presOf" srcId="{61EED96F-9B75-4906-A5D2-B40140DB267D}" destId="{D149FDBB-6D7C-46E4-A338-48AB519A35F6}" srcOrd="0" destOrd="0" presId="urn:microsoft.com/office/officeart/2005/8/layout/default"/>
    <dgm:cxn modelId="{D167BE59-1A78-4B68-81AC-69E998A7C3B4}" type="presParOf" srcId="{D149FDBB-6D7C-46E4-A338-48AB519A35F6}" destId="{460C264C-2E97-4B03-BB22-5CF2C1B43CB0}" srcOrd="0" destOrd="0" presId="urn:microsoft.com/office/officeart/2005/8/layout/default"/>
    <dgm:cxn modelId="{3F555260-FC5E-4A80-8EF7-D64AE372A7A1}" type="presParOf" srcId="{D149FDBB-6D7C-46E4-A338-48AB519A35F6}" destId="{95127301-F9F4-4588-8F66-0D3BDC88CA5B}" srcOrd="1" destOrd="0" presId="urn:microsoft.com/office/officeart/2005/8/layout/default"/>
    <dgm:cxn modelId="{9C1391FA-5523-4E25-A5AF-44D8AE4DC192}" type="presParOf" srcId="{D149FDBB-6D7C-46E4-A338-48AB519A35F6}" destId="{58209413-4699-4380-9664-AED2793EE87C}" srcOrd="2" destOrd="0" presId="urn:microsoft.com/office/officeart/2005/8/layout/default"/>
    <dgm:cxn modelId="{F512C7A2-74F4-4B39-9811-126CEFC378BB}" type="presParOf" srcId="{D149FDBB-6D7C-46E4-A338-48AB519A35F6}" destId="{BA06D3E2-2039-4AD4-BAE6-C9FA2A6DBC20}" srcOrd="3" destOrd="0" presId="urn:microsoft.com/office/officeart/2005/8/layout/default"/>
    <dgm:cxn modelId="{AFF39ACD-82B0-4115-91A5-3C99C26BA978}" type="presParOf" srcId="{D149FDBB-6D7C-46E4-A338-48AB519A35F6}" destId="{E670EF29-D648-4E8E-86C5-EC267E5FF792}" srcOrd="4" destOrd="0" presId="urn:microsoft.com/office/officeart/2005/8/layout/default"/>
    <dgm:cxn modelId="{FEF9680E-8698-450E-9842-32DF6BA29E26}" type="presParOf" srcId="{D149FDBB-6D7C-46E4-A338-48AB519A35F6}" destId="{2C12AECB-E771-40DF-9145-635AD0E9BFA8}" srcOrd="5" destOrd="0" presId="urn:microsoft.com/office/officeart/2005/8/layout/default"/>
    <dgm:cxn modelId="{0DFAD512-5E7B-4F12-8913-8BE63842283B}" type="presParOf" srcId="{D149FDBB-6D7C-46E4-A338-48AB519A35F6}" destId="{CB709A63-ABBC-4345-9149-14A729CAC4D8}" srcOrd="6" destOrd="0" presId="urn:microsoft.com/office/officeart/2005/8/layout/default"/>
    <dgm:cxn modelId="{A66DEE1C-8B1F-4EC6-8963-922CBAE40978}" type="presParOf" srcId="{D149FDBB-6D7C-46E4-A338-48AB519A35F6}" destId="{E23F6D3D-6B04-4F0F-A6DC-19553984D9C6}" srcOrd="7" destOrd="0" presId="urn:microsoft.com/office/officeart/2005/8/layout/default"/>
    <dgm:cxn modelId="{281C878D-C797-4F96-9F07-BEA6B5091326}" type="presParOf" srcId="{D149FDBB-6D7C-46E4-A338-48AB519A35F6}" destId="{A85C52B2-0A16-48AE-B2DC-B3155C29EDF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C44AAF8-7FBB-43FC-8B17-87779123EFD4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15208B5-7F72-4444-B18B-4170249F553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Integration with social care and mental health.</a:t>
          </a:r>
        </a:p>
      </dgm:t>
    </dgm:pt>
    <dgm:pt modelId="{15FCB1BB-7BE3-4F10-854A-59476320963B}" type="parTrans" cxnId="{24C633B0-AE9A-4603-A575-EC21B716D682}">
      <dgm:prSet/>
      <dgm:spPr/>
      <dgm:t>
        <a:bodyPr/>
        <a:lstStyle/>
        <a:p>
          <a:endParaRPr lang="en-US"/>
        </a:p>
      </dgm:t>
    </dgm:pt>
    <dgm:pt modelId="{45A59417-D146-4732-84F7-3B900ACC5E0E}" type="sibTrans" cxnId="{24C633B0-AE9A-4603-A575-EC21B716D682}">
      <dgm:prSet/>
      <dgm:spPr/>
      <dgm:t>
        <a:bodyPr/>
        <a:lstStyle/>
        <a:p>
          <a:endParaRPr lang="en-US"/>
        </a:p>
      </dgm:t>
    </dgm:pt>
    <dgm:pt modelId="{C78EBE7E-66A9-4589-9DE6-58CD83BD411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Use of AI and analytics for insights.</a:t>
          </a:r>
        </a:p>
      </dgm:t>
    </dgm:pt>
    <dgm:pt modelId="{1C7C98E7-6EEE-429B-AFB2-3A6E05ED9A23}" type="parTrans" cxnId="{3EAB6D2A-F083-4A9B-BDC9-3E9EDA6E37F5}">
      <dgm:prSet/>
      <dgm:spPr/>
      <dgm:t>
        <a:bodyPr/>
        <a:lstStyle/>
        <a:p>
          <a:endParaRPr lang="en-US"/>
        </a:p>
      </dgm:t>
    </dgm:pt>
    <dgm:pt modelId="{85B18AC8-D180-40A8-827F-A3828E4DBA56}" type="sibTrans" cxnId="{3EAB6D2A-F083-4A9B-BDC9-3E9EDA6E37F5}">
      <dgm:prSet/>
      <dgm:spPr/>
      <dgm:t>
        <a:bodyPr/>
        <a:lstStyle/>
        <a:p>
          <a:endParaRPr lang="en-US"/>
        </a:p>
      </dgm:t>
    </dgm:pt>
    <dgm:pt modelId="{B71E4E7C-4F50-48A5-A219-2E4E9E5628F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Improved patient self-management.</a:t>
          </a:r>
        </a:p>
      </dgm:t>
    </dgm:pt>
    <dgm:pt modelId="{6E634D69-1C00-47DA-8D2A-A97FFC7DBAA9}" type="parTrans" cxnId="{86E765C5-1DEB-4A43-AC8B-1EDEFF4D0648}">
      <dgm:prSet/>
      <dgm:spPr/>
      <dgm:t>
        <a:bodyPr/>
        <a:lstStyle/>
        <a:p>
          <a:endParaRPr lang="en-US"/>
        </a:p>
      </dgm:t>
    </dgm:pt>
    <dgm:pt modelId="{2BBA8CDF-D5F1-4822-98C7-A277164D1C51}" type="sibTrans" cxnId="{86E765C5-1DEB-4A43-AC8B-1EDEFF4D0648}">
      <dgm:prSet/>
      <dgm:spPr/>
      <dgm:t>
        <a:bodyPr/>
        <a:lstStyle/>
        <a:p>
          <a:endParaRPr lang="en-US"/>
        </a:p>
      </dgm:t>
    </dgm:pt>
    <dgm:pt modelId="{3AC17948-3A86-479E-80C3-0704CA32564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Promotion of digital literacy.</a:t>
          </a:r>
        </a:p>
      </dgm:t>
    </dgm:pt>
    <dgm:pt modelId="{BA4E57B8-A75C-49B5-AB21-DF448730772F}" type="parTrans" cxnId="{636D2CDE-7053-407C-9B28-E97A87FB5A79}">
      <dgm:prSet/>
      <dgm:spPr/>
      <dgm:t>
        <a:bodyPr/>
        <a:lstStyle/>
        <a:p>
          <a:endParaRPr lang="en-US"/>
        </a:p>
      </dgm:t>
    </dgm:pt>
    <dgm:pt modelId="{5C7F2779-A678-48B5-927C-9159CA62DCA5}" type="sibTrans" cxnId="{636D2CDE-7053-407C-9B28-E97A87FB5A79}">
      <dgm:prSet/>
      <dgm:spPr/>
      <dgm:t>
        <a:bodyPr/>
        <a:lstStyle/>
        <a:p>
          <a:endParaRPr lang="en-US"/>
        </a:p>
      </dgm:t>
    </dgm:pt>
    <dgm:pt modelId="{F345492C-A91A-4E53-BE05-B5E6E57F03A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Greater collaboration across health systems.</a:t>
          </a:r>
        </a:p>
      </dgm:t>
    </dgm:pt>
    <dgm:pt modelId="{56EA0749-FAB5-4DBD-A96B-AB2E9C3B4E9F}" type="parTrans" cxnId="{1F4ACA68-5B52-4E8C-89C7-8A6C9FE399CC}">
      <dgm:prSet/>
      <dgm:spPr/>
      <dgm:t>
        <a:bodyPr/>
        <a:lstStyle/>
        <a:p>
          <a:endParaRPr lang="en-US"/>
        </a:p>
      </dgm:t>
    </dgm:pt>
    <dgm:pt modelId="{91703D06-BC4D-43D2-B6BE-070635DDCA11}" type="sibTrans" cxnId="{1F4ACA68-5B52-4E8C-89C7-8A6C9FE399CC}">
      <dgm:prSet/>
      <dgm:spPr/>
      <dgm:t>
        <a:bodyPr/>
        <a:lstStyle/>
        <a:p>
          <a:endParaRPr lang="en-US"/>
        </a:p>
      </dgm:t>
    </dgm:pt>
    <dgm:pt modelId="{D24C3DE8-A95C-4374-AF66-02F35E1B72DD}" type="pres">
      <dgm:prSet presAssocID="{BC44AAF8-7FBB-43FC-8B17-87779123EFD4}" presName="diagram" presStyleCnt="0">
        <dgm:presLayoutVars>
          <dgm:dir/>
          <dgm:resizeHandles val="exact"/>
        </dgm:presLayoutVars>
      </dgm:prSet>
      <dgm:spPr/>
    </dgm:pt>
    <dgm:pt modelId="{C3E0EFE4-7F25-4ED5-8FBB-2A089337B487}" type="pres">
      <dgm:prSet presAssocID="{415208B5-7F72-4444-B18B-4170249F5534}" presName="node" presStyleLbl="node1" presStyleIdx="0" presStyleCnt="5">
        <dgm:presLayoutVars>
          <dgm:bulletEnabled val="1"/>
        </dgm:presLayoutVars>
      </dgm:prSet>
      <dgm:spPr/>
    </dgm:pt>
    <dgm:pt modelId="{463C57D8-2253-4EAF-AC90-0FB45C5252A8}" type="pres">
      <dgm:prSet presAssocID="{45A59417-D146-4732-84F7-3B900ACC5E0E}" presName="sibTrans" presStyleCnt="0"/>
      <dgm:spPr/>
    </dgm:pt>
    <dgm:pt modelId="{31ECAC66-9042-454C-8FB7-64A877680178}" type="pres">
      <dgm:prSet presAssocID="{C78EBE7E-66A9-4589-9DE6-58CD83BD4113}" presName="node" presStyleLbl="node1" presStyleIdx="1" presStyleCnt="5">
        <dgm:presLayoutVars>
          <dgm:bulletEnabled val="1"/>
        </dgm:presLayoutVars>
      </dgm:prSet>
      <dgm:spPr/>
    </dgm:pt>
    <dgm:pt modelId="{9DF444C3-F192-4B83-B92E-C5B02774CE6E}" type="pres">
      <dgm:prSet presAssocID="{85B18AC8-D180-40A8-827F-A3828E4DBA56}" presName="sibTrans" presStyleCnt="0"/>
      <dgm:spPr/>
    </dgm:pt>
    <dgm:pt modelId="{6DC431C2-A4D5-4D29-9ED5-09D12EFDE0BA}" type="pres">
      <dgm:prSet presAssocID="{B71E4E7C-4F50-48A5-A219-2E4E9E5628F9}" presName="node" presStyleLbl="node1" presStyleIdx="2" presStyleCnt="5">
        <dgm:presLayoutVars>
          <dgm:bulletEnabled val="1"/>
        </dgm:presLayoutVars>
      </dgm:prSet>
      <dgm:spPr/>
    </dgm:pt>
    <dgm:pt modelId="{2498C48F-D5E9-408A-83D0-A0690A59AE93}" type="pres">
      <dgm:prSet presAssocID="{2BBA8CDF-D5F1-4822-98C7-A277164D1C51}" presName="sibTrans" presStyleCnt="0"/>
      <dgm:spPr/>
    </dgm:pt>
    <dgm:pt modelId="{9387D5E0-FE88-4411-9D78-E4B7E38D5A18}" type="pres">
      <dgm:prSet presAssocID="{3AC17948-3A86-479E-80C3-0704CA32564C}" presName="node" presStyleLbl="node1" presStyleIdx="3" presStyleCnt="5">
        <dgm:presLayoutVars>
          <dgm:bulletEnabled val="1"/>
        </dgm:presLayoutVars>
      </dgm:prSet>
      <dgm:spPr/>
    </dgm:pt>
    <dgm:pt modelId="{55576AAC-E215-4238-B7A6-FC0E2A6628F4}" type="pres">
      <dgm:prSet presAssocID="{5C7F2779-A678-48B5-927C-9159CA62DCA5}" presName="sibTrans" presStyleCnt="0"/>
      <dgm:spPr/>
    </dgm:pt>
    <dgm:pt modelId="{AA83E2AF-9F6B-44E9-BEB5-EC4449815CEC}" type="pres">
      <dgm:prSet presAssocID="{F345492C-A91A-4E53-BE05-B5E6E57F03AD}" presName="node" presStyleLbl="node1" presStyleIdx="4" presStyleCnt="5">
        <dgm:presLayoutVars>
          <dgm:bulletEnabled val="1"/>
        </dgm:presLayoutVars>
      </dgm:prSet>
      <dgm:spPr/>
    </dgm:pt>
  </dgm:ptLst>
  <dgm:cxnLst>
    <dgm:cxn modelId="{0BCF641D-59F8-401F-AEB3-E9279B27C95A}" type="presOf" srcId="{3AC17948-3A86-479E-80C3-0704CA32564C}" destId="{9387D5E0-FE88-4411-9D78-E4B7E38D5A18}" srcOrd="0" destOrd="0" presId="urn:microsoft.com/office/officeart/2005/8/layout/default"/>
    <dgm:cxn modelId="{3EAB6D2A-F083-4A9B-BDC9-3E9EDA6E37F5}" srcId="{BC44AAF8-7FBB-43FC-8B17-87779123EFD4}" destId="{C78EBE7E-66A9-4589-9DE6-58CD83BD4113}" srcOrd="1" destOrd="0" parTransId="{1C7C98E7-6EEE-429B-AFB2-3A6E05ED9A23}" sibTransId="{85B18AC8-D180-40A8-827F-A3828E4DBA56}"/>
    <dgm:cxn modelId="{1F4ACA68-5B52-4E8C-89C7-8A6C9FE399CC}" srcId="{BC44AAF8-7FBB-43FC-8B17-87779123EFD4}" destId="{F345492C-A91A-4E53-BE05-B5E6E57F03AD}" srcOrd="4" destOrd="0" parTransId="{56EA0749-FAB5-4DBD-A96B-AB2E9C3B4E9F}" sibTransId="{91703D06-BC4D-43D2-B6BE-070635DDCA11}"/>
    <dgm:cxn modelId="{24C633B0-AE9A-4603-A575-EC21B716D682}" srcId="{BC44AAF8-7FBB-43FC-8B17-87779123EFD4}" destId="{415208B5-7F72-4444-B18B-4170249F5534}" srcOrd="0" destOrd="0" parTransId="{15FCB1BB-7BE3-4F10-854A-59476320963B}" sibTransId="{45A59417-D146-4732-84F7-3B900ACC5E0E}"/>
    <dgm:cxn modelId="{20A0D0BD-BCFE-417C-B24D-70247B9C6AAE}" type="presOf" srcId="{B71E4E7C-4F50-48A5-A219-2E4E9E5628F9}" destId="{6DC431C2-A4D5-4D29-9ED5-09D12EFDE0BA}" srcOrd="0" destOrd="0" presId="urn:microsoft.com/office/officeart/2005/8/layout/default"/>
    <dgm:cxn modelId="{0ED9B8C1-65FE-4CD9-A6F4-01FC71FA1866}" type="presOf" srcId="{F345492C-A91A-4E53-BE05-B5E6E57F03AD}" destId="{AA83E2AF-9F6B-44E9-BEB5-EC4449815CEC}" srcOrd="0" destOrd="0" presId="urn:microsoft.com/office/officeart/2005/8/layout/default"/>
    <dgm:cxn modelId="{184669C2-A208-4C47-B9B7-56CF12885FD5}" type="presOf" srcId="{BC44AAF8-7FBB-43FC-8B17-87779123EFD4}" destId="{D24C3DE8-A95C-4374-AF66-02F35E1B72DD}" srcOrd="0" destOrd="0" presId="urn:microsoft.com/office/officeart/2005/8/layout/default"/>
    <dgm:cxn modelId="{86E765C5-1DEB-4A43-AC8B-1EDEFF4D0648}" srcId="{BC44AAF8-7FBB-43FC-8B17-87779123EFD4}" destId="{B71E4E7C-4F50-48A5-A219-2E4E9E5628F9}" srcOrd="2" destOrd="0" parTransId="{6E634D69-1C00-47DA-8D2A-A97FFC7DBAA9}" sibTransId="{2BBA8CDF-D5F1-4822-98C7-A277164D1C51}"/>
    <dgm:cxn modelId="{AEB0A3CB-9790-4020-8193-F9D926EC8B52}" type="presOf" srcId="{415208B5-7F72-4444-B18B-4170249F5534}" destId="{C3E0EFE4-7F25-4ED5-8FBB-2A089337B487}" srcOrd="0" destOrd="0" presId="urn:microsoft.com/office/officeart/2005/8/layout/default"/>
    <dgm:cxn modelId="{636D2CDE-7053-407C-9B28-E97A87FB5A79}" srcId="{BC44AAF8-7FBB-43FC-8B17-87779123EFD4}" destId="{3AC17948-3A86-479E-80C3-0704CA32564C}" srcOrd="3" destOrd="0" parTransId="{BA4E57B8-A75C-49B5-AB21-DF448730772F}" sibTransId="{5C7F2779-A678-48B5-927C-9159CA62DCA5}"/>
    <dgm:cxn modelId="{0426AFEF-2C16-4DA8-A798-787FA8A00740}" type="presOf" srcId="{C78EBE7E-66A9-4589-9DE6-58CD83BD4113}" destId="{31ECAC66-9042-454C-8FB7-64A877680178}" srcOrd="0" destOrd="0" presId="urn:microsoft.com/office/officeart/2005/8/layout/default"/>
    <dgm:cxn modelId="{FC6D773E-D867-4CB4-ABA0-7C4000D72AAB}" type="presParOf" srcId="{D24C3DE8-A95C-4374-AF66-02F35E1B72DD}" destId="{C3E0EFE4-7F25-4ED5-8FBB-2A089337B487}" srcOrd="0" destOrd="0" presId="urn:microsoft.com/office/officeart/2005/8/layout/default"/>
    <dgm:cxn modelId="{45601DA5-E60F-4B68-8F26-738F5483B778}" type="presParOf" srcId="{D24C3DE8-A95C-4374-AF66-02F35E1B72DD}" destId="{463C57D8-2253-4EAF-AC90-0FB45C5252A8}" srcOrd="1" destOrd="0" presId="urn:microsoft.com/office/officeart/2005/8/layout/default"/>
    <dgm:cxn modelId="{4580605B-3695-463E-9E4F-51D87BBF09B8}" type="presParOf" srcId="{D24C3DE8-A95C-4374-AF66-02F35E1B72DD}" destId="{31ECAC66-9042-454C-8FB7-64A877680178}" srcOrd="2" destOrd="0" presId="urn:microsoft.com/office/officeart/2005/8/layout/default"/>
    <dgm:cxn modelId="{44671240-FDB9-436F-AE4E-37411CB07A5F}" type="presParOf" srcId="{D24C3DE8-A95C-4374-AF66-02F35E1B72DD}" destId="{9DF444C3-F192-4B83-B92E-C5B02774CE6E}" srcOrd="3" destOrd="0" presId="urn:microsoft.com/office/officeart/2005/8/layout/default"/>
    <dgm:cxn modelId="{7BC43147-502F-4179-9DA8-A135434F7F4F}" type="presParOf" srcId="{D24C3DE8-A95C-4374-AF66-02F35E1B72DD}" destId="{6DC431C2-A4D5-4D29-9ED5-09D12EFDE0BA}" srcOrd="4" destOrd="0" presId="urn:microsoft.com/office/officeart/2005/8/layout/default"/>
    <dgm:cxn modelId="{F1181DB6-915D-47BD-AC83-7DEA873E4A31}" type="presParOf" srcId="{D24C3DE8-A95C-4374-AF66-02F35E1B72DD}" destId="{2498C48F-D5E9-408A-83D0-A0690A59AE93}" srcOrd="5" destOrd="0" presId="urn:microsoft.com/office/officeart/2005/8/layout/default"/>
    <dgm:cxn modelId="{1FB8C528-89CE-4348-9B94-B1D8265B75D4}" type="presParOf" srcId="{D24C3DE8-A95C-4374-AF66-02F35E1B72DD}" destId="{9387D5E0-FE88-4411-9D78-E4B7E38D5A18}" srcOrd="6" destOrd="0" presId="urn:microsoft.com/office/officeart/2005/8/layout/default"/>
    <dgm:cxn modelId="{2F6C6B70-1C31-4F5D-BBDA-128A1AED63F9}" type="presParOf" srcId="{D24C3DE8-A95C-4374-AF66-02F35E1B72DD}" destId="{55576AAC-E215-4238-B7A6-FC0E2A6628F4}" srcOrd="7" destOrd="0" presId="urn:microsoft.com/office/officeart/2005/8/layout/default"/>
    <dgm:cxn modelId="{2EB4A12C-5E8D-4F09-B89C-8FB904DA3D48}" type="presParOf" srcId="{D24C3DE8-A95C-4374-AF66-02F35E1B72DD}" destId="{AA83E2AF-9F6B-44E9-BEB5-EC4449815CE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BF607EB-8304-49AD-BF37-2E411E53C47C}" type="doc">
      <dgm:prSet loTypeId="urn:microsoft.com/office/officeart/2005/8/layout/default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CB0663D-5324-4002-B282-4DA6B884611F}">
      <dgm:prSet/>
      <dgm:spPr/>
      <dgm:t>
        <a:bodyPr/>
        <a:lstStyle/>
        <a:p>
          <a:r>
            <a:rPr lang="en-US"/>
            <a:t>• Cybersecurity risks.</a:t>
          </a:r>
        </a:p>
      </dgm:t>
    </dgm:pt>
    <dgm:pt modelId="{B3F84A33-6928-4A6B-AEF3-396B021A3C08}" type="parTrans" cxnId="{9D9E4126-D330-4A2E-815E-4E3C63E86454}">
      <dgm:prSet/>
      <dgm:spPr/>
      <dgm:t>
        <a:bodyPr/>
        <a:lstStyle/>
        <a:p>
          <a:endParaRPr lang="en-US"/>
        </a:p>
      </dgm:t>
    </dgm:pt>
    <dgm:pt modelId="{8E97D749-9771-43E1-AA4A-4616AA038CF2}" type="sibTrans" cxnId="{9D9E4126-D330-4A2E-815E-4E3C63E86454}">
      <dgm:prSet/>
      <dgm:spPr/>
      <dgm:t>
        <a:bodyPr/>
        <a:lstStyle/>
        <a:p>
          <a:endParaRPr lang="en-US"/>
        </a:p>
      </dgm:t>
    </dgm:pt>
    <dgm:pt modelId="{3BC230BD-4320-475C-8206-D9245C2B4DFA}">
      <dgm:prSet/>
      <dgm:spPr/>
      <dgm:t>
        <a:bodyPr/>
        <a:lstStyle/>
        <a:p>
          <a:r>
            <a:rPr lang="en-US"/>
            <a:t>• Budget constraints.</a:t>
          </a:r>
        </a:p>
      </dgm:t>
    </dgm:pt>
    <dgm:pt modelId="{3AD25ACD-DC19-4B0A-B937-15B556DDE024}" type="parTrans" cxnId="{B38CD966-4075-419B-B807-FE043AA5C0C3}">
      <dgm:prSet/>
      <dgm:spPr/>
      <dgm:t>
        <a:bodyPr/>
        <a:lstStyle/>
        <a:p>
          <a:endParaRPr lang="en-US"/>
        </a:p>
      </dgm:t>
    </dgm:pt>
    <dgm:pt modelId="{505B94FD-5BFA-4FDA-A297-38F72B4380C6}" type="sibTrans" cxnId="{B38CD966-4075-419B-B807-FE043AA5C0C3}">
      <dgm:prSet/>
      <dgm:spPr/>
      <dgm:t>
        <a:bodyPr/>
        <a:lstStyle/>
        <a:p>
          <a:endParaRPr lang="en-US"/>
        </a:p>
      </dgm:t>
    </dgm:pt>
    <dgm:pt modelId="{3F5C6380-672C-481C-BD5B-1E5A893C90F3}">
      <dgm:prSet/>
      <dgm:spPr/>
      <dgm:t>
        <a:bodyPr/>
        <a:lstStyle/>
        <a:p>
          <a:r>
            <a:rPr lang="en-US"/>
            <a:t>• Inequalities in access.</a:t>
          </a:r>
        </a:p>
      </dgm:t>
    </dgm:pt>
    <dgm:pt modelId="{76C59924-38B8-4EBB-AE66-F0C4E8049458}" type="parTrans" cxnId="{20F4E933-3391-4559-BAEC-B318CCD904C9}">
      <dgm:prSet/>
      <dgm:spPr/>
      <dgm:t>
        <a:bodyPr/>
        <a:lstStyle/>
        <a:p>
          <a:endParaRPr lang="en-US"/>
        </a:p>
      </dgm:t>
    </dgm:pt>
    <dgm:pt modelId="{9DE13F36-4934-4157-B810-BD717A1CFE89}" type="sibTrans" cxnId="{20F4E933-3391-4559-BAEC-B318CCD904C9}">
      <dgm:prSet/>
      <dgm:spPr/>
      <dgm:t>
        <a:bodyPr/>
        <a:lstStyle/>
        <a:p>
          <a:endParaRPr lang="en-US"/>
        </a:p>
      </dgm:t>
    </dgm:pt>
    <dgm:pt modelId="{1C061EB4-9661-4346-AFC4-82288F07E6E7}">
      <dgm:prSet/>
      <dgm:spPr/>
      <dgm:t>
        <a:bodyPr/>
        <a:lstStyle/>
        <a:p>
          <a:r>
            <a:rPr lang="en-US"/>
            <a:t>• Staff burnout from tech overload.</a:t>
          </a:r>
        </a:p>
      </dgm:t>
    </dgm:pt>
    <dgm:pt modelId="{912078E3-9B27-4431-9D4A-27197E589C00}" type="parTrans" cxnId="{A875A340-06C5-468D-B1E0-BC03E8000AA6}">
      <dgm:prSet/>
      <dgm:spPr/>
      <dgm:t>
        <a:bodyPr/>
        <a:lstStyle/>
        <a:p>
          <a:endParaRPr lang="en-US"/>
        </a:p>
      </dgm:t>
    </dgm:pt>
    <dgm:pt modelId="{C4C2422F-0DD1-469F-86B2-EF2FA5ED3911}" type="sibTrans" cxnId="{A875A340-06C5-468D-B1E0-BC03E8000AA6}">
      <dgm:prSet/>
      <dgm:spPr/>
      <dgm:t>
        <a:bodyPr/>
        <a:lstStyle/>
        <a:p>
          <a:endParaRPr lang="en-US"/>
        </a:p>
      </dgm:t>
    </dgm:pt>
    <dgm:pt modelId="{AE41FC4A-79C7-45C4-B8B1-5B3765A125AA}">
      <dgm:prSet/>
      <dgm:spPr/>
      <dgm:t>
        <a:bodyPr/>
        <a:lstStyle/>
        <a:p>
          <a:r>
            <a:rPr lang="en-US"/>
            <a:t>• Public mistrust in data sharing.</a:t>
          </a:r>
        </a:p>
      </dgm:t>
    </dgm:pt>
    <dgm:pt modelId="{02DF5853-D8EF-45F0-AC30-C3ACFBE3764E}" type="parTrans" cxnId="{D3DDAD9B-5708-49C7-90CC-0CDE7A0953DB}">
      <dgm:prSet/>
      <dgm:spPr/>
      <dgm:t>
        <a:bodyPr/>
        <a:lstStyle/>
        <a:p>
          <a:endParaRPr lang="en-US"/>
        </a:p>
      </dgm:t>
    </dgm:pt>
    <dgm:pt modelId="{8AEF6D35-FE61-41E1-9E0F-1BC31075A562}" type="sibTrans" cxnId="{D3DDAD9B-5708-49C7-90CC-0CDE7A0953DB}">
      <dgm:prSet/>
      <dgm:spPr/>
      <dgm:t>
        <a:bodyPr/>
        <a:lstStyle/>
        <a:p>
          <a:endParaRPr lang="en-US"/>
        </a:p>
      </dgm:t>
    </dgm:pt>
    <dgm:pt modelId="{85D48AB9-F15A-4F39-ACEC-4D69CB02F741}" type="pres">
      <dgm:prSet presAssocID="{3BF607EB-8304-49AD-BF37-2E411E53C47C}" presName="diagram" presStyleCnt="0">
        <dgm:presLayoutVars>
          <dgm:dir/>
          <dgm:resizeHandles val="exact"/>
        </dgm:presLayoutVars>
      </dgm:prSet>
      <dgm:spPr/>
    </dgm:pt>
    <dgm:pt modelId="{48579899-5E54-4746-A163-A0E2AE04AC49}" type="pres">
      <dgm:prSet presAssocID="{0CB0663D-5324-4002-B282-4DA6B884611F}" presName="node" presStyleLbl="node1" presStyleIdx="0" presStyleCnt="5">
        <dgm:presLayoutVars>
          <dgm:bulletEnabled val="1"/>
        </dgm:presLayoutVars>
      </dgm:prSet>
      <dgm:spPr/>
    </dgm:pt>
    <dgm:pt modelId="{1FB47410-9DA3-4C14-B9E1-05B1307B1780}" type="pres">
      <dgm:prSet presAssocID="{8E97D749-9771-43E1-AA4A-4616AA038CF2}" presName="sibTrans" presStyleCnt="0"/>
      <dgm:spPr/>
    </dgm:pt>
    <dgm:pt modelId="{6B1C1F79-5485-4830-9A08-55CFDCDDEB18}" type="pres">
      <dgm:prSet presAssocID="{3BC230BD-4320-475C-8206-D9245C2B4DFA}" presName="node" presStyleLbl="node1" presStyleIdx="1" presStyleCnt="5">
        <dgm:presLayoutVars>
          <dgm:bulletEnabled val="1"/>
        </dgm:presLayoutVars>
      </dgm:prSet>
      <dgm:spPr/>
    </dgm:pt>
    <dgm:pt modelId="{734B72EE-C33E-4FB9-9736-B07A4A3804B8}" type="pres">
      <dgm:prSet presAssocID="{505B94FD-5BFA-4FDA-A297-38F72B4380C6}" presName="sibTrans" presStyleCnt="0"/>
      <dgm:spPr/>
    </dgm:pt>
    <dgm:pt modelId="{BE3819A6-3A18-4E3B-A60F-03E7FDCA7E3C}" type="pres">
      <dgm:prSet presAssocID="{3F5C6380-672C-481C-BD5B-1E5A893C90F3}" presName="node" presStyleLbl="node1" presStyleIdx="2" presStyleCnt="5">
        <dgm:presLayoutVars>
          <dgm:bulletEnabled val="1"/>
        </dgm:presLayoutVars>
      </dgm:prSet>
      <dgm:spPr/>
    </dgm:pt>
    <dgm:pt modelId="{AE6AA40B-093E-49A1-A7A5-21D50E64CF27}" type="pres">
      <dgm:prSet presAssocID="{9DE13F36-4934-4157-B810-BD717A1CFE89}" presName="sibTrans" presStyleCnt="0"/>
      <dgm:spPr/>
    </dgm:pt>
    <dgm:pt modelId="{8C826696-0D72-4DC6-A119-669B75294890}" type="pres">
      <dgm:prSet presAssocID="{1C061EB4-9661-4346-AFC4-82288F07E6E7}" presName="node" presStyleLbl="node1" presStyleIdx="3" presStyleCnt="5">
        <dgm:presLayoutVars>
          <dgm:bulletEnabled val="1"/>
        </dgm:presLayoutVars>
      </dgm:prSet>
      <dgm:spPr/>
    </dgm:pt>
    <dgm:pt modelId="{0D21ACFF-57BA-48A3-9801-0DD45042022C}" type="pres">
      <dgm:prSet presAssocID="{C4C2422F-0DD1-469F-86B2-EF2FA5ED3911}" presName="sibTrans" presStyleCnt="0"/>
      <dgm:spPr/>
    </dgm:pt>
    <dgm:pt modelId="{F8DBC051-91E8-4199-AC61-E096D08EDA8E}" type="pres">
      <dgm:prSet presAssocID="{AE41FC4A-79C7-45C4-B8B1-5B3765A125AA}" presName="node" presStyleLbl="node1" presStyleIdx="4" presStyleCnt="5">
        <dgm:presLayoutVars>
          <dgm:bulletEnabled val="1"/>
        </dgm:presLayoutVars>
      </dgm:prSet>
      <dgm:spPr/>
    </dgm:pt>
  </dgm:ptLst>
  <dgm:cxnLst>
    <dgm:cxn modelId="{29DBE604-C244-4DEE-AC17-477A93E0C525}" type="presOf" srcId="{1C061EB4-9661-4346-AFC4-82288F07E6E7}" destId="{8C826696-0D72-4DC6-A119-669B75294890}" srcOrd="0" destOrd="0" presId="urn:microsoft.com/office/officeart/2005/8/layout/default"/>
    <dgm:cxn modelId="{48930017-37F2-4244-9B39-E7D2982AC8DA}" type="presOf" srcId="{3F5C6380-672C-481C-BD5B-1E5A893C90F3}" destId="{BE3819A6-3A18-4E3B-A60F-03E7FDCA7E3C}" srcOrd="0" destOrd="0" presId="urn:microsoft.com/office/officeart/2005/8/layout/default"/>
    <dgm:cxn modelId="{9D9E4126-D330-4A2E-815E-4E3C63E86454}" srcId="{3BF607EB-8304-49AD-BF37-2E411E53C47C}" destId="{0CB0663D-5324-4002-B282-4DA6B884611F}" srcOrd="0" destOrd="0" parTransId="{B3F84A33-6928-4A6B-AEF3-396B021A3C08}" sibTransId="{8E97D749-9771-43E1-AA4A-4616AA038CF2}"/>
    <dgm:cxn modelId="{AB7BBE26-0688-45CF-9831-FF8836F9E09F}" type="presOf" srcId="{3BF607EB-8304-49AD-BF37-2E411E53C47C}" destId="{85D48AB9-F15A-4F39-ACEC-4D69CB02F741}" srcOrd="0" destOrd="0" presId="urn:microsoft.com/office/officeart/2005/8/layout/default"/>
    <dgm:cxn modelId="{20F4E933-3391-4559-BAEC-B318CCD904C9}" srcId="{3BF607EB-8304-49AD-BF37-2E411E53C47C}" destId="{3F5C6380-672C-481C-BD5B-1E5A893C90F3}" srcOrd="2" destOrd="0" parTransId="{76C59924-38B8-4EBB-AE66-F0C4E8049458}" sibTransId="{9DE13F36-4934-4157-B810-BD717A1CFE89}"/>
    <dgm:cxn modelId="{A875A340-06C5-468D-B1E0-BC03E8000AA6}" srcId="{3BF607EB-8304-49AD-BF37-2E411E53C47C}" destId="{1C061EB4-9661-4346-AFC4-82288F07E6E7}" srcOrd="3" destOrd="0" parTransId="{912078E3-9B27-4431-9D4A-27197E589C00}" sibTransId="{C4C2422F-0DD1-469F-86B2-EF2FA5ED3911}"/>
    <dgm:cxn modelId="{B38CD966-4075-419B-B807-FE043AA5C0C3}" srcId="{3BF607EB-8304-49AD-BF37-2E411E53C47C}" destId="{3BC230BD-4320-475C-8206-D9245C2B4DFA}" srcOrd="1" destOrd="0" parTransId="{3AD25ACD-DC19-4B0A-B937-15B556DDE024}" sibTransId="{505B94FD-5BFA-4FDA-A297-38F72B4380C6}"/>
    <dgm:cxn modelId="{B3FA9482-47D8-4284-9942-A2BF2C78D718}" type="presOf" srcId="{3BC230BD-4320-475C-8206-D9245C2B4DFA}" destId="{6B1C1F79-5485-4830-9A08-55CFDCDDEB18}" srcOrd="0" destOrd="0" presId="urn:microsoft.com/office/officeart/2005/8/layout/default"/>
    <dgm:cxn modelId="{7CD29093-4F01-4D03-B483-B90C7C67418D}" type="presOf" srcId="{AE41FC4A-79C7-45C4-B8B1-5B3765A125AA}" destId="{F8DBC051-91E8-4199-AC61-E096D08EDA8E}" srcOrd="0" destOrd="0" presId="urn:microsoft.com/office/officeart/2005/8/layout/default"/>
    <dgm:cxn modelId="{D3DDAD9B-5708-49C7-90CC-0CDE7A0953DB}" srcId="{3BF607EB-8304-49AD-BF37-2E411E53C47C}" destId="{AE41FC4A-79C7-45C4-B8B1-5B3765A125AA}" srcOrd="4" destOrd="0" parTransId="{02DF5853-D8EF-45F0-AC30-C3ACFBE3764E}" sibTransId="{8AEF6D35-FE61-41E1-9E0F-1BC31075A562}"/>
    <dgm:cxn modelId="{7A5CE1CD-07B2-41CB-BC69-3C58E426CEE6}" type="presOf" srcId="{0CB0663D-5324-4002-B282-4DA6B884611F}" destId="{48579899-5E54-4746-A163-A0E2AE04AC49}" srcOrd="0" destOrd="0" presId="urn:microsoft.com/office/officeart/2005/8/layout/default"/>
    <dgm:cxn modelId="{256F2A73-BBBC-40FB-AD9C-DF2C97466EDA}" type="presParOf" srcId="{85D48AB9-F15A-4F39-ACEC-4D69CB02F741}" destId="{48579899-5E54-4746-A163-A0E2AE04AC49}" srcOrd="0" destOrd="0" presId="urn:microsoft.com/office/officeart/2005/8/layout/default"/>
    <dgm:cxn modelId="{8D7D5CC6-863C-4983-AA0E-E3A732241DB0}" type="presParOf" srcId="{85D48AB9-F15A-4F39-ACEC-4D69CB02F741}" destId="{1FB47410-9DA3-4C14-B9E1-05B1307B1780}" srcOrd="1" destOrd="0" presId="urn:microsoft.com/office/officeart/2005/8/layout/default"/>
    <dgm:cxn modelId="{FB5E6FB4-8166-4AFC-9656-19046AE45DBA}" type="presParOf" srcId="{85D48AB9-F15A-4F39-ACEC-4D69CB02F741}" destId="{6B1C1F79-5485-4830-9A08-55CFDCDDEB18}" srcOrd="2" destOrd="0" presId="urn:microsoft.com/office/officeart/2005/8/layout/default"/>
    <dgm:cxn modelId="{1A8E8D68-47BE-4711-8C56-275D1CDBA7C5}" type="presParOf" srcId="{85D48AB9-F15A-4F39-ACEC-4D69CB02F741}" destId="{734B72EE-C33E-4FB9-9736-B07A4A3804B8}" srcOrd="3" destOrd="0" presId="urn:microsoft.com/office/officeart/2005/8/layout/default"/>
    <dgm:cxn modelId="{5F3BADA4-EF5B-4C00-879E-65C68D3D11AB}" type="presParOf" srcId="{85D48AB9-F15A-4F39-ACEC-4D69CB02F741}" destId="{BE3819A6-3A18-4E3B-A60F-03E7FDCA7E3C}" srcOrd="4" destOrd="0" presId="urn:microsoft.com/office/officeart/2005/8/layout/default"/>
    <dgm:cxn modelId="{490DB386-636E-46CB-98A0-380355350CD3}" type="presParOf" srcId="{85D48AB9-F15A-4F39-ACEC-4D69CB02F741}" destId="{AE6AA40B-093E-49A1-A7A5-21D50E64CF27}" srcOrd="5" destOrd="0" presId="urn:microsoft.com/office/officeart/2005/8/layout/default"/>
    <dgm:cxn modelId="{EB1B39A1-2EB6-49B5-A5D9-7BC7FF7F2BE1}" type="presParOf" srcId="{85D48AB9-F15A-4F39-ACEC-4D69CB02F741}" destId="{8C826696-0D72-4DC6-A119-669B75294890}" srcOrd="6" destOrd="0" presId="urn:microsoft.com/office/officeart/2005/8/layout/default"/>
    <dgm:cxn modelId="{ECE823E7-60C9-48E4-B952-E27952FED47F}" type="presParOf" srcId="{85D48AB9-F15A-4F39-ACEC-4D69CB02F741}" destId="{0D21ACFF-57BA-48A3-9801-0DD45042022C}" srcOrd="7" destOrd="0" presId="urn:microsoft.com/office/officeart/2005/8/layout/default"/>
    <dgm:cxn modelId="{062FCF24-C433-4342-B302-BE363B9A82F4}" type="presParOf" srcId="{85D48AB9-F15A-4F39-ACEC-4D69CB02F741}" destId="{F8DBC051-91E8-4199-AC61-E096D08EDA8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49B41D5-34E3-4E29-994D-B991396C4035}" type="doc">
      <dgm:prSet loTypeId="urn:microsoft.com/office/officeart/2005/8/layout/vList2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149B445A-53E7-4254-A1E4-F85D033052A1}">
      <dgm:prSet/>
      <dgm:spPr/>
      <dgm:t>
        <a:bodyPr/>
        <a:lstStyle/>
        <a:p>
          <a:r>
            <a:rPr lang="en-US"/>
            <a:t>• Autonomy and convenience.</a:t>
          </a:r>
        </a:p>
      </dgm:t>
    </dgm:pt>
    <dgm:pt modelId="{BC603113-761C-45CA-B7E2-850938F2D6A8}" type="parTrans" cxnId="{29DFE44C-E15F-4509-96C1-07404ABCF754}">
      <dgm:prSet/>
      <dgm:spPr/>
      <dgm:t>
        <a:bodyPr/>
        <a:lstStyle/>
        <a:p>
          <a:endParaRPr lang="en-US"/>
        </a:p>
      </dgm:t>
    </dgm:pt>
    <dgm:pt modelId="{FA6B9128-8AE6-4CA3-99BA-60EC54AD0674}" type="sibTrans" cxnId="{29DFE44C-E15F-4509-96C1-07404ABCF754}">
      <dgm:prSet/>
      <dgm:spPr/>
      <dgm:t>
        <a:bodyPr/>
        <a:lstStyle/>
        <a:p>
          <a:endParaRPr lang="en-US"/>
        </a:p>
      </dgm:t>
    </dgm:pt>
    <dgm:pt modelId="{F64C485A-07B1-4005-904D-D8029FF3B73E}">
      <dgm:prSet/>
      <dgm:spPr/>
      <dgm:t>
        <a:bodyPr/>
        <a:lstStyle/>
        <a:p>
          <a:r>
            <a:rPr lang="en-US"/>
            <a:t>• Shared decision-making.</a:t>
          </a:r>
        </a:p>
      </dgm:t>
    </dgm:pt>
    <dgm:pt modelId="{D5ED5370-B166-44C5-AEA2-CF402D30F46C}" type="parTrans" cxnId="{DCEFD756-7F98-42BD-B841-B797DCE66DC2}">
      <dgm:prSet/>
      <dgm:spPr/>
      <dgm:t>
        <a:bodyPr/>
        <a:lstStyle/>
        <a:p>
          <a:endParaRPr lang="en-US"/>
        </a:p>
      </dgm:t>
    </dgm:pt>
    <dgm:pt modelId="{DFCDDEB6-FA07-4B4B-8611-CE7590C61CB0}" type="sibTrans" cxnId="{DCEFD756-7F98-42BD-B841-B797DCE66DC2}">
      <dgm:prSet/>
      <dgm:spPr/>
      <dgm:t>
        <a:bodyPr/>
        <a:lstStyle/>
        <a:p>
          <a:endParaRPr lang="en-US"/>
        </a:p>
      </dgm:t>
    </dgm:pt>
    <dgm:pt modelId="{D29F0852-FC96-4909-A264-CA46B63D79C6}">
      <dgm:prSet/>
      <dgm:spPr/>
      <dgm:t>
        <a:bodyPr/>
        <a:lstStyle/>
        <a:p>
          <a:r>
            <a:rPr lang="en-US"/>
            <a:t>• Reduced waiting times.</a:t>
          </a:r>
        </a:p>
      </dgm:t>
    </dgm:pt>
    <dgm:pt modelId="{F74F869F-6CF3-4E59-B8E0-D414DD327926}" type="parTrans" cxnId="{6F9486F4-C044-47D6-82D3-205A0E7B2E9B}">
      <dgm:prSet/>
      <dgm:spPr/>
      <dgm:t>
        <a:bodyPr/>
        <a:lstStyle/>
        <a:p>
          <a:endParaRPr lang="en-US"/>
        </a:p>
      </dgm:t>
    </dgm:pt>
    <dgm:pt modelId="{3D06C837-6901-4710-ACAB-9F71F4BEC66E}" type="sibTrans" cxnId="{6F9486F4-C044-47D6-82D3-205A0E7B2E9B}">
      <dgm:prSet/>
      <dgm:spPr/>
      <dgm:t>
        <a:bodyPr/>
        <a:lstStyle/>
        <a:p>
          <a:endParaRPr lang="en-US"/>
        </a:p>
      </dgm:t>
    </dgm:pt>
    <dgm:pt modelId="{E33F8A45-551F-4353-8D66-488192C1B407}">
      <dgm:prSet/>
      <dgm:spPr/>
      <dgm:t>
        <a:bodyPr/>
        <a:lstStyle/>
        <a:p>
          <a:r>
            <a:rPr lang="en-US"/>
            <a:t>• Improved continuity of care.</a:t>
          </a:r>
        </a:p>
      </dgm:t>
    </dgm:pt>
    <dgm:pt modelId="{1D328872-5B6A-4CC7-B368-2A0034C267FC}" type="parTrans" cxnId="{D60CFA3B-006F-4C7A-85C4-530FB14523DD}">
      <dgm:prSet/>
      <dgm:spPr/>
      <dgm:t>
        <a:bodyPr/>
        <a:lstStyle/>
        <a:p>
          <a:endParaRPr lang="en-US"/>
        </a:p>
      </dgm:t>
    </dgm:pt>
    <dgm:pt modelId="{CC27F3D8-8BCF-4334-8BB6-806D79DA67D5}" type="sibTrans" cxnId="{D60CFA3B-006F-4C7A-85C4-530FB14523DD}">
      <dgm:prSet/>
      <dgm:spPr/>
      <dgm:t>
        <a:bodyPr/>
        <a:lstStyle/>
        <a:p>
          <a:endParaRPr lang="en-US"/>
        </a:p>
      </dgm:t>
    </dgm:pt>
    <dgm:pt modelId="{0C596A93-9E51-4CDC-AAB7-0F903388EA02}">
      <dgm:prSet/>
      <dgm:spPr/>
      <dgm:t>
        <a:bodyPr/>
        <a:lstStyle/>
        <a:p>
          <a:r>
            <a:rPr lang="en-US"/>
            <a:t>• But digital exclusion persists.</a:t>
          </a:r>
        </a:p>
      </dgm:t>
    </dgm:pt>
    <dgm:pt modelId="{48944CE8-9753-4180-B23A-056BCE59AFFE}" type="parTrans" cxnId="{1AEA9481-54D6-43C1-80D2-F5BE25D54143}">
      <dgm:prSet/>
      <dgm:spPr/>
      <dgm:t>
        <a:bodyPr/>
        <a:lstStyle/>
        <a:p>
          <a:endParaRPr lang="en-US"/>
        </a:p>
      </dgm:t>
    </dgm:pt>
    <dgm:pt modelId="{BBB82A74-BB51-49D6-BEF8-DECCDEA26476}" type="sibTrans" cxnId="{1AEA9481-54D6-43C1-80D2-F5BE25D54143}">
      <dgm:prSet/>
      <dgm:spPr/>
      <dgm:t>
        <a:bodyPr/>
        <a:lstStyle/>
        <a:p>
          <a:endParaRPr lang="en-US"/>
        </a:p>
      </dgm:t>
    </dgm:pt>
    <dgm:pt modelId="{EA70EA78-DDE9-4899-9269-045643E86A97}" type="pres">
      <dgm:prSet presAssocID="{649B41D5-34E3-4E29-994D-B991396C4035}" presName="linear" presStyleCnt="0">
        <dgm:presLayoutVars>
          <dgm:animLvl val="lvl"/>
          <dgm:resizeHandles val="exact"/>
        </dgm:presLayoutVars>
      </dgm:prSet>
      <dgm:spPr/>
    </dgm:pt>
    <dgm:pt modelId="{C1B8F852-17CC-462D-A4EF-9402CB9DABD3}" type="pres">
      <dgm:prSet presAssocID="{149B445A-53E7-4254-A1E4-F85D033052A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F4BBD3D-4F76-4C93-BE87-BFB9ABA13238}" type="pres">
      <dgm:prSet presAssocID="{FA6B9128-8AE6-4CA3-99BA-60EC54AD0674}" presName="spacer" presStyleCnt="0"/>
      <dgm:spPr/>
    </dgm:pt>
    <dgm:pt modelId="{694A6D11-9BEA-432C-9FE2-CBEA612AD8A2}" type="pres">
      <dgm:prSet presAssocID="{F64C485A-07B1-4005-904D-D8029FF3B73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BC4633E-040F-47A7-BD40-FB1331D85CE7}" type="pres">
      <dgm:prSet presAssocID="{DFCDDEB6-FA07-4B4B-8611-CE7590C61CB0}" presName="spacer" presStyleCnt="0"/>
      <dgm:spPr/>
    </dgm:pt>
    <dgm:pt modelId="{5AE24062-089C-4384-87E7-30E76B3A487C}" type="pres">
      <dgm:prSet presAssocID="{D29F0852-FC96-4909-A264-CA46B63D79C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4C92065-2770-4491-86BF-6DEB97296F40}" type="pres">
      <dgm:prSet presAssocID="{3D06C837-6901-4710-ACAB-9F71F4BEC66E}" presName="spacer" presStyleCnt="0"/>
      <dgm:spPr/>
    </dgm:pt>
    <dgm:pt modelId="{8AE71F26-683B-4FB8-B161-439EE52550F1}" type="pres">
      <dgm:prSet presAssocID="{E33F8A45-551F-4353-8D66-488192C1B40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D8C9953-6CC8-403A-84D2-AA6D80977E61}" type="pres">
      <dgm:prSet presAssocID="{CC27F3D8-8BCF-4334-8BB6-806D79DA67D5}" presName="spacer" presStyleCnt="0"/>
      <dgm:spPr/>
    </dgm:pt>
    <dgm:pt modelId="{F7C6341D-F704-4FB6-87EB-66E5F3A8ED97}" type="pres">
      <dgm:prSet presAssocID="{0C596A93-9E51-4CDC-AAB7-0F903388EA0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60CFA3B-006F-4C7A-85C4-530FB14523DD}" srcId="{649B41D5-34E3-4E29-994D-B991396C4035}" destId="{E33F8A45-551F-4353-8D66-488192C1B407}" srcOrd="3" destOrd="0" parTransId="{1D328872-5B6A-4CC7-B368-2A0034C267FC}" sibTransId="{CC27F3D8-8BCF-4334-8BB6-806D79DA67D5}"/>
    <dgm:cxn modelId="{E3210560-45F5-4DA8-B7C5-526B6B7E8A14}" type="presOf" srcId="{649B41D5-34E3-4E29-994D-B991396C4035}" destId="{EA70EA78-DDE9-4899-9269-045643E86A97}" srcOrd="0" destOrd="0" presId="urn:microsoft.com/office/officeart/2005/8/layout/vList2"/>
    <dgm:cxn modelId="{8BF1046C-04F3-4EC2-B477-5E6DB9A3D5C5}" type="presOf" srcId="{F64C485A-07B1-4005-904D-D8029FF3B73E}" destId="{694A6D11-9BEA-432C-9FE2-CBEA612AD8A2}" srcOrd="0" destOrd="0" presId="urn:microsoft.com/office/officeart/2005/8/layout/vList2"/>
    <dgm:cxn modelId="{29DFE44C-E15F-4509-96C1-07404ABCF754}" srcId="{649B41D5-34E3-4E29-994D-B991396C4035}" destId="{149B445A-53E7-4254-A1E4-F85D033052A1}" srcOrd="0" destOrd="0" parTransId="{BC603113-761C-45CA-B7E2-850938F2D6A8}" sibTransId="{FA6B9128-8AE6-4CA3-99BA-60EC54AD0674}"/>
    <dgm:cxn modelId="{A9B4464F-A7DB-4B7A-9C90-ECF6E58C69A7}" type="presOf" srcId="{E33F8A45-551F-4353-8D66-488192C1B407}" destId="{8AE71F26-683B-4FB8-B161-439EE52550F1}" srcOrd="0" destOrd="0" presId="urn:microsoft.com/office/officeart/2005/8/layout/vList2"/>
    <dgm:cxn modelId="{DCEFD756-7F98-42BD-B841-B797DCE66DC2}" srcId="{649B41D5-34E3-4E29-994D-B991396C4035}" destId="{F64C485A-07B1-4005-904D-D8029FF3B73E}" srcOrd="1" destOrd="0" parTransId="{D5ED5370-B166-44C5-AEA2-CF402D30F46C}" sibTransId="{DFCDDEB6-FA07-4B4B-8611-CE7590C61CB0}"/>
    <dgm:cxn modelId="{1AEA9481-54D6-43C1-80D2-F5BE25D54143}" srcId="{649B41D5-34E3-4E29-994D-B991396C4035}" destId="{0C596A93-9E51-4CDC-AAB7-0F903388EA02}" srcOrd="4" destOrd="0" parTransId="{48944CE8-9753-4180-B23A-056BCE59AFFE}" sibTransId="{BBB82A74-BB51-49D6-BEF8-DECCDEA26476}"/>
    <dgm:cxn modelId="{D92235E9-8DD8-426C-A4C8-5443BB791B54}" type="presOf" srcId="{149B445A-53E7-4254-A1E4-F85D033052A1}" destId="{C1B8F852-17CC-462D-A4EF-9402CB9DABD3}" srcOrd="0" destOrd="0" presId="urn:microsoft.com/office/officeart/2005/8/layout/vList2"/>
    <dgm:cxn modelId="{6F9486F4-C044-47D6-82D3-205A0E7B2E9B}" srcId="{649B41D5-34E3-4E29-994D-B991396C4035}" destId="{D29F0852-FC96-4909-A264-CA46B63D79C6}" srcOrd="2" destOrd="0" parTransId="{F74F869F-6CF3-4E59-B8E0-D414DD327926}" sibTransId="{3D06C837-6901-4710-ACAB-9F71F4BEC66E}"/>
    <dgm:cxn modelId="{4DFEEBFB-5DE8-43EB-BBEA-53CBFC607628}" type="presOf" srcId="{D29F0852-FC96-4909-A264-CA46B63D79C6}" destId="{5AE24062-089C-4384-87E7-30E76B3A487C}" srcOrd="0" destOrd="0" presId="urn:microsoft.com/office/officeart/2005/8/layout/vList2"/>
    <dgm:cxn modelId="{74B094FF-2EC2-4D5A-B5C1-CF88D1AE98D1}" type="presOf" srcId="{0C596A93-9E51-4CDC-AAB7-0F903388EA02}" destId="{F7C6341D-F704-4FB6-87EB-66E5F3A8ED97}" srcOrd="0" destOrd="0" presId="urn:microsoft.com/office/officeart/2005/8/layout/vList2"/>
    <dgm:cxn modelId="{F096EB78-656E-432D-92ED-A0F2671CCB65}" type="presParOf" srcId="{EA70EA78-DDE9-4899-9269-045643E86A97}" destId="{C1B8F852-17CC-462D-A4EF-9402CB9DABD3}" srcOrd="0" destOrd="0" presId="urn:microsoft.com/office/officeart/2005/8/layout/vList2"/>
    <dgm:cxn modelId="{56B669BD-FE13-4908-8CDC-E6618D02AF00}" type="presParOf" srcId="{EA70EA78-DDE9-4899-9269-045643E86A97}" destId="{5F4BBD3D-4F76-4C93-BE87-BFB9ABA13238}" srcOrd="1" destOrd="0" presId="urn:microsoft.com/office/officeart/2005/8/layout/vList2"/>
    <dgm:cxn modelId="{BB696881-ED87-4C4A-9952-C70C27AD584F}" type="presParOf" srcId="{EA70EA78-DDE9-4899-9269-045643E86A97}" destId="{694A6D11-9BEA-432C-9FE2-CBEA612AD8A2}" srcOrd="2" destOrd="0" presId="urn:microsoft.com/office/officeart/2005/8/layout/vList2"/>
    <dgm:cxn modelId="{8B704194-698E-4A13-8570-3F7CFD16AF2A}" type="presParOf" srcId="{EA70EA78-DDE9-4899-9269-045643E86A97}" destId="{5BC4633E-040F-47A7-BD40-FB1331D85CE7}" srcOrd="3" destOrd="0" presId="urn:microsoft.com/office/officeart/2005/8/layout/vList2"/>
    <dgm:cxn modelId="{B36CE20E-8466-4979-B4CB-CD340A1BB207}" type="presParOf" srcId="{EA70EA78-DDE9-4899-9269-045643E86A97}" destId="{5AE24062-089C-4384-87E7-30E76B3A487C}" srcOrd="4" destOrd="0" presId="urn:microsoft.com/office/officeart/2005/8/layout/vList2"/>
    <dgm:cxn modelId="{70E3DB70-CD62-4F4C-9D97-3EC64D1841D3}" type="presParOf" srcId="{EA70EA78-DDE9-4899-9269-045643E86A97}" destId="{34C92065-2770-4491-86BF-6DEB97296F40}" srcOrd="5" destOrd="0" presId="urn:microsoft.com/office/officeart/2005/8/layout/vList2"/>
    <dgm:cxn modelId="{E04A20C4-E070-4F94-975F-B1B817979D05}" type="presParOf" srcId="{EA70EA78-DDE9-4899-9269-045643E86A97}" destId="{8AE71F26-683B-4FB8-B161-439EE52550F1}" srcOrd="6" destOrd="0" presId="urn:microsoft.com/office/officeart/2005/8/layout/vList2"/>
    <dgm:cxn modelId="{50CD88A6-6294-44F7-A79F-D86E0A8D7C2A}" type="presParOf" srcId="{EA70EA78-DDE9-4899-9269-045643E86A97}" destId="{FD8C9953-6CC8-403A-84D2-AA6D80977E61}" srcOrd="7" destOrd="0" presId="urn:microsoft.com/office/officeart/2005/8/layout/vList2"/>
    <dgm:cxn modelId="{FCF8C38A-25BA-483B-B862-3A89F4590023}" type="presParOf" srcId="{EA70EA78-DDE9-4899-9269-045643E86A97}" destId="{F7C6341D-F704-4FB6-87EB-66E5F3A8ED9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0184764-6D7C-4144-A946-1BB582E69FC8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4509B96-7564-45F7-985A-D8B67761B3B6}">
      <dgm:prSet/>
      <dgm:spPr/>
      <dgm:t>
        <a:bodyPr/>
        <a:lstStyle/>
        <a:p>
          <a:r>
            <a:rPr lang="en-US"/>
            <a:t>• Less admin workload.</a:t>
          </a:r>
        </a:p>
      </dgm:t>
    </dgm:pt>
    <dgm:pt modelId="{0BAEBEA4-15D1-4CF2-8A0B-32AD384EF0C3}" type="parTrans" cxnId="{42BC49D3-D079-4B5C-9FEA-943A01A582F0}">
      <dgm:prSet/>
      <dgm:spPr/>
      <dgm:t>
        <a:bodyPr/>
        <a:lstStyle/>
        <a:p>
          <a:endParaRPr lang="en-US"/>
        </a:p>
      </dgm:t>
    </dgm:pt>
    <dgm:pt modelId="{4A10FAA4-DD8A-4EA8-84F9-A8C40FA41258}" type="sibTrans" cxnId="{42BC49D3-D079-4B5C-9FEA-943A01A582F0}">
      <dgm:prSet/>
      <dgm:spPr/>
      <dgm:t>
        <a:bodyPr/>
        <a:lstStyle/>
        <a:p>
          <a:endParaRPr lang="en-US"/>
        </a:p>
      </dgm:t>
    </dgm:pt>
    <dgm:pt modelId="{2AEA8013-3B31-4591-96BE-D945947EAA85}">
      <dgm:prSet/>
      <dgm:spPr/>
      <dgm:t>
        <a:bodyPr/>
        <a:lstStyle/>
        <a:p>
          <a:r>
            <a:rPr lang="en-US"/>
            <a:t>• Data-driven decision-making.</a:t>
          </a:r>
        </a:p>
      </dgm:t>
    </dgm:pt>
    <dgm:pt modelId="{6ABFC253-4DB4-4548-8C09-3EB19DACFBF1}" type="parTrans" cxnId="{6D7D6698-9E92-4B39-A185-A5B99233CD47}">
      <dgm:prSet/>
      <dgm:spPr/>
      <dgm:t>
        <a:bodyPr/>
        <a:lstStyle/>
        <a:p>
          <a:endParaRPr lang="en-US"/>
        </a:p>
      </dgm:t>
    </dgm:pt>
    <dgm:pt modelId="{85A3A97B-8261-4C9A-A83A-C2795B079EC9}" type="sibTrans" cxnId="{6D7D6698-9E92-4B39-A185-A5B99233CD47}">
      <dgm:prSet/>
      <dgm:spPr/>
      <dgm:t>
        <a:bodyPr/>
        <a:lstStyle/>
        <a:p>
          <a:endParaRPr lang="en-US"/>
        </a:p>
      </dgm:t>
    </dgm:pt>
    <dgm:pt modelId="{B9AB179A-6985-4F46-8AAD-B8D08C7585E1}">
      <dgm:prSet/>
      <dgm:spPr/>
      <dgm:t>
        <a:bodyPr/>
        <a:lstStyle/>
        <a:p>
          <a:r>
            <a:rPr lang="en-US"/>
            <a:t>• Upskilling opportunities.</a:t>
          </a:r>
        </a:p>
      </dgm:t>
    </dgm:pt>
    <dgm:pt modelId="{327C2DCE-B8C8-422A-AE0D-B6B8DE634BBC}" type="parTrans" cxnId="{F717CA7D-D425-41D6-9A79-19B55AB01404}">
      <dgm:prSet/>
      <dgm:spPr/>
      <dgm:t>
        <a:bodyPr/>
        <a:lstStyle/>
        <a:p>
          <a:endParaRPr lang="en-US"/>
        </a:p>
      </dgm:t>
    </dgm:pt>
    <dgm:pt modelId="{E35F1B3F-FB3A-466C-845B-DEAE1B60C271}" type="sibTrans" cxnId="{F717CA7D-D425-41D6-9A79-19B55AB01404}">
      <dgm:prSet/>
      <dgm:spPr/>
      <dgm:t>
        <a:bodyPr/>
        <a:lstStyle/>
        <a:p>
          <a:endParaRPr lang="en-US"/>
        </a:p>
      </dgm:t>
    </dgm:pt>
    <dgm:pt modelId="{1691484D-D1E8-4675-934D-8CA6161AA659}">
      <dgm:prSet/>
      <dgm:spPr/>
      <dgm:t>
        <a:bodyPr/>
        <a:lstStyle/>
        <a:p>
          <a:r>
            <a:rPr lang="en-US"/>
            <a:t>• Adaptation challenges.</a:t>
          </a:r>
        </a:p>
      </dgm:t>
    </dgm:pt>
    <dgm:pt modelId="{183CF4D8-2B61-462C-8370-6BF66D78380B}" type="parTrans" cxnId="{C28F8D98-6280-4750-8A69-A1CDE083E92F}">
      <dgm:prSet/>
      <dgm:spPr/>
      <dgm:t>
        <a:bodyPr/>
        <a:lstStyle/>
        <a:p>
          <a:endParaRPr lang="en-US"/>
        </a:p>
      </dgm:t>
    </dgm:pt>
    <dgm:pt modelId="{94AC1ED3-F920-4375-8EEC-057EB8E3065D}" type="sibTrans" cxnId="{C28F8D98-6280-4750-8A69-A1CDE083E92F}">
      <dgm:prSet/>
      <dgm:spPr/>
      <dgm:t>
        <a:bodyPr/>
        <a:lstStyle/>
        <a:p>
          <a:endParaRPr lang="en-US"/>
        </a:p>
      </dgm:t>
    </dgm:pt>
    <dgm:pt modelId="{075C0607-7C69-4799-8CFB-DD766917E1F5}">
      <dgm:prSet/>
      <dgm:spPr/>
      <dgm:t>
        <a:bodyPr/>
        <a:lstStyle/>
        <a:p>
          <a:r>
            <a:rPr lang="en-US"/>
            <a:t>• Need for ongoing support.</a:t>
          </a:r>
        </a:p>
      </dgm:t>
    </dgm:pt>
    <dgm:pt modelId="{512609B1-0846-41A0-8570-8B720C51F194}" type="parTrans" cxnId="{AB83878A-0872-46D4-B040-234FA7DCE91B}">
      <dgm:prSet/>
      <dgm:spPr/>
      <dgm:t>
        <a:bodyPr/>
        <a:lstStyle/>
        <a:p>
          <a:endParaRPr lang="en-US"/>
        </a:p>
      </dgm:t>
    </dgm:pt>
    <dgm:pt modelId="{C7D94911-E8D1-4BB4-864C-1DAF7145F6B7}" type="sibTrans" cxnId="{AB83878A-0872-46D4-B040-234FA7DCE91B}">
      <dgm:prSet/>
      <dgm:spPr/>
      <dgm:t>
        <a:bodyPr/>
        <a:lstStyle/>
        <a:p>
          <a:endParaRPr lang="en-US"/>
        </a:p>
      </dgm:t>
    </dgm:pt>
    <dgm:pt modelId="{0E081238-9EF2-4831-AFFC-97E26A26FF9A}" type="pres">
      <dgm:prSet presAssocID="{E0184764-6D7C-4144-A946-1BB582E69FC8}" presName="linear" presStyleCnt="0">
        <dgm:presLayoutVars>
          <dgm:animLvl val="lvl"/>
          <dgm:resizeHandles val="exact"/>
        </dgm:presLayoutVars>
      </dgm:prSet>
      <dgm:spPr/>
    </dgm:pt>
    <dgm:pt modelId="{922AEE13-3905-4948-997D-D613844839E4}" type="pres">
      <dgm:prSet presAssocID="{44509B96-7564-45F7-985A-D8B67761B3B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C14197C-7B0C-4DB8-9E43-C58341E2B0E3}" type="pres">
      <dgm:prSet presAssocID="{4A10FAA4-DD8A-4EA8-84F9-A8C40FA41258}" presName="spacer" presStyleCnt="0"/>
      <dgm:spPr/>
    </dgm:pt>
    <dgm:pt modelId="{E7898231-8E5E-48C5-9373-45D4054C4367}" type="pres">
      <dgm:prSet presAssocID="{2AEA8013-3B31-4591-96BE-D945947EAA8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63FA3D5-3165-4A59-89EF-A58A86D87F8F}" type="pres">
      <dgm:prSet presAssocID="{85A3A97B-8261-4C9A-A83A-C2795B079EC9}" presName="spacer" presStyleCnt="0"/>
      <dgm:spPr/>
    </dgm:pt>
    <dgm:pt modelId="{5093D4E8-79B8-46CE-AB9A-25C85986A156}" type="pres">
      <dgm:prSet presAssocID="{B9AB179A-6985-4F46-8AAD-B8D08C7585E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EB5739A-D277-4E53-94F3-AC015209CBA3}" type="pres">
      <dgm:prSet presAssocID="{E35F1B3F-FB3A-466C-845B-DEAE1B60C271}" presName="spacer" presStyleCnt="0"/>
      <dgm:spPr/>
    </dgm:pt>
    <dgm:pt modelId="{4A5221CE-2A00-435C-ABA7-46135A8AF874}" type="pres">
      <dgm:prSet presAssocID="{1691484D-D1E8-4675-934D-8CA6161AA65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53E9F08-C916-4E0D-A8CD-6E5FC2A397D5}" type="pres">
      <dgm:prSet presAssocID="{94AC1ED3-F920-4375-8EEC-057EB8E3065D}" presName="spacer" presStyleCnt="0"/>
      <dgm:spPr/>
    </dgm:pt>
    <dgm:pt modelId="{061F0B28-965A-43B6-A6F3-A9EF3816A395}" type="pres">
      <dgm:prSet presAssocID="{075C0607-7C69-4799-8CFB-DD766917E1F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607EA00-F0F7-45CA-BAEF-D883B7335DC3}" type="presOf" srcId="{1691484D-D1E8-4675-934D-8CA6161AA659}" destId="{4A5221CE-2A00-435C-ABA7-46135A8AF874}" srcOrd="0" destOrd="0" presId="urn:microsoft.com/office/officeart/2005/8/layout/vList2"/>
    <dgm:cxn modelId="{40FB9235-A9BC-417B-8EC3-7B171631465F}" type="presOf" srcId="{44509B96-7564-45F7-985A-D8B67761B3B6}" destId="{922AEE13-3905-4948-997D-D613844839E4}" srcOrd="0" destOrd="0" presId="urn:microsoft.com/office/officeart/2005/8/layout/vList2"/>
    <dgm:cxn modelId="{D3EADC40-328A-49CD-A14F-51F664A4B444}" type="presOf" srcId="{075C0607-7C69-4799-8CFB-DD766917E1F5}" destId="{061F0B28-965A-43B6-A6F3-A9EF3816A395}" srcOrd="0" destOrd="0" presId="urn:microsoft.com/office/officeart/2005/8/layout/vList2"/>
    <dgm:cxn modelId="{A53AD25C-3F2A-49E5-8FD4-1AC2910B8C76}" type="presOf" srcId="{B9AB179A-6985-4F46-8AAD-B8D08C7585E1}" destId="{5093D4E8-79B8-46CE-AB9A-25C85986A156}" srcOrd="0" destOrd="0" presId="urn:microsoft.com/office/officeart/2005/8/layout/vList2"/>
    <dgm:cxn modelId="{F717CA7D-D425-41D6-9A79-19B55AB01404}" srcId="{E0184764-6D7C-4144-A946-1BB582E69FC8}" destId="{B9AB179A-6985-4F46-8AAD-B8D08C7585E1}" srcOrd="2" destOrd="0" parTransId="{327C2DCE-B8C8-422A-AE0D-B6B8DE634BBC}" sibTransId="{E35F1B3F-FB3A-466C-845B-DEAE1B60C271}"/>
    <dgm:cxn modelId="{AB83878A-0872-46D4-B040-234FA7DCE91B}" srcId="{E0184764-6D7C-4144-A946-1BB582E69FC8}" destId="{075C0607-7C69-4799-8CFB-DD766917E1F5}" srcOrd="4" destOrd="0" parTransId="{512609B1-0846-41A0-8570-8B720C51F194}" sibTransId="{C7D94911-E8D1-4BB4-864C-1DAF7145F6B7}"/>
    <dgm:cxn modelId="{6D7D6698-9E92-4B39-A185-A5B99233CD47}" srcId="{E0184764-6D7C-4144-A946-1BB582E69FC8}" destId="{2AEA8013-3B31-4591-96BE-D945947EAA85}" srcOrd="1" destOrd="0" parTransId="{6ABFC253-4DB4-4548-8C09-3EB19DACFBF1}" sibTransId="{85A3A97B-8261-4C9A-A83A-C2795B079EC9}"/>
    <dgm:cxn modelId="{C28F8D98-6280-4750-8A69-A1CDE083E92F}" srcId="{E0184764-6D7C-4144-A946-1BB582E69FC8}" destId="{1691484D-D1E8-4675-934D-8CA6161AA659}" srcOrd="3" destOrd="0" parTransId="{183CF4D8-2B61-462C-8370-6BF66D78380B}" sibTransId="{94AC1ED3-F920-4375-8EEC-057EB8E3065D}"/>
    <dgm:cxn modelId="{FE340CAA-7232-4744-AAEB-EA18205781E5}" type="presOf" srcId="{E0184764-6D7C-4144-A946-1BB582E69FC8}" destId="{0E081238-9EF2-4831-AFFC-97E26A26FF9A}" srcOrd="0" destOrd="0" presId="urn:microsoft.com/office/officeart/2005/8/layout/vList2"/>
    <dgm:cxn modelId="{42BC49D3-D079-4B5C-9FEA-943A01A582F0}" srcId="{E0184764-6D7C-4144-A946-1BB582E69FC8}" destId="{44509B96-7564-45F7-985A-D8B67761B3B6}" srcOrd="0" destOrd="0" parTransId="{0BAEBEA4-15D1-4CF2-8A0B-32AD384EF0C3}" sibTransId="{4A10FAA4-DD8A-4EA8-84F9-A8C40FA41258}"/>
    <dgm:cxn modelId="{EFDA12F6-CA92-492C-9251-3B55FA271084}" type="presOf" srcId="{2AEA8013-3B31-4591-96BE-D945947EAA85}" destId="{E7898231-8E5E-48C5-9373-45D4054C4367}" srcOrd="0" destOrd="0" presId="urn:microsoft.com/office/officeart/2005/8/layout/vList2"/>
    <dgm:cxn modelId="{6D66CA4A-A9A4-4E7C-A90C-DC271AC5E960}" type="presParOf" srcId="{0E081238-9EF2-4831-AFFC-97E26A26FF9A}" destId="{922AEE13-3905-4948-997D-D613844839E4}" srcOrd="0" destOrd="0" presId="urn:microsoft.com/office/officeart/2005/8/layout/vList2"/>
    <dgm:cxn modelId="{089EF856-E63D-43F1-89F1-ED60C2C3D9CF}" type="presParOf" srcId="{0E081238-9EF2-4831-AFFC-97E26A26FF9A}" destId="{3C14197C-7B0C-4DB8-9E43-C58341E2B0E3}" srcOrd="1" destOrd="0" presId="urn:microsoft.com/office/officeart/2005/8/layout/vList2"/>
    <dgm:cxn modelId="{A6EADCC2-3389-4334-A2C9-8659C89720CA}" type="presParOf" srcId="{0E081238-9EF2-4831-AFFC-97E26A26FF9A}" destId="{E7898231-8E5E-48C5-9373-45D4054C4367}" srcOrd="2" destOrd="0" presId="urn:microsoft.com/office/officeart/2005/8/layout/vList2"/>
    <dgm:cxn modelId="{C401F30B-94A8-4BA3-B101-1BFAB9F8FF1C}" type="presParOf" srcId="{0E081238-9EF2-4831-AFFC-97E26A26FF9A}" destId="{963FA3D5-3165-4A59-89EF-A58A86D87F8F}" srcOrd="3" destOrd="0" presId="urn:microsoft.com/office/officeart/2005/8/layout/vList2"/>
    <dgm:cxn modelId="{9EBEBFC4-0218-4AD4-93BA-89FC92715858}" type="presParOf" srcId="{0E081238-9EF2-4831-AFFC-97E26A26FF9A}" destId="{5093D4E8-79B8-46CE-AB9A-25C85986A156}" srcOrd="4" destOrd="0" presId="urn:microsoft.com/office/officeart/2005/8/layout/vList2"/>
    <dgm:cxn modelId="{2C7F9121-206F-4818-ACD3-0AD4A3897478}" type="presParOf" srcId="{0E081238-9EF2-4831-AFFC-97E26A26FF9A}" destId="{AEB5739A-D277-4E53-94F3-AC015209CBA3}" srcOrd="5" destOrd="0" presId="urn:microsoft.com/office/officeart/2005/8/layout/vList2"/>
    <dgm:cxn modelId="{801D601B-EF79-4325-ABBF-DF5017940909}" type="presParOf" srcId="{0E081238-9EF2-4831-AFFC-97E26A26FF9A}" destId="{4A5221CE-2A00-435C-ABA7-46135A8AF874}" srcOrd="6" destOrd="0" presId="urn:microsoft.com/office/officeart/2005/8/layout/vList2"/>
    <dgm:cxn modelId="{374B637B-1B13-4936-BD5D-E8FCF28D4627}" type="presParOf" srcId="{0E081238-9EF2-4831-AFFC-97E26A26FF9A}" destId="{D53E9F08-C916-4E0D-A8CD-6E5FC2A397D5}" srcOrd="7" destOrd="0" presId="urn:microsoft.com/office/officeart/2005/8/layout/vList2"/>
    <dgm:cxn modelId="{7325FBF8-7F79-4781-AA9C-0EF410356AF3}" type="presParOf" srcId="{0E081238-9EF2-4831-AFFC-97E26A26FF9A}" destId="{061F0B28-965A-43B6-A6F3-A9EF3816A39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5FF75C5-D479-40DD-94D2-CA616237584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46CA5B69-FD7D-483A-AEAB-D9867A9AEF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NHS App demonstrates NHS digital success.</a:t>
          </a:r>
        </a:p>
      </dgm:t>
    </dgm:pt>
    <dgm:pt modelId="{A71CF0BF-9B2C-4AA0-A417-77F591B0DBAD}" type="parTrans" cxnId="{450C831B-DB82-467A-A8EF-C8B15E549CAD}">
      <dgm:prSet/>
      <dgm:spPr/>
      <dgm:t>
        <a:bodyPr/>
        <a:lstStyle/>
        <a:p>
          <a:endParaRPr lang="en-US"/>
        </a:p>
      </dgm:t>
    </dgm:pt>
    <dgm:pt modelId="{834884E2-4BE3-4F75-A779-B1025F62FACF}" type="sibTrans" cxnId="{450C831B-DB82-467A-A8EF-C8B15E549CAD}">
      <dgm:prSet/>
      <dgm:spPr/>
      <dgm:t>
        <a:bodyPr/>
        <a:lstStyle/>
        <a:p>
          <a:endParaRPr lang="en-US"/>
        </a:p>
      </dgm:t>
    </dgm:pt>
    <dgm:pt modelId="{1933DEB8-0A52-47D6-AF04-67ABDC0CAD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Enhances service delivery and user experience.</a:t>
          </a:r>
        </a:p>
      </dgm:t>
    </dgm:pt>
    <dgm:pt modelId="{067617BE-2245-49EE-861E-AB033219E312}" type="parTrans" cxnId="{CA2C9B28-8951-4149-8E03-3A43C26321B8}">
      <dgm:prSet/>
      <dgm:spPr/>
      <dgm:t>
        <a:bodyPr/>
        <a:lstStyle/>
        <a:p>
          <a:endParaRPr lang="en-US"/>
        </a:p>
      </dgm:t>
    </dgm:pt>
    <dgm:pt modelId="{6A94E96A-623C-4D96-9026-EE189710CFAF}" type="sibTrans" cxnId="{CA2C9B28-8951-4149-8E03-3A43C26321B8}">
      <dgm:prSet/>
      <dgm:spPr/>
      <dgm:t>
        <a:bodyPr/>
        <a:lstStyle/>
        <a:p>
          <a:endParaRPr lang="en-US"/>
        </a:p>
      </dgm:t>
    </dgm:pt>
    <dgm:pt modelId="{E0F87CB2-0B1F-44CF-A651-67539F7789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Balance innovation with equity and ethics.</a:t>
          </a:r>
        </a:p>
      </dgm:t>
    </dgm:pt>
    <dgm:pt modelId="{F6FEBF47-1D4E-472E-968E-84884C9A6B59}" type="parTrans" cxnId="{C23424CF-4A9C-4464-979E-700CCEEC41EB}">
      <dgm:prSet/>
      <dgm:spPr/>
      <dgm:t>
        <a:bodyPr/>
        <a:lstStyle/>
        <a:p>
          <a:endParaRPr lang="en-US"/>
        </a:p>
      </dgm:t>
    </dgm:pt>
    <dgm:pt modelId="{7811460F-CBA4-4C67-8869-578E9487148F}" type="sibTrans" cxnId="{C23424CF-4A9C-4464-979E-700CCEEC41EB}">
      <dgm:prSet/>
      <dgm:spPr/>
      <dgm:t>
        <a:bodyPr/>
        <a:lstStyle/>
        <a:p>
          <a:endParaRPr lang="en-US"/>
        </a:p>
      </dgm:t>
    </dgm:pt>
    <dgm:pt modelId="{7E98E9DC-07EB-4AFA-8FD1-ED6338C187C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Model for future UK digital healthcare.</a:t>
          </a:r>
        </a:p>
      </dgm:t>
    </dgm:pt>
    <dgm:pt modelId="{B784BB93-91AE-4DB4-8A30-B893CA45410A}" type="parTrans" cxnId="{78BB6A90-5504-4B0C-A735-B32A94FDA8CD}">
      <dgm:prSet/>
      <dgm:spPr/>
      <dgm:t>
        <a:bodyPr/>
        <a:lstStyle/>
        <a:p>
          <a:endParaRPr lang="en-US"/>
        </a:p>
      </dgm:t>
    </dgm:pt>
    <dgm:pt modelId="{C767708A-C277-4936-B813-A3A86CF33A32}" type="sibTrans" cxnId="{78BB6A90-5504-4B0C-A735-B32A94FDA8CD}">
      <dgm:prSet/>
      <dgm:spPr/>
      <dgm:t>
        <a:bodyPr/>
        <a:lstStyle/>
        <a:p>
          <a:endParaRPr lang="en-US"/>
        </a:p>
      </dgm:t>
    </dgm:pt>
    <dgm:pt modelId="{97CAEDD2-C8CE-4324-82CB-5BFA69F3FE56}" type="pres">
      <dgm:prSet presAssocID="{F5FF75C5-D479-40DD-94D2-CA6162375849}" presName="root" presStyleCnt="0">
        <dgm:presLayoutVars>
          <dgm:dir/>
          <dgm:resizeHandles val="exact"/>
        </dgm:presLayoutVars>
      </dgm:prSet>
      <dgm:spPr/>
    </dgm:pt>
    <dgm:pt modelId="{ED64ED89-109D-4263-B8D8-205F81DE2CA9}" type="pres">
      <dgm:prSet presAssocID="{46CA5B69-FD7D-483A-AEAB-D9867A9AEF3D}" presName="compNode" presStyleCnt="0"/>
      <dgm:spPr/>
    </dgm:pt>
    <dgm:pt modelId="{6D8EEA27-A26E-4478-B82B-3EC3261643FE}" type="pres">
      <dgm:prSet presAssocID="{46CA5B69-FD7D-483A-AEAB-D9867A9AEF3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147BD8D5-3132-49A4-8A06-03B66B37FBE6}" type="pres">
      <dgm:prSet presAssocID="{46CA5B69-FD7D-483A-AEAB-D9867A9AEF3D}" presName="spaceRect" presStyleCnt="0"/>
      <dgm:spPr/>
    </dgm:pt>
    <dgm:pt modelId="{71344372-AF5C-4F23-BCA1-296C55F11B86}" type="pres">
      <dgm:prSet presAssocID="{46CA5B69-FD7D-483A-AEAB-D9867A9AEF3D}" presName="textRect" presStyleLbl="revTx" presStyleIdx="0" presStyleCnt="4">
        <dgm:presLayoutVars>
          <dgm:chMax val="1"/>
          <dgm:chPref val="1"/>
        </dgm:presLayoutVars>
      </dgm:prSet>
      <dgm:spPr/>
    </dgm:pt>
    <dgm:pt modelId="{729EADEC-A67A-43A6-ACD6-F01ECEE85BBB}" type="pres">
      <dgm:prSet presAssocID="{834884E2-4BE3-4F75-A779-B1025F62FACF}" presName="sibTrans" presStyleCnt="0"/>
      <dgm:spPr/>
    </dgm:pt>
    <dgm:pt modelId="{53D5B9EA-4EF4-4974-8BB0-BF026D058085}" type="pres">
      <dgm:prSet presAssocID="{1933DEB8-0A52-47D6-AF04-67ABDC0CAD6A}" presName="compNode" presStyleCnt="0"/>
      <dgm:spPr/>
    </dgm:pt>
    <dgm:pt modelId="{AD2E4EBB-7BDA-4DFC-8484-6569282C6301}" type="pres">
      <dgm:prSet presAssocID="{1933DEB8-0A52-47D6-AF04-67ABDC0CAD6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D48A092C-3A27-43C0-BE8E-4D3C13821481}" type="pres">
      <dgm:prSet presAssocID="{1933DEB8-0A52-47D6-AF04-67ABDC0CAD6A}" presName="spaceRect" presStyleCnt="0"/>
      <dgm:spPr/>
    </dgm:pt>
    <dgm:pt modelId="{52730B90-C8BC-4968-8E79-0B70FD0370A4}" type="pres">
      <dgm:prSet presAssocID="{1933DEB8-0A52-47D6-AF04-67ABDC0CAD6A}" presName="textRect" presStyleLbl="revTx" presStyleIdx="1" presStyleCnt="4">
        <dgm:presLayoutVars>
          <dgm:chMax val="1"/>
          <dgm:chPref val="1"/>
        </dgm:presLayoutVars>
      </dgm:prSet>
      <dgm:spPr/>
    </dgm:pt>
    <dgm:pt modelId="{A8C6B3B6-D0F9-4DE4-A7B7-FDD11F71290A}" type="pres">
      <dgm:prSet presAssocID="{6A94E96A-623C-4D96-9026-EE189710CFAF}" presName="sibTrans" presStyleCnt="0"/>
      <dgm:spPr/>
    </dgm:pt>
    <dgm:pt modelId="{CE4885EA-8D0D-42F8-B23B-C58138E41665}" type="pres">
      <dgm:prSet presAssocID="{E0F87CB2-0B1F-44CF-A651-67539F77897D}" presName="compNode" presStyleCnt="0"/>
      <dgm:spPr/>
    </dgm:pt>
    <dgm:pt modelId="{4E03D812-878B-4FB6-9331-A542E8FA4B67}" type="pres">
      <dgm:prSet presAssocID="{E0F87CB2-0B1F-44CF-A651-67539F77897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5BD2747-82DD-467F-9256-A945C66BC3E0}" type="pres">
      <dgm:prSet presAssocID="{E0F87CB2-0B1F-44CF-A651-67539F77897D}" presName="spaceRect" presStyleCnt="0"/>
      <dgm:spPr/>
    </dgm:pt>
    <dgm:pt modelId="{0441C323-4456-4192-AC11-B51C743CE6A8}" type="pres">
      <dgm:prSet presAssocID="{E0F87CB2-0B1F-44CF-A651-67539F77897D}" presName="textRect" presStyleLbl="revTx" presStyleIdx="2" presStyleCnt="4">
        <dgm:presLayoutVars>
          <dgm:chMax val="1"/>
          <dgm:chPref val="1"/>
        </dgm:presLayoutVars>
      </dgm:prSet>
      <dgm:spPr/>
    </dgm:pt>
    <dgm:pt modelId="{E957A538-97DF-43BD-973B-7401FEDE62DB}" type="pres">
      <dgm:prSet presAssocID="{7811460F-CBA4-4C67-8869-578E9487148F}" presName="sibTrans" presStyleCnt="0"/>
      <dgm:spPr/>
    </dgm:pt>
    <dgm:pt modelId="{AEBF45C2-B58A-4B1F-8934-C28096D60559}" type="pres">
      <dgm:prSet presAssocID="{7E98E9DC-07EB-4AFA-8FD1-ED6338C187C4}" presName="compNode" presStyleCnt="0"/>
      <dgm:spPr/>
    </dgm:pt>
    <dgm:pt modelId="{23CBE845-2E48-4500-B128-1133762E13A4}" type="pres">
      <dgm:prSet presAssocID="{7E98E9DC-07EB-4AFA-8FD1-ED6338C187C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388D71C7-537D-45B7-B3C7-C482CC3BCE46}" type="pres">
      <dgm:prSet presAssocID="{7E98E9DC-07EB-4AFA-8FD1-ED6338C187C4}" presName="spaceRect" presStyleCnt="0"/>
      <dgm:spPr/>
    </dgm:pt>
    <dgm:pt modelId="{2D3DDB65-6F54-452B-B3E8-450D0C9946A9}" type="pres">
      <dgm:prSet presAssocID="{7E98E9DC-07EB-4AFA-8FD1-ED6338C187C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B365E09-4DBB-44A5-A658-38EE1F208A71}" type="presOf" srcId="{46CA5B69-FD7D-483A-AEAB-D9867A9AEF3D}" destId="{71344372-AF5C-4F23-BCA1-296C55F11B86}" srcOrd="0" destOrd="0" presId="urn:microsoft.com/office/officeart/2018/2/layout/IconLabelList"/>
    <dgm:cxn modelId="{E404EC1A-FB7B-4B14-B1DC-735967DCBBEE}" type="presOf" srcId="{F5FF75C5-D479-40DD-94D2-CA6162375849}" destId="{97CAEDD2-C8CE-4324-82CB-5BFA69F3FE56}" srcOrd="0" destOrd="0" presId="urn:microsoft.com/office/officeart/2018/2/layout/IconLabelList"/>
    <dgm:cxn modelId="{450C831B-DB82-467A-A8EF-C8B15E549CAD}" srcId="{F5FF75C5-D479-40DD-94D2-CA6162375849}" destId="{46CA5B69-FD7D-483A-AEAB-D9867A9AEF3D}" srcOrd="0" destOrd="0" parTransId="{A71CF0BF-9B2C-4AA0-A417-77F591B0DBAD}" sibTransId="{834884E2-4BE3-4F75-A779-B1025F62FACF}"/>
    <dgm:cxn modelId="{CA2C9B28-8951-4149-8E03-3A43C26321B8}" srcId="{F5FF75C5-D479-40DD-94D2-CA6162375849}" destId="{1933DEB8-0A52-47D6-AF04-67ABDC0CAD6A}" srcOrd="1" destOrd="0" parTransId="{067617BE-2245-49EE-861E-AB033219E312}" sibTransId="{6A94E96A-623C-4D96-9026-EE189710CFAF}"/>
    <dgm:cxn modelId="{C6B7A554-4030-4C0B-B97C-05D8A80A5AD0}" type="presOf" srcId="{E0F87CB2-0B1F-44CF-A651-67539F77897D}" destId="{0441C323-4456-4192-AC11-B51C743CE6A8}" srcOrd="0" destOrd="0" presId="urn:microsoft.com/office/officeart/2018/2/layout/IconLabelList"/>
    <dgm:cxn modelId="{78BB6A90-5504-4B0C-A735-B32A94FDA8CD}" srcId="{F5FF75C5-D479-40DD-94D2-CA6162375849}" destId="{7E98E9DC-07EB-4AFA-8FD1-ED6338C187C4}" srcOrd="3" destOrd="0" parTransId="{B784BB93-91AE-4DB4-8A30-B893CA45410A}" sibTransId="{C767708A-C277-4936-B813-A3A86CF33A32}"/>
    <dgm:cxn modelId="{E79A82AD-CC8F-470F-A1E9-FCA2207AD695}" type="presOf" srcId="{1933DEB8-0A52-47D6-AF04-67ABDC0CAD6A}" destId="{52730B90-C8BC-4968-8E79-0B70FD0370A4}" srcOrd="0" destOrd="0" presId="urn:microsoft.com/office/officeart/2018/2/layout/IconLabelList"/>
    <dgm:cxn modelId="{7D9BA0BF-84C7-4F75-94DF-F465A60D536F}" type="presOf" srcId="{7E98E9DC-07EB-4AFA-8FD1-ED6338C187C4}" destId="{2D3DDB65-6F54-452B-B3E8-450D0C9946A9}" srcOrd="0" destOrd="0" presId="urn:microsoft.com/office/officeart/2018/2/layout/IconLabelList"/>
    <dgm:cxn modelId="{C23424CF-4A9C-4464-979E-700CCEEC41EB}" srcId="{F5FF75C5-D479-40DD-94D2-CA6162375849}" destId="{E0F87CB2-0B1F-44CF-A651-67539F77897D}" srcOrd="2" destOrd="0" parTransId="{F6FEBF47-1D4E-472E-968E-84884C9A6B59}" sibTransId="{7811460F-CBA4-4C67-8869-578E9487148F}"/>
    <dgm:cxn modelId="{0D884F06-2AD6-494C-9844-43FDE3290222}" type="presParOf" srcId="{97CAEDD2-C8CE-4324-82CB-5BFA69F3FE56}" destId="{ED64ED89-109D-4263-B8D8-205F81DE2CA9}" srcOrd="0" destOrd="0" presId="urn:microsoft.com/office/officeart/2018/2/layout/IconLabelList"/>
    <dgm:cxn modelId="{E3B642DA-BD1B-46A7-A6F8-4E796C95104A}" type="presParOf" srcId="{ED64ED89-109D-4263-B8D8-205F81DE2CA9}" destId="{6D8EEA27-A26E-4478-B82B-3EC3261643FE}" srcOrd="0" destOrd="0" presId="urn:microsoft.com/office/officeart/2018/2/layout/IconLabelList"/>
    <dgm:cxn modelId="{AEC58326-2025-46A1-A739-0E93D7D2AE54}" type="presParOf" srcId="{ED64ED89-109D-4263-B8D8-205F81DE2CA9}" destId="{147BD8D5-3132-49A4-8A06-03B66B37FBE6}" srcOrd="1" destOrd="0" presId="urn:microsoft.com/office/officeart/2018/2/layout/IconLabelList"/>
    <dgm:cxn modelId="{EF1C9B45-43AF-4CF0-B0C7-DFE9C455EB8E}" type="presParOf" srcId="{ED64ED89-109D-4263-B8D8-205F81DE2CA9}" destId="{71344372-AF5C-4F23-BCA1-296C55F11B86}" srcOrd="2" destOrd="0" presId="urn:microsoft.com/office/officeart/2018/2/layout/IconLabelList"/>
    <dgm:cxn modelId="{BEA2C26E-DA99-413C-A3E0-8F94630201BD}" type="presParOf" srcId="{97CAEDD2-C8CE-4324-82CB-5BFA69F3FE56}" destId="{729EADEC-A67A-43A6-ACD6-F01ECEE85BBB}" srcOrd="1" destOrd="0" presId="urn:microsoft.com/office/officeart/2018/2/layout/IconLabelList"/>
    <dgm:cxn modelId="{F3C7359C-15E0-48D1-892A-BCF82B7D8B10}" type="presParOf" srcId="{97CAEDD2-C8CE-4324-82CB-5BFA69F3FE56}" destId="{53D5B9EA-4EF4-4974-8BB0-BF026D058085}" srcOrd="2" destOrd="0" presId="urn:microsoft.com/office/officeart/2018/2/layout/IconLabelList"/>
    <dgm:cxn modelId="{0AC169B6-60BF-46E1-81F8-664CA25CE61E}" type="presParOf" srcId="{53D5B9EA-4EF4-4974-8BB0-BF026D058085}" destId="{AD2E4EBB-7BDA-4DFC-8484-6569282C6301}" srcOrd="0" destOrd="0" presId="urn:microsoft.com/office/officeart/2018/2/layout/IconLabelList"/>
    <dgm:cxn modelId="{EC2A9A69-9C42-424F-975F-FFC2B0D03194}" type="presParOf" srcId="{53D5B9EA-4EF4-4974-8BB0-BF026D058085}" destId="{D48A092C-3A27-43C0-BE8E-4D3C13821481}" srcOrd="1" destOrd="0" presId="urn:microsoft.com/office/officeart/2018/2/layout/IconLabelList"/>
    <dgm:cxn modelId="{A993317E-3606-4F6D-B711-832122692949}" type="presParOf" srcId="{53D5B9EA-4EF4-4974-8BB0-BF026D058085}" destId="{52730B90-C8BC-4968-8E79-0B70FD0370A4}" srcOrd="2" destOrd="0" presId="urn:microsoft.com/office/officeart/2018/2/layout/IconLabelList"/>
    <dgm:cxn modelId="{584EA65E-DBC2-42E3-91EA-A80BAA2FB352}" type="presParOf" srcId="{97CAEDD2-C8CE-4324-82CB-5BFA69F3FE56}" destId="{A8C6B3B6-D0F9-4DE4-A7B7-FDD11F71290A}" srcOrd="3" destOrd="0" presId="urn:microsoft.com/office/officeart/2018/2/layout/IconLabelList"/>
    <dgm:cxn modelId="{054DD4CF-3DC5-4ED2-A04F-53053C17E80F}" type="presParOf" srcId="{97CAEDD2-C8CE-4324-82CB-5BFA69F3FE56}" destId="{CE4885EA-8D0D-42F8-B23B-C58138E41665}" srcOrd="4" destOrd="0" presId="urn:microsoft.com/office/officeart/2018/2/layout/IconLabelList"/>
    <dgm:cxn modelId="{9BF03B39-4FF5-4791-B97D-89B7CB7E0D74}" type="presParOf" srcId="{CE4885EA-8D0D-42F8-B23B-C58138E41665}" destId="{4E03D812-878B-4FB6-9331-A542E8FA4B67}" srcOrd="0" destOrd="0" presId="urn:microsoft.com/office/officeart/2018/2/layout/IconLabelList"/>
    <dgm:cxn modelId="{B506E0A1-B45C-4019-8638-5A82E47C73EA}" type="presParOf" srcId="{CE4885EA-8D0D-42F8-B23B-C58138E41665}" destId="{55BD2747-82DD-467F-9256-A945C66BC3E0}" srcOrd="1" destOrd="0" presId="urn:microsoft.com/office/officeart/2018/2/layout/IconLabelList"/>
    <dgm:cxn modelId="{C7CB133B-5A1F-47A1-AD71-9C6AC1E04370}" type="presParOf" srcId="{CE4885EA-8D0D-42F8-B23B-C58138E41665}" destId="{0441C323-4456-4192-AC11-B51C743CE6A8}" srcOrd="2" destOrd="0" presId="urn:microsoft.com/office/officeart/2018/2/layout/IconLabelList"/>
    <dgm:cxn modelId="{13E88E59-93BB-4068-92CF-390FB5530A3B}" type="presParOf" srcId="{97CAEDD2-C8CE-4324-82CB-5BFA69F3FE56}" destId="{E957A538-97DF-43BD-973B-7401FEDE62DB}" srcOrd="5" destOrd="0" presId="urn:microsoft.com/office/officeart/2018/2/layout/IconLabelList"/>
    <dgm:cxn modelId="{7AEAB821-1807-41BB-945B-C31297569A66}" type="presParOf" srcId="{97CAEDD2-C8CE-4324-82CB-5BFA69F3FE56}" destId="{AEBF45C2-B58A-4B1F-8934-C28096D60559}" srcOrd="6" destOrd="0" presId="urn:microsoft.com/office/officeart/2018/2/layout/IconLabelList"/>
    <dgm:cxn modelId="{50164368-DDF9-4800-A9A8-98726450B8B2}" type="presParOf" srcId="{AEBF45C2-B58A-4B1F-8934-C28096D60559}" destId="{23CBE845-2E48-4500-B128-1133762E13A4}" srcOrd="0" destOrd="0" presId="urn:microsoft.com/office/officeart/2018/2/layout/IconLabelList"/>
    <dgm:cxn modelId="{64DB3073-83D8-4B06-9BF4-972FC7781B37}" type="presParOf" srcId="{AEBF45C2-B58A-4B1F-8934-C28096D60559}" destId="{388D71C7-537D-45B7-B3C7-C482CC3BCE46}" srcOrd="1" destOrd="0" presId="urn:microsoft.com/office/officeart/2018/2/layout/IconLabelList"/>
    <dgm:cxn modelId="{ED998F14-34FC-419F-90BC-9D0AB472723E}" type="presParOf" srcId="{AEBF45C2-B58A-4B1F-8934-C28096D60559}" destId="{2D3DDB65-6F54-452B-B3E8-450D0C9946A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384C8E-8DB9-4F88-89C5-D6945E7713DC}">
      <dsp:nvSpPr>
        <dsp:cNvPr id="0" name=""/>
        <dsp:cNvSpPr/>
      </dsp:nvSpPr>
      <dsp:spPr>
        <a:xfrm>
          <a:off x="0" y="67715"/>
          <a:ext cx="4605853" cy="6364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Module: BMHP6026 – Digital Transformation in the Health and Care Professions</a:t>
          </a:r>
        </a:p>
      </dsp:txBody>
      <dsp:txXfrm>
        <a:off x="31070" y="98785"/>
        <a:ext cx="4543713" cy="574340"/>
      </dsp:txXfrm>
    </dsp:sp>
    <dsp:sp modelId="{42855B7C-9E1F-4BC9-AF20-B483E0EE1A3D}">
      <dsp:nvSpPr>
        <dsp:cNvPr id="0" name=""/>
        <dsp:cNvSpPr/>
      </dsp:nvSpPr>
      <dsp:spPr>
        <a:xfrm>
          <a:off x="0" y="750275"/>
          <a:ext cx="4605853" cy="6364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Student: Tina C</a:t>
          </a:r>
          <a:r>
            <a:rPr lang="en-GB" sz="1600" kern="1200"/>
            <a:t>arpenter</a:t>
          </a:r>
          <a:endParaRPr lang="en-US" sz="1600" kern="1200"/>
        </a:p>
      </dsp:txBody>
      <dsp:txXfrm>
        <a:off x="31070" y="781345"/>
        <a:ext cx="4543713" cy="574340"/>
      </dsp:txXfrm>
    </dsp:sp>
    <dsp:sp modelId="{02F6A8A5-2E58-43C3-B813-32D3CB628067}">
      <dsp:nvSpPr>
        <dsp:cNvPr id="0" name=""/>
        <dsp:cNvSpPr/>
      </dsp:nvSpPr>
      <dsp:spPr>
        <a:xfrm>
          <a:off x="0" y="1432835"/>
          <a:ext cx="4605853" cy="6364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2309622</a:t>
          </a:r>
          <a:endParaRPr lang="en-US" sz="1600" kern="1200"/>
        </a:p>
      </dsp:txBody>
      <dsp:txXfrm>
        <a:off x="31070" y="1463905"/>
        <a:ext cx="4543713" cy="574340"/>
      </dsp:txXfrm>
    </dsp:sp>
    <dsp:sp modelId="{C63AF4A5-E6AD-4775-83D2-54663C319F87}">
      <dsp:nvSpPr>
        <dsp:cNvPr id="0" name=""/>
        <dsp:cNvSpPr/>
      </dsp:nvSpPr>
      <dsp:spPr>
        <a:xfrm>
          <a:off x="0" y="2115396"/>
          <a:ext cx="4605853" cy="6364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Lecturer: </a:t>
          </a:r>
          <a:r>
            <a:rPr lang="en-GB" sz="1600" kern="1200"/>
            <a:t>Martin Svejda</a:t>
          </a:r>
          <a:endParaRPr lang="en-US" sz="1600" kern="1200"/>
        </a:p>
      </dsp:txBody>
      <dsp:txXfrm>
        <a:off x="31070" y="2146466"/>
        <a:ext cx="4543713" cy="574340"/>
      </dsp:txXfrm>
    </dsp:sp>
    <dsp:sp modelId="{047FE09A-13CD-451B-A067-A70345CADE66}">
      <dsp:nvSpPr>
        <dsp:cNvPr id="0" name=""/>
        <dsp:cNvSpPr/>
      </dsp:nvSpPr>
      <dsp:spPr>
        <a:xfrm>
          <a:off x="0" y="2797956"/>
          <a:ext cx="4605853" cy="6364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Date: 9th November 2025</a:t>
          </a:r>
        </a:p>
      </dsp:txBody>
      <dsp:txXfrm>
        <a:off x="31070" y="2829026"/>
        <a:ext cx="4543713" cy="5743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40B5CB-AE6F-4FA2-AA64-83BBEC6F535E}">
      <dsp:nvSpPr>
        <dsp:cNvPr id="0" name=""/>
        <dsp:cNvSpPr/>
      </dsp:nvSpPr>
      <dsp:spPr>
        <a:xfrm>
          <a:off x="0" y="0"/>
          <a:ext cx="3694734" cy="84560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NHS App, launched in 2018, is a key digital transformation initiative.</a:t>
          </a:r>
        </a:p>
      </dsp:txBody>
      <dsp:txXfrm>
        <a:off x="24767" y="24767"/>
        <a:ext cx="2710805" cy="796072"/>
      </dsp:txXfrm>
    </dsp:sp>
    <dsp:sp modelId="{E068DF41-DABF-44EF-A952-19482FBC1C7C}">
      <dsp:nvSpPr>
        <dsp:cNvPr id="0" name=""/>
        <dsp:cNvSpPr/>
      </dsp:nvSpPr>
      <dsp:spPr>
        <a:xfrm>
          <a:off x="309434" y="999353"/>
          <a:ext cx="3694734" cy="84560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Provides access to health records, prescriptions, and appointment management.</a:t>
          </a:r>
        </a:p>
      </dsp:txBody>
      <dsp:txXfrm>
        <a:off x="334201" y="1024120"/>
        <a:ext cx="2786122" cy="796072"/>
      </dsp:txXfrm>
    </dsp:sp>
    <dsp:sp modelId="{925E93BF-0B6A-467D-9410-8BF665ED5A43}">
      <dsp:nvSpPr>
        <dsp:cNvPr id="0" name=""/>
        <dsp:cNvSpPr/>
      </dsp:nvSpPr>
      <dsp:spPr>
        <a:xfrm>
          <a:off x="614249" y="1998706"/>
          <a:ext cx="3694734" cy="84560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Supports NHS Long Term Plan goals for digital-first healthcare.</a:t>
          </a:r>
        </a:p>
      </dsp:txBody>
      <dsp:txXfrm>
        <a:off x="639016" y="2023473"/>
        <a:ext cx="2790740" cy="796072"/>
      </dsp:txXfrm>
    </dsp:sp>
    <dsp:sp modelId="{4C8BFE93-ECEB-4313-89A1-F4DEC3AF9540}">
      <dsp:nvSpPr>
        <dsp:cNvPr id="0" name=""/>
        <dsp:cNvSpPr/>
      </dsp:nvSpPr>
      <dsp:spPr>
        <a:xfrm>
          <a:off x="923683" y="2998059"/>
          <a:ext cx="3694734" cy="84560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Enhances self-management, efficiency, and patient engagement.</a:t>
          </a:r>
        </a:p>
      </dsp:txBody>
      <dsp:txXfrm>
        <a:off x="948450" y="3022826"/>
        <a:ext cx="2786122" cy="796072"/>
      </dsp:txXfrm>
    </dsp:sp>
    <dsp:sp modelId="{C54C8B54-9CFF-44F5-BA40-B5F3CC5814F7}">
      <dsp:nvSpPr>
        <dsp:cNvPr id="0" name=""/>
        <dsp:cNvSpPr/>
      </dsp:nvSpPr>
      <dsp:spPr>
        <a:xfrm>
          <a:off x="3145090" y="647657"/>
          <a:ext cx="549644" cy="54964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3268760" y="647657"/>
        <a:ext cx="302304" cy="413607"/>
      </dsp:txXfrm>
    </dsp:sp>
    <dsp:sp modelId="{EE7DD99A-1E45-4BA9-A3D7-3FC109A4890B}">
      <dsp:nvSpPr>
        <dsp:cNvPr id="0" name=""/>
        <dsp:cNvSpPr/>
      </dsp:nvSpPr>
      <dsp:spPr>
        <a:xfrm>
          <a:off x="3454524" y="1647010"/>
          <a:ext cx="549644" cy="54964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3578194" y="1647010"/>
        <a:ext cx="302304" cy="413607"/>
      </dsp:txXfrm>
    </dsp:sp>
    <dsp:sp modelId="{E6CE3BA0-3F5B-4F00-9FAF-81785BC05958}">
      <dsp:nvSpPr>
        <dsp:cNvPr id="0" name=""/>
        <dsp:cNvSpPr/>
      </dsp:nvSpPr>
      <dsp:spPr>
        <a:xfrm>
          <a:off x="3759339" y="2646364"/>
          <a:ext cx="549644" cy="54964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3883009" y="2646364"/>
        <a:ext cx="302304" cy="4136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3D3473-8373-4A10-8453-1DA927364538}">
      <dsp:nvSpPr>
        <dsp:cNvPr id="0" name=""/>
        <dsp:cNvSpPr/>
      </dsp:nvSpPr>
      <dsp:spPr>
        <a:xfrm>
          <a:off x="0" y="1440868"/>
          <a:ext cx="1298930" cy="8248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4F845A-36CC-404D-8E6F-BF72D9263889}">
      <dsp:nvSpPr>
        <dsp:cNvPr id="0" name=""/>
        <dsp:cNvSpPr/>
      </dsp:nvSpPr>
      <dsp:spPr>
        <a:xfrm>
          <a:off x="144325" y="1577977"/>
          <a:ext cx="1298930" cy="8248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Evaluate the impact of the NHS App on digital transformation.</a:t>
          </a:r>
        </a:p>
      </dsp:txBody>
      <dsp:txXfrm>
        <a:off x="168483" y="1602135"/>
        <a:ext cx="1250614" cy="776504"/>
      </dsp:txXfrm>
    </dsp:sp>
    <dsp:sp modelId="{045F536F-DA0F-4BBD-A4B8-46265130D39B}">
      <dsp:nvSpPr>
        <dsp:cNvPr id="0" name=""/>
        <dsp:cNvSpPr/>
      </dsp:nvSpPr>
      <dsp:spPr>
        <a:xfrm>
          <a:off x="1587581" y="1440868"/>
          <a:ext cx="1298930" cy="8248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675610-A665-47FF-BC8D-C3AAC8906956}">
      <dsp:nvSpPr>
        <dsp:cNvPr id="0" name=""/>
        <dsp:cNvSpPr/>
      </dsp:nvSpPr>
      <dsp:spPr>
        <a:xfrm>
          <a:off x="1731906" y="1577977"/>
          <a:ext cx="1298930" cy="8248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Assess benefits for service users and professionals.</a:t>
          </a:r>
        </a:p>
      </dsp:txBody>
      <dsp:txXfrm>
        <a:off x="1756064" y="1602135"/>
        <a:ext cx="1250614" cy="776504"/>
      </dsp:txXfrm>
    </dsp:sp>
    <dsp:sp modelId="{6FA90C5A-DEF7-4F17-94BE-99A45B9D040E}">
      <dsp:nvSpPr>
        <dsp:cNvPr id="0" name=""/>
        <dsp:cNvSpPr/>
      </dsp:nvSpPr>
      <dsp:spPr>
        <a:xfrm>
          <a:off x="3175162" y="1440868"/>
          <a:ext cx="1298930" cy="8248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69F17B-7617-4F30-AEAD-1A6D0E20EC1D}">
      <dsp:nvSpPr>
        <dsp:cNvPr id="0" name=""/>
        <dsp:cNvSpPr/>
      </dsp:nvSpPr>
      <dsp:spPr>
        <a:xfrm>
          <a:off x="3319487" y="1577977"/>
          <a:ext cx="1298930" cy="8248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Critically analyse the App using the SWOT framework.</a:t>
          </a:r>
        </a:p>
      </dsp:txBody>
      <dsp:txXfrm>
        <a:off x="3343645" y="1602135"/>
        <a:ext cx="1250614" cy="7765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170DF-6BE4-474E-8936-18583BB0E96D}">
      <dsp:nvSpPr>
        <dsp:cNvPr id="0" name=""/>
        <dsp:cNvSpPr/>
      </dsp:nvSpPr>
      <dsp:spPr>
        <a:xfrm>
          <a:off x="0" y="1379"/>
          <a:ext cx="62711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2F255F-A2B9-45ED-BA3A-A352D35B3F3A}">
      <dsp:nvSpPr>
        <dsp:cNvPr id="0" name=""/>
        <dsp:cNvSpPr/>
      </dsp:nvSpPr>
      <dsp:spPr>
        <a:xfrm>
          <a:off x="0" y="1379"/>
          <a:ext cx="6271150" cy="940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Reflects national shift toward digital health ecosystems.</a:t>
          </a:r>
        </a:p>
      </dsp:txBody>
      <dsp:txXfrm>
        <a:off x="0" y="1379"/>
        <a:ext cx="6271150" cy="940912"/>
      </dsp:txXfrm>
    </dsp:sp>
    <dsp:sp modelId="{F0028E04-1404-4FDD-AA96-9F8D3937E088}">
      <dsp:nvSpPr>
        <dsp:cNvPr id="0" name=""/>
        <dsp:cNvSpPr/>
      </dsp:nvSpPr>
      <dsp:spPr>
        <a:xfrm>
          <a:off x="0" y="942291"/>
          <a:ext cx="62711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27E54-C9FF-4CEA-9678-19A3CBDE4998}">
      <dsp:nvSpPr>
        <dsp:cNvPr id="0" name=""/>
        <dsp:cNvSpPr/>
      </dsp:nvSpPr>
      <dsp:spPr>
        <a:xfrm>
          <a:off x="0" y="942291"/>
          <a:ext cx="6271150" cy="940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Enables integration through data sharing.</a:t>
          </a:r>
        </a:p>
      </dsp:txBody>
      <dsp:txXfrm>
        <a:off x="0" y="942291"/>
        <a:ext cx="6271150" cy="940912"/>
      </dsp:txXfrm>
    </dsp:sp>
    <dsp:sp modelId="{F7F95AEA-2A52-4924-A001-EB67A847DC68}">
      <dsp:nvSpPr>
        <dsp:cNvPr id="0" name=""/>
        <dsp:cNvSpPr/>
      </dsp:nvSpPr>
      <dsp:spPr>
        <a:xfrm>
          <a:off x="0" y="1883204"/>
          <a:ext cx="62711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ABC1A-43A0-4AA6-8A53-9F95FC2C5EF9}">
      <dsp:nvSpPr>
        <dsp:cNvPr id="0" name=""/>
        <dsp:cNvSpPr/>
      </dsp:nvSpPr>
      <dsp:spPr>
        <a:xfrm>
          <a:off x="0" y="1883204"/>
          <a:ext cx="6271150" cy="940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Supports patient-centred and efficient care delivery.</a:t>
          </a:r>
        </a:p>
      </dsp:txBody>
      <dsp:txXfrm>
        <a:off x="0" y="1883204"/>
        <a:ext cx="6271150" cy="9409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B1A167-F874-497A-8E0F-4C5B024495BB}">
      <dsp:nvSpPr>
        <dsp:cNvPr id="0" name=""/>
        <dsp:cNvSpPr/>
      </dsp:nvSpPr>
      <dsp:spPr>
        <a:xfrm>
          <a:off x="0" y="868419"/>
          <a:ext cx="5391956" cy="5996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Strengths: Internal advantages.</a:t>
          </a:r>
        </a:p>
      </dsp:txBody>
      <dsp:txXfrm>
        <a:off x="29271" y="897690"/>
        <a:ext cx="5333414" cy="541083"/>
      </dsp:txXfrm>
    </dsp:sp>
    <dsp:sp modelId="{02615252-DDB9-482A-849C-666B699A4B55}">
      <dsp:nvSpPr>
        <dsp:cNvPr id="0" name=""/>
        <dsp:cNvSpPr/>
      </dsp:nvSpPr>
      <dsp:spPr>
        <a:xfrm>
          <a:off x="0" y="1540044"/>
          <a:ext cx="5391956" cy="599625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Weaknesses: Internal barriers.</a:t>
          </a:r>
        </a:p>
      </dsp:txBody>
      <dsp:txXfrm>
        <a:off x="29271" y="1569315"/>
        <a:ext cx="5333414" cy="541083"/>
      </dsp:txXfrm>
    </dsp:sp>
    <dsp:sp modelId="{153DA3A4-0F6E-4E9A-886E-37C5D4A7BE74}">
      <dsp:nvSpPr>
        <dsp:cNvPr id="0" name=""/>
        <dsp:cNvSpPr/>
      </dsp:nvSpPr>
      <dsp:spPr>
        <a:xfrm>
          <a:off x="0" y="2211669"/>
          <a:ext cx="5391956" cy="599625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Opportunities: External growth areas.</a:t>
          </a:r>
        </a:p>
      </dsp:txBody>
      <dsp:txXfrm>
        <a:off x="29271" y="2240940"/>
        <a:ext cx="5333414" cy="541083"/>
      </dsp:txXfrm>
    </dsp:sp>
    <dsp:sp modelId="{1CE56808-B4B6-4031-A201-C5CBC8F9BF60}">
      <dsp:nvSpPr>
        <dsp:cNvPr id="0" name=""/>
        <dsp:cNvSpPr/>
      </dsp:nvSpPr>
      <dsp:spPr>
        <a:xfrm>
          <a:off x="0" y="2883294"/>
          <a:ext cx="5391956" cy="599625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Threats: External risks.</a:t>
          </a:r>
        </a:p>
      </dsp:txBody>
      <dsp:txXfrm>
        <a:off x="29271" y="2912565"/>
        <a:ext cx="5333414" cy="5410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080299-4D8B-4015-A34E-1F05ECFC7407}">
      <dsp:nvSpPr>
        <dsp:cNvPr id="0" name=""/>
        <dsp:cNvSpPr/>
      </dsp:nvSpPr>
      <dsp:spPr>
        <a:xfrm>
          <a:off x="465" y="30914"/>
          <a:ext cx="1816271" cy="10897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Empowers patients with access and booking tools.</a:t>
          </a:r>
        </a:p>
      </dsp:txBody>
      <dsp:txXfrm>
        <a:off x="465" y="30914"/>
        <a:ext cx="1816271" cy="1089763"/>
      </dsp:txXfrm>
    </dsp:sp>
    <dsp:sp modelId="{3C7C5D2B-7B99-4100-9E5A-73DAA3FB8BE4}">
      <dsp:nvSpPr>
        <dsp:cNvPr id="0" name=""/>
        <dsp:cNvSpPr/>
      </dsp:nvSpPr>
      <dsp:spPr>
        <a:xfrm>
          <a:off x="1998364" y="30914"/>
          <a:ext cx="1816271" cy="10897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Reduces admin workload for GPs.</a:t>
          </a:r>
        </a:p>
      </dsp:txBody>
      <dsp:txXfrm>
        <a:off x="1998364" y="30914"/>
        <a:ext cx="1816271" cy="1089763"/>
      </dsp:txXfrm>
    </dsp:sp>
    <dsp:sp modelId="{A8DF6295-A2F7-4D11-A85E-BA552E49B630}">
      <dsp:nvSpPr>
        <dsp:cNvPr id="0" name=""/>
        <dsp:cNvSpPr/>
      </dsp:nvSpPr>
      <dsp:spPr>
        <a:xfrm>
          <a:off x="465" y="1302304"/>
          <a:ext cx="1816271" cy="10897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Improves medication management.</a:t>
          </a:r>
        </a:p>
      </dsp:txBody>
      <dsp:txXfrm>
        <a:off x="465" y="1302304"/>
        <a:ext cx="1816271" cy="1089763"/>
      </dsp:txXfrm>
    </dsp:sp>
    <dsp:sp modelId="{695F3C03-9E65-4A3C-87AF-FCE61A7E4270}">
      <dsp:nvSpPr>
        <dsp:cNvPr id="0" name=""/>
        <dsp:cNvSpPr/>
      </dsp:nvSpPr>
      <dsp:spPr>
        <a:xfrm>
          <a:off x="1998364" y="1302304"/>
          <a:ext cx="1816271" cy="10897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Builds trust and transparency.</a:t>
          </a:r>
        </a:p>
      </dsp:txBody>
      <dsp:txXfrm>
        <a:off x="1998364" y="1302304"/>
        <a:ext cx="1816271" cy="1089763"/>
      </dsp:txXfrm>
    </dsp:sp>
    <dsp:sp modelId="{941F89C1-CA18-46B6-993C-3CBE160A1C47}">
      <dsp:nvSpPr>
        <dsp:cNvPr id="0" name=""/>
        <dsp:cNvSpPr/>
      </dsp:nvSpPr>
      <dsp:spPr>
        <a:xfrm>
          <a:off x="999415" y="2573695"/>
          <a:ext cx="1816271" cy="10897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Enhances professional–patient communication.</a:t>
          </a:r>
        </a:p>
      </dsp:txBody>
      <dsp:txXfrm>
        <a:off x="999415" y="2573695"/>
        <a:ext cx="1816271" cy="108976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0C264C-2E97-4B03-BB22-5CF2C1B43CB0}">
      <dsp:nvSpPr>
        <dsp:cNvPr id="0" name=""/>
        <dsp:cNvSpPr/>
      </dsp:nvSpPr>
      <dsp:spPr>
        <a:xfrm>
          <a:off x="0" y="116256"/>
          <a:ext cx="1818756" cy="109125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Digital exclusion among older adults.</a:t>
          </a:r>
        </a:p>
      </dsp:txBody>
      <dsp:txXfrm>
        <a:off x="0" y="116256"/>
        <a:ext cx="1818756" cy="1091253"/>
      </dsp:txXfrm>
    </dsp:sp>
    <dsp:sp modelId="{58209413-4699-4380-9664-AED2793EE87C}">
      <dsp:nvSpPr>
        <dsp:cNvPr id="0" name=""/>
        <dsp:cNvSpPr/>
      </dsp:nvSpPr>
      <dsp:spPr>
        <a:xfrm>
          <a:off x="2000632" y="116256"/>
          <a:ext cx="1818756" cy="109125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Technical and usability issues.</a:t>
          </a:r>
        </a:p>
      </dsp:txBody>
      <dsp:txXfrm>
        <a:off x="2000632" y="116256"/>
        <a:ext cx="1818756" cy="1091253"/>
      </dsp:txXfrm>
    </dsp:sp>
    <dsp:sp modelId="{E670EF29-D648-4E8E-86C5-EC267E5FF792}">
      <dsp:nvSpPr>
        <dsp:cNvPr id="0" name=""/>
        <dsp:cNvSpPr/>
      </dsp:nvSpPr>
      <dsp:spPr>
        <a:xfrm>
          <a:off x="4001264" y="116256"/>
          <a:ext cx="1818756" cy="109125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Overreliance on digital systems.</a:t>
          </a:r>
        </a:p>
      </dsp:txBody>
      <dsp:txXfrm>
        <a:off x="4001264" y="116256"/>
        <a:ext cx="1818756" cy="1091253"/>
      </dsp:txXfrm>
    </dsp:sp>
    <dsp:sp modelId="{CB709A63-ABBC-4345-9149-14A729CAC4D8}">
      <dsp:nvSpPr>
        <dsp:cNvPr id="0" name=""/>
        <dsp:cNvSpPr/>
      </dsp:nvSpPr>
      <dsp:spPr>
        <a:xfrm>
          <a:off x="1000316" y="1389385"/>
          <a:ext cx="1818756" cy="109125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Privacy and security concerns.</a:t>
          </a:r>
        </a:p>
      </dsp:txBody>
      <dsp:txXfrm>
        <a:off x="1000316" y="1389385"/>
        <a:ext cx="1818756" cy="1091253"/>
      </dsp:txXfrm>
    </dsp:sp>
    <dsp:sp modelId="{A85C52B2-0A16-48AE-B2DC-B3155C29EDF3}">
      <dsp:nvSpPr>
        <dsp:cNvPr id="0" name=""/>
        <dsp:cNvSpPr/>
      </dsp:nvSpPr>
      <dsp:spPr>
        <a:xfrm>
          <a:off x="3000948" y="1389385"/>
          <a:ext cx="1818756" cy="109125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Resistance from professionals.</a:t>
          </a:r>
        </a:p>
      </dsp:txBody>
      <dsp:txXfrm>
        <a:off x="3000948" y="1389385"/>
        <a:ext cx="1818756" cy="10912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E0EFE4-7F25-4ED5-8FBB-2A089337B487}">
      <dsp:nvSpPr>
        <dsp:cNvPr id="0" name=""/>
        <dsp:cNvSpPr/>
      </dsp:nvSpPr>
      <dsp:spPr>
        <a:xfrm>
          <a:off x="0" y="40243"/>
          <a:ext cx="3285269" cy="197116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/>
            <a:t>• Integration with social care and mental health.</a:t>
          </a:r>
        </a:p>
      </dsp:txBody>
      <dsp:txXfrm>
        <a:off x="0" y="40243"/>
        <a:ext cx="3285269" cy="1971161"/>
      </dsp:txXfrm>
    </dsp:sp>
    <dsp:sp modelId="{31ECAC66-9042-454C-8FB7-64A877680178}">
      <dsp:nvSpPr>
        <dsp:cNvPr id="0" name=""/>
        <dsp:cNvSpPr/>
      </dsp:nvSpPr>
      <dsp:spPr>
        <a:xfrm>
          <a:off x="3613796" y="40243"/>
          <a:ext cx="3285269" cy="197116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/>
            <a:t>• Use of AI and analytics for insights.</a:t>
          </a:r>
        </a:p>
      </dsp:txBody>
      <dsp:txXfrm>
        <a:off x="3613796" y="40243"/>
        <a:ext cx="3285269" cy="1971161"/>
      </dsp:txXfrm>
    </dsp:sp>
    <dsp:sp modelId="{6DC431C2-A4D5-4D29-9ED5-09D12EFDE0BA}">
      <dsp:nvSpPr>
        <dsp:cNvPr id="0" name=""/>
        <dsp:cNvSpPr/>
      </dsp:nvSpPr>
      <dsp:spPr>
        <a:xfrm>
          <a:off x="7227592" y="40243"/>
          <a:ext cx="3285269" cy="197116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/>
            <a:t>• Improved patient self-management.</a:t>
          </a:r>
        </a:p>
      </dsp:txBody>
      <dsp:txXfrm>
        <a:off x="7227592" y="40243"/>
        <a:ext cx="3285269" cy="1971161"/>
      </dsp:txXfrm>
    </dsp:sp>
    <dsp:sp modelId="{9387D5E0-FE88-4411-9D78-E4B7E38D5A18}">
      <dsp:nvSpPr>
        <dsp:cNvPr id="0" name=""/>
        <dsp:cNvSpPr/>
      </dsp:nvSpPr>
      <dsp:spPr>
        <a:xfrm>
          <a:off x="1806898" y="2339932"/>
          <a:ext cx="3285269" cy="197116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/>
            <a:t>• Promotion of digital literacy.</a:t>
          </a:r>
        </a:p>
      </dsp:txBody>
      <dsp:txXfrm>
        <a:off x="1806898" y="2339932"/>
        <a:ext cx="3285269" cy="1971161"/>
      </dsp:txXfrm>
    </dsp:sp>
    <dsp:sp modelId="{AA83E2AF-9F6B-44E9-BEB5-EC4449815CEC}">
      <dsp:nvSpPr>
        <dsp:cNvPr id="0" name=""/>
        <dsp:cNvSpPr/>
      </dsp:nvSpPr>
      <dsp:spPr>
        <a:xfrm>
          <a:off x="5420694" y="2339932"/>
          <a:ext cx="3285269" cy="1971161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/>
            <a:t>• Greater collaboration across health systems.</a:t>
          </a:r>
        </a:p>
      </dsp:txBody>
      <dsp:txXfrm>
        <a:off x="5420694" y="2339932"/>
        <a:ext cx="3285269" cy="197116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579899-5E54-4746-A163-A0E2AE04AC49}">
      <dsp:nvSpPr>
        <dsp:cNvPr id="0" name=""/>
        <dsp:cNvSpPr/>
      </dsp:nvSpPr>
      <dsp:spPr>
        <a:xfrm>
          <a:off x="0" y="339327"/>
          <a:ext cx="1856890" cy="111413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Cybersecurity risks.</a:t>
          </a:r>
        </a:p>
      </dsp:txBody>
      <dsp:txXfrm>
        <a:off x="0" y="339327"/>
        <a:ext cx="1856890" cy="1114134"/>
      </dsp:txXfrm>
    </dsp:sp>
    <dsp:sp modelId="{6B1C1F79-5485-4830-9A08-55CFDCDDEB18}">
      <dsp:nvSpPr>
        <dsp:cNvPr id="0" name=""/>
        <dsp:cNvSpPr/>
      </dsp:nvSpPr>
      <dsp:spPr>
        <a:xfrm>
          <a:off x="2042580" y="339327"/>
          <a:ext cx="1856890" cy="111413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Budget constraints.</a:t>
          </a:r>
        </a:p>
      </dsp:txBody>
      <dsp:txXfrm>
        <a:off x="2042580" y="339327"/>
        <a:ext cx="1856890" cy="1114134"/>
      </dsp:txXfrm>
    </dsp:sp>
    <dsp:sp modelId="{BE3819A6-3A18-4E3B-A60F-03E7FDCA7E3C}">
      <dsp:nvSpPr>
        <dsp:cNvPr id="0" name=""/>
        <dsp:cNvSpPr/>
      </dsp:nvSpPr>
      <dsp:spPr>
        <a:xfrm>
          <a:off x="4085160" y="339327"/>
          <a:ext cx="1856890" cy="111413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Inequalities in access.</a:t>
          </a:r>
        </a:p>
      </dsp:txBody>
      <dsp:txXfrm>
        <a:off x="4085160" y="339327"/>
        <a:ext cx="1856890" cy="1114134"/>
      </dsp:txXfrm>
    </dsp:sp>
    <dsp:sp modelId="{8C826696-0D72-4DC6-A119-669B75294890}">
      <dsp:nvSpPr>
        <dsp:cNvPr id="0" name=""/>
        <dsp:cNvSpPr/>
      </dsp:nvSpPr>
      <dsp:spPr>
        <a:xfrm>
          <a:off x="1021290" y="1639151"/>
          <a:ext cx="1856890" cy="111413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Staff burnout from tech overload.</a:t>
          </a:r>
        </a:p>
      </dsp:txBody>
      <dsp:txXfrm>
        <a:off x="1021290" y="1639151"/>
        <a:ext cx="1856890" cy="1114134"/>
      </dsp:txXfrm>
    </dsp:sp>
    <dsp:sp modelId="{F8DBC051-91E8-4199-AC61-E096D08EDA8E}">
      <dsp:nvSpPr>
        <dsp:cNvPr id="0" name=""/>
        <dsp:cNvSpPr/>
      </dsp:nvSpPr>
      <dsp:spPr>
        <a:xfrm>
          <a:off x="3063870" y="1639151"/>
          <a:ext cx="1856890" cy="111413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Public mistrust in data sharing.</a:t>
          </a:r>
        </a:p>
      </dsp:txBody>
      <dsp:txXfrm>
        <a:off x="3063870" y="1639151"/>
        <a:ext cx="1856890" cy="11141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B8F852-17CC-462D-A4EF-9402CB9DABD3}">
      <dsp:nvSpPr>
        <dsp:cNvPr id="0" name=""/>
        <dsp:cNvSpPr/>
      </dsp:nvSpPr>
      <dsp:spPr>
        <a:xfrm>
          <a:off x="0" y="42290"/>
          <a:ext cx="4605853" cy="62361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Autonomy and convenience.</a:t>
          </a:r>
        </a:p>
      </dsp:txBody>
      <dsp:txXfrm>
        <a:off x="30442" y="72732"/>
        <a:ext cx="4544969" cy="562726"/>
      </dsp:txXfrm>
    </dsp:sp>
    <dsp:sp modelId="{694A6D11-9BEA-432C-9FE2-CBEA612AD8A2}">
      <dsp:nvSpPr>
        <dsp:cNvPr id="0" name=""/>
        <dsp:cNvSpPr/>
      </dsp:nvSpPr>
      <dsp:spPr>
        <a:xfrm>
          <a:off x="0" y="740780"/>
          <a:ext cx="4605853" cy="62361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Shared decision-making.</a:t>
          </a:r>
        </a:p>
      </dsp:txBody>
      <dsp:txXfrm>
        <a:off x="30442" y="771222"/>
        <a:ext cx="4544969" cy="562726"/>
      </dsp:txXfrm>
    </dsp:sp>
    <dsp:sp modelId="{5AE24062-089C-4384-87E7-30E76B3A487C}">
      <dsp:nvSpPr>
        <dsp:cNvPr id="0" name=""/>
        <dsp:cNvSpPr/>
      </dsp:nvSpPr>
      <dsp:spPr>
        <a:xfrm>
          <a:off x="0" y="1439270"/>
          <a:ext cx="4605853" cy="62361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Reduced waiting times.</a:t>
          </a:r>
        </a:p>
      </dsp:txBody>
      <dsp:txXfrm>
        <a:off x="30442" y="1469712"/>
        <a:ext cx="4544969" cy="562726"/>
      </dsp:txXfrm>
    </dsp:sp>
    <dsp:sp modelId="{8AE71F26-683B-4FB8-B161-439EE52550F1}">
      <dsp:nvSpPr>
        <dsp:cNvPr id="0" name=""/>
        <dsp:cNvSpPr/>
      </dsp:nvSpPr>
      <dsp:spPr>
        <a:xfrm>
          <a:off x="0" y="2137761"/>
          <a:ext cx="4605853" cy="62361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Improved continuity of care.</a:t>
          </a:r>
        </a:p>
      </dsp:txBody>
      <dsp:txXfrm>
        <a:off x="30442" y="2168203"/>
        <a:ext cx="4544969" cy="562726"/>
      </dsp:txXfrm>
    </dsp:sp>
    <dsp:sp modelId="{F7C6341D-F704-4FB6-87EB-66E5F3A8ED97}">
      <dsp:nvSpPr>
        <dsp:cNvPr id="0" name=""/>
        <dsp:cNvSpPr/>
      </dsp:nvSpPr>
      <dsp:spPr>
        <a:xfrm>
          <a:off x="0" y="2836251"/>
          <a:ext cx="4605853" cy="62361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But digital exclusion persists.</a:t>
          </a:r>
        </a:p>
      </dsp:txBody>
      <dsp:txXfrm>
        <a:off x="30442" y="2866693"/>
        <a:ext cx="4544969" cy="56272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2AEE13-3905-4948-997D-D613844839E4}">
      <dsp:nvSpPr>
        <dsp:cNvPr id="0" name=""/>
        <dsp:cNvSpPr/>
      </dsp:nvSpPr>
      <dsp:spPr>
        <a:xfrm>
          <a:off x="0" y="32575"/>
          <a:ext cx="6271150" cy="5036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Less admin workload.</a:t>
          </a:r>
        </a:p>
      </dsp:txBody>
      <dsp:txXfrm>
        <a:off x="24588" y="57163"/>
        <a:ext cx="6221974" cy="454509"/>
      </dsp:txXfrm>
    </dsp:sp>
    <dsp:sp modelId="{E7898231-8E5E-48C5-9373-45D4054C4367}">
      <dsp:nvSpPr>
        <dsp:cNvPr id="0" name=""/>
        <dsp:cNvSpPr/>
      </dsp:nvSpPr>
      <dsp:spPr>
        <a:xfrm>
          <a:off x="0" y="596740"/>
          <a:ext cx="6271150" cy="5036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Data-driven decision-making.</a:t>
          </a:r>
        </a:p>
      </dsp:txBody>
      <dsp:txXfrm>
        <a:off x="24588" y="621328"/>
        <a:ext cx="6221974" cy="454509"/>
      </dsp:txXfrm>
    </dsp:sp>
    <dsp:sp modelId="{5093D4E8-79B8-46CE-AB9A-25C85986A156}">
      <dsp:nvSpPr>
        <dsp:cNvPr id="0" name=""/>
        <dsp:cNvSpPr/>
      </dsp:nvSpPr>
      <dsp:spPr>
        <a:xfrm>
          <a:off x="0" y="1160905"/>
          <a:ext cx="6271150" cy="50368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Upskilling opportunities.</a:t>
          </a:r>
        </a:p>
      </dsp:txBody>
      <dsp:txXfrm>
        <a:off x="24588" y="1185493"/>
        <a:ext cx="6221974" cy="454509"/>
      </dsp:txXfrm>
    </dsp:sp>
    <dsp:sp modelId="{4A5221CE-2A00-435C-ABA7-46135A8AF874}">
      <dsp:nvSpPr>
        <dsp:cNvPr id="0" name=""/>
        <dsp:cNvSpPr/>
      </dsp:nvSpPr>
      <dsp:spPr>
        <a:xfrm>
          <a:off x="0" y="1725070"/>
          <a:ext cx="6271150" cy="5036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Adaptation challenges.</a:t>
          </a:r>
        </a:p>
      </dsp:txBody>
      <dsp:txXfrm>
        <a:off x="24588" y="1749658"/>
        <a:ext cx="6221974" cy="454509"/>
      </dsp:txXfrm>
    </dsp:sp>
    <dsp:sp modelId="{061F0B28-965A-43B6-A6F3-A9EF3816A395}">
      <dsp:nvSpPr>
        <dsp:cNvPr id="0" name=""/>
        <dsp:cNvSpPr/>
      </dsp:nvSpPr>
      <dsp:spPr>
        <a:xfrm>
          <a:off x="0" y="2289235"/>
          <a:ext cx="6271150" cy="50368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Need for ongoing support.</a:t>
          </a:r>
        </a:p>
      </dsp:txBody>
      <dsp:txXfrm>
        <a:off x="24588" y="2313823"/>
        <a:ext cx="6221974" cy="45450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EEA27-A26E-4478-B82B-3EC3261643FE}">
      <dsp:nvSpPr>
        <dsp:cNvPr id="0" name=""/>
        <dsp:cNvSpPr/>
      </dsp:nvSpPr>
      <dsp:spPr>
        <a:xfrm>
          <a:off x="1060942" y="193293"/>
          <a:ext cx="691347" cy="6913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344372-AF5C-4F23-BCA1-296C55F11B86}">
      <dsp:nvSpPr>
        <dsp:cNvPr id="0" name=""/>
        <dsp:cNvSpPr/>
      </dsp:nvSpPr>
      <dsp:spPr>
        <a:xfrm>
          <a:off x="638452" y="1115260"/>
          <a:ext cx="1536328" cy="614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NHS App demonstrates NHS digital success.</a:t>
          </a:r>
        </a:p>
      </dsp:txBody>
      <dsp:txXfrm>
        <a:off x="638452" y="1115260"/>
        <a:ext cx="1536328" cy="614531"/>
      </dsp:txXfrm>
    </dsp:sp>
    <dsp:sp modelId="{AD2E4EBB-7BDA-4DFC-8484-6569282C6301}">
      <dsp:nvSpPr>
        <dsp:cNvPr id="0" name=""/>
        <dsp:cNvSpPr/>
      </dsp:nvSpPr>
      <dsp:spPr>
        <a:xfrm>
          <a:off x="2866127" y="193293"/>
          <a:ext cx="691347" cy="6913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30B90-C8BC-4968-8E79-0B70FD0370A4}">
      <dsp:nvSpPr>
        <dsp:cNvPr id="0" name=""/>
        <dsp:cNvSpPr/>
      </dsp:nvSpPr>
      <dsp:spPr>
        <a:xfrm>
          <a:off x="2443637" y="1115260"/>
          <a:ext cx="1536328" cy="614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Enhances service delivery and user experience.</a:t>
          </a:r>
        </a:p>
      </dsp:txBody>
      <dsp:txXfrm>
        <a:off x="2443637" y="1115260"/>
        <a:ext cx="1536328" cy="614531"/>
      </dsp:txXfrm>
    </dsp:sp>
    <dsp:sp modelId="{4E03D812-878B-4FB6-9331-A542E8FA4B67}">
      <dsp:nvSpPr>
        <dsp:cNvPr id="0" name=""/>
        <dsp:cNvSpPr/>
      </dsp:nvSpPr>
      <dsp:spPr>
        <a:xfrm>
          <a:off x="1060942" y="2113874"/>
          <a:ext cx="691347" cy="6913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41C323-4456-4192-AC11-B51C743CE6A8}">
      <dsp:nvSpPr>
        <dsp:cNvPr id="0" name=""/>
        <dsp:cNvSpPr/>
      </dsp:nvSpPr>
      <dsp:spPr>
        <a:xfrm>
          <a:off x="638452" y="3035841"/>
          <a:ext cx="1536328" cy="614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Balance innovation with equity and ethics.</a:t>
          </a:r>
        </a:p>
      </dsp:txBody>
      <dsp:txXfrm>
        <a:off x="638452" y="3035841"/>
        <a:ext cx="1536328" cy="614531"/>
      </dsp:txXfrm>
    </dsp:sp>
    <dsp:sp modelId="{23CBE845-2E48-4500-B128-1133762E13A4}">
      <dsp:nvSpPr>
        <dsp:cNvPr id="0" name=""/>
        <dsp:cNvSpPr/>
      </dsp:nvSpPr>
      <dsp:spPr>
        <a:xfrm>
          <a:off x="2866127" y="2113874"/>
          <a:ext cx="691347" cy="6913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3DDB65-6F54-452B-B3E8-450D0C9946A9}">
      <dsp:nvSpPr>
        <dsp:cNvPr id="0" name=""/>
        <dsp:cNvSpPr/>
      </dsp:nvSpPr>
      <dsp:spPr>
        <a:xfrm>
          <a:off x="2443637" y="3035841"/>
          <a:ext cx="1536328" cy="614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Model for future UK digital healthcare.</a:t>
          </a:r>
        </a:p>
      </dsp:txBody>
      <dsp:txXfrm>
        <a:off x="2443637" y="3035841"/>
        <a:ext cx="1536328" cy="6145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2A85BC-50AC-46D2-BA0A-DB5146056496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B1611F-BF92-4C45-A71B-4310D7EBEF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952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B1611F-BF92-4C45-A71B-4310D7EBEF4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487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jp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s://subjectguides.york.ac.uk/health-sciences/resources" TargetMode="External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www.flickr.com/photos/134647712@N07/21062752036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3.jp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hyperlink" Target="https://www.flickr.com/photos/134647712@N07/21062752036/" TargetMode="External"/><Relationship Id="rId9" Type="http://schemas.microsoft.com/office/2007/relationships/diagramDrawing" Target="../diagrams/drawin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accessgovernment.org/why-sustainable-nhs-international-recruitment-matters/182071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7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hyperlink" Target="https://cdto.wiki/%D0%A6%D0%B8%D1%84%D1%80%D0%BE%D0%B2%D0%B0%D1%8F_%D1%82%D1%80%D0%B0%D0%BD%D1%81%D1%84%D0%BE%D1%80%D0%BC%D0%B0%D1%86%D0%B8%D1%8F_%D0%BE%D1%82%D1%80%D0%B0%D1%81%D0%BB%D0%B5%D0%B9_(%D1%82%D0%B5%D0%BC%D0%B0)" TargetMode="External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hyperlink" Target="https://www.bmj.com/content/370/bmj.m3164" TargetMode="External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10.jpeg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hyperlink" Target="https://www.deviantart.com/advanceddefense/art/Mr-Seaman-488629640" TargetMode="External"/><Relationship Id="rId7" Type="http://schemas.openxmlformats.org/officeDocument/2006/relationships/diagramColors" Target="../diagrams/colors7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hyperlink" Target="https://www.openaccessgovernment.org/more-on-digital-transformation-in-the-nhs/172083/" TargetMode="External"/><Relationship Id="rId7" Type="http://schemas.openxmlformats.org/officeDocument/2006/relationships/diagramColors" Target="../diagrams/colors8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image" Target="../media/image14.png"/><Relationship Id="rId7" Type="http://schemas.openxmlformats.org/officeDocument/2006/relationships/diagramQuickStyle" Target="../diagrams/quickStyle9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hyperlink" Target="https://www.enago.com/academy/scientific-misconduct-and-data-manipulation-with-ai/" TargetMode="External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image" Target="../media/image16.jpg"/><Relationship Id="rId7" Type="http://schemas.openxmlformats.org/officeDocument/2006/relationships/diagramQuickStyle" Target="../diagrams/quickStyle10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4" Type="http://schemas.openxmlformats.org/officeDocument/2006/relationships/hyperlink" Target="https://www.geograph.org.uk/photo/4865610" TargetMode="External"/><Relationship Id="rId9" Type="http://schemas.microsoft.com/office/2007/relationships/diagramDrawing" Target="../diagrams/drawing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image" Target="../media/image18.jpg"/><Relationship Id="rId7" Type="http://schemas.openxmlformats.org/officeDocument/2006/relationships/diagramQuickStyle" Target="../diagrams/quickStyle11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4" Type="http://schemas.openxmlformats.org/officeDocument/2006/relationships/hyperlink" Target="https://www.economicsobservatory.com/do-we-make-informed-decisions-when-sharing-our-personal-data" TargetMode="External"/><Relationship Id="rId9" Type="http://schemas.microsoft.com/office/2007/relationships/diagramDrawing" Target="../diagrams/drawing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hyperlink" Target="https://www.flickr.com/photos/134647712@N07/21062752036/" TargetMode="External"/><Relationship Id="rId7" Type="http://schemas.openxmlformats.org/officeDocument/2006/relationships/diagramColors" Target="../diagrams/colors12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hyperlink" Target="https://creativecommons.org/licenses/by/3.0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4F2FC05-7D27-410F-BDA9-ADF483136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466" y="633619"/>
            <a:ext cx="5456396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79" y="978408"/>
            <a:ext cx="4605852" cy="1106424"/>
          </a:xfrm>
        </p:spPr>
        <p:txBody>
          <a:bodyPr>
            <a:normAutofit/>
          </a:bodyPr>
          <a:lstStyle/>
          <a:p>
            <a:pPr>
              <a:defRPr b="1">
                <a:solidFill>
                  <a:srgbClr val="003399"/>
                </a:solidFill>
              </a:defRPr>
            </a:pPr>
            <a:r>
              <a:rPr lang="en-US" sz="2700"/>
              <a:t>Digital Transformation in Health and Care: The NHS App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475" y="1181536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227" y="2185416"/>
            <a:ext cx="4445326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close-up of a blue background&#10;&#10;AI-generated content may be incorrect.">
            <a:extLst>
              <a:ext uri="{FF2B5EF4-FFF2-40B4-BE49-F238E27FC236}">
                <a16:creationId xmlns:a16="http://schemas.microsoft.com/office/drawing/2014/main" id="{4C9D8A0A-2A76-7123-2B9D-14F37C1DCF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363"/>
          <a:stretch>
            <a:fillRect/>
          </a:stretch>
        </p:blipFill>
        <p:spPr>
          <a:xfrm>
            <a:off x="6322951" y="10"/>
            <a:ext cx="5456396" cy="3337549"/>
          </a:xfrm>
          <a:prstGeom prst="rect">
            <a:avLst/>
          </a:prstGeom>
        </p:spPr>
      </p:pic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AFA3A1F7-237A-EF3B-084F-D852363A9C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09" r="-1" b="-1"/>
          <a:stretch>
            <a:fillRect/>
          </a:stretch>
        </p:blipFill>
        <p:spPr>
          <a:xfrm>
            <a:off x="6322942" y="3520439"/>
            <a:ext cx="5456396" cy="3337561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97E0CF-B836-D00D-BCCD-9C42A90F9F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4243200"/>
              </p:ext>
            </p:extLst>
          </p:nvPr>
        </p:nvGraphicFramePr>
        <p:xfrm>
          <a:off x="841026" y="2368296"/>
          <a:ext cx="4605853" cy="3502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2" y="365125"/>
            <a:ext cx="5249949" cy="1807305"/>
          </a:xfrm>
        </p:spPr>
        <p:txBody>
          <a:bodyPr>
            <a:normAutofit/>
          </a:bodyPr>
          <a:lstStyle/>
          <a:p>
            <a:pPr>
              <a:defRPr b="1">
                <a:solidFill>
                  <a:srgbClr val="003399"/>
                </a:solidFill>
              </a:defRPr>
            </a:pPr>
            <a:r>
              <a:rPr lang="en-GB"/>
              <a:t>Introduction</a:t>
            </a:r>
          </a:p>
        </p:txBody>
      </p:sp>
      <p:pic>
        <p:nvPicPr>
          <p:cNvPr id="7" name="Picture 6" descr="A close-up of a cell phone&#10;&#10;AI-generated content may be incorrect.">
            <a:extLst>
              <a:ext uri="{FF2B5EF4-FFF2-40B4-BE49-F238E27FC236}">
                <a16:creationId xmlns:a16="http://schemas.microsoft.com/office/drawing/2014/main" id="{42CDB8E9-8915-8008-F176-51FCAB7A5F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678" r="1" b="1"/>
          <a:stretch>
            <a:fillRect/>
          </a:stretch>
        </p:blipFill>
        <p:spPr>
          <a:xfrm>
            <a:off x="6227592" y="10"/>
            <a:ext cx="5961233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7DABFAE4-934B-4E49-1FD1-BE6504B745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4198425"/>
              </p:ext>
            </p:extLst>
          </p:nvPr>
        </p:nvGraphicFramePr>
        <p:xfrm>
          <a:off x="837981" y="2333297"/>
          <a:ext cx="4618418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2" y="365125"/>
            <a:ext cx="5249949" cy="1807305"/>
          </a:xfrm>
        </p:spPr>
        <p:txBody>
          <a:bodyPr>
            <a:normAutofit/>
          </a:bodyPr>
          <a:lstStyle/>
          <a:p>
            <a:pPr>
              <a:defRPr b="1">
                <a:solidFill>
                  <a:srgbClr val="003399"/>
                </a:solidFill>
              </a:defRPr>
            </a:pPr>
            <a:r>
              <a:rPr lang="en-GB"/>
              <a:t>Aim of the Presentation</a:t>
            </a:r>
          </a:p>
        </p:txBody>
      </p:sp>
      <p:pic>
        <p:nvPicPr>
          <p:cNvPr id="6" name="Picture 5" descr="A close-up of a cell phone&#10;&#10;AI-generated content may be incorrect.">
            <a:extLst>
              <a:ext uri="{FF2B5EF4-FFF2-40B4-BE49-F238E27FC236}">
                <a16:creationId xmlns:a16="http://schemas.microsoft.com/office/drawing/2014/main" id="{395690F9-DD6A-25AA-6B98-71DA56E885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7678" r="1" b="1"/>
          <a:stretch>
            <a:fillRect/>
          </a:stretch>
        </p:blipFill>
        <p:spPr>
          <a:xfrm>
            <a:off x="6227592" y="10"/>
            <a:ext cx="5961233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FB010C-39BD-C6C8-3CDD-419C8A1E2E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8903428"/>
              </p:ext>
            </p:extLst>
          </p:nvPr>
        </p:nvGraphicFramePr>
        <p:xfrm>
          <a:off x="837981" y="2333297"/>
          <a:ext cx="4618418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medical professionals walking down a hallway">
            <a:extLst>
              <a:ext uri="{FF2B5EF4-FFF2-40B4-BE49-F238E27FC236}">
                <a16:creationId xmlns:a16="http://schemas.microsoft.com/office/drawing/2014/main" id="{35085386-3A9D-E186-8AE0-23DDBF68B8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387" r="2" b="9624"/>
          <a:stretch>
            <a:fillRect/>
          </a:stretch>
        </p:blipFill>
        <p:spPr>
          <a:xfrm>
            <a:off x="4881753" y="10"/>
            <a:ext cx="730707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Picture 4" descr="A close-up of a dna strand&#10;&#10;AI-generated content may be incorrect.">
            <a:extLst>
              <a:ext uri="{FF2B5EF4-FFF2-40B4-BE49-F238E27FC236}">
                <a16:creationId xmlns:a16="http://schemas.microsoft.com/office/drawing/2014/main" id="{85DC58A1-2697-C224-7ACC-A45555DA6BB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068" r="2" b="11065"/>
          <a:stretch>
            <a:fillRect/>
          </a:stretch>
        </p:blipFill>
        <p:spPr>
          <a:xfrm>
            <a:off x="4881753" y="3493008"/>
            <a:ext cx="730707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13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5747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7939" y="859536"/>
            <a:ext cx="4831543" cy="1243584"/>
          </a:xfrm>
        </p:spPr>
        <p:txBody>
          <a:bodyPr>
            <a:normAutofit/>
          </a:bodyPr>
          <a:lstStyle/>
          <a:p>
            <a:pPr>
              <a:defRPr b="1">
                <a:solidFill>
                  <a:srgbClr val="003399"/>
                </a:solidFill>
              </a:defRPr>
            </a:pPr>
            <a:r>
              <a:rPr lang="en-GB" sz="3400"/>
              <a:t>Understanding the NHS App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798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426" y="2194560"/>
            <a:ext cx="4890766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426" y="2194560"/>
            <a:ext cx="48907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939" y="2512611"/>
            <a:ext cx="4831544" cy="3664351"/>
          </a:xfrm>
        </p:spPr>
        <p:txBody>
          <a:bodyPr>
            <a:normAutofit/>
          </a:bodyPr>
          <a:lstStyle/>
          <a:p>
            <a:endParaRPr lang="en-US" sz="2000"/>
          </a:p>
          <a:p>
            <a:pPr>
              <a:defRPr sz="2000"/>
            </a:pPr>
            <a:r>
              <a:rPr lang="en-US" sz="2000"/>
              <a:t>• Developed by NHS Digital and NHS England.</a:t>
            </a:r>
          </a:p>
          <a:p>
            <a:pPr>
              <a:defRPr sz="2000"/>
            </a:pPr>
            <a:r>
              <a:rPr lang="en-US" sz="2000"/>
              <a:t>• Connects users with GP services securely.</a:t>
            </a:r>
          </a:p>
          <a:p>
            <a:pPr>
              <a:defRPr sz="2000"/>
            </a:pPr>
            <a:r>
              <a:rPr lang="en-US" sz="2000"/>
              <a:t>• Features: prescriptions, records, COVID Pass, NHS 111 integration.</a:t>
            </a:r>
          </a:p>
          <a:p>
            <a:pPr>
              <a:defRPr sz="2000"/>
            </a:pPr>
            <a:r>
              <a:rPr lang="en-US" sz="2000"/>
              <a:t>• Over 33 million users as of 2024 (NHS Digital, 2024).</a:t>
            </a:r>
          </a:p>
        </p:txBody>
      </p:sp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49B9E8A9-352D-4DCB-9485-C777000D4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488" y="1078992"/>
            <a:ext cx="6271150" cy="153619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  <a:defRPr b="1">
                <a:solidFill>
                  <a:srgbClr val="003399"/>
                </a:solidFill>
              </a:defRPr>
            </a:pPr>
            <a:r>
              <a:rPr lang="en-US" sz="4300"/>
              <a:t>Digital Transformation in Health and Social Care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2A9B0E5-C2C1-4B85-99A9-117A659D5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2970" y="363460"/>
            <a:ext cx="73152" cy="54849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A8AEACA-9535-4BE8-A91B-8BE82BA54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344" y="2935541"/>
            <a:ext cx="6216301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B26C74-F187-E43A-76AB-D079B31BFF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237" r="2" b="8290"/>
          <a:stretch>
            <a:fillRect/>
          </a:stretch>
        </p:blipFill>
        <p:spPr>
          <a:xfrm>
            <a:off x="7682006" y="774952"/>
            <a:ext cx="4228672" cy="1947357"/>
          </a:xfrm>
          <a:prstGeom prst="rect">
            <a:avLst/>
          </a:prstGeom>
        </p:spPr>
      </p:pic>
      <p:pic>
        <p:nvPicPr>
          <p:cNvPr id="7" name="Picture 6" descr="A person wearing a robot head&#10;&#10;AI-generated content may be incorrect.">
            <a:extLst>
              <a:ext uri="{FF2B5EF4-FFF2-40B4-BE49-F238E27FC236}">
                <a16:creationId xmlns:a16="http://schemas.microsoft.com/office/drawing/2014/main" id="{E75D405A-013C-EC8B-F8C6-CE6262D481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2" b="7899"/>
          <a:stretch>
            <a:fillRect/>
          </a:stretch>
        </p:blipFill>
        <p:spPr>
          <a:xfrm>
            <a:off x="7682006" y="3787469"/>
            <a:ext cx="4228672" cy="194736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361EB8-493F-1C6D-1079-6E01B7CE53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3846186"/>
              </p:ext>
            </p:extLst>
          </p:nvPr>
        </p:nvGraphicFramePr>
        <p:xfrm>
          <a:off x="612488" y="3355848"/>
          <a:ext cx="6271150" cy="2825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1" y="365125"/>
            <a:ext cx="5391957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 b="1">
                <a:solidFill>
                  <a:srgbClr val="003399"/>
                </a:solidFill>
              </a:defRPr>
            </a:pPr>
            <a:r>
              <a:t>SWOT Framework Overview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F20636-8CAE-7D17-4EDB-F33578D79A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7" r="37009" b="2"/>
          <a:stretch>
            <a:fillRect/>
          </a:stretch>
        </p:blipFill>
        <p:spPr>
          <a:xfrm>
            <a:off x="6373259" y="758514"/>
            <a:ext cx="5120904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0251" y="687822"/>
            <a:ext cx="5469722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5892" y="921125"/>
            <a:ext cx="790815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528417-3943-8B36-BF50-8114E6C289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643218"/>
              </p:ext>
            </p:extLst>
          </p:nvPr>
        </p:nvGraphicFramePr>
        <p:xfrm>
          <a:off x="837981" y="1825625"/>
          <a:ext cx="539195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2" y="365125"/>
            <a:ext cx="3815101" cy="1938076"/>
          </a:xfrm>
        </p:spPr>
        <p:txBody>
          <a:bodyPr>
            <a:normAutofit/>
          </a:bodyPr>
          <a:lstStyle/>
          <a:p>
            <a:pPr>
              <a:defRPr b="1">
                <a:solidFill>
                  <a:srgbClr val="003399"/>
                </a:solidFill>
              </a:defRPr>
            </a:pPr>
            <a:r>
              <a:rPr lang="en-GB"/>
              <a:t>Strengths</a:t>
            </a:r>
          </a:p>
        </p:txBody>
      </p:sp>
      <p:pic>
        <p:nvPicPr>
          <p:cNvPr id="7" name="Picture 6" descr="A person holding a tablet with a skeleton&#10;&#10;AI-generated content may be incorrect.">
            <a:extLst>
              <a:ext uri="{FF2B5EF4-FFF2-40B4-BE49-F238E27FC236}">
                <a16:creationId xmlns:a16="http://schemas.microsoft.com/office/drawing/2014/main" id="{95B37EDF-56C8-632B-03F6-97ED6F4F89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014" r="-3" b="3673"/>
          <a:stretch>
            <a:fillRect/>
          </a:stretch>
        </p:blipFill>
        <p:spPr>
          <a:xfrm>
            <a:off x="4903038" y="-4"/>
            <a:ext cx="7285787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581C9D1-37A3-A4EB-83DD-C021E4F6E75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7832" b="902"/>
          <a:stretch>
            <a:fillRect/>
          </a:stretch>
        </p:blipFill>
        <p:spPr>
          <a:xfrm>
            <a:off x="4725497" y="3802961"/>
            <a:ext cx="7470435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063CC25E-695D-DBE5-CFBC-8DBD612706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4797401"/>
              </p:ext>
            </p:extLst>
          </p:nvPr>
        </p:nvGraphicFramePr>
        <p:xfrm>
          <a:off x="837982" y="2482589"/>
          <a:ext cx="3815102" cy="36943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57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56E71F1-5A87-4A96-B42F-2DFA1B766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7" y="0"/>
            <a:ext cx="12185774" cy="6858000"/>
            <a:chOff x="-2848" y="0"/>
            <a:chExt cx="12188949" cy="6858000"/>
          </a:xfrm>
        </p:grpSpPr>
        <p:sp>
          <p:nvSpPr>
            <p:cNvPr id="32" name="Color Cover">
              <a:extLst>
                <a:ext uri="{FF2B5EF4-FFF2-40B4-BE49-F238E27FC236}">
                  <a16:creationId xmlns:a16="http://schemas.microsoft.com/office/drawing/2014/main" id="{CF5215DD-02E8-49F2-8F73-D509B6A02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Color Cover">
              <a:extLst>
                <a:ext uri="{FF2B5EF4-FFF2-40B4-BE49-F238E27FC236}">
                  <a16:creationId xmlns:a16="http://schemas.microsoft.com/office/drawing/2014/main" id="{8E743EB7-3A15-4D51-A603-1F3C290AA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C733FE3C-12C4-4FA2-A795-87D2F6776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109" y="598259"/>
            <a:ext cx="10886606" cy="5680742"/>
            <a:chOff x="651279" y="598259"/>
            <a:chExt cx="10889442" cy="5680742"/>
          </a:xfrm>
        </p:grpSpPr>
        <p:sp>
          <p:nvSpPr>
            <p:cNvPr id="36" name="Color">
              <a:extLst>
                <a:ext uri="{FF2B5EF4-FFF2-40B4-BE49-F238E27FC236}">
                  <a16:creationId xmlns:a16="http://schemas.microsoft.com/office/drawing/2014/main" id="{66F1E4BF-D491-4254-81A6-5119D1672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Color">
              <a:extLst>
                <a:ext uri="{FF2B5EF4-FFF2-40B4-BE49-F238E27FC236}">
                  <a16:creationId xmlns:a16="http://schemas.microsoft.com/office/drawing/2014/main" id="{98C6C0CF-E3BD-4627-9DDF-246EAF2D4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6" name="Picture 5" descr="A cartoon of a green monster">
            <a:extLst>
              <a:ext uri="{FF2B5EF4-FFF2-40B4-BE49-F238E27FC236}">
                <a16:creationId xmlns:a16="http://schemas.microsoft.com/office/drawing/2014/main" id="{79F0FD3C-D653-EE19-FAD7-F8F93C35F1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2572"/>
          <a:stretch>
            <a:fillRect/>
          </a:stretch>
        </p:blipFill>
        <p:spPr>
          <a:xfrm>
            <a:off x="7080965" y="841663"/>
            <a:ext cx="4165066" cy="5185923"/>
          </a:xfrm>
          <a:prstGeom prst="rect">
            <a:avLst/>
          </a:prstGeom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0C2B5F12-8A82-4A59-9400-3164CBF47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7" y="0"/>
            <a:ext cx="12185773" cy="6858000"/>
            <a:chOff x="0" y="0"/>
            <a:chExt cx="12188952" cy="6858000"/>
          </a:xfrm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74BC7CB-EC69-421D-B286-57CAFE86D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2D86EA2-D090-4E0C-B153-3ECE91311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4AC29764-D054-4F76-9FE5-49811EDB6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D9BB18B-7B57-4D1E-B87E-D2A7214F7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0A98EF1-1185-4EFF-A3C0-25DEBE8CD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CDA8723-DE3F-48D0-8822-0269EE207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22B072E5-03AC-4D0A-A767-43EFB55BE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719" y="819015"/>
            <a:ext cx="5820021" cy="2353362"/>
          </a:xfrm>
        </p:spPr>
        <p:txBody>
          <a:bodyPr anchor="b">
            <a:normAutofit/>
          </a:bodyPr>
          <a:lstStyle/>
          <a:p>
            <a:pPr algn="l">
              <a:defRPr b="1">
                <a:solidFill>
                  <a:srgbClr val="003399"/>
                </a:solidFill>
              </a:defRPr>
            </a:pPr>
            <a:r>
              <a:rPr lang="en-GB" sz="4800">
                <a:solidFill>
                  <a:schemeClr val="bg1"/>
                </a:solidFill>
              </a:rPr>
              <a:t>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2E223B-FD2C-12E0-471E-8087B78505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0313111"/>
              </p:ext>
            </p:extLst>
          </p:nvPr>
        </p:nvGraphicFramePr>
        <p:xfrm>
          <a:off x="1014719" y="3442089"/>
          <a:ext cx="5820021" cy="2596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ollage of medical workers&#10;&#10;AI-generated content may be incorrect.">
            <a:extLst>
              <a:ext uri="{FF2B5EF4-FFF2-40B4-BE49-F238E27FC236}">
                <a16:creationId xmlns:a16="http://schemas.microsoft.com/office/drawing/2014/main" id="{E9728383-B6BE-4C1C-E7F2-F7EEF78DC3B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001" r="17904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1" y="365125"/>
            <a:ext cx="10512862" cy="1325563"/>
          </a:xfrm>
        </p:spPr>
        <p:txBody>
          <a:bodyPr>
            <a:normAutofit/>
          </a:bodyPr>
          <a:lstStyle/>
          <a:p>
            <a:pPr>
              <a:defRPr b="1">
                <a:solidFill>
                  <a:srgbClr val="003399"/>
                </a:solidFill>
              </a:defRPr>
            </a:pPr>
            <a:r>
              <a:rPr lang="en-GB"/>
              <a:t>Opportunities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3CC5CA-422C-77C8-73B5-8523EB2B22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8403405"/>
              </p:ext>
            </p:extLst>
          </p:nvPr>
        </p:nvGraphicFramePr>
        <p:xfrm>
          <a:off x="837981" y="1825625"/>
          <a:ext cx="1051286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D99B5B9-40F9-4953-A9A0-3EF068BC4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5C75F1C-FC4D-4122-B1CA-4649CD082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622" y="685800"/>
            <a:ext cx="6803064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6129" y="1095152"/>
            <a:ext cx="5942051" cy="1181884"/>
          </a:xfrm>
        </p:spPr>
        <p:txBody>
          <a:bodyPr anchor="b">
            <a:normAutofit/>
          </a:bodyPr>
          <a:lstStyle/>
          <a:p>
            <a:pPr>
              <a:defRPr b="1">
                <a:solidFill>
                  <a:srgbClr val="003399"/>
                </a:solidFill>
              </a:defRPr>
            </a:pPr>
            <a:r>
              <a:rPr lang="en-GB" sz="3200">
                <a:solidFill>
                  <a:srgbClr val="595959"/>
                </a:solidFill>
              </a:rPr>
              <a:t>Threats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BA478B-B449-19ED-0117-A7ADABC9FE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12" r="14975" b="-3"/>
          <a:stretch>
            <a:fillRect/>
          </a:stretch>
        </p:blipFill>
        <p:spPr>
          <a:xfrm>
            <a:off x="8168992" y="10"/>
            <a:ext cx="4019833" cy="3428990"/>
          </a:xfrm>
          <a:prstGeom prst="rect">
            <a:avLst/>
          </a:prstGeom>
        </p:spPr>
      </p:pic>
      <p:pic>
        <p:nvPicPr>
          <p:cNvPr id="7" name="Picture 6" descr="A diagram of a robot's hand pointing at a circular diagram&#10;&#10;AI-generated content may be incorrect.">
            <a:extLst>
              <a:ext uri="{FF2B5EF4-FFF2-40B4-BE49-F238E27FC236}">
                <a16:creationId xmlns:a16="http://schemas.microsoft.com/office/drawing/2014/main" id="{9B48C93A-CE67-8D1E-3D17-13AE228CC8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4" b="2516"/>
          <a:stretch>
            <a:fillRect/>
          </a:stretch>
        </p:blipFill>
        <p:spPr>
          <a:xfrm>
            <a:off x="8168992" y="3428998"/>
            <a:ext cx="4019833" cy="342900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F6FB49-EA10-13E9-9A36-8C9943B68A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4000527"/>
              </p:ext>
            </p:extLst>
          </p:nvPr>
        </p:nvGraphicFramePr>
        <p:xfrm>
          <a:off x="1116129" y="2563907"/>
          <a:ext cx="5942051" cy="3092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4F2FC05-7D27-410F-BDA9-ADF483136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466" y="633619"/>
            <a:ext cx="5456396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79" y="978408"/>
            <a:ext cx="4605852" cy="1106424"/>
          </a:xfrm>
        </p:spPr>
        <p:txBody>
          <a:bodyPr>
            <a:normAutofit/>
          </a:bodyPr>
          <a:lstStyle/>
          <a:p>
            <a:pPr>
              <a:defRPr b="1">
                <a:solidFill>
                  <a:srgbClr val="003399"/>
                </a:solidFill>
              </a:defRPr>
            </a:pPr>
            <a:r>
              <a:rPr lang="en-GB" sz="2900"/>
              <a:t>Impact on Service Users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475" y="1181536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227" y="2185416"/>
            <a:ext cx="4445326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B021D4-02E1-22E4-C72F-2F8413F715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15" b="11379"/>
          <a:stretch>
            <a:fillRect/>
          </a:stretch>
        </p:blipFill>
        <p:spPr>
          <a:xfrm>
            <a:off x="6322951" y="10"/>
            <a:ext cx="5456396" cy="3337549"/>
          </a:xfrm>
          <a:prstGeom prst="rect">
            <a:avLst/>
          </a:prstGeom>
        </p:spPr>
      </p:pic>
      <p:pic>
        <p:nvPicPr>
          <p:cNvPr id="7" name="Picture 6" descr="A person and person in a wheelchair in a room&#10;&#10;AI-generated content may be incorrect.">
            <a:extLst>
              <a:ext uri="{FF2B5EF4-FFF2-40B4-BE49-F238E27FC236}">
                <a16:creationId xmlns:a16="http://schemas.microsoft.com/office/drawing/2014/main" id="{A785D443-3CA5-EAE5-61C7-307C3DB959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8363"/>
          <a:stretch>
            <a:fillRect/>
          </a:stretch>
        </p:blipFill>
        <p:spPr>
          <a:xfrm>
            <a:off x="6322942" y="3520439"/>
            <a:ext cx="5456396" cy="3337561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F0C70B-3FA4-7BB2-2972-377285098A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9054310"/>
              </p:ext>
            </p:extLst>
          </p:nvPr>
        </p:nvGraphicFramePr>
        <p:xfrm>
          <a:off x="841026" y="2368296"/>
          <a:ext cx="4605853" cy="3502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B90EDA9-2517-46EC-B6D4-3918D0478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488" y="1078992"/>
            <a:ext cx="6271150" cy="153619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  <a:defRPr b="1">
                <a:solidFill>
                  <a:srgbClr val="003399"/>
                </a:solidFill>
              </a:defRPr>
            </a:pPr>
            <a:r>
              <a:rPr lang="en-GB" sz="5100"/>
              <a:t>Impact on Professionals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449B1F2-532C-44C7-8AC7-28EA15EE0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0161" y="363460"/>
            <a:ext cx="73152" cy="54849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46EBE9-4FA4-AFA8-C9F1-5C02BAAFDB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51"/>
          <a:stretch>
            <a:fillRect/>
          </a:stretch>
        </p:blipFill>
        <p:spPr>
          <a:xfrm>
            <a:off x="7682006" y="10"/>
            <a:ext cx="4506819" cy="2934576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EE7D3784-5CF9-4282-9B1C-52395785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1630" y="2935541"/>
            <a:ext cx="621630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screen shot of a phone&#10;&#10;AI-generated content may be incorrect.">
            <a:extLst>
              <a:ext uri="{FF2B5EF4-FFF2-40B4-BE49-F238E27FC236}">
                <a16:creationId xmlns:a16="http://schemas.microsoft.com/office/drawing/2014/main" id="{F5213238-9256-866E-7DFF-48DB833DAC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416" r="30301"/>
          <a:stretch>
            <a:fillRect/>
          </a:stretch>
        </p:blipFill>
        <p:spPr>
          <a:xfrm>
            <a:off x="7682006" y="3172968"/>
            <a:ext cx="4506819" cy="368503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CBD6BD-F2A7-DAA2-ED0C-4D6B65D28A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0679713"/>
              </p:ext>
            </p:extLst>
          </p:nvPr>
        </p:nvGraphicFramePr>
        <p:xfrm>
          <a:off x="612488" y="3355848"/>
          <a:ext cx="6271150" cy="2825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7028" y="1138036"/>
            <a:ext cx="5442964" cy="1402470"/>
          </a:xfrm>
        </p:spPr>
        <p:txBody>
          <a:bodyPr anchor="t">
            <a:normAutofit/>
          </a:bodyPr>
          <a:lstStyle/>
          <a:p>
            <a:pPr>
              <a:defRPr b="1">
                <a:solidFill>
                  <a:srgbClr val="003399"/>
                </a:solidFill>
              </a:defRPr>
            </a:pPr>
            <a:r>
              <a:rPr lang="en-GB" sz="3200"/>
              <a:t>Evaluation and Reflection</a:t>
            </a:r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394FAB19-1A74-04B0-BF91-AFEB810DE6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517" r="9358" b="-1"/>
          <a:stretch>
            <a:fillRect/>
          </a:stretch>
        </p:blipFill>
        <p:spPr>
          <a:xfrm>
            <a:off x="20" y="10"/>
            <a:ext cx="5149816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0141" y="871146"/>
            <a:ext cx="736747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7028" y="2551176"/>
            <a:ext cx="5442964" cy="3591207"/>
          </a:xfrm>
        </p:spPr>
        <p:txBody>
          <a:bodyPr>
            <a:normAutofit/>
          </a:bodyPr>
          <a:lstStyle/>
          <a:p>
            <a:endParaRPr lang="en-US" sz="2000"/>
          </a:p>
          <a:p>
            <a:pPr>
              <a:defRPr sz="2000"/>
            </a:pPr>
            <a:r>
              <a:rPr lang="en-US" sz="2000"/>
              <a:t>• NHS App shows major progress in digital transformation.</a:t>
            </a:r>
          </a:p>
          <a:p>
            <a:pPr>
              <a:defRPr sz="2000"/>
            </a:pPr>
            <a:r>
              <a:rPr lang="en-US" sz="2000"/>
              <a:t>• Supports integrated, patient-centred care.</a:t>
            </a:r>
          </a:p>
          <a:p>
            <a:pPr>
              <a:defRPr sz="2000"/>
            </a:pPr>
            <a:r>
              <a:rPr lang="en-US" sz="2000"/>
              <a:t>• Must address inequalities and security.</a:t>
            </a:r>
          </a:p>
          <a:p>
            <a:pPr>
              <a:defRPr sz="2000"/>
            </a:pPr>
            <a:r>
              <a:rPr lang="en-US" sz="2000"/>
              <a:t>• Continuous innovation is essential.</a:t>
            </a:r>
          </a:p>
        </p:txBody>
      </p:sp>
    </p:spTree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2" y="365125"/>
            <a:ext cx="5249949" cy="1807305"/>
          </a:xfrm>
        </p:spPr>
        <p:txBody>
          <a:bodyPr>
            <a:normAutofit/>
          </a:bodyPr>
          <a:lstStyle/>
          <a:p>
            <a:pPr>
              <a:defRPr b="1">
                <a:solidFill>
                  <a:srgbClr val="003399"/>
                </a:solidFill>
              </a:defRPr>
            </a:pPr>
            <a:r>
              <a:rPr lang="en-GB"/>
              <a:t>Conclusion</a:t>
            </a:r>
          </a:p>
        </p:txBody>
      </p:sp>
      <p:pic>
        <p:nvPicPr>
          <p:cNvPr id="9" name="Picture 8" descr="A close-up of a cell phone&#10;&#10;AI-generated content may be incorrect.">
            <a:extLst>
              <a:ext uri="{FF2B5EF4-FFF2-40B4-BE49-F238E27FC236}">
                <a16:creationId xmlns:a16="http://schemas.microsoft.com/office/drawing/2014/main" id="{62D64C70-59DE-25AD-0B85-C8B45746DD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678" r="1" b="1"/>
          <a:stretch>
            <a:fillRect/>
          </a:stretch>
        </p:blipFill>
        <p:spPr>
          <a:xfrm>
            <a:off x="6227592" y="10"/>
            <a:ext cx="5961233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36A194-60A2-EA2F-E297-9689848B86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3033390"/>
              </p:ext>
            </p:extLst>
          </p:nvPr>
        </p:nvGraphicFramePr>
        <p:xfrm>
          <a:off x="837981" y="2333297"/>
          <a:ext cx="4618418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533E3FA0-48D1-1CE2-BE08-18E8EBAA20B7}"/>
              </a:ext>
            </a:extLst>
          </p:cNvPr>
          <p:cNvSpPr txBox="1"/>
          <p:nvPr/>
        </p:nvSpPr>
        <p:spPr>
          <a:xfrm>
            <a:off x="10002009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134647712@N07/2106275203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 b="1">
                <a:solidFill>
                  <a:srgbClr val="003399"/>
                </a:solidFill>
              </a:defRPr>
            </a:pPr>
            <a:r>
              <a:t>References (Harvard Style, UWTSD)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/>
            </a:pPr>
            <a:r>
              <a:t>1. NHS Digital (2024) NHS App usage statistics 2024. https://digital.nhs.uk</a:t>
            </a:r>
          </a:p>
          <a:p>
            <a:pPr>
              <a:defRPr sz="2000"/>
            </a:pPr>
            <a:r>
              <a:t>2. NHS England (2023) NHS App: A key tool in digital transformation.</a:t>
            </a:r>
          </a:p>
          <a:p>
            <a:pPr>
              <a:defRPr sz="2000"/>
            </a:pPr>
            <a:r>
              <a:t>3. DHSC (2022) Data saves lives.</a:t>
            </a:r>
          </a:p>
          <a:p>
            <a:pPr>
              <a:defRPr sz="2000"/>
            </a:pPr>
            <a:r>
              <a:t>4. Greenhalgh et al. (2023) BMJ, 381(3), 123–129.</a:t>
            </a:r>
          </a:p>
          <a:p>
            <a:pPr>
              <a:defRPr sz="2000"/>
            </a:pPr>
            <a:r>
              <a:t>5. Topol (2019) The Topol Review.</a:t>
            </a:r>
          </a:p>
          <a:p>
            <a:pPr>
              <a:defRPr sz="2000"/>
            </a:pPr>
            <a:r>
              <a:t>6. Jones &amp; Clarke (2021) J Health Informatics, 28(4), 457–468.</a:t>
            </a:r>
          </a:p>
          <a:p>
            <a:pPr>
              <a:defRPr sz="2000"/>
            </a:pPr>
            <a:r>
              <a:t>7. HoC Library (2023) Digital transformation in the NHS.</a:t>
            </a:r>
          </a:p>
          <a:p>
            <a:pPr>
              <a:defRPr sz="2000"/>
            </a:pPr>
            <a:r>
              <a:t>8. NHS Transformation Directorate (2024) Digital inclusion strategy.</a:t>
            </a:r>
          </a:p>
          <a:p>
            <a:pPr>
              <a:defRPr sz="2000"/>
            </a:pPr>
            <a:r>
              <a:t>9. West &amp; Franklin (2022) Health Informatics Journal, 28(2).</a:t>
            </a:r>
          </a:p>
          <a:p>
            <a:pPr>
              <a:defRPr sz="2000"/>
            </a:pPr>
            <a:r>
              <a:t>10. Kummervold et al. (2021) BMC Health Services Research, 21(1).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641</Words>
  <Application>Microsoft Office PowerPoint</Application>
  <PresentationFormat>Custom</PresentationFormat>
  <Paragraphs>91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Calibri</vt:lpstr>
      <vt:lpstr>Office Theme</vt:lpstr>
      <vt:lpstr>Digital Transformation in Health and Care: The NHS App</vt:lpstr>
      <vt:lpstr>Introduction</vt:lpstr>
      <vt:lpstr>Aim of the Presentation</vt:lpstr>
      <vt:lpstr>Understanding the NHS App</vt:lpstr>
      <vt:lpstr>Digital Transformation in Health and Social Care</vt:lpstr>
      <vt:lpstr>SWOT Framework Overview</vt:lpstr>
      <vt:lpstr>Strengths</vt:lpstr>
      <vt:lpstr>Weaknesses</vt:lpstr>
      <vt:lpstr>Opportunities</vt:lpstr>
      <vt:lpstr>Threats</vt:lpstr>
      <vt:lpstr>Impact on Service Users</vt:lpstr>
      <vt:lpstr>Impact on Professionals</vt:lpstr>
      <vt:lpstr>Evaluation and Reflection</vt:lpstr>
      <vt:lpstr>Conclusion</vt:lpstr>
      <vt:lpstr>References (Harvard Style, UWTSD)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Tina Carpenter</cp:lastModifiedBy>
  <cp:revision>2</cp:revision>
  <dcterms:created xsi:type="dcterms:W3CDTF">2013-01-27T09:14:16Z</dcterms:created>
  <dcterms:modified xsi:type="dcterms:W3CDTF">2025-11-07T18:41:58Z</dcterms:modified>
  <cp:category/>
</cp:coreProperties>
</file>