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7" r:id="rId4"/>
  </p:sldMasterIdLst>
  <p:notesMasterIdLst>
    <p:notesMasterId r:id="rId21"/>
  </p:notesMasterIdLst>
  <p:sldIdLst>
    <p:sldId id="257" r:id="rId5"/>
    <p:sldId id="256" r:id="rId6"/>
    <p:sldId id="284" r:id="rId7"/>
    <p:sldId id="302" r:id="rId8"/>
    <p:sldId id="303" r:id="rId9"/>
    <p:sldId id="304" r:id="rId10"/>
    <p:sldId id="305" r:id="rId11"/>
    <p:sldId id="301" r:id="rId12"/>
    <p:sldId id="306" r:id="rId13"/>
    <p:sldId id="307" r:id="rId14"/>
    <p:sldId id="280" r:id="rId15"/>
    <p:sldId id="287" r:id="rId16"/>
    <p:sldId id="297" r:id="rId17"/>
    <p:sldId id="298" r:id="rId18"/>
    <p:sldId id="282" r:id="rId19"/>
    <p:sldId id="283" r:id="rId20"/>
  </p:sldIdLst>
  <p:sldSz cx="12192000" cy="6858000"/>
  <p:notesSz cx="9144000" cy="6858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5AB57"/>
    <a:srgbClr val="70A84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9AD77E-DF00-37D7-6900-9D55A97EB461}" v="15" dt="2025-11-08T18:43:37.443"/>
    <p1510:client id="{626A0B76-C31E-D95A-ACD1-DC40A09B57EA}" v="1039" dt="2025-11-09T13:00:02"/>
    <p1510:client id="{76BBAE1A-8FF8-5956-0BE5-DF4628A9D7F9}" v="13" dt="2025-11-09T11:55:35.268"/>
    <p1510:client id="{7C666889-40C7-4B4F-8A4F-CD530802777B}" v="15" dt="2025-11-08T13:56:00.673"/>
    <p1510:client id="{F52740CF-B8D5-4DBF-AD1B-AF433E4513FA}" v="1751" dt="2025-11-09T13:13:42.789"/>
    <p1510:client id="{FD4DD055-E5DD-B07D-8CB2-4A46D81B12C6}" v="3182" dt="2025-11-09T13:14:07.79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6/11/relationships/changesInfo" Target="changesInfos/changesInfo1.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viewProps" Target="view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Imelda Lobrio Resurreccion (2508294)" userId="754280f1-5e5b-46de-99ec-efdf80422338" providerId="ADAL" clId="{7C666889-40C7-4B4F-8A4F-CD530802777B}"/>
    <pc:docChg chg="undo redo custSel addSld delSld modSld sldOrd">
      <pc:chgData name="Imelda Lobrio Resurreccion (2508294)" userId="754280f1-5e5b-46de-99ec-efdf80422338" providerId="ADAL" clId="{7C666889-40C7-4B4F-8A4F-CD530802777B}" dt="2025-10-31T00:54:46.478" v="7664" actId="20577"/>
      <pc:docMkLst>
        <pc:docMk/>
      </pc:docMkLst>
      <pc:sldChg chg="addSp modSp mod">
        <pc:chgData name="Imelda Lobrio Resurreccion (2508294)" userId="754280f1-5e5b-46de-99ec-efdf80422338" providerId="ADAL" clId="{7C666889-40C7-4B4F-8A4F-CD530802777B}" dt="2025-10-29T21:25:28.952" v="4733" actId="1076"/>
        <pc:sldMkLst>
          <pc:docMk/>
          <pc:sldMk cId="3066210368" sldId="256"/>
        </pc:sldMkLst>
        <pc:spChg chg="mod">
          <ac:chgData name="Imelda Lobrio Resurreccion (2508294)" userId="754280f1-5e5b-46de-99ec-efdf80422338" providerId="ADAL" clId="{7C666889-40C7-4B4F-8A4F-CD530802777B}" dt="2025-10-29T18:27:43.776" v="1647" actId="1076"/>
          <ac:spMkLst>
            <pc:docMk/>
            <pc:sldMk cId="3066210368" sldId="256"/>
            <ac:spMk id="2" creationId="{F0A818FE-795F-0E4A-2DAB-A76E4C28911E}"/>
          </ac:spMkLst>
        </pc:spChg>
        <pc:spChg chg="mod">
          <ac:chgData name="Imelda Lobrio Resurreccion (2508294)" userId="754280f1-5e5b-46de-99ec-efdf80422338" providerId="ADAL" clId="{7C666889-40C7-4B4F-8A4F-CD530802777B}" dt="2025-10-29T17:37:17.906" v="1286" actId="1076"/>
          <ac:spMkLst>
            <pc:docMk/>
            <pc:sldMk cId="3066210368" sldId="256"/>
            <ac:spMk id="3" creationId="{F4825D79-B6B5-F318-A12D-AA288B3D5B6B}"/>
          </ac:spMkLst>
        </pc:spChg>
        <pc:graphicFrameChg chg="modGraphic">
          <ac:chgData name="Imelda Lobrio Resurreccion (2508294)" userId="754280f1-5e5b-46de-99ec-efdf80422338" providerId="ADAL" clId="{7C666889-40C7-4B4F-8A4F-CD530802777B}" dt="2025-10-29T19:08:12.718" v="2425" actId="20577"/>
          <ac:graphicFrameMkLst>
            <pc:docMk/>
            <pc:sldMk cId="3066210368" sldId="256"/>
            <ac:graphicFrameMk id="4" creationId="{00000000-0000-0000-0000-000000000000}"/>
          </ac:graphicFrameMkLst>
        </pc:graphicFrameChg>
      </pc:sldChg>
      <pc:sldChg chg="addSp modSp mod">
        <pc:chgData name="Imelda Lobrio Resurreccion (2508294)" userId="754280f1-5e5b-46de-99ec-efdf80422338" providerId="ADAL" clId="{7C666889-40C7-4B4F-8A4F-CD530802777B}" dt="2025-10-29T21:24:20.573" v="4723" actId="207"/>
        <pc:sldMkLst>
          <pc:docMk/>
          <pc:sldMk cId="671249959" sldId="257"/>
        </pc:sldMkLst>
        <pc:spChg chg="mod">
          <ac:chgData name="Imelda Lobrio Resurreccion (2508294)" userId="754280f1-5e5b-46de-99ec-efdf80422338" providerId="ADAL" clId="{7C666889-40C7-4B4F-8A4F-CD530802777B}" dt="2025-10-29T21:24:10.203" v="4722" actId="255"/>
          <ac:spMkLst>
            <pc:docMk/>
            <pc:sldMk cId="671249959" sldId="257"/>
            <ac:spMk id="2" creationId="{5922F631-4028-DBAF-26B0-13D753BC2148}"/>
          </ac:spMkLst>
        </pc:spChg>
        <pc:spChg chg="mod">
          <ac:chgData name="Imelda Lobrio Resurreccion (2508294)" userId="754280f1-5e5b-46de-99ec-efdf80422338" providerId="ADAL" clId="{7C666889-40C7-4B4F-8A4F-CD530802777B}" dt="2025-10-29T13:18:45.815" v="12" actId="20577"/>
          <ac:spMkLst>
            <pc:docMk/>
            <pc:sldMk cId="671249959" sldId="257"/>
            <ac:spMk id="3" creationId="{45E17B86-1AF6-8C57-4B14-0F4C5868F5C0}"/>
          </ac:spMkLst>
        </pc:spChg>
      </pc:sldChg>
      <pc:sldChg chg="modSp mod">
        <pc:chgData name="Imelda Lobrio Resurreccion (2508294)" userId="754280f1-5e5b-46de-99ec-efdf80422338" providerId="ADAL" clId="{7C666889-40C7-4B4F-8A4F-CD530802777B}" dt="2025-10-31T00:37:31.515" v="6975" actId="20577"/>
        <pc:sldMkLst>
          <pc:docMk/>
          <pc:sldMk cId="2637146616" sldId="280"/>
        </pc:sldMkLst>
      </pc:sldChg>
      <pc:sldChg chg="modSp mod">
        <pc:chgData name="Imelda Lobrio Resurreccion (2508294)" userId="754280f1-5e5b-46de-99ec-efdf80422338" providerId="ADAL" clId="{7C666889-40C7-4B4F-8A4F-CD530802777B}" dt="2025-10-29T18:31:26.473" v="1717"/>
        <pc:sldMkLst>
          <pc:docMk/>
          <pc:sldMk cId="665794307" sldId="282"/>
        </pc:sldMkLst>
        <pc:spChg chg="mod">
          <ac:chgData name="Imelda Lobrio Resurreccion (2508294)" userId="754280f1-5e5b-46de-99ec-efdf80422338" providerId="ADAL" clId="{7C666889-40C7-4B4F-8A4F-CD530802777B}" dt="2025-10-29T18:31:26.473" v="1717"/>
          <ac:spMkLst>
            <pc:docMk/>
            <pc:sldMk cId="665794307" sldId="282"/>
            <ac:spMk id="2" creationId="{F162E42E-3F9C-2838-6033-F0B4DE020F91}"/>
          </ac:spMkLst>
        </pc:spChg>
        <pc:spChg chg="mod">
          <ac:chgData name="Imelda Lobrio Resurreccion (2508294)" userId="754280f1-5e5b-46de-99ec-efdf80422338" providerId="ADAL" clId="{7C666889-40C7-4B4F-8A4F-CD530802777B}" dt="2025-10-29T18:31:26.473" v="1717"/>
          <ac:spMkLst>
            <pc:docMk/>
            <pc:sldMk cId="665794307" sldId="282"/>
            <ac:spMk id="3" creationId="{B81567CC-0949-5D26-64C0-5A61C92FF082}"/>
          </ac:spMkLst>
        </pc:spChg>
      </pc:sldChg>
      <pc:sldChg chg="modSp mod">
        <pc:chgData name="Imelda Lobrio Resurreccion (2508294)" userId="754280f1-5e5b-46de-99ec-efdf80422338" providerId="ADAL" clId="{7C666889-40C7-4B4F-8A4F-CD530802777B}" dt="2025-10-29T21:28:32.093" v="4775" actId="255"/>
        <pc:sldMkLst>
          <pc:docMk/>
          <pc:sldMk cId="910340256" sldId="283"/>
        </pc:sldMkLst>
        <pc:spChg chg="mod">
          <ac:chgData name="Imelda Lobrio Resurreccion (2508294)" userId="754280f1-5e5b-46de-99ec-efdf80422338" providerId="ADAL" clId="{7C666889-40C7-4B4F-8A4F-CD530802777B}" dt="2025-10-29T18:31:26.473" v="1717"/>
          <ac:spMkLst>
            <pc:docMk/>
            <pc:sldMk cId="910340256" sldId="283"/>
            <ac:spMk id="2" creationId="{4F94C661-6CC5-0D06-77D7-296AD5D447D3}"/>
          </ac:spMkLst>
        </pc:spChg>
      </pc:sldChg>
      <pc:sldChg chg="modSp mod">
        <pc:chgData name="Imelda Lobrio Resurreccion (2508294)" userId="754280f1-5e5b-46de-99ec-efdf80422338" providerId="ADAL" clId="{7C666889-40C7-4B4F-8A4F-CD530802777B}" dt="2025-10-29T20:02:41.026" v="3613" actId="20577"/>
        <pc:sldMkLst>
          <pc:docMk/>
          <pc:sldMk cId="2166306520" sldId="284"/>
        </pc:sldMkLst>
        <pc:spChg chg="mod">
          <ac:chgData name="Imelda Lobrio Resurreccion (2508294)" userId="754280f1-5e5b-46de-99ec-efdf80422338" providerId="ADAL" clId="{7C666889-40C7-4B4F-8A4F-CD530802777B}" dt="2025-10-29T18:31:26.473" v="1717"/>
          <ac:spMkLst>
            <pc:docMk/>
            <pc:sldMk cId="2166306520" sldId="284"/>
            <ac:spMk id="2" creationId="{00000000-0000-0000-0000-000000000000}"/>
          </ac:spMkLst>
        </pc:spChg>
        <pc:spChg chg="mod">
          <ac:chgData name="Imelda Lobrio Resurreccion (2508294)" userId="754280f1-5e5b-46de-99ec-efdf80422338" providerId="ADAL" clId="{7C666889-40C7-4B4F-8A4F-CD530802777B}" dt="2025-10-29T20:02:41.026" v="3613" actId="20577"/>
          <ac:spMkLst>
            <pc:docMk/>
            <pc:sldMk cId="2166306520" sldId="284"/>
            <ac:spMk id="3" creationId="{00000000-0000-0000-0000-000000000000}"/>
          </ac:spMkLst>
        </pc:spChg>
      </pc:sldChg>
      <pc:sldChg chg="modSp">
        <pc:chgData name="Imelda Lobrio Resurreccion (2508294)" userId="754280f1-5e5b-46de-99ec-efdf80422338" providerId="ADAL" clId="{7C666889-40C7-4B4F-8A4F-CD530802777B}" dt="2025-10-29T18:31:26.473" v="1717"/>
        <pc:sldMkLst>
          <pc:docMk/>
          <pc:sldMk cId="2124799149" sldId="287"/>
        </pc:sldMkLst>
        <pc:spChg chg="mod">
          <ac:chgData name="Imelda Lobrio Resurreccion (2508294)" userId="754280f1-5e5b-46de-99ec-efdf80422338" providerId="ADAL" clId="{7C666889-40C7-4B4F-8A4F-CD530802777B}" dt="2025-10-29T18:31:26.473" v="1717"/>
          <ac:spMkLst>
            <pc:docMk/>
            <pc:sldMk cId="2124799149" sldId="287"/>
            <ac:spMk id="2" creationId="{00000000-0000-0000-0000-000000000000}"/>
          </ac:spMkLst>
        </pc:spChg>
      </pc:sldChg>
    </pc:docChg>
  </pc:docChgLst>
  <pc:docChgLst>
    <pc:chgData name="Imelda Lobrio Resurreccion (2508294)" userId="754280f1-5e5b-46de-99ec-efdf80422338" providerId="ADAL" clId="{23FDDD7F-43FD-472F-A179-07F208CE0EDD}"/>
    <pc:docChg chg="modSld">
      <pc:chgData name="Imelda Lobrio Resurreccion (2508294)" userId="754280f1-5e5b-46de-99ec-efdf80422338" providerId="ADAL" clId="{23FDDD7F-43FD-472F-A179-07F208CE0EDD}" dt="2025-10-31T18:23:15.636" v="1153" actId="20577"/>
      <pc:docMkLst>
        <pc:docMk/>
      </pc:docMkLst>
    </pc:docChg>
  </pc:docChgLst>
  <pc:docChgLst>
    <pc:chgData name="Walde Bargas Barreras (2508291)" userId="S::2508291@student.uwtsd.ac.uk::27e4c8f8-ce39-445a-b0c5-d23d8db1d3a7" providerId="AD" clId="Web-{626A0B76-C31E-D95A-ACD1-DC40A09B57EA}"/>
    <pc:docChg chg="modSld">
      <pc:chgData name="Walde Bargas Barreras (2508291)" userId="S::2508291@student.uwtsd.ac.uk::27e4c8f8-ce39-445a-b0c5-d23d8db1d3a7" providerId="AD" clId="Web-{626A0B76-C31E-D95A-ACD1-DC40A09B57EA}" dt="2025-11-09T12:56:40.256" v="562" actId="20577"/>
      <pc:docMkLst>
        <pc:docMk/>
      </pc:docMkLst>
      <pc:sldChg chg="modSp">
        <pc:chgData name="Walde Bargas Barreras (2508291)" userId="S::2508291@student.uwtsd.ac.uk::27e4c8f8-ce39-445a-b0c5-d23d8db1d3a7" providerId="AD" clId="Web-{626A0B76-C31E-D95A-ACD1-DC40A09B57EA}" dt="2025-11-09T12:56:40.256" v="562" actId="20577"/>
        <pc:sldMkLst>
          <pc:docMk/>
          <pc:sldMk cId="1680611848" sldId="301"/>
        </pc:sldMkLst>
        <pc:graphicFrameChg chg="modGraphic">
          <ac:chgData name="Walde Bargas Barreras (2508291)" userId="S::2508291@student.uwtsd.ac.uk::27e4c8f8-ce39-445a-b0c5-d23d8db1d3a7" providerId="AD" clId="Web-{626A0B76-C31E-D95A-ACD1-DC40A09B57EA}" dt="2025-11-09T12:56:40.256" v="562" actId="20577"/>
          <ac:graphicFrameMkLst>
            <pc:docMk/>
            <pc:sldMk cId="1680611848" sldId="301"/>
            <ac:graphicFrameMk id="14" creationId="{A668CF81-A436-BB1A-90F1-D3ED5FCC9954}"/>
          </ac:graphicFrameMkLst>
        </pc:graphicFrameChg>
      </pc:sldChg>
      <pc:sldChg chg="modSp">
        <pc:chgData name="Walde Bargas Barreras (2508291)" userId="S::2508291@student.uwtsd.ac.uk::27e4c8f8-ce39-445a-b0c5-d23d8db1d3a7" providerId="AD" clId="Web-{626A0B76-C31E-D95A-ACD1-DC40A09B57EA}" dt="2025-11-09T12:39:18.725" v="548" actId="20577"/>
        <pc:sldMkLst>
          <pc:docMk/>
          <pc:sldMk cId="1604476752" sldId="302"/>
        </pc:sldMkLst>
        <pc:spChg chg="mod">
          <ac:chgData name="Walde Bargas Barreras (2508291)" userId="S::2508291@student.uwtsd.ac.uk::27e4c8f8-ce39-445a-b0c5-d23d8db1d3a7" providerId="AD" clId="Web-{626A0B76-C31E-D95A-ACD1-DC40A09B57EA}" dt="2025-11-09T12:39:18.725" v="548" actId="20577"/>
          <ac:spMkLst>
            <pc:docMk/>
            <pc:sldMk cId="1604476752" sldId="302"/>
            <ac:spMk id="8" creationId="{78145CF7-2D6C-7025-42E2-6807C2808908}"/>
          </ac:spMkLst>
        </pc:spChg>
      </pc:sldChg>
      <pc:sldChg chg="addSp delSp modSp">
        <pc:chgData name="Walde Bargas Barreras (2508291)" userId="S::2508291@student.uwtsd.ac.uk::27e4c8f8-ce39-445a-b0c5-d23d8db1d3a7" providerId="AD" clId="Web-{626A0B76-C31E-D95A-ACD1-DC40A09B57EA}" dt="2025-11-09T12:34:07.459" v="537" actId="1076"/>
        <pc:sldMkLst>
          <pc:docMk/>
          <pc:sldMk cId="3493477224" sldId="304"/>
        </pc:sldMkLst>
        <pc:spChg chg="add del mod">
          <ac:chgData name="Walde Bargas Barreras (2508291)" userId="S::2508291@student.uwtsd.ac.uk::27e4c8f8-ce39-445a-b0c5-d23d8db1d3a7" providerId="AD" clId="Web-{626A0B76-C31E-D95A-ACD1-DC40A09B57EA}" dt="2025-11-09T12:33:45.754" v="534"/>
          <ac:spMkLst>
            <pc:docMk/>
            <pc:sldMk cId="3493477224" sldId="304"/>
            <ac:spMk id="38" creationId="{408F504B-FAEE-12E6-863D-8EB1B2EF3836}"/>
          </ac:spMkLst>
        </pc:spChg>
        <pc:graphicFrameChg chg="mod">
          <ac:chgData name="Walde Bargas Barreras (2508291)" userId="S::2508291@student.uwtsd.ac.uk::27e4c8f8-ce39-445a-b0c5-d23d8db1d3a7" providerId="AD" clId="Web-{626A0B76-C31E-D95A-ACD1-DC40A09B57EA}" dt="2025-11-09T12:34:07.459" v="537" actId="1076"/>
          <ac:graphicFrameMkLst>
            <pc:docMk/>
            <pc:sldMk cId="3493477224" sldId="304"/>
            <ac:graphicFrameMk id="26" creationId="{308DEF76-0CBD-6D34-DAF8-F14E38B59D92}"/>
          </ac:graphicFrameMkLst>
        </pc:graphicFrameChg>
      </pc:sldChg>
      <pc:sldChg chg="modSp">
        <pc:chgData name="Walde Bargas Barreras (2508291)" userId="S::2508291@student.uwtsd.ac.uk::27e4c8f8-ce39-445a-b0c5-d23d8db1d3a7" providerId="AD" clId="Web-{626A0B76-C31E-D95A-ACD1-DC40A09B57EA}" dt="2025-11-09T12:42:29.529" v="552" actId="1076"/>
        <pc:sldMkLst>
          <pc:docMk/>
          <pc:sldMk cId="4270137443" sldId="305"/>
        </pc:sldMkLst>
        <pc:graphicFrameChg chg="mod">
          <ac:chgData name="Walde Bargas Barreras (2508291)" userId="S::2508291@student.uwtsd.ac.uk::27e4c8f8-ce39-445a-b0c5-d23d8db1d3a7" providerId="AD" clId="Web-{626A0B76-C31E-D95A-ACD1-DC40A09B57EA}" dt="2025-11-09T12:42:29.529" v="552" actId="1076"/>
          <ac:graphicFrameMkLst>
            <pc:docMk/>
            <pc:sldMk cId="4270137443" sldId="305"/>
            <ac:graphicFrameMk id="5" creationId="{9BBC84D9-5547-6FAA-09B9-81A6A9229F95}"/>
          </ac:graphicFrameMkLst>
        </pc:graphicFrameChg>
      </pc:sldChg>
    </pc:docChg>
  </pc:docChgLst>
  <pc:docChgLst>
    <pc:chgData name="Imelda Lobrio Resurreccion (2508294)" userId="S::2508294@student.uwtsd.ac.uk::754280f1-5e5b-46de-99ec-efdf80422338" providerId="AD" clId="Web-{3E9AD77E-DF00-37D7-6900-9D55A97EB461}"/>
    <pc:docChg chg="modSld">
      <pc:chgData name="Imelda Lobrio Resurreccion (2508294)" userId="S::2508294@student.uwtsd.ac.uk::754280f1-5e5b-46de-99ec-efdf80422338" providerId="AD" clId="Web-{3E9AD77E-DF00-37D7-6900-9D55A97EB461}" dt="2025-11-08T18:43:37.443" v="14" actId="1076"/>
      <pc:docMkLst>
        <pc:docMk/>
      </pc:docMkLst>
      <pc:sldChg chg="delSp modSp">
        <pc:chgData name="Imelda Lobrio Resurreccion (2508294)" userId="S::2508294@student.uwtsd.ac.uk::754280f1-5e5b-46de-99ec-efdf80422338" providerId="AD" clId="Web-{3E9AD77E-DF00-37D7-6900-9D55A97EB461}" dt="2025-11-08T17:51:36.112" v="13" actId="1076"/>
        <pc:sldMkLst>
          <pc:docMk/>
          <pc:sldMk cId="3066210368" sldId="256"/>
        </pc:sldMkLst>
        <pc:picChg chg="del">
          <ac:chgData name="Imelda Lobrio Resurreccion (2508294)" userId="S::2508294@student.uwtsd.ac.uk::754280f1-5e5b-46de-99ec-efdf80422338" providerId="AD" clId="Web-{3E9AD77E-DF00-37D7-6900-9D55A97EB461}" dt="2025-11-08T17:51:30.987" v="12"/>
          <ac:picMkLst>
            <pc:docMk/>
            <pc:sldMk cId="3066210368" sldId="256"/>
            <ac:picMk id="5" creationId="{BD907039-4929-182E-6866-396AE9004D9B}"/>
          </ac:picMkLst>
        </pc:picChg>
        <pc:picChg chg="mod">
          <ac:chgData name="Imelda Lobrio Resurreccion (2508294)" userId="S::2508294@student.uwtsd.ac.uk::754280f1-5e5b-46de-99ec-efdf80422338" providerId="AD" clId="Web-{3E9AD77E-DF00-37D7-6900-9D55A97EB461}" dt="2025-11-08T17:51:36.112" v="13" actId="1076"/>
          <ac:picMkLst>
            <pc:docMk/>
            <pc:sldMk cId="3066210368" sldId="256"/>
            <ac:picMk id="8" creationId="{D3D7B7D9-44EB-BC68-8C7A-876128821AEC}"/>
          </ac:picMkLst>
        </pc:picChg>
      </pc:sldChg>
      <pc:sldChg chg="modSp">
        <pc:chgData name="Imelda Lobrio Resurreccion (2508294)" userId="S::2508294@student.uwtsd.ac.uk::754280f1-5e5b-46de-99ec-efdf80422338" providerId="AD" clId="Web-{3E9AD77E-DF00-37D7-6900-9D55A97EB461}" dt="2025-11-08T17:50:59.565" v="10" actId="1076"/>
        <pc:sldMkLst>
          <pc:docMk/>
          <pc:sldMk cId="671249959" sldId="257"/>
        </pc:sldMkLst>
        <pc:spChg chg="mod">
          <ac:chgData name="Imelda Lobrio Resurreccion (2508294)" userId="S::2508294@student.uwtsd.ac.uk::754280f1-5e5b-46de-99ec-efdf80422338" providerId="AD" clId="Web-{3E9AD77E-DF00-37D7-6900-9D55A97EB461}" dt="2025-11-08T17:50:59.565" v="10" actId="1076"/>
          <ac:spMkLst>
            <pc:docMk/>
            <pc:sldMk cId="671249959" sldId="257"/>
            <ac:spMk id="2" creationId="{5922F631-4028-DBAF-26B0-13D753BC2148}"/>
          </ac:spMkLst>
        </pc:spChg>
        <pc:spChg chg="mod">
          <ac:chgData name="Imelda Lobrio Resurreccion (2508294)" userId="S::2508294@student.uwtsd.ac.uk::754280f1-5e5b-46de-99ec-efdf80422338" providerId="AD" clId="Web-{3E9AD77E-DF00-37D7-6900-9D55A97EB461}" dt="2025-11-08T17:50:48.502" v="9" actId="1076"/>
          <ac:spMkLst>
            <pc:docMk/>
            <pc:sldMk cId="671249959" sldId="257"/>
            <ac:spMk id="3" creationId="{45E17B86-1AF6-8C57-4B14-0F4C5868F5C0}"/>
          </ac:spMkLst>
        </pc:spChg>
        <pc:spChg chg="mod">
          <ac:chgData name="Imelda Lobrio Resurreccion (2508294)" userId="S::2508294@student.uwtsd.ac.uk::754280f1-5e5b-46de-99ec-efdf80422338" providerId="AD" clId="Web-{3E9AD77E-DF00-37D7-6900-9D55A97EB461}" dt="2025-11-08T17:48:16.968" v="5" actId="1076"/>
          <ac:spMkLst>
            <pc:docMk/>
            <pc:sldMk cId="671249959" sldId="257"/>
            <ac:spMk id="4" creationId="{691D4833-CFF5-2A4E-D133-341657B739FF}"/>
          </ac:spMkLst>
        </pc:spChg>
        <pc:picChg chg="mod">
          <ac:chgData name="Imelda Lobrio Resurreccion (2508294)" userId="S::2508294@student.uwtsd.ac.uk::754280f1-5e5b-46de-99ec-efdf80422338" providerId="AD" clId="Web-{3E9AD77E-DF00-37D7-6900-9D55A97EB461}" dt="2025-11-08T17:48:12.374" v="4" actId="1076"/>
          <ac:picMkLst>
            <pc:docMk/>
            <pc:sldMk cId="671249959" sldId="257"/>
            <ac:picMk id="3074" creationId="{EB2DB8C7-FBDE-53E9-BABD-14CE3F53CB2E}"/>
          </ac:picMkLst>
        </pc:picChg>
      </pc:sldChg>
      <pc:sldChg chg="modSp">
        <pc:chgData name="Imelda Lobrio Resurreccion (2508294)" userId="S::2508294@student.uwtsd.ac.uk::754280f1-5e5b-46de-99ec-efdf80422338" providerId="AD" clId="Web-{3E9AD77E-DF00-37D7-6900-9D55A97EB461}" dt="2025-11-08T18:43:37.443" v="14" actId="1076"/>
        <pc:sldMkLst>
          <pc:docMk/>
          <pc:sldMk cId="1428749652" sldId="303"/>
        </pc:sldMkLst>
        <pc:spChg chg="mod">
          <ac:chgData name="Imelda Lobrio Resurreccion (2508294)" userId="S::2508294@student.uwtsd.ac.uk::754280f1-5e5b-46de-99ec-efdf80422338" providerId="AD" clId="Web-{3E9AD77E-DF00-37D7-6900-9D55A97EB461}" dt="2025-11-08T18:43:37.443" v="14" actId="1076"/>
          <ac:spMkLst>
            <pc:docMk/>
            <pc:sldMk cId="1428749652" sldId="303"/>
            <ac:spMk id="12" creationId="{7F11BA8A-C111-87B8-30D2-AEF16C7A20E3}"/>
          </ac:spMkLst>
        </pc:spChg>
      </pc:sldChg>
    </pc:docChg>
  </pc:docChgLst>
  <pc:docChgLst>
    <pc:chgData name="Erlita Bunda Anisco (2508848)" userId="S::2508848@student.uwtsd.ac.uk::a9ce6cd9-38c5-47a3-99cc-8a09dec10b94" providerId="AD" clId="Web-{76BBAE1A-8FF8-5956-0BE5-DF4628A9D7F9}"/>
    <pc:docChg chg="modSld">
      <pc:chgData name="Erlita Bunda Anisco (2508848)" userId="S::2508848@student.uwtsd.ac.uk::a9ce6cd9-38c5-47a3-99cc-8a09dec10b94" providerId="AD" clId="Web-{76BBAE1A-8FF8-5956-0BE5-DF4628A9D7F9}" dt="2025-11-09T11:55:35.268" v="11" actId="20577"/>
      <pc:docMkLst>
        <pc:docMk/>
      </pc:docMkLst>
      <pc:sldChg chg="modSp">
        <pc:chgData name="Erlita Bunda Anisco (2508848)" userId="S::2508848@student.uwtsd.ac.uk::a9ce6cd9-38c5-47a3-99cc-8a09dec10b94" providerId="AD" clId="Web-{76BBAE1A-8FF8-5956-0BE5-DF4628A9D7F9}" dt="2025-11-09T11:55:35.268" v="11" actId="20577"/>
        <pc:sldMkLst>
          <pc:docMk/>
          <pc:sldMk cId="32416441" sldId="276"/>
        </pc:sldMkLst>
        <pc:spChg chg="mod">
          <ac:chgData name="Erlita Bunda Anisco (2508848)" userId="S::2508848@student.uwtsd.ac.uk::a9ce6cd9-38c5-47a3-99cc-8a09dec10b94" providerId="AD" clId="Web-{76BBAE1A-8FF8-5956-0BE5-DF4628A9D7F9}" dt="2025-11-09T11:55:35.268" v="11" actId="20577"/>
          <ac:spMkLst>
            <pc:docMk/>
            <pc:sldMk cId="32416441" sldId="276"/>
            <ac:spMk id="3" creationId="{4CFD6A52-6E3E-BE67-A347-56E7595A8AE0}"/>
          </ac:spMkLst>
        </pc:spChg>
      </pc:sldChg>
    </pc:docChg>
  </pc:docChgLst>
  <pc:docChgLst>
    <pc:chgData name="Imelda Lobrio Resurreccion (2508294)" userId="754280f1-5e5b-46de-99ec-efdf80422338" providerId="ADAL" clId="{15CC69D5-514E-48B9-827E-D1309A0A3FE9}"/>
    <pc:docChg chg="undo redo custSel addSld delSld modSld sldOrd modMainMaster modNotesMaster">
      <pc:chgData name="Imelda Lobrio Resurreccion (2508294)" userId="754280f1-5e5b-46de-99ec-efdf80422338" providerId="ADAL" clId="{15CC69D5-514E-48B9-827E-D1309A0A3FE9}" dt="2025-11-09T13:13:42.789" v="16464" actId="14100"/>
      <pc:docMkLst>
        <pc:docMk/>
      </pc:docMkLst>
      <pc:sldChg chg="addSp delSp modSp mod modTransition setBg">
        <pc:chgData name="Imelda Lobrio Resurreccion (2508294)" userId="754280f1-5e5b-46de-99ec-efdf80422338" providerId="ADAL" clId="{15CC69D5-514E-48B9-827E-D1309A0A3FE9}" dt="2025-11-09T13:03:09.380" v="16287" actId="14734"/>
        <pc:sldMkLst>
          <pc:docMk/>
          <pc:sldMk cId="3066210368" sldId="256"/>
        </pc:sldMkLst>
        <pc:spChg chg="mod">
          <ac:chgData name="Imelda Lobrio Resurreccion (2508294)" userId="754280f1-5e5b-46de-99ec-efdf80422338" providerId="ADAL" clId="{15CC69D5-514E-48B9-827E-D1309A0A3FE9}" dt="2025-11-09T10:57:29.999" v="14669" actId="26606"/>
          <ac:spMkLst>
            <pc:docMk/>
            <pc:sldMk cId="3066210368" sldId="256"/>
            <ac:spMk id="2" creationId="{F0A818FE-795F-0E4A-2DAB-A76E4C28911E}"/>
          </ac:spMkLst>
        </pc:spChg>
        <pc:spChg chg="mod">
          <ac:chgData name="Imelda Lobrio Resurreccion (2508294)" userId="754280f1-5e5b-46de-99ec-efdf80422338" providerId="ADAL" clId="{15CC69D5-514E-48B9-827E-D1309A0A3FE9}" dt="2025-11-09T10:57:29.999" v="14669" actId="26606"/>
          <ac:spMkLst>
            <pc:docMk/>
            <pc:sldMk cId="3066210368" sldId="256"/>
            <ac:spMk id="3" creationId="{F4825D79-B6B5-F318-A12D-AA288B3D5B6B}"/>
          </ac:spMkLst>
        </pc:spChg>
        <pc:spChg chg="add">
          <ac:chgData name="Imelda Lobrio Resurreccion (2508294)" userId="754280f1-5e5b-46de-99ec-efdf80422338" providerId="ADAL" clId="{15CC69D5-514E-48B9-827E-D1309A0A3FE9}" dt="2025-11-09T10:57:29.999" v="14669" actId="26606"/>
          <ac:spMkLst>
            <pc:docMk/>
            <pc:sldMk cId="3066210368" sldId="256"/>
            <ac:spMk id="6" creationId="{F6E918B1-FA59-42EF-8A8E-B0F3D1E54084}"/>
          </ac:spMkLst>
        </pc:spChg>
        <pc:spChg chg="add del">
          <ac:chgData name="Imelda Lobrio Resurreccion (2508294)" userId="754280f1-5e5b-46de-99ec-efdf80422338" providerId="ADAL" clId="{15CC69D5-514E-48B9-827E-D1309A0A3FE9}" dt="2025-11-09T10:34:36.488" v="14527" actId="26606"/>
          <ac:spMkLst>
            <pc:docMk/>
            <pc:sldMk cId="3066210368" sldId="256"/>
            <ac:spMk id="9" creationId="{F6E918B1-FA59-42EF-8A8E-B0F3D1E54084}"/>
          </ac:spMkLst>
        </pc:spChg>
        <pc:graphicFrameChg chg="add mod modGraphic">
          <ac:chgData name="Imelda Lobrio Resurreccion (2508294)" userId="754280f1-5e5b-46de-99ec-efdf80422338" providerId="ADAL" clId="{15CC69D5-514E-48B9-827E-D1309A0A3FE9}" dt="2025-11-09T13:03:09.380" v="16287" actId="14734"/>
          <ac:graphicFrameMkLst>
            <pc:docMk/>
            <pc:sldMk cId="3066210368" sldId="256"/>
            <ac:graphicFrameMk id="4" creationId="{00000000-0000-0000-0000-000000000000}"/>
          </ac:graphicFrameMkLst>
        </pc:graphicFrameChg>
        <pc:picChg chg="del mod">
          <ac:chgData name="Imelda Lobrio Resurreccion (2508294)" userId="754280f1-5e5b-46de-99ec-efdf80422338" providerId="ADAL" clId="{15CC69D5-514E-48B9-827E-D1309A0A3FE9}" dt="2025-11-09T10:33:56.682" v="14498" actId="478"/>
          <ac:picMkLst>
            <pc:docMk/>
            <pc:sldMk cId="3066210368" sldId="256"/>
            <ac:picMk id="7" creationId="{706B2985-6D66-D07B-B868-FE616CA91CD1}"/>
          </ac:picMkLst>
        </pc:picChg>
        <pc:picChg chg="add del mod">
          <ac:chgData name="Imelda Lobrio Resurreccion (2508294)" userId="754280f1-5e5b-46de-99ec-efdf80422338" providerId="ADAL" clId="{15CC69D5-514E-48B9-827E-D1309A0A3FE9}" dt="2025-11-09T10:34:01.782" v="14499" actId="478"/>
          <ac:picMkLst>
            <pc:docMk/>
            <pc:sldMk cId="3066210368" sldId="256"/>
            <ac:picMk id="8" creationId="{D3D7B7D9-44EB-BC68-8C7A-876128821AEC}"/>
          </ac:picMkLst>
        </pc:picChg>
      </pc:sldChg>
      <pc:sldChg chg="addSp delSp modSp mod modTransition setBg">
        <pc:chgData name="Imelda Lobrio Resurreccion (2508294)" userId="754280f1-5e5b-46de-99ec-efdf80422338" providerId="ADAL" clId="{15CC69D5-514E-48B9-827E-D1309A0A3FE9}" dt="2025-11-09T10:57:14.372" v="14668" actId="20577"/>
        <pc:sldMkLst>
          <pc:docMk/>
          <pc:sldMk cId="671249959" sldId="257"/>
        </pc:sldMkLst>
        <pc:spChg chg="mod">
          <ac:chgData name="Imelda Lobrio Resurreccion (2508294)" userId="754280f1-5e5b-46de-99ec-efdf80422338" providerId="ADAL" clId="{15CC69D5-514E-48B9-827E-D1309A0A3FE9}" dt="2025-11-09T10:57:14.372" v="14668" actId="20577"/>
          <ac:spMkLst>
            <pc:docMk/>
            <pc:sldMk cId="671249959" sldId="257"/>
            <ac:spMk id="2" creationId="{5922F631-4028-DBAF-26B0-13D753BC2148}"/>
          </ac:spMkLst>
        </pc:spChg>
        <pc:spChg chg="mod">
          <ac:chgData name="Imelda Lobrio Resurreccion (2508294)" userId="754280f1-5e5b-46de-99ec-efdf80422338" providerId="ADAL" clId="{15CC69D5-514E-48B9-827E-D1309A0A3FE9}" dt="2025-11-09T10:56:40.028" v="14645" actId="20577"/>
          <ac:spMkLst>
            <pc:docMk/>
            <pc:sldMk cId="671249959" sldId="257"/>
            <ac:spMk id="3" creationId="{45E17B86-1AF6-8C57-4B14-0F4C5868F5C0}"/>
          </ac:spMkLst>
        </pc:spChg>
        <pc:spChg chg="del mod">
          <ac:chgData name="Imelda Lobrio Resurreccion (2508294)" userId="754280f1-5e5b-46de-99ec-efdf80422338" providerId="ADAL" clId="{15CC69D5-514E-48B9-827E-D1309A0A3FE9}" dt="2025-11-09T10:50:50.054" v="14540" actId="478"/>
          <ac:spMkLst>
            <pc:docMk/>
            <pc:sldMk cId="671249959" sldId="257"/>
            <ac:spMk id="4" creationId="{691D4833-CFF5-2A4E-D133-341657B739FF}"/>
          </ac:spMkLst>
        </pc:spChg>
        <pc:spChg chg="add del">
          <ac:chgData name="Imelda Lobrio Resurreccion (2508294)" userId="754280f1-5e5b-46de-99ec-efdf80422338" providerId="ADAL" clId="{15CC69D5-514E-48B9-827E-D1309A0A3FE9}" dt="2025-11-09T10:54:39.369" v="14631" actId="26606"/>
          <ac:spMkLst>
            <pc:docMk/>
            <pc:sldMk cId="671249959" sldId="257"/>
            <ac:spMk id="13" creationId="{8CDA3497-1EDA-4EB3-9C27-4D9835D30AAB}"/>
          </ac:spMkLst>
        </pc:spChg>
        <pc:spChg chg="add del">
          <ac:chgData name="Imelda Lobrio Resurreccion (2508294)" userId="754280f1-5e5b-46de-99ec-efdf80422338" providerId="ADAL" clId="{15CC69D5-514E-48B9-827E-D1309A0A3FE9}" dt="2025-11-09T10:54:39.369" v="14631" actId="26606"/>
          <ac:spMkLst>
            <pc:docMk/>
            <pc:sldMk cId="671249959" sldId="257"/>
            <ac:spMk id="15" creationId="{41F9764E-9AA0-49A3-9EA2-885EE9914014}"/>
          </ac:spMkLst>
        </pc:spChg>
        <pc:spChg chg="add del">
          <ac:chgData name="Imelda Lobrio Resurreccion (2508294)" userId="754280f1-5e5b-46de-99ec-efdf80422338" providerId="ADAL" clId="{15CC69D5-514E-48B9-827E-D1309A0A3FE9}" dt="2025-11-09T10:54:39.369" v="14631" actId="26606"/>
          <ac:spMkLst>
            <pc:docMk/>
            <pc:sldMk cId="671249959" sldId="257"/>
            <ac:spMk id="17" creationId="{FA3A4F4A-4DC4-43F2-AC2D-06211A812FC0}"/>
          </ac:spMkLst>
        </pc:spChg>
        <pc:spChg chg="add del">
          <ac:chgData name="Imelda Lobrio Resurreccion (2508294)" userId="754280f1-5e5b-46de-99ec-efdf80422338" providerId="ADAL" clId="{15CC69D5-514E-48B9-827E-D1309A0A3FE9}" dt="2025-11-09T10:54:39.369" v="14631" actId="26606"/>
          <ac:spMkLst>
            <pc:docMk/>
            <pc:sldMk cId="671249959" sldId="257"/>
            <ac:spMk id="19" creationId="{84CFB374-B343-457A-B567-B4D784B1FEAE}"/>
          </ac:spMkLst>
        </pc:spChg>
        <pc:spChg chg="add del">
          <ac:chgData name="Imelda Lobrio Resurreccion (2508294)" userId="754280f1-5e5b-46de-99ec-efdf80422338" providerId="ADAL" clId="{15CC69D5-514E-48B9-827E-D1309A0A3FE9}" dt="2025-11-09T10:54:39.369" v="14631" actId="26606"/>
          <ac:spMkLst>
            <pc:docMk/>
            <pc:sldMk cId="671249959" sldId="257"/>
            <ac:spMk id="21" creationId="{0597FEEE-1E11-4396-BB69-B43FA92F9580}"/>
          </ac:spMkLst>
        </pc:spChg>
        <pc:spChg chg="add del">
          <ac:chgData name="Imelda Lobrio Resurreccion (2508294)" userId="754280f1-5e5b-46de-99ec-efdf80422338" providerId="ADAL" clId="{15CC69D5-514E-48B9-827E-D1309A0A3FE9}" dt="2025-11-09T10:54:39.369" v="14631" actId="26606"/>
          <ac:spMkLst>
            <pc:docMk/>
            <pc:sldMk cId="671249959" sldId="257"/>
            <ac:spMk id="23" creationId="{A2DB2F81-3E68-4044-B7C2-03DEEC50D8F5}"/>
          </ac:spMkLst>
        </pc:spChg>
        <pc:spChg chg="add del">
          <ac:chgData name="Imelda Lobrio Resurreccion (2508294)" userId="754280f1-5e5b-46de-99ec-efdf80422338" providerId="ADAL" clId="{15CC69D5-514E-48B9-827E-D1309A0A3FE9}" dt="2025-11-09T10:54:39.369" v="14631" actId="26606"/>
          <ac:spMkLst>
            <pc:docMk/>
            <pc:sldMk cId="671249959" sldId="257"/>
            <ac:spMk id="25" creationId="{DC2F7294-2397-4C96-AB1E-E66CDEA3B5DF}"/>
          </ac:spMkLst>
        </pc:spChg>
        <pc:spChg chg="add del">
          <ac:chgData name="Imelda Lobrio Resurreccion (2508294)" userId="754280f1-5e5b-46de-99ec-efdf80422338" providerId="ADAL" clId="{15CC69D5-514E-48B9-827E-D1309A0A3FE9}" dt="2025-11-09T10:54:19.080" v="14626" actId="26606"/>
          <ac:spMkLst>
            <pc:docMk/>
            <pc:sldMk cId="671249959" sldId="257"/>
            <ac:spMk id="32" creationId="{30CBBCD0-ED2A-4FC8-AB71-E3C2738F95A5}"/>
          </ac:spMkLst>
        </pc:spChg>
        <pc:spChg chg="add del">
          <ac:chgData name="Imelda Lobrio Resurreccion (2508294)" userId="754280f1-5e5b-46de-99ec-efdf80422338" providerId="ADAL" clId="{15CC69D5-514E-48B9-827E-D1309A0A3FE9}" dt="2025-11-09T10:54:25.325" v="14628" actId="26606"/>
          <ac:spMkLst>
            <pc:docMk/>
            <pc:sldMk cId="671249959" sldId="257"/>
            <ac:spMk id="34" creationId="{8CDA3497-1EDA-4EB3-9C27-4D9835D30AAB}"/>
          </ac:spMkLst>
        </pc:spChg>
        <pc:spChg chg="add del">
          <ac:chgData name="Imelda Lobrio Resurreccion (2508294)" userId="754280f1-5e5b-46de-99ec-efdf80422338" providerId="ADAL" clId="{15CC69D5-514E-48B9-827E-D1309A0A3FE9}" dt="2025-11-09T10:54:25.325" v="14628" actId="26606"/>
          <ac:spMkLst>
            <pc:docMk/>
            <pc:sldMk cId="671249959" sldId="257"/>
            <ac:spMk id="36" creationId="{41F9764E-9AA0-49A3-9EA2-885EE9914014}"/>
          </ac:spMkLst>
        </pc:spChg>
        <pc:spChg chg="add del">
          <ac:chgData name="Imelda Lobrio Resurreccion (2508294)" userId="754280f1-5e5b-46de-99ec-efdf80422338" providerId="ADAL" clId="{15CC69D5-514E-48B9-827E-D1309A0A3FE9}" dt="2025-11-09T10:54:25.325" v="14628" actId="26606"/>
          <ac:spMkLst>
            <pc:docMk/>
            <pc:sldMk cId="671249959" sldId="257"/>
            <ac:spMk id="38" creationId="{FA3A4F4A-4DC4-43F2-AC2D-06211A812FC0}"/>
          </ac:spMkLst>
        </pc:spChg>
        <pc:spChg chg="add del">
          <ac:chgData name="Imelda Lobrio Resurreccion (2508294)" userId="754280f1-5e5b-46de-99ec-efdf80422338" providerId="ADAL" clId="{15CC69D5-514E-48B9-827E-D1309A0A3FE9}" dt="2025-11-09T10:54:25.325" v="14628" actId="26606"/>
          <ac:spMkLst>
            <pc:docMk/>
            <pc:sldMk cId="671249959" sldId="257"/>
            <ac:spMk id="40" creationId="{84CFB374-B343-457A-B567-B4D784B1FEAE}"/>
          </ac:spMkLst>
        </pc:spChg>
        <pc:spChg chg="add del">
          <ac:chgData name="Imelda Lobrio Resurreccion (2508294)" userId="754280f1-5e5b-46de-99ec-efdf80422338" providerId="ADAL" clId="{15CC69D5-514E-48B9-827E-D1309A0A3FE9}" dt="2025-11-09T10:54:16.057" v="14624" actId="26606"/>
          <ac:spMkLst>
            <pc:docMk/>
            <pc:sldMk cId="671249959" sldId="257"/>
            <ac:spMk id="42" creationId="{3BCB5F6A-9EB0-40B0-9D13-3023E9A20508}"/>
          </ac:spMkLst>
        </pc:spChg>
        <pc:spChg chg="add del">
          <ac:chgData name="Imelda Lobrio Resurreccion (2508294)" userId="754280f1-5e5b-46de-99ec-efdf80422338" providerId="ADAL" clId="{15CC69D5-514E-48B9-827E-D1309A0A3FE9}" dt="2025-11-09T10:54:19.080" v="14626" actId="26606"/>
          <ac:spMkLst>
            <pc:docMk/>
            <pc:sldMk cId="671249959" sldId="257"/>
            <ac:spMk id="44" creationId="{0795E7D3-D974-4307-92D4-E3ECEFDF39D0}"/>
          </ac:spMkLst>
        </pc:spChg>
        <pc:spChg chg="add del">
          <ac:chgData name="Imelda Lobrio Resurreccion (2508294)" userId="754280f1-5e5b-46de-99ec-efdf80422338" providerId="ADAL" clId="{15CC69D5-514E-48B9-827E-D1309A0A3FE9}" dt="2025-11-09T10:54:19.080" v="14626" actId="26606"/>
          <ac:spMkLst>
            <pc:docMk/>
            <pc:sldMk cId="671249959" sldId="257"/>
            <ac:spMk id="50" creationId="{729A9DD4-BE93-4516-8B95-26B91B44B508}"/>
          </ac:spMkLst>
        </pc:spChg>
        <pc:spChg chg="add del">
          <ac:chgData name="Imelda Lobrio Resurreccion (2508294)" userId="754280f1-5e5b-46de-99ec-efdf80422338" providerId="ADAL" clId="{15CC69D5-514E-48B9-827E-D1309A0A3FE9}" dt="2025-11-09T10:54:19.080" v="14626" actId="26606"/>
          <ac:spMkLst>
            <pc:docMk/>
            <pc:sldMk cId="671249959" sldId="257"/>
            <ac:spMk id="51" creationId="{95EFBC61-02DC-4AEA-AA2D-A9EABA467746}"/>
          </ac:spMkLst>
        </pc:spChg>
        <pc:spChg chg="add del">
          <ac:chgData name="Imelda Lobrio Resurreccion (2508294)" userId="754280f1-5e5b-46de-99ec-efdf80422338" providerId="ADAL" clId="{15CC69D5-514E-48B9-827E-D1309A0A3FE9}" dt="2025-11-09T10:54:19.080" v="14626" actId="26606"/>
          <ac:spMkLst>
            <pc:docMk/>
            <pc:sldMk cId="671249959" sldId="257"/>
            <ac:spMk id="53" creationId="{58F1E9F4-66ED-4E73-8C2E-51B11EA77692}"/>
          </ac:spMkLst>
        </pc:spChg>
        <pc:spChg chg="add del">
          <ac:chgData name="Imelda Lobrio Resurreccion (2508294)" userId="754280f1-5e5b-46de-99ec-efdf80422338" providerId="ADAL" clId="{15CC69D5-514E-48B9-827E-D1309A0A3FE9}" dt="2025-11-09T10:54:25.325" v="14628" actId="26606"/>
          <ac:spMkLst>
            <pc:docMk/>
            <pc:sldMk cId="671249959" sldId="257"/>
            <ac:spMk id="59" creationId="{DC2F7294-2397-4C96-AB1E-E66CDEA3B5DF}"/>
          </ac:spMkLst>
        </pc:spChg>
        <pc:spChg chg="add del">
          <ac:chgData name="Imelda Lobrio Resurreccion (2508294)" userId="754280f1-5e5b-46de-99ec-efdf80422338" providerId="ADAL" clId="{15CC69D5-514E-48B9-827E-D1309A0A3FE9}" dt="2025-11-09T10:54:39.311" v="14630" actId="26606"/>
          <ac:spMkLst>
            <pc:docMk/>
            <pc:sldMk cId="671249959" sldId="257"/>
            <ac:spMk id="69" creationId="{3F088236-D655-4F88-B238-E16762358025}"/>
          </ac:spMkLst>
        </pc:spChg>
        <pc:spChg chg="add del">
          <ac:chgData name="Imelda Lobrio Resurreccion (2508294)" userId="754280f1-5e5b-46de-99ec-efdf80422338" providerId="ADAL" clId="{15CC69D5-514E-48B9-827E-D1309A0A3FE9}" dt="2025-11-09T10:54:39.311" v="14630" actId="26606"/>
          <ac:spMkLst>
            <pc:docMk/>
            <pc:sldMk cId="671249959" sldId="257"/>
            <ac:spMk id="70" creationId="{3DAC0C92-199E-475C-9390-119A9B027276}"/>
          </ac:spMkLst>
        </pc:spChg>
        <pc:spChg chg="add del">
          <ac:chgData name="Imelda Lobrio Resurreccion (2508294)" userId="754280f1-5e5b-46de-99ec-efdf80422338" providerId="ADAL" clId="{15CC69D5-514E-48B9-827E-D1309A0A3FE9}" dt="2025-11-09T10:54:39.311" v="14630" actId="26606"/>
          <ac:spMkLst>
            <pc:docMk/>
            <pc:sldMk cId="671249959" sldId="257"/>
            <ac:spMk id="72" creationId="{31896C80-2069-4431-9C19-83B913734490}"/>
          </ac:spMkLst>
        </pc:spChg>
        <pc:spChg chg="add del">
          <ac:chgData name="Imelda Lobrio Resurreccion (2508294)" userId="754280f1-5e5b-46de-99ec-efdf80422338" providerId="ADAL" clId="{15CC69D5-514E-48B9-827E-D1309A0A3FE9}" dt="2025-11-09T10:54:39.311" v="14630" actId="26606"/>
          <ac:spMkLst>
            <pc:docMk/>
            <pc:sldMk cId="671249959" sldId="257"/>
            <ac:spMk id="73" creationId="{DBB05BAE-BBD3-4289-899F-A6851503C6B0}"/>
          </ac:spMkLst>
        </pc:spChg>
        <pc:picChg chg="add mod ord">
          <ac:chgData name="Imelda Lobrio Resurreccion (2508294)" userId="754280f1-5e5b-46de-99ec-efdf80422338" providerId="ADAL" clId="{15CC69D5-514E-48B9-827E-D1309A0A3FE9}" dt="2025-11-09T10:54:39.369" v="14631" actId="26606"/>
          <ac:picMkLst>
            <pc:docMk/>
            <pc:sldMk cId="671249959" sldId="257"/>
            <ac:picMk id="5" creationId="{0534E499-331C-6E03-3AFD-B72E1CA161AF}"/>
          </ac:picMkLst>
        </pc:picChg>
        <pc:picChg chg="del mod">
          <ac:chgData name="Imelda Lobrio Resurreccion (2508294)" userId="754280f1-5e5b-46de-99ec-efdf80422338" providerId="ADAL" clId="{15CC69D5-514E-48B9-827E-D1309A0A3FE9}" dt="2025-11-09T10:50:44.969" v="14539" actId="478"/>
          <ac:picMkLst>
            <pc:docMk/>
            <pc:sldMk cId="671249959" sldId="257"/>
            <ac:picMk id="3074" creationId="{EB2DB8C7-FBDE-53E9-BABD-14CE3F53CB2E}"/>
          </ac:picMkLst>
        </pc:picChg>
      </pc:sldChg>
      <pc:sldChg chg="addSp delSp modSp add del mod modTransition setBg setClrOvrMap delDesignElem">
        <pc:chgData name="Imelda Lobrio Resurreccion (2508294)" userId="754280f1-5e5b-46de-99ec-efdf80422338" providerId="ADAL" clId="{15CC69D5-514E-48B9-827E-D1309A0A3FE9}" dt="2025-11-09T12:02:24.017" v="14778" actId="2696"/>
        <pc:sldMkLst>
          <pc:docMk/>
          <pc:sldMk cId="32416441" sldId="276"/>
        </pc:sldMkLst>
        <pc:spChg chg="mod">
          <ac:chgData name="Imelda Lobrio Resurreccion (2508294)" userId="754280f1-5e5b-46de-99ec-efdf80422338" providerId="ADAL" clId="{15CC69D5-514E-48B9-827E-D1309A0A3FE9}" dt="2025-11-09T10:57:49.063" v="14670" actId="26606"/>
          <ac:spMkLst>
            <pc:docMk/>
            <pc:sldMk cId="32416441" sldId="276"/>
            <ac:spMk id="2" creationId="{88FBFDDE-2C8C-5A39-6F9A-52BDE9328728}"/>
          </ac:spMkLst>
        </pc:spChg>
        <pc:spChg chg="mod">
          <ac:chgData name="Imelda Lobrio Resurreccion (2508294)" userId="754280f1-5e5b-46de-99ec-efdf80422338" providerId="ADAL" clId="{15CC69D5-514E-48B9-827E-D1309A0A3FE9}" dt="2025-11-09T10:57:49.063" v="14670" actId="26606"/>
          <ac:spMkLst>
            <pc:docMk/>
            <pc:sldMk cId="32416441" sldId="276"/>
            <ac:spMk id="3" creationId="{4CFD6A52-6E3E-BE67-A347-56E7595A8AE0}"/>
          </ac:spMkLst>
        </pc:spChg>
        <pc:spChg chg="add del">
          <ac:chgData name="Imelda Lobrio Resurreccion (2508294)" userId="754280f1-5e5b-46de-99ec-efdf80422338" providerId="ADAL" clId="{15CC69D5-514E-48B9-827E-D1309A0A3FE9}" dt="2025-11-09T09:42:43.830" v="13971"/>
          <ac:spMkLst>
            <pc:docMk/>
            <pc:sldMk cId="32416441" sldId="276"/>
            <ac:spMk id="13" creationId="{A65AC7D1-EAA9-48F5-B509-60A7F50BF703}"/>
          </ac:spMkLst>
        </pc:spChg>
        <pc:spChg chg="add del">
          <ac:chgData name="Imelda Lobrio Resurreccion (2508294)" userId="754280f1-5e5b-46de-99ec-efdf80422338" providerId="ADAL" clId="{15CC69D5-514E-48B9-827E-D1309A0A3FE9}" dt="2025-11-09T09:42:43.830" v="13971"/>
          <ac:spMkLst>
            <pc:docMk/>
            <pc:sldMk cId="32416441" sldId="276"/>
            <ac:spMk id="15" creationId="{D6320AF9-619A-4175-865B-5663E1AEF4C5}"/>
          </ac:spMkLst>
        </pc:spChg>
        <pc:spChg chg="add del">
          <ac:chgData name="Imelda Lobrio Resurreccion (2508294)" userId="754280f1-5e5b-46de-99ec-efdf80422338" providerId="ADAL" clId="{15CC69D5-514E-48B9-827E-D1309A0A3FE9}" dt="2025-11-09T09:42:43.830" v="13971"/>
          <ac:spMkLst>
            <pc:docMk/>
            <pc:sldMk cId="32416441" sldId="276"/>
            <ac:spMk id="21" creationId="{7E018740-5C2B-4A41-AC1A-7E68D1EC1954}"/>
          </ac:spMkLst>
        </pc:spChg>
        <pc:spChg chg="add del">
          <ac:chgData name="Imelda Lobrio Resurreccion (2508294)" userId="754280f1-5e5b-46de-99ec-efdf80422338" providerId="ADAL" clId="{15CC69D5-514E-48B9-827E-D1309A0A3FE9}" dt="2025-11-09T09:42:43.830" v="13971"/>
          <ac:spMkLst>
            <pc:docMk/>
            <pc:sldMk cId="32416441" sldId="276"/>
            <ac:spMk id="23" creationId="{166F75A4-C475-4941-8EE2-B80A06A2C1BB}"/>
          </ac:spMkLst>
        </pc:spChg>
        <pc:spChg chg="add del">
          <ac:chgData name="Imelda Lobrio Resurreccion (2508294)" userId="754280f1-5e5b-46de-99ec-efdf80422338" providerId="ADAL" clId="{15CC69D5-514E-48B9-827E-D1309A0A3FE9}" dt="2025-11-09T09:42:43.830" v="13971"/>
          <ac:spMkLst>
            <pc:docMk/>
            <pc:sldMk cId="32416441" sldId="276"/>
            <ac:spMk id="25" creationId="{A032553A-72E8-4B0D-8405-FF9771C9AF05}"/>
          </ac:spMkLst>
        </pc:spChg>
        <pc:spChg chg="add del">
          <ac:chgData name="Imelda Lobrio Resurreccion (2508294)" userId="754280f1-5e5b-46de-99ec-efdf80422338" providerId="ADAL" clId="{15CC69D5-514E-48B9-827E-D1309A0A3FE9}" dt="2025-11-09T09:42:43.830" v="13971"/>
          <ac:spMkLst>
            <pc:docMk/>
            <pc:sldMk cId="32416441" sldId="276"/>
            <ac:spMk id="27" creationId="{765800AC-C3B9-498E-87BC-29FAE4C76B21}"/>
          </ac:spMkLst>
        </pc:spChg>
        <pc:spChg chg="add del">
          <ac:chgData name="Imelda Lobrio Resurreccion (2508294)" userId="754280f1-5e5b-46de-99ec-efdf80422338" providerId="ADAL" clId="{15CC69D5-514E-48B9-827E-D1309A0A3FE9}" dt="2025-11-09T09:42:43.830" v="13971"/>
          <ac:spMkLst>
            <pc:docMk/>
            <pc:sldMk cId="32416441" sldId="276"/>
            <ac:spMk id="29" creationId="{1F9D6ACB-2FF4-49F9-978A-E0D5327FC635}"/>
          </ac:spMkLst>
        </pc:spChg>
        <pc:spChg chg="add del">
          <ac:chgData name="Imelda Lobrio Resurreccion (2508294)" userId="754280f1-5e5b-46de-99ec-efdf80422338" providerId="ADAL" clId="{15CC69D5-514E-48B9-827E-D1309A0A3FE9}" dt="2025-11-09T09:42:43.830" v="13971"/>
          <ac:spMkLst>
            <pc:docMk/>
            <pc:sldMk cId="32416441" sldId="276"/>
            <ac:spMk id="31" creationId="{142BFA2A-77A0-4F60-A32A-685681C84889}"/>
          </ac:spMkLst>
        </pc:spChg>
        <pc:cxnChg chg="add">
          <ac:chgData name="Imelda Lobrio Resurreccion (2508294)" userId="754280f1-5e5b-46de-99ec-efdf80422338" providerId="ADAL" clId="{15CC69D5-514E-48B9-827E-D1309A0A3FE9}" dt="2025-11-09T10:57:49.063" v="14670" actId="26606"/>
          <ac:cxnSpMkLst>
            <pc:docMk/>
            <pc:sldMk cId="32416441" sldId="276"/>
            <ac:cxnSpMk id="5" creationId="{0B5F7E3B-C5F1-40E0-A491-558BAFBC1127}"/>
          </ac:cxnSpMkLst>
        </pc:cxnChg>
        <pc:cxnChg chg="add del mod">
          <ac:chgData name="Imelda Lobrio Resurreccion (2508294)" userId="754280f1-5e5b-46de-99ec-efdf80422338" providerId="ADAL" clId="{15CC69D5-514E-48B9-827E-D1309A0A3FE9}" dt="2025-11-08T22:03:37.228" v="12127"/>
          <ac:cxnSpMkLst>
            <pc:docMk/>
            <pc:sldMk cId="32416441" sldId="276"/>
            <ac:cxnSpMk id="8" creationId="{0B5F7E3B-C5F1-40E0-A491-558BAFBC1127}"/>
          </ac:cxnSpMkLst>
        </pc:cxnChg>
        <pc:cxnChg chg="del">
          <ac:chgData name="Imelda Lobrio Resurreccion (2508294)" userId="754280f1-5e5b-46de-99ec-efdf80422338" providerId="ADAL" clId="{15CC69D5-514E-48B9-827E-D1309A0A3FE9}" dt="2025-11-09T09:42:43.830" v="13971"/>
          <ac:cxnSpMkLst>
            <pc:docMk/>
            <pc:sldMk cId="32416441" sldId="276"/>
            <ac:cxnSpMk id="17" creationId="{063B6EC6-D752-4EE7-908B-F8F19E8C7FEA}"/>
          </ac:cxnSpMkLst>
        </pc:cxnChg>
        <pc:cxnChg chg="del">
          <ac:chgData name="Imelda Lobrio Resurreccion (2508294)" userId="754280f1-5e5b-46de-99ec-efdf80422338" providerId="ADAL" clId="{15CC69D5-514E-48B9-827E-D1309A0A3FE9}" dt="2025-11-09T09:42:43.830" v="13971"/>
          <ac:cxnSpMkLst>
            <pc:docMk/>
            <pc:sldMk cId="32416441" sldId="276"/>
            <ac:cxnSpMk id="19" creationId="{EFECD4E8-AD3E-4228-82A2-9461958EA94D}"/>
          </ac:cxnSpMkLst>
        </pc:cxnChg>
      </pc:sldChg>
      <pc:sldChg chg="addSp delSp modSp mod ord modTransition setBg delDesignElem">
        <pc:chgData name="Imelda Lobrio Resurreccion (2508294)" userId="754280f1-5e5b-46de-99ec-efdf80422338" providerId="ADAL" clId="{15CC69D5-514E-48B9-827E-D1309A0A3FE9}" dt="2025-11-09T13:02:43.954" v="16286" actId="113"/>
        <pc:sldMkLst>
          <pc:docMk/>
          <pc:sldMk cId="2637146616" sldId="280"/>
        </pc:sldMkLst>
        <pc:spChg chg="add mod">
          <ac:chgData name="Imelda Lobrio Resurreccion (2508294)" userId="754280f1-5e5b-46de-99ec-efdf80422338" providerId="ADAL" clId="{15CC69D5-514E-48B9-827E-D1309A0A3FE9}" dt="2025-11-09T13:01:52.781" v="16279" actId="255"/>
          <ac:spMkLst>
            <pc:docMk/>
            <pc:sldMk cId="2637146616" sldId="280"/>
            <ac:spMk id="5" creationId="{AABBCC5E-B518-1E5C-F6ED-CEA7CAF6E722}"/>
          </ac:spMkLst>
        </pc:spChg>
        <pc:spChg chg="add del mod">
          <ac:chgData name="Imelda Lobrio Resurreccion (2508294)" userId="754280f1-5e5b-46de-99ec-efdf80422338" providerId="ADAL" clId="{15CC69D5-514E-48B9-827E-D1309A0A3FE9}" dt="2025-11-08T22:52:15.118" v="13449" actId="26606"/>
          <ac:spMkLst>
            <pc:docMk/>
            <pc:sldMk cId="2637146616" sldId="280"/>
            <ac:spMk id="22" creationId="{9F4444CE-BC8D-4D61-B303-4C05614E62AB}"/>
          </ac:spMkLst>
        </pc:spChg>
        <pc:spChg chg="add">
          <ac:chgData name="Imelda Lobrio Resurreccion (2508294)" userId="754280f1-5e5b-46de-99ec-efdf80422338" providerId="ADAL" clId="{15CC69D5-514E-48B9-827E-D1309A0A3FE9}" dt="2025-11-09T12:03:26.925" v="14779" actId="26606"/>
          <ac:spMkLst>
            <pc:docMk/>
            <pc:sldMk cId="2637146616" sldId="280"/>
            <ac:spMk id="23" creationId="{CB5AA8A5-25CC-4295-892F-367FCDAF2BF6}"/>
          </ac:spMkLst>
        </pc:spChg>
        <pc:spChg chg="add del mod">
          <ac:chgData name="Imelda Lobrio Resurreccion (2508294)" userId="754280f1-5e5b-46de-99ec-efdf80422338" providerId="ADAL" clId="{15CC69D5-514E-48B9-827E-D1309A0A3FE9}" dt="2025-11-08T22:52:15.118" v="13449" actId="26606"/>
          <ac:spMkLst>
            <pc:docMk/>
            <pc:sldMk cId="2637146616" sldId="280"/>
            <ac:spMk id="24" creationId="{73772B81-181F-48B7-8826-4D9686D15DF5}"/>
          </ac:spMkLst>
        </pc:spChg>
        <pc:spChg chg="add del mod">
          <ac:chgData name="Imelda Lobrio Resurreccion (2508294)" userId="754280f1-5e5b-46de-99ec-efdf80422338" providerId="ADAL" clId="{15CC69D5-514E-48B9-827E-D1309A0A3FE9}" dt="2025-11-08T22:52:15.118" v="13449" actId="26606"/>
          <ac:spMkLst>
            <pc:docMk/>
            <pc:sldMk cId="2637146616" sldId="280"/>
            <ac:spMk id="26" creationId="{B2205F6E-03C6-4E92-877C-E2482F6599AA}"/>
          </ac:spMkLst>
        </pc:spChg>
        <pc:spChg chg="add del">
          <ac:chgData name="Imelda Lobrio Resurreccion (2508294)" userId="754280f1-5e5b-46de-99ec-efdf80422338" providerId="ADAL" clId="{15CC69D5-514E-48B9-827E-D1309A0A3FE9}" dt="2025-11-09T09:42:43.830" v="13971"/>
          <ac:spMkLst>
            <pc:docMk/>
            <pc:sldMk cId="2637146616" sldId="280"/>
            <ac:spMk id="31" creationId="{9F4444CE-BC8D-4D61-B303-4C05614E62AB}"/>
          </ac:spMkLst>
        </pc:spChg>
        <pc:spChg chg="add del">
          <ac:chgData name="Imelda Lobrio Resurreccion (2508294)" userId="754280f1-5e5b-46de-99ec-efdf80422338" providerId="ADAL" clId="{15CC69D5-514E-48B9-827E-D1309A0A3FE9}" dt="2025-11-09T09:42:43.830" v="13971"/>
          <ac:spMkLst>
            <pc:docMk/>
            <pc:sldMk cId="2637146616" sldId="280"/>
            <ac:spMk id="33" creationId="{73772B81-181F-48B7-8826-4D9686D15DF5}"/>
          </ac:spMkLst>
        </pc:spChg>
        <pc:spChg chg="add del">
          <ac:chgData name="Imelda Lobrio Resurreccion (2508294)" userId="754280f1-5e5b-46de-99ec-efdf80422338" providerId="ADAL" clId="{15CC69D5-514E-48B9-827E-D1309A0A3FE9}" dt="2025-11-09T09:42:43.830" v="13971"/>
          <ac:spMkLst>
            <pc:docMk/>
            <pc:sldMk cId="2637146616" sldId="280"/>
            <ac:spMk id="35" creationId="{B2205F6E-03C6-4E92-877C-E2482F6599AA}"/>
          </ac:spMkLst>
        </pc:spChg>
        <pc:spChg chg="add">
          <ac:chgData name="Imelda Lobrio Resurreccion (2508294)" userId="754280f1-5e5b-46de-99ec-efdf80422338" providerId="ADAL" clId="{15CC69D5-514E-48B9-827E-D1309A0A3FE9}" dt="2025-11-09T12:03:26.925" v="14779" actId="26606"/>
          <ac:spMkLst>
            <pc:docMk/>
            <pc:sldMk cId="2637146616" sldId="280"/>
            <ac:spMk id="36" creationId="{24C6BC13-FB1E-48CC-B421-3D06039728B4}"/>
          </ac:spMkLst>
        </pc:spChg>
        <pc:grpChg chg="add">
          <ac:chgData name="Imelda Lobrio Resurreccion (2508294)" userId="754280f1-5e5b-46de-99ec-efdf80422338" providerId="ADAL" clId="{15CC69D5-514E-48B9-827E-D1309A0A3FE9}" dt="2025-11-09T12:03:26.925" v="14779" actId="26606"/>
          <ac:grpSpMkLst>
            <pc:docMk/>
            <pc:sldMk cId="2637146616" sldId="280"/>
            <ac:grpSpMk id="25" creationId="{09DD65AA-8280-4962-92F3-DF1CB53349DB}"/>
          </ac:grpSpMkLst>
        </pc:grpChg>
        <pc:graphicFrameChg chg="add mod modGraphic">
          <ac:chgData name="Imelda Lobrio Resurreccion (2508294)" userId="754280f1-5e5b-46de-99ec-efdf80422338" providerId="ADAL" clId="{15CC69D5-514E-48B9-827E-D1309A0A3FE9}" dt="2025-11-09T13:02:43.954" v="16286" actId="113"/>
          <ac:graphicFrameMkLst>
            <pc:docMk/>
            <pc:sldMk cId="2637146616" sldId="280"/>
            <ac:graphicFrameMk id="18" creationId="{48208111-E2AE-A09C-E416-C9A42BE64A30}"/>
          </ac:graphicFrameMkLst>
        </pc:graphicFrameChg>
      </pc:sldChg>
      <pc:sldChg chg="addSp delSp modSp add del mod modTransition setBg delDesignElem">
        <pc:chgData name="Imelda Lobrio Resurreccion (2508294)" userId="754280f1-5e5b-46de-99ec-efdf80422338" providerId="ADAL" clId="{15CC69D5-514E-48B9-827E-D1309A0A3FE9}" dt="2025-11-09T13:12:26.821" v="16457" actId="255"/>
        <pc:sldMkLst>
          <pc:docMk/>
          <pc:sldMk cId="665794307" sldId="282"/>
        </pc:sldMkLst>
        <pc:spChg chg="mod">
          <ac:chgData name="Imelda Lobrio Resurreccion (2508294)" userId="754280f1-5e5b-46de-99ec-efdf80422338" providerId="ADAL" clId="{15CC69D5-514E-48B9-827E-D1309A0A3FE9}" dt="2025-11-08T22:03:37.228" v="12127"/>
          <ac:spMkLst>
            <pc:docMk/>
            <pc:sldMk cId="665794307" sldId="282"/>
            <ac:spMk id="2" creationId="{F162E42E-3F9C-2838-6033-F0B4DE020F91}"/>
          </ac:spMkLst>
        </pc:spChg>
        <pc:spChg chg="mod">
          <ac:chgData name="Imelda Lobrio Resurreccion (2508294)" userId="754280f1-5e5b-46de-99ec-efdf80422338" providerId="ADAL" clId="{15CC69D5-514E-48B9-827E-D1309A0A3FE9}" dt="2025-11-09T13:12:26.821" v="16457" actId="255"/>
          <ac:spMkLst>
            <pc:docMk/>
            <pc:sldMk cId="665794307" sldId="282"/>
            <ac:spMk id="3" creationId="{B81567CC-0949-5D26-64C0-5A61C92FF082}"/>
          </ac:spMkLst>
        </pc:spChg>
        <pc:spChg chg="add del mod">
          <ac:chgData name="Imelda Lobrio Resurreccion (2508294)" userId="754280f1-5e5b-46de-99ec-efdf80422338" providerId="ADAL" clId="{15CC69D5-514E-48B9-827E-D1309A0A3FE9}" dt="2025-11-09T09:42:43.830" v="13971"/>
          <ac:spMkLst>
            <pc:docMk/>
            <pc:sldMk cId="665794307" sldId="282"/>
            <ac:spMk id="9" creationId="{3BCB5F6A-9EB0-40B0-9D13-3023E9A20508}"/>
          </ac:spMkLst>
        </pc:spChg>
        <pc:picChg chg="add mod">
          <ac:chgData name="Imelda Lobrio Resurreccion (2508294)" userId="754280f1-5e5b-46de-99ec-efdf80422338" providerId="ADAL" clId="{15CC69D5-514E-48B9-827E-D1309A0A3FE9}" dt="2025-11-08T22:03:37.228" v="12127"/>
          <ac:picMkLst>
            <pc:docMk/>
            <pc:sldMk cId="665794307" sldId="282"/>
            <ac:picMk id="7" creationId="{E5498D73-470E-30F9-7F6D-7A7320D4ACEA}"/>
          </ac:picMkLst>
        </pc:picChg>
      </pc:sldChg>
      <pc:sldChg chg="addSp delSp modSp mod modTransition">
        <pc:chgData name="Imelda Lobrio Resurreccion (2508294)" userId="754280f1-5e5b-46de-99ec-efdf80422338" providerId="ADAL" clId="{15CC69D5-514E-48B9-827E-D1309A0A3FE9}" dt="2025-11-09T12:42:55.942" v="15793" actId="20577"/>
        <pc:sldMkLst>
          <pc:docMk/>
          <pc:sldMk cId="910340256" sldId="283"/>
        </pc:sldMkLst>
        <pc:spChg chg="mod">
          <ac:chgData name="Imelda Lobrio Resurreccion (2508294)" userId="754280f1-5e5b-46de-99ec-efdf80422338" providerId="ADAL" clId="{15CC69D5-514E-48B9-827E-D1309A0A3FE9}" dt="2025-11-09T10:10:31.829" v="14374" actId="14100"/>
          <ac:spMkLst>
            <pc:docMk/>
            <pc:sldMk cId="910340256" sldId="283"/>
            <ac:spMk id="2" creationId="{4F94C661-6CC5-0D06-77D7-296AD5D447D3}"/>
          </ac:spMkLst>
        </pc:spChg>
        <pc:spChg chg="add mod">
          <ac:chgData name="Imelda Lobrio Resurreccion (2508294)" userId="754280f1-5e5b-46de-99ec-efdf80422338" providerId="ADAL" clId="{15CC69D5-514E-48B9-827E-D1309A0A3FE9}" dt="2025-11-09T10:08:59.785" v="14369" actId="6549"/>
          <ac:spMkLst>
            <pc:docMk/>
            <pc:sldMk cId="910340256" sldId="283"/>
            <ac:spMk id="3" creationId="{126FCB01-9AB6-802D-024F-CA48BF54AFAD}"/>
          </ac:spMkLst>
        </pc:spChg>
        <pc:spChg chg="add del mod">
          <ac:chgData name="Imelda Lobrio Resurreccion (2508294)" userId="754280f1-5e5b-46de-99ec-efdf80422338" providerId="ADAL" clId="{15CC69D5-514E-48B9-827E-D1309A0A3FE9}" dt="2025-11-09T10:08:30.270" v="14344" actId="478"/>
          <ac:spMkLst>
            <pc:docMk/>
            <pc:sldMk cId="910340256" sldId="283"/>
            <ac:spMk id="4" creationId="{102B029C-C143-46E7-3E05-A313240CE3ED}"/>
          </ac:spMkLst>
        </pc:spChg>
        <pc:spChg chg="add del mod">
          <ac:chgData name="Imelda Lobrio Resurreccion (2508294)" userId="754280f1-5e5b-46de-99ec-efdf80422338" providerId="ADAL" clId="{15CC69D5-514E-48B9-827E-D1309A0A3FE9}" dt="2025-11-09T10:09:48.469" v="14373" actId="478"/>
          <ac:spMkLst>
            <pc:docMk/>
            <pc:sldMk cId="910340256" sldId="283"/>
            <ac:spMk id="5" creationId="{19D7FFEC-C255-8430-F7B1-E0F4AE05400F}"/>
          </ac:spMkLst>
        </pc:spChg>
        <pc:spChg chg="add del mod">
          <ac:chgData name="Imelda Lobrio Resurreccion (2508294)" userId="754280f1-5e5b-46de-99ec-efdf80422338" providerId="ADAL" clId="{15CC69D5-514E-48B9-827E-D1309A0A3FE9}" dt="2025-11-09T12:42:55.942" v="15793" actId="20577"/>
          <ac:spMkLst>
            <pc:docMk/>
            <pc:sldMk cId="910340256" sldId="283"/>
            <ac:spMk id="9" creationId="{C7263522-5B83-1A61-DE96-BFBBC9A2CCB2}"/>
          </ac:spMkLst>
        </pc:spChg>
      </pc:sldChg>
      <pc:sldChg chg="addSp modSp mod modTransition">
        <pc:chgData name="Imelda Lobrio Resurreccion (2508294)" userId="754280f1-5e5b-46de-99ec-efdf80422338" providerId="ADAL" clId="{15CC69D5-514E-48B9-827E-D1309A0A3FE9}" dt="2025-11-09T10:17:33.114" v="14496"/>
        <pc:sldMkLst>
          <pc:docMk/>
          <pc:sldMk cId="2166306520" sldId="284"/>
        </pc:sldMkLst>
        <pc:spChg chg="mod">
          <ac:chgData name="Imelda Lobrio Resurreccion (2508294)" userId="754280f1-5e5b-46de-99ec-efdf80422338" providerId="ADAL" clId="{15CC69D5-514E-48B9-827E-D1309A0A3FE9}" dt="2025-11-09T10:17:33.114" v="14496"/>
          <ac:spMkLst>
            <pc:docMk/>
            <pc:sldMk cId="2166306520" sldId="284"/>
            <ac:spMk id="2" creationId="{00000000-0000-0000-0000-000000000000}"/>
          </ac:spMkLst>
        </pc:spChg>
        <pc:spChg chg="mod">
          <ac:chgData name="Imelda Lobrio Resurreccion (2508294)" userId="754280f1-5e5b-46de-99ec-efdf80422338" providerId="ADAL" clId="{15CC69D5-514E-48B9-827E-D1309A0A3FE9}" dt="2025-11-08T22:03:37.228" v="12127"/>
          <ac:spMkLst>
            <pc:docMk/>
            <pc:sldMk cId="2166306520" sldId="284"/>
            <ac:spMk id="3" creationId="{00000000-0000-0000-0000-000000000000}"/>
          </ac:spMkLst>
        </pc:spChg>
        <pc:spChg chg="add mod">
          <ac:chgData name="Imelda Lobrio Resurreccion (2508294)" userId="754280f1-5e5b-46de-99ec-efdf80422338" providerId="ADAL" clId="{15CC69D5-514E-48B9-827E-D1309A0A3FE9}" dt="2025-11-08T22:03:37.228" v="12127"/>
          <ac:spMkLst>
            <pc:docMk/>
            <pc:sldMk cId="2166306520" sldId="284"/>
            <ac:spMk id="4" creationId="{D183B047-6A47-B197-0882-B114436EF66B}"/>
          </ac:spMkLst>
        </pc:spChg>
      </pc:sldChg>
      <pc:sldChg chg="addSp delSp modSp mod modTransition setBg delDesignElem">
        <pc:chgData name="Imelda Lobrio Resurreccion (2508294)" userId="754280f1-5e5b-46de-99ec-efdf80422338" providerId="ADAL" clId="{15CC69D5-514E-48B9-827E-D1309A0A3FE9}" dt="2025-11-09T12:58:13.228" v="16265" actId="27636"/>
        <pc:sldMkLst>
          <pc:docMk/>
          <pc:sldMk cId="2124799149" sldId="287"/>
        </pc:sldMkLst>
        <pc:spChg chg="mod">
          <ac:chgData name="Imelda Lobrio Resurreccion (2508294)" userId="754280f1-5e5b-46de-99ec-efdf80422338" providerId="ADAL" clId="{15CC69D5-514E-48B9-827E-D1309A0A3FE9}" dt="2025-11-09T10:17:33.114" v="14496"/>
          <ac:spMkLst>
            <pc:docMk/>
            <pc:sldMk cId="2124799149" sldId="287"/>
            <ac:spMk id="2" creationId="{00000000-0000-0000-0000-000000000000}"/>
          </ac:spMkLst>
        </pc:spChg>
        <pc:spChg chg="add mod ord">
          <ac:chgData name="Imelda Lobrio Resurreccion (2508294)" userId="754280f1-5e5b-46de-99ec-efdf80422338" providerId="ADAL" clId="{15CC69D5-514E-48B9-827E-D1309A0A3FE9}" dt="2025-11-09T12:58:13.228" v="16265" actId="27636"/>
          <ac:spMkLst>
            <pc:docMk/>
            <pc:sldMk cId="2124799149" sldId="287"/>
            <ac:spMk id="16" creationId="{00000000-0000-0000-0000-000000000000}"/>
          </ac:spMkLst>
        </pc:spChg>
        <pc:spChg chg="add del">
          <ac:chgData name="Imelda Lobrio Resurreccion (2508294)" userId="754280f1-5e5b-46de-99ec-efdf80422338" providerId="ADAL" clId="{15CC69D5-514E-48B9-827E-D1309A0A3FE9}" dt="2025-11-09T09:42:43.830" v="13971"/>
          <ac:spMkLst>
            <pc:docMk/>
            <pc:sldMk cId="2124799149" sldId="287"/>
            <ac:spMk id="18" creationId="{9F4444CE-BC8D-4D61-B303-4C05614E62AB}"/>
          </ac:spMkLst>
        </pc:spChg>
        <pc:spChg chg="add del">
          <ac:chgData name="Imelda Lobrio Resurreccion (2508294)" userId="754280f1-5e5b-46de-99ec-efdf80422338" providerId="ADAL" clId="{15CC69D5-514E-48B9-827E-D1309A0A3FE9}" dt="2025-11-09T09:42:43.830" v="13971"/>
          <ac:spMkLst>
            <pc:docMk/>
            <pc:sldMk cId="2124799149" sldId="287"/>
            <ac:spMk id="19" creationId="{62423CA5-E2E1-4789-B759-9906C1C94063}"/>
          </ac:spMkLst>
        </pc:spChg>
        <pc:spChg chg="add del">
          <ac:chgData name="Imelda Lobrio Resurreccion (2508294)" userId="754280f1-5e5b-46de-99ec-efdf80422338" providerId="ADAL" clId="{15CC69D5-514E-48B9-827E-D1309A0A3FE9}" dt="2025-11-09T09:42:43.830" v="13971"/>
          <ac:spMkLst>
            <pc:docMk/>
            <pc:sldMk cId="2124799149" sldId="287"/>
            <ac:spMk id="20" creationId="{73772B81-181F-48B7-8826-4D9686D15DF5}"/>
          </ac:spMkLst>
        </pc:spChg>
        <pc:spChg chg="add del">
          <ac:chgData name="Imelda Lobrio Resurreccion (2508294)" userId="754280f1-5e5b-46de-99ec-efdf80422338" providerId="ADAL" clId="{15CC69D5-514E-48B9-827E-D1309A0A3FE9}" dt="2025-11-08T23:22:55.561" v="13930" actId="26606"/>
          <ac:spMkLst>
            <pc:docMk/>
            <pc:sldMk cId="2124799149" sldId="287"/>
            <ac:spMk id="21" creationId="{A65AC7D1-EAA9-48F5-B509-60A7F50BF703}"/>
          </ac:spMkLst>
        </pc:spChg>
        <pc:spChg chg="add del">
          <ac:chgData name="Imelda Lobrio Resurreccion (2508294)" userId="754280f1-5e5b-46de-99ec-efdf80422338" providerId="ADAL" clId="{15CC69D5-514E-48B9-827E-D1309A0A3FE9}" dt="2025-11-09T09:42:43.830" v="13971"/>
          <ac:spMkLst>
            <pc:docMk/>
            <pc:sldMk cId="2124799149" sldId="287"/>
            <ac:spMk id="22" creationId="{B2205F6E-03C6-4E92-877C-E2482F6599AA}"/>
          </ac:spMkLst>
        </pc:spChg>
        <pc:spChg chg="add del">
          <ac:chgData name="Imelda Lobrio Resurreccion (2508294)" userId="754280f1-5e5b-46de-99ec-efdf80422338" providerId="ADAL" clId="{15CC69D5-514E-48B9-827E-D1309A0A3FE9}" dt="2025-11-08T23:22:55.561" v="13930" actId="26606"/>
          <ac:spMkLst>
            <pc:docMk/>
            <pc:sldMk cId="2124799149" sldId="287"/>
            <ac:spMk id="23" creationId="{D6320AF9-619A-4175-865B-5663E1AEF4C5}"/>
          </ac:spMkLst>
        </pc:spChg>
        <pc:spChg chg="add del">
          <ac:chgData name="Imelda Lobrio Resurreccion (2508294)" userId="754280f1-5e5b-46de-99ec-efdf80422338" providerId="ADAL" clId="{15CC69D5-514E-48B9-827E-D1309A0A3FE9}" dt="2025-11-08T23:22:55.561" v="13930" actId="26606"/>
          <ac:spMkLst>
            <pc:docMk/>
            <pc:sldMk cId="2124799149" sldId="287"/>
            <ac:spMk id="29" creationId="{7E018740-5C2B-4A41-AC1A-7E68D1EC1954}"/>
          </ac:spMkLst>
        </pc:spChg>
        <pc:spChg chg="add del">
          <ac:chgData name="Imelda Lobrio Resurreccion (2508294)" userId="754280f1-5e5b-46de-99ec-efdf80422338" providerId="ADAL" clId="{15CC69D5-514E-48B9-827E-D1309A0A3FE9}" dt="2025-11-08T23:22:55.561" v="13930" actId="26606"/>
          <ac:spMkLst>
            <pc:docMk/>
            <pc:sldMk cId="2124799149" sldId="287"/>
            <ac:spMk id="31" creationId="{166F75A4-C475-4941-8EE2-B80A06A2C1BB}"/>
          </ac:spMkLst>
        </pc:spChg>
        <pc:spChg chg="add del">
          <ac:chgData name="Imelda Lobrio Resurreccion (2508294)" userId="754280f1-5e5b-46de-99ec-efdf80422338" providerId="ADAL" clId="{15CC69D5-514E-48B9-827E-D1309A0A3FE9}" dt="2025-11-08T23:22:55.561" v="13930" actId="26606"/>
          <ac:spMkLst>
            <pc:docMk/>
            <pc:sldMk cId="2124799149" sldId="287"/>
            <ac:spMk id="33" creationId="{A032553A-72E8-4B0D-8405-FF9771C9AF05}"/>
          </ac:spMkLst>
        </pc:spChg>
        <pc:spChg chg="add del">
          <ac:chgData name="Imelda Lobrio Resurreccion (2508294)" userId="754280f1-5e5b-46de-99ec-efdf80422338" providerId="ADAL" clId="{15CC69D5-514E-48B9-827E-D1309A0A3FE9}" dt="2025-11-08T23:22:55.561" v="13930" actId="26606"/>
          <ac:spMkLst>
            <pc:docMk/>
            <pc:sldMk cId="2124799149" sldId="287"/>
            <ac:spMk id="35" creationId="{765800AC-C3B9-498E-87BC-29FAE4C76B21}"/>
          </ac:spMkLst>
        </pc:spChg>
        <pc:spChg chg="add del">
          <ac:chgData name="Imelda Lobrio Resurreccion (2508294)" userId="754280f1-5e5b-46de-99ec-efdf80422338" providerId="ADAL" clId="{15CC69D5-514E-48B9-827E-D1309A0A3FE9}" dt="2025-11-08T23:22:55.561" v="13930" actId="26606"/>
          <ac:spMkLst>
            <pc:docMk/>
            <pc:sldMk cId="2124799149" sldId="287"/>
            <ac:spMk id="37" creationId="{1F9D6ACB-2FF4-49F9-978A-E0D5327FC635}"/>
          </ac:spMkLst>
        </pc:spChg>
        <pc:spChg chg="add del">
          <ac:chgData name="Imelda Lobrio Resurreccion (2508294)" userId="754280f1-5e5b-46de-99ec-efdf80422338" providerId="ADAL" clId="{15CC69D5-514E-48B9-827E-D1309A0A3FE9}" dt="2025-11-08T23:22:55.561" v="13930" actId="26606"/>
          <ac:spMkLst>
            <pc:docMk/>
            <pc:sldMk cId="2124799149" sldId="287"/>
            <ac:spMk id="39" creationId="{A5EC319D-0FEA-4B95-A3EA-01E35672C95B}"/>
          </ac:spMkLst>
        </pc:spChg>
        <pc:picChg chg="add mod ord">
          <ac:chgData name="Imelda Lobrio Resurreccion (2508294)" userId="754280f1-5e5b-46de-99ec-efdf80422338" providerId="ADAL" clId="{15CC69D5-514E-48B9-827E-D1309A0A3FE9}" dt="2025-11-09T10:06:01.186" v="14038" actId="26606"/>
          <ac:picMkLst>
            <pc:docMk/>
            <pc:sldMk cId="2124799149" sldId="287"/>
            <ac:picMk id="7" creationId="{6ECA0F60-CFCD-4775-C091-0F1500C1E5B1}"/>
          </ac:picMkLst>
        </pc:picChg>
      </pc:sldChg>
      <pc:sldChg chg="addSp delSp modSp new mod ord modTransition setBg delDesignElem">
        <pc:chgData name="Imelda Lobrio Resurreccion (2508294)" userId="754280f1-5e5b-46de-99ec-efdf80422338" providerId="ADAL" clId="{15CC69D5-514E-48B9-827E-D1309A0A3FE9}" dt="2025-11-09T13:12:54.810" v="16461" actId="27636"/>
        <pc:sldMkLst>
          <pc:docMk/>
          <pc:sldMk cId="2218769217" sldId="297"/>
        </pc:sldMkLst>
        <pc:spChg chg="mod">
          <ac:chgData name="Imelda Lobrio Resurreccion (2508294)" userId="754280f1-5e5b-46de-99ec-efdf80422338" providerId="ADAL" clId="{15CC69D5-514E-48B9-827E-D1309A0A3FE9}" dt="2025-11-09T09:45:07.436" v="13982" actId="27636"/>
          <ac:spMkLst>
            <pc:docMk/>
            <pc:sldMk cId="2218769217" sldId="297"/>
            <ac:spMk id="2" creationId="{CBB1E86D-551F-17DC-9FD2-1FFDA2D94C1A}"/>
          </ac:spMkLst>
        </pc:spChg>
        <pc:spChg chg="mod">
          <ac:chgData name="Imelda Lobrio Resurreccion (2508294)" userId="754280f1-5e5b-46de-99ec-efdf80422338" providerId="ADAL" clId="{15CC69D5-514E-48B9-827E-D1309A0A3FE9}" dt="2025-11-09T13:12:54.810" v="16461" actId="27636"/>
          <ac:spMkLst>
            <pc:docMk/>
            <pc:sldMk cId="2218769217" sldId="297"/>
            <ac:spMk id="3" creationId="{21CA28F6-7A4E-1659-FB74-B177E462D04F}"/>
          </ac:spMkLst>
        </pc:spChg>
        <pc:spChg chg="add del">
          <ac:chgData name="Imelda Lobrio Resurreccion (2508294)" userId="754280f1-5e5b-46de-99ec-efdf80422338" providerId="ADAL" clId="{15CC69D5-514E-48B9-827E-D1309A0A3FE9}" dt="2025-11-09T09:42:43.830" v="13971"/>
          <ac:spMkLst>
            <pc:docMk/>
            <pc:sldMk cId="2218769217" sldId="297"/>
            <ac:spMk id="9" creationId="{EB6743CF-E74B-4A3C-A785-599069DB89DF}"/>
          </ac:spMkLst>
        </pc:spChg>
        <pc:picChg chg="add">
          <ac:chgData name="Imelda Lobrio Resurreccion (2508294)" userId="754280f1-5e5b-46de-99ec-efdf80422338" providerId="ADAL" clId="{15CC69D5-514E-48B9-827E-D1309A0A3FE9}" dt="2025-11-08T23:22:33.312" v="13928" actId="26606"/>
          <ac:picMkLst>
            <pc:docMk/>
            <pc:sldMk cId="2218769217" sldId="297"/>
            <ac:picMk id="5" creationId="{5609D9A7-F25C-D55F-67D7-F338F7D32DD4}"/>
          </ac:picMkLst>
        </pc:picChg>
      </pc:sldChg>
      <pc:sldChg chg="addSp delSp modSp new mod ord modTransition setBg">
        <pc:chgData name="Imelda Lobrio Resurreccion (2508294)" userId="754280f1-5e5b-46de-99ec-efdf80422338" providerId="ADAL" clId="{15CC69D5-514E-48B9-827E-D1309A0A3FE9}" dt="2025-11-09T12:58:33.754" v="16266" actId="255"/>
        <pc:sldMkLst>
          <pc:docMk/>
          <pc:sldMk cId="378969373" sldId="298"/>
        </pc:sldMkLst>
        <pc:spChg chg="mod">
          <ac:chgData name="Imelda Lobrio Resurreccion (2508294)" userId="754280f1-5e5b-46de-99ec-efdf80422338" providerId="ADAL" clId="{15CC69D5-514E-48B9-827E-D1309A0A3FE9}" dt="2025-11-09T09:45:07.436" v="13984" actId="27636"/>
          <ac:spMkLst>
            <pc:docMk/>
            <pc:sldMk cId="378969373" sldId="298"/>
            <ac:spMk id="2" creationId="{56FCA57F-9265-0EE5-2581-36073A4CE5DB}"/>
          </ac:spMkLst>
        </pc:spChg>
        <pc:spChg chg="mod ord">
          <ac:chgData name="Imelda Lobrio Resurreccion (2508294)" userId="754280f1-5e5b-46de-99ec-efdf80422338" providerId="ADAL" clId="{15CC69D5-514E-48B9-827E-D1309A0A3FE9}" dt="2025-11-09T12:58:33.754" v="16266" actId="255"/>
          <ac:spMkLst>
            <pc:docMk/>
            <pc:sldMk cId="378969373" sldId="298"/>
            <ac:spMk id="3" creationId="{53060985-ED3B-FA66-7278-517AB73DD9F8}"/>
          </ac:spMkLst>
        </pc:spChg>
        <pc:spChg chg="add mod">
          <ac:chgData name="Imelda Lobrio Resurreccion (2508294)" userId="754280f1-5e5b-46de-99ec-efdf80422338" providerId="ADAL" clId="{15CC69D5-514E-48B9-827E-D1309A0A3FE9}" dt="2025-11-08T22:03:37.228" v="12127"/>
          <ac:spMkLst>
            <pc:docMk/>
            <pc:sldMk cId="378969373" sldId="298"/>
            <ac:spMk id="6" creationId="{EBDDA3FE-F2DF-A695-17AA-7771519F0C2A}"/>
          </ac:spMkLst>
        </pc:spChg>
        <pc:picChg chg="add mod">
          <ac:chgData name="Imelda Lobrio Resurreccion (2508294)" userId="754280f1-5e5b-46de-99ec-efdf80422338" providerId="ADAL" clId="{15CC69D5-514E-48B9-827E-D1309A0A3FE9}" dt="2025-11-08T22:03:37.228" v="12127"/>
          <ac:picMkLst>
            <pc:docMk/>
            <pc:sldMk cId="378969373" sldId="298"/>
            <ac:picMk id="5" creationId="{2B9713A9-798F-70CE-51F7-434358CAF5D6}"/>
          </ac:picMkLst>
        </pc:picChg>
      </pc:sldChg>
      <pc:sldChg chg="addSp delSp modSp new mod modTransition setBg">
        <pc:chgData name="Imelda Lobrio Resurreccion (2508294)" userId="754280f1-5e5b-46de-99ec-efdf80422338" providerId="ADAL" clId="{15CC69D5-514E-48B9-827E-D1309A0A3FE9}" dt="2025-11-09T13:09:34.570" v="16450" actId="20577"/>
        <pc:sldMkLst>
          <pc:docMk/>
          <pc:sldMk cId="1680611848" sldId="301"/>
        </pc:sldMkLst>
        <pc:spChg chg="del mod">
          <ac:chgData name="Imelda Lobrio Resurreccion (2508294)" userId="754280f1-5e5b-46de-99ec-efdf80422338" providerId="ADAL" clId="{15CC69D5-514E-48B9-827E-D1309A0A3FE9}" dt="2025-11-09T09:31:24.225" v="13961" actId="478"/>
          <ac:spMkLst>
            <pc:docMk/>
            <pc:sldMk cId="1680611848" sldId="301"/>
            <ac:spMk id="2" creationId="{0824BE19-F98A-FC97-2909-C9BD2FA9C6A3}"/>
          </ac:spMkLst>
        </pc:spChg>
        <pc:spChg chg="add del mod ord">
          <ac:chgData name="Imelda Lobrio Resurreccion (2508294)" userId="754280f1-5e5b-46de-99ec-efdf80422338" providerId="ADAL" clId="{15CC69D5-514E-48B9-827E-D1309A0A3FE9}" dt="2025-11-09T10:36:53.252" v="14537" actId="26606"/>
          <ac:spMkLst>
            <pc:docMk/>
            <pc:sldMk cId="1680611848" sldId="301"/>
            <ac:spMk id="3" creationId="{0CEB0CD0-CBB2-56F6-0921-687C9D710B2F}"/>
          </ac:spMkLst>
        </pc:spChg>
        <pc:spChg chg="add mod">
          <ac:chgData name="Imelda Lobrio Resurreccion (2508294)" userId="754280f1-5e5b-46de-99ec-efdf80422338" providerId="ADAL" clId="{15CC69D5-514E-48B9-827E-D1309A0A3FE9}" dt="2025-11-09T12:11:06.094" v="14850" actId="14100"/>
          <ac:spMkLst>
            <pc:docMk/>
            <pc:sldMk cId="1680611848" sldId="301"/>
            <ac:spMk id="6" creationId="{6307C9CF-4EDB-CA6D-B24B-B09789307AEC}"/>
          </ac:spMkLst>
        </pc:spChg>
        <pc:spChg chg="add del">
          <ac:chgData name="Imelda Lobrio Resurreccion (2508294)" userId="754280f1-5e5b-46de-99ec-efdf80422338" providerId="ADAL" clId="{15CC69D5-514E-48B9-827E-D1309A0A3FE9}" dt="2025-11-09T09:59:16.406" v="14017" actId="26606"/>
          <ac:spMkLst>
            <pc:docMk/>
            <pc:sldMk cId="1680611848" sldId="301"/>
            <ac:spMk id="8" creationId="{3BCB5F6A-9EB0-40B0-9D13-3023E9A20508}"/>
          </ac:spMkLst>
        </pc:spChg>
        <pc:spChg chg="add del">
          <ac:chgData name="Imelda Lobrio Resurreccion (2508294)" userId="754280f1-5e5b-46de-99ec-efdf80422338" providerId="ADAL" clId="{15CC69D5-514E-48B9-827E-D1309A0A3FE9}" dt="2025-11-09T09:59:49.014" v="14023" actId="26606"/>
          <ac:spMkLst>
            <pc:docMk/>
            <pc:sldMk cId="1680611848" sldId="301"/>
            <ac:spMk id="9" creationId="{DD6B6433-CCD9-42F6-83C5-76BCAA8FEE69}"/>
          </ac:spMkLst>
        </pc:spChg>
        <pc:spChg chg="add del">
          <ac:chgData name="Imelda Lobrio Resurreccion (2508294)" userId="754280f1-5e5b-46de-99ec-efdf80422338" providerId="ADAL" clId="{15CC69D5-514E-48B9-827E-D1309A0A3FE9}" dt="2025-11-09T09:59:49.014" v="14023" actId="26606"/>
          <ac:spMkLst>
            <pc:docMk/>
            <pc:sldMk cId="1680611848" sldId="301"/>
            <ac:spMk id="10" creationId="{442B55CB-F27D-4C06-89E5-4EC99A519CBE}"/>
          </ac:spMkLst>
        </pc:spChg>
        <pc:spChg chg="add del">
          <ac:chgData name="Imelda Lobrio Resurreccion (2508294)" userId="754280f1-5e5b-46de-99ec-efdf80422338" providerId="ADAL" clId="{15CC69D5-514E-48B9-827E-D1309A0A3FE9}" dt="2025-11-09T09:58:46.606" v="14008" actId="26606"/>
          <ac:spMkLst>
            <pc:docMk/>
            <pc:sldMk cId="1680611848" sldId="301"/>
            <ac:spMk id="11" creationId="{A65AC7D1-EAA9-48F5-B509-60A7F50BF703}"/>
          </ac:spMkLst>
        </pc:spChg>
        <pc:spChg chg="add del">
          <ac:chgData name="Imelda Lobrio Resurreccion (2508294)" userId="754280f1-5e5b-46de-99ec-efdf80422338" providerId="ADAL" clId="{15CC69D5-514E-48B9-827E-D1309A0A3FE9}" dt="2025-11-09T09:58:46.606" v="14008" actId="26606"/>
          <ac:spMkLst>
            <pc:docMk/>
            <pc:sldMk cId="1680611848" sldId="301"/>
            <ac:spMk id="13" creationId="{D6320AF9-619A-4175-865B-5663E1AEF4C5}"/>
          </ac:spMkLst>
        </pc:spChg>
        <pc:spChg chg="add del">
          <ac:chgData name="Imelda Lobrio Resurreccion (2508294)" userId="754280f1-5e5b-46de-99ec-efdf80422338" providerId="ADAL" clId="{15CC69D5-514E-48B9-827E-D1309A0A3FE9}" dt="2025-11-09T09:59:49.014" v="14023" actId="26606"/>
          <ac:spMkLst>
            <pc:docMk/>
            <pc:sldMk cId="1680611848" sldId="301"/>
            <ac:spMk id="16" creationId="{70669A81-0E9B-4B42-AFEA-8F672C6CFBA7}"/>
          </ac:spMkLst>
        </pc:spChg>
        <pc:spChg chg="add del">
          <ac:chgData name="Imelda Lobrio Resurreccion (2508294)" userId="754280f1-5e5b-46de-99ec-efdf80422338" providerId="ADAL" clId="{15CC69D5-514E-48B9-827E-D1309A0A3FE9}" dt="2025-11-09T09:59:49.014" v="14023" actId="26606"/>
          <ac:spMkLst>
            <pc:docMk/>
            <pc:sldMk cId="1680611848" sldId="301"/>
            <ac:spMk id="18" creationId="{8C93E0C6-CF08-4771-B5A9-6018CB3AED59}"/>
          </ac:spMkLst>
        </pc:spChg>
        <pc:spChg chg="add del">
          <ac:chgData name="Imelda Lobrio Resurreccion (2508294)" userId="754280f1-5e5b-46de-99ec-efdf80422338" providerId="ADAL" clId="{15CC69D5-514E-48B9-827E-D1309A0A3FE9}" dt="2025-11-09T09:58:46.606" v="14008" actId="26606"/>
          <ac:spMkLst>
            <pc:docMk/>
            <pc:sldMk cId="1680611848" sldId="301"/>
            <ac:spMk id="19" creationId="{7E018740-5C2B-4A41-AC1A-7E68D1EC1954}"/>
          </ac:spMkLst>
        </pc:spChg>
        <pc:spChg chg="add del">
          <ac:chgData name="Imelda Lobrio Resurreccion (2508294)" userId="754280f1-5e5b-46de-99ec-efdf80422338" providerId="ADAL" clId="{15CC69D5-514E-48B9-827E-D1309A0A3FE9}" dt="2025-11-09T09:59:49.014" v="14023" actId="26606"/>
          <ac:spMkLst>
            <pc:docMk/>
            <pc:sldMk cId="1680611848" sldId="301"/>
            <ac:spMk id="20" creationId="{A011F1B8-62C5-4D08-A621-EAD05C7D6905}"/>
          </ac:spMkLst>
        </pc:spChg>
        <pc:spChg chg="add del">
          <ac:chgData name="Imelda Lobrio Resurreccion (2508294)" userId="754280f1-5e5b-46de-99ec-efdf80422338" providerId="ADAL" clId="{15CC69D5-514E-48B9-827E-D1309A0A3FE9}" dt="2025-11-09T09:58:46.606" v="14008" actId="26606"/>
          <ac:spMkLst>
            <pc:docMk/>
            <pc:sldMk cId="1680611848" sldId="301"/>
            <ac:spMk id="21" creationId="{166F75A4-C475-4941-8EE2-B80A06A2C1BB}"/>
          </ac:spMkLst>
        </pc:spChg>
        <pc:spChg chg="add del">
          <ac:chgData name="Imelda Lobrio Resurreccion (2508294)" userId="754280f1-5e5b-46de-99ec-efdf80422338" providerId="ADAL" clId="{15CC69D5-514E-48B9-827E-D1309A0A3FE9}" dt="2025-11-09T09:58:46.606" v="14008" actId="26606"/>
          <ac:spMkLst>
            <pc:docMk/>
            <pc:sldMk cId="1680611848" sldId="301"/>
            <ac:spMk id="23" creationId="{A032553A-72E8-4B0D-8405-FF9771C9AF05}"/>
          </ac:spMkLst>
        </pc:spChg>
        <pc:spChg chg="add del">
          <ac:chgData name="Imelda Lobrio Resurreccion (2508294)" userId="754280f1-5e5b-46de-99ec-efdf80422338" providerId="ADAL" clId="{15CC69D5-514E-48B9-827E-D1309A0A3FE9}" dt="2025-11-09T09:59:49.014" v="14023" actId="26606"/>
          <ac:spMkLst>
            <pc:docMk/>
            <pc:sldMk cId="1680611848" sldId="301"/>
            <ac:spMk id="24" creationId="{28D1A6ED-2AB6-46A3-A315-485B8BF936D8}"/>
          </ac:spMkLst>
        </pc:spChg>
        <pc:spChg chg="add del">
          <ac:chgData name="Imelda Lobrio Resurreccion (2508294)" userId="754280f1-5e5b-46de-99ec-efdf80422338" providerId="ADAL" clId="{15CC69D5-514E-48B9-827E-D1309A0A3FE9}" dt="2025-11-09T09:58:46.606" v="14008" actId="26606"/>
          <ac:spMkLst>
            <pc:docMk/>
            <pc:sldMk cId="1680611848" sldId="301"/>
            <ac:spMk id="25" creationId="{765800AC-C3B9-498E-87BC-29FAE4C76B21}"/>
          </ac:spMkLst>
        </pc:spChg>
        <pc:spChg chg="add del">
          <ac:chgData name="Imelda Lobrio Resurreccion (2508294)" userId="754280f1-5e5b-46de-99ec-efdf80422338" providerId="ADAL" clId="{15CC69D5-514E-48B9-827E-D1309A0A3FE9}" dt="2025-11-09T09:59:49.014" v="14023" actId="26606"/>
          <ac:spMkLst>
            <pc:docMk/>
            <pc:sldMk cId="1680611848" sldId="301"/>
            <ac:spMk id="26" creationId="{B61CE46B-8525-46A8-AB7B-DCBCC1B65F9A}"/>
          </ac:spMkLst>
        </pc:spChg>
        <pc:spChg chg="add del">
          <ac:chgData name="Imelda Lobrio Resurreccion (2508294)" userId="754280f1-5e5b-46de-99ec-efdf80422338" providerId="ADAL" clId="{15CC69D5-514E-48B9-827E-D1309A0A3FE9}" dt="2025-11-09T09:58:46.606" v="14008" actId="26606"/>
          <ac:spMkLst>
            <pc:docMk/>
            <pc:sldMk cId="1680611848" sldId="301"/>
            <ac:spMk id="27" creationId="{1F9D6ACB-2FF4-49F9-978A-E0D5327FC635}"/>
          </ac:spMkLst>
        </pc:spChg>
        <pc:spChg chg="add del">
          <ac:chgData name="Imelda Lobrio Resurreccion (2508294)" userId="754280f1-5e5b-46de-99ec-efdf80422338" providerId="ADAL" clId="{15CC69D5-514E-48B9-827E-D1309A0A3FE9}" dt="2025-11-09T09:59:49.014" v="14023" actId="26606"/>
          <ac:spMkLst>
            <pc:docMk/>
            <pc:sldMk cId="1680611848" sldId="301"/>
            <ac:spMk id="28" creationId="{4412B991-9935-45FB-A17E-8F30DD832561}"/>
          </ac:spMkLst>
        </pc:spChg>
        <pc:spChg chg="add del">
          <ac:chgData name="Imelda Lobrio Resurreccion (2508294)" userId="754280f1-5e5b-46de-99ec-efdf80422338" providerId="ADAL" clId="{15CC69D5-514E-48B9-827E-D1309A0A3FE9}" dt="2025-11-09T09:58:46.606" v="14008" actId="26606"/>
          <ac:spMkLst>
            <pc:docMk/>
            <pc:sldMk cId="1680611848" sldId="301"/>
            <ac:spMk id="29" creationId="{A5EC319D-0FEA-4B95-A3EA-01E35672C95B}"/>
          </ac:spMkLst>
        </pc:spChg>
        <pc:spChg chg="add del">
          <ac:chgData name="Imelda Lobrio Resurreccion (2508294)" userId="754280f1-5e5b-46de-99ec-efdf80422338" providerId="ADAL" clId="{15CC69D5-514E-48B9-827E-D1309A0A3FE9}" dt="2025-11-09T09:59:02.439" v="14011" actId="26606"/>
          <ac:spMkLst>
            <pc:docMk/>
            <pc:sldMk cId="1680611848" sldId="301"/>
            <ac:spMk id="33" creationId="{3F088236-D655-4F88-B238-E16762358025}"/>
          </ac:spMkLst>
        </pc:spChg>
        <pc:spChg chg="add del">
          <ac:chgData name="Imelda Lobrio Resurreccion (2508294)" userId="754280f1-5e5b-46de-99ec-efdf80422338" providerId="ADAL" clId="{15CC69D5-514E-48B9-827E-D1309A0A3FE9}" dt="2025-11-09T09:59:02.439" v="14011" actId="26606"/>
          <ac:spMkLst>
            <pc:docMk/>
            <pc:sldMk cId="1680611848" sldId="301"/>
            <ac:spMk id="34" creationId="{3DAC0C92-199E-475C-9390-119A9B027276}"/>
          </ac:spMkLst>
        </pc:spChg>
        <pc:spChg chg="add del">
          <ac:chgData name="Imelda Lobrio Resurreccion (2508294)" userId="754280f1-5e5b-46de-99ec-efdf80422338" providerId="ADAL" clId="{15CC69D5-514E-48B9-827E-D1309A0A3FE9}" dt="2025-11-09T09:59:02.439" v="14011" actId="26606"/>
          <ac:spMkLst>
            <pc:docMk/>
            <pc:sldMk cId="1680611848" sldId="301"/>
            <ac:spMk id="35" creationId="{C4CFB339-0ED8-4FE2-9EF1-6D1375B8499B}"/>
          </ac:spMkLst>
        </pc:spChg>
        <pc:spChg chg="add del">
          <ac:chgData name="Imelda Lobrio Resurreccion (2508294)" userId="754280f1-5e5b-46de-99ec-efdf80422338" providerId="ADAL" clId="{15CC69D5-514E-48B9-827E-D1309A0A3FE9}" dt="2025-11-09T09:59:02.439" v="14011" actId="26606"/>
          <ac:spMkLst>
            <pc:docMk/>
            <pc:sldMk cId="1680611848" sldId="301"/>
            <ac:spMk id="36" creationId="{31896C80-2069-4431-9C19-83B913734490}"/>
          </ac:spMkLst>
        </pc:spChg>
        <pc:spChg chg="add del">
          <ac:chgData name="Imelda Lobrio Resurreccion (2508294)" userId="754280f1-5e5b-46de-99ec-efdf80422338" providerId="ADAL" clId="{15CC69D5-514E-48B9-827E-D1309A0A3FE9}" dt="2025-11-09T09:59:02.439" v="14011" actId="26606"/>
          <ac:spMkLst>
            <pc:docMk/>
            <pc:sldMk cId="1680611848" sldId="301"/>
            <ac:spMk id="37" creationId="{BF120A21-0841-4823-B0C4-28AEBCEF9B78}"/>
          </ac:spMkLst>
        </pc:spChg>
        <pc:spChg chg="add del">
          <ac:chgData name="Imelda Lobrio Resurreccion (2508294)" userId="754280f1-5e5b-46de-99ec-efdf80422338" providerId="ADAL" clId="{15CC69D5-514E-48B9-827E-D1309A0A3FE9}" dt="2025-11-09T09:59:02.439" v="14011" actId="26606"/>
          <ac:spMkLst>
            <pc:docMk/>
            <pc:sldMk cId="1680611848" sldId="301"/>
            <ac:spMk id="38" creationId="{DBB05BAE-BBD3-4289-899F-A6851503C6B0}"/>
          </ac:spMkLst>
        </pc:spChg>
        <pc:spChg chg="add del">
          <ac:chgData name="Imelda Lobrio Resurreccion (2508294)" userId="754280f1-5e5b-46de-99ec-efdf80422338" providerId="ADAL" clId="{15CC69D5-514E-48B9-827E-D1309A0A3FE9}" dt="2025-11-09T09:59:02.439" v="14011" actId="26606"/>
          <ac:spMkLst>
            <pc:docMk/>
            <pc:sldMk cId="1680611848" sldId="301"/>
            <ac:spMk id="39" creationId="{9874D11C-36F5-4BBE-A490-019A54E953B0}"/>
          </ac:spMkLst>
        </pc:spChg>
        <pc:spChg chg="mod">
          <ac:chgData name="Imelda Lobrio Resurreccion (2508294)" userId="754280f1-5e5b-46de-99ec-efdf80422338" providerId="ADAL" clId="{15CC69D5-514E-48B9-827E-D1309A0A3FE9}" dt="2025-11-09T13:09:34.570" v="16450" actId="20577"/>
          <ac:spMkLst>
            <pc:docMk/>
            <pc:sldMk cId="1680611848" sldId="301"/>
            <ac:spMk id="313" creationId="{73B606E5-5698-A803-B5B6-317CAECA625C}"/>
          </ac:spMkLst>
        </pc:spChg>
        <pc:graphicFrameChg chg="add del">
          <ac:chgData name="Imelda Lobrio Resurreccion (2508294)" userId="754280f1-5e5b-46de-99ec-efdf80422338" providerId="ADAL" clId="{15CC69D5-514E-48B9-827E-D1309A0A3FE9}" dt="2025-11-09T10:36:53.231" v="14536" actId="26606"/>
          <ac:graphicFrameMkLst>
            <pc:docMk/>
            <pc:sldMk cId="1680611848" sldId="301"/>
            <ac:graphicFrameMk id="12" creationId="{1D1AF0E8-8AF2-1A5D-A3BE-CD5CF1239051}"/>
          </ac:graphicFrameMkLst>
        </pc:graphicFrameChg>
        <pc:graphicFrameChg chg="add mod">
          <ac:chgData name="Imelda Lobrio Resurreccion (2508294)" userId="754280f1-5e5b-46de-99ec-efdf80422338" providerId="ADAL" clId="{15CC69D5-514E-48B9-827E-D1309A0A3FE9}" dt="2025-11-09T12:12:37.519" v="14852" actId="14100"/>
          <ac:graphicFrameMkLst>
            <pc:docMk/>
            <pc:sldMk cId="1680611848" sldId="301"/>
            <ac:graphicFrameMk id="14" creationId="{A668CF81-A436-BB1A-90F1-D3ED5FCC9954}"/>
          </ac:graphicFrameMkLst>
        </pc:graphicFrameChg>
        <pc:picChg chg="add mod ord">
          <ac:chgData name="Imelda Lobrio Resurreccion (2508294)" userId="754280f1-5e5b-46de-99ec-efdf80422338" providerId="ADAL" clId="{15CC69D5-514E-48B9-827E-D1309A0A3FE9}" dt="2025-11-09T10:37:09.984" v="14538" actId="27614"/>
          <ac:picMkLst>
            <pc:docMk/>
            <pc:sldMk cId="1680611848" sldId="301"/>
            <ac:picMk id="5" creationId="{1B8E9973-5C73-B0B4-45A9-533AF3BADEC9}"/>
          </ac:picMkLst>
        </pc:picChg>
      </pc:sldChg>
      <pc:sldChg chg="addSp delSp modSp new mod modTransition setBg modAnim setClrOvrMap delDesignElem">
        <pc:chgData name="Imelda Lobrio Resurreccion (2508294)" userId="754280f1-5e5b-46de-99ec-efdf80422338" providerId="ADAL" clId="{15CC69D5-514E-48B9-827E-D1309A0A3FE9}" dt="2025-11-09T12:38:43.351" v="15777" actId="207"/>
        <pc:sldMkLst>
          <pc:docMk/>
          <pc:sldMk cId="1604476752" sldId="302"/>
        </pc:sldMkLst>
        <pc:spChg chg="mod ord">
          <ac:chgData name="Imelda Lobrio Resurreccion (2508294)" userId="754280f1-5e5b-46de-99ec-efdf80422338" providerId="ADAL" clId="{15CC69D5-514E-48B9-827E-D1309A0A3FE9}" dt="2025-11-09T12:08:43.990" v="14800" actId="12"/>
          <ac:spMkLst>
            <pc:docMk/>
            <pc:sldMk cId="1604476752" sldId="302"/>
            <ac:spMk id="2" creationId="{4293FDC5-9DE2-CEA3-B13E-8F4FB5CCA8A6}"/>
          </ac:spMkLst>
        </pc:spChg>
        <pc:spChg chg="add mod">
          <ac:chgData name="Imelda Lobrio Resurreccion (2508294)" userId="754280f1-5e5b-46de-99ec-efdf80422338" providerId="ADAL" clId="{15CC69D5-514E-48B9-827E-D1309A0A3FE9}" dt="2025-11-09T12:38:43.351" v="15777" actId="207"/>
          <ac:spMkLst>
            <pc:docMk/>
            <pc:sldMk cId="1604476752" sldId="302"/>
            <ac:spMk id="8" creationId="{78145CF7-2D6C-7025-42E2-6807C2808908}"/>
          </ac:spMkLst>
        </pc:spChg>
        <pc:spChg chg="add del mod">
          <ac:chgData name="Imelda Lobrio Resurreccion (2508294)" userId="754280f1-5e5b-46de-99ec-efdf80422338" providerId="ADAL" clId="{15CC69D5-514E-48B9-827E-D1309A0A3FE9}" dt="2025-11-08T23:24:12.860" v="13939" actId="26606"/>
          <ac:spMkLst>
            <pc:docMk/>
            <pc:sldMk cId="1604476752" sldId="302"/>
            <ac:spMk id="48" creationId="{603AE127-802C-459A-A612-DB85B67F0DC0}"/>
          </ac:spMkLst>
        </pc:spChg>
        <pc:spChg chg="add del mod">
          <ac:chgData name="Imelda Lobrio Resurreccion (2508294)" userId="754280f1-5e5b-46de-99ec-efdf80422338" providerId="ADAL" clId="{15CC69D5-514E-48B9-827E-D1309A0A3FE9}" dt="2025-11-08T23:24:12.860" v="13939" actId="26606"/>
          <ac:spMkLst>
            <pc:docMk/>
            <pc:sldMk cId="1604476752" sldId="302"/>
            <ac:spMk id="50" creationId="{9323D83D-50D6-4040-A58B-FCEA340F886A}"/>
          </ac:spMkLst>
        </pc:spChg>
        <pc:spChg chg="add del mod">
          <ac:chgData name="Imelda Lobrio Resurreccion (2508294)" userId="754280f1-5e5b-46de-99ec-efdf80422338" providerId="ADAL" clId="{15CC69D5-514E-48B9-827E-D1309A0A3FE9}" dt="2025-11-08T23:24:12.860" v="13939" actId="26606"/>
          <ac:spMkLst>
            <pc:docMk/>
            <pc:sldMk cId="1604476752" sldId="302"/>
            <ac:spMk id="54" creationId="{F10FD715-4DCE-4779-B634-EC78315EA213}"/>
          </ac:spMkLst>
        </pc:spChg>
        <pc:spChg chg="add del">
          <ac:chgData name="Imelda Lobrio Resurreccion (2508294)" userId="754280f1-5e5b-46de-99ec-efdf80422338" providerId="ADAL" clId="{15CC69D5-514E-48B9-827E-D1309A0A3FE9}" dt="2025-11-08T23:24:01.514" v="13936" actId="26606"/>
          <ac:spMkLst>
            <pc:docMk/>
            <pc:sldMk cId="1604476752" sldId="302"/>
            <ac:spMk id="59" creationId="{86C16C40-7C29-4ACC-B851-7E08E459B596}"/>
          </ac:spMkLst>
        </pc:spChg>
        <pc:spChg chg="add del">
          <ac:chgData name="Imelda Lobrio Resurreccion (2508294)" userId="754280f1-5e5b-46de-99ec-efdf80422338" providerId="ADAL" clId="{15CC69D5-514E-48B9-827E-D1309A0A3FE9}" dt="2025-11-08T23:24:12.844" v="13938" actId="26606"/>
          <ac:spMkLst>
            <pc:docMk/>
            <pc:sldMk cId="1604476752" sldId="302"/>
            <ac:spMk id="73" creationId="{603AE127-802C-459A-A612-DB85B67F0DC0}"/>
          </ac:spMkLst>
        </pc:spChg>
        <pc:spChg chg="add del">
          <ac:chgData name="Imelda Lobrio Resurreccion (2508294)" userId="754280f1-5e5b-46de-99ec-efdf80422338" providerId="ADAL" clId="{15CC69D5-514E-48B9-827E-D1309A0A3FE9}" dt="2025-11-08T23:24:12.844" v="13938" actId="26606"/>
          <ac:spMkLst>
            <pc:docMk/>
            <pc:sldMk cId="1604476752" sldId="302"/>
            <ac:spMk id="74" creationId="{9323D83D-50D6-4040-A58B-FCEA340F886A}"/>
          </ac:spMkLst>
        </pc:spChg>
        <pc:spChg chg="add del">
          <ac:chgData name="Imelda Lobrio Resurreccion (2508294)" userId="754280f1-5e5b-46de-99ec-efdf80422338" providerId="ADAL" clId="{15CC69D5-514E-48B9-827E-D1309A0A3FE9}" dt="2025-11-08T23:24:12.844" v="13938" actId="26606"/>
          <ac:spMkLst>
            <pc:docMk/>
            <pc:sldMk cId="1604476752" sldId="302"/>
            <ac:spMk id="75" creationId="{F10FD715-4DCE-4779-B634-EC78315EA213}"/>
          </ac:spMkLst>
        </pc:spChg>
        <pc:spChg chg="add del">
          <ac:chgData name="Imelda Lobrio Resurreccion (2508294)" userId="754280f1-5e5b-46de-99ec-efdf80422338" providerId="ADAL" clId="{15CC69D5-514E-48B9-827E-D1309A0A3FE9}" dt="2025-11-09T09:42:43.830" v="13971"/>
          <ac:spMkLst>
            <pc:docMk/>
            <pc:sldMk cId="1604476752" sldId="302"/>
            <ac:spMk id="77" creationId="{E80B86A7-A1EC-475B-9166-88902B033A38}"/>
          </ac:spMkLst>
        </pc:spChg>
        <pc:spChg chg="add del">
          <ac:chgData name="Imelda Lobrio Resurreccion (2508294)" userId="754280f1-5e5b-46de-99ec-efdf80422338" providerId="ADAL" clId="{15CC69D5-514E-48B9-827E-D1309A0A3FE9}" dt="2025-11-09T09:42:43.830" v="13971"/>
          <ac:spMkLst>
            <pc:docMk/>
            <pc:sldMk cId="1604476752" sldId="302"/>
            <ac:spMk id="78" creationId="{C2C29CB1-9F74-4879-A6AF-AEA67B6F1F4D}"/>
          </ac:spMkLst>
        </pc:spChg>
        <pc:spChg chg="add del">
          <ac:chgData name="Imelda Lobrio Resurreccion (2508294)" userId="754280f1-5e5b-46de-99ec-efdf80422338" providerId="ADAL" clId="{15CC69D5-514E-48B9-827E-D1309A0A3FE9}" dt="2025-11-09T09:42:43.830" v="13971"/>
          <ac:spMkLst>
            <pc:docMk/>
            <pc:sldMk cId="1604476752" sldId="302"/>
            <ac:spMk id="79" creationId="{7E2C7115-5336-410C-AD71-0F0952A2E5A7}"/>
          </ac:spMkLst>
        </pc:spChg>
        <pc:grpChg chg="add del">
          <ac:chgData name="Imelda Lobrio Resurreccion (2508294)" userId="754280f1-5e5b-46de-99ec-efdf80422338" providerId="ADAL" clId="{15CC69D5-514E-48B9-827E-D1309A0A3FE9}" dt="2025-11-08T23:24:01.514" v="13936" actId="26606"/>
          <ac:grpSpMkLst>
            <pc:docMk/>
            <pc:sldMk cId="1604476752" sldId="302"/>
            <ac:grpSpMk id="61" creationId="{CDD733AE-DD5E-4C77-8BCD-72BF12A06BB1}"/>
          </ac:grpSpMkLst>
        </pc:grpChg>
        <pc:picChg chg="add mod">
          <ac:chgData name="Imelda Lobrio Resurreccion (2508294)" userId="754280f1-5e5b-46de-99ec-efdf80422338" providerId="ADAL" clId="{15CC69D5-514E-48B9-827E-D1309A0A3FE9}" dt="2025-11-09T11:56:07.524" v="14751" actId="14100"/>
          <ac:picMkLst>
            <pc:docMk/>
            <pc:sldMk cId="1604476752" sldId="302"/>
            <ac:picMk id="12" creationId="{395EA3F3-F725-8BF0-6216-0393C0AF14C4}"/>
          </ac:picMkLst>
        </pc:picChg>
        <pc:cxnChg chg="add del mod">
          <ac:chgData name="Imelda Lobrio Resurreccion (2508294)" userId="754280f1-5e5b-46de-99ec-efdf80422338" providerId="ADAL" clId="{15CC69D5-514E-48B9-827E-D1309A0A3FE9}" dt="2025-11-08T23:24:12.860" v="13939" actId="26606"/>
          <ac:cxnSpMkLst>
            <pc:docMk/>
            <pc:sldMk cId="1604476752" sldId="302"/>
            <ac:cxnSpMk id="52" creationId="{1A1FE6BB-DFB2-4080-9B5E-076EF5DDE67B}"/>
          </ac:cxnSpMkLst>
        </pc:cxnChg>
        <pc:cxnChg chg="add del">
          <ac:chgData name="Imelda Lobrio Resurreccion (2508294)" userId="754280f1-5e5b-46de-99ec-efdf80422338" providerId="ADAL" clId="{15CC69D5-514E-48B9-827E-D1309A0A3FE9}" dt="2025-11-08T23:24:12.844" v="13938" actId="26606"/>
          <ac:cxnSpMkLst>
            <pc:docMk/>
            <pc:sldMk cId="1604476752" sldId="302"/>
            <ac:cxnSpMk id="63" creationId="{1A1FE6BB-DFB2-4080-9B5E-076EF5DDE67B}"/>
          </ac:cxnSpMkLst>
        </pc:cxnChg>
      </pc:sldChg>
      <pc:sldChg chg="addSp delSp modSp new mod modTransition">
        <pc:chgData name="Imelda Lobrio Resurreccion (2508294)" userId="754280f1-5e5b-46de-99ec-efdf80422338" providerId="ADAL" clId="{15CC69D5-514E-48B9-827E-D1309A0A3FE9}" dt="2025-11-09T13:13:42.789" v="16464" actId="14100"/>
        <pc:sldMkLst>
          <pc:docMk/>
          <pc:sldMk cId="1428749652" sldId="303"/>
        </pc:sldMkLst>
        <pc:spChg chg="add del mod">
          <ac:chgData name="Imelda Lobrio Resurreccion (2508294)" userId="754280f1-5e5b-46de-99ec-efdf80422338" providerId="ADAL" clId="{15CC69D5-514E-48B9-827E-D1309A0A3FE9}" dt="2025-11-09T09:55:50.134" v="14001" actId="26606"/>
          <ac:spMkLst>
            <pc:docMk/>
            <pc:sldMk cId="1428749652" sldId="303"/>
            <ac:spMk id="12" creationId="{7F11BA8A-C111-87B8-30D2-AEF16C7A20E3}"/>
          </ac:spMkLst>
        </pc:spChg>
        <pc:graphicFrameChg chg="add del">
          <ac:chgData name="Imelda Lobrio Resurreccion (2508294)" userId="754280f1-5e5b-46de-99ec-efdf80422338" providerId="ADAL" clId="{15CC69D5-514E-48B9-827E-D1309A0A3FE9}" dt="2025-11-09T09:55:46.310" v="13998" actId="26606"/>
          <ac:graphicFrameMkLst>
            <pc:docMk/>
            <pc:sldMk cId="1428749652" sldId="303"/>
            <ac:graphicFrameMk id="14" creationId="{8EE38FDE-1260-C2DF-F8CD-36922D8CC9F9}"/>
          </ac:graphicFrameMkLst>
        </pc:graphicFrameChg>
        <pc:graphicFrameChg chg="add del">
          <ac:chgData name="Imelda Lobrio Resurreccion (2508294)" userId="754280f1-5e5b-46de-99ec-efdf80422338" providerId="ADAL" clId="{15CC69D5-514E-48B9-827E-D1309A0A3FE9}" dt="2025-11-09T09:55:50.102" v="14000" actId="26606"/>
          <ac:graphicFrameMkLst>
            <pc:docMk/>
            <pc:sldMk cId="1428749652" sldId="303"/>
            <ac:graphicFrameMk id="16" creationId="{DD7E70BD-BBE9-81DC-29FB-875C308F8A96}"/>
          </ac:graphicFrameMkLst>
        </pc:graphicFrameChg>
        <pc:graphicFrameChg chg="add mod">
          <ac:chgData name="Imelda Lobrio Resurreccion (2508294)" userId="754280f1-5e5b-46de-99ec-efdf80422338" providerId="ADAL" clId="{15CC69D5-514E-48B9-827E-D1309A0A3FE9}" dt="2025-11-09T13:13:42.789" v="16464" actId="14100"/>
          <ac:graphicFrameMkLst>
            <pc:docMk/>
            <pc:sldMk cId="1428749652" sldId="303"/>
            <ac:graphicFrameMk id="18" creationId="{8EE38FDE-1260-C2DF-F8CD-36922D8CC9F9}"/>
          </ac:graphicFrameMkLst>
        </pc:graphicFrameChg>
        <pc:picChg chg="add mod">
          <ac:chgData name="Imelda Lobrio Resurreccion (2508294)" userId="754280f1-5e5b-46de-99ec-efdf80422338" providerId="ADAL" clId="{15CC69D5-514E-48B9-827E-D1309A0A3FE9}" dt="2025-11-09T12:50:01.648" v="16221" actId="1076"/>
          <ac:picMkLst>
            <pc:docMk/>
            <pc:sldMk cId="1428749652" sldId="303"/>
            <ac:picMk id="9" creationId="{46632661-22DB-4429-2624-6C4BEC41F3FC}"/>
          </ac:picMkLst>
        </pc:picChg>
      </pc:sldChg>
      <pc:sldChg chg="addSp delSp modSp new mod modTransition setBg delDesignElem">
        <pc:chgData name="Imelda Lobrio Resurreccion (2508294)" userId="754280f1-5e5b-46de-99ec-efdf80422338" providerId="ADAL" clId="{15CC69D5-514E-48B9-827E-D1309A0A3FE9}" dt="2025-11-09T13:11:42.786" v="16454" actId="255"/>
        <pc:sldMkLst>
          <pc:docMk/>
          <pc:sldMk cId="3493477224" sldId="304"/>
        </pc:sldMkLst>
        <pc:spChg chg="add del mod">
          <ac:chgData name="Imelda Lobrio Resurreccion (2508294)" userId="754280f1-5e5b-46de-99ec-efdf80422338" providerId="ADAL" clId="{15CC69D5-514E-48B9-827E-D1309A0A3FE9}" dt="2025-11-09T13:04:55.873" v="16345" actId="478"/>
          <ac:spMkLst>
            <pc:docMk/>
            <pc:sldMk cId="3493477224" sldId="304"/>
            <ac:spMk id="3" creationId="{1739AC3E-69A4-8419-D904-FDCD947DF596}"/>
          </ac:spMkLst>
        </pc:spChg>
        <pc:spChg chg="add del mod">
          <ac:chgData name="Imelda Lobrio Resurreccion (2508294)" userId="754280f1-5e5b-46de-99ec-efdf80422338" providerId="ADAL" clId="{15CC69D5-514E-48B9-827E-D1309A0A3FE9}" dt="2025-11-09T09:56:57.652" v="14004" actId="26606"/>
          <ac:spMkLst>
            <pc:docMk/>
            <pc:sldMk cId="3493477224" sldId="304"/>
            <ac:spMk id="4" creationId="{EF3A2E1A-75B5-CCC2-C37C-94D90207E844}"/>
          </ac:spMkLst>
        </pc:spChg>
        <pc:spChg chg="add del mod">
          <ac:chgData name="Imelda Lobrio Resurreccion (2508294)" userId="754280f1-5e5b-46de-99ec-efdf80422338" providerId="ADAL" clId="{15CC69D5-514E-48B9-827E-D1309A0A3FE9}" dt="2025-11-09T13:05:38.448" v="16352" actId="21"/>
          <ac:spMkLst>
            <pc:docMk/>
            <pc:sldMk cId="3493477224" sldId="304"/>
            <ac:spMk id="5" creationId="{E0EBA91B-3E1B-C44B-17E1-D7363060E60E}"/>
          </ac:spMkLst>
        </pc:spChg>
        <pc:spChg chg="add del">
          <ac:chgData name="Imelda Lobrio Resurreccion (2508294)" userId="754280f1-5e5b-46de-99ec-efdf80422338" providerId="ADAL" clId="{15CC69D5-514E-48B9-827E-D1309A0A3FE9}" dt="2025-11-09T09:56:57.621" v="14003" actId="26606"/>
          <ac:spMkLst>
            <pc:docMk/>
            <pc:sldMk cId="3493477224" sldId="304"/>
            <ac:spMk id="10" creationId="{9F4444CE-BC8D-4D61-B303-4C05614E62AB}"/>
          </ac:spMkLst>
        </pc:spChg>
        <pc:spChg chg="add del">
          <ac:chgData name="Imelda Lobrio Resurreccion (2508294)" userId="754280f1-5e5b-46de-99ec-efdf80422338" providerId="ADAL" clId="{15CC69D5-514E-48B9-827E-D1309A0A3FE9}" dt="2025-11-09T09:56:57.621" v="14003" actId="26606"/>
          <ac:spMkLst>
            <pc:docMk/>
            <pc:sldMk cId="3493477224" sldId="304"/>
            <ac:spMk id="12" creationId="{73772B81-181F-48B7-8826-4D9686D15DF5}"/>
          </ac:spMkLst>
        </pc:spChg>
        <pc:spChg chg="add del">
          <ac:chgData name="Imelda Lobrio Resurreccion (2508294)" userId="754280f1-5e5b-46de-99ec-efdf80422338" providerId="ADAL" clId="{15CC69D5-514E-48B9-827E-D1309A0A3FE9}" dt="2025-11-09T09:56:57.621" v="14003" actId="26606"/>
          <ac:spMkLst>
            <pc:docMk/>
            <pc:sldMk cId="3493477224" sldId="304"/>
            <ac:spMk id="14" creationId="{B2205F6E-03C6-4E92-877C-E2482F6599AA}"/>
          </ac:spMkLst>
        </pc:spChg>
        <pc:spChg chg="add del">
          <ac:chgData name="Imelda Lobrio Resurreccion (2508294)" userId="754280f1-5e5b-46de-99ec-efdf80422338" providerId="ADAL" clId="{15CC69D5-514E-48B9-827E-D1309A0A3FE9}" dt="2025-11-09T10:17:33.114" v="14496"/>
          <ac:spMkLst>
            <pc:docMk/>
            <pc:sldMk cId="3493477224" sldId="304"/>
            <ac:spMk id="22" creationId="{655AE6B0-AC9E-4167-806F-E9DB135FC46B}"/>
          </ac:spMkLst>
        </pc:spChg>
        <pc:spChg chg="add del">
          <ac:chgData name="Imelda Lobrio Resurreccion (2508294)" userId="754280f1-5e5b-46de-99ec-efdf80422338" providerId="ADAL" clId="{15CC69D5-514E-48B9-827E-D1309A0A3FE9}" dt="2025-11-09T10:17:33.114" v="14496"/>
          <ac:spMkLst>
            <pc:docMk/>
            <pc:sldMk cId="3493477224" sldId="304"/>
            <ac:spMk id="23" creationId="{87BD1F4E-A66D-4C06-86DA-8D56CA7A3B41}"/>
          </ac:spMkLst>
        </pc:spChg>
        <pc:spChg chg="add del mod">
          <ac:chgData name="Imelda Lobrio Resurreccion (2508294)" userId="754280f1-5e5b-46de-99ec-efdf80422338" providerId="ADAL" clId="{15CC69D5-514E-48B9-827E-D1309A0A3FE9}" dt="2025-11-08T23:25:34.916" v="13947" actId="26606"/>
          <ac:spMkLst>
            <pc:docMk/>
            <pc:sldMk cId="3493477224" sldId="304"/>
            <ac:spMk id="31" creationId="{E80B86A7-A1EC-475B-9166-88902B033A38}"/>
          </ac:spMkLst>
        </pc:spChg>
        <pc:spChg chg="add del mod">
          <ac:chgData name="Imelda Lobrio Resurreccion (2508294)" userId="754280f1-5e5b-46de-99ec-efdf80422338" providerId="ADAL" clId="{15CC69D5-514E-48B9-827E-D1309A0A3FE9}" dt="2025-11-08T23:25:34.916" v="13947" actId="26606"/>
          <ac:spMkLst>
            <pc:docMk/>
            <pc:sldMk cId="3493477224" sldId="304"/>
            <ac:spMk id="32" creationId="{C2C29CB1-9F74-4879-A6AF-AEA67B6F1F4D}"/>
          </ac:spMkLst>
        </pc:spChg>
        <pc:spChg chg="add del mod">
          <ac:chgData name="Imelda Lobrio Resurreccion (2508294)" userId="754280f1-5e5b-46de-99ec-efdf80422338" providerId="ADAL" clId="{15CC69D5-514E-48B9-827E-D1309A0A3FE9}" dt="2025-11-08T23:25:34.916" v="13947" actId="26606"/>
          <ac:spMkLst>
            <pc:docMk/>
            <pc:sldMk cId="3493477224" sldId="304"/>
            <ac:spMk id="33" creationId="{7E2C7115-5336-410C-AD71-0F0952A2E5A7}"/>
          </ac:spMkLst>
        </pc:spChg>
        <pc:grpChg chg="add del">
          <ac:chgData name="Imelda Lobrio Resurreccion (2508294)" userId="754280f1-5e5b-46de-99ec-efdf80422338" providerId="ADAL" clId="{15CC69D5-514E-48B9-827E-D1309A0A3FE9}" dt="2025-11-09T10:17:33.114" v="14496"/>
          <ac:grpSpMkLst>
            <pc:docMk/>
            <pc:sldMk cId="3493477224" sldId="304"/>
            <ac:grpSpMk id="24" creationId="{3523416A-383B-4FDC-B4C9-D8EDDFE9C043}"/>
          </ac:grpSpMkLst>
        </pc:grpChg>
        <pc:graphicFrameChg chg="add del">
          <ac:chgData name="Imelda Lobrio Resurreccion (2508294)" userId="754280f1-5e5b-46de-99ec-efdf80422338" providerId="ADAL" clId="{15CC69D5-514E-48B9-827E-D1309A0A3FE9}" dt="2025-11-09T09:56:57.621" v="14003" actId="26606"/>
          <ac:graphicFrameMkLst>
            <pc:docMk/>
            <pc:sldMk cId="3493477224" sldId="304"/>
            <ac:graphicFrameMk id="6" creationId="{166E8153-583C-7A28-4664-F1AE6D551B42}"/>
          </ac:graphicFrameMkLst>
        </pc:graphicFrameChg>
        <pc:graphicFrameChg chg="add del mod modGraphic">
          <ac:chgData name="Imelda Lobrio Resurreccion (2508294)" userId="754280f1-5e5b-46de-99ec-efdf80422338" providerId="ADAL" clId="{15CC69D5-514E-48B9-827E-D1309A0A3FE9}" dt="2025-11-09T13:11:42.786" v="16454" actId="255"/>
          <ac:graphicFrameMkLst>
            <pc:docMk/>
            <pc:sldMk cId="3493477224" sldId="304"/>
            <ac:graphicFrameMk id="26" creationId="{308DEF76-0CBD-6D34-DAF8-F14E38B59D92}"/>
          </ac:graphicFrameMkLst>
        </pc:graphicFrameChg>
        <pc:cxnChg chg="add del">
          <ac:chgData name="Imelda Lobrio Resurreccion (2508294)" userId="754280f1-5e5b-46de-99ec-efdf80422338" providerId="ADAL" clId="{15CC69D5-514E-48B9-827E-D1309A0A3FE9}" dt="2025-11-09T09:42:43.830" v="13971"/>
          <ac:cxnSpMkLst>
            <pc:docMk/>
            <pc:sldMk cId="3493477224" sldId="304"/>
            <ac:cxnSpMk id="38" creationId="{0B5F7E3B-C5F1-40E0-A491-558BAFBC1127}"/>
          </ac:cxnSpMkLst>
        </pc:cxnChg>
      </pc:sldChg>
      <pc:sldChg chg="addSp delSp modSp new mod modTransition setBg delDesignElem">
        <pc:chgData name="Imelda Lobrio Resurreccion (2508294)" userId="754280f1-5e5b-46de-99ec-efdf80422338" providerId="ADAL" clId="{15CC69D5-514E-48B9-827E-D1309A0A3FE9}" dt="2025-11-09T12:41:34.817" v="15784" actId="20577"/>
        <pc:sldMkLst>
          <pc:docMk/>
          <pc:sldMk cId="4270137443" sldId="305"/>
        </pc:sldMkLst>
        <pc:spChg chg="add del mod">
          <ac:chgData name="Imelda Lobrio Resurreccion (2508294)" userId="754280f1-5e5b-46de-99ec-efdf80422338" providerId="ADAL" clId="{15CC69D5-514E-48B9-827E-D1309A0A3FE9}" dt="2025-11-09T09:57:42.784" v="14005" actId="26606"/>
          <ac:spMkLst>
            <pc:docMk/>
            <pc:sldMk cId="4270137443" sldId="305"/>
            <ac:spMk id="3" creationId="{3B5F3611-3774-DCA8-A55E-77300C4305CC}"/>
          </ac:spMkLst>
        </pc:spChg>
        <pc:spChg chg="add del">
          <ac:chgData name="Imelda Lobrio Resurreccion (2508294)" userId="754280f1-5e5b-46de-99ec-efdf80422338" providerId="ADAL" clId="{15CC69D5-514E-48B9-827E-D1309A0A3FE9}" dt="2025-11-09T10:17:33.114" v="14496"/>
          <ac:spMkLst>
            <pc:docMk/>
            <pc:sldMk cId="4270137443" sldId="305"/>
            <ac:spMk id="21" creationId="{655AE6B0-AC9E-4167-806F-E9DB135FC46B}"/>
          </ac:spMkLst>
        </pc:spChg>
        <pc:spChg chg="add">
          <ac:chgData name="Imelda Lobrio Resurreccion (2508294)" userId="754280f1-5e5b-46de-99ec-efdf80422338" providerId="ADAL" clId="{15CC69D5-514E-48B9-827E-D1309A0A3FE9}" dt="2025-11-09T12:41:00.696" v="15780" actId="26606"/>
          <ac:spMkLst>
            <pc:docMk/>
            <pc:sldMk cId="4270137443" sldId="305"/>
            <ac:spMk id="25" creationId="{BF120A21-0841-4823-B0C4-28AEBCEF9B78}"/>
          </ac:spMkLst>
        </pc:spChg>
        <pc:spChg chg="add">
          <ac:chgData name="Imelda Lobrio Resurreccion (2508294)" userId="754280f1-5e5b-46de-99ec-efdf80422338" providerId="ADAL" clId="{15CC69D5-514E-48B9-827E-D1309A0A3FE9}" dt="2025-11-09T12:41:00.696" v="15780" actId="26606"/>
          <ac:spMkLst>
            <pc:docMk/>
            <pc:sldMk cId="4270137443" sldId="305"/>
            <ac:spMk id="26" creationId="{3F088236-D655-4F88-B238-E16762358025}"/>
          </ac:spMkLst>
        </pc:spChg>
        <pc:spChg chg="add">
          <ac:chgData name="Imelda Lobrio Resurreccion (2508294)" userId="754280f1-5e5b-46de-99ec-efdf80422338" providerId="ADAL" clId="{15CC69D5-514E-48B9-827E-D1309A0A3FE9}" dt="2025-11-09T12:41:00.696" v="15780" actId="26606"/>
          <ac:spMkLst>
            <pc:docMk/>
            <pc:sldMk cId="4270137443" sldId="305"/>
            <ac:spMk id="28" creationId="{3DAC0C92-199E-475C-9390-119A9B027276}"/>
          </ac:spMkLst>
        </pc:spChg>
        <pc:spChg chg="add">
          <ac:chgData name="Imelda Lobrio Resurreccion (2508294)" userId="754280f1-5e5b-46de-99ec-efdf80422338" providerId="ADAL" clId="{15CC69D5-514E-48B9-827E-D1309A0A3FE9}" dt="2025-11-09T12:41:00.696" v="15780" actId="26606"/>
          <ac:spMkLst>
            <pc:docMk/>
            <pc:sldMk cId="4270137443" sldId="305"/>
            <ac:spMk id="30" creationId="{C4CFB339-0ED8-4FE2-9EF1-6D1375B8499B}"/>
          </ac:spMkLst>
        </pc:spChg>
        <pc:spChg chg="add">
          <ac:chgData name="Imelda Lobrio Resurreccion (2508294)" userId="754280f1-5e5b-46de-99ec-efdf80422338" providerId="ADAL" clId="{15CC69D5-514E-48B9-827E-D1309A0A3FE9}" dt="2025-11-09T12:41:00.696" v="15780" actId="26606"/>
          <ac:spMkLst>
            <pc:docMk/>
            <pc:sldMk cId="4270137443" sldId="305"/>
            <ac:spMk id="32" creationId="{31896C80-2069-4431-9C19-83B913734490}"/>
          </ac:spMkLst>
        </pc:spChg>
        <pc:spChg chg="add del">
          <ac:chgData name="Imelda Lobrio Resurreccion (2508294)" userId="754280f1-5e5b-46de-99ec-efdf80422338" providerId="ADAL" clId="{15CC69D5-514E-48B9-827E-D1309A0A3FE9}" dt="2025-11-09T10:17:33.114" v="14496"/>
          <ac:spMkLst>
            <pc:docMk/>
            <pc:sldMk cId="4270137443" sldId="305"/>
            <ac:spMk id="34" creationId="{87BD1F4E-A66D-4C06-86DA-8D56CA7A3B41}"/>
          </ac:spMkLst>
        </pc:spChg>
        <pc:spChg chg="add">
          <ac:chgData name="Imelda Lobrio Resurreccion (2508294)" userId="754280f1-5e5b-46de-99ec-efdf80422338" providerId="ADAL" clId="{15CC69D5-514E-48B9-827E-D1309A0A3FE9}" dt="2025-11-09T12:41:00.696" v="15780" actId="26606"/>
          <ac:spMkLst>
            <pc:docMk/>
            <pc:sldMk cId="4270137443" sldId="305"/>
            <ac:spMk id="36" creationId="{DBB05BAE-BBD3-4289-899F-A6851503C6B0}"/>
          </ac:spMkLst>
        </pc:spChg>
        <pc:spChg chg="add">
          <ac:chgData name="Imelda Lobrio Resurreccion (2508294)" userId="754280f1-5e5b-46de-99ec-efdf80422338" providerId="ADAL" clId="{15CC69D5-514E-48B9-827E-D1309A0A3FE9}" dt="2025-11-09T12:41:00.696" v="15780" actId="26606"/>
          <ac:spMkLst>
            <pc:docMk/>
            <pc:sldMk cId="4270137443" sldId="305"/>
            <ac:spMk id="38" creationId="{9874D11C-36F5-4BBE-A490-019A54E953B0}"/>
          </ac:spMkLst>
        </pc:spChg>
        <pc:grpChg chg="add del">
          <ac:chgData name="Imelda Lobrio Resurreccion (2508294)" userId="754280f1-5e5b-46de-99ec-efdf80422338" providerId="ADAL" clId="{15CC69D5-514E-48B9-827E-D1309A0A3FE9}" dt="2025-11-08T23:27:30.552" v="13958" actId="26606"/>
          <ac:grpSpMkLst>
            <pc:docMk/>
            <pc:sldMk cId="4270137443" sldId="305"/>
            <ac:grpSpMk id="8" creationId="{09EA7EA7-74F5-4EE2-8E3D-1A10308259D7}"/>
          </ac:grpSpMkLst>
        </pc:grpChg>
        <pc:grpChg chg="add del">
          <ac:chgData name="Imelda Lobrio Resurreccion (2508294)" userId="754280f1-5e5b-46de-99ec-efdf80422338" providerId="ADAL" clId="{15CC69D5-514E-48B9-827E-D1309A0A3FE9}" dt="2025-11-09T10:17:33.114" v="14496"/>
          <ac:grpSpMkLst>
            <pc:docMk/>
            <pc:sldMk cId="4270137443" sldId="305"/>
            <ac:grpSpMk id="9" creationId="{D920209C-E85B-4D6F-A56F-724F5ADA811C}"/>
          </ac:grpSpMkLst>
        </pc:grpChg>
        <pc:grpChg chg="add">
          <ac:chgData name="Imelda Lobrio Resurreccion (2508294)" userId="754280f1-5e5b-46de-99ec-efdf80422338" providerId="ADAL" clId="{15CC69D5-514E-48B9-827E-D1309A0A3FE9}" dt="2025-11-09T12:41:00.696" v="15780" actId="26606"/>
          <ac:grpSpMkLst>
            <pc:docMk/>
            <pc:sldMk cId="4270137443" sldId="305"/>
            <ac:grpSpMk id="10" creationId="{E4951899-B99C-47AB-9C7C-16264D7A14C5}"/>
          </ac:grpSpMkLst>
        </pc:grpChg>
        <pc:grpChg chg="add del">
          <ac:chgData name="Imelda Lobrio Resurreccion (2508294)" userId="754280f1-5e5b-46de-99ec-efdf80422338" providerId="ADAL" clId="{15CC69D5-514E-48B9-827E-D1309A0A3FE9}" dt="2025-11-09T10:17:33.114" v="14496"/>
          <ac:grpSpMkLst>
            <pc:docMk/>
            <pc:sldMk cId="4270137443" sldId="305"/>
            <ac:grpSpMk id="23" creationId="{3523416A-383B-4FDC-B4C9-D8EDDFE9C043}"/>
          </ac:grpSpMkLst>
        </pc:grpChg>
        <pc:graphicFrameChg chg="add mod modGraphic">
          <ac:chgData name="Imelda Lobrio Resurreccion (2508294)" userId="754280f1-5e5b-46de-99ec-efdf80422338" providerId="ADAL" clId="{15CC69D5-514E-48B9-827E-D1309A0A3FE9}" dt="2025-11-09T12:41:34.817" v="15784" actId="20577"/>
          <ac:graphicFrameMkLst>
            <pc:docMk/>
            <pc:sldMk cId="4270137443" sldId="305"/>
            <ac:graphicFrameMk id="5" creationId="{9BBC84D9-5547-6FAA-09B9-81A6A9229F95}"/>
          </ac:graphicFrameMkLst>
        </pc:graphicFrameChg>
        <pc:cxnChg chg="add del">
          <ac:chgData name="Imelda Lobrio Resurreccion (2508294)" userId="754280f1-5e5b-46de-99ec-efdf80422338" providerId="ADAL" clId="{15CC69D5-514E-48B9-827E-D1309A0A3FE9}" dt="2025-11-08T23:27:30.552" v="13958" actId="26606"/>
          <ac:cxnSpMkLst>
            <pc:docMk/>
            <pc:sldMk cId="4270137443" sldId="305"/>
            <ac:cxnSpMk id="20" creationId="{0B5F7E3B-C5F1-40E0-A491-558BAFBC1127}"/>
          </ac:cxnSpMkLst>
        </pc:cxnChg>
        <pc:cxnChg chg="add">
          <ac:chgData name="Imelda Lobrio Resurreccion (2508294)" userId="754280f1-5e5b-46de-99ec-efdf80422338" providerId="ADAL" clId="{15CC69D5-514E-48B9-827E-D1309A0A3FE9}" dt="2025-11-09T12:41:00.696" v="15780" actId="26606"/>
          <ac:cxnSpMkLst>
            <pc:docMk/>
            <pc:sldMk cId="4270137443" sldId="305"/>
            <ac:cxnSpMk id="24" creationId="{2AFD8CBA-54A3-4363-991B-B9C631BBFA74}"/>
          </ac:cxnSpMkLst>
        </pc:cxnChg>
      </pc:sldChg>
      <pc:sldChg chg="addSp delSp modSp new mod setBg addAnim delAnim setClrOvrMap delDesignElem">
        <pc:chgData name="Imelda Lobrio Resurreccion (2508294)" userId="754280f1-5e5b-46de-99ec-efdf80422338" providerId="ADAL" clId="{15CC69D5-514E-48B9-827E-D1309A0A3FE9}" dt="2025-11-09T13:04:04.231" v="16291" actId="114"/>
        <pc:sldMkLst>
          <pc:docMk/>
          <pc:sldMk cId="2750144243" sldId="306"/>
        </pc:sldMkLst>
        <pc:spChg chg="mod">
          <ac:chgData name="Imelda Lobrio Resurreccion (2508294)" userId="754280f1-5e5b-46de-99ec-efdf80422338" providerId="ADAL" clId="{15CC69D5-514E-48B9-827E-D1309A0A3FE9}" dt="2025-11-09T13:04:04.231" v="16291" actId="114"/>
          <ac:spMkLst>
            <pc:docMk/>
            <pc:sldMk cId="2750144243" sldId="306"/>
            <ac:spMk id="2" creationId="{07CA5467-921D-FBE7-F1C7-2BE03DB0E4B4}"/>
          </ac:spMkLst>
        </pc:spChg>
        <pc:spChg chg="add del">
          <ac:chgData name="Imelda Lobrio Resurreccion (2508294)" userId="754280f1-5e5b-46de-99ec-efdf80422338" providerId="ADAL" clId="{15CC69D5-514E-48B9-827E-D1309A0A3FE9}" dt="2025-11-09T10:00:15.480" v="14028" actId="26606"/>
          <ac:spMkLst>
            <pc:docMk/>
            <pc:sldMk cId="2750144243" sldId="306"/>
            <ac:spMk id="19" creationId="{9179DE42-5613-4B35-A1E6-6CCBAA13C743}"/>
          </ac:spMkLst>
        </pc:spChg>
        <pc:spChg chg="add del">
          <ac:chgData name="Imelda Lobrio Resurreccion (2508294)" userId="754280f1-5e5b-46de-99ec-efdf80422338" providerId="ADAL" clId="{15CC69D5-514E-48B9-827E-D1309A0A3FE9}" dt="2025-11-09T10:00:15.480" v="14028" actId="26606"/>
          <ac:spMkLst>
            <pc:docMk/>
            <pc:sldMk cId="2750144243" sldId="306"/>
            <ac:spMk id="25" creationId="{52FB45E9-914E-4471-AC87-E475CD51767D}"/>
          </ac:spMkLst>
        </pc:spChg>
        <pc:spChg chg="add del">
          <ac:chgData name="Imelda Lobrio Resurreccion (2508294)" userId="754280f1-5e5b-46de-99ec-efdf80422338" providerId="ADAL" clId="{15CC69D5-514E-48B9-827E-D1309A0A3FE9}" dt="2025-11-09T10:00:15.480" v="14028" actId="26606"/>
          <ac:spMkLst>
            <pc:docMk/>
            <pc:sldMk cId="2750144243" sldId="306"/>
            <ac:spMk id="27" creationId="{C310626D-5743-49D4-8F7D-88C4F8F05774}"/>
          </ac:spMkLst>
        </pc:spChg>
        <pc:spChg chg="add del">
          <ac:chgData name="Imelda Lobrio Resurreccion (2508294)" userId="754280f1-5e5b-46de-99ec-efdf80422338" providerId="ADAL" clId="{15CC69D5-514E-48B9-827E-D1309A0A3FE9}" dt="2025-11-09T10:00:15.480" v="14028" actId="26606"/>
          <ac:spMkLst>
            <pc:docMk/>
            <pc:sldMk cId="2750144243" sldId="306"/>
            <ac:spMk id="29" creationId="{3C195FC1-B568-4C72-9902-34CB35DDD7A1}"/>
          </ac:spMkLst>
        </pc:spChg>
        <pc:spChg chg="add del">
          <ac:chgData name="Imelda Lobrio Resurreccion (2508294)" userId="754280f1-5e5b-46de-99ec-efdf80422338" providerId="ADAL" clId="{15CC69D5-514E-48B9-827E-D1309A0A3FE9}" dt="2025-11-09T10:05:22.671" v="14036" actId="26606"/>
          <ac:spMkLst>
            <pc:docMk/>
            <pc:sldMk cId="2750144243" sldId="306"/>
            <ac:spMk id="30" creationId="{69370F01-B8C9-4CE4-824C-92B2792E6ED0}"/>
          </ac:spMkLst>
        </pc:spChg>
        <pc:spChg chg="add del">
          <ac:chgData name="Imelda Lobrio Resurreccion (2508294)" userId="754280f1-5e5b-46de-99ec-efdf80422338" providerId="ADAL" clId="{15CC69D5-514E-48B9-827E-D1309A0A3FE9}" dt="2025-11-09T10:00:15.480" v="14028" actId="26606"/>
          <ac:spMkLst>
            <pc:docMk/>
            <pc:sldMk cId="2750144243" sldId="306"/>
            <ac:spMk id="31" creationId="{EF2BDF77-362C-43F0-8CBB-A969EC2AE0C4}"/>
          </ac:spMkLst>
        </pc:spChg>
        <pc:spChg chg="add del">
          <ac:chgData name="Imelda Lobrio Resurreccion (2508294)" userId="754280f1-5e5b-46de-99ec-efdf80422338" providerId="ADAL" clId="{15CC69D5-514E-48B9-827E-D1309A0A3FE9}" dt="2025-11-09T10:00:15.480" v="14028" actId="26606"/>
          <ac:spMkLst>
            <pc:docMk/>
            <pc:sldMk cId="2750144243" sldId="306"/>
            <ac:spMk id="33" creationId="{4BE96B01-3929-432D-B8C2-ADBCB74C2EF4}"/>
          </ac:spMkLst>
        </pc:spChg>
        <pc:spChg chg="add del">
          <ac:chgData name="Imelda Lobrio Resurreccion (2508294)" userId="754280f1-5e5b-46de-99ec-efdf80422338" providerId="ADAL" clId="{15CC69D5-514E-48B9-827E-D1309A0A3FE9}" dt="2025-11-09T10:00:15.480" v="14028" actId="26606"/>
          <ac:spMkLst>
            <pc:docMk/>
            <pc:sldMk cId="2750144243" sldId="306"/>
            <ac:spMk id="35" creationId="{2A6FCDE6-CDE2-4C51-B18E-A95CFB679714}"/>
          </ac:spMkLst>
        </pc:spChg>
        <pc:spChg chg="add del">
          <ac:chgData name="Imelda Lobrio Resurreccion (2508294)" userId="754280f1-5e5b-46de-99ec-efdf80422338" providerId="ADAL" clId="{15CC69D5-514E-48B9-827E-D1309A0A3FE9}" dt="2025-11-09T10:00:15.480" v="14028" actId="26606"/>
          <ac:spMkLst>
            <pc:docMk/>
            <pc:sldMk cId="2750144243" sldId="306"/>
            <ac:spMk id="37" creationId="{9D2E8756-2465-473A-BA2A-2DB1D6224745}"/>
          </ac:spMkLst>
        </pc:spChg>
        <pc:spChg chg="add del">
          <ac:chgData name="Imelda Lobrio Resurreccion (2508294)" userId="754280f1-5e5b-46de-99ec-efdf80422338" providerId="ADAL" clId="{15CC69D5-514E-48B9-827E-D1309A0A3FE9}" dt="2025-11-09T10:05:22.671" v="14036" actId="26606"/>
          <ac:spMkLst>
            <pc:docMk/>
            <pc:sldMk cId="2750144243" sldId="306"/>
            <ac:spMk id="48" creationId="{0ADFFC45-3DC9-4433-926F-043E879D9DFC}"/>
          </ac:spMkLst>
        </pc:spChg>
        <pc:spChg chg="add del">
          <ac:chgData name="Imelda Lobrio Resurreccion (2508294)" userId="754280f1-5e5b-46de-99ec-efdf80422338" providerId="ADAL" clId="{15CC69D5-514E-48B9-827E-D1309A0A3FE9}" dt="2025-11-09T10:17:33.114" v="14496"/>
          <ac:spMkLst>
            <pc:docMk/>
            <pc:sldMk cId="2750144243" sldId="306"/>
            <ac:spMk id="69" creationId="{0ADFFC45-3DC9-4433-926F-043E879D9DFC}"/>
          </ac:spMkLst>
        </pc:spChg>
        <pc:spChg chg="add del">
          <ac:chgData name="Imelda Lobrio Resurreccion (2508294)" userId="754280f1-5e5b-46de-99ec-efdf80422338" providerId="ADAL" clId="{15CC69D5-514E-48B9-827E-D1309A0A3FE9}" dt="2025-11-09T10:17:33.114" v="14496"/>
          <ac:spMkLst>
            <pc:docMk/>
            <pc:sldMk cId="2750144243" sldId="306"/>
            <ac:spMk id="80" creationId="{69370F01-B8C9-4CE4-824C-92B2792E6ED0}"/>
          </ac:spMkLst>
        </pc:spChg>
        <pc:grpChg chg="add del">
          <ac:chgData name="Imelda Lobrio Resurreccion (2508294)" userId="754280f1-5e5b-46de-99ec-efdf80422338" providerId="ADAL" clId="{15CC69D5-514E-48B9-827E-D1309A0A3FE9}" dt="2025-11-09T10:00:15.480" v="14028" actId="26606"/>
          <ac:grpSpMkLst>
            <pc:docMk/>
            <pc:sldMk cId="2750144243" sldId="306"/>
            <ac:grpSpMk id="7" creationId="{28460BD8-AE3F-4AC9-9D0B-717052AA5D3A}"/>
          </ac:grpSpMkLst>
        </pc:grpChg>
        <pc:grpChg chg="add del">
          <ac:chgData name="Imelda Lobrio Resurreccion (2508294)" userId="754280f1-5e5b-46de-99ec-efdf80422338" providerId="ADAL" clId="{15CC69D5-514E-48B9-827E-D1309A0A3FE9}" dt="2025-11-09T10:05:22.671" v="14036" actId="26606"/>
          <ac:grpSpMkLst>
            <pc:docMk/>
            <pc:sldMk cId="2750144243" sldId="306"/>
            <ac:grpSpMk id="39" creationId="{28460BD8-AE3F-4AC9-9D0B-717052AA5D3A}"/>
          </ac:grpSpMkLst>
        </pc:grpChg>
        <pc:grpChg chg="add del">
          <ac:chgData name="Imelda Lobrio Resurreccion (2508294)" userId="754280f1-5e5b-46de-99ec-efdf80422338" providerId="ADAL" clId="{15CC69D5-514E-48B9-827E-D1309A0A3FE9}" dt="2025-11-09T10:05:22.671" v="14036" actId="26606"/>
          <ac:grpSpMkLst>
            <pc:docMk/>
            <pc:sldMk cId="2750144243" sldId="306"/>
            <ac:grpSpMk id="49" creationId="{B5F26A87-0610-435F-AA13-BD658385C9D9}"/>
          </ac:grpSpMkLst>
        </pc:grpChg>
        <pc:grpChg chg="add del">
          <ac:chgData name="Imelda Lobrio Resurreccion (2508294)" userId="754280f1-5e5b-46de-99ec-efdf80422338" providerId="ADAL" clId="{15CC69D5-514E-48B9-827E-D1309A0A3FE9}" dt="2025-11-09T10:17:33.114" v="14496"/>
          <ac:grpSpMkLst>
            <pc:docMk/>
            <pc:sldMk cId="2750144243" sldId="306"/>
            <ac:grpSpMk id="57" creationId="{28460BD8-AE3F-4AC9-9D0B-717052AA5D3A}"/>
          </ac:grpSpMkLst>
        </pc:grpChg>
        <pc:grpChg chg="add del">
          <ac:chgData name="Imelda Lobrio Resurreccion (2508294)" userId="754280f1-5e5b-46de-99ec-efdf80422338" providerId="ADAL" clId="{15CC69D5-514E-48B9-827E-D1309A0A3FE9}" dt="2025-11-09T10:05:22.660" v="14035" actId="26606"/>
          <ac:grpSpMkLst>
            <pc:docMk/>
            <pc:sldMk cId="2750144243" sldId="306"/>
            <ac:grpSpMk id="58" creationId="{88C9B83F-64CD-41C1-925F-A08801FFD0BD}"/>
          </ac:grpSpMkLst>
        </pc:grpChg>
        <pc:grpChg chg="add del">
          <ac:chgData name="Imelda Lobrio Resurreccion (2508294)" userId="754280f1-5e5b-46de-99ec-efdf80422338" providerId="ADAL" clId="{15CC69D5-514E-48B9-827E-D1309A0A3FE9}" dt="2025-11-09T10:17:33.114" v="14496"/>
          <ac:grpSpMkLst>
            <pc:docMk/>
            <pc:sldMk cId="2750144243" sldId="306"/>
            <ac:grpSpMk id="71" creationId="{B5F26A87-0610-435F-AA13-BD658385C9D9}"/>
          </ac:grpSpMkLst>
        </pc:grpChg>
        <pc:picChg chg="add del">
          <ac:chgData name="Imelda Lobrio Resurreccion (2508294)" userId="754280f1-5e5b-46de-99ec-efdf80422338" providerId="ADAL" clId="{15CC69D5-514E-48B9-827E-D1309A0A3FE9}" dt="2025-11-09T10:05:22.660" v="14035" actId="26606"/>
          <ac:picMkLst>
            <pc:docMk/>
            <pc:sldMk cId="2750144243" sldId="306"/>
            <ac:picMk id="54" creationId="{5AE14383-2F53-8CD5-502E-29461FECB1BF}"/>
          </ac:picMkLst>
        </pc:picChg>
      </pc:sldChg>
      <pc:sldChg chg="addSp delSp modSp new mod setBg setClrOvrMap delDesignElem">
        <pc:chgData name="Imelda Lobrio Resurreccion (2508294)" userId="754280f1-5e5b-46de-99ec-efdf80422338" providerId="ADAL" clId="{15CC69D5-514E-48B9-827E-D1309A0A3FE9}" dt="2025-11-09T13:01:31.525" v="16277" actId="26606"/>
        <pc:sldMkLst>
          <pc:docMk/>
          <pc:sldMk cId="1057721744" sldId="307"/>
        </pc:sldMkLst>
        <pc:spChg chg="mod">
          <ac:chgData name="Imelda Lobrio Resurreccion (2508294)" userId="754280f1-5e5b-46de-99ec-efdf80422338" providerId="ADAL" clId="{15CC69D5-514E-48B9-827E-D1309A0A3FE9}" dt="2025-11-09T13:01:31.525" v="16277" actId="26606"/>
          <ac:spMkLst>
            <pc:docMk/>
            <pc:sldMk cId="1057721744" sldId="307"/>
            <ac:spMk id="2" creationId="{D76CFCA0-897C-C71D-C7CE-F7A1180B1780}"/>
          </ac:spMkLst>
        </pc:spChg>
        <pc:spChg chg="add del">
          <ac:chgData name="Imelda Lobrio Resurreccion (2508294)" userId="754280f1-5e5b-46de-99ec-efdf80422338" providerId="ADAL" clId="{15CC69D5-514E-48B9-827E-D1309A0A3FE9}" dt="2025-11-09T10:17:33.114" v="14496"/>
          <ac:spMkLst>
            <pc:docMk/>
            <pc:sldMk cId="1057721744" sldId="307"/>
            <ac:spMk id="5" creationId="{DD6BC9EB-F181-48AB-BCA2-3D1DB20D2D87}"/>
          </ac:spMkLst>
        </pc:spChg>
        <pc:spChg chg="add del">
          <ac:chgData name="Imelda Lobrio Resurreccion (2508294)" userId="754280f1-5e5b-46de-99ec-efdf80422338" providerId="ADAL" clId="{15CC69D5-514E-48B9-827E-D1309A0A3FE9}" dt="2025-11-09T10:17:33.114" v="14496"/>
          <ac:spMkLst>
            <pc:docMk/>
            <pc:sldMk cId="1057721744" sldId="307"/>
            <ac:spMk id="6" creationId="{1177F295-741F-4EFF-B0CA-BE69295ADA07}"/>
          </ac:spMkLst>
        </pc:spChg>
        <pc:spChg chg="add del">
          <ac:chgData name="Imelda Lobrio Resurreccion (2508294)" userId="754280f1-5e5b-46de-99ec-efdf80422338" providerId="ADAL" clId="{15CC69D5-514E-48B9-827E-D1309A0A3FE9}" dt="2025-11-08T22:54:21.902" v="13461" actId="26606"/>
          <ac:spMkLst>
            <pc:docMk/>
            <pc:sldMk cId="1057721744" sldId="307"/>
            <ac:spMk id="19" creationId="{9179DE42-5613-4B35-A1E6-6CCBAA13C743}"/>
          </ac:spMkLst>
        </pc:spChg>
        <pc:spChg chg="add del">
          <ac:chgData name="Imelda Lobrio Resurreccion (2508294)" userId="754280f1-5e5b-46de-99ec-efdf80422338" providerId="ADAL" clId="{15CC69D5-514E-48B9-827E-D1309A0A3FE9}" dt="2025-11-09T13:01:31.525" v="16277" actId="26606"/>
          <ac:spMkLst>
            <pc:docMk/>
            <pc:sldMk cId="1057721744" sldId="307"/>
            <ac:spMk id="20" creationId="{2783C067-F8BF-4755-B516-8A0CD74CF60C}"/>
          </ac:spMkLst>
        </pc:spChg>
        <pc:spChg chg="add del">
          <ac:chgData name="Imelda Lobrio Resurreccion (2508294)" userId="754280f1-5e5b-46de-99ec-efdf80422338" providerId="ADAL" clId="{15CC69D5-514E-48B9-827E-D1309A0A3FE9}" dt="2025-11-09T10:17:33.114" v="14496"/>
          <ac:spMkLst>
            <pc:docMk/>
            <pc:sldMk cId="1057721744" sldId="307"/>
            <ac:spMk id="21" creationId="{D33AAA80-39DC-4020-9BFF-0718F35C7661}"/>
          </ac:spMkLst>
        </pc:spChg>
        <pc:spChg chg="add del">
          <ac:chgData name="Imelda Lobrio Resurreccion (2508294)" userId="754280f1-5e5b-46de-99ec-efdf80422338" providerId="ADAL" clId="{15CC69D5-514E-48B9-827E-D1309A0A3FE9}" dt="2025-11-09T13:01:31.525" v="16277" actId="26606"/>
          <ac:spMkLst>
            <pc:docMk/>
            <pc:sldMk cId="1057721744" sldId="307"/>
            <ac:spMk id="22" creationId="{2ED796EC-E7FF-46DB-B912-FB08BF12AA6E}"/>
          </ac:spMkLst>
        </pc:spChg>
        <pc:spChg chg="add del">
          <ac:chgData name="Imelda Lobrio Resurreccion (2508294)" userId="754280f1-5e5b-46de-99ec-efdf80422338" providerId="ADAL" clId="{15CC69D5-514E-48B9-827E-D1309A0A3FE9}" dt="2025-11-09T13:01:31.525" v="16277" actId="26606"/>
          <ac:spMkLst>
            <pc:docMk/>
            <pc:sldMk cId="1057721744" sldId="307"/>
            <ac:spMk id="24" creationId="{549A2DAB-B431-487D-95AD-BB0FECB49E57}"/>
          </ac:spMkLst>
        </pc:spChg>
        <pc:spChg chg="add del">
          <ac:chgData name="Imelda Lobrio Resurreccion (2508294)" userId="754280f1-5e5b-46de-99ec-efdf80422338" providerId="ADAL" clId="{15CC69D5-514E-48B9-827E-D1309A0A3FE9}" dt="2025-11-08T22:54:21.902" v="13461" actId="26606"/>
          <ac:spMkLst>
            <pc:docMk/>
            <pc:sldMk cId="1057721744" sldId="307"/>
            <ac:spMk id="25" creationId="{52FB45E9-914E-4471-AC87-E475CD51767D}"/>
          </ac:spMkLst>
        </pc:spChg>
        <pc:spChg chg="add del">
          <ac:chgData name="Imelda Lobrio Resurreccion (2508294)" userId="754280f1-5e5b-46de-99ec-efdf80422338" providerId="ADAL" clId="{15CC69D5-514E-48B9-827E-D1309A0A3FE9}" dt="2025-11-08T22:54:21.902" v="13461" actId="26606"/>
          <ac:spMkLst>
            <pc:docMk/>
            <pc:sldMk cId="1057721744" sldId="307"/>
            <ac:spMk id="27" creationId="{C310626D-5743-49D4-8F7D-88C4F8F05774}"/>
          </ac:spMkLst>
        </pc:spChg>
        <pc:spChg chg="add del">
          <ac:chgData name="Imelda Lobrio Resurreccion (2508294)" userId="754280f1-5e5b-46de-99ec-efdf80422338" providerId="ADAL" clId="{15CC69D5-514E-48B9-827E-D1309A0A3FE9}" dt="2025-11-08T22:54:21.902" v="13461" actId="26606"/>
          <ac:spMkLst>
            <pc:docMk/>
            <pc:sldMk cId="1057721744" sldId="307"/>
            <ac:spMk id="29" creationId="{3C195FC1-B568-4C72-9902-34CB35DDD7A1}"/>
          </ac:spMkLst>
        </pc:spChg>
        <pc:spChg chg="add del">
          <ac:chgData name="Imelda Lobrio Resurreccion (2508294)" userId="754280f1-5e5b-46de-99ec-efdf80422338" providerId="ADAL" clId="{15CC69D5-514E-48B9-827E-D1309A0A3FE9}" dt="2025-11-09T13:01:31.525" v="16277" actId="26606"/>
          <ac:spMkLst>
            <pc:docMk/>
            <pc:sldMk cId="1057721744" sldId="307"/>
            <ac:spMk id="30" creationId="{0819F787-32B4-46A8-BC57-C6571BCEE243}"/>
          </ac:spMkLst>
        </pc:spChg>
        <pc:spChg chg="add del">
          <ac:chgData name="Imelda Lobrio Resurreccion (2508294)" userId="754280f1-5e5b-46de-99ec-efdf80422338" providerId="ADAL" clId="{15CC69D5-514E-48B9-827E-D1309A0A3FE9}" dt="2025-11-08T22:54:21.902" v="13461" actId="26606"/>
          <ac:spMkLst>
            <pc:docMk/>
            <pc:sldMk cId="1057721744" sldId="307"/>
            <ac:spMk id="31" creationId="{EF2BDF77-362C-43F0-8CBB-A969EC2AE0C4}"/>
          </ac:spMkLst>
        </pc:spChg>
        <pc:spChg chg="add del">
          <ac:chgData name="Imelda Lobrio Resurreccion (2508294)" userId="754280f1-5e5b-46de-99ec-efdf80422338" providerId="ADAL" clId="{15CC69D5-514E-48B9-827E-D1309A0A3FE9}" dt="2025-11-08T22:54:21.902" v="13461" actId="26606"/>
          <ac:spMkLst>
            <pc:docMk/>
            <pc:sldMk cId="1057721744" sldId="307"/>
            <ac:spMk id="33" creationId="{4BE96B01-3929-432D-B8C2-ADBCB74C2EF4}"/>
          </ac:spMkLst>
        </pc:spChg>
        <pc:spChg chg="add del">
          <ac:chgData name="Imelda Lobrio Resurreccion (2508294)" userId="754280f1-5e5b-46de-99ec-efdf80422338" providerId="ADAL" clId="{15CC69D5-514E-48B9-827E-D1309A0A3FE9}" dt="2025-11-08T22:54:21.902" v="13461" actId="26606"/>
          <ac:spMkLst>
            <pc:docMk/>
            <pc:sldMk cId="1057721744" sldId="307"/>
            <ac:spMk id="35" creationId="{2A6FCDE6-CDE2-4C51-B18E-A95CFB679714}"/>
          </ac:spMkLst>
        </pc:spChg>
        <pc:spChg chg="add del">
          <ac:chgData name="Imelda Lobrio Resurreccion (2508294)" userId="754280f1-5e5b-46de-99ec-efdf80422338" providerId="ADAL" clId="{15CC69D5-514E-48B9-827E-D1309A0A3FE9}" dt="2025-11-08T22:54:21.902" v="13461" actId="26606"/>
          <ac:spMkLst>
            <pc:docMk/>
            <pc:sldMk cId="1057721744" sldId="307"/>
            <ac:spMk id="37" creationId="{9D2E8756-2465-473A-BA2A-2DB1D6224745}"/>
          </ac:spMkLst>
        </pc:spChg>
        <pc:grpChg chg="add del">
          <ac:chgData name="Imelda Lobrio Resurreccion (2508294)" userId="754280f1-5e5b-46de-99ec-efdf80422338" providerId="ADAL" clId="{15CC69D5-514E-48B9-827E-D1309A0A3FE9}" dt="2025-11-09T10:17:33.114" v="14496"/>
          <ac:grpSpMkLst>
            <pc:docMk/>
            <pc:sldMk cId="1057721744" sldId="307"/>
            <ac:grpSpMk id="4" creationId="{28460BD8-AE3F-4AC9-9D0B-717052AA5D3A}"/>
          </ac:grpSpMkLst>
        </pc:grpChg>
        <pc:grpChg chg="add del">
          <ac:chgData name="Imelda Lobrio Resurreccion (2508294)" userId="754280f1-5e5b-46de-99ec-efdf80422338" providerId="ADAL" clId="{15CC69D5-514E-48B9-827E-D1309A0A3FE9}" dt="2025-11-08T22:54:21.902" v="13461" actId="26606"/>
          <ac:grpSpMkLst>
            <pc:docMk/>
            <pc:sldMk cId="1057721744" sldId="307"/>
            <ac:grpSpMk id="7" creationId="{28460BD8-AE3F-4AC9-9D0B-717052AA5D3A}"/>
          </ac:grpSpMkLst>
        </pc:grpChg>
        <pc:grpChg chg="add del">
          <ac:chgData name="Imelda Lobrio Resurreccion (2508294)" userId="754280f1-5e5b-46de-99ec-efdf80422338" providerId="ADAL" clId="{15CC69D5-514E-48B9-827E-D1309A0A3FE9}" dt="2025-11-09T13:01:31.525" v="16277" actId="26606"/>
          <ac:grpSpMkLst>
            <pc:docMk/>
            <pc:sldMk cId="1057721744" sldId="307"/>
            <ac:grpSpMk id="18" creationId="{76582886-877C-4AEC-A77F-8055EB9A0CF9}"/>
          </ac:grpSpMkLst>
        </pc:grpChg>
        <pc:cxnChg chg="add del">
          <ac:chgData name="Imelda Lobrio Resurreccion (2508294)" userId="754280f1-5e5b-46de-99ec-efdf80422338" providerId="ADAL" clId="{15CC69D5-514E-48B9-827E-D1309A0A3FE9}" dt="2025-11-09T10:17:33.114" v="14496"/>
          <ac:cxnSpMkLst>
            <pc:docMk/>
            <pc:sldMk cId="1057721744" sldId="307"/>
            <ac:cxnSpMk id="23" creationId="{C9C5D90B-7EE3-4D26-AB7D-A5A3A6E11203}"/>
          </ac:cxnSpMkLst>
        </pc:cxnChg>
        <pc:cxnChg chg="add del">
          <ac:chgData name="Imelda Lobrio Resurreccion (2508294)" userId="754280f1-5e5b-46de-99ec-efdf80422338" providerId="ADAL" clId="{15CC69D5-514E-48B9-827E-D1309A0A3FE9}" dt="2025-11-09T13:01:31.525" v="16277" actId="26606"/>
          <ac:cxnSpMkLst>
            <pc:docMk/>
            <pc:sldMk cId="1057721744" sldId="307"/>
            <ac:cxnSpMk id="26" creationId="{C5ECDEE1-7093-418F-9CF5-24EEB115C1C1}"/>
          </ac:cxnSpMkLst>
        </pc:cxnChg>
        <pc:cxnChg chg="add del">
          <ac:chgData name="Imelda Lobrio Resurreccion (2508294)" userId="754280f1-5e5b-46de-99ec-efdf80422338" providerId="ADAL" clId="{15CC69D5-514E-48B9-827E-D1309A0A3FE9}" dt="2025-11-09T13:01:31.525" v="16277" actId="26606"/>
          <ac:cxnSpMkLst>
            <pc:docMk/>
            <pc:sldMk cId="1057721744" sldId="307"/>
            <ac:cxnSpMk id="28" creationId="{045062AF-EB11-4651-BC4A-4DA21768DE8E}"/>
          </ac:cxnSpMkLst>
        </pc:cxnChg>
      </pc:sldChg>
      <pc:sldMasterChg chg="modSp modTransition modSldLayout">
        <pc:chgData name="Imelda Lobrio Resurreccion (2508294)" userId="754280f1-5e5b-46de-99ec-efdf80422338" providerId="ADAL" clId="{15CC69D5-514E-48B9-827E-D1309A0A3FE9}" dt="2025-11-08T22:03:37.228" v="12127"/>
        <pc:sldMasterMkLst>
          <pc:docMk/>
          <pc:sldMasterMk cId="3813842556" sldId="2147483935"/>
        </pc:sldMasterMkLst>
        <pc:spChg chg="mod">
          <ac:chgData name="Imelda Lobrio Resurreccion (2508294)" userId="754280f1-5e5b-46de-99ec-efdf80422338" providerId="ADAL" clId="{15CC69D5-514E-48B9-827E-D1309A0A3FE9}" dt="2025-11-08T22:03:37.228" v="12127"/>
          <ac:spMkLst>
            <pc:docMk/>
            <pc:sldMasterMk cId="3813842556" sldId="2147483935"/>
            <ac:spMk id="2"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ac:spMk id="3" creationId="{00000000-0000-0000-0000-000000000000}"/>
          </ac:spMkLst>
        </pc:spChg>
        <pc:spChg chg="mod">
          <ac:chgData name="Imelda Lobrio Resurreccion (2508294)" userId="754280f1-5e5b-46de-99ec-efdf80422338" providerId="ADAL" clId="{15CC69D5-514E-48B9-827E-D1309A0A3FE9}" dt="2025-11-08T22:03:30.004" v="12126"/>
          <ac:spMkLst>
            <pc:docMk/>
            <pc:sldMasterMk cId="3813842556" sldId="2147483935"/>
            <ac:spMk id="4"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ac:spMk id="5"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ac:spMk id="6"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ac:spMk id="22"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ac:spMk id="23"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ac:spMk id="24" creationId="{00000000-0000-0000-0000-000000000000}"/>
          </ac:spMkLst>
        </pc:spChg>
        <pc:spChg chg="mod">
          <ac:chgData name="Imelda Lobrio Resurreccion (2508294)" userId="754280f1-5e5b-46de-99ec-efdf80422338" providerId="ADAL" clId="{15CC69D5-514E-48B9-827E-D1309A0A3FE9}" dt="2025-11-08T22:03:30.004" v="12126"/>
          <ac:spMkLst>
            <pc:docMk/>
            <pc:sldMasterMk cId="3813842556" sldId="2147483935"/>
            <ac:spMk id="25"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ac:spMk id="26"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ac:spMk id="27"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ac:spMk id="28" creationId="{00000000-0000-0000-0000-000000000000}"/>
          </ac:spMkLst>
        </pc:spChg>
        <pc:spChg chg="mod">
          <ac:chgData name="Imelda Lobrio Resurreccion (2508294)" userId="754280f1-5e5b-46de-99ec-efdf80422338" providerId="ADAL" clId="{15CC69D5-514E-48B9-827E-D1309A0A3FE9}" dt="2025-11-08T22:03:30.004" v="12126"/>
          <ac:spMkLst>
            <pc:docMk/>
            <pc:sldMasterMk cId="3813842556" sldId="2147483935"/>
            <ac:spMk id="29" creationId="{00000000-0000-0000-0000-000000000000}"/>
          </ac:spMkLst>
        </pc:spChg>
        <pc:sldLayoutChg chg="modSp modTransition">
          <pc:chgData name="Imelda Lobrio Resurreccion (2508294)" userId="754280f1-5e5b-46de-99ec-efdf80422338" providerId="ADAL" clId="{15CC69D5-514E-48B9-827E-D1309A0A3FE9}" dt="2025-11-08T22:03:37.228" v="12127"/>
          <pc:sldLayoutMkLst>
            <pc:docMk/>
            <pc:sldMasterMk cId="3813842556" sldId="2147483935"/>
            <pc:sldLayoutMk cId="2407538846" sldId="2147483936"/>
          </pc:sldLayoutMkLst>
          <pc:spChg chg="mod">
            <ac:chgData name="Imelda Lobrio Resurreccion (2508294)" userId="754280f1-5e5b-46de-99ec-efdf80422338" providerId="ADAL" clId="{15CC69D5-514E-48B9-827E-D1309A0A3FE9}" dt="2025-11-08T22:03:37.228" v="12127"/>
            <ac:spMkLst>
              <pc:docMk/>
              <pc:sldMasterMk cId="3813842556" sldId="2147483935"/>
              <pc:sldLayoutMk cId="2407538846" sldId="2147483936"/>
              <ac:spMk id="2"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2407538846" sldId="2147483936"/>
              <ac:spMk id="3"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2407538846" sldId="2147483936"/>
              <ac:spMk id="19"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2407538846" sldId="2147483936"/>
              <ac:spMk id="24"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2407538846" sldId="2147483936"/>
              <ac:spMk id="26"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2407538846" sldId="2147483936"/>
              <ac:spMk id="27"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2407538846" sldId="2147483936"/>
              <ac:spMk id="28"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2407538846" sldId="2147483936"/>
              <ac:spMk id="29"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2407538846" sldId="2147483936"/>
              <ac:spMk id="30"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2407538846" sldId="2147483936"/>
              <ac:spMk id="31" creationId="{00000000-0000-0000-0000-000000000000}"/>
            </ac:spMkLst>
          </pc:spChg>
        </pc:sldLayoutChg>
        <pc:sldLayoutChg chg="modSp modTransition">
          <pc:chgData name="Imelda Lobrio Resurreccion (2508294)" userId="754280f1-5e5b-46de-99ec-efdf80422338" providerId="ADAL" clId="{15CC69D5-514E-48B9-827E-D1309A0A3FE9}" dt="2025-11-08T22:03:37.228" v="12127"/>
          <pc:sldLayoutMkLst>
            <pc:docMk/>
            <pc:sldMasterMk cId="3813842556" sldId="2147483935"/>
            <pc:sldLayoutMk cId="4168219337" sldId="2147483938"/>
          </pc:sldLayoutMkLst>
          <pc:spChg chg="mod">
            <ac:chgData name="Imelda Lobrio Resurreccion (2508294)" userId="754280f1-5e5b-46de-99ec-efdf80422338" providerId="ADAL" clId="{15CC69D5-514E-48B9-827E-D1309A0A3FE9}" dt="2025-11-08T22:03:37.228" v="12127"/>
            <ac:spMkLst>
              <pc:docMk/>
              <pc:sldMasterMk cId="3813842556" sldId="2147483935"/>
              <pc:sldLayoutMk cId="4168219337" sldId="2147483938"/>
              <ac:spMk id="2"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4168219337" sldId="2147483938"/>
              <ac:spMk id="3" creationId="{00000000-0000-0000-0000-000000000000}"/>
            </ac:spMkLst>
          </pc:spChg>
        </pc:sldLayoutChg>
        <pc:sldLayoutChg chg="modSp modTransition">
          <pc:chgData name="Imelda Lobrio Resurreccion (2508294)" userId="754280f1-5e5b-46de-99ec-efdf80422338" providerId="ADAL" clId="{15CC69D5-514E-48B9-827E-D1309A0A3FE9}" dt="2025-11-08T22:03:37.228" v="12127"/>
          <pc:sldLayoutMkLst>
            <pc:docMk/>
            <pc:sldMasterMk cId="3813842556" sldId="2147483935"/>
            <pc:sldLayoutMk cId="3738718862" sldId="2147483939"/>
          </pc:sldLayoutMkLst>
          <pc:spChg chg="mod">
            <ac:chgData name="Imelda Lobrio Resurreccion (2508294)" userId="754280f1-5e5b-46de-99ec-efdf80422338" providerId="ADAL" clId="{15CC69D5-514E-48B9-827E-D1309A0A3FE9}" dt="2025-11-08T22:03:37.228" v="12127"/>
            <ac:spMkLst>
              <pc:docMk/>
              <pc:sldMasterMk cId="3813842556" sldId="2147483935"/>
              <pc:sldLayoutMk cId="3738718862" sldId="2147483939"/>
              <ac:spMk id="3"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3738718862" sldId="2147483939"/>
              <ac:spMk id="4" creationId="{00000000-0000-0000-0000-000000000000}"/>
            </ac:spMkLst>
          </pc:spChg>
        </pc:sldLayoutChg>
        <pc:sldLayoutChg chg="modSp modTransition">
          <pc:chgData name="Imelda Lobrio Resurreccion (2508294)" userId="754280f1-5e5b-46de-99ec-efdf80422338" providerId="ADAL" clId="{15CC69D5-514E-48B9-827E-D1309A0A3FE9}" dt="2025-11-08T22:03:37.228" v="12127"/>
          <pc:sldLayoutMkLst>
            <pc:docMk/>
            <pc:sldMasterMk cId="3813842556" sldId="2147483935"/>
            <pc:sldLayoutMk cId="343120767" sldId="2147483940"/>
          </pc:sldLayoutMkLst>
          <pc:spChg chg="mod">
            <ac:chgData name="Imelda Lobrio Resurreccion (2508294)" userId="754280f1-5e5b-46de-99ec-efdf80422338" providerId="ADAL" clId="{15CC69D5-514E-48B9-827E-D1309A0A3FE9}" dt="2025-11-08T22:03:37.228" v="12127"/>
            <ac:spMkLst>
              <pc:docMk/>
              <pc:sldMasterMk cId="3813842556" sldId="2147483935"/>
              <pc:sldLayoutMk cId="343120767" sldId="2147483940"/>
              <ac:spMk id="3"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343120767" sldId="2147483940"/>
              <ac:spMk id="4"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343120767" sldId="2147483940"/>
              <ac:spMk id="5"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343120767" sldId="2147483940"/>
              <ac:spMk id="6" creationId="{00000000-0000-0000-0000-000000000000}"/>
            </ac:spMkLst>
          </pc:spChg>
        </pc:sldLayoutChg>
        <pc:sldLayoutChg chg="modSp modTransition">
          <pc:chgData name="Imelda Lobrio Resurreccion (2508294)" userId="754280f1-5e5b-46de-99ec-efdf80422338" providerId="ADAL" clId="{15CC69D5-514E-48B9-827E-D1309A0A3FE9}" dt="2025-11-08T22:03:37.228" v="12127"/>
          <pc:sldLayoutMkLst>
            <pc:docMk/>
            <pc:sldMasterMk cId="3813842556" sldId="2147483935"/>
            <pc:sldLayoutMk cId="270994561" sldId="2147483941"/>
          </pc:sldLayoutMkLst>
          <pc:spChg chg="mod">
            <ac:chgData name="Imelda Lobrio Resurreccion (2508294)" userId="754280f1-5e5b-46de-99ec-efdf80422338" providerId="ADAL" clId="{15CC69D5-514E-48B9-827E-D1309A0A3FE9}" dt="2025-11-08T22:03:37.228" v="12127"/>
            <ac:spMkLst>
              <pc:docMk/>
              <pc:sldMasterMk cId="3813842556" sldId="2147483935"/>
              <pc:sldLayoutMk cId="270994561" sldId="2147483941"/>
              <ac:spMk id="2" creationId="{00000000-0000-0000-0000-000000000000}"/>
            </ac:spMkLst>
          </pc:spChg>
        </pc:sldLayoutChg>
        <pc:sldLayoutChg chg="modSp modTransition">
          <pc:chgData name="Imelda Lobrio Resurreccion (2508294)" userId="754280f1-5e5b-46de-99ec-efdf80422338" providerId="ADAL" clId="{15CC69D5-514E-48B9-827E-D1309A0A3FE9}" dt="2025-11-08T22:03:37.228" v="12127"/>
          <pc:sldLayoutMkLst>
            <pc:docMk/>
            <pc:sldMasterMk cId="3813842556" sldId="2147483935"/>
            <pc:sldLayoutMk cId="1013351186" sldId="2147483943"/>
          </pc:sldLayoutMkLst>
          <pc:spChg chg="mod">
            <ac:chgData name="Imelda Lobrio Resurreccion (2508294)" userId="754280f1-5e5b-46de-99ec-efdf80422338" providerId="ADAL" clId="{15CC69D5-514E-48B9-827E-D1309A0A3FE9}" dt="2025-11-08T22:03:37.228" v="12127"/>
            <ac:spMkLst>
              <pc:docMk/>
              <pc:sldMasterMk cId="3813842556" sldId="2147483935"/>
              <pc:sldLayoutMk cId="1013351186" sldId="2147483943"/>
              <ac:spMk id="2"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1013351186" sldId="2147483943"/>
              <ac:spMk id="3"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1013351186" sldId="2147483943"/>
              <ac:spMk id="4" creationId="{00000000-0000-0000-0000-000000000000}"/>
            </ac:spMkLst>
          </pc:spChg>
        </pc:sldLayoutChg>
        <pc:sldLayoutChg chg="modSp modTransition">
          <pc:chgData name="Imelda Lobrio Resurreccion (2508294)" userId="754280f1-5e5b-46de-99ec-efdf80422338" providerId="ADAL" clId="{15CC69D5-514E-48B9-827E-D1309A0A3FE9}" dt="2025-11-08T22:03:37.228" v="12127"/>
          <pc:sldLayoutMkLst>
            <pc:docMk/>
            <pc:sldMasterMk cId="3813842556" sldId="2147483935"/>
            <pc:sldLayoutMk cId="1346129242" sldId="2147483944"/>
          </pc:sldLayoutMkLst>
          <pc:spChg chg="mod">
            <ac:chgData name="Imelda Lobrio Resurreccion (2508294)" userId="754280f1-5e5b-46de-99ec-efdf80422338" providerId="ADAL" clId="{15CC69D5-514E-48B9-827E-D1309A0A3FE9}" dt="2025-11-08T22:03:37.228" v="12127"/>
            <ac:spMkLst>
              <pc:docMk/>
              <pc:sldMasterMk cId="3813842556" sldId="2147483935"/>
              <pc:sldLayoutMk cId="1346129242" sldId="2147483944"/>
              <ac:spMk id="2"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1346129242" sldId="2147483944"/>
              <ac:spMk id="3"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1346129242" sldId="2147483944"/>
              <ac:spMk id="4" creationId="{00000000-0000-0000-0000-000000000000}"/>
            </ac:spMkLst>
          </pc:spChg>
        </pc:sldLayoutChg>
        <pc:sldLayoutChg chg="modSp modTransition">
          <pc:chgData name="Imelda Lobrio Resurreccion (2508294)" userId="754280f1-5e5b-46de-99ec-efdf80422338" providerId="ADAL" clId="{15CC69D5-514E-48B9-827E-D1309A0A3FE9}" dt="2025-11-08T22:03:37.228" v="12127"/>
          <pc:sldLayoutMkLst>
            <pc:docMk/>
            <pc:sldMasterMk cId="3813842556" sldId="2147483935"/>
            <pc:sldLayoutMk cId="1774900218" sldId="2147483945"/>
          </pc:sldLayoutMkLst>
          <pc:spChg chg="mod">
            <ac:chgData name="Imelda Lobrio Resurreccion (2508294)" userId="754280f1-5e5b-46de-99ec-efdf80422338" providerId="ADAL" clId="{15CC69D5-514E-48B9-827E-D1309A0A3FE9}" dt="2025-11-08T22:03:37.228" v="12127"/>
            <ac:spMkLst>
              <pc:docMk/>
              <pc:sldMasterMk cId="3813842556" sldId="2147483935"/>
              <pc:sldLayoutMk cId="1774900218" sldId="2147483945"/>
              <ac:spMk id="2"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1774900218" sldId="2147483945"/>
              <ac:spMk id="3" creationId="{00000000-0000-0000-0000-000000000000}"/>
            </ac:spMkLst>
          </pc:spChg>
        </pc:sldLayoutChg>
        <pc:sldLayoutChg chg="modSp modTransition">
          <pc:chgData name="Imelda Lobrio Resurreccion (2508294)" userId="754280f1-5e5b-46de-99ec-efdf80422338" providerId="ADAL" clId="{15CC69D5-514E-48B9-827E-D1309A0A3FE9}" dt="2025-11-08T22:03:37.228" v="12127"/>
          <pc:sldLayoutMkLst>
            <pc:docMk/>
            <pc:sldMasterMk cId="3813842556" sldId="2147483935"/>
            <pc:sldLayoutMk cId="490836029" sldId="2147483946"/>
          </pc:sldLayoutMkLst>
          <pc:spChg chg="mod">
            <ac:chgData name="Imelda Lobrio Resurreccion (2508294)" userId="754280f1-5e5b-46de-99ec-efdf80422338" providerId="ADAL" clId="{15CC69D5-514E-48B9-827E-D1309A0A3FE9}" dt="2025-11-08T22:03:37.228" v="12127"/>
            <ac:spMkLst>
              <pc:docMk/>
              <pc:sldMasterMk cId="3813842556" sldId="2147483935"/>
              <pc:sldLayoutMk cId="490836029" sldId="2147483946"/>
              <ac:spMk id="2"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490836029" sldId="2147483946"/>
              <ac:spMk id="3"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490836029" sldId="2147483946"/>
              <ac:spMk id="20"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490836029" sldId="2147483946"/>
              <ac:spMk id="22"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490836029" sldId="2147483946"/>
              <ac:spMk id="23" creationId="{00000000-0000-0000-0000-000000000000}"/>
            </ac:spMkLst>
          </pc:spChg>
        </pc:sldLayoutChg>
        <pc:sldLayoutChg chg="modSp modTransition">
          <pc:chgData name="Imelda Lobrio Resurreccion (2508294)" userId="754280f1-5e5b-46de-99ec-efdf80422338" providerId="ADAL" clId="{15CC69D5-514E-48B9-827E-D1309A0A3FE9}" dt="2025-11-08T22:03:37.228" v="12127"/>
          <pc:sldLayoutMkLst>
            <pc:docMk/>
            <pc:sldMasterMk cId="3813842556" sldId="2147483935"/>
            <pc:sldLayoutMk cId="222239234" sldId="2147483947"/>
          </pc:sldLayoutMkLst>
          <pc:spChg chg="mod">
            <ac:chgData name="Imelda Lobrio Resurreccion (2508294)" userId="754280f1-5e5b-46de-99ec-efdf80422338" providerId="ADAL" clId="{15CC69D5-514E-48B9-827E-D1309A0A3FE9}" dt="2025-11-08T22:03:37.228" v="12127"/>
            <ac:spMkLst>
              <pc:docMk/>
              <pc:sldMasterMk cId="3813842556" sldId="2147483935"/>
              <pc:sldLayoutMk cId="222239234" sldId="2147483947"/>
              <ac:spMk id="2"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222239234" sldId="2147483947"/>
              <ac:spMk id="3" creationId="{00000000-0000-0000-0000-000000000000}"/>
            </ac:spMkLst>
          </pc:spChg>
        </pc:sldLayoutChg>
        <pc:sldLayoutChg chg="modSp modTransition">
          <pc:chgData name="Imelda Lobrio Resurreccion (2508294)" userId="754280f1-5e5b-46de-99ec-efdf80422338" providerId="ADAL" clId="{15CC69D5-514E-48B9-827E-D1309A0A3FE9}" dt="2025-11-08T22:03:37.228" v="12127"/>
          <pc:sldLayoutMkLst>
            <pc:docMk/>
            <pc:sldMasterMk cId="3813842556" sldId="2147483935"/>
            <pc:sldLayoutMk cId="3472912463" sldId="2147483948"/>
          </pc:sldLayoutMkLst>
          <pc:spChg chg="mod">
            <ac:chgData name="Imelda Lobrio Resurreccion (2508294)" userId="754280f1-5e5b-46de-99ec-efdf80422338" providerId="ADAL" clId="{15CC69D5-514E-48B9-827E-D1309A0A3FE9}" dt="2025-11-08T22:03:37.228" v="12127"/>
            <ac:spMkLst>
              <pc:docMk/>
              <pc:sldMasterMk cId="3813842556" sldId="2147483935"/>
              <pc:sldLayoutMk cId="3472912463" sldId="2147483948"/>
              <ac:spMk id="2"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3472912463" sldId="2147483948"/>
              <ac:spMk id="3"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3472912463" sldId="2147483948"/>
              <ac:spMk id="23"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3472912463" sldId="2147483948"/>
              <ac:spMk id="24"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3472912463" sldId="2147483948"/>
              <ac:spMk id="25" creationId="{00000000-0000-0000-0000-000000000000}"/>
            </ac:spMkLst>
          </pc:spChg>
        </pc:sldLayoutChg>
        <pc:sldLayoutChg chg="modSp modTransition">
          <pc:chgData name="Imelda Lobrio Resurreccion (2508294)" userId="754280f1-5e5b-46de-99ec-efdf80422338" providerId="ADAL" clId="{15CC69D5-514E-48B9-827E-D1309A0A3FE9}" dt="2025-11-08T22:03:37.228" v="12127"/>
          <pc:sldLayoutMkLst>
            <pc:docMk/>
            <pc:sldMasterMk cId="3813842556" sldId="2147483935"/>
            <pc:sldLayoutMk cId="2465253198" sldId="2147483949"/>
          </pc:sldLayoutMkLst>
          <pc:spChg chg="mod">
            <ac:chgData name="Imelda Lobrio Resurreccion (2508294)" userId="754280f1-5e5b-46de-99ec-efdf80422338" providerId="ADAL" clId="{15CC69D5-514E-48B9-827E-D1309A0A3FE9}" dt="2025-11-08T22:03:37.228" v="12127"/>
            <ac:spMkLst>
              <pc:docMk/>
              <pc:sldMasterMk cId="3813842556" sldId="2147483935"/>
              <pc:sldLayoutMk cId="2465253198" sldId="2147483949"/>
              <ac:spMk id="2"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2465253198" sldId="2147483949"/>
              <ac:spMk id="3"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2465253198" sldId="2147483949"/>
              <ac:spMk id="23" creationId="{00000000-0000-0000-0000-000000000000}"/>
            </ac:spMkLst>
          </pc:spChg>
        </pc:sldLayoutChg>
        <pc:sldLayoutChg chg="modSp modTransition">
          <pc:chgData name="Imelda Lobrio Resurreccion (2508294)" userId="754280f1-5e5b-46de-99ec-efdf80422338" providerId="ADAL" clId="{15CC69D5-514E-48B9-827E-D1309A0A3FE9}" dt="2025-11-08T22:03:37.228" v="12127"/>
          <pc:sldLayoutMkLst>
            <pc:docMk/>
            <pc:sldMasterMk cId="3813842556" sldId="2147483935"/>
            <pc:sldLayoutMk cId="1201728102" sldId="2147483951"/>
          </pc:sldLayoutMkLst>
          <pc:spChg chg="mod">
            <ac:chgData name="Imelda Lobrio Resurreccion (2508294)" userId="754280f1-5e5b-46de-99ec-efdf80422338" providerId="ADAL" clId="{15CC69D5-514E-48B9-827E-D1309A0A3FE9}" dt="2025-11-08T22:03:37.228" v="12127"/>
            <ac:spMkLst>
              <pc:docMk/>
              <pc:sldMasterMk cId="3813842556" sldId="2147483935"/>
              <pc:sldLayoutMk cId="1201728102" sldId="2147483951"/>
              <ac:spMk id="2" creationId="{00000000-0000-0000-0000-000000000000}"/>
            </ac:spMkLst>
          </pc:spChg>
          <pc:spChg chg="mod">
            <ac:chgData name="Imelda Lobrio Resurreccion (2508294)" userId="754280f1-5e5b-46de-99ec-efdf80422338" providerId="ADAL" clId="{15CC69D5-514E-48B9-827E-D1309A0A3FE9}" dt="2025-11-08T22:03:37.228" v="12127"/>
            <ac:spMkLst>
              <pc:docMk/>
              <pc:sldMasterMk cId="3813842556" sldId="2147483935"/>
              <pc:sldLayoutMk cId="1201728102" sldId="2147483951"/>
              <ac:spMk id="3" creationId="{00000000-0000-0000-0000-000000000000}"/>
            </ac:spMkLst>
          </pc:spChg>
        </pc:sldLayoutChg>
      </pc:sldMasterChg>
      <pc:sldMasterChg chg="modTransition modSldLayout">
        <pc:chgData name="Imelda Lobrio Resurreccion (2508294)" userId="754280f1-5e5b-46de-99ec-efdf80422338" providerId="ADAL" clId="{15CC69D5-514E-48B9-827E-D1309A0A3FE9}" dt="2025-11-08T22:03:37.228" v="12127"/>
        <pc:sldMasterMkLst>
          <pc:docMk/>
          <pc:sldMasterMk cId="1037023670" sldId="2147483952"/>
        </pc:sldMasterMkLst>
        <pc:sldLayoutChg chg="modTransition">
          <pc:chgData name="Imelda Lobrio Resurreccion (2508294)" userId="754280f1-5e5b-46de-99ec-efdf80422338" providerId="ADAL" clId="{15CC69D5-514E-48B9-827E-D1309A0A3FE9}" dt="2025-11-08T22:03:37.228" v="12127"/>
          <pc:sldLayoutMkLst>
            <pc:docMk/>
            <pc:sldMasterMk cId="1037023670" sldId="2147483952"/>
            <pc:sldLayoutMk cId="2661545898" sldId="2147483953"/>
          </pc:sldLayoutMkLst>
        </pc:sldLayoutChg>
        <pc:sldLayoutChg chg="modTransition">
          <pc:chgData name="Imelda Lobrio Resurreccion (2508294)" userId="754280f1-5e5b-46de-99ec-efdf80422338" providerId="ADAL" clId="{15CC69D5-514E-48B9-827E-D1309A0A3FE9}" dt="2025-11-08T22:03:37.228" v="12127"/>
          <pc:sldLayoutMkLst>
            <pc:docMk/>
            <pc:sldMasterMk cId="1037023670" sldId="2147483952"/>
            <pc:sldLayoutMk cId="180859864" sldId="2147483954"/>
          </pc:sldLayoutMkLst>
        </pc:sldLayoutChg>
        <pc:sldLayoutChg chg="modTransition">
          <pc:chgData name="Imelda Lobrio Resurreccion (2508294)" userId="754280f1-5e5b-46de-99ec-efdf80422338" providerId="ADAL" clId="{15CC69D5-514E-48B9-827E-D1309A0A3FE9}" dt="2025-11-08T22:03:37.228" v="12127"/>
          <pc:sldLayoutMkLst>
            <pc:docMk/>
            <pc:sldMasterMk cId="1037023670" sldId="2147483952"/>
            <pc:sldLayoutMk cId="215584596" sldId="2147483955"/>
          </pc:sldLayoutMkLst>
        </pc:sldLayoutChg>
        <pc:sldLayoutChg chg="modTransition">
          <pc:chgData name="Imelda Lobrio Resurreccion (2508294)" userId="754280f1-5e5b-46de-99ec-efdf80422338" providerId="ADAL" clId="{15CC69D5-514E-48B9-827E-D1309A0A3FE9}" dt="2025-11-08T22:03:37.228" v="12127"/>
          <pc:sldLayoutMkLst>
            <pc:docMk/>
            <pc:sldMasterMk cId="1037023670" sldId="2147483952"/>
            <pc:sldLayoutMk cId="3178705264" sldId="2147483956"/>
          </pc:sldLayoutMkLst>
        </pc:sldLayoutChg>
        <pc:sldLayoutChg chg="modTransition">
          <pc:chgData name="Imelda Lobrio Resurreccion (2508294)" userId="754280f1-5e5b-46de-99ec-efdf80422338" providerId="ADAL" clId="{15CC69D5-514E-48B9-827E-D1309A0A3FE9}" dt="2025-11-08T22:03:37.228" v="12127"/>
          <pc:sldLayoutMkLst>
            <pc:docMk/>
            <pc:sldMasterMk cId="1037023670" sldId="2147483952"/>
            <pc:sldLayoutMk cId="1059066774" sldId="2147483957"/>
          </pc:sldLayoutMkLst>
        </pc:sldLayoutChg>
        <pc:sldLayoutChg chg="modTransition">
          <pc:chgData name="Imelda Lobrio Resurreccion (2508294)" userId="754280f1-5e5b-46de-99ec-efdf80422338" providerId="ADAL" clId="{15CC69D5-514E-48B9-827E-D1309A0A3FE9}" dt="2025-11-08T22:03:37.228" v="12127"/>
          <pc:sldLayoutMkLst>
            <pc:docMk/>
            <pc:sldMasterMk cId="1037023670" sldId="2147483952"/>
            <pc:sldLayoutMk cId="3976582307" sldId="2147483958"/>
          </pc:sldLayoutMkLst>
        </pc:sldLayoutChg>
        <pc:sldLayoutChg chg="modTransition">
          <pc:chgData name="Imelda Lobrio Resurreccion (2508294)" userId="754280f1-5e5b-46de-99ec-efdf80422338" providerId="ADAL" clId="{15CC69D5-514E-48B9-827E-D1309A0A3FE9}" dt="2025-11-08T22:03:37.228" v="12127"/>
          <pc:sldLayoutMkLst>
            <pc:docMk/>
            <pc:sldMasterMk cId="1037023670" sldId="2147483952"/>
            <pc:sldLayoutMk cId="3184385601" sldId="2147483959"/>
          </pc:sldLayoutMkLst>
        </pc:sldLayoutChg>
        <pc:sldLayoutChg chg="modTransition">
          <pc:chgData name="Imelda Lobrio Resurreccion (2508294)" userId="754280f1-5e5b-46de-99ec-efdf80422338" providerId="ADAL" clId="{15CC69D5-514E-48B9-827E-D1309A0A3FE9}" dt="2025-11-08T22:03:37.228" v="12127"/>
          <pc:sldLayoutMkLst>
            <pc:docMk/>
            <pc:sldMasterMk cId="1037023670" sldId="2147483952"/>
            <pc:sldLayoutMk cId="2781278544" sldId="2147483960"/>
          </pc:sldLayoutMkLst>
        </pc:sldLayoutChg>
        <pc:sldLayoutChg chg="modTransition">
          <pc:chgData name="Imelda Lobrio Resurreccion (2508294)" userId="754280f1-5e5b-46de-99ec-efdf80422338" providerId="ADAL" clId="{15CC69D5-514E-48B9-827E-D1309A0A3FE9}" dt="2025-11-08T22:03:37.228" v="12127"/>
          <pc:sldLayoutMkLst>
            <pc:docMk/>
            <pc:sldMasterMk cId="1037023670" sldId="2147483952"/>
            <pc:sldLayoutMk cId="3396079526" sldId="2147483961"/>
          </pc:sldLayoutMkLst>
        </pc:sldLayoutChg>
        <pc:sldLayoutChg chg="modTransition">
          <pc:chgData name="Imelda Lobrio Resurreccion (2508294)" userId="754280f1-5e5b-46de-99ec-efdf80422338" providerId="ADAL" clId="{15CC69D5-514E-48B9-827E-D1309A0A3FE9}" dt="2025-11-08T22:03:37.228" v="12127"/>
          <pc:sldLayoutMkLst>
            <pc:docMk/>
            <pc:sldMasterMk cId="1037023670" sldId="2147483952"/>
            <pc:sldLayoutMk cId="3469023007" sldId="2147483962"/>
          </pc:sldLayoutMkLst>
        </pc:sldLayoutChg>
        <pc:sldLayoutChg chg="modTransition">
          <pc:chgData name="Imelda Lobrio Resurreccion (2508294)" userId="754280f1-5e5b-46de-99ec-efdf80422338" providerId="ADAL" clId="{15CC69D5-514E-48B9-827E-D1309A0A3FE9}" dt="2025-11-08T22:03:37.228" v="12127"/>
          <pc:sldLayoutMkLst>
            <pc:docMk/>
            <pc:sldMasterMk cId="1037023670" sldId="2147483952"/>
            <pc:sldLayoutMk cId="2761539799" sldId="2147483963"/>
          </pc:sldLayoutMkLst>
        </pc:sldLayoutChg>
        <pc:sldLayoutChg chg="modTransition">
          <pc:chgData name="Imelda Lobrio Resurreccion (2508294)" userId="754280f1-5e5b-46de-99ec-efdf80422338" providerId="ADAL" clId="{15CC69D5-514E-48B9-827E-D1309A0A3FE9}" dt="2025-11-08T22:03:37.228" v="12127"/>
          <pc:sldLayoutMkLst>
            <pc:docMk/>
            <pc:sldMasterMk cId="1037023670" sldId="2147483952"/>
            <pc:sldLayoutMk cId="463758935" sldId="2147483964"/>
          </pc:sldLayoutMkLst>
        </pc:sldLayoutChg>
        <pc:sldLayoutChg chg="modTransition">
          <pc:chgData name="Imelda Lobrio Resurreccion (2508294)" userId="754280f1-5e5b-46de-99ec-efdf80422338" providerId="ADAL" clId="{15CC69D5-514E-48B9-827E-D1309A0A3FE9}" dt="2025-11-08T22:03:37.228" v="12127"/>
          <pc:sldLayoutMkLst>
            <pc:docMk/>
            <pc:sldMasterMk cId="1037023670" sldId="2147483952"/>
            <pc:sldLayoutMk cId="412492320" sldId="2147483965"/>
          </pc:sldLayoutMkLst>
        </pc:sldLayoutChg>
        <pc:sldLayoutChg chg="modTransition">
          <pc:chgData name="Imelda Lobrio Resurreccion (2508294)" userId="754280f1-5e5b-46de-99ec-efdf80422338" providerId="ADAL" clId="{15CC69D5-514E-48B9-827E-D1309A0A3FE9}" dt="2025-11-08T22:03:37.228" v="12127"/>
          <pc:sldLayoutMkLst>
            <pc:docMk/>
            <pc:sldMasterMk cId="1037023670" sldId="2147483952"/>
            <pc:sldLayoutMk cId="1643763569" sldId="2147483966"/>
          </pc:sldLayoutMkLst>
        </pc:sldLayoutChg>
        <pc:sldLayoutChg chg="modTransition">
          <pc:chgData name="Imelda Lobrio Resurreccion (2508294)" userId="754280f1-5e5b-46de-99ec-efdf80422338" providerId="ADAL" clId="{15CC69D5-514E-48B9-827E-D1309A0A3FE9}" dt="2025-11-08T22:03:37.228" v="12127"/>
          <pc:sldLayoutMkLst>
            <pc:docMk/>
            <pc:sldMasterMk cId="1037023670" sldId="2147483952"/>
            <pc:sldLayoutMk cId="792623708" sldId="2147483967"/>
          </pc:sldLayoutMkLst>
        </pc:sldLayoutChg>
        <pc:sldLayoutChg chg="modTransition">
          <pc:chgData name="Imelda Lobrio Resurreccion (2508294)" userId="754280f1-5e5b-46de-99ec-efdf80422338" providerId="ADAL" clId="{15CC69D5-514E-48B9-827E-D1309A0A3FE9}" dt="2025-11-08T22:03:37.228" v="12127"/>
          <pc:sldLayoutMkLst>
            <pc:docMk/>
            <pc:sldMasterMk cId="1037023670" sldId="2147483952"/>
            <pc:sldLayoutMk cId="2869533624" sldId="2147483968"/>
          </pc:sldLayoutMkLst>
        </pc:sldLayoutChg>
      </pc:sldMasterChg>
      <pc:sldMasterChg chg="modTransition modSldLayout">
        <pc:chgData name="Imelda Lobrio Resurreccion (2508294)" userId="754280f1-5e5b-46de-99ec-efdf80422338" providerId="ADAL" clId="{15CC69D5-514E-48B9-827E-D1309A0A3FE9}" dt="2025-11-09T09:42:43.830" v="13971"/>
        <pc:sldMasterMkLst>
          <pc:docMk/>
          <pc:sldMasterMk cId="1294266753" sldId="2147483952"/>
        </pc:sldMasterMkLst>
        <pc:sldLayoutChg chg="modTransition">
          <pc:chgData name="Imelda Lobrio Resurreccion (2508294)" userId="754280f1-5e5b-46de-99ec-efdf80422338" providerId="ADAL" clId="{15CC69D5-514E-48B9-827E-D1309A0A3FE9}" dt="2025-11-09T09:42:43.830" v="13971"/>
          <pc:sldLayoutMkLst>
            <pc:docMk/>
            <pc:sldMasterMk cId="1294266753" sldId="2147483952"/>
            <pc:sldLayoutMk cId="2668415093" sldId="2147483953"/>
          </pc:sldLayoutMkLst>
        </pc:sldLayoutChg>
        <pc:sldLayoutChg chg="modTransition">
          <pc:chgData name="Imelda Lobrio Resurreccion (2508294)" userId="754280f1-5e5b-46de-99ec-efdf80422338" providerId="ADAL" clId="{15CC69D5-514E-48B9-827E-D1309A0A3FE9}" dt="2025-11-09T09:42:43.830" v="13971"/>
          <pc:sldLayoutMkLst>
            <pc:docMk/>
            <pc:sldMasterMk cId="1294266753" sldId="2147483952"/>
            <pc:sldLayoutMk cId="4234000612" sldId="2147483954"/>
          </pc:sldLayoutMkLst>
        </pc:sldLayoutChg>
        <pc:sldLayoutChg chg="modTransition">
          <pc:chgData name="Imelda Lobrio Resurreccion (2508294)" userId="754280f1-5e5b-46de-99ec-efdf80422338" providerId="ADAL" clId="{15CC69D5-514E-48B9-827E-D1309A0A3FE9}" dt="2025-11-09T09:42:43.830" v="13971"/>
          <pc:sldLayoutMkLst>
            <pc:docMk/>
            <pc:sldMasterMk cId="1294266753" sldId="2147483952"/>
            <pc:sldLayoutMk cId="2887939387" sldId="2147483955"/>
          </pc:sldLayoutMkLst>
        </pc:sldLayoutChg>
        <pc:sldLayoutChg chg="modTransition">
          <pc:chgData name="Imelda Lobrio Resurreccion (2508294)" userId="754280f1-5e5b-46de-99ec-efdf80422338" providerId="ADAL" clId="{15CC69D5-514E-48B9-827E-D1309A0A3FE9}" dt="2025-11-09T09:42:43.830" v="13971"/>
          <pc:sldLayoutMkLst>
            <pc:docMk/>
            <pc:sldMasterMk cId="1294266753" sldId="2147483952"/>
            <pc:sldLayoutMk cId="1745706378" sldId="2147483956"/>
          </pc:sldLayoutMkLst>
        </pc:sldLayoutChg>
        <pc:sldLayoutChg chg="modTransition">
          <pc:chgData name="Imelda Lobrio Resurreccion (2508294)" userId="754280f1-5e5b-46de-99ec-efdf80422338" providerId="ADAL" clId="{15CC69D5-514E-48B9-827E-D1309A0A3FE9}" dt="2025-11-09T09:42:43.830" v="13971"/>
          <pc:sldLayoutMkLst>
            <pc:docMk/>
            <pc:sldMasterMk cId="1294266753" sldId="2147483952"/>
            <pc:sldLayoutMk cId="274313007" sldId="2147483957"/>
          </pc:sldLayoutMkLst>
        </pc:sldLayoutChg>
        <pc:sldLayoutChg chg="modTransition">
          <pc:chgData name="Imelda Lobrio Resurreccion (2508294)" userId="754280f1-5e5b-46de-99ec-efdf80422338" providerId="ADAL" clId="{15CC69D5-514E-48B9-827E-D1309A0A3FE9}" dt="2025-11-09T09:42:43.830" v="13971"/>
          <pc:sldLayoutMkLst>
            <pc:docMk/>
            <pc:sldMasterMk cId="1294266753" sldId="2147483952"/>
            <pc:sldLayoutMk cId="2388328405" sldId="2147483958"/>
          </pc:sldLayoutMkLst>
        </pc:sldLayoutChg>
        <pc:sldLayoutChg chg="modTransition">
          <pc:chgData name="Imelda Lobrio Resurreccion (2508294)" userId="754280f1-5e5b-46de-99ec-efdf80422338" providerId="ADAL" clId="{15CC69D5-514E-48B9-827E-D1309A0A3FE9}" dt="2025-11-09T09:42:43.830" v="13971"/>
          <pc:sldLayoutMkLst>
            <pc:docMk/>
            <pc:sldMasterMk cId="1294266753" sldId="2147483952"/>
            <pc:sldLayoutMk cId="2457355342" sldId="2147483959"/>
          </pc:sldLayoutMkLst>
        </pc:sldLayoutChg>
        <pc:sldLayoutChg chg="modTransition">
          <pc:chgData name="Imelda Lobrio Resurreccion (2508294)" userId="754280f1-5e5b-46de-99ec-efdf80422338" providerId="ADAL" clId="{15CC69D5-514E-48B9-827E-D1309A0A3FE9}" dt="2025-11-09T09:42:43.830" v="13971"/>
          <pc:sldLayoutMkLst>
            <pc:docMk/>
            <pc:sldMasterMk cId="1294266753" sldId="2147483952"/>
            <pc:sldLayoutMk cId="2144936421" sldId="2147483960"/>
          </pc:sldLayoutMkLst>
        </pc:sldLayoutChg>
        <pc:sldLayoutChg chg="modTransition">
          <pc:chgData name="Imelda Lobrio Resurreccion (2508294)" userId="754280f1-5e5b-46de-99ec-efdf80422338" providerId="ADAL" clId="{15CC69D5-514E-48B9-827E-D1309A0A3FE9}" dt="2025-11-09T09:42:43.830" v="13971"/>
          <pc:sldLayoutMkLst>
            <pc:docMk/>
            <pc:sldMasterMk cId="1294266753" sldId="2147483952"/>
            <pc:sldLayoutMk cId="2319286499" sldId="2147483961"/>
          </pc:sldLayoutMkLst>
        </pc:sldLayoutChg>
        <pc:sldLayoutChg chg="modTransition">
          <pc:chgData name="Imelda Lobrio Resurreccion (2508294)" userId="754280f1-5e5b-46de-99ec-efdf80422338" providerId="ADAL" clId="{15CC69D5-514E-48B9-827E-D1309A0A3FE9}" dt="2025-11-09T09:42:43.830" v="13971"/>
          <pc:sldLayoutMkLst>
            <pc:docMk/>
            <pc:sldMasterMk cId="1294266753" sldId="2147483952"/>
            <pc:sldLayoutMk cId="894869662" sldId="2147483962"/>
          </pc:sldLayoutMkLst>
        </pc:sldLayoutChg>
        <pc:sldLayoutChg chg="modTransition">
          <pc:chgData name="Imelda Lobrio Resurreccion (2508294)" userId="754280f1-5e5b-46de-99ec-efdf80422338" providerId="ADAL" clId="{15CC69D5-514E-48B9-827E-D1309A0A3FE9}" dt="2025-11-09T09:42:43.830" v="13971"/>
          <pc:sldLayoutMkLst>
            <pc:docMk/>
            <pc:sldMasterMk cId="1294266753" sldId="2147483952"/>
            <pc:sldLayoutMk cId="2691072871" sldId="2147483963"/>
          </pc:sldLayoutMkLst>
        </pc:sldLayoutChg>
        <pc:sldLayoutChg chg="modTransition">
          <pc:chgData name="Imelda Lobrio Resurreccion (2508294)" userId="754280f1-5e5b-46de-99ec-efdf80422338" providerId="ADAL" clId="{15CC69D5-514E-48B9-827E-D1309A0A3FE9}" dt="2025-11-09T09:42:43.830" v="13971"/>
          <pc:sldLayoutMkLst>
            <pc:docMk/>
            <pc:sldMasterMk cId="1294266753" sldId="2147483952"/>
            <pc:sldLayoutMk cId="138991952" sldId="2147483964"/>
          </pc:sldLayoutMkLst>
        </pc:sldLayoutChg>
        <pc:sldLayoutChg chg="modTransition">
          <pc:chgData name="Imelda Lobrio Resurreccion (2508294)" userId="754280f1-5e5b-46de-99ec-efdf80422338" providerId="ADAL" clId="{15CC69D5-514E-48B9-827E-D1309A0A3FE9}" dt="2025-11-09T09:42:43.830" v="13971"/>
          <pc:sldLayoutMkLst>
            <pc:docMk/>
            <pc:sldMasterMk cId="1294266753" sldId="2147483952"/>
            <pc:sldLayoutMk cId="2239161936" sldId="2147483965"/>
          </pc:sldLayoutMkLst>
        </pc:sldLayoutChg>
        <pc:sldLayoutChg chg="modTransition">
          <pc:chgData name="Imelda Lobrio Resurreccion (2508294)" userId="754280f1-5e5b-46de-99ec-efdf80422338" providerId="ADAL" clId="{15CC69D5-514E-48B9-827E-D1309A0A3FE9}" dt="2025-11-09T09:42:43.830" v="13971"/>
          <pc:sldLayoutMkLst>
            <pc:docMk/>
            <pc:sldMasterMk cId="1294266753" sldId="2147483952"/>
            <pc:sldLayoutMk cId="1466070836" sldId="2147483966"/>
          </pc:sldLayoutMkLst>
        </pc:sldLayoutChg>
        <pc:sldLayoutChg chg="modTransition">
          <pc:chgData name="Imelda Lobrio Resurreccion (2508294)" userId="754280f1-5e5b-46de-99ec-efdf80422338" providerId="ADAL" clId="{15CC69D5-514E-48B9-827E-D1309A0A3FE9}" dt="2025-11-09T09:42:43.830" v="13971"/>
          <pc:sldLayoutMkLst>
            <pc:docMk/>
            <pc:sldMasterMk cId="1294266753" sldId="2147483952"/>
            <pc:sldLayoutMk cId="593591781" sldId="2147483967"/>
          </pc:sldLayoutMkLst>
        </pc:sldLayoutChg>
        <pc:sldLayoutChg chg="modTransition">
          <pc:chgData name="Imelda Lobrio Resurreccion (2508294)" userId="754280f1-5e5b-46de-99ec-efdf80422338" providerId="ADAL" clId="{15CC69D5-514E-48B9-827E-D1309A0A3FE9}" dt="2025-11-09T09:42:43.830" v="13971"/>
          <pc:sldLayoutMkLst>
            <pc:docMk/>
            <pc:sldMasterMk cId="1294266753" sldId="2147483952"/>
            <pc:sldLayoutMk cId="4227509065" sldId="2147483968"/>
          </pc:sldLayoutMkLst>
        </pc:sldLayoutChg>
      </pc:sldMasterChg>
      <pc:sldMasterChg chg="modTransition modSldLayout">
        <pc:chgData name="Imelda Lobrio Resurreccion (2508294)" userId="754280f1-5e5b-46de-99ec-efdf80422338" providerId="ADAL" clId="{15CC69D5-514E-48B9-827E-D1309A0A3FE9}" dt="2025-11-09T09:43:07.694" v="13972"/>
        <pc:sldMasterMkLst>
          <pc:docMk/>
          <pc:sldMasterMk cId="57337997" sldId="2147483969"/>
        </pc:sldMasterMkLst>
        <pc:sldLayoutChg chg="modTransition">
          <pc:chgData name="Imelda Lobrio Resurreccion (2508294)" userId="754280f1-5e5b-46de-99ec-efdf80422338" providerId="ADAL" clId="{15CC69D5-514E-48B9-827E-D1309A0A3FE9}" dt="2025-11-09T09:43:07.694" v="13972"/>
          <pc:sldLayoutMkLst>
            <pc:docMk/>
            <pc:sldMasterMk cId="57337997" sldId="2147483969"/>
            <pc:sldLayoutMk cId="3064054733" sldId="2147483970"/>
          </pc:sldLayoutMkLst>
        </pc:sldLayoutChg>
        <pc:sldLayoutChg chg="modTransition">
          <pc:chgData name="Imelda Lobrio Resurreccion (2508294)" userId="754280f1-5e5b-46de-99ec-efdf80422338" providerId="ADAL" clId="{15CC69D5-514E-48B9-827E-D1309A0A3FE9}" dt="2025-11-09T09:43:07.694" v="13972"/>
          <pc:sldLayoutMkLst>
            <pc:docMk/>
            <pc:sldMasterMk cId="57337997" sldId="2147483969"/>
            <pc:sldLayoutMk cId="1593485069" sldId="2147483971"/>
          </pc:sldLayoutMkLst>
        </pc:sldLayoutChg>
        <pc:sldLayoutChg chg="modTransition">
          <pc:chgData name="Imelda Lobrio Resurreccion (2508294)" userId="754280f1-5e5b-46de-99ec-efdf80422338" providerId="ADAL" clId="{15CC69D5-514E-48B9-827E-D1309A0A3FE9}" dt="2025-11-09T09:43:07.694" v="13972"/>
          <pc:sldLayoutMkLst>
            <pc:docMk/>
            <pc:sldMasterMk cId="57337997" sldId="2147483969"/>
            <pc:sldLayoutMk cId="2495536312" sldId="2147483972"/>
          </pc:sldLayoutMkLst>
        </pc:sldLayoutChg>
        <pc:sldLayoutChg chg="modTransition">
          <pc:chgData name="Imelda Lobrio Resurreccion (2508294)" userId="754280f1-5e5b-46de-99ec-efdf80422338" providerId="ADAL" clId="{15CC69D5-514E-48B9-827E-D1309A0A3FE9}" dt="2025-11-09T09:43:07.694" v="13972"/>
          <pc:sldLayoutMkLst>
            <pc:docMk/>
            <pc:sldMasterMk cId="57337997" sldId="2147483969"/>
            <pc:sldLayoutMk cId="823649717" sldId="2147483973"/>
          </pc:sldLayoutMkLst>
        </pc:sldLayoutChg>
        <pc:sldLayoutChg chg="modTransition">
          <pc:chgData name="Imelda Lobrio Resurreccion (2508294)" userId="754280f1-5e5b-46de-99ec-efdf80422338" providerId="ADAL" clId="{15CC69D5-514E-48B9-827E-D1309A0A3FE9}" dt="2025-11-09T09:43:07.694" v="13972"/>
          <pc:sldLayoutMkLst>
            <pc:docMk/>
            <pc:sldMasterMk cId="57337997" sldId="2147483969"/>
            <pc:sldLayoutMk cId="881054259" sldId="2147483975"/>
          </pc:sldLayoutMkLst>
        </pc:sldLayoutChg>
        <pc:sldLayoutChg chg="modTransition">
          <pc:chgData name="Imelda Lobrio Resurreccion (2508294)" userId="754280f1-5e5b-46de-99ec-efdf80422338" providerId="ADAL" clId="{15CC69D5-514E-48B9-827E-D1309A0A3FE9}" dt="2025-11-09T09:43:07.694" v="13972"/>
          <pc:sldLayoutMkLst>
            <pc:docMk/>
            <pc:sldMasterMk cId="57337997" sldId="2147483969"/>
            <pc:sldLayoutMk cId="3932577201" sldId="2147483976"/>
          </pc:sldLayoutMkLst>
        </pc:sldLayoutChg>
        <pc:sldLayoutChg chg="modTransition">
          <pc:chgData name="Imelda Lobrio Resurreccion (2508294)" userId="754280f1-5e5b-46de-99ec-efdf80422338" providerId="ADAL" clId="{15CC69D5-514E-48B9-827E-D1309A0A3FE9}" dt="2025-11-09T09:43:07.694" v="13972"/>
          <pc:sldLayoutMkLst>
            <pc:docMk/>
            <pc:sldMasterMk cId="57337997" sldId="2147483969"/>
            <pc:sldLayoutMk cId="2115529275" sldId="2147483977"/>
          </pc:sldLayoutMkLst>
        </pc:sldLayoutChg>
        <pc:sldLayoutChg chg="modTransition">
          <pc:chgData name="Imelda Lobrio Resurreccion (2508294)" userId="754280f1-5e5b-46de-99ec-efdf80422338" providerId="ADAL" clId="{15CC69D5-514E-48B9-827E-D1309A0A3FE9}" dt="2025-11-09T09:43:07.694" v="13972"/>
          <pc:sldLayoutMkLst>
            <pc:docMk/>
            <pc:sldMasterMk cId="57337997" sldId="2147483969"/>
            <pc:sldLayoutMk cId="4131600462" sldId="2147483978"/>
          </pc:sldLayoutMkLst>
        </pc:sldLayoutChg>
        <pc:sldLayoutChg chg="modTransition">
          <pc:chgData name="Imelda Lobrio Resurreccion (2508294)" userId="754280f1-5e5b-46de-99ec-efdf80422338" providerId="ADAL" clId="{15CC69D5-514E-48B9-827E-D1309A0A3FE9}" dt="2025-11-09T09:43:07.694" v="13972"/>
          <pc:sldLayoutMkLst>
            <pc:docMk/>
            <pc:sldMasterMk cId="57337997" sldId="2147483969"/>
            <pc:sldLayoutMk cId="2360152438" sldId="2147483979"/>
          </pc:sldLayoutMkLst>
        </pc:sldLayoutChg>
        <pc:sldLayoutChg chg="modTransition">
          <pc:chgData name="Imelda Lobrio Resurreccion (2508294)" userId="754280f1-5e5b-46de-99ec-efdf80422338" providerId="ADAL" clId="{15CC69D5-514E-48B9-827E-D1309A0A3FE9}" dt="2025-11-09T09:43:07.694" v="13972"/>
          <pc:sldLayoutMkLst>
            <pc:docMk/>
            <pc:sldMasterMk cId="57337997" sldId="2147483969"/>
            <pc:sldLayoutMk cId="374351189" sldId="2147483980"/>
          </pc:sldLayoutMkLst>
        </pc:sldLayoutChg>
      </pc:sldMasterChg>
      <pc:sldMasterChg chg="modTransition modSldLayout">
        <pc:chgData name="Imelda Lobrio Resurreccion (2508294)" userId="754280f1-5e5b-46de-99ec-efdf80422338" providerId="ADAL" clId="{15CC69D5-514E-48B9-827E-D1309A0A3FE9}" dt="2025-11-09T09:45:07.325" v="13976"/>
        <pc:sldMasterMkLst>
          <pc:docMk/>
          <pc:sldMasterMk cId="2664571915" sldId="2147483981"/>
        </pc:sldMasterMkLst>
        <pc:sldLayoutChg chg="modTransition">
          <pc:chgData name="Imelda Lobrio Resurreccion (2508294)" userId="754280f1-5e5b-46de-99ec-efdf80422338" providerId="ADAL" clId="{15CC69D5-514E-48B9-827E-D1309A0A3FE9}" dt="2025-11-09T09:45:07.325" v="13976"/>
          <pc:sldLayoutMkLst>
            <pc:docMk/>
            <pc:sldMasterMk cId="2664571915" sldId="2147483981"/>
            <pc:sldLayoutMk cId="1563558969" sldId="2147483982"/>
          </pc:sldLayoutMkLst>
        </pc:sldLayoutChg>
        <pc:sldLayoutChg chg="modTransition">
          <pc:chgData name="Imelda Lobrio Resurreccion (2508294)" userId="754280f1-5e5b-46de-99ec-efdf80422338" providerId="ADAL" clId="{15CC69D5-514E-48B9-827E-D1309A0A3FE9}" dt="2025-11-09T09:45:07.325" v="13976"/>
          <pc:sldLayoutMkLst>
            <pc:docMk/>
            <pc:sldMasterMk cId="2664571915" sldId="2147483981"/>
            <pc:sldLayoutMk cId="2173347174" sldId="2147483983"/>
          </pc:sldLayoutMkLst>
        </pc:sldLayoutChg>
        <pc:sldLayoutChg chg="modTransition">
          <pc:chgData name="Imelda Lobrio Resurreccion (2508294)" userId="754280f1-5e5b-46de-99ec-efdf80422338" providerId="ADAL" clId="{15CC69D5-514E-48B9-827E-D1309A0A3FE9}" dt="2025-11-09T09:45:07.325" v="13976"/>
          <pc:sldLayoutMkLst>
            <pc:docMk/>
            <pc:sldMasterMk cId="2664571915" sldId="2147483981"/>
            <pc:sldLayoutMk cId="1374884524" sldId="2147483984"/>
          </pc:sldLayoutMkLst>
        </pc:sldLayoutChg>
        <pc:sldLayoutChg chg="modTransition">
          <pc:chgData name="Imelda Lobrio Resurreccion (2508294)" userId="754280f1-5e5b-46de-99ec-efdf80422338" providerId="ADAL" clId="{15CC69D5-514E-48B9-827E-D1309A0A3FE9}" dt="2025-11-09T09:45:07.325" v="13976"/>
          <pc:sldLayoutMkLst>
            <pc:docMk/>
            <pc:sldMasterMk cId="2664571915" sldId="2147483981"/>
            <pc:sldLayoutMk cId="1860844670" sldId="2147483985"/>
          </pc:sldLayoutMkLst>
        </pc:sldLayoutChg>
        <pc:sldLayoutChg chg="modTransition">
          <pc:chgData name="Imelda Lobrio Resurreccion (2508294)" userId="754280f1-5e5b-46de-99ec-efdf80422338" providerId="ADAL" clId="{15CC69D5-514E-48B9-827E-D1309A0A3FE9}" dt="2025-11-09T09:45:07.325" v="13976"/>
          <pc:sldLayoutMkLst>
            <pc:docMk/>
            <pc:sldMasterMk cId="2664571915" sldId="2147483981"/>
            <pc:sldLayoutMk cId="486520138" sldId="2147483987"/>
          </pc:sldLayoutMkLst>
        </pc:sldLayoutChg>
        <pc:sldLayoutChg chg="modTransition">
          <pc:chgData name="Imelda Lobrio Resurreccion (2508294)" userId="754280f1-5e5b-46de-99ec-efdf80422338" providerId="ADAL" clId="{15CC69D5-514E-48B9-827E-D1309A0A3FE9}" dt="2025-11-09T09:45:07.325" v="13976"/>
          <pc:sldLayoutMkLst>
            <pc:docMk/>
            <pc:sldMasterMk cId="2664571915" sldId="2147483981"/>
            <pc:sldLayoutMk cId="3433500116" sldId="2147483988"/>
          </pc:sldLayoutMkLst>
        </pc:sldLayoutChg>
        <pc:sldLayoutChg chg="modTransition">
          <pc:chgData name="Imelda Lobrio Resurreccion (2508294)" userId="754280f1-5e5b-46de-99ec-efdf80422338" providerId="ADAL" clId="{15CC69D5-514E-48B9-827E-D1309A0A3FE9}" dt="2025-11-09T09:45:07.325" v="13976"/>
          <pc:sldLayoutMkLst>
            <pc:docMk/>
            <pc:sldMasterMk cId="2664571915" sldId="2147483981"/>
            <pc:sldLayoutMk cId="2452064224" sldId="2147483989"/>
          </pc:sldLayoutMkLst>
        </pc:sldLayoutChg>
        <pc:sldLayoutChg chg="modTransition">
          <pc:chgData name="Imelda Lobrio Resurreccion (2508294)" userId="754280f1-5e5b-46de-99ec-efdf80422338" providerId="ADAL" clId="{15CC69D5-514E-48B9-827E-D1309A0A3FE9}" dt="2025-11-09T09:45:07.325" v="13976"/>
          <pc:sldLayoutMkLst>
            <pc:docMk/>
            <pc:sldMasterMk cId="2664571915" sldId="2147483981"/>
            <pc:sldLayoutMk cId="2117685588" sldId="2147483990"/>
          </pc:sldLayoutMkLst>
        </pc:sldLayoutChg>
        <pc:sldLayoutChg chg="modTransition">
          <pc:chgData name="Imelda Lobrio Resurreccion (2508294)" userId="754280f1-5e5b-46de-99ec-efdf80422338" providerId="ADAL" clId="{15CC69D5-514E-48B9-827E-D1309A0A3FE9}" dt="2025-11-09T09:45:07.325" v="13976"/>
          <pc:sldLayoutMkLst>
            <pc:docMk/>
            <pc:sldMasterMk cId="2664571915" sldId="2147483981"/>
            <pc:sldLayoutMk cId="4020456495" sldId="2147483991"/>
          </pc:sldLayoutMkLst>
        </pc:sldLayoutChg>
        <pc:sldLayoutChg chg="modTransition">
          <pc:chgData name="Imelda Lobrio Resurreccion (2508294)" userId="754280f1-5e5b-46de-99ec-efdf80422338" providerId="ADAL" clId="{15CC69D5-514E-48B9-827E-D1309A0A3FE9}" dt="2025-11-09T09:45:07.325" v="13976"/>
          <pc:sldLayoutMkLst>
            <pc:docMk/>
            <pc:sldMasterMk cId="2664571915" sldId="2147483981"/>
            <pc:sldLayoutMk cId="2510277526" sldId="2147483992"/>
          </pc:sldLayoutMkLst>
        </pc:sldLayoutChg>
      </pc:sldMasterChg>
      <pc:sldMasterChg chg="modTransition modSldLayout">
        <pc:chgData name="Imelda Lobrio Resurreccion (2508294)" userId="754280f1-5e5b-46de-99ec-efdf80422338" providerId="ADAL" clId="{15CC69D5-514E-48B9-827E-D1309A0A3FE9}" dt="2025-11-09T09:46:22.050" v="13988"/>
        <pc:sldMasterMkLst>
          <pc:docMk/>
          <pc:sldMasterMk cId="2599046599" sldId="2147483993"/>
        </pc:sldMasterMkLst>
        <pc:sldLayoutChg chg="modTransition">
          <pc:chgData name="Imelda Lobrio Resurreccion (2508294)" userId="754280f1-5e5b-46de-99ec-efdf80422338" providerId="ADAL" clId="{15CC69D5-514E-48B9-827E-D1309A0A3FE9}" dt="2025-11-09T09:46:22.050" v="13988"/>
          <pc:sldLayoutMkLst>
            <pc:docMk/>
            <pc:sldMasterMk cId="2599046599" sldId="2147483993"/>
            <pc:sldLayoutMk cId="1018430200" sldId="2147483994"/>
          </pc:sldLayoutMkLst>
        </pc:sldLayoutChg>
        <pc:sldLayoutChg chg="modTransition">
          <pc:chgData name="Imelda Lobrio Resurreccion (2508294)" userId="754280f1-5e5b-46de-99ec-efdf80422338" providerId="ADAL" clId="{15CC69D5-514E-48B9-827E-D1309A0A3FE9}" dt="2025-11-09T09:46:22.050" v="13988"/>
          <pc:sldLayoutMkLst>
            <pc:docMk/>
            <pc:sldMasterMk cId="2599046599" sldId="2147483993"/>
            <pc:sldLayoutMk cId="4253297840" sldId="2147483995"/>
          </pc:sldLayoutMkLst>
        </pc:sldLayoutChg>
        <pc:sldLayoutChg chg="modTransition">
          <pc:chgData name="Imelda Lobrio Resurreccion (2508294)" userId="754280f1-5e5b-46de-99ec-efdf80422338" providerId="ADAL" clId="{15CC69D5-514E-48B9-827E-D1309A0A3FE9}" dt="2025-11-09T09:46:22.050" v="13988"/>
          <pc:sldLayoutMkLst>
            <pc:docMk/>
            <pc:sldMasterMk cId="2599046599" sldId="2147483993"/>
            <pc:sldLayoutMk cId="3950287667" sldId="2147483996"/>
          </pc:sldLayoutMkLst>
        </pc:sldLayoutChg>
        <pc:sldLayoutChg chg="modTransition">
          <pc:chgData name="Imelda Lobrio Resurreccion (2508294)" userId="754280f1-5e5b-46de-99ec-efdf80422338" providerId="ADAL" clId="{15CC69D5-514E-48B9-827E-D1309A0A3FE9}" dt="2025-11-09T09:46:22.050" v="13988"/>
          <pc:sldLayoutMkLst>
            <pc:docMk/>
            <pc:sldMasterMk cId="2599046599" sldId="2147483993"/>
            <pc:sldLayoutMk cId="3371448185" sldId="2147483997"/>
          </pc:sldLayoutMkLst>
        </pc:sldLayoutChg>
        <pc:sldLayoutChg chg="modTransition">
          <pc:chgData name="Imelda Lobrio Resurreccion (2508294)" userId="754280f1-5e5b-46de-99ec-efdf80422338" providerId="ADAL" clId="{15CC69D5-514E-48B9-827E-D1309A0A3FE9}" dt="2025-11-09T09:46:22.050" v="13988"/>
          <pc:sldLayoutMkLst>
            <pc:docMk/>
            <pc:sldMasterMk cId="2599046599" sldId="2147483993"/>
            <pc:sldLayoutMk cId="1207773612" sldId="2147483999"/>
          </pc:sldLayoutMkLst>
        </pc:sldLayoutChg>
        <pc:sldLayoutChg chg="modTransition">
          <pc:chgData name="Imelda Lobrio Resurreccion (2508294)" userId="754280f1-5e5b-46de-99ec-efdf80422338" providerId="ADAL" clId="{15CC69D5-514E-48B9-827E-D1309A0A3FE9}" dt="2025-11-09T09:46:22.050" v="13988"/>
          <pc:sldLayoutMkLst>
            <pc:docMk/>
            <pc:sldMasterMk cId="2599046599" sldId="2147483993"/>
            <pc:sldLayoutMk cId="1109310817" sldId="2147484000"/>
          </pc:sldLayoutMkLst>
        </pc:sldLayoutChg>
        <pc:sldLayoutChg chg="modTransition">
          <pc:chgData name="Imelda Lobrio Resurreccion (2508294)" userId="754280f1-5e5b-46de-99ec-efdf80422338" providerId="ADAL" clId="{15CC69D5-514E-48B9-827E-D1309A0A3FE9}" dt="2025-11-09T09:46:22.050" v="13988"/>
          <pc:sldLayoutMkLst>
            <pc:docMk/>
            <pc:sldMasterMk cId="2599046599" sldId="2147483993"/>
            <pc:sldLayoutMk cId="782790959" sldId="2147484001"/>
          </pc:sldLayoutMkLst>
        </pc:sldLayoutChg>
        <pc:sldLayoutChg chg="modTransition">
          <pc:chgData name="Imelda Lobrio Resurreccion (2508294)" userId="754280f1-5e5b-46de-99ec-efdf80422338" providerId="ADAL" clId="{15CC69D5-514E-48B9-827E-D1309A0A3FE9}" dt="2025-11-09T09:46:22.050" v="13988"/>
          <pc:sldLayoutMkLst>
            <pc:docMk/>
            <pc:sldMasterMk cId="2599046599" sldId="2147483993"/>
            <pc:sldLayoutMk cId="2538028657" sldId="2147484002"/>
          </pc:sldLayoutMkLst>
        </pc:sldLayoutChg>
        <pc:sldLayoutChg chg="modTransition">
          <pc:chgData name="Imelda Lobrio Resurreccion (2508294)" userId="754280f1-5e5b-46de-99ec-efdf80422338" providerId="ADAL" clId="{15CC69D5-514E-48B9-827E-D1309A0A3FE9}" dt="2025-11-09T09:46:22.050" v="13988"/>
          <pc:sldLayoutMkLst>
            <pc:docMk/>
            <pc:sldMasterMk cId="2599046599" sldId="2147483993"/>
            <pc:sldLayoutMk cId="3166174048" sldId="2147484008"/>
          </pc:sldLayoutMkLst>
        </pc:sldLayoutChg>
        <pc:sldLayoutChg chg="modTransition">
          <pc:chgData name="Imelda Lobrio Resurreccion (2508294)" userId="754280f1-5e5b-46de-99ec-efdf80422338" providerId="ADAL" clId="{15CC69D5-514E-48B9-827E-D1309A0A3FE9}" dt="2025-11-09T09:46:22.050" v="13988"/>
          <pc:sldLayoutMkLst>
            <pc:docMk/>
            <pc:sldMasterMk cId="2599046599" sldId="2147483993"/>
            <pc:sldLayoutMk cId="3503588449" sldId="2147484009"/>
          </pc:sldLayoutMkLst>
        </pc:sldLayoutChg>
      </pc:sldMasterChg>
      <pc:sldMasterChg chg="modTransition modSldLayout">
        <pc:chgData name="Imelda Lobrio Resurreccion (2508294)" userId="754280f1-5e5b-46de-99ec-efdf80422338" providerId="ADAL" clId="{15CC69D5-514E-48B9-827E-D1309A0A3FE9}" dt="2025-11-09T09:54:07.913" v="13994"/>
        <pc:sldMasterMkLst>
          <pc:docMk/>
          <pc:sldMasterMk cId="2583216888" sldId="2147484010"/>
        </pc:sldMasterMkLst>
        <pc:sldLayoutChg chg="modTransition">
          <pc:chgData name="Imelda Lobrio Resurreccion (2508294)" userId="754280f1-5e5b-46de-99ec-efdf80422338" providerId="ADAL" clId="{15CC69D5-514E-48B9-827E-D1309A0A3FE9}" dt="2025-11-09T09:54:07.913" v="13994"/>
          <pc:sldLayoutMkLst>
            <pc:docMk/>
            <pc:sldMasterMk cId="2583216888" sldId="2147484010"/>
            <pc:sldLayoutMk cId="2439267054" sldId="2147484011"/>
          </pc:sldLayoutMkLst>
        </pc:sldLayoutChg>
        <pc:sldLayoutChg chg="modTransition">
          <pc:chgData name="Imelda Lobrio Resurreccion (2508294)" userId="754280f1-5e5b-46de-99ec-efdf80422338" providerId="ADAL" clId="{15CC69D5-514E-48B9-827E-D1309A0A3FE9}" dt="2025-11-09T09:54:07.913" v="13994"/>
          <pc:sldLayoutMkLst>
            <pc:docMk/>
            <pc:sldMasterMk cId="2583216888" sldId="2147484010"/>
            <pc:sldLayoutMk cId="3889361683" sldId="2147484012"/>
          </pc:sldLayoutMkLst>
        </pc:sldLayoutChg>
        <pc:sldLayoutChg chg="modTransition">
          <pc:chgData name="Imelda Lobrio Resurreccion (2508294)" userId="754280f1-5e5b-46de-99ec-efdf80422338" providerId="ADAL" clId="{15CC69D5-514E-48B9-827E-D1309A0A3FE9}" dt="2025-11-09T09:54:07.913" v="13994"/>
          <pc:sldLayoutMkLst>
            <pc:docMk/>
            <pc:sldMasterMk cId="2583216888" sldId="2147484010"/>
            <pc:sldLayoutMk cId="2036940578" sldId="2147484013"/>
          </pc:sldLayoutMkLst>
        </pc:sldLayoutChg>
        <pc:sldLayoutChg chg="modTransition">
          <pc:chgData name="Imelda Lobrio Resurreccion (2508294)" userId="754280f1-5e5b-46de-99ec-efdf80422338" providerId="ADAL" clId="{15CC69D5-514E-48B9-827E-D1309A0A3FE9}" dt="2025-11-09T09:54:07.913" v="13994"/>
          <pc:sldLayoutMkLst>
            <pc:docMk/>
            <pc:sldMasterMk cId="2583216888" sldId="2147484010"/>
            <pc:sldLayoutMk cId="1733398957" sldId="2147484014"/>
          </pc:sldLayoutMkLst>
        </pc:sldLayoutChg>
        <pc:sldLayoutChg chg="modTransition">
          <pc:chgData name="Imelda Lobrio Resurreccion (2508294)" userId="754280f1-5e5b-46de-99ec-efdf80422338" providerId="ADAL" clId="{15CC69D5-514E-48B9-827E-D1309A0A3FE9}" dt="2025-11-09T09:54:07.913" v="13994"/>
          <pc:sldLayoutMkLst>
            <pc:docMk/>
            <pc:sldMasterMk cId="2583216888" sldId="2147484010"/>
            <pc:sldLayoutMk cId="735382606" sldId="2147484016"/>
          </pc:sldLayoutMkLst>
        </pc:sldLayoutChg>
        <pc:sldLayoutChg chg="modTransition">
          <pc:chgData name="Imelda Lobrio Resurreccion (2508294)" userId="754280f1-5e5b-46de-99ec-efdf80422338" providerId="ADAL" clId="{15CC69D5-514E-48B9-827E-D1309A0A3FE9}" dt="2025-11-09T09:54:07.913" v="13994"/>
          <pc:sldLayoutMkLst>
            <pc:docMk/>
            <pc:sldMasterMk cId="2583216888" sldId="2147484010"/>
            <pc:sldLayoutMk cId="3188709132" sldId="2147484017"/>
          </pc:sldLayoutMkLst>
        </pc:sldLayoutChg>
        <pc:sldLayoutChg chg="modTransition">
          <pc:chgData name="Imelda Lobrio Resurreccion (2508294)" userId="754280f1-5e5b-46de-99ec-efdf80422338" providerId="ADAL" clId="{15CC69D5-514E-48B9-827E-D1309A0A3FE9}" dt="2025-11-09T09:54:07.913" v="13994"/>
          <pc:sldLayoutMkLst>
            <pc:docMk/>
            <pc:sldMasterMk cId="2583216888" sldId="2147484010"/>
            <pc:sldLayoutMk cId="717342879" sldId="2147484018"/>
          </pc:sldLayoutMkLst>
        </pc:sldLayoutChg>
        <pc:sldLayoutChg chg="modTransition">
          <pc:chgData name="Imelda Lobrio Resurreccion (2508294)" userId="754280f1-5e5b-46de-99ec-efdf80422338" providerId="ADAL" clId="{15CC69D5-514E-48B9-827E-D1309A0A3FE9}" dt="2025-11-09T09:54:07.913" v="13994"/>
          <pc:sldLayoutMkLst>
            <pc:docMk/>
            <pc:sldMasterMk cId="2583216888" sldId="2147484010"/>
            <pc:sldLayoutMk cId="4246220112" sldId="2147484019"/>
          </pc:sldLayoutMkLst>
        </pc:sldLayoutChg>
        <pc:sldLayoutChg chg="modTransition">
          <pc:chgData name="Imelda Lobrio Resurreccion (2508294)" userId="754280f1-5e5b-46de-99ec-efdf80422338" providerId="ADAL" clId="{15CC69D5-514E-48B9-827E-D1309A0A3FE9}" dt="2025-11-09T09:54:07.913" v="13994"/>
          <pc:sldLayoutMkLst>
            <pc:docMk/>
            <pc:sldMasterMk cId="2583216888" sldId="2147484010"/>
            <pc:sldLayoutMk cId="2607930969" sldId="2147484025"/>
          </pc:sldLayoutMkLst>
        </pc:sldLayoutChg>
        <pc:sldLayoutChg chg="modTransition">
          <pc:chgData name="Imelda Lobrio Resurreccion (2508294)" userId="754280f1-5e5b-46de-99ec-efdf80422338" providerId="ADAL" clId="{15CC69D5-514E-48B9-827E-D1309A0A3FE9}" dt="2025-11-09T09:54:07.913" v="13994"/>
          <pc:sldLayoutMkLst>
            <pc:docMk/>
            <pc:sldMasterMk cId="2583216888" sldId="2147484010"/>
            <pc:sldLayoutMk cId="3667149432" sldId="2147484026"/>
          </pc:sldLayoutMkLst>
        </pc:sldLayoutChg>
      </pc:sldMasterChg>
      <pc:sldMasterChg chg="modTransition modSldLayout">
        <pc:chgData name="Imelda Lobrio Resurreccion (2508294)" userId="754280f1-5e5b-46de-99ec-efdf80422338" providerId="ADAL" clId="{15CC69D5-514E-48B9-827E-D1309A0A3FE9}" dt="2025-11-09T10:17:33.114" v="14496"/>
        <pc:sldMasterMkLst>
          <pc:docMk/>
          <pc:sldMasterMk cId="1814913491" sldId="2147484027"/>
        </pc:sldMasterMkLst>
        <pc:sldLayoutChg chg="modTransition">
          <pc:chgData name="Imelda Lobrio Resurreccion (2508294)" userId="754280f1-5e5b-46de-99ec-efdf80422338" providerId="ADAL" clId="{15CC69D5-514E-48B9-827E-D1309A0A3FE9}" dt="2025-11-09T10:17:33.114" v="14496"/>
          <pc:sldLayoutMkLst>
            <pc:docMk/>
            <pc:sldMasterMk cId="1814913491" sldId="2147484027"/>
            <pc:sldLayoutMk cId="3999155506" sldId="2147484028"/>
          </pc:sldLayoutMkLst>
        </pc:sldLayoutChg>
        <pc:sldLayoutChg chg="modTransition">
          <pc:chgData name="Imelda Lobrio Resurreccion (2508294)" userId="754280f1-5e5b-46de-99ec-efdf80422338" providerId="ADAL" clId="{15CC69D5-514E-48B9-827E-D1309A0A3FE9}" dt="2025-11-09T10:17:33.114" v="14496"/>
          <pc:sldLayoutMkLst>
            <pc:docMk/>
            <pc:sldMasterMk cId="1814913491" sldId="2147484027"/>
            <pc:sldLayoutMk cId="941759853" sldId="2147484029"/>
          </pc:sldLayoutMkLst>
        </pc:sldLayoutChg>
        <pc:sldLayoutChg chg="modTransition">
          <pc:chgData name="Imelda Lobrio Resurreccion (2508294)" userId="754280f1-5e5b-46de-99ec-efdf80422338" providerId="ADAL" clId="{15CC69D5-514E-48B9-827E-D1309A0A3FE9}" dt="2025-11-09T10:17:33.114" v="14496"/>
          <pc:sldLayoutMkLst>
            <pc:docMk/>
            <pc:sldMasterMk cId="1814913491" sldId="2147484027"/>
            <pc:sldLayoutMk cId="1678191334" sldId="2147484030"/>
          </pc:sldLayoutMkLst>
        </pc:sldLayoutChg>
        <pc:sldLayoutChg chg="modTransition">
          <pc:chgData name="Imelda Lobrio Resurreccion (2508294)" userId="754280f1-5e5b-46de-99ec-efdf80422338" providerId="ADAL" clId="{15CC69D5-514E-48B9-827E-D1309A0A3FE9}" dt="2025-11-09T10:17:33.114" v="14496"/>
          <pc:sldLayoutMkLst>
            <pc:docMk/>
            <pc:sldMasterMk cId="1814913491" sldId="2147484027"/>
            <pc:sldLayoutMk cId="2186616926" sldId="2147484031"/>
          </pc:sldLayoutMkLst>
        </pc:sldLayoutChg>
        <pc:sldLayoutChg chg="modTransition">
          <pc:chgData name="Imelda Lobrio Resurreccion (2508294)" userId="754280f1-5e5b-46de-99ec-efdf80422338" providerId="ADAL" clId="{15CC69D5-514E-48B9-827E-D1309A0A3FE9}" dt="2025-11-09T10:17:33.114" v="14496"/>
          <pc:sldLayoutMkLst>
            <pc:docMk/>
            <pc:sldMasterMk cId="1814913491" sldId="2147484027"/>
            <pc:sldLayoutMk cId="1498717654" sldId="2147484033"/>
          </pc:sldLayoutMkLst>
        </pc:sldLayoutChg>
        <pc:sldLayoutChg chg="modTransition">
          <pc:chgData name="Imelda Lobrio Resurreccion (2508294)" userId="754280f1-5e5b-46de-99ec-efdf80422338" providerId="ADAL" clId="{15CC69D5-514E-48B9-827E-D1309A0A3FE9}" dt="2025-11-09T10:17:33.114" v="14496"/>
          <pc:sldLayoutMkLst>
            <pc:docMk/>
            <pc:sldMasterMk cId="1814913491" sldId="2147484027"/>
            <pc:sldLayoutMk cId="1865613230" sldId="2147484034"/>
          </pc:sldLayoutMkLst>
        </pc:sldLayoutChg>
        <pc:sldLayoutChg chg="modTransition">
          <pc:chgData name="Imelda Lobrio Resurreccion (2508294)" userId="754280f1-5e5b-46de-99ec-efdf80422338" providerId="ADAL" clId="{15CC69D5-514E-48B9-827E-D1309A0A3FE9}" dt="2025-11-09T10:17:33.114" v="14496"/>
          <pc:sldLayoutMkLst>
            <pc:docMk/>
            <pc:sldMasterMk cId="1814913491" sldId="2147484027"/>
            <pc:sldLayoutMk cId="1981627751" sldId="2147484035"/>
          </pc:sldLayoutMkLst>
        </pc:sldLayoutChg>
        <pc:sldLayoutChg chg="modTransition">
          <pc:chgData name="Imelda Lobrio Resurreccion (2508294)" userId="754280f1-5e5b-46de-99ec-efdf80422338" providerId="ADAL" clId="{15CC69D5-514E-48B9-827E-D1309A0A3FE9}" dt="2025-11-09T10:17:33.114" v="14496"/>
          <pc:sldLayoutMkLst>
            <pc:docMk/>
            <pc:sldMasterMk cId="1814913491" sldId="2147484027"/>
            <pc:sldLayoutMk cId="4029608380" sldId="2147484036"/>
          </pc:sldLayoutMkLst>
        </pc:sldLayoutChg>
        <pc:sldLayoutChg chg="modTransition">
          <pc:chgData name="Imelda Lobrio Resurreccion (2508294)" userId="754280f1-5e5b-46de-99ec-efdf80422338" providerId="ADAL" clId="{15CC69D5-514E-48B9-827E-D1309A0A3FE9}" dt="2025-11-09T10:17:33.114" v="14496"/>
          <pc:sldLayoutMkLst>
            <pc:docMk/>
            <pc:sldMasterMk cId="1814913491" sldId="2147484027"/>
            <pc:sldLayoutMk cId="1167779151" sldId="2147484042"/>
          </pc:sldLayoutMkLst>
        </pc:sldLayoutChg>
        <pc:sldLayoutChg chg="modTransition">
          <pc:chgData name="Imelda Lobrio Resurreccion (2508294)" userId="754280f1-5e5b-46de-99ec-efdf80422338" providerId="ADAL" clId="{15CC69D5-514E-48B9-827E-D1309A0A3FE9}" dt="2025-11-09T10:17:33.114" v="14496"/>
          <pc:sldLayoutMkLst>
            <pc:docMk/>
            <pc:sldMasterMk cId="1814913491" sldId="2147484027"/>
            <pc:sldLayoutMk cId="1813516223" sldId="2147484043"/>
          </pc:sldLayoutMkLst>
        </pc:sldLayoutChg>
      </pc:sldMasterChg>
    </pc:docChg>
  </pc:docChgLst>
  <pc:docChgLst>
    <pc:chgData name="Daylinda Araujo Beleta (2509670)" userId="S::2509670@student.uwtsd.ac.uk::cddfd0f3-6471-454c-b5c6-93362a71fbc2" providerId="AD" clId="Web-{FD4DD055-E5DD-B07D-8CB2-4A46D81B12C6}"/>
    <pc:docChg chg="modSld">
      <pc:chgData name="Daylinda Araujo Beleta (2509670)" userId="S::2509670@student.uwtsd.ac.uk::cddfd0f3-6471-454c-b5c6-93362a71fbc2" providerId="AD" clId="Web-{FD4DD055-E5DD-B07D-8CB2-4A46D81B12C6}" dt="2025-11-09T13:14:07.791" v="1772" actId="20577"/>
      <pc:docMkLst>
        <pc:docMk/>
      </pc:docMkLst>
      <pc:sldChg chg="modSp">
        <pc:chgData name="Daylinda Araujo Beleta (2509670)" userId="S::2509670@student.uwtsd.ac.uk::cddfd0f3-6471-454c-b5c6-93362a71fbc2" providerId="AD" clId="Web-{FD4DD055-E5DD-B07D-8CB2-4A46D81B12C6}" dt="2025-11-09T11:55:35.545" v="5" actId="20577"/>
        <pc:sldMkLst>
          <pc:docMk/>
          <pc:sldMk cId="671249959" sldId="257"/>
        </pc:sldMkLst>
        <pc:spChg chg="mod">
          <ac:chgData name="Daylinda Araujo Beleta (2509670)" userId="S::2509670@student.uwtsd.ac.uk::cddfd0f3-6471-454c-b5c6-93362a71fbc2" providerId="AD" clId="Web-{FD4DD055-E5DD-B07D-8CB2-4A46D81B12C6}" dt="2025-11-09T11:55:35.545" v="5" actId="20577"/>
          <ac:spMkLst>
            <pc:docMk/>
            <pc:sldMk cId="671249959" sldId="257"/>
            <ac:spMk id="2" creationId="{5922F631-4028-DBAF-26B0-13D753BC2148}"/>
          </ac:spMkLst>
        </pc:spChg>
      </pc:sldChg>
      <pc:sldChg chg="addSp delSp modSp">
        <pc:chgData name="Daylinda Araujo Beleta (2509670)" userId="S::2509670@student.uwtsd.ac.uk::cddfd0f3-6471-454c-b5c6-93362a71fbc2" providerId="AD" clId="Web-{FD4DD055-E5DD-B07D-8CB2-4A46D81B12C6}" dt="2025-11-09T13:10:33.537" v="1730" actId="20577"/>
        <pc:sldMkLst>
          <pc:docMk/>
          <pc:sldMk cId="1680611848" sldId="301"/>
        </pc:sldMkLst>
        <pc:spChg chg="mod">
          <ac:chgData name="Daylinda Araujo Beleta (2509670)" userId="S::2509670@student.uwtsd.ac.uk::cddfd0f3-6471-454c-b5c6-93362a71fbc2" providerId="AD" clId="Web-{FD4DD055-E5DD-B07D-8CB2-4A46D81B12C6}" dt="2025-11-09T11:57:11.171" v="8" actId="20577"/>
          <ac:spMkLst>
            <pc:docMk/>
            <pc:sldMk cId="1680611848" sldId="301"/>
            <ac:spMk id="6" creationId="{6307C9CF-4EDB-CA6D-B24B-B09789307AEC}"/>
          </ac:spMkLst>
        </pc:spChg>
        <pc:spChg chg="add mod">
          <ac:chgData name="Daylinda Araujo Beleta (2509670)" userId="S::2509670@student.uwtsd.ac.uk::cddfd0f3-6471-454c-b5c6-93362a71fbc2" providerId="AD" clId="Web-{FD4DD055-E5DD-B07D-8CB2-4A46D81B12C6}" dt="2025-11-09T13:10:33.537" v="1730" actId="20577"/>
          <ac:spMkLst>
            <pc:docMk/>
            <pc:sldMk cId="1680611848" sldId="301"/>
            <ac:spMk id="313" creationId="{73B606E5-5698-A803-B5B6-317CAECA625C}"/>
          </ac:spMkLst>
        </pc:spChg>
        <pc:spChg chg="add del mod">
          <ac:chgData name="Daylinda Araujo Beleta (2509670)" userId="S::2509670@student.uwtsd.ac.uk::cddfd0f3-6471-454c-b5c6-93362a71fbc2" providerId="AD" clId="Web-{FD4DD055-E5DD-B07D-8CB2-4A46D81B12C6}" dt="2025-11-09T13:00:26.340" v="1647"/>
          <ac:spMkLst>
            <pc:docMk/>
            <pc:sldMk cId="1680611848" sldId="301"/>
            <ac:spMk id="444" creationId="{7D88940E-B8C8-5103-9B8B-EA445DB5A387}"/>
          </ac:spMkLst>
        </pc:spChg>
        <pc:graphicFrameChg chg="del mod">
          <ac:chgData name="Daylinda Araujo Beleta (2509670)" userId="S::2509670@student.uwtsd.ac.uk::cddfd0f3-6471-454c-b5c6-93362a71fbc2" providerId="AD" clId="Web-{FD4DD055-E5DD-B07D-8CB2-4A46D81B12C6}" dt="2025-11-09T12:58:09.608" v="1638"/>
          <ac:graphicFrameMkLst>
            <pc:docMk/>
            <pc:sldMk cId="1680611848" sldId="301"/>
            <ac:graphicFrameMk id="14" creationId="{A668CF81-A436-BB1A-90F1-D3ED5FCC9954}"/>
          </ac:graphicFrameMkLst>
        </pc:graphicFrameChg>
        <pc:picChg chg="mod">
          <ac:chgData name="Daylinda Araujo Beleta (2509670)" userId="S::2509670@student.uwtsd.ac.uk::cddfd0f3-6471-454c-b5c6-93362a71fbc2" providerId="AD" clId="Web-{FD4DD055-E5DD-B07D-8CB2-4A46D81B12C6}" dt="2025-11-09T13:00:49.731" v="1653" actId="1076"/>
          <ac:picMkLst>
            <pc:docMk/>
            <pc:sldMk cId="1680611848" sldId="301"/>
            <ac:picMk id="5" creationId="{1B8E9973-5C73-B0B4-45A9-533AF3BADEC9}"/>
          </ac:picMkLst>
        </pc:picChg>
      </pc:sldChg>
      <pc:sldChg chg="modSp">
        <pc:chgData name="Daylinda Araujo Beleta (2509670)" userId="S::2509670@student.uwtsd.ac.uk::cddfd0f3-6471-454c-b5c6-93362a71fbc2" providerId="AD" clId="Web-{FD4DD055-E5DD-B07D-8CB2-4A46D81B12C6}" dt="2025-11-09T13:14:07.791" v="1772" actId="20577"/>
        <pc:sldMkLst>
          <pc:docMk/>
          <pc:sldMk cId="2750144243" sldId="306"/>
        </pc:sldMkLst>
        <pc:spChg chg="mod">
          <ac:chgData name="Daylinda Araujo Beleta (2509670)" userId="S::2509670@student.uwtsd.ac.uk::cddfd0f3-6471-454c-b5c6-93362a71fbc2" providerId="AD" clId="Web-{FD4DD055-E5DD-B07D-8CB2-4A46D81B12C6}" dt="2025-11-09T13:14:07.791" v="1772" actId="20577"/>
          <ac:spMkLst>
            <pc:docMk/>
            <pc:sldMk cId="2750144243" sldId="306"/>
            <ac:spMk id="2" creationId="{07CA5467-921D-FBE7-F1C7-2BE03DB0E4B4}"/>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5_2">
  <dgm:title val=""/>
  <dgm:desc val=""/>
  <dgm:catLst>
    <dgm:cat type="accent5" pri="11200"/>
  </dgm:catLst>
  <dgm:styleLbl name="node0">
    <dgm:fillClrLst meth="repeat">
      <a:schemeClr val="accent5"/>
    </dgm:fillClrLst>
    <dgm:linClrLst meth="repeat">
      <a:schemeClr val="lt1"/>
    </dgm:linClrLst>
    <dgm:effectClrLst/>
    <dgm:txLinClrLst/>
    <dgm:txFillClrLst/>
    <dgm:txEffectClrLst/>
  </dgm:styleLbl>
  <dgm:styleLbl name="node1">
    <dgm:fillClrLst meth="repeat">
      <a:schemeClr val="accent5"/>
    </dgm:fillClrLst>
    <dgm:linClrLst meth="repeat">
      <a:schemeClr val="lt1"/>
    </dgm:linClrLst>
    <dgm:effectClrLst/>
    <dgm:txLinClrLst/>
    <dgm:txFillClrLst/>
    <dgm:txEffectClrLst/>
  </dgm:styleLbl>
  <dgm:styleLbl name="alignNode1">
    <dgm:fillClrLst meth="repeat">
      <a:schemeClr val="accent5"/>
    </dgm:fillClrLst>
    <dgm:linClrLst meth="repeat">
      <a:schemeClr val="accent5"/>
    </dgm:linClrLst>
    <dgm:effectClrLst/>
    <dgm:txLinClrLst/>
    <dgm:txFillClrLst/>
    <dgm:txEffectClrLst/>
  </dgm:styleLbl>
  <dgm:styleLbl name="lnNode1">
    <dgm:fillClrLst meth="repeat">
      <a:schemeClr val="accent5"/>
    </dgm:fillClrLst>
    <dgm:linClrLst meth="repeat">
      <a:schemeClr val="lt1"/>
    </dgm:linClrLst>
    <dgm:effectClrLst/>
    <dgm:txLinClrLst/>
    <dgm:txFillClrLst/>
    <dgm:txEffectClrLst/>
  </dgm:styleLbl>
  <dgm:styleLbl name="vennNode1">
    <dgm:fillClrLst meth="repeat">
      <a:schemeClr val="accent5">
        <a:alpha val="50000"/>
      </a:schemeClr>
    </dgm:fillClrLst>
    <dgm:linClrLst meth="repeat">
      <a:schemeClr val="lt1"/>
    </dgm:linClrLst>
    <dgm:effectClrLst/>
    <dgm:txLinClrLst/>
    <dgm:txFillClrLst/>
    <dgm:txEffectClrLst/>
  </dgm:styleLbl>
  <dgm:styleLbl name="node2">
    <dgm:fillClrLst meth="repeat">
      <a:schemeClr val="accent5"/>
    </dgm:fillClrLst>
    <dgm:linClrLst meth="repeat">
      <a:schemeClr val="lt1"/>
    </dgm:linClrLst>
    <dgm:effectClrLst/>
    <dgm:txLinClrLst/>
    <dgm:txFillClrLst/>
    <dgm:txEffectClrLst/>
  </dgm:styleLbl>
  <dgm:styleLbl name="node3">
    <dgm:fillClrLst meth="repeat">
      <a:schemeClr val="accent5"/>
    </dgm:fillClrLst>
    <dgm:linClrLst meth="repeat">
      <a:schemeClr val="lt1"/>
    </dgm:linClrLst>
    <dgm:effectClrLst/>
    <dgm:txLinClrLst/>
    <dgm:txFillClrLst/>
    <dgm:txEffectClrLst/>
  </dgm:styleLbl>
  <dgm:styleLbl name="node4">
    <dgm:fillClrLst meth="repeat">
      <a:schemeClr val="accent5"/>
    </dgm:fillClrLst>
    <dgm:linClrLst meth="repeat">
      <a:schemeClr val="lt1"/>
    </dgm:linClrLst>
    <dgm:effectClrLst/>
    <dgm:txLinClrLst/>
    <dgm:txFillClrLst/>
    <dgm:txEffectClrLst/>
  </dgm:styleLbl>
  <dgm:styleLbl name="f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5">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5">
        <a:tint val="60000"/>
      </a:schemeClr>
    </dgm:fillClrLst>
    <dgm:linClrLst meth="repeat">
      <a:schemeClr val="accent5">
        <a:tint val="60000"/>
      </a:schemeClr>
    </dgm:linClrLst>
    <dgm:effectClrLst/>
    <dgm:txLinClrLst/>
    <dgm:txFillClrLst/>
    <dgm:txEffectClrLst/>
  </dgm:styleLbl>
  <dgm:styleLbl name="fgSibTrans2D1">
    <dgm:fillClrLst meth="repeat">
      <a:schemeClr val="accent5">
        <a:tint val="60000"/>
      </a:schemeClr>
    </dgm:fillClrLst>
    <dgm:linClrLst meth="repeat">
      <a:schemeClr val="accent5">
        <a:tint val="60000"/>
      </a:schemeClr>
    </dgm:linClrLst>
    <dgm:effectClrLst/>
    <dgm:txLinClrLst/>
    <dgm:txFillClrLst/>
    <dgm:txEffectClrLst/>
  </dgm:styleLbl>
  <dgm:styleLbl name="bgSibTrans2D1">
    <dgm:fillClrLst meth="repeat">
      <a:schemeClr val="accent5">
        <a:tint val="60000"/>
      </a:schemeClr>
    </dgm:fillClrLst>
    <dgm:linClrLst meth="repeat">
      <a:schemeClr val="accent5">
        <a:tint val="60000"/>
      </a:schemeClr>
    </dgm:linClrLst>
    <dgm:effectClrLst/>
    <dgm:txLinClrLst/>
    <dgm:txFillClrLst/>
    <dgm:txEffectClrLst/>
  </dgm:styleLbl>
  <dgm:styleLbl name="sibTrans1D1">
    <dgm:fillClrLst meth="repeat">
      <a:schemeClr val="accent5"/>
    </dgm:fillClrLst>
    <dgm:linClrLst meth="repeat">
      <a:schemeClr val="accent5"/>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dgm:linClrLst>
    <dgm:effectClrLst/>
    <dgm:txLinClrLst/>
    <dgm:txFillClrLst/>
    <dgm:txEffectClrLst/>
  </dgm:styleLbl>
  <dgm:styleLbl name="asst1">
    <dgm:fillClrLst meth="repeat">
      <a:schemeClr val="accent5"/>
    </dgm:fillClrLst>
    <dgm:linClrLst meth="repeat">
      <a:schemeClr val="lt1"/>
    </dgm:linClrLst>
    <dgm:effectClrLst/>
    <dgm:txLinClrLst/>
    <dgm:txFillClrLst/>
    <dgm:txEffectClrLst/>
  </dgm:styleLbl>
  <dgm:styleLbl name="asst2">
    <dgm:fillClrLst meth="repeat">
      <a:schemeClr val="accent5"/>
    </dgm:fillClrLst>
    <dgm:linClrLst meth="repeat">
      <a:schemeClr val="lt1"/>
    </dgm:linClrLst>
    <dgm:effectClrLst/>
    <dgm:txLinClrLst/>
    <dgm:txFillClrLst/>
    <dgm:txEffectClrLst/>
  </dgm:styleLbl>
  <dgm:styleLbl name="asst3">
    <dgm:fillClrLst meth="repeat">
      <a:schemeClr val="accent5"/>
    </dgm:fillClrLst>
    <dgm:linClrLst meth="repeat">
      <a:schemeClr val="lt1"/>
    </dgm:linClrLst>
    <dgm:effectClrLst/>
    <dgm:txLinClrLst/>
    <dgm:txFillClrLst/>
    <dgm:txEffectClrLst/>
  </dgm:styleLbl>
  <dgm:styleLbl name="asst4">
    <dgm:fillClrLst meth="repeat">
      <a:schemeClr val="accent5"/>
    </dgm:fillClrLst>
    <dgm:linClrLst meth="repeat">
      <a:schemeClr val="lt1"/>
    </dgm:linClrLst>
    <dgm:effectClrLst/>
    <dgm:txLinClrLst/>
    <dgm:txFillClrLst/>
    <dgm:txEffectClrLst/>
  </dgm:styleLbl>
  <dgm:styleLbl name="parChTrans2D1">
    <dgm:fillClrLst meth="repeat">
      <a:schemeClr val="accent5">
        <a:tint val="60000"/>
      </a:schemeClr>
    </dgm:fillClrLst>
    <dgm:linClrLst meth="repeat">
      <a:schemeClr val="accent5">
        <a:tint val="60000"/>
      </a:schemeClr>
    </dgm:linClrLst>
    <dgm:effectClrLst/>
    <dgm:txLinClrLst/>
    <dgm:txFillClrLst meth="repeat">
      <a:schemeClr val="lt1"/>
    </dgm:txFillClrLst>
    <dgm:txEffectClrLst/>
  </dgm:styleLbl>
  <dgm:styleLbl name="parChTrans2D2">
    <dgm:fillClrLst meth="repeat">
      <a:schemeClr val="accent5"/>
    </dgm:fillClrLst>
    <dgm:linClrLst meth="repeat">
      <a:schemeClr val="accent5"/>
    </dgm:linClrLst>
    <dgm:effectClrLst/>
    <dgm:txLinClrLst/>
    <dgm:txFillClrLst meth="repeat">
      <a:schemeClr val="lt1"/>
    </dgm:txFillClrLst>
    <dgm:txEffectClrLst/>
  </dgm:styleLbl>
  <dgm:styleLbl name="parChTrans2D3">
    <dgm:fillClrLst meth="repeat">
      <a:schemeClr val="accent5"/>
    </dgm:fillClrLst>
    <dgm:linClrLst meth="repeat">
      <a:schemeClr val="accent5"/>
    </dgm:linClrLst>
    <dgm:effectClrLst/>
    <dgm:txLinClrLst/>
    <dgm:txFillClrLst meth="repeat">
      <a:schemeClr val="lt1"/>
    </dgm:txFillClrLst>
    <dgm:txEffectClrLst/>
  </dgm:styleLbl>
  <dgm:styleLbl name="parChTrans2D4">
    <dgm:fillClrLst meth="repeat">
      <a:schemeClr val="accent5"/>
    </dgm:fillClrLst>
    <dgm:linClrLst meth="repeat">
      <a:schemeClr val="accent5"/>
    </dgm:linClrLst>
    <dgm:effectClrLst/>
    <dgm:txLinClrLst/>
    <dgm:txFillClrLst meth="repeat">
      <a:schemeClr val="lt1"/>
    </dgm:txFillClrLst>
    <dgm:txEffectClrLst/>
  </dgm:styleLbl>
  <dgm:styleLbl name="parChTrans1D1">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2">
    <dgm:fillClrLst meth="repeat">
      <a:schemeClr val="accent5"/>
    </dgm:fillClrLst>
    <dgm:linClrLst meth="repeat">
      <a:schemeClr val="accent5">
        <a:shade val="60000"/>
      </a:schemeClr>
    </dgm:linClrLst>
    <dgm:effectClrLst/>
    <dgm:txLinClrLst/>
    <dgm:txFillClrLst meth="repeat">
      <a:schemeClr val="tx1"/>
    </dgm:txFillClrLst>
    <dgm:txEffectClrLst/>
  </dgm:styleLbl>
  <dgm:styleLbl name="parChTrans1D3">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parChTrans1D4">
    <dgm:fillClrLst meth="repeat">
      <a:schemeClr val="accent5"/>
    </dgm:fillClrLst>
    <dgm:linClrLst meth="repeat">
      <a:schemeClr val="accent5">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solidFgAcc1">
    <dgm:fillClrLst meth="repeat">
      <a:schemeClr val="lt1"/>
    </dgm:fillClrLst>
    <dgm:linClrLst meth="repeat">
      <a:schemeClr val="accent5"/>
    </dgm:linClrLst>
    <dgm:effectClrLst/>
    <dgm:txLinClrLst/>
    <dgm:txFillClrLst meth="repeat">
      <a:schemeClr val="dk1"/>
    </dgm:txFillClrLst>
    <dgm:txEffectClrLst/>
  </dgm:styleLbl>
  <dgm:styleLbl name="solidAlignAcc1">
    <dgm:fillClrLst meth="repeat">
      <a:schemeClr val="lt1"/>
    </dgm:fillClrLst>
    <dgm:linClrLst meth="repeat">
      <a:schemeClr val="accent5"/>
    </dgm:linClrLst>
    <dgm:effectClrLst/>
    <dgm:txLinClrLst/>
    <dgm:txFillClrLst meth="repeat">
      <a:schemeClr val="dk1"/>
    </dgm:txFillClrLst>
    <dgm:txEffectClrLst/>
  </dgm:styleLbl>
  <dgm:styleLbl name="solidBgAcc1">
    <dgm:fillClrLst meth="repeat">
      <a:schemeClr val="lt1"/>
    </dgm:fillClrLst>
    <dgm:linClrLst meth="repeat">
      <a:schemeClr val="accent5"/>
    </dgm:linClrLst>
    <dgm:effectClrLst/>
    <dgm:txLinClrLst/>
    <dgm:txFillClrLst meth="repeat">
      <a:schemeClr val="dk1"/>
    </dgm:txFillClrLst>
    <dgm:txEffectClrLst/>
  </dgm:styleLbl>
  <dgm:styleLbl name="f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align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bgAccFollowNode1">
    <dgm:fillClrLst meth="repeat">
      <a:schemeClr val="accent5">
        <a:alpha val="90000"/>
        <a:tint val="40000"/>
      </a:schemeClr>
    </dgm:fillClrLst>
    <dgm:linClrLst meth="repeat">
      <a:schemeClr val="accent5">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5"/>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accent5"/>
    </dgm:linClrLst>
    <dgm:effectClrLst/>
    <dgm:txLinClrLst/>
    <dgm:txFillClrLst meth="repeat">
      <a:schemeClr val="dk1"/>
    </dgm:txFillClrLst>
    <dgm:txEffectClrLst/>
  </dgm:styleLbl>
  <dgm:styleLbl name="dkBgShp">
    <dgm:fillClrLst meth="repeat">
      <a:schemeClr val="accent5">
        <a:shade val="80000"/>
      </a:schemeClr>
    </dgm:fillClrLst>
    <dgm:linClrLst meth="repeat">
      <a:schemeClr val="accent5"/>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7B2BC83-F336-493C-9797-D93ED0D3236F}" type="doc">
      <dgm:prSet loTypeId="urn:microsoft.com/office/officeart/2005/8/layout/cycle1" loCatId="cycle" qsTypeId="urn:microsoft.com/office/officeart/2005/8/quickstyle/simple1" qsCatId="simple" csTypeId="urn:microsoft.com/office/officeart/2005/8/colors/accent1_2" csCatId="accent1"/>
      <dgm:spPr/>
      <dgm:t>
        <a:bodyPr/>
        <a:lstStyle/>
        <a:p>
          <a:endParaRPr lang="en-US"/>
        </a:p>
      </dgm:t>
    </dgm:pt>
    <dgm:pt modelId="{88883AB3-F3F6-4601-B6F9-46D347E8C15D}">
      <dgm:prSet/>
      <dgm:spPr/>
      <dgm:t>
        <a:bodyPr/>
        <a:lstStyle/>
        <a:p>
          <a:r>
            <a:rPr lang="en-US" b="1"/>
            <a:t>What is Microsoft Excel?</a:t>
          </a:r>
          <a:endParaRPr lang="en-US"/>
        </a:p>
      </dgm:t>
    </dgm:pt>
    <dgm:pt modelId="{B8EC7766-92A5-42BF-BFC3-F1ED9203F24E}" type="parTrans" cxnId="{BA3D400F-3054-416C-BF57-F5AF3CDE494B}">
      <dgm:prSet/>
      <dgm:spPr/>
      <dgm:t>
        <a:bodyPr/>
        <a:lstStyle/>
        <a:p>
          <a:endParaRPr lang="en-US"/>
        </a:p>
      </dgm:t>
    </dgm:pt>
    <dgm:pt modelId="{A42DE740-49F9-45EE-9EE2-B418BFC3420A}" type="sibTrans" cxnId="{BA3D400F-3054-416C-BF57-F5AF3CDE494B}">
      <dgm:prSet/>
      <dgm:spPr/>
      <dgm:t>
        <a:bodyPr/>
        <a:lstStyle/>
        <a:p>
          <a:endParaRPr lang="en-US"/>
        </a:p>
      </dgm:t>
    </dgm:pt>
    <dgm:pt modelId="{0E30414F-FE5D-48D6-8159-5CBFD3D6B562}">
      <dgm:prSet/>
      <dgm:spPr/>
      <dgm:t>
        <a:bodyPr/>
        <a:lstStyle/>
        <a:p>
          <a:r>
            <a:rPr lang="en-US"/>
            <a:t>Microsoft Excel is one of the most widely used spreadsheet applications in the world and is a core part of Microsoft 365. At Sunrise Nursing Home, Excel is used for data entry, calculation, financial management, and basic data analysis, supporting both administrative and healthcare operations.</a:t>
          </a:r>
        </a:p>
      </dgm:t>
    </dgm:pt>
    <dgm:pt modelId="{1317999F-AD00-4079-AF78-2C1449FFC424}" type="parTrans" cxnId="{566BD755-BD5A-4AA6-8DB3-15F3BEDE629A}">
      <dgm:prSet/>
      <dgm:spPr/>
      <dgm:t>
        <a:bodyPr/>
        <a:lstStyle/>
        <a:p>
          <a:endParaRPr lang="en-US"/>
        </a:p>
      </dgm:t>
    </dgm:pt>
    <dgm:pt modelId="{E938F138-5408-4F43-952B-EE263DE65747}" type="sibTrans" cxnId="{566BD755-BD5A-4AA6-8DB3-15F3BEDE629A}">
      <dgm:prSet/>
      <dgm:spPr/>
      <dgm:t>
        <a:bodyPr/>
        <a:lstStyle/>
        <a:p>
          <a:endParaRPr lang="en-US"/>
        </a:p>
      </dgm:t>
    </dgm:pt>
    <dgm:pt modelId="{A21B8D79-940C-43E9-88B7-84F143AFC32C}">
      <dgm:prSet/>
      <dgm:spPr/>
      <dgm:t>
        <a:bodyPr/>
        <a:lstStyle/>
        <a:p>
          <a:r>
            <a:rPr lang="en-US" sz="1500"/>
            <a:t>Key features of Excel include:</a:t>
          </a:r>
        </a:p>
      </dgm:t>
    </dgm:pt>
    <dgm:pt modelId="{052410D6-F3EC-4139-A9D6-42355CCDEB41}" type="parTrans" cxnId="{CF8AEFC0-2DC6-49DA-8F1B-3C9CCEB7F60D}">
      <dgm:prSet/>
      <dgm:spPr/>
      <dgm:t>
        <a:bodyPr/>
        <a:lstStyle/>
        <a:p>
          <a:endParaRPr lang="en-US"/>
        </a:p>
      </dgm:t>
    </dgm:pt>
    <dgm:pt modelId="{F763A42E-71C6-491C-8EC3-62A6D827AC69}" type="sibTrans" cxnId="{CF8AEFC0-2DC6-49DA-8F1B-3C9CCEB7F60D}">
      <dgm:prSet/>
      <dgm:spPr/>
      <dgm:t>
        <a:bodyPr/>
        <a:lstStyle/>
        <a:p>
          <a:endParaRPr lang="en-US"/>
        </a:p>
      </dgm:t>
    </dgm:pt>
    <dgm:pt modelId="{8F844BF5-90F0-44E6-84BC-9C682968CF30}">
      <dgm:prSet custT="1"/>
      <dgm:spPr/>
      <dgm:t>
        <a:bodyPr/>
        <a:lstStyle/>
        <a:p>
          <a:r>
            <a:rPr lang="en-US" sz="1400"/>
            <a:t>Formulas and Functions for performing financial, statistical, and mathematical calculations.</a:t>
          </a:r>
        </a:p>
      </dgm:t>
    </dgm:pt>
    <dgm:pt modelId="{50C319ED-6E95-4EA9-A97D-E6DBE9A3E8FF}" type="parTrans" cxnId="{49C8B118-DF44-46BB-85BA-2DA8EC014CE6}">
      <dgm:prSet/>
      <dgm:spPr/>
      <dgm:t>
        <a:bodyPr/>
        <a:lstStyle/>
        <a:p>
          <a:endParaRPr lang="en-US"/>
        </a:p>
      </dgm:t>
    </dgm:pt>
    <dgm:pt modelId="{E1DD6A5E-98E2-401A-8F12-ADEA98F07535}" type="sibTrans" cxnId="{49C8B118-DF44-46BB-85BA-2DA8EC014CE6}">
      <dgm:prSet/>
      <dgm:spPr/>
      <dgm:t>
        <a:bodyPr/>
        <a:lstStyle/>
        <a:p>
          <a:endParaRPr lang="en-US"/>
        </a:p>
      </dgm:t>
    </dgm:pt>
    <dgm:pt modelId="{D46AE91A-B2E0-4135-94ED-3AF9F9995B84}">
      <dgm:prSet custT="1"/>
      <dgm:spPr/>
      <dgm:t>
        <a:bodyPr/>
        <a:lstStyle/>
        <a:p>
          <a:r>
            <a:rPr lang="en-US" sz="1400"/>
            <a:t>Pivot Tables for organizing and summarizing large datasets.</a:t>
          </a:r>
        </a:p>
      </dgm:t>
    </dgm:pt>
    <dgm:pt modelId="{4A4AAD4E-96D4-4D62-BF08-F6335905CCC0}" type="parTrans" cxnId="{EC24ADEF-22C7-4B83-B449-352178B96951}">
      <dgm:prSet/>
      <dgm:spPr/>
      <dgm:t>
        <a:bodyPr/>
        <a:lstStyle/>
        <a:p>
          <a:endParaRPr lang="en-US"/>
        </a:p>
      </dgm:t>
    </dgm:pt>
    <dgm:pt modelId="{50E87E8E-7C0F-4E1E-9D54-0D0A6C1B2841}" type="sibTrans" cxnId="{EC24ADEF-22C7-4B83-B449-352178B96951}">
      <dgm:prSet/>
      <dgm:spPr/>
      <dgm:t>
        <a:bodyPr/>
        <a:lstStyle/>
        <a:p>
          <a:endParaRPr lang="en-US"/>
        </a:p>
      </dgm:t>
    </dgm:pt>
    <dgm:pt modelId="{A6BBFD4F-BAA0-4648-B6C0-E5569231F12A}">
      <dgm:prSet custT="1"/>
      <dgm:spPr/>
      <dgm:t>
        <a:bodyPr/>
        <a:lstStyle/>
        <a:p>
          <a:r>
            <a:rPr lang="en-US" sz="1400"/>
            <a:t>Charting Tools for visualizing trends and performance metrics.</a:t>
          </a:r>
        </a:p>
      </dgm:t>
    </dgm:pt>
    <dgm:pt modelId="{6945A5A0-5F4C-4F81-A35B-3FC6FDF683F0}" type="parTrans" cxnId="{6948A787-0E64-4A57-83F6-F8CA6F12D3BF}">
      <dgm:prSet/>
      <dgm:spPr/>
      <dgm:t>
        <a:bodyPr/>
        <a:lstStyle/>
        <a:p>
          <a:endParaRPr lang="en-US"/>
        </a:p>
      </dgm:t>
    </dgm:pt>
    <dgm:pt modelId="{3D132A27-7F5E-4106-9576-91700E5B2187}" type="sibTrans" cxnId="{6948A787-0E64-4A57-83F6-F8CA6F12D3BF}">
      <dgm:prSet/>
      <dgm:spPr/>
      <dgm:t>
        <a:bodyPr/>
        <a:lstStyle/>
        <a:p>
          <a:endParaRPr lang="en-US"/>
        </a:p>
      </dgm:t>
    </dgm:pt>
    <dgm:pt modelId="{FF8A7285-D13D-481C-9CDC-3F774A5145C4}">
      <dgm:prSet custT="1"/>
      <dgm:spPr/>
      <dgm:t>
        <a:bodyPr/>
        <a:lstStyle/>
        <a:p>
          <a:r>
            <a:rPr lang="en-US" sz="1400"/>
            <a:t>Data Handling Capabilities for tracking staff schedules, medication logs, and patient statistics.</a:t>
          </a:r>
        </a:p>
      </dgm:t>
    </dgm:pt>
    <dgm:pt modelId="{00C05AA4-B222-4911-8F83-7757905B5753}" type="parTrans" cxnId="{4145FC75-C0EE-4C4A-B6D1-67FD8792F0AF}">
      <dgm:prSet/>
      <dgm:spPr/>
      <dgm:t>
        <a:bodyPr/>
        <a:lstStyle/>
        <a:p>
          <a:endParaRPr lang="en-US"/>
        </a:p>
      </dgm:t>
    </dgm:pt>
    <dgm:pt modelId="{D63485F1-EFB7-44D1-970B-305676A97E99}" type="sibTrans" cxnId="{4145FC75-C0EE-4C4A-B6D1-67FD8792F0AF}">
      <dgm:prSet/>
      <dgm:spPr/>
      <dgm:t>
        <a:bodyPr/>
        <a:lstStyle/>
        <a:p>
          <a:endParaRPr lang="en-US"/>
        </a:p>
      </dgm:t>
    </dgm:pt>
    <dgm:pt modelId="{5506FED1-76F5-431D-8B52-68C92A1F6271}" type="pres">
      <dgm:prSet presAssocID="{67B2BC83-F336-493C-9797-D93ED0D3236F}" presName="cycle" presStyleCnt="0">
        <dgm:presLayoutVars>
          <dgm:dir/>
          <dgm:resizeHandles val="exact"/>
        </dgm:presLayoutVars>
      </dgm:prSet>
      <dgm:spPr/>
    </dgm:pt>
    <dgm:pt modelId="{3EE2D2EC-855B-4945-BB45-63E1C6C88FD3}" type="pres">
      <dgm:prSet presAssocID="{88883AB3-F3F6-4601-B6F9-46D347E8C15D}" presName="dummy" presStyleCnt="0"/>
      <dgm:spPr/>
    </dgm:pt>
    <dgm:pt modelId="{31D0A3A0-0858-4304-A9AC-028D7ECD8B07}" type="pres">
      <dgm:prSet presAssocID="{88883AB3-F3F6-4601-B6F9-46D347E8C15D}" presName="node" presStyleLbl="revTx" presStyleIdx="0" presStyleCnt="3">
        <dgm:presLayoutVars>
          <dgm:bulletEnabled val="1"/>
        </dgm:presLayoutVars>
      </dgm:prSet>
      <dgm:spPr/>
    </dgm:pt>
    <dgm:pt modelId="{A6868584-134B-42E4-A8FC-8DE9EE11A9F2}" type="pres">
      <dgm:prSet presAssocID="{A42DE740-49F9-45EE-9EE2-B418BFC3420A}" presName="sibTrans" presStyleLbl="node1" presStyleIdx="0" presStyleCnt="3"/>
      <dgm:spPr/>
    </dgm:pt>
    <dgm:pt modelId="{AEBBA0B2-62FD-4EA0-8D38-E4AB635E03E8}" type="pres">
      <dgm:prSet presAssocID="{0E30414F-FE5D-48D6-8159-5CBFD3D6B562}" presName="dummy" presStyleCnt="0"/>
      <dgm:spPr/>
    </dgm:pt>
    <dgm:pt modelId="{B0545B4E-F339-4940-93E6-C619374BC882}" type="pres">
      <dgm:prSet presAssocID="{0E30414F-FE5D-48D6-8159-5CBFD3D6B562}" presName="node" presStyleLbl="revTx" presStyleIdx="1" presStyleCnt="3">
        <dgm:presLayoutVars>
          <dgm:bulletEnabled val="1"/>
        </dgm:presLayoutVars>
      </dgm:prSet>
      <dgm:spPr/>
    </dgm:pt>
    <dgm:pt modelId="{DDE41ED6-63C4-4AB9-8406-82484A5D3153}" type="pres">
      <dgm:prSet presAssocID="{E938F138-5408-4F43-952B-EE263DE65747}" presName="sibTrans" presStyleLbl="node1" presStyleIdx="1" presStyleCnt="3"/>
      <dgm:spPr/>
    </dgm:pt>
    <dgm:pt modelId="{99EF478C-E5B3-4FC7-9057-B62E86446253}" type="pres">
      <dgm:prSet presAssocID="{A21B8D79-940C-43E9-88B7-84F143AFC32C}" presName="dummy" presStyleCnt="0"/>
      <dgm:spPr/>
    </dgm:pt>
    <dgm:pt modelId="{BA768751-DF41-4B9E-9E24-2880F027CD76}" type="pres">
      <dgm:prSet presAssocID="{A21B8D79-940C-43E9-88B7-84F143AFC32C}" presName="node" presStyleLbl="revTx" presStyleIdx="2" presStyleCnt="3">
        <dgm:presLayoutVars>
          <dgm:bulletEnabled val="1"/>
        </dgm:presLayoutVars>
      </dgm:prSet>
      <dgm:spPr/>
    </dgm:pt>
    <dgm:pt modelId="{CE526CAD-C026-47C0-8414-D0D0DEAB8271}" type="pres">
      <dgm:prSet presAssocID="{F763A42E-71C6-491C-8EC3-62A6D827AC69}" presName="sibTrans" presStyleLbl="node1" presStyleIdx="2" presStyleCnt="3"/>
      <dgm:spPr/>
    </dgm:pt>
  </dgm:ptLst>
  <dgm:cxnLst>
    <dgm:cxn modelId="{BA3D400F-3054-416C-BF57-F5AF3CDE494B}" srcId="{67B2BC83-F336-493C-9797-D93ED0D3236F}" destId="{88883AB3-F3F6-4601-B6F9-46D347E8C15D}" srcOrd="0" destOrd="0" parTransId="{B8EC7766-92A5-42BF-BFC3-F1ED9203F24E}" sibTransId="{A42DE740-49F9-45EE-9EE2-B418BFC3420A}"/>
    <dgm:cxn modelId="{49C8B118-DF44-46BB-85BA-2DA8EC014CE6}" srcId="{A21B8D79-940C-43E9-88B7-84F143AFC32C}" destId="{8F844BF5-90F0-44E6-84BC-9C682968CF30}" srcOrd="0" destOrd="0" parTransId="{50C319ED-6E95-4EA9-A97D-E6DBE9A3E8FF}" sibTransId="{E1DD6A5E-98E2-401A-8F12-ADEA98F07535}"/>
    <dgm:cxn modelId="{69397E1B-222C-45ED-A5D9-F40CECB65794}" type="presOf" srcId="{8F844BF5-90F0-44E6-84BC-9C682968CF30}" destId="{BA768751-DF41-4B9E-9E24-2880F027CD76}" srcOrd="0" destOrd="1" presId="urn:microsoft.com/office/officeart/2005/8/layout/cycle1"/>
    <dgm:cxn modelId="{6D7FBB46-1BB8-4E4E-99FE-316FED9F240C}" type="presOf" srcId="{FF8A7285-D13D-481C-9CDC-3F774A5145C4}" destId="{BA768751-DF41-4B9E-9E24-2880F027CD76}" srcOrd="0" destOrd="4" presId="urn:microsoft.com/office/officeart/2005/8/layout/cycle1"/>
    <dgm:cxn modelId="{763DFF70-761B-45E4-B846-E4FE80B1542B}" type="presOf" srcId="{A21B8D79-940C-43E9-88B7-84F143AFC32C}" destId="{BA768751-DF41-4B9E-9E24-2880F027CD76}" srcOrd="0" destOrd="0" presId="urn:microsoft.com/office/officeart/2005/8/layout/cycle1"/>
    <dgm:cxn modelId="{D08FBF74-FC33-431D-8501-ADA957D1D735}" type="presOf" srcId="{67B2BC83-F336-493C-9797-D93ED0D3236F}" destId="{5506FED1-76F5-431D-8B52-68C92A1F6271}" srcOrd="0" destOrd="0" presId="urn:microsoft.com/office/officeart/2005/8/layout/cycle1"/>
    <dgm:cxn modelId="{566BD755-BD5A-4AA6-8DB3-15F3BEDE629A}" srcId="{67B2BC83-F336-493C-9797-D93ED0D3236F}" destId="{0E30414F-FE5D-48D6-8159-5CBFD3D6B562}" srcOrd="1" destOrd="0" parTransId="{1317999F-AD00-4079-AF78-2C1449FFC424}" sibTransId="{E938F138-5408-4F43-952B-EE263DE65747}"/>
    <dgm:cxn modelId="{4145FC75-C0EE-4C4A-B6D1-67FD8792F0AF}" srcId="{A21B8D79-940C-43E9-88B7-84F143AFC32C}" destId="{FF8A7285-D13D-481C-9CDC-3F774A5145C4}" srcOrd="3" destOrd="0" parTransId="{00C05AA4-B222-4911-8F83-7757905B5753}" sibTransId="{D63485F1-EFB7-44D1-970B-305676A97E99}"/>
    <dgm:cxn modelId="{6948A787-0E64-4A57-83F6-F8CA6F12D3BF}" srcId="{A21B8D79-940C-43E9-88B7-84F143AFC32C}" destId="{A6BBFD4F-BAA0-4648-B6C0-E5569231F12A}" srcOrd="2" destOrd="0" parTransId="{6945A5A0-5F4C-4F81-A35B-3FC6FDF683F0}" sibTransId="{3D132A27-7F5E-4106-9576-91700E5B2187}"/>
    <dgm:cxn modelId="{8694B391-DBBA-4215-83A2-86758827EB99}" type="presOf" srcId="{F763A42E-71C6-491C-8EC3-62A6D827AC69}" destId="{CE526CAD-C026-47C0-8414-D0D0DEAB8271}" srcOrd="0" destOrd="0" presId="urn:microsoft.com/office/officeart/2005/8/layout/cycle1"/>
    <dgm:cxn modelId="{DC66E698-C725-43DF-954E-9A0366BE7A08}" type="presOf" srcId="{A42DE740-49F9-45EE-9EE2-B418BFC3420A}" destId="{A6868584-134B-42E4-A8FC-8DE9EE11A9F2}" srcOrd="0" destOrd="0" presId="urn:microsoft.com/office/officeart/2005/8/layout/cycle1"/>
    <dgm:cxn modelId="{D4A049A0-3495-4459-A27E-DD22329B19D7}" type="presOf" srcId="{E938F138-5408-4F43-952B-EE263DE65747}" destId="{DDE41ED6-63C4-4AB9-8406-82484A5D3153}" srcOrd="0" destOrd="0" presId="urn:microsoft.com/office/officeart/2005/8/layout/cycle1"/>
    <dgm:cxn modelId="{3E041AA8-D375-43A2-B0A6-7A9FB0310179}" type="presOf" srcId="{88883AB3-F3F6-4601-B6F9-46D347E8C15D}" destId="{31D0A3A0-0858-4304-A9AC-028D7ECD8B07}" srcOrd="0" destOrd="0" presId="urn:microsoft.com/office/officeart/2005/8/layout/cycle1"/>
    <dgm:cxn modelId="{CF8AEFC0-2DC6-49DA-8F1B-3C9CCEB7F60D}" srcId="{67B2BC83-F336-493C-9797-D93ED0D3236F}" destId="{A21B8D79-940C-43E9-88B7-84F143AFC32C}" srcOrd="2" destOrd="0" parTransId="{052410D6-F3EC-4139-A9D6-42355CCDEB41}" sibTransId="{F763A42E-71C6-491C-8EC3-62A6D827AC69}"/>
    <dgm:cxn modelId="{189BA2C5-66F6-4867-9C33-A47D647E1A99}" type="presOf" srcId="{A6BBFD4F-BAA0-4648-B6C0-E5569231F12A}" destId="{BA768751-DF41-4B9E-9E24-2880F027CD76}" srcOrd="0" destOrd="3" presId="urn:microsoft.com/office/officeart/2005/8/layout/cycle1"/>
    <dgm:cxn modelId="{8AFF51C9-C803-4A01-92F0-B74351C21878}" type="presOf" srcId="{D46AE91A-B2E0-4135-94ED-3AF9F9995B84}" destId="{BA768751-DF41-4B9E-9E24-2880F027CD76}" srcOrd="0" destOrd="2" presId="urn:microsoft.com/office/officeart/2005/8/layout/cycle1"/>
    <dgm:cxn modelId="{90B648D5-E2B4-47DC-99C3-D236BF979799}" type="presOf" srcId="{0E30414F-FE5D-48D6-8159-5CBFD3D6B562}" destId="{B0545B4E-F339-4940-93E6-C619374BC882}" srcOrd="0" destOrd="0" presId="urn:microsoft.com/office/officeart/2005/8/layout/cycle1"/>
    <dgm:cxn modelId="{EC24ADEF-22C7-4B83-B449-352178B96951}" srcId="{A21B8D79-940C-43E9-88B7-84F143AFC32C}" destId="{D46AE91A-B2E0-4135-94ED-3AF9F9995B84}" srcOrd="1" destOrd="0" parTransId="{4A4AAD4E-96D4-4D62-BF08-F6335905CCC0}" sibTransId="{50E87E8E-7C0F-4E1E-9D54-0D0A6C1B2841}"/>
    <dgm:cxn modelId="{535E3B95-3C66-4CB4-AAB1-C51AA61199D5}" type="presParOf" srcId="{5506FED1-76F5-431D-8B52-68C92A1F6271}" destId="{3EE2D2EC-855B-4945-BB45-63E1C6C88FD3}" srcOrd="0" destOrd="0" presId="urn:microsoft.com/office/officeart/2005/8/layout/cycle1"/>
    <dgm:cxn modelId="{7E1A5BA6-D417-4EDB-93BA-5679381F9E09}" type="presParOf" srcId="{5506FED1-76F5-431D-8B52-68C92A1F6271}" destId="{31D0A3A0-0858-4304-A9AC-028D7ECD8B07}" srcOrd="1" destOrd="0" presId="urn:microsoft.com/office/officeart/2005/8/layout/cycle1"/>
    <dgm:cxn modelId="{67D694D7-A514-419D-9DC1-5267243FAEFD}" type="presParOf" srcId="{5506FED1-76F5-431D-8B52-68C92A1F6271}" destId="{A6868584-134B-42E4-A8FC-8DE9EE11A9F2}" srcOrd="2" destOrd="0" presId="urn:microsoft.com/office/officeart/2005/8/layout/cycle1"/>
    <dgm:cxn modelId="{25CF0968-733A-4782-AD52-2FBD353F5E90}" type="presParOf" srcId="{5506FED1-76F5-431D-8B52-68C92A1F6271}" destId="{AEBBA0B2-62FD-4EA0-8D38-E4AB635E03E8}" srcOrd="3" destOrd="0" presId="urn:microsoft.com/office/officeart/2005/8/layout/cycle1"/>
    <dgm:cxn modelId="{00F0E15E-6B71-43A7-9FEB-972880ADEA64}" type="presParOf" srcId="{5506FED1-76F5-431D-8B52-68C92A1F6271}" destId="{B0545B4E-F339-4940-93E6-C619374BC882}" srcOrd="4" destOrd="0" presId="urn:microsoft.com/office/officeart/2005/8/layout/cycle1"/>
    <dgm:cxn modelId="{EEF2284F-46C7-496F-9F63-1A3D34715905}" type="presParOf" srcId="{5506FED1-76F5-431D-8B52-68C92A1F6271}" destId="{DDE41ED6-63C4-4AB9-8406-82484A5D3153}" srcOrd="5" destOrd="0" presId="urn:microsoft.com/office/officeart/2005/8/layout/cycle1"/>
    <dgm:cxn modelId="{8C51E0D9-0134-42E1-9C4C-CE7C819DCBF4}" type="presParOf" srcId="{5506FED1-76F5-431D-8B52-68C92A1F6271}" destId="{99EF478C-E5B3-4FC7-9057-B62E86446253}" srcOrd="6" destOrd="0" presId="urn:microsoft.com/office/officeart/2005/8/layout/cycle1"/>
    <dgm:cxn modelId="{FCE54165-967F-47C3-88BF-90951ACAD583}" type="presParOf" srcId="{5506FED1-76F5-431D-8B52-68C92A1F6271}" destId="{BA768751-DF41-4B9E-9E24-2880F027CD76}" srcOrd="7" destOrd="0" presId="urn:microsoft.com/office/officeart/2005/8/layout/cycle1"/>
    <dgm:cxn modelId="{3ABB8E4E-FED6-405E-A926-027DD63E0F67}" type="presParOf" srcId="{5506FED1-76F5-431D-8B52-68C92A1F6271}" destId="{CE526CAD-C026-47C0-8414-D0D0DEAB8271}" srcOrd="8" destOrd="0" presId="urn:microsoft.com/office/officeart/2005/8/layout/cycle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999188A-BBDA-4458-AB93-7ABF5AEBB786}" type="doc">
      <dgm:prSet loTypeId="urn:microsoft.com/office/officeart/2008/layout/LinedList" loCatId="list" qsTypeId="urn:microsoft.com/office/officeart/2005/8/quickstyle/simple4" qsCatId="simple" csTypeId="urn:microsoft.com/office/officeart/2005/8/colors/colorful5" csCatId="colorful" phldr="1"/>
      <dgm:spPr/>
      <dgm:t>
        <a:bodyPr/>
        <a:lstStyle/>
        <a:p>
          <a:endParaRPr lang="en-US"/>
        </a:p>
      </dgm:t>
    </dgm:pt>
    <dgm:pt modelId="{6EC24542-BF4F-4196-9DF3-AC7C67D5D46E}">
      <dgm:prSet/>
      <dgm:spPr/>
      <dgm:t>
        <a:bodyPr/>
        <a:lstStyle/>
        <a:p>
          <a:endParaRPr lang="en-US"/>
        </a:p>
      </dgm:t>
    </dgm:pt>
    <dgm:pt modelId="{AE231FDA-BC51-4D08-881E-0556E9EA0839}" type="parTrans" cxnId="{B4392CEF-A5CB-40C8-8188-DEC0C3402C36}">
      <dgm:prSet/>
      <dgm:spPr/>
      <dgm:t>
        <a:bodyPr/>
        <a:lstStyle/>
        <a:p>
          <a:endParaRPr lang="en-US"/>
        </a:p>
      </dgm:t>
    </dgm:pt>
    <dgm:pt modelId="{4B85F10E-0FB7-473F-886D-A1255CDC3633}" type="sibTrans" cxnId="{B4392CEF-A5CB-40C8-8188-DEC0C3402C36}">
      <dgm:prSet/>
      <dgm:spPr/>
      <dgm:t>
        <a:bodyPr/>
        <a:lstStyle/>
        <a:p>
          <a:endParaRPr lang="en-US"/>
        </a:p>
      </dgm:t>
    </dgm:pt>
    <dgm:pt modelId="{3EC7CCE4-5993-452E-B8C9-52A81963C98D}">
      <dgm:prSet/>
      <dgm:spPr/>
      <dgm:t>
        <a:bodyPr/>
        <a:lstStyle/>
        <a:p>
          <a:endParaRPr lang="en-US"/>
        </a:p>
      </dgm:t>
    </dgm:pt>
    <dgm:pt modelId="{73411754-739C-41C3-9AAF-455D44D969C6}" type="parTrans" cxnId="{FB70F85F-8E6A-4231-BCE0-DC273A7F5114}">
      <dgm:prSet/>
      <dgm:spPr/>
      <dgm:t>
        <a:bodyPr/>
        <a:lstStyle/>
        <a:p>
          <a:endParaRPr lang="en-US"/>
        </a:p>
      </dgm:t>
    </dgm:pt>
    <dgm:pt modelId="{205C1EFC-0F19-41A9-A6B3-5E4E5DDEB986}" type="sibTrans" cxnId="{FB70F85F-8E6A-4231-BCE0-DC273A7F5114}">
      <dgm:prSet/>
      <dgm:spPr/>
      <dgm:t>
        <a:bodyPr/>
        <a:lstStyle/>
        <a:p>
          <a:endParaRPr lang="en-US"/>
        </a:p>
      </dgm:t>
    </dgm:pt>
    <dgm:pt modelId="{6A2A499E-9413-4827-920F-D18F2196AD5C}">
      <dgm:prSet/>
      <dgm:spPr/>
      <dgm:t>
        <a:bodyPr/>
        <a:lstStyle/>
        <a:p>
          <a:endParaRPr lang="en-US"/>
        </a:p>
      </dgm:t>
    </dgm:pt>
    <dgm:pt modelId="{DA84747E-1E02-4F3A-992B-B5069F743E38}" type="parTrans" cxnId="{CB3A5EB5-C3C0-445D-A7C2-4410EC5A4E92}">
      <dgm:prSet/>
      <dgm:spPr/>
      <dgm:t>
        <a:bodyPr/>
        <a:lstStyle/>
        <a:p>
          <a:endParaRPr lang="en-US"/>
        </a:p>
      </dgm:t>
    </dgm:pt>
    <dgm:pt modelId="{057F9096-EEA8-446D-8A97-F35C3211553C}" type="sibTrans" cxnId="{CB3A5EB5-C3C0-445D-A7C2-4410EC5A4E92}">
      <dgm:prSet/>
      <dgm:spPr/>
      <dgm:t>
        <a:bodyPr/>
        <a:lstStyle/>
        <a:p>
          <a:endParaRPr lang="en-US"/>
        </a:p>
      </dgm:t>
    </dgm:pt>
    <dgm:pt modelId="{D8F1089C-269C-4E1A-818D-CE418C31BF01}">
      <dgm:prSet/>
      <dgm:spPr/>
      <dgm:t>
        <a:bodyPr/>
        <a:lstStyle/>
        <a:p>
          <a:endParaRPr lang="en-US"/>
        </a:p>
      </dgm:t>
    </dgm:pt>
    <dgm:pt modelId="{47FEDC67-1A20-4A7F-B849-FF3270D3280C}" type="parTrans" cxnId="{F4B872FF-A9FE-404C-A3CB-0DD154BEDBF1}">
      <dgm:prSet/>
      <dgm:spPr/>
      <dgm:t>
        <a:bodyPr/>
        <a:lstStyle/>
        <a:p>
          <a:endParaRPr lang="en-US"/>
        </a:p>
      </dgm:t>
    </dgm:pt>
    <dgm:pt modelId="{680D7E4B-6031-46AE-B4A0-1E6A5260CE84}" type="sibTrans" cxnId="{F4B872FF-A9FE-404C-A3CB-0DD154BEDBF1}">
      <dgm:prSet/>
      <dgm:spPr/>
      <dgm:t>
        <a:bodyPr/>
        <a:lstStyle/>
        <a:p>
          <a:endParaRPr lang="en-US"/>
        </a:p>
      </dgm:t>
    </dgm:pt>
    <dgm:pt modelId="{4CCB2350-E6E4-4796-874C-F8B4BE4DDB29}">
      <dgm:prSet custT="1"/>
      <dgm:spPr/>
      <dgm:t>
        <a:bodyPr/>
        <a:lstStyle/>
        <a:p>
          <a:r>
            <a:rPr lang="en-GB" sz="1800" b="1">
              <a:solidFill>
                <a:srgbClr val="00B050"/>
              </a:solidFill>
              <a:latin typeface="+mj-lt"/>
            </a:rPr>
            <a:t>Benefits of Using Excel at Sunrise Nursing Home</a:t>
          </a:r>
          <a:r>
            <a:rPr lang="en-GB"/>
            <a:t>·</a:t>
          </a:r>
          <a:endParaRPr lang="en-US" sz="1800">
            <a:solidFill>
              <a:srgbClr val="00B050"/>
            </a:solidFill>
            <a:latin typeface="+mj-lt"/>
          </a:endParaRPr>
        </a:p>
      </dgm:t>
    </dgm:pt>
    <dgm:pt modelId="{D95F86D0-C231-427D-AC48-F69644A8BAEA}" type="parTrans" cxnId="{58162B8E-C2CA-48CD-ADB8-AEC711E50E3B}">
      <dgm:prSet/>
      <dgm:spPr/>
      <dgm:t>
        <a:bodyPr/>
        <a:lstStyle/>
        <a:p>
          <a:endParaRPr lang="en-US"/>
        </a:p>
      </dgm:t>
    </dgm:pt>
    <dgm:pt modelId="{CDF6F47E-2BA7-489C-8D62-8A6B38024317}" type="sibTrans" cxnId="{58162B8E-C2CA-48CD-ADB8-AEC711E50E3B}">
      <dgm:prSet/>
      <dgm:spPr/>
      <dgm:t>
        <a:bodyPr/>
        <a:lstStyle/>
        <a:p>
          <a:endParaRPr lang="en-US"/>
        </a:p>
      </dgm:t>
    </dgm:pt>
    <dgm:pt modelId="{03D72F35-BAD3-4BF9-A0A0-985E5DA61A8A}">
      <dgm:prSet/>
      <dgm:spPr/>
      <dgm:t>
        <a:bodyPr/>
        <a:lstStyle/>
        <a:p>
          <a:r>
            <a:rPr lang="en-GB"/>
            <a:t>·</a:t>
          </a:r>
          <a:endParaRPr lang="en-US"/>
        </a:p>
      </dgm:t>
    </dgm:pt>
    <dgm:pt modelId="{622A3729-E4F6-4051-86C7-E9DBD27E474C}" type="parTrans" cxnId="{38B3AB7B-94FA-4E70-90C5-E601295061F6}">
      <dgm:prSet/>
      <dgm:spPr/>
      <dgm:t>
        <a:bodyPr/>
        <a:lstStyle/>
        <a:p>
          <a:endParaRPr lang="en-US"/>
        </a:p>
      </dgm:t>
    </dgm:pt>
    <dgm:pt modelId="{E65D36A0-FC80-4994-BE67-9A7043E84836}" type="sibTrans" cxnId="{38B3AB7B-94FA-4E70-90C5-E601295061F6}">
      <dgm:prSet/>
      <dgm:spPr/>
      <dgm:t>
        <a:bodyPr/>
        <a:lstStyle/>
        <a:p>
          <a:endParaRPr lang="en-US"/>
        </a:p>
      </dgm:t>
    </dgm:pt>
    <dgm:pt modelId="{880D0C73-2CC0-44B9-9C5B-E16B770139C5}">
      <dgm:prSet/>
      <dgm:spPr/>
      <dgm:t>
        <a:bodyPr/>
        <a:lstStyle/>
        <a:p>
          <a:r>
            <a:rPr lang="en-GB"/>
            <a:t>making training simple and cost-effective.</a:t>
          </a:r>
          <a:endParaRPr lang="en-US"/>
        </a:p>
      </dgm:t>
    </dgm:pt>
    <dgm:pt modelId="{77E7C379-47EE-468C-8126-461A0459BECB}" type="parTrans" cxnId="{3169882C-6FE9-4E7E-9E8E-62FBC25B19FA}">
      <dgm:prSet/>
      <dgm:spPr/>
      <dgm:t>
        <a:bodyPr/>
        <a:lstStyle/>
        <a:p>
          <a:endParaRPr lang="en-US"/>
        </a:p>
      </dgm:t>
    </dgm:pt>
    <dgm:pt modelId="{AC58EB8F-D78C-486C-934F-972FED67DA24}" type="sibTrans" cxnId="{3169882C-6FE9-4E7E-9E8E-62FBC25B19FA}">
      <dgm:prSet/>
      <dgm:spPr/>
      <dgm:t>
        <a:bodyPr/>
        <a:lstStyle/>
        <a:p>
          <a:endParaRPr lang="en-US"/>
        </a:p>
      </dgm:t>
    </dgm:pt>
    <dgm:pt modelId="{68C89138-B202-49C2-9C89-656BE2758054}">
      <dgm:prSet/>
      <dgm:spPr/>
      <dgm:t>
        <a:bodyPr/>
        <a:lstStyle/>
        <a:p>
          <a:r>
            <a:rPr lang="en-GB"/>
            <a:t>· Data Visualization – Enables the creation of charts, graphs, and dashboards for</a:t>
          </a:r>
          <a:endParaRPr lang="en-US"/>
        </a:p>
      </dgm:t>
    </dgm:pt>
    <dgm:pt modelId="{60D5AC80-3B16-487B-AEA6-4772440E826D}" type="parTrans" cxnId="{62496E9C-14D2-447B-9CC3-0BCE1EE3EDD5}">
      <dgm:prSet/>
      <dgm:spPr/>
      <dgm:t>
        <a:bodyPr/>
        <a:lstStyle/>
        <a:p>
          <a:endParaRPr lang="en-US"/>
        </a:p>
      </dgm:t>
    </dgm:pt>
    <dgm:pt modelId="{E5F025B9-36E6-4CF1-9266-D7F7317B0583}" type="sibTrans" cxnId="{62496E9C-14D2-447B-9CC3-0BCE1EE3EDD5}">
      <dgm:prSet/>
      <dgm:spPr/>
      <dgm:t>
        <a:bodyPr/>
        <a:lstStyle/>
        <a:p>
          <a:endParaRPr lang="en-US"/>
        </a:p>
      </dgm:t>
    </dgm:pt>
    <dgm:pt modelId="{2EDA3744-7789-4A3D-BC72-5DC2214B3A62}">
      <dgm:prSet/>
      <dgm:spPr/>
      <dgm:t>
        <a:bodyPr/>
        <a:lstStyle/>
        <a:p>
          <a:r>
            <a:rPr lang="en-GB"/>
            <a:t>management reporting and decision-making.</a:t>
          </a:r>
          <a:endParaRPr lang="en-US"/>
        </a:p>
      </dgm:t>
    </dgm:pt>
    <dgm:pt modelId="{4739DC61-DFCF-49A4-BCC8-912CEE8A90A1}" type="parTrans" cxnId="{1246B4F3-9A49-46AC-B4C4-25E8CDCABA00}">
      <dgm:prSet/>
      <dgm:spPr/>
      <dgm:t>
        <a:bodyPr/>
        <a:lstStyle/>
        <a:p>
          <a:endParaRPr lang="en-US"/>
        </a:p>
      </dgm:t>
    </dgm:pt>
    <dgm:pt modelId="{14290A30-8EEE-401C-B408-B3C4BA2B5E5B}" type="sibTrans" cxnId="{1246B4F3-9A49-46AC-B4C4-25E8CDCABA00}">
      <dgm:prSet/>
      <dgm:spPr/>
      <dgm:t>
        <a:bodyPr/>
        <a:lstStyle/>
        <a:p>
          <a:endParaRPr lang="en-US"/>
        </a:p>
      </dgm:t>
    </dgm:pt>
    <dgm:pt modelId="{81290EAC-B2B7-4ADC-B26E-30D3A6FC2F0D}">
      <dgm:prSet/>
      <dgm:spPr/>
      <dgm:t>
        <a:bodyPr/>
        <a:lstStyle/>
        <a:p>
          <a:r>
            <a:rPr lang="en-GB"/>
            <a:t>· Automation and Dynamic Updates – Modern Excel features such as Power Query allow</a:t>
          </a:r>
          <a:endParaRPr lang="en-US"/>
        </a:p>
      </dgm:t>
    </dgm:pt>
    <dgm:pt modelId="{90F90CE0-C5D5-44AB-A3E8-D29AF8B5894E}" type="parTrans" cxnId="{1DCDF2AE-11A7-4641-8909-75BAA7086FB0}">
      <dgm:prSet/>
      <dgm:spPr/>
      <dgm:t>
        <a:bodyPr/>
        <a:lstStyle/>
        <a:p>
          <a:endParaRPr lang="en-US"/>
        </a:p>
      </dgm:t>
    </dgm:pt>
    <dgm:pt modelId="{AE435E14-5F5F-4360-A49B-00390FC4DDD3}" type="sibTrans" cxnId="{1DCDF2AE-11A7-4641-8909-75BAA7086FB0}">
      <dgm:prSet/>
      <dgm:spPr/>
      <dgm:t>
        <a:bodyPr/>
        <a:lstStyle/>
        <a:p>
          <a:endParaRPr lang="en-US"/>
        </a:p>
      </dgm:t>
    </dgm:pt>
    <dgm:pt modelId="{FA5E20F8-3B62-4BBB-8C38-1A9FB3089C70}">
      <dgm:prSet custT="1"/>
      <dgm:spPr/>
      <dgm:t>
        <a:bodyPr/>
        <a:lstStyle/>
        <a:p>
          <a:r>
            <a:rPr lang="en-GB" sz="1600"/>
            <a:t>automatic</a:t>
          </a:r>
          <a:r>
            <a:rPr lang="en-GB" sz="1200"/>
            <a:t> updates of data sources, reducing manual workload.</a:t>
          </a:r>
          <a:endParaRPr lang="en-US" sz="1200"/>
        </a:p>
      </dgm:t>
    </dgm:pt>
    <dgm:pt modelId="{CEFB2EC9-29DB-4916-A557-46FBBF35934B}" type="parTrans" cxnId="{38D3D883-43AF-450B-AC51-F49FAB1A8860}">
      <dgm:prSet/>
      <dgm:spPr/>
      <dgm:t>
        <a:bodyPr/>
        <a:lstStyle/>
        <a:p>
          <a:endParaRPr lang="en-US"/>
        </a:p>
      </dgm:t>
    </dgm:pt>
    <dgm:pt modelId="{8D7C1E3B-913B-4B93-8561-273FF71734C1}" type="sibTrans" cxnId="{38D3D883-43AF-450B-AC51-F49FAB1A8860}">
      <dgm:prSet/>
      <dgm:spPr/>
      <dgm:t>
        <a:bodyPr/>
        <a:lstStyle/>
        <a:p>
          <a:endParaRPr lang="en-US"/>
        </a:p>
      </dgm:t>
    </dgm:pt>
    <dgm:pt modelId="{3182A164-E6B0-47CF-AA2F-3EA7B035C936}">
      <dgm:prSet/>
      <dgm:spPr/>
      <dgm:t>
        <a:bodyPr/>
        <a:lstStyle/>
        <a:p>
          <a:r>
            <a:rPr lang="en-GB"/>
            <a:t>· Collaboration and Cloud Access – Staff can collaborate in real-time on shared</a:t>
          </a:r>
          <a:endParaRPr lang="en-US"/>
        </a:p>
      </dgm:t>
    </dgm:pt>
    <dgm:pt modelId="{47E40CBD-F726-4195-A421-D16BE5E3668B}" type="parTrans" cxnId="{5184A310-0DD7-4389-9558-0E525C8625C0}">
      <dgm:prSet/>
      <dgm:spPr/>
      <dgm:t>
        <a:bodyPr/>
        <a:lstStyle/>
        <a:p>
          <a:endParaRPr lang="en-US"/>
        </a:p>
      </dgm:t>
    </dgm:pt>
    <dgm:pt modelId="{7FA6C1A7-2F90-4E94-89EB-9BFD46783D6C}" type="sibTrans" cxnId="{5184A310-0DD7-4389-9558-0E525C8625C0}">
      <dgm:prSet/>
      <dgm:spPr/>
      <dgm:t>
        <a:bodyPr/>
        <a:lstStyle/>
        <a:p>
          <a:endParaRPr lang="en-US"/>
        </a:p>
      </dgm:t>
    </dgm:pt>
    <dgm:pt modelId="{EE223F8E-EA41-40EC-B30B-53CDF9006447}">
      <dgm:prSet/>
      <dgm:spPr/>
      <dgm:t>
        <a:bodyPr/>
        <a:lstStyle/>
        <a:p>
          <a:r>
            <a:rPr lang="en-GB"/>
            <a:t>spreadsheets through Microsoft 365, improving accuracy and teamwork.</a:t>
          </a:r>
          <a:endParaRPr lang="en-US"/>
        </a:p>
      </dgm:t>
    </dgm:pt>
    <dgm:pt modelId="{19FF8044-A0F5-4921-BD81-CAA2093A9DA5}" type="parTrans" cxnId="{4295FA4F-3529-4084-A498-A15B6E904920}">
      <dgm:prSet/>
      <dgm:spPr/>
      <dgm:t>
        <a:bodyPr/>
        <a:lstStyle/>
        <a:p>
          <a:endParaRPr lang="en-US"/>
        </a:p>
      </dgm:t>
    </dgm:pt>
    <dgm:pt modelId="{2DB811E5-5313-4A53-9028-C3433D217356}" type="sibTrans" cxnId="{4295FA4F-3529-4084-A498-A15B6E904920}">
      <dgm:prSet/>
      <dgm:spPr/>
      <dgm:t>
        <a:bodyPr/>
        <a:lstStyle/>
        <a:p>
          <a:endParaRPr lang="en-US"/>
        </a:p>
      </dgm:t>
    </dgm:pt>
    <dgm:pt modelId="{9EEBA2E1-CD3B-48A6-8739-B653C1DC735C}">
      <dgm:prSet/>
      <dgm:spPr/>
      <dgm:t>
        <a:bodyPr/>
        <a:lstStyle/>
        <a:p>
          <a:r>
            <a:rPr lang="en-GB"/>
            <a:t>Overall, Excel contributes to efficient record management, improved reporting, and better</a:t>
          </a:r>
          <a:endParaRPr lang="en-US"/>
        </a:p>
      </dgm:t>
    </dgm:pt>
    <dgm:pt modelId="{B5C42480-648A-4589-9CA5-AE63BC4D85A0}" type="parTrans" cxnId="{14D55F04-7EAC-4E49-8104-F17A23CC308F}">
      <dgm:prSet/>
      <dgm:spPr/>
      <dgm:t>
        <a:bodyPr/>
        <a:lstStyle/>
        <a:p>
          <a:endParaRPr lang="en-US"/>
        </a:p>
      </dgm:t>
    </dgm:pt>
    <dgm:pt modelId="{D04099CE-FA6E-4CD3-AC50-B4E33E9E1D5C}" type="sibTrans" cxnId="{14D55F04-7EAC-4E49-8104-F17A23CC308F}">
      <dgm:prSet/>
      <dgm:spPr/>
      <dgm:t>
        <a:bodyPr/>
        <a:lstStyle/>
        <a:p>
          <a:endParaRPr lang="en-US"/>
        </a:p>
      </dgm:t>
    </dgm:pt>
    <dgm:pt modelId="{045E08E1-0BF2-48EE-B349-4CBFC5BFF235}">
      <dgm:prSet custT="1"/>
      <dgm:spPr/>
      <dgm:t>
        <a:bodyPr/>
        <a:lstStyle/>
        <a:p>
          <a:r>
            <a:rPr lang="en-GB" sz="1400"/>
            <a:t>decision-making, supporting Sunrise Nursing Home’s goal of delivering high-quality </a:t>
          </a:r>
          <a:r>
            <a:rPr lang="en-GB" sz="1800"/>
            <a:t>care</a:t>
          </a:r>
          <a:r>
            <a:rPr lang="en-GB" sz="1200"/>
            <a:t>.</a:t>
          </a:r>
          <a:endParaRPr lang="en-US" sz="1200"/>
        </a:p>
      </dgm:t>
    </dgm:pt>
    <dgm:pt modelId="{AF4F3EFC-2A41-468F-A440-22DE85DE1915}" type="parTrans" cxnId="{32CF9356-A378-4AF5-87E0-3902320E68EF}">
      <dgm:prSet/>
      <dgm:spPr/>
      <dgm:t>
        <a:bodyPr/>
        <a:lstStyle/>
        <a:p>
          <a:endParaRPr lang="en-US"/>
        </a:p>
      </dgm:t>
    </dgm:pt>
    <dgm:pt modelId="{C9FD3B6A-913B-481D-8C28-6D224C26B583}" type="sibTrans" cxnId="{32CF9356-A378-4AF5-87E0-3902320E68EF}">
      <dgm:prSet/>
      <dgm:spPr/>
      <dgm:t>
        <a:bodyPr/>
        <a:lstStyle/>
        <a:p>
          <a:endParaRPr lang="en-US"/>
        </a:p>
      </dgm:t>
    </dgm:pt>
    <dgm:pt modelId="{BB390F21-336A-448B-8F81-02F64CD90DBC}">
      <dgm:prSet/>
      <dgm:spPr/>
      <dgm:t>
        <a:bodyPr/>
        <a:lstStyle/>
        <a:p>
          <a:r>
            <a:rPr lang="en-GB"/>
            <a:t>.</a:t>
          </a:r>
          <a:endParaRPr lang="en-US"/>
        </a:p>
      </dgm:t>
    </dgm:pt>
    <dgm:pt modelId="{DA66AD63-04CA-4DDF-A80B-8CB1B1837C5D}" type="parTrans" cxnId="{DF7459B5-61D1-4799-8AE7-DCE76B183701}">
      <dgm:prSet/>
      <dgm:spPr/>
      <dgm:t>
        <a:bodyPr/>
        <a:lstStyle/>
        <a:p>
          <a:endParaRPr lang="en-US"/>
        </a:p>
      </dgm:t>
    </dgm:pt>
    <dgm:pt modelId="{F3681B5B-6147-464E-8311-DD6DA236C250}" type="sibTrans" cxnId="{DF7459B5-61D1-4799-8AE7-DCE76B183701}">
      <dgm:prSet/>
      <dgm:spPr/>
      <dgm:t>
        <a:bodyPr/>
        <a:lstStyle/>
        <a:p>
          <a:endParaRPr lang="en-US"/>
        </a:p>
      </dgm:t>
    </dgm:pt>
    <dgm:pt modelId="{4CCE82B1-0392-4B81-A971-3F9BB12B94B0}">
      <dgm:prSet/>
      <dgm:spPr/>
      <dgm:t>
        <a:bodyPr/>
        <a:lstStyle/>
        <a:p>
          <a:r>
            <a:rPr lang="en-GB"/>
            <a:t> Familiarity and Accessibility – Widely known and integrated within Microsoft 365,</a:t>
          </a:r>
          <a:endParaRPr lang="en-US"/>
        </a:p>
      </dgm:t>
    </dgm:pt>
    <dgm:pt modelId="{098E3860-054D-4AFD-A9D7-160EB316111F}" type="parTrans" cxnId="{07B7678D-DDDF-4552-BA26-D331F3C426D5}">
      <dgm:prSet/>
      <dgm:spPr/>
      <dgm:t>
        <a:bodyPr/>
        <a:lstStyle/>
        <a:p>
          <a:endParaRPr lang="en-GB"/>
        </a:p>
      </dgm:t>
    </dgm:pt>
    <dgm:pt modelId="{B81A7D44-C140-452E-9213-1464B765208F}" type="sibTrans" cxnId="{07B7678D-DDDF-4552-BA26-D331F3C426D5}">
      <dgm:prSet/>
      <dgm:spPr/>
      <dgm:t>
        <a:bodyPr/>
        <a:lstStyle/>
        <a:p>
          <a:endParaRPr lang="en-GB"/>
        </a:p>
      </dgm:t>
    </dgm:pt>
    <dgm:pt modelId="{8CD414B5-96A7-43FA-8FCF-88612DC949D3}" type="pres">
      <dgm:prSet presAssocID="{C999188A-BBDA-4458-AB93-7ABF5AEBB786}" presName="vert0" presStyleCnt="0">
        <dgm:presLayoutVars>
          <dgm:dir/>
          <dgm:animOne val="branch"/>
          <dgm:animLvl val="lvl"/>
        </dgm:presLayoutVars>
      </dgm:prSet>
      <dgm:spPr/>
    </dgm:pt>
    <dgm:pt modelId="{EF91F458-E391-4ECE-8926-51917D526C49}" type="pres">
      <dgm:prSet presAssocID="{6EC24542-BF4F-4196-9DF3-AC7C67D5D46E}" presName="thickLine" presStyleLbl="alignNode1" presStyleIdx="0" presStyleCnt="17" custLinFactNeighborX="-36785" custLinFactNeighborY="55789"/>
      <dgm:spPr/>
    </dgm:pt>
    <dgm:pt modelId="{301DE2BE-D3DF-459B-908F-60DDA303997C}" type="pres">
      <dgm:prSet presAssocID="{6EC24542-BF4F-4196-9DF3-AC7C67D5D46E}" presName="horz1" presStyleCnt="0"/>
      <dgm:spPr/>
    </dgm:pt>
    <dgm:pt modelId="{CF4A8EF6-AA98-4220-B698-18C37494969E}" type="pres">
      <dgm:prSet presAssocID="{6EC24542-BF4F-4196-9DF3-AC7C67D5D46E}" presName="tx1" presStyleLbl="revTx" presStyleIdx="0" presStyleCnt="17"/>
      <dgm:spPr/>
    </dgm:pt>
    <dgm:pt modelId="{B5077BD9-9645-47F8-8A4F-EE8909E88ED4}" type="pres">
      <dgm:prSet presAssocID="{6EC24542-BF4F-4196-9DF3-AC7C67D5D46E}" presName="vert1" presStyleCnt="0"/>
      <dgm:spPr/>
    </dgm:pt>
    <dgm:pt modelId="{AA3906A1-09D3-4DCD-A517-2672E702C2A8}" type="pres">
      <dgm:prSet presAssocID="{3EC7CCE4-5993-452E-B8C9-52A81963C98D}" presName="thickLine" presStyleLbl="alignNode1" presStyleIdx="1" presStyleCnt="17"/>
      <dgm:spPr/>
    </dgm:pt>
    <dgm:pt modelId="{D916CB69-4CAB-4899-A9E3-4E16333473CE}" type="pres">
      <dgm:prSet presAssocID="{3EC7CCE4-5993-452E-B8C9-52A81963C98D}" presName="horz1" presStyleCnt="0"/>
      <dgm:spPr/>
    </dgm:pt>
    <dgm:pt modelId="{D3FA2078-9750-4070-9765-35214818CB19}" type="pres">
      <dgm:prSet presAssocID="{3EC7CCE4-5993-452E-B8C9-52A81963C98D}" presName="tx1" presStyleLbl="revTx" presStyleIdx="1" presStyleCnt="17"/>
      <dgm:spPr/>
    </dgm:pt>
    <dgm:pt modelId="{8401B3F2-4257-4EE3-9FF5-B65F1CB2B322}" type="pres">
      <dgm:prSet presAssocID="{3EC7CCE4-5993-452E-B8C9-52A81963C98D}" presName="vert1" presStyleCnt="0"/>
      <dgm:spPr/>
    </dgm:pt>
    <dgm:pt modelId="{B94F1C58-ED04-4800-BB36-4DD195E3FC66}" type="pres">
      <dgm:prSet presAssocID="{6A2A499E-9413-4827-920F-D18F2196AD5C}" presName="thickLine" presStyleLbl="alignNode1" presStyleIdx="2" presStyleCnt="17"/>
      <dgm:spPr/>
    </dgm:pt>
    <dgm:pt modelId="{9C75BC36-BF13-4FB5-8080-19E9A2B54486}" type="pres">
      <dgm:prSet presAssocID="{6A2A499E-9413-4827-920F-D18F2196AD5C}" presName="horz1" presStyleCnt="0"/>
      <dgm:spPr/>
    </dgm:pt>
    <dgm:pt modelId="{64070BCA-23B3-4B76-994D-4C6BA464504D}" type="pres">
      <dgm:prSet presAssocID="{6A2A499E-9413-4827-920F-D18F2196AD5C}" presName="tx1" presStyleLbl="revTx" presStyleIdx="2" presStyleCnt="17"/>
      <dgm:spPr/>
    </dgm:pt>
    <dgm:pt modelId="{8B9745E6-0242-4985-B02B-01645FA66110}" type="pres">
      <dgm:prSet presAssocID="{6A2A499E-9413-4827-920F-D18F2196AD5C}" presName="vert1" presStyleCnt="0"/>
      <dgm:spPr/>
    </dgm:pt>
    <dgm:pt modelId="{EF79B52D-73A8-4E73-B6F3-77624D2EB268}" type="pres">
      <dgm:prSet presAssocID="{D8F1089C-269C-4E1A-818D-CE418C31BF01}" presName="thickLine" presStyleLbl="alignNode1" presStyleIdx="3" presStyleCnt="17"/>
      <dgm:spPr/>
    </dgm:pt>
    <dgm:pt modelId="{CCEC5879-9843-4DB8-B13E-1B42E71907D4}" type="pres">
      <dgm:prSet presAssocID="{D8F1089C-269C-4E1A-818D-CE418C31BF01}" presName="horz1" presStyleCnt="0"/>
      <dgm:spPr/>
    </dgm:pt>
    <dgm:pt modelId="{799348D2-C9C9-4334-859B-3FF7BB12036A}" type="pres">
      <dgm:prSet presAssocID="{D8F1089C-269C-4E1A-818D-CE418C31BF01}" presName="tx1" presStyleLbl="revTx" presStyleIdx="3" presStyleCnt="17"/>
      <dgm:spPr/>
    </dgm:pt>
    <dgm:pt modelId="{DE0097C8-C72B-4562-BE97-FA44285949FC}" type="pres">
      <dgm:prSet presAssocID="{D8F1089C-269C-4E1A-818D-CE418C31BF01}" presName="vert1" presStyleCnt="0"/>
      <dgm:spPr/>
    </dgm:pt>
    <dgm:pt modelId="{2DE65899-96DB-4844-B634-B20BB620DE26}" type="pres">
      <dgm:prSet presAssocID="{4CCB2350-E6E4-4796-874C-F8B4BE4DDB29}" presName="thickLine" presStyleLbl="alignNode1" presStyleIdx="4" presStyleCnt="17"/>
      <dgm:spPr/>
    </dgm:pt>
    <dgm:pt modelId="{235B2C57-DDEF-4142-8659-8AA3FD70681E}" type="pres">
      <dgm:prSet presAssocID="{4CCB2350-E6E4-4796-874C-F8B4BE4DDB29}" presName="horz1" presStyleCnt="0"/>
      <dgm:spPr/>
    </dgm:pt>
    <dgm:pt modelId="{3BEF1CDB-D977-4C3A-897A-CA9900105B08}" type="pres">
      <dgm:prSet presAssocID="{4CCB2350-E6E4-4796-874C-F8B4BE4DDB29}" presName="tx1" presStyleLbl="revTx" presStyleIdx="4" presStyleCnt="17"/>
      <dgm:spPr/>
    </dgm:pt>
    <dgm:pt modelId="{9AFF14F9-8AAF-4330-8AE2-F6A84C043E90}" type="pres">
      <dgm:prSet presAssocID="{4CCB2350-E6E4-4796-874C-F8B4BE4DDB29}" presName="vert1" presStyleCnt="0"/>
      <dgm:spPr/>
    </dgm:pt>
    <dgm:pt modelId="{030557A9-84B4-446C-9010-09B605D29FAE}" type="pres">
      <dgm:prSet presAssocID="{03D72F35-BAD3-4BF9-A0A0-985E5DA61A8A}" presName="thickLine" presStyleLbl="alignNode1" presStyleIdx="5" presStyleCnt="17"/>
      <dgm:spPr/>
    </dgm:pt>
    <dgm:pt modelId="{DD09F2A7-0C4A-41F4-9691-510518C9F292}" type="pres">
      <dgm:prSet presAssocID="{03D72F35-BAD3-4BF9-A0A0-985E5DA61A8A}" presName="horz1" presStyleCnt="0"/>
      <dgm:spPr/>
    </dgm:pt>
    <dgm:pt modelId="{00804D19-B475-4572-A878-045FAAADD6DC}" type="pres">
      <dgm:prSet presAssocID="{03D72F35-BAD3-4BF9-A0A0-985E5DA61A8A}" presName="tx1" presStyleLbl="revTx" presStyleIdx="5" presStyleCnt="17"/>
      <dgm:spPr/>
    </dgm:pt>
    <dgm:pt modelId="{3C09FC04-F37A-4EC6-BCBB-B165447F596B}" type="pres">
      <dgm:prSet presAssocID="{03D72F35-BAD3-4BF9-A0A0-985E5DA61A8A}" presName="vert1" presStyleCnt="0"/>
      <dgm:spPr/>
    </dgm:pt>
    <dgm:pt modelId="{919CFBD5-10B2-4CF0-8A42-2D8D4F95B124}" type="pres">
      <dgm:prSet presAssocID="{4CCE82B1-0392-4B81-A971-3F9BB12B94B0}" presName="thickLine" presStyleLbl="alignNode1" presStyleIdx="6" presStyleCnt="17"/>
      <dgm:spPr/>
    </dgm:pt>
    <dgm:pt modelId="{ED37D81D-0D55-4ED1-8FCD-2A542B7518AA}" type="pres">
      <dgm:prSet presAssocID="{4CCE82B1-0392-4B81-A971-3F9BB12B94B0}" presName="horz1" presStyleCnt="0"/>
      <dgm:spPr/>
    </dgm:pt>
    <dgm:pt modelId="{7FB9A266-F089-4B1F-996F-6583849DA356}" type="pres">
      <dgm:prSet presAssocID="{4CCE82B1-0392-4B81-A971-3F9BB12B94B0}" presName="tx1" presStyleLbl="revTx" presStyleIdx="6" presStyleCnt="17"/>
      <dgm:spPr/>
    </dgm:pt>
    <dgm:pt modelId="{0B2D4E3E-CE41-42CC-8FB2-644133AC0788}" type="pres">
      <dgm:prSet presAssocID="{4CCE82B1-0392-4B81-A971-3F9BB12B94B0}" presName="vert1" presStyleCnt="0"/>
      <dgm:spPr/>
    </dgm:pt>
    <dgm:pt modelId="{20855C52-BE13-460E-A92C-F97B53230335}" type="pres">
      <dgm:prSet presAssocID="{880D0C73-2CC0-44B9-9C5B-E16B770139C5}" presName="thickLine" presStyleLbl="alignNode1" presStyleIdx="7" presStyleCnt="17"/>
      <dgm:spPr/>
    </dgm:pt>
    <dgm:pt modelId="{C89AC2BF-BA3C-4D6D-A90C-2B59D4634944}" type="pres">
      <dgm:prSet presAssocID="{880D0C73-2CC0-44B9-9C5B-E16B770139C5}" presName="horz1" presStyleCnt="0"/>
      <dgm:spPr/>
    </dgm:pt>
    <dgm:pt modelId="{D832D4EB-A845-47A5-B586-E28BF85205AA}" type="pres">
      <dgm:prSet presAssocID="{880D0C73-2CC0-44B9-9C5B-E16B770139C5}" presName="tx1" presStyleLbl="revTx" presStyleIdx="7" presStyleCnt="17"/>
      <dgm:spPr/>
    </dgm:pt>
    <dgm:pt modelId="{EDDF35DA-0DEE-474F-9841-02D340EB8C21}" type="pres">
      <dgm:prSet presAssocID="{880D0C73-2CC0-44B9-9C5B-E16B770139C5}" presName="vert1" presStyleCnt="0"/>
      <dgm:spPr/>
    </dgm:pt>
    <dgm:pt modelId="{38127A11-9B3F-47D9-9900-F151B3717FD6}" type="pres">
      <dgm:prSet presAssocID="{68C89138-B202-49C2-9C89-656BE2758054}" presName="thickLine" presStyleLbl="alignNode1" presStyleIdx="8" presStyleCnt="17"/>
      <dgm:spPr/>
    </dgm:pt>
    <dgm:pt modelId="{16761575-0D6B-43F3-8791-20C0D4B43F35}" type="pres">
      <dgm:prSet presAssocID="{68C89138-B202-49C2-9C89-656BE2758054}" presName="horz1" presStyleCnt="0"/>
      <dgm:spPr/>
    </dgm:pt>
    <dgm:pt modelId="{E4E4C29B-C4B3-4C84-8208-B8BF6A6FED2B}" type="pres">
      <dgm:prSet presAssocID="{68C89138-B202-49C2-9C89-656BE2758054}" presName="tx1" presStyleLbl="revTx" presStyleIdx="8" presStyleCnt="17"/>
      <dgm:spPr/>
    </dgm:pt>
    <dgm:pt modelId="{E61D83B9-E627-45E1-965A-6A741340B3EA}" type="pres">
      <dgm:prSet presAssocID="{68C89138-B202-49C2-9C89-656BE2758054}" presName="vert1" presStyleCnt="0"/>
      <dgm:spPr/>
    </dgm:pt>
    <dgm:pt modelId="{5B88B902-936A-40BF-888F-EB05C1F021EC}" type="pres">
      <dgm:prSet presAssocID="{2EDA3744-7789-4A3D-BC72-5DC2214B3A62}" presName="thickLine" presStyleLbl="alignNode1" presStyleIdx="9" presStyleCnt="17"/>
      <dgm:spPr/>
    </dgm:pt>
    <dgm:pt modelId="{69D4D5CA-524D-4028-9D47-5874F48EF3FE}" type="pres">
      <dgm:prSet presAssocID="{2EDA3744-7789-4A3D-BC72-5DC2214B3A62}" presName="horz1" presStyleCnt="0"/>
      <dgm:spPr/>
    </dgm:pt>
    <dgm:pt modelId="{E28574AB-3279-48A9-8993-BC36865E7CD4}" type="pres">
      <dgm:prSet presAssocID="{2EDA3744-7789-4A3D-BC72-5DC2214B3A62}" presName="tx1" presStyleLbl="revTx" presStyleIdx="9" presStyleCnt="17"/>
      <dgm:spPr/>
    </dgm:pt>
    <dgm:pt modelId="{DE6CD8A4-E39C-4125-8A78-5AB4C577F986}" type="pres">
      <dgm:prSet presAssocID="{2EDA3744-7789-4A3D-BC72-5DC2214B3A62}" presName="vert1" presStyleCnt="0"/>
      <dgm:spPr/>
    </dgm:pt>
    <dgm:pt modelId="{CF13FA01-D783-445B-BD9B-C8F2AD8BF0E2}" type="pres">
      <dgm:prSet presAssocID="{81290EAC-B2B7-4ADC-B26E-30D3A6FC2F0D}" presName="thickLine" presStyleLbl="alignNode1" presStyleIdx="10" presStyleCnt="17"/>
      <dgm:spPr/>
    </dgm:pt>
    <dgm:pt modelId="{90F0CC4C-47B0-417B-A0D7-422814085895}" type="pres">
      <dgm:prSet presAssocID="{81290EAC-B2B7-4ADC-B26E-30D3A6FC2F0D}" presName="horz1" presStyleCnt="0"/>
      <dgm:spPr/>
    </dgm:pt>
    <dgm:pt modelId="{F47E6272-D275-4038-B857-9B78C52FF058}" type="pres">
      <dgm:prSet presAssocID="{81290EAC-B2B7-4ADC-B26E-30D3A6FC2F0D}" presName="tx1" presStyleLbl="revTx" presStyleIdx="10" presStyleCnt="17"/>
      <dgm:spPr/>
    </dgm:pt>
    <dgm:pt modelId="{84694BAD-533E-472E-B613-DCA59BD33598}" type="pres">
      <dgm:prSet presAssocID="{81290EAC-B2B7-4ADC-B26E-30D3A6FC2F0D}" presName="vert1" presStyleCnt="0"/>
      <dgm:spPr/>
    </dgm:pt>
    <dgm:pt modelId="{A46B3D4A-D0C1-4E1F-8EB0-2FDD701B197F}" type="pres">
      <dgm:prSet presAssocID="{FA5E20F8-3B62-4BBB-8C38-1A9FB3089C70}" presName="thickLine" presStyleLbl="alignNode1" presStyleIdx="11" presStyleCnt="17"/>
      <dgm:spPr/>
    </dgm:pt>
    <dgm:pt modelId="{BF7F25E4-FD0D-4203-B4A0-6F1783384556}" type="pres">
      <dgm:prSet presAssocID="{FA5E20F8-3B62-4BBB-8C38-1A9FB3089C70}" presName="horz1" presStyleCnt="0"/>
      <dgm:spPr/>
    </dgm:pt>
    <dgm:pt modelId="{20F96B86-F9BD-4EA0-9682-C3C24B1463A2}" type="pres">
      <dgm:prSet presAssocID="{FA5E20F8-3B62-4BBB-8C38-1A9FB3089C70}" presName="tx1" presStyleLbl="revTx" presStyleIdx="11" presStyleCnt="17"/>
      <dgm:spPr/>
    </dgm:pt>
    <dgm:pt modelId="{2020B34A-E802-41AE-B53E-A6665994FCD8}" type="pres">
      <dgm:prSet presAssocID="{FA5E20F8-3B62-4BBB-8C38-1A9FB3089C70}" presName="vert1" presStyleCnt="0"/>
      <dgm:spPr/>
    </dgm:pt>
    <dgm:pt modelId="{B18D48D3-D93F-4806-AED7-358E420316B5}" type="pres">
      <dgm:prSet presAssocID="{3182A164-E6B0-47CF-AA2F-3EA7B035C936}" presName="thickLine" presStyleLbl="alignNode1" presStyleIdx="12" presStyleCnt="17"/>
      <dgm:spPr/>
    </dgm:pt>
    <dgm:pt modelId="{04D67CBB-4C48-4139-BC5E-187002129051}" type="pres">
      <dgm:prSet presAssocID="{3182A164-E6B0-47CF-AA2F-3EA7B035C936}" presName="horz1" presStyleCnt="0"/>
      <dgm:spPr/>
    </dgm:pt>
    <dgm:pt modelId="{568CFC3F-01D8-429D-8FF3-F4A2C1652FD0}" type="pres">
      <dgm:prSet presAssocID="{3182A164-E6B0-47CF-AA2F-3EA7B035C936}" presName="tx1" presStyleLbl="revTx" presStyleIdx="12" presStyleCnt="17"/>
      <dgm:spPr/>
    </dgm:pt>
    <dgm:pt modelId="{C2AA141B-30A7-4551-A597-F1A9C652CDA0}" type="pres">
      <dgm:prSet presAssocID="{3182A164-E6B0-47CF-AA2F-3EA7B035C936}" presName="vert1" presStyleCnt="0"/>
      <dgm:spPr/>
    </dgm:pt>
    <dgm:pt modelId="{1F65C485-C6D2-4F3D-8EF1-1492C425C463}" type="pres">
      <dgm:prSet presAssocID="{EE223F8E-EA41-40EC-B30B-53CDF9006447}" presName="thickLine" presStyleLbl="alignNode1" presStyleIdx="13" presStyleCnt="17"/>
      <dgm:spPr/>
    </dgm:pt>
    <dgm:pt modelId="{727C6DC0-F3FA-48BA-9735-71E866A0409E}" type="pres">
      <dgm:prSet presAssocID="{EE223F8E-EA41-40EC-B30B-53CDF9006447}" presName="horz1" presStyleCnt="0"/>
      <dgm:spPr/>
    </dgm:pt>
    <dgm:pt modelId="{AA692CBF-7125-4B16-86D2-9E3C8AF8CD53}" type="pres">
      <dgm:prSet presAssocID="{EE223F8E-EA41-40EC-B30B-53CDF9006447}" presName="tx1" presStyleLbl="revTx" presStyleIdx="13" presStyleCnt="17"/>
      <dgm:spPr/>
    </dgm:pt>
    <dgm:pt modelId="{7D7CB1AD-DB9C-4608-BC31-8B6765FF3969}" type="pres">
      <dgm:prSet presAssocID="{EE223F8E-EA41-40EC-B30B-53CDF9006447}" presName="vert1" presStyleCnt="0"/>
      <dgm:spPr/>
    </dgm:pt>
    <dgm:pt modelId="{689079C0-4075-4AC8-86A5-F7F38F3963FC}" type="pres">
      <dgm:prSet presAssocID="{9EEBA2E1-CD3B-48A6-8739-B653C1DC735C}" presName="thickLine" presStyleLbl="alignNode1" presStyleIdx="14" presStyleCnt="17"/>
      <dgm:spPr/>
    </dgm:pt>
    <dgm:pt modelId="{56E819AA-5680-4236-B509-5037900BEFD2}" type="pres">
      <dgm:prSet presAssocID="{9EEBA2E1-CD3B-48A6-8739-B653C1DC735C}" presName="horz1" presStyleCnt="0"/>
      <dgm:spPr/>
    </dgm:pt>
    <dgm:pt modelId="{3EDF26A4-5732-48D0-8CED-37398F2073D2}" type="pres">
      <dgm:prSet presAssocID="{9EEBA2E1-CD3B-48A6-8739-B653C1DC735C}" presName="tx1" presStyleLbl="revTx" presStyleIdx="14" presStyleCnt="17"/>
      <dgm:spPr/>
    </dgm:pt>
    <dgm:pt modelId="{3783FB00-455A-4BCD-9EAA-A6C2D420F4DC}" type="pres">
      <dgm:prSet presAssocID="{9EEBA2E1-CD3B-48A6-8739-B653C1DC735C}" presName="vert1" presStyleCnt="0"/>
      <dgm:spPr/>
    </dgm:pt>
    <dgm:pt modelId="{2C45110A-CBD9-4F1C-9F51-7D33709E60B4}" type="pres">
      <dgm:prSet presAssocID="{045E08E1-0BF2-48EE-B349-4CBFC5BFF235}" presName="thickLine" presStyleLbl="alignNode1" presStyleIdx="15" presStyleCnt="17" custLinFactY="100000" custLinFactNeighborX="5104" custLinFactNeighborY="106419"/>
      <dgm:spPr/>
    </dgm:pt>
    <dgm:pt modelId="{C2CE8647-5151-4A1E-B2E0-885DDE62D25C}" type="pres">
      <dgm:prSet presAssocID="{045E08E1-0BF2-48EE-B349-4CBFC5BFF235}" presName="horz1" presStyleCnt="0"/>
      <dgm:spPr/>
    </dgm:pt>
    <dgm:pt modelId="{7AC59CB9-305E-4C3F-9203-5D5D0C2FC762}" type="pres">
      <dgm:prSet presAssocID="{045E08E1-0BF2-48EE-B349-4CBFC5BFF235}" presName="tx1" presStyleLbl="revTx" presStyleIdx="15" presStyleCnt="17"/>
      <dgm:spPr/>
    </dgm:pt>
    <dgm:pt modelId="{BD33A4FB-4430-4646-8418-686040204D8A}" type="pres">
      <dgm:prSet presAssocID="{045E08E1-0BF2-48EE-B349-4CBFC5BFF235}" presName="vert1" presStyleCnt="0"/>
      <dgm:spPr/>
    </dgm:pt>
    <dgm:pt modelId="{2D47E12D-A00D-4A0A-9723-B865A943B9BB}" type="pres">
      <dgm:prSet presAssocID="{BB390F21-336A-448B-8F81-02F64CD90DBC}" presName="thickLine" presStyleLbl="alignNode1" presStyleIdx="16" presStyleCnt="17"/>
      <dgm:spPr/>
    </dgm:pt>
    <dgm:pt modelId="{A1FAC35C-4C73-47AA-9D6D-987A710730D0}" type="pres">
      <dgm:prSet presAssocID="{BB390F21-336A-448B-8F81-02F64CD90DBC}" presName="horz1" presStyleCnt="0"/>
      <dgm:spPr/>
    </dgm:pt>
    <dgm:pt modelId="{51A3703E-C63C-41E0-A76E-10AC2403A45C}" type="pres">
      <dgm:prSet presAssocID="{BB390F21-336A-448B-8F81-02F64CD90DBC}" presName="tx1" presStyleLbl="revTx" presStyleIdx="16" presStyleCnt="17"/>
      <dgm:spPr/>
    </dgm:pt>
    <dgm:pt modelId="{F0263565-3320-4D50-B6A0-902EA06B836E}" type="pres">
      <dgm:prSet presAssocID="{BB390F21-336A-448B-8F81-02F64CD90DBC}" presName="vert1" presStyleCnt="0"/>
      <dgm:spPr/>
    </dgm:pt>
  </dgm:ptLst>
  <dgm:cxnLst>
    <dgm:cxn modelId="{14D55F04-7EAC-4E49-8104-F17A23CC308F}" srcId="{C999188A-BBDA-4458-AB93-7ABF5AEBB786}" destId="{9EEBA2E1-CD3B-48A6-8739-B653C1DC735C}" srcOrd="14" destOrd="0" parTransId="{B5C42480-648A-4589-9CA5-AE63BC4D85A0}" sibTransId="{D04099CE-FA6E-4CD3-AC50-B4E33E9E1D5C}"/>
    <dgm:cxn modelId="{5184A310-0DD7-4389-9558-0E525C8625C0}" srcId="{C999188A-BBDA-4458-AB93-7ABF5AEBB786}" destId="{3182A164-E6B0-47CF-AA2F-3EA7B035C936}" srcOrd="12" destOrd="0" parTransId="{47E40CBD-F726-4195-A421-D16BE5E3668B}" sibTransId="{7FA6C1A7-2F90-4E94-89EB-9BFD46783D6C}"/>
    <dgm:cxn modelId="{550A0C19-4EDD-498C-BBF9-546D364C728C}" type="presOf" srcId="{C999188A-BBDA-4458-AB93-7ABF5AEBB786}" destId="{8CD414B5-96A7-43FA-8FCF-88612DC949D3}" srcOrd="0" destOrd="0" presId="urn:microsoft.com/office/officeart/2008/layout/LinedList"/>
    <dgm:cxn modelId="{47E03422-F8A4-41D1-BDCC-15C84D4E8E38}" type="presOf" srcId="{81290EAC-B2B7-4ADC-B26E-30D3A6FC2F0D}" destId="{F47E6272-D275-4038-B857-9B78C52FF058}" srcOrd="0" destOrd="0" presId="urn:microsoft.com/office/officeart/2008/layout/LinedList"/>
    <dgm:cxn modelId="{3169882C-6FE9-4E7E-9E8E-62FBC25B19FA}" srcId="{C999188A-BBDA-4458-AB93-7ABF5AEBB786}" destId="{880D0C73-2CC0-44B9-9C5B-E16B770139C5}" srcOrd="7" destOrd="0" parTransId="{77E7C379-47EE-468C-8126-461A0459BECB}" sibTransId="{AC58EB8F-D78C-486C-934F-972FED67DA24}"/>
    <dgm:cxn modelId="{AB24B83A-F4FF-41E8-8D86-D2130A5DD4A2}" type="presOf" srcId="{880D0C73-2CC0-44B9-9C5B-E16B770139C5}" destId="{D832D4EB-A845-47A5-B586-E28BF85205AA}" srcOrd="0" destOrd="0" presId="urn:microsoft.com/office/officeart/2008/layout/LinedList"/>
    <dgm:cxn modelId="{6861523D-C3C2-41BC-B427-BB52AE418816}" type="presOf" srcId="{6EC24542-BF4F-4196-9DF3-AC7C67D5D46E}" destId="{CF4A8EF6-AA98-4220-B698-18C37494969E}" srcOrd="0" destOrd="0" presId="urn:microsoft.com/office/officeart/2008/layout/LinedList"/>
    <dgm:cxn modelId="{FB70F85F-8E6A-4231-BCE0-DC273A7F5114}" srcId="{C999188A-BBDA-4458-AB93-7ABF5AEBB786}" destId="{3EC7CCE4-5993-452E-B8C9-52A81963C98D}" srcOrd="1" destOrd="0" parTransId="{73411754-739C-41C3-9AAF-455D44D969C6}" sibTransId="{205C1EFC-0F19-41A9-A6B3-5E4E5DDEB986}"/>
    <dgm:cxn modelId="{6091FC41-CE8E-40E2-896C-315E04803D90}" type="presOf" srcId="{EE223F8E-EA41-40EC-B30B-53CDF9006447}" destId="{AA692CBF-7125-4B16-86D2-9E3C8AF8CD53}" srcOrd="0" destOrd="0" presId="urn:microsoft.com/office/officeart/2008/layout/LinedList"/>
    <dgm:cxn modelId="{4295FA4F-3529-4084-A498-A15B6E904920}" srcId="{C999188A-BBDA-4458-AB93-7ABF5AEBB786}" destId="{EE223F8E-EA41-40EC-B30B-53CDF9006447}" srcOrd="13" destOrd="0" parTransId="{19FF8044-A0F5-4921-BD81-CAA2093A9DA5}" sibTransId="{2DB811E5-5313-4A53-9028-C3433D217356}"/>
    <dgm:cxn modelId="{A81C9253-4ED1-4BFB-9DC7-525E85882F3E}" type="presOf" srcId="{9EEBA2E1-CD3B-48A6-8739-B653C1DC735C}" destId="{3EDF26A4-5732-48D0-8CED-37398F2073D2}" srcOrd="0" destOrd="0" presId="urn:microsoft.com/office/officeart/2008/layout/LinedList"/>
    <dgm:cxn modelId="{F85C7976-A509-4564-892C-4361DA5F8408}" type="presOf" srcId="{2EDA3744-7789-4A3D-BC72-5DC2214B3A62}" destId="{E28574AB-3279-48A9-8993-BC36865E7CD4}" srcOrd="0" destOrd="0" presId="urn:microsoft.com/office/officeart/2008/layout/LinedList"/>
    <dgm:cxn modelId="{32CF9356-A378-4AF5-87E0-3902320E68EF}" srcId="{C999188A-BBDA-4458-AB93-7ABF5AEBB786}" destId="{045E08E1-0BF2-48EE-B349-4CBFC5BFF235}" srcOrd="15" destOrd="0" parTransId="{AF4F3EFC-2A41-468F-A440-22DE85DE1915}" sibTransId="{C9FD3B6A-913B-481D-8C28-6D224C26B583}"/>
    <dgm:cxn modelId="{BE27BF58-9081-473C-9731-F4F20F146CE6}" type="presOf" srcId="{3182A164-E6B0-47CF-AA2F-3EA7B035C936}" destId="{568CFC3F-01D8-429D-8FF3-F4A2C1652FD0}" srcOrd="0" destOrd="0" presId="urn:microsoft.com/office/officeart/2008/layout/LinedList"/>
    <dgm:cxn modelId="{38B3AB7B-94FA-4E70-90C5-E601295061F6}" srcId="{C999188A-BBDA-4458-AB93-7ABF5AEBB786}" destId="{03D72F35-BAD3-4BF9-A0A0-985E5DA61A8A}" srcOrd="5" destOrd="0" parTransId="{622A3729-E4F6-4051-86C7-E9DBD27E474C}" sibTransId="{E65D36A0-FC80-4994-BE67-9A7043E84836}"/>
    <dgm:cxn modelId="{38D3D883-43AF-450B-AC51-F49FAB1A8860}" srcId="{C999188A-BBDA-4458-AB93-7ABF5AEBB786}" destId="{FA5E20F8-3B62-4BBB-8C38-1A9FB3089C70}" srcOrd="11" destOrd="0" parTransId="{CEFB2EC9-29DB-4916-A557-46FBBF35934B}" sibTransId="{8D7C1E3B-913B-4B93-8561-273FF71734C1}"/>
    <dgm:cxn modelId="{CECC3D8A-7AD4-4176-8544-08272F363F36}" type="presOf" srcId="{3EC7CCE4-5993-452E-B8C9-52A81963C98D}" destId="{D3FA2078-9750-4070-9765-35214818CB19}" srcOrd="0" destOrd="0" presId="urn:microsoft.com/office/officeart/2008/layout/LinedList"/>
    <dgm:cxn modelId="{07B7678D-DDDF-4552-BA26-D331F3C426D5}" srcId="{C999188A-BBDA-4458-AB93-7ABF5AEBB786}" destId="{4CCE82B1-0392-4B81-A971-3F9BB12B94B0}" srcOrd="6" destOrd="0" parTransId="{098E3860-054D-4AFD-A9D7-160EB316111F}" sibTransId="{B81A7D44-C140-452E-9213-1464B765208F}"/>
    <dgm:cxn modelId="{58162B8E-C2CA-48CD-ADB8-AEC711E50E3B}" srcId="{C999188A-BBDA-4458-AB93-7ABF5AEBB786}" destId="{4CCB2350-E6E4-4796-874C-F8B4BE4DDB29}" srcOrd="4" destOrd="0" parTransId="{D95F86D0-C231-427D-AC48-F69644A8BAEA}" sibTransId="{CDF6F47E-2BA7-489C-8D62-8A6B38024317}"/>
    <dgm:cxn modelId="{62496E9C-14D2-447B-9CC3-0BCE1EE3EDD5}" srcId="{C999188A-BBDA-4458-AB93-7ABF5AEBB786}" destId="{68C89138-B202-49C2-9C89-656BE2758054}" srcOrd="8" destOrd="0" parTransId="{60D5AC80-3B16-487B-AEA6-4772440E826D}" sibTransId="{E5F025B9-36E6-4CF1-9266-D7F7317B0583}"/>
    <dgm:cxn modelId="{0AC7B79F-71CE-4CEA-8F31-CFF09F97FF50}" type="presOf" srcId="{D8F1089C-269C-4E1A-818D-CE418C31BF01}" destId="{799348D2-C9C9-4334-859B-3FF7BB12036A}" srcOrd="0" destOrd="0" presId="urn:microsoft.com/office/officeart/2008/layout/LinedList"/>
    <dgm:cxn modelId="{33510BA0-79AF-44CB-9C21-2C5EF1F1647A}" type="presOf" srcId="{FA5E20F8-3B62-4BBB-8C38-1A9FB3089C70}" destId="{20F96B86-F9BD-4EA0-9682-C3C24B1463A2}" srcOrd="0" destOrd="0" presId="urn:microsoft.com/office/officeart/2008/layout/LinedList"/>
    <dgm:cxn modelId="{1DCDF2AE-11A7-4641-8909-75BAA7086FB0}" srcId="{C999188A-BBDA-4458-AB93-7ABF5AEBB786}" destId="{81290EAC-B2B7-4ADC-B26E-30D3A6FC2F0D}" srcOrd="10" destOrd="0" parTransId="{90F90CE0-C5D5-44AB-A3E8-D29AF8B5894E}" sibTransId="{AE435E14-5F5F-4360-A49B-00390FC4DDD3}"/>
    <dgm:cxn modelId="{CB3A5EB5-C3C0-445D-A7C2-4410EC5A4E92}" srcId="{C999188A-BBDA-4458-AB93-7ABF5AEBB786}" destId="{6A2A499E-9413-4827-920F-D18F2196AD5C}" srcOrd="2" destOrd="0" parTransId="{DA84747E-1E02-4F3A-992B-B5069F743E38}" sibTransId="{057F9096-EEA8-446D-8A97-F35C3211553C}"/>
    <dgm:cxn modelId="{DF7459B5-61D1-4799-8AE7-DCE76B183701}" srcId="{C999188A-BBDA-4458-AB93-7ABF5AEBB786}" destId="{BB390F21-336A-448B-8F81-02F64CD90DBC}" srcOrd="16" destOrd="0" parTransId="{DA66AD63-04CA-4DDF-A80B-8CB1B1837C5D}" sibTransId="{F3681B5B-6147-464E-8311-DD6DA236C250}"/>
    <dgm:cxn modelId="{F637BCC3-1C1B-4656-9A9F-9B34BD00B163}" type="presOf" srcId="{BB390F21-336A-448B-8F81-02F64CD90DBC}" destId="{51A3703E-C63C-41E0-A76E-10AC2403A45C}" srcOrd="0" destOrd="0" presId="urn:microsoft.com/office/officeart/2008/layout/LinedList"/>
    <dgm:cxn modelId="{AA7F34CC-6386-4CB0-A7EA-BB0788D030F9}" type="presOf" srcId="{6A2A499E-9413-4827-920F-D18F2196AD5C}" destId="{64070BCA-23B3-4B76-994D-4C6BA464504D}" srcOrd="0" destOrd="0" presId="urn:microsoft.com/office/officeart/2008/layout/LinedList"/>
    <dgm:cxn modelId="{EA753BE5-403C-46EF-A2B4-36FFDF354983}" type="presOf" srcId="{68C89138-B202-49C2-9C89-656BE2758054}" destId="{E4E4C29B-C4B3-4C84-8208-B8BF6A6FED2B}" srcOrd="0" destOrd="0" presId="urn:microsoft.com/office/officeart/2008/layout/LinedList"/>
    <dgm:cxn modelId="{B4392CEF-A5CB-40C8-8188-DEC0C3402C36}" srcId="{C999188A-BBDA-4458-AB93-7ABF5AEBB786}" destId="{6EC24542-BF4F-4196-9DF3-AC7C67D5D46E}" srcOrd="0" destOrd="0" parTransId="{AE231FDA-BC51-4D08-881E-0556E9EA0839}" sibTransId="{4B85F10E-0FB7-473F-886D-A1255CDC3633}"/>
    <dgm:cxn modelId="{473D45F3-8F20-4654-93FE-04D2FECEE4F8}" type="presOf" srcId="{03D72F35-BAD3-4BF9-A0A0-985E5DA61A8A}" destId="{00804D19-B475-4572-A878-045FAAADD6DC}" srcOrd="0" destOrd="0" presId="urn:microsoft.com/office/officeart/2008/layout/LinedList"/>
    <dgm:cxn modelId="{1246B4F3-9A49-46AC-B4C4-25E8CDCABA00}" srcId="{C999188A-BBDA-4458-AB93-7ABF5AEBB786}" destId="{2EDA3744-7789-4A3D-BC72-5DC2214B3A62}" srcOrd="9" destOrd="0" parTransId="{4739DC61-DFCF-49A4-BCC8-912CEE8A90A1}" sibTransId="{14290A30-8EEE-401C-B408-B3C4BA2B5E5B}"/>
    <dgm:cxn modelId="{8E2722F8-987B-4882-9AA4-BE054B29CA69}" type="presOf" srcId="{4CCE82B1-0392-4B81-A971-3F9BB12B94B0}" destId="{7FB9A266-F089-4B1F-996F-6583849DA356}" srcOrd="0" destOrd="0" presId="urn:microsoft.com/office/officeart/2008/layout/LinedList"/>
    <dgm:cxn modelId="{40EBA8FE-9188-4E84-8613-80270945DCA9}" type="presOf" srcId="{4CCB2350-E6E4-4796-874C-F8B4BE4DDB29}" destId="{3BEF1CDB-D977-4C3A-897A-CA9900105B08}" srcOrd="0" destOrd="0" presId="urn:microsoft.com/office/officeart/2008/layout/LinedList"/>
    <dgm:cxn modelId="{F4B872FF-A9FE-404C-A3CB-0DD154BEDBF1}" srcId="{C999188A-BBDA-4458-AB93-7ABF5AEBB786}" destId="{D8F1089C-269C-4E1A-818D-CE418C31BF01}" srcOrd="3" destOrd="0" parTransId="{47FEDC67-1A20-4A7F-B849-FF3270D3280C}" sibTransId="{680D7E4B-6031-46AE-B4A0-1E6A5260CE84}"/>
    <dgm:cxn modelId="{9B42A3FF-AC06-47F5-AEBA-0B1695643724}" type="presOf" srcId="{045E08E1-0BF2-48EE-B349-4CBFC5BFF235}" destId="{7AC59CB9-305E-4C3F-9203-5D5D0C2FC762}" srcOrd="0" destOrd="0" presId="urn:microsoft.com/office/officeart/2008/layout/LinedList"/>
    <dgm:cxn modelId="{F02B3586-8BB8-419F-A5B9-627C2EEA2176}" type="presParOf" srcId="{8CD414B5-96A7-43FA-8FCF-88612DC949D3}" destId="{EF91F458-E391-4ECE-8926-51917D526C49}" srcOrd="0" destOrd="0" presId="urn:microsoft.com/office/officeart/2008/layout/LinedList"/>
    <dgm:cxn modelId="{CA840C2F-3741-4E2E-82A3-9F21511E926F}" type="presParOf" srcId="{8CD414B5-96A7-43FA-8FCF-88612DC949D3}" destId="{301DE2BE-D3DF-459B-908F-60DDA303997C}" srcOrd="1" destOrd="0" presId="urn:microsoft.com/office/officeart/2008/layout/LinedList"/>
    <dgm:cxn modelId="{A37B0EB9-063C-4617-B7DF-DA358A1FC7CD}" type="presParOf" srcId="{301DE2BE-D3DF-459B-908F-60DDA303997C}" destId="{CF4A8EF6-AA98-4220-B698-18C37494969E}" srcOrd="0" destOrd="0" presId="urn:microsoft.com/office/officeart/2008/layout/LinedList"/>
    <dgm:cxn modelId="{A3375B62-A74C-40E5-A8AB-D455B43249F4}" type="presParOf" srcId="{301DE2BE-D3DF-459B-908F-60DDA303997C}" destId="{B5077BD9-9645-47F8-8A4F-EE8909E88ED4}" srcOrd="1" destOrd="0" presId="urn:microsoft.com/office/officeart/2008/layout/LinedList"/>
    <dgm:cxn modelId="{A8DE6129-1BFE-42A4-AE6E-98E45DCBC6B0}" type="presParOf" srcId="{8CD414B5-96A7-43FA-8FCF-88612DC949D3}" destId="{AA3906A1-09D3-4DCD-A517-2672E702C2A8}" srcOrd="2" destOrd="0" presId="urn:microsoft.com/office/officeart/2008/layout/LinedList"/>
    <dgm:cxn modelId="{E88F74C3-F04B-47E7-8DB3-36980F2B473E}" type="presParOf" srcId="{8CD414B5-96A7-43FA-8FCF-88612DC949D3}" destId="{D916CB69-4CAB-4899-A9E3-4E16333473CE}" srcOrd="3" destOrd="0" presId="urn:microsoft.com/office/officeart/2008/layout/LinedList"/>
    <dgm:cxn modelId="{B1274E56-A718-4568-817D-807303C1C55B}" type="presParOf" srcId="{D916CB69-4CAB-4899-A9E3-4E16333473CE}" destId="{D3FA2078-9750-4070-9765-35214818CB19}" srcOrd="0" destOrd="0" presId="urn:microsoft.com/office/officeart/2008/layout/LinedList"/>
    <dgm:cxn modelId="{F30F8A06-C0B1-4302-9FC5-70BDC9763AD8}" type="presParOf" srcId="{D916CB69-4CAB-4899-A9E3-4E16333473CE}" destId="{8401B3F2-4257-4EE3-9FF5-B65F1CB2B322}" srcOrd="1" destOrd="0" presId="urn:microsoft.com/office/officeart/2008/layout/LinedList"/>
    <dgm:cxn modelId="{B58D97B6-E00D-44E8-91DB-FA10EDF3BB3E}" type="presParOf" srcId="{8CD414B5-96A7-43FA-8FCF-88612DC949D3}" destId="{B94F1C58-ED04-4800-BB36-4DD195E3FC66}" srcOrd="4" destOrd="0" presId="urn:microsoft.com/office/officeart/2008/layout/LinedList"/>
    <dgm:cxn modelId="{76F10B20-23F4-4ADA-98D2-A65C661718E6}" type="presParOf" srcId="{8CD414B5-96A7-43FA-8FCF-88612DC949D3}" destId="{9C75BC36-BF13-4FB5-8080-19E9A2B54486}" srcOrd="5" destOrd="0" presId="urn:microsoft.com/office/officeart/2008/layout/LinedList"/>
    <dgm:cxn modelId="{B3FDCA08-0D28-4C05-AD1B-3AE963A6AD40}" type="presParOf" srcId="{9C75BC36-BF13-4FB5-8080-19E9A2B54486}" destId="{64070BCA-23B3-4B76-994D-4C6BA464504D}" srcOrd="0" destOrd="0" presId="urn:microsoft.com/office/officeart/2008/layout/LinedList"/>
    <dgm:cxn modelId="{574BDA67-15D8-4DF1-A0CB-C382CBBDAF64}" type="presParOf" srcId="{9C75BC36-BF13-4FB5-8080-19E9A2B54486}" destId="{8B9745E6-0242-4985-B02B-01645FA66110}" srcOrd="1" destOrd="0" presId="urn:microsoft.com/office/officeart/2008/layout/LinedList"/>
    <dgm:cxn modelId="{4F9FAED6-1C49-41AC-A705-2CBAB3BFD08C}" type="presParOf" srcId="{8CD414B5-96A7-43FA-8FCF-88612DC949D3}" destId="{EF79B52D-73A8-4E73-B6F3-77624D2EB268}" srcOrd="6" destOrd="0" presId="urn:microsoft.com/office/officeart/2008/layout/LinedList"/>
    <dgm:cxn modelId="{04CE6C9C-AA89-4429-A7A5-B407F1327199}" type="presParOf" srcId="{8CD414B5-96A7-43FA-8FCF-88612DC949D3}" destId="{CCEC5879-9843-4DB8-B13E-1B42E71907D4}" srcOrd="7" destOrd="0" presId="urn:microsoft.com/office/officeart/2008/layout/LinedList"/>
    <dgm:cxn modelId="{A8D30D0F-57E1-4145-8C6A-88DD03F3F9B8}" type="presParOf" srcId="{CCEC5879-9843-4DB8-B13E-1B42E71907D4}" destId="{799348D2-C9C9-4334-859B-3FF7BB12036A}" srcOrd="0" destOrd="0" presId="urn:microsoft.com/office/officeart/2008/layout/LinedList"/>
    <dgm:cxn modelId="{7A510EF0-475A-45BB-9417-527C5A92C31F}" type="presParOf" srcId="{CCEC5879-9843-4DB8-B13E-1B42E71907D4}" destId="{DE0097C8-C72B-4562-BE97-FA44285949FC}" srcOrd="1" destOrd="0" presId="urn:microsoft.com/office/officeart/2008/layout/LinedList"/>
    <dgm:cxn modelId="{F0F275C0-E913-4E96-BBD6-9C69CE326CE1}" type="presParOf" srcId="{8CD414B5-96A7-43FA-8FCF-88612DC949D3}" destId="{2DE65899-96DB-4844-B634-B20BB620DE26}" srcOrd="8" destOrd="0" presId="urn:microsoft.com/office/officeart/2008/layout/LinedList"/>
    <dgm:cxn modelId="{2E83A0E8-77DC-417B-998E-08E4AF185911}" type="presParOf" srcId="{8CD414B5-96A7-43FA-8FCF-88612DC949D3}" destId="{235B2C57-DDEF-4142-8659-8AA3FD70681E}" srcOrd="9" destOrd="0" presId="urn:microsoft.com/office/officeart/2008/layout/LinedList"/>
    <dgm:cxn modelId="{7E87DDDD-99DE-4C8F-A3B1-289BD638175F}" type="presParOf" srcId="{235B2C57-DDEF-4142-8659-8AA3FD70681E}" destId="{3BEF1CDB-D977-4C3A-897A-CA9900105B08}" srcOrd="0" destOrd="0" presId="urn:microsoft.com/office/officeart/2008/layout/LinedList"/>
    <dgm:cxn modelId="{74DE0246-CBDD-4BF7-A628-5572416A6AAF}" type="presParOf" srcId="{235B2C57-DDEF-4142-8659-8AA3FD70681E}" destId="{9AFF14F9-8AAF-4330-8AE2-F6A84C043E90}" srcOrd="1" destOrd="0" presId="urn:microsoft.com/office/officeart/2008/layout/LinedList"/>
    <dgm:cxn modelId="{03F0C933-B09D-41E1-AC3D-35CD3B974259}" type="presParOf" srcId="{8CD414B5-96A7-43FA-8FCF-88612DC949D3}" destId="{030557A9-84B4-446C-9010-09B605D29FAE}" srcOrd="10" destOrd="0" presId="urn:microsoft.com/office/officeart/2008/layout/LinedList"/>
    <dgm:cxn modelId="{5631BCE6-8406-4892-9C72-113DE7B54D59}" type="presParOf" srcId="{8CD414B5-96A7-43FA-8FCF-88612DC949D3}" destId="{DD09F2A7-0C4A-41F4-9691-510518C9F292}" srcOrd="11" destOrd="0" presId="urn:microsoft.com/office/officeart/2008/layout/LinedList"/>
    <dgm:cxn modelId="{59F0A1E0-CB76-43FC-A6DC-53125484005A}" type="presParOf" srcId="{DD09F2A7-0C4A-41F4-9691-510518C9F292}" destId="{00804D19-B475-4572-A878-045FAAADD6DC}" srcOrd="0" destOrd="0" presId="urn:microsoft.com/office/officeart/2008/layout/LinedList"/>
    <dgm:cxn modelId="{07E74847-B033-4C9A-8F54-D91647875FB7}" type="presParOf" srcId="{DD09F2A7-0C4A-41F4-9691-510518C9F292}" destId="{3C09FC04-F37A-4EC6-BCBB-B165447F596B}" srcOrd="1" destOrd="0" presId="urn:microsoft.com/office/officeart/2008/layout/LinedList"/>
    <dgm:cxn modelId="{21EEC80B-97A2-4E79-9B0C-0496E16117BD}" type="presParOf" srcId="{8CD414B5-96A7-43FA-8FCF-88612DC949D3}" destId="{919CFBD5-10B2-4CF0-8A42-2D8D4F95B124}" srcOrd="12" destOrd="0" presId="urn:microsoft.com/office/officeart/2008/layout/LinedList"/>
    <dgm:cxn modelId="{5E804682-E4C2-4AEB-A950-0D1A89DC5360}" type="presParOf" srcId="{8CD414B5-96A7-43FA-8FCF-88612DC949D3}" destId="{ED37D81D-0D55-4ED1-8FCD-2A542B7518AA}" srcOrd="13" destOrd="0" presId="urn:microsoft.com/office/officeart/2008/layout/LinedList"/>
    <dgm:cxn modelId="{5B22058F-48E8-44E6-80C7-3751A106DDE6}" type="presParOf" srcId="{ED37D81D-0D55-4ED1-8FCD-2A542B7518AA}" destId="{7FB9A266-F089-4B1F-996F-6583849DA356}" srcOrd="0" destOrd="0" presId="urn:microsoft.com/office/officeart/2008/layout/LinedList"/>
    <dgm:cxn modelId="{B1DF2660-ED8B-4EF9-91B3-1B611A18B1EB}" type="presParOf" srcId="{ED37D81D-0D55-4ED1-8FCD-2A542B7518AA}" destId="{0B2D4E3E-CE41-42CC-8FB2-644133AC0788}" srcOrd="1" destOrd="0" presId="urn:microsoft.com/office/officeart/2008/layout/LinedList"/>
    <dgm:cxn modelId="{4ACB546D-385C-4437-BFCE-35A65ACA30DF}" type="presParOf" srcId="{8CD414B5-96A7-43FA-8FCF-88612DC949D3}" destId="{20855C52-BE13-460E-A92C-F97B53230335}" srcOrd="14" destOrd="0" presId="urn:microsoft.com/office/officeart/2008/layout/LinedList"/>
    <dgm:cxn modelId="{B30B076C-9733-4E4E-953A-A6033026E5BB}" type="presParOf" srcId="{8CD414B5-96A7-43FA-8FCF-88612DC949D3}" destId="{C89AC2BF-BA3C-4D6D-A90C-2B59D4634944}" srcOrd="15" destOrd="0" presId="urn:microsoft.com/office/officeart/2008/layout/LinedList"/>
    <dgm:cxn modelId="{3DB99046-91A7-4AD7-8C38-714F73A36B01}" type="presParOf" srcId="{C89AC2BF-BA3C-4D6D-A90C-2B59D4634944}" destId="{D832D4EB-A845-47A5-B586-E28BF85205AA}" srcOrd="0" destOrd="0" presId="urn:microsoft.com/office/officeart/2008/layout/LinedList"/>
    <dgm:cxn modelId="{2DA4948A-0372-468C-948A-5A55F2B11A21}" type="presParOf" srcId="{C89AC2BF-BA3C-4D6D-A90C-2B59D4634944}" destId="{EDDF35DA-0DEE-474F-9841-02D340EB8C21}" srcOrd="1" destOrd="0" presId="urn:microsoft.com/office/officeart/2008/layout/LinedList"/>
    <dgm:cxn modelId="{14C5DA36-1B32-49AD-8903-D1CD5F4885E8}" type="presParOf" srcId="{8CD414B5-96A7-43FA-8FCF-88612DC949D3}" destId="{38127A11-9B3F-47D9-9900-F151B3717FD6}" srcOrd="16" destOrd="0" presId="urn:microsoft.com/office/officeart/2008/layout/LinedList"/>
    <dgm:cxn modelId="{8BC9EE62-B391-4B88-94E8-854360D47306}" type="presParOf" srcId="{8CD414B5-96A7-43FA-8FCF-88612DC949D3}" destId="{16761575-0D6B-43F3-8791-20C0D4B43F35}" srcOrd="17" destOrd="0" presId="urn:microsoft.com/office/officeart/2008/layout/LinedList"/>
    <dgm:cxn modelId="{51972205-5E64-409A-9B19-6406115D8C53}" type="presParOf" srcId="{16761575-0D6B-43F3-8791-20C0D4B43F35}" destId="{E4E4C29B-C4B3-4C84-8208-B8BF6A6FED2B}" srcOrd="0" destOrd="0" presId="urn:microsoft.com/office/officeart/2008/layout/LinedList"/>
    <dgm:cxn modelId="{59F78362-E5AB-449B-A4ED-C7D87A92DBD7}" type="presParOf" srcId="{16761575-0D6B-43F3-8791-20C0D4B43F35}" destId="{E61D83B9-E627-45E1-965A-6A741340B3EA}" srcOrd="1" destOrd="0" presId="urn:microsoft.com/office/officeart/2008/layout/LinedList"/>
    <dgm:cxn modelId="{8051440C-739E-408B-B4A4-88C5E9A8A05D}" type="presParOf" srcId="{8CD414B5-96A7-43FA-8FCF-88612DC949D3}" destId="{5B88B902-936A-40BF-888F-EB05C1F021EC}" srcOrd="18" destOrd="0" presId="urn:microsoft.com/office/officeart/2008/layout/LinedList"/>
    <dgm:cxn modelId="{E432B3D7-99EC-4426-87CE-088CFC2532A0}" type="presParOf" srcId="{8CD414B5-96A7-43FA-8FCF-88612DC949D3}" destId="{69D4D5CA-524D-4028-9D47-5874F48EF3FE}" srcOrd="19" destOrd="0" presId="urn:microsoft.com/office/officeart/2008/layout/LinedList"/>
    <dgm:cxn modelId="{0D836EE4-0819-4348-BB7D-18BEEE89695C}" type="presParOf" srcId="{69D4D5CA-524D-4028-9D47-5874F48EF3FE}" destId="{E28574AB-3279-48A9-8993-BC36865E7CD4}" srcOrd="0" destOrd="0" presId="urn:microsoft.com/office/officeart/2008/layout/LinedList"/>
    <dgm:cxn modelId="{BD22C78C-99C5-422D-B275-93DE5B1945FB}" type="presParOf" srcId="{69D4D5CA-524D-4028-9D47-5874F48EF3FE}" destId="{DE6CD8A4-E39C-4125-8A78-5AB4C577F986}" srcOrd="1" destOrd="0" presId="urn:microsoft.com/office/officeart/2008/layout/LinedList"/>
    <dgm:cxn modelId="{D9F4C965-1A1F-402B-BE47-96B8FFC0DD9C}" type="presParOf" srcId="{8CD414B5-96A7-43FA-8FCF-88612DC949D3}" destId="{CF13FA01-D783-445B-BD9B-C8F2AD8BF0E2}" srcOrd="20" destOrd="0" presId="urn:microsoft.com/office/officeart/2008/layout/LinedList"/>
    <dgm:cxn modelId="{FC2F6DD8-0717-40BC-9C34-BA4BE82219EB}" type="presParOf" srcId="{8CD414B5-96A7-43FA-8FCF-88612DC949D3}" destId="{90F0CC4C-47B0-417B-A0D7-422814085895}" srcOrd="21" destOrd="0" presId="urn:microsoft.com/office/officeart/2008/layout/LinedList"/>
    <dgm:cxn modelId="{9B4EB706-9549-4B9C-8AAF-00B0764A8DE5}" type="presParOf" srcId="{90F0CC4C-47B0-417B-A0D7-422814085895}" destId="{F47E6272-D275-4038-B857-9B78C52FF058}" srcOrd="0" destOrd="0" presId="urn:microsoft.com/office/officeart/2008/layout/LinedList"/>
    <dgm:cxn modelId="{38407EFE-650D-4779-94B3-2182BF1F925A}" type="presParOf" srcId="{90F0CC4C-47B0-417B-A0D7-422814085895}" destId="{84694BAD-533E-472E-B613-DCA59BD33598}" srcOrd="1" destOrd="0" presId="urn:microsoft.com/office/officeart/2008/layout/LinedList"/>
    <dgm:cxn modelId="{E59C50E0-A54A-49B5-AE4B-56143E4F4A22}" type="presParOf" srcId="{8CD414B5-96A7-43FA-8FCF-88612DC949D3}" destId="{A46B3D4A-D0C1-4E1F-8EB0-2FDD701B197F}" srcOrd="22" destOrd="0" presId="urn:microsoft.com/office/officeart/2008/layout/LinedList"/>
    <dgm:cxn modelId="{7B6A7854-38A7-47FB-A64B-E93F58F99A88}" type="presParOf" srcId="{8CD414B5-96A7-43FA-8FCF-88612DC949D3}" destId="{BF7F25E4-FD0D-4203-B4A0-6F1783384556}" srcOrd="23" destOrd="0" presId="urn:microsoft.com/office/officeart/2008/layout/LinedList"/>
    <dgm:cxn modelId="{E470624B-C814-4531-912E-B3DDE1662A33}" type="presParOf" srcId="{BF7F25E4-FD0D-4203-B4A0-6F1783384556}" destId="{20F96B86-F9BD-4EA0-9682-C3C24B1463A2}" srcOrd="0" destOrd="0" presId="urn:microsoft.com/office/officeart/2008/layout/LinedList"/>
    <dgm:cxn modelId="{FE7639E8-CB2B-456B-8649-D92AB982379C}" type="presParOf" srcId="{BF7F25E4-FD0D-4203-B4A0-6F1783384556}" destId="{2020B34A-E802-41AE-B53E-A6665994FCD8}" srcOrd="1" destOrd="0" presId="urn:microsoft.com/office/officeart/2008/layout/LinedList"/>
    <dgm:cxn modelId="{1548C6B3-3B9C-4213-AC75-7DD7D80D5F59}" type="presParOf" srcId="{8CD414B5-96A7-43FA-8FCF-88612DC949D3}" destId="{B18D48D3-D93F-4806-AED7-358E420316B5}" srcOrd="24" destOrd="0" presId="urn:microsoft.com/office/officeart/2008/layout/LinedList"/>
    <dgm:cxn modelId="{68801928-82D1-44E8-9618-CA52D0446AEA}" type="presParOf" srcId="{8CD414B5-96A7-43FA-8FCF-88612DC949D3}" destId="{04D67CBB-4C48-4139-BC5E-187002129051}" srcOrd="25" destOrd="0" presId="urn:microsoft.com/office/officeart/2008/layout/LinedList"/>
    <dgm:cxn modelId="{94EBEF7C-1F41-4C6C-A392-F4E67AE98171}" type="presParOf" srcId="{04D67CBB-4C48-4139-BC5E-187002129051}" destId="{568CFC3F-01D8-429D-8FF3-F4A2C1652FD0}" srcOrd="0" destOrd="0" presId="urn:microsoft.com/office/officeart/2008/layout/LinedList"/>
    <dgm:cxn modelId="{047AC7E2-FE22-4D47-BD20-DA20CFA0D80D}" type="presParOf" srcId="{04D67CBB-4C48-4139-BC5E-187002129051}" destId="{C2AA141B-30A7-4551-A597-F1A9C652CDA0}" srcOrd="1" destOrd="0" presId="urn:microsoft.com/office/officeart/2008/layout/LinedList"/>
    <dgm:cxn modelId="{95A798C8-17D3-45D5-A07C-F7F48836BB8E}" type="presParOf" srcId="{8CD414B5-96A7-43FA-8FCF-88612DC949D3}" destId="{1F65C485-C6D2-4F3D-8EF1-1492C425C463}" srcOrd="26" destOrd="0" presId="urn:microsoft.com/office/officeart/2008/layout/LinedList"/>
    <dgm:cxn modelId="{FA363217-5FC3-401E-BD73-2A40BBB0A546}" type="presParOf" srcId="{8CD414B5-96A7-43FA-8FCF-88612DC949D3}" destId="{727C6DC0-F3FA-48BA-9735-71E866A0409E}" srcOrd="27" destOrd="0" presId="urn:microsoft.com/office/officeart/2008/layout/LinedList"/>
    <dgm:cxn modelId="{E44C1A74-8757-4DBB-820D-192559811F8E}" type="presParOf" srcId="{727C6DC0-F3FA-48BA-9735-71E866A0409E}" destId="{AA692CBF-7125-4B16-86D2-9E3C8AF8CD53}" srcOrd="0" destOrd="0" presId="urn:microsoft.com/office/officeart/2008/layout/LinedList"/>
    <dgm:cxn modelId="{F1DCA042-CBAD-419F-8157-22BA180EB860}" type="presParOf" srcId="{727C6DC0-F3FA-48BA-9735-71E866A0409E}" destId="{7D7CB1AD-DB9C-4608-BC31-8B6765FF3969}" srcOrd="1" destOrd="0" presId="urn:microsoft.com/office/officeart/2008/layout/LinedList"/>
    <dgm:cxn modelId="{5C73ADD5-F3C1-45A4-AC9A-42F719321F96}" type="presParOf" srcId="{8CD414B5-96A7-43FA-8FCF-88612DC949D3}" destId="{689079C0-4075-4AC8-86A5-F7F38F3963FC}" srcOrd="28" destOrd="0" presId="urn:microsoft.com/office/officeart/2008/layout/LinedList"/>
    <dgm:cxn modelId="{8C8E5F89-A50B-49FA-ADFF-BB1DD7ACB571}" type="presParOf" srcId="{8CD414B5-96A7-43FA-8FCF-88612DC949D3}" destId="{56E819AA-5680-4236-B509-5037900BEFD2}" srcOrd="29" destOrd="0" presId="urn:microsoft.com/office/officeart/2008/layout/LinedList"/>
    <dgm:cxn modelId="{58310197-E73F-4912-AFC0-EE127BF7280A}" type="presParOf" srcId="{56E819AA-5680-4236-B509-5037900BEFD2}" destId="{3EDF26A4-5732-48D0-8CED-37398F2073D2}" srcOrd="0" destOrd="0" presId="urn:microsoft.com/office/officeart/2008/layout/LinedList"/>
    <dgm:cxn modelId="{B411F660-C66E-4A54-887B-5B2BF3739171}" type="presParOf" srcId="{56E819AA-5680-4236-B509-5037900BEFD2}" destId="{3783FB00-455A-4BCD-9EAA-A6C2D420F4DC}" srcOrd="1" destOrd="0" presId="urn:microsoft.com/office/officeart/2008/layout/LinedList"/>
    <dgm:cxn modelId="{FFC94225-3DF2-4166-A7CE-8775832F4B0A}" type="presParOf" srcId="{8CD414B5-96A7-43FA-8FCF-88612DC949D3}" destId="{2C45110A-CBD9-4F1C-9F51-7D33709E60B4}" srcOrd="30" destOrd="0" presId="urn:microsoft.com/office/officeart/2008/layout/LinedList"/>
    <dgm:cxn modelId="{B50EDED6-E3BF-4D80-89A1-DC29BEF1F768}" type="presParOf" srcId="{8CD414B5-96A7-43FA-8FCF-88612DC949D3}" destId="{C2CE8647-5151-4A1E-B2E0-885DDE62D25C}" srcOrd="31" destOrd="0" presId="urn:microsoft.com/office/officeart/2008/layout/LinedList"/>
    <dgm:cxn modelId="{66D198B4-8E88-4C65-BAFA-B561A89D59D6}" type="presParOf" srcId="{C2CE8647-5151-4A1E-B2E0-885DDE62D25C}" destId="{7AC59CB9-305E-4C3F-9203-5D5D0C2FC762}" srcOrd="0" destOrd="0" presId="urn:microsoft.com/office/officeart/2008/layout/LinedList"/>
    <dgm:cxn modelId="{4B25FCC7-BE5E-47CA-9E1E-1A48E446C02A}" type="presParOf" srcId="{C2CE8647-5151-4A1E-B2E0-885DDE62D25C}" destId="{BD33A4FB-4430-4646-8418-686040204D8A}" srcOrd="1" destOrd="0" presId="urn:microsoft.com/office/officeart/2008/layout/LinedList"/>
    <dgm:cxn modelId="{D57A91A0-D41B-44CC-AE6D-C76C11E6EB54}" type="presParOf" srcId="{8CD414B5-96A7-43FA-8FCF-88612DC949D3}" destId="{2D47E12D-A00D-4A0A-9723-B865A943B9BB}" srcOrd="32" destOrd="0" presId="urn:microsoft.com/office/officeart/2008/layout/LinedList"/>
    <dgm:cxn modelId="{F3AD5E03-F1CA-4D2F-85BF-C889620460F8}" type="presParOf" srcId="{8CD414B5-96A7-43FA-8FCF-88612DC949D3}" destId="{A1FAC35C-4C73-47AA-9D6D-987A710730D0}" srcOrd="33" destOrd="0" presId="urn:microsoft.com/office/officeart/2008/layout/LinedList"/>
    <dgm:cxn modelId="{F8FC50E3-407B-4F27-9BF4-32B9A6F4D8F5}" type="presParOf" srcId="{A1FAC35C-4C73-47AA-9D6D-987A710730D0}" destId="{51A3703E-C63C-41E0-A76E-10AC2403A45C}" srcOrd="0" destOrd="0" presId="urn:microsoft.com/office/officeart/2008/layout/LinedList"/>
    <dgm:cxn modelId="{F28CEC8A-4333-4065-BF61-3EBCC9D2CD14}" type="presParOf" srcId="{A1FAC35C-4C73-47AA-9D6D-987A710730D0}" destId="{F0263565-3320-4D50-B6A0-902EA06B836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2A57910A-C4DE-4B97-9C43-64C315751FFB}" type="doc">
      <dgm:prSet loTypeId="urn:microsoft.com/office/officeart/2005/8/layout/vList2" loCatId="list" qsTypeId="urn:microsoft.com/office/officeart/2005/8/quickstyle/simple2" qsCatId="simple" csTypeId="urn:microsoft.com/office/officeart/2005/8/colors/accent5_2" csCatId="accent5" phldr="1"/>
      <dgm:spPr/>
      <dgm:t>
        <a:bodyPr/>
        <a:lstStyle/>
        <a:p>
          <a:endParaRPr lang="en-US"/>
        </a:p>
      </dgm:t>
    </dgm:pt>
    <dgm:pt modelId="{8AD2F9BA-1839-4231-9C3F-66B5F2A44652}">
      <dgm:prSet/>
      <dgm:spPr/>
      <dgm:t>
        <a:bodyPr/>
        <a:lstStyle/>
        <a:p>
          <a:r>
            <a:rPr lang="en-US"/>
            <a:t>Limitations and Disadvantages of Excel</a:t>
          </a:r>
        </a:p>
      </dgm:t>
    </dgm:pt>
    <dgm:pt modelId="{87043E29-D23B-4A42-9CFE-F23D283F782B}" type="parTrans" cxnId="{814B2521-C01C-4C4B-91A8-B93EB77657D5}">
      <dgm:prSet/>
      <dgm:spPr/>
      <dgm:t>
        <a:bodyPr/>
        <a:lstStyle/>
        <a:p>
          <a:endParaRPr lang="en-US"/>
        </a:p>
      </dgm:t>
    </dgm:pt>
    <dgm:pt modelId="{26684B3F-BF6E-4057-A346-219FF50543E6}" type="sibTrans" cxnId="{814B2521-C01C-4C4B-91A8-B93EB77657D5}">
      <dgm:prSet/>
      <dgm:spPr/>
      <dgm:t>
        <a:bodyPr/>
        <a:lstStyle/>
        <a:p>
          <a:endParaRPr lang="en-US"/>
        </a:p>
      </dgm:t>
    </dgm:pt>
    <dgm:pt modelId="{605C8CA5-DFC2-4B3E-82E0-DCCF8BDD897E}">
      <dgm:prSet/>
      <dgm:spPr/>
      <dgm:t>
        <a:bodyPr/>
        <a:lstStyle/>
        <a:p>
          <a:r>
            <a:rPr lang="en-US"/>
            <a:t>Human Error – Manual data entry and formula mistakes can lead to inaccuracies.</a:t>
          </a:r>
        </a:p>
      </dgm:t>
    </dgm:pt>
    <dgm:pt modelId="{9D2AF056-3A37-4A4A-B5F6-71EBC9B3533A}" type="parTrans" cxnId="{A36FBBD6-A6A6-4451-83DA-F8800F29DA10}">
      <dgm:prSet/>
      <dgm:spPr/>
      <dgm:t>
        <a:bodyPr/>
        <a:lstStyle/>
        <a:p>
          <a:endParaRPr lang="en-US"/>
        </a:p>
      </dgm:t>
    </dgm:pt>
    <dgm:pt modelId="{BD0CACD2-C725-45E5-86D7-C33B547AEE91}" type="sibTrans" cxnId="{A36FBBD6-A6A6-4451-83DA-F8800F29DA10}">
      <dgm:prSet/>
      <dgm:spPr/>
      <dgm:t>
        <a:bodyPr/>
        <a:lstStyle/>
        <a:p>
          <a:endParaRPr lang="en-US"/>
        </a:p>
      </dgm:t>
    </dgm:pt>
    <dgm:pt modelId="{5E60C9F9-BCC0-495C-91A6-913941FD0511}">
      <dgm:prSet/>
      <dgm:spPr/>
      <dgm:t>
        <a:bodyPr/>
        <a:lstStyle/>
        <a:p>
          <a:r>
            <a:rPr lang="en-US"/>
            <a:t>Limited Security and Version Control – Spreadsheets can be altered unintentionally, and changes may not always be tracked efficiently.</a:t>
          </a:r>
        </a:p>
      </dgm:t>
    </dgm:pt>
    <dgm:pt modelId="{B9ACDE3D-CCAF-4569-BEC2-ED3CCDB0E78B}" type="parTrans" cxnId="{CA889F13-B277-472D-A6BE-12F95A16395A}">
      <dgm:prSet/>
      <dgm:spPr/>
      <dgm:t>
        <a:bodyPr/>
        <a:lstStyle/>
        <a:p>
          <a:endParaRPr lang="en-US"/>
        </a:p>
      </dgm:t>
    </dgm:pt>
    <dgm:pt modelId="{A16BEF96-5522-4BDF-A1E8-62AF6A9D6C89}" type="sibTrans" cxnId="{CA889F13-B277-472D-A6BE-12F95A16395A}">
      <dgm:prSet/>
      <dgm:spPr/>
      <dgm:t>
        <a:bodyPr/>
        <a:lstStyle/>
        <a:p>
          <a:endParaRPr lang="en-US"/>
        </a:p>
      </dgm:t>
    </dgm:pt>
    <dgm:pt modelId="{2BC47CF3-6055-45DC-96A1-F9BEC4504007}">
      <dgm:prSet/>
      <dgm:spPr/>
      <dgm:t>
        <a:bodyPr/>
        <a:lstStyle/>
        <a:p>
          <a:r>
            <a:rPr lang="en-US"/>
            <a:t>Maintenance Challenges – Complex spreadsheets and macros may become difficult to manage or update over time.</a:t>
          </a:r>
        </a:p>
      </dgm:t>
    </dgm:pt>
    <dgm:pt modelId="{EFD73AEB-1572-4916-861C-AFC247A3D824}" type="parTrans" cxnId="{85F17676-288C-4B31-AB42-40BED3DFF3EB}">
      <dgm:prSet/>
      <dgm:spPr/>
      <dgm:t>
        <a:bodyPr/>
        <a:lstStyle/>
        <a:p>
          <a:endParaRPr lang="en-US"/>
        </a:p>
      </dgm:t>
    </dgm:pt>
    <dgm:pt modelId="{27AD6FDC-7B4C-4F0A-92FA-C7E960A86F30}" type="sibTrans" cxnId="{85F17676-288C-4B31-AB42-40BED3DFF3EB}">
      <dgm:prSet/>
      <dgm:spPr/>
      <dgm:t>
        <a:bodyPr/>
        <a:lstStyle/>
        <a:p>
          <a:endParaRPr lang="en-US"/>
        </a:p>
      </dgm:t>
    </dgm:pt>
    <dgm:pt modelId="{AC99F3F7-75BF-4827-9759-2E032E27C309}">
      <dgm:prSet/>
      <dgm:spPr/>
      <dgm:t>
        <a:bodyPr/>
        <a:lstStyle/>
        <a:p>
          <a:r>
            <a:rPr lang="en-US"/>
            <a:t>Limited Scalability – Excel is less effective for managing large datasets or performing real-time analytics compared to specialized database or business intelligence tools.</a:t>
          </a:r>
        </a:p>
      </dgm:t>
    </dgm:pt>
    <dgm:pt modelId="{C3250B6F-9410-4025-9192-759695A9198D}" type="parTrans" cxnId="{B9BD0995-181D-4523-97EF-999FF051452D}">
      <dgm:prSet/>
      <dgm:spPr/>
      <dgm:t>
        <a:bodyPr/>
        <a:lstStyle/>
        <a:p>
          <a:endParaRPr lang="en-US"/>
        </a:p>
      </dgm:t>
    </dgm:pt>
    <dgm:pt modelId="{74285399-DE71-4E54-B2B2-9A70382710EB}" type="sibTrans" cxnId="{B9BD0995-181D-4523-97EF-999FF051452D}">
      <dgm:prSet/>
      <dgm:spPr/>
      <dgm:t>
        <a:bodyPr/>
        <a:lstStyle/>
        <a:p>
          <a:endParaRPr lang="en-US"/>
        </a:p>
      </dgm:t>
    </dgm:pt>
    <dgm:pt modelId="{C155D0C6-C576-42A2-8C6E-20E3A3AFAD85}">
      <dgm:prSet/>
      <dgm:spPr/>
      <dgm:t>
        <a:bodyPr/>
        <a:lstStyle/>
        <a:p>
          <a:r>
            <a:rPr lang="en-US"/>
            <a:t>These issues can impact the reliability and scalability of Excel for large or complex tasks, suggesting the need for ongoing training and integration with more advanced systems when appropriate.</a:t>
          </a:r>
        </a:p>
      </dgm:t>
    </dgm:pt>
    <dgm:pt modelId="{AA1B7FBA-C04D-48E5-BB5E-0A5B3557122C}" type="parTrans" cxnId="{CA854327-A26B-4049-9A8E-3F793CC7FF62}">
      <dgm:prSet/>
      <dgm:spPr/>
      <dgm:t>
        <a:bodyPr/>
        <a:lstStyle/>
        <a:p>
          <a:endParaRPr lang="en-US"/>
        </a:p>
      </dgm:t>
    </dgm:pt>
    <dgm:pt modelId="{60C537A9-D3AB-43FC-8173-D7A18CACFFC5}" type="sibTrans" cxnId="{CA854327-A26B-4049-9A8E-3F793CC7FF62}">
      <dgm:prSet/>
      <dgm:spPr/>
      <dgm:t>
        <a:bodyPr/>
        <a:lstStyle/>
        <a:p>
          <a:endParaRPr lang="en-US"/>
        </a:p>
      </dgm:t>
    </dgm:pt>
    <dgm:pt modelId="{1E0173DA-63D8-411E-83F1-43A41FFE6D23}" type="pres">
      <dgm:prSet presAssocID="{2A57910A-C4DE-4B97-9C43-64C315751FFB}" presName="linear" presStyleCnt="0">
        <dgm:presLayoutVars>
          <dgm:animLvl val="lvl"/>
          <dgm:resizeHandles val="exact"/>
        </dgm:presLayoutVars>
      </dgm:prSet>
      <dgm:spPr/>
    </dgm:pt>
    <dgm:pt modelId="{F40E5551-9220-4A00-BA46-402E5E04394A}" type="pres">
      <dgm:prSet presAssocID="{8AD2F9BA-1839-4231-9C3F-66B5F2A44652}" presName="parentText" presStyleLbl="node1" presStyleIdx="0" presStyleCnt="2">
        <dgm:presLayoutVars>
          <dgm:chMax val="0"/>
          <dgm:bulletEnabled val="1"/>
        </dgm:presLayoutVars>
      </dgm:prSet>
      <dgm:spPr/>
    </dgm:pt>
    <dgm:pt modelId="{0DDFA611-F0F6-48A6-945B-BC22EDC2D972}" type="pres">
      <dgm:prSet presAssocID="{8AD2F9BA-1839-4231-9C3F-66B5F2A44652}" presName="childText" presStyleLbl="revTx" presStyleIdx="0" presStyleCnt="1">
        <dgm:presLayoutVars>
          <dgm:bulletEnabled val="1"/>
        </dgm:presLayoutVars>
      </dgm:prSet>
      <dgm:spPr/>
    </dgm:pt>
    <dgm:pt modelId="{A5CA8CB0-397E-46A4-AE8F-E303B2050399}" type="pres">
      <dgm:prSet presAssocID="{C155D0C6-C576-42A2-8C6E-20E3A3AFAD85}" presName="parentText" presStyleLbl="node1" presStyleIdx="1" presStyleCnt="2">
        <dgm:presLayoutVars>
          <dgm:chMax val="0"/>
          <dgm:bulletEnabled val="1"/>
        </dgm:presLayoutVars>
      </dgm:prSet>
      <dgm:spPr/>
    </dgm:pt>
  </dgm:ptLst>
  <dgm:cxnLst>
    <dgm:cxn modelId="{CA889F13-B277-472D-A6BE-12F95A16395A}" srcId="{8AD2F9BA-1839-4231-9C3F-66B5F2A44652}" destId="{5E60C9F9-BCC0-495C-91A6-913941FD0511}" srcOrd="1" destOrd="0" parTransId="{B9ACDE3D-CCAF-4569-BEC2-ED3CCDB0E78B}" sibTransId="{A16BEF96-5522-4BDF-A1E8-62AF6A9D6C89}"/>
    <dgm:cxn modelId="{814B2521-C01C-4C4B-91A8-B93EB77657D5}" srcId="{2A57910A-C4DE-4B97-9C43-64C315751FFB}" destId="{8AD2F9BA-1839-4231-9C3F-66B5F2A44652}" srcOrd="0" destOrd="0" parTransId="{87043E29-D23B-4A42-9CFE-F23D283F782B}" sibTransId="{26684B3F-BF6E-4057-A346-219FF50543E6}"/>
    <dgm:cxn modelId="{CA854327-A26B-4049-9A8E-3F793CC7FF62}" srcId="{2A57910A-C4DE-4B97-9C43-64C315751FFB}" destId="{C155D0C6-C576-42A2-8C6E-20E3A3AFAD85}" srcOrd="1" destOrd="0" parTransId="{AA1B7FBA-C04D-48E5-BB5E-0A5B3557122C}" sibTransId="{60C537A9-D3AB-43FC-8173-D7A18CACFFC5}"/>
    <dgm:cxn modelId="{D816092D-70D7-4072-87E3-1EE1B90481B0}" type="presOf" srcId="{5E60C9F9-BCC0-495C-91A6-913941FD0511}" destId="{0DDFA611-F0F6-48A6-945B-BC22EDC2D972}" srcOrd="0" destOrd="1" presId="urn:microsoft.com/office/officeart/2005/8/layout/vList2"/>
    <dgm:cxn modelId="{7AFB5349-87C7-480D-A755-7EC78749EC01}" type="presOf" srcId="{C155D0C6-C576-42A2-8C6E-20E3A3AFAD85}" destId="{A5CA8CB0-397E-46A4-AE8F-E303B2050399}" srcOrd="0" destOrd="0" presId="urn:microsoft.com/office/officeart/2005/8/layout/vList2"/>
    <dgm:cxn modelId="{505FFD4A-FD0B-4F64-9F46-3E8CF541D33F}" type="presOf" srcId="{8AD2F9BA-1839-4231-9C3F-66B5F2A44652}" destId="{F40E5551-9220-4A00-BA46-402E5E04394A}" srcOrd="0" destOrd="0" presId="urn:microsoft.com/office/officeart/2005/8/layout/vList2"/>
    <dgm:cxn modelId="{A1F25C52-8592-4C11-A6C5-C4B09043A53C}" type="presOf" srcId="{605C8CA5-DFC2-4B3E-82E0-DCCF8BDD897E}" destId="{0DDFA611-F0F6-48A6-945B-BC22EDC2D972}" srcOrd="0" destOrd="0" presId="urn:microsoft.com/office/officeart/2005/8/layout/vList2"/>
    <dgm:cxn modelId="{85F17676-288C-4B31-AB42-40BED3DFF3EB}" srcId="{8AD2F9BA-1839-4231-9C3F-66B5F2A44652}" destId="{2BC47CF3-6055-45DC-96A1-F9BEC4504007}" srcOrd="2" destOrd="0" parTransId="{EFD73AEB-1572-4916-861C-AFC247A3D824}" sibTransId="{27AD6FDC-7B4C-4F0A-92FA-C7E960A86F30}"/>
    <dgm:cxn modelId="{EEF3298E-4AB0-45E1-A7E4-B07B5C8CB31A}" type="presOf" srcId="{2BC47CF3-6055-45DC-96A1-F9BEC4504007}" destId="{0DDFA611-F0F6-48A6-945B-BC22EDC2D972}" srcOrd="0" destOrd="2" presId="urn:microsoft.com/office/officeart/2005/8/layout/vList2"/>
    <dgm:cxn modelId="{B9BD0995-181D-4523-97EF-999FF051452D}" srcId="{8AD2F9BA-1839-4231-9C3F-66B5F2A44652}" destId="{AC99F3F7-75BF-4827-9759-2E032E27C309}" srcOrd="3" destOrd="0" parTransId="{C3250B6F-9410-4025-9192-759695A9198D}" sibTransId="{74285399-DE71-4E54-B2B2-9A70382710EB}"/>
    <dgm:cxn modelId="{6686C3B5-A817-4972-9AE9-E0EFA2AAB054}" type="presOf" srcId="{AC99F3F7-75BF-4827-9759-2E032E27C309}" destId="{0DDFA611-F0F6-48A6-945B-BC22EDC2D972}" srcOrd="0" destOrd="3" presId="urn:microsoft.com/office/officeart/2005/8/layout/vList2"/>
    <dgm:cxn modelId="{A36FBBD6-A6A6-4451-83DA-F8800F29DA10}" srcId="{8AD2F9BA-1839-4231-9C3F-66B5F2A44652}" destId="{605C8CA5-DFC2-4B3E-82E0-DCCF8BDD897E}" srcOrd="0" destOrd="0" parTransId="{9D2AF056-3A37-4A4A-B5F6-71EBC9B3533A}" sibTransId="{BD0CACD2-C725-45E5-86D7-C33B547AEE91}"/>
    <dgm:cxn modelId="{A893B2FB-54CE-4F7C-A179-220682E474AB}" type="presOf" srcId="{2A57910A-C4DE-4B97-9C43-64C315751FFB}" destId="{1E0173DA-63D8-411E-83F1-43A41FFE6D23}" srcOrd="0" destOrd="0" presId="urn:microsoft.com/office/officeart/2005/8/layout/vList2"/>
    <dgm:cxn modelId="{3352BC3F-02A5-45ED-9085-429E45EDAB0C}" type="presParOf" srcId="{1E0173DA-63D8-411E-83F1-43A41FFE6D23}" destId="{F40E5551-9220-4A00-BA46-402E5E04394A}" srcOrd="0" destOrd="0" presId="urn:microsoft.com/office/officeart/2005/8/layout/vList2"/>
    <dgm:cxn modelId="{F406078A-C479-4428-8724-79F54F524E30}" type="presParOf" srcId="{1E0173DA-63D8-411E-83F1-43A41FFE6D23}" destId="{0DDFA611-F0F6-48A6-945B-BC22EDC2D972}" srcOrd="1" destOrd="0" presId="urn:microsoft.com/office/officeart/2005/8/layout/vList2"/>
    <dgm:cxn modelId="{FC64E04B-8601-4968-9972-7984B65ECF1D}" type="presParOf" srcId="{1E0173DA-63D8-411E-83F1-43A41FFE6D23}" destId="{A5CA8CB0-397E-46A4-AE8F-E303B2050399}"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BEC29BB-1E52-4FAA-A591-BAD2739D4665}" type="doc">
      <dgm:prSet loTypeId="urn:microsoft.com/office/officeart/2008/layout/LinedList" loCatId="list" qsTypeId="urn:microsoft.com/office/officeart/2005/8/quickstyle/simple4" qsCatId="simple" csTypeId="urn:microsoft.com/office/officeart/2005/8/colors/colorful2" csCatId="colorful" phldr="1"/>
      <dgm:spPr/>
      <dgm:t>
        <a:bodyPr/>
        <a:lstStyle/>
        <a:p>
          <a:endParaRPr lang="en-US"/>
        </a:p>
      </dgm:t>
    </dgm:pt>
    <dgm:pt modelId="{32BE8A3B-8778-41B2-9F1B-DFAE774FF677}">
      <dgm:prSet/>
      <dgm:spPr/>
      <dgm:t>
        <a:bodyPr/>
        <a:lstStyle/>
        <a:p>
          <a:r>
            <a:rPr lang="en-GB" b="1"/>
            <a:t>Limited digital literacy greatly impacts among staff in Sunrise Care Home if not properly address such as;</a:t>
          </a:r>
          <a:endParaRPr lang="en-US"/>
        </a:p>
      </dgm:t>
    </dgm:pt>
    <dgm:pt modelId="{B3DDD013-E090-49B4-8BFF-780DD7E43053}" type="parTrans" cxnId="{1DA658B4-1571-492B-84BB-FB6570C0DF2A}">
      <dgm:prSet/>
      <dgm:spPr/>
      <dgm:t>
        <a:bodyPr/>
        <a:lstStyle/>
        <a:p>
          <a:endParaRPr lang="en-US"/>
        </a:p>
      </dgm:t>
    </dgm:pt>
    <dgm:pt modelId="{8FEF866A-1656-4AF4-BF40-4626CE5CD5CD}" type="sibTrans" cxnId="{1DA658B4-1571-492B-84BB-FB6570C0DF2A}">
      <dgm:prSet/>
      <dgm:spPr/>
      <dgm:t>
        <a:bodyPr/>
        <a:lstStyle/>
        <a:p>
          <a:endParaRPr lang="en-US"/>
        </a:p>
      </dgm:t>
    </dgm:pt>
    <dgm:pt modelId="{52EC6D33-4506-49D4-9A9C-F5BC38996EA6}">
      <dgm:prSet/>
      <dgm:spPr/>
      <dgm:t>
        <a:bodyPr/>
        <a:lstStyle/>
        <a:p>
          <a:r>
            <a:rPr lang="en-US" b="1"/>
            <a:t>Hinder Communication and coordination – Lack of digital skill can hinder collaboration and coordination within care homes</a:t>
          </a:r>
        </a:p>
      </dgm:t>
    </dgm:pt>
    <dgm:pt modelId="{05950D1A-5BEF-4E75-BC78-1467F9333E0F}" type="parTrans" cxnId="{ADD1B603-12C2-4778-8FD1-D602ED69EEF5}">
      <dgm:prSet/>
      <dgm:spPr/>
      <dgm:t>
        <a:bodyPr/>
        <a:lstStyle/>
        <a:p>
          <a:endParaRPr lang="en-US"/>
        </a:p>
      </dgm:t>
    </dgm:pt>
    <dgm:pt modelId="{E689FE1C-A759-4534-8236-9EBE283BE47E}" type="sibTrans" cxnId="{ADD1B603-12C2-4778-8FD1-D602ED69EEF5}">
      <dgm:prSet/>
      <dgm:spPr/>
      <dgm:t>
        <a:bodyPr/>
        <a:lstStyle/>
        <a:p>
          <a:endParaRPr lang="en-US"/>
        </a:p>
      </dgm:t>
    </dgm:pt>
    <dgm:pt modelId="{2567C930-67F4-4A9D-8A91-681BBB9C2D38}">
      <dgm:prSet/>
      <dgm:spPr/>
      <dgm:t>
        <a:bodyPr/>
        <a:lstStyle/>
        <a:p>
          <a:r>
            <a:rPr lang="en-US" b="1"/>
            <a:t>Compromised Patient Safety and Quality of Care-</a:t>
          </a:r>
        </a:p>
        <a:p>
          <a:r>
            <a:rPr lang="en-US" b="1"/>
            <a:t>Low digital knowledge can affect safety and quality of care for patients</a:t>
          </a:r>
        </a:p>
      </dgm:t>
    </dgm:pt>
    <dgm:pt modelId="{97D1C39B-B8D9-49FF-A9C9-EFF669A86EDA}" type="parTrans" cxnId="{8FE92776-2D4C-4E28-9508-B0545B401A6E}">
      <dgm:prSet/>
      <dgm:spPr/>
      <dgm:t>
        <a:bodyPr/>
        <a:lstStyle/>
        <a:p>
          <a:endParaRPr lang="en-US"/>
        </a:p>
      </dgm:t>
    </dgm:pt>
    <dgm:pt modelId="{D22A0B5E-C781-41D5-BA97-529FBB614249}" type="sibTrans" cxnId="{8FE92776-2D4C-4E28-9508-B0545B401A6E}">
      <dgm:prSet/>
      <dgm:spPr/>
      <dgm:t>
        <a:bodyPr/>
        <a:lstStyle/>
        <a:p>
          <a:endParaRPr lang="en-US"/>
        </a:p>
      </dgm:t>
    </dgm:pt>
    <dgm:pt modelId="{4076AA67-3087-4121-BBC2-2C684BA68187}">
      <dgm:prSet/>
      <dgm:spPr/>
      <dgm:t>
        <a:bodyPr/>
        <a:lstStyle/>
        <a:p>
          <a:r>
            <a:rPr lang="en-GB" b="1"/>
            <a:t>Increased workload and Reduced Efficiency– staff focus more on administrative and less on direct patient care</a:t>
          </a:r>
          <a:endParaRPr lang="en-US" b="1"/>
        </a:p>
      </dgm:t>
    </dgm:pt>
    <dgm:pt modelId="{5193369F-E6D4-43EF-BC1E-B60525EA342B}" type="parTrans" cxnId="{E2C7BEBB-43B9-4D54-9C76-E21084D53162}">
      <dgm:prSet/>
      <dgm:spPr/>
      <dgm:t>
        <a:bodyPr/>
        <a:lstStyle/>
        <a:p>
          <a:endParaRPr lang="en-US"/>
        </a:p>
      </dgm:t>
    </dgm:pt>
    <dgm:pt modelId="{CE797892-6204-4A0C-BE46-32E11A623CFE}" type="sibTrans" cxnId="{E2C7BEBB-43B9-4D54-9C76-E21084D53162}">
      <dgm:prSet/>
      <dgm:spPr/>
      <dgm:t>
        <a:bodyPr/>
        <a:lstStyle/>
        <a:p>
          <a:endParaRPr lang="en-US"/>
        </a:p>
      </dgm:t>
    </dgm:pt>
    <dgm:pt modelId="{2D7646B1-6DE7-4858-AF67-4EC5A7AEEB6F}">
      <dgm:prSet/>
      <dgm:spPr/>
      <dgm:t>
        <a:bodyPr/>
        <a:lstStyle/>
        <a:p>
          <a:r>
            <a:rPr lang="en-GB" b="1"/>
            <a:t>Limited computer literacy can create resistance to technology adoption due to difficulties in understanding them</a:t>
          </a:r>
        </a:p>
        <a:p>
          <a:r>
            <a:rPr lang="en-GB"/>
            <a:t>(</a:t>
          </a:r>
          <a:r>
            <a:rPr lang="en-GB" i="1" u="sng">
              <a:solidFill>
                <a:srgbClr val="FF0000"/>
              </a:solidFill>
            </a:rPr>
            <a:t>Amitesh Khare, Kanika Jain et al</a:t>
          </a:r>
          <a:r>
            <a:rPr lang="en-GB"/>
            <a:t>) ,2025</a:t>
          </a:r>
          <a:endParaRPr lang="en-US"/>
        </a:p>
      </dgm:t>
    </dgm:pt>
    <dgm:pt modelId="{FD1BCE18-C954-42A9-8C5C-AE9003E89D44}" type="parTrans" cxnId="{1744CBF8-5282-4A41-9434-711E22BE5739}">
      <dgm:prSet/>
      <dgm:spPr/>
      <dgm:t>
        <a:bodyPr/>
        <a:lstStyle/>
        <a:p>
          <a:endParaRPr lang="en-US"/>
        </a:p>
      </dgm:t>
    </dgm:pt>
    <dgm:pt modelId="{CF127AA2-1EBC-45C3-B27C-29FFAECAC4EE}" type="sibTrans" cxnId="{1744CBF8-5282-4A41-9434-711E22BE5739}">
      <dgm:prSet/>
      <dgm:spPr/>
      <dgm:t>
        <a:bodyPr/>
        <a:lstStyle/>
        <a:p>
          <a:endParaRPr lang="en-US"/>
        </a:p>
      </dgm:t>
    </dgm:pt>
    <dgm:pt modelId="{E245CA41-69FF-4821-AB73-EB0A75129225}" type="pres">
      <dgm:prSet presAssocID="{CBEC29BB-1E52-4FAA-A591-BAD2739D4665}" presName="vert0" presStyleCnt="0">
        <dgm:presLayoutVars>
          <dgm:dir/>
          <dgm:animOne val="branch"/>
          <dgm:animLvl val="lvl"/>
        </dgm:presLayoutVars>
      </dgm:prSet>
      <dgm:spPr/>
    </dgm:pt>
    <dgm:pt modelId="{AE75F153-83E7-4F9A-9141-BFEEF2AA8140}" type="pres">
      <dgm:prSet presAssocID="{32BE8A3B-8778-41B2-9F1B-DFAE774FF677}" presName="thickLine" presStyleLbl="alignNode1" presStyleIdx="0" presStyleCnt="5"/>
      <dgm:spPr/>
    </dgm:pt>
    <dgm:pt modelId="{136E9CB5-2BCD-42C8-9298-CA9370AA9FA7}" type="pres">
      <dgm:prSet presAssocID="{32BE8A3B-8778-41B2-9F1B-DFAE774FF677}" presName="horz1" presStyleCnt="0"/>
      <dgm:spPr/>
    </dgm:pt>
    <dgm:pt modelId="{20061EF7-6C0A-4607-AE14-7E1649611414}" type="pres">
      <dgm:prSet presAssocID="{32BE8A3B-8778-41B2-9F1B-DFAE774FF677}" presName="tx1" presStyleLbl="revTx" presStyleIdx="0" presStyleCnt="5"/>
      <dgm:spPr/>
    </dgm:pt>
    <dgm:pt modelId="{4956AB01-3540-467C-AE58-04701C5A4ED5}" type="pres">
      <dgm:prSet presAssocID="{32BE8A3B-8778-41B2-9F1B-DFAE774FF677}" presName="vert1" presStyleCnt="0"/>
      <dgm:spPr/>
    </dgm:pt>
    <dgm:pt modelId="{42282017-88F8-4E15-A53E-BF499657B5B4}" type="pres">
      <dgm:prSet presAssocID="{52EC6D33-4506-49D4-9A9C-F5BC38996EA6}" presName="thickLine" presStyleLbl="alignNode1" presStyleIdx="1" presStyleCnt="5"/>
      <dgm:spPr/>
    </dgm:pt>
    <dgm:pt modelId="{F4796CFC-141A-4711-84A3-AE0FC55179DA}" type="pres">
      <dgm:prSet presAssocID="{52EC6D33-4506-49D4-9A9C-F5BC38996EA6}" presName="horz1" presStyleCnt="0"/>
      <dgm:spPr/>
    </dgm:pt>
    <dgm:pt modelId="{6AABD8FC-892C-4FC6-AA85-720BF328F3C5}" type="pres">
      <dgm:prSet presAssocID="{52EC6D33-4506-49D4-9A9C-F5BC38996EA6}" presName="tx1" presStyleLbl="revTx" presStyleIdx="1" presStyleCnt="5"/>
      <dgm:spPr/>
    </dgm:pt>
    <dgm:pt modelId="{0C709A29-47DD-40C0-95AE-CF7EC185AD75}" type="pres">
      <dgm:prSet presAssocID="{52EC6D33-4506-49D4-9A9C-F5BC38996EA6}" presName="vert1" presStyleCnt="0"/>
      <dgm:spPr/>
    </dgm:pt>
    <dgm:pt modelId="{8C929D41-49B0-434D-9233-CB78D1E1D6CC}" type="pres">
      <dgm:prSet presAssocID="{2567C930-67F4-4A9D-8A91-681BBB9C2D38}" presName="thickLine" presStyleLbl="alignNode1" presStyleIdx="2" presStyleCnt="5"/>
      <dgm:spPr/>
    </dgm:pt>
    <dgm:pt modelId="{FBAE707F-CCF0-45AF-AE41-E5D654768E6A}" type="pres">
      <dgm:prSet presAssocID="{2567C930-67F4-4A9D-8A91-681BBB9C2D38}" presName="horz1" presStyleCnt="0"/>
      <dgm:spPr/>
    </dgm:pt>
    <dgm:pt modelId="{40D2C8E5-6307-4207-A0A1-1E26508E55A2}" type="pres">
      <dgm:prSet presAssocID="{2567C930-67F4-4A9D-8A91-681BBB9C2D38}" presName="tx1" presStyleLbl="revTx" presStyleIdx="2" presStyleCnt="5"/>
      <dgm:spPr/>
    </dgm:pt>
    <dgm:pt modelId="{3A7E59F9-43BC-4CA9-887E-6F4B5BC45EEE}" type="pres">
      <dgm:prSet presAssocID="{2567C930-67F4-4A9D-8A91-681BBB9C2D38}" presName="vert1" presStyleCnt="0"/>
      <dgm:spPr/>
    </dgm:pt>
    <dgm:pt modelId="{0F82ED04-EAF1-4FFC-91D0-982FC66C369A}" type="pres">
      <dgm:prSet presAssocID="{4076AA67-3087-4121-BBC2-2C684BA68187}" presName="thickLine" presStyleLbl="alignNode1" presStyleIdx="3" presStyleCnt="5"/>
      <dgm:spPr/>
    </dgm:pt>
    <dgm:pt modelId="{0EECDFAF-FCBE-4A51-B377-49E85D53E695}" type="pres">
      <dgm:prSet presAssocID="{4076AA67-3087-4121-BBC2-2C684BA68187}" presName="horz1" presStyleCnt="0"/>
      <dgm:spPr/>
    </dgm:pt>
    <dgm:pt modelId="{83501E92-A52B-44D8-A23F-68D527522FF6}" type="pres">
      <dgm:prSet presAssocID="{4076AA67-3087-4121-BBC2-2C684BA68187}" presName="tx1" presStyleLbl="revTx" presStyleIdx="3" presStyleCnt="5"/>
      <dgm:spPr/>
    </dgm:pt>
    <dgm:pt modelId="{EA57E846-9A2D-4A1F-A800-6D5848782967}" type="pres">
      <dgm:prSet presAssocID="{4076AA67-3087-4121-BBC2-2C684BA68187}" presName="vert1" presStyleCnt="0"/>
      <dgm:spPr/>
    </dgm:pt>
    <dgm:pt modelId="{3840AA11-D25E-4869-AA54-F89AE216067A}" type="pres">
      <dgm:prSet presAssocID="{2D7646B1-6DE7-4858-AF67-4EC5A7AEEB6F}" presName="thickLine" presStyleLbl="alignNode1" presStyleIdx="4" presStyleCnt="5"/>
      <dgm:spPr/>
    </dgm:pt>
    <dgm:pt modelId="{5DF4A006-CB20-46F4-9546-E381C59513CC}" type="pres">
      <dgm:prSet presAssocID="{2D7646B1-6DE7-4858-AF67-4EC5A7AEEB6F}" presName="horz1" presStyleCnt="0"/>
      <dgm:spPr/>
    </dgm:pt>
    <dgm:pt modelId="{8157E253-BE79-4B4A-B887-DD058F2194FA}" type="pres">
      <dgm:prSet presAssocID="{2D7646B1-6DE7-4858-AF67-4EC5A7AEEB6F}" presName="tx1" presStyleLbl="revTx" presStyleIdx="4" presStyleCnt="5"/>
      <dgm:spPr/>
    </dgm:pt>
    <dgm:pt modelId="{0DDD5A1D-7D7B-46BD-AAC7-446158A08BD3}" type="pres">
      <dgm:prSet presAssocID="{2D7646B1-6DE7-4858-AF67-4EC5A7AEEB6F}" presName="vert1" presStyleCnt="0"/>
      <dgm:spPr/>
    </dgm:pt>
  </dgm:ptLst>
  <dgm:cxnLst>
    <dgm:cxn modelId="{ADD1B603-12C2-4778-8FD1-D602ED69EEF5}" srcId="{CBEC29BB-1E52-4FAA-A591-BAD2739D4665}" destId="{52EC6D33-4506-49D4-9A9C-F5BC38996EA6}" srcOrd="1" destOrd="0" parTransId="{05950D1A-5BEF-4E75-BC78-1467F9333E0F}" sibTransId="{E689FE1C-A759-4534-8236-9EBE283BE47E}"/>
    <dgm:cxn modelId="{C8EA0208-087D-451B-8A96-ECFF4CDAF71F}" type="presOf" srcId="{2567C930-67F4-4A9D-8A91-681BBB9C2D38}" destId="{40D2C8E5-6307-4207-A0A1-1E26508E55A2}" srcOrd="0" destOrd="0" presId="urn:microsoft.com/office/officeart/2008/layout/LinedList"/>
    <dgm:cxn modelId="{F7C33821-CC42-4D47-AAE5-FFF1B3464398}" type="presOf" srcId="{32BE8A3B-8778-41B2-9F1B-DFAE774FF677}" destId="{20061EF7-6C0A-4607-AE14-7E1649611414}" srcOrd="0" destOrd="0" presId="urn:microsoft.com/office/officeart/2008/layout/LinedList"/>
    <dgm:cxn modelId="{A3ED753C-DFF5-4A31-BE71-A89959365281}" type="presOf" srcId="{CBEC29BB-1E52-4FAA-A591-BAD2739D4665}" destId="{E245CA41-69FF-4821-AB73-EB0A75129225}" srcOrd="0" destOrd="0" presId="urn:microsoft.com/office/officeart/2008/layout/LinedList"/>
    <dgm:cxn modelId="{5C68086D-4A83-4348-9B04-D4609AC934B7}" type="presOf" srcId="{4076AA67-3087-4121-BBC2-2C684BA68187}" destId="{83501E92-A52B-44D8-A23F-68D527522FF6}" srcOrd="0" destOrd="0" presId="urn:microsoft.com/office/officeart/2008/layout/LinedList"/>
    <dgm:cxn modelId="{8FE92776-2D4C-4E28-9508-B0545B401A6E}" srcId="{CBEC29BB-1E52-4FAA-A591-BAD2739D4665}" destId="{2567C930-67F4-4A9D-8A91-681BBB9C2D38}" srcOrd="2" destOrd="0" parTransId="{97D1C39B-B8D9-49FF-A9C9-EFF669A86EDA}" sibTransId="{D22A0B5E-C781-41D5-BA97-529FBB614249}"/>
    <dgm:cxn modelId="{35E436AC-B6F5-4A23-9A26-722B5498DEF9}" type="presOf" srcId="{52EC6D33-4506-49D4-9A9C-F5BC38996EA6}" destId="{6AABD8FC-892C-4FC6-AA85-720BF328F3C5}" srcOrd="0" destOrd="0" presId="urn:microsoft.com/office/officeart/2008/layout/LinedList"/>
    <dgm:cxn modelId="{1DA658B4-1571-492B-84BB-FB6570C0DF2A}" srcId="{CBEC29BB-1E52-4FAA-A591-BAD2739D4665}" destId="{32BE8A3B-8778-41B2-9F1B-DFAE774FF677}" srcOrd="0" destOrd="0" parTransId="{B3DDD013-E090-49B4-8BFF-780DD7E43053}" sibTransId="{8FEF866A-1656-4AF4-BF40-4626CE5CD5CD}"/>
    <dgm:cxn modelId="{E2C7BEBB-43B9-4D54-9C76-E21084D53162}" srcId="{CBEC29BB-1E52-4FAA-A591-BAD2739D4665}" destId="{4076AA67-3087-4121-BBC2-2C684BA68187}" srcOrd="3" destOrd="0" parTransId="{5193369F-E6D4-43EF-BC1E-B60525EA342B}" sibTransId="{CE797892-6204-4A0C-BE46-32E11A623CFE}"/>
    <dgm:cxn modelId="{9D06FBD2-784B-40A8-AE42-C20E500D9A06}" type="presOf" srcId="{2D7646B1-6DE7-4858-AF67-4EC5A7AEEB6F}" destId="{8157E253-BE79-4B4A-B887-DD058F2194FA}" srcOrd="0" destOrd="0" presId="urn:microsoft.com/office/officeart/2008/layout/LinedList"/>
    <dgm:cxn modelId="{1744CBF8-5282-4A41-9434-711E22BE5739}" srcId="{CBEC29BB-1E52-4FAA-A591-BAD2739D4665}" destId="{2D7646B1-6DE7-4858-AF67-4EC5A7AEEB6F}" srcOrd="4" destOrd="0" parTransId="{FD1BCE18-C954-42A9-8C5C-AE9003E89D44}" sibTransId="{CF127AA2-1EBC-45C3-B27C-29FFAECAC4EE}"/>
    <dgm:cxn modelId="{5E953926-DD48-45CB-AF23-3B5A53AE2D6B}" type="presParOf" srcId="{E245CA41-69FF-4821-AB73-EB0A75129225}" destId="{AE75F153-83E7-4F9A-9141-BFEEF2AA8140}" srcOrd="0" destOrd="0" presId="urn:microsoft.com/office/officeart/2008/layout/LinedList"/>
    <dgm:cxn modelId="{F2639F50-C32D-4E1A-8D42-9819427BEAA2}" type="presParOf" srcId="{E245CA41-69FF-4821-AB73-EB0A75129225}" destId="{136E9CB5-2BCD-42C8-9298-CA9370AA9FA7}" srcOrd="1" destOrd="0" presId="urn:microsoft.com/office/officeart/2008/layout/LinedList"/>
    <dgm:cxn modelId="{1732F20F-C0C5-4694-B915-4AE4DCEEA640}" type="presParOf" srcId="{136E9CB5-2BCD-42C8-9298-CA9370AA9FA7}" destId="{20061EF7-6C0A-4607-AE14-7E1649611414}" srcOrd="0" destOrd="0" presId="urn:microsoft.com/office/officeart/2008/layout/LinedList"/>
    <dgm:cxn modelId="{B369E5B0-E7A8-4213-97DC-E6882911ACA2}" type="presParOf" srcId="{136E9CB5-2BCD-42C8-9298-CA9370AA9FA7}" destId="{4956AB01-3540-467C-AE58-04701C5A4ED5}" srcOrd="1" destOrd="0" presId="urn:microsoft.com/office/officeart/2008/layout/LinedList"/>
    <dgm:cxn modelId="{6F9DF980-BC66-468C-A1DD-A2C16B7495A1}" type="presParOf" srcId="{E245CA41-69FF-4821-AB73-EB0A75129225}" destId="{42282017-88F8-4E15-A53E-BF499657B5B4}" srcOrd="2" destOrd="0" presId="urn:microsoft.com/office/officeart/2008/layout/LinedList"/>
    <dgm:cxn modelId="{CCC2BE51-672C-42AA-9474-C0C77F0C426B}" type="presParOf" srcId="{E245CA41-69FF-4821-AB73-EB0A75129225}" destId="{F4796CFC-141A-4711-84A3-AE0FC55179DA}" srcOrd="3" destOrd="0" presId="urn:microsoft.com/office/officeart/2008/layout/LinedList"/>
    <dgm:cxn modelId="{753E9CD9-895E-49FD-A136-8BBEF76E3850}" type="presParOf" srcId="{F4796CFC-141A-4711-84A3-AE0FC55179DA}" destId="{6AABD8FC-892C-4FC6-AA85-720BF328F3C5}" srcOrd="0" destOrd="0" presId="urn:microsoft.com/office/officeart/2008/layout/LinedList"/>
    <dgm:cxn modelId="{8D3C4240-F91C-43E6-AE18-8F0C2EFF20D2}" type="presParOf" srcId="{F4796CFC-141A-4711-84A3-AE0FC55179DA}" destId="{0C709A29-47DD-40C0-95AE-CF7EC185AD75}" srcOrd="1" destOrd="0" presId="urn:microsoft.com/office/officeart/2008/layout/LinedList"/>
    <dgm:cxn modelId="{E6CC98E1-9D6E-4E17-9600-CB479C617314}" type="presParOf" srcId="{E245CA41-69FF-4821-AB73-EB0A75129225}" destId="{8C929D41-49B0-434D-9233-CB78D1E1D6CC}" srcOrd="4" destOrd="0" presId="urn:microsoft.com/office/officeart/2008/layout/LinedList"/>
    <dgm:cxn modelId="{7B138534-6D1F-4497-A8EB-CC3381CC2EB1}" type="presParOf" srcId="{E245CA41-69FF-4821-AB73-EB0A75129225}" destId="{FBAE707F-CCF0-45AF-AE41-E5D654768E6A}" srcOrd="5" destOrd="0" presId="urn:microsoft.com/office/officeart/2008/layout/LinedList"/>
    <dgm:cxn modelId="{5E0ACA6C-4932-4547-B9D4-8AF8BBB34A57}" type="presParOf" srcId="{FBAE707F-CCF0-45AF-AE41-E5D654768E6A}" destId="{40D2C8E5-6307-4207-A0A1-1E26508E55A2}" srcOrd="0" destOrd="0" presId="urn:microsoft.com/office/officeart/2008/layout/LinedList"/>
    <dgm:cxn modelId="{AA9FA32D-2491-487A-A7BF-8B8270FAAE91}" type="presParOf" srcId="{FBAE707F-CCF0-45AF-AE41-E5D654768E6A}" destId="{3A7E59F9-43BC-4CA9-887E-6F4B5BC45EEE}" srcOrd="1" destOrd="0" presId="urn:microsoft.com/office/officeart/2008/layout/LinedList"/>
    <dgm:cxn modelId="{8953AF5D-4AAD-413C-81D4-EDAD502A8D90}" type="presParOf" srcId="{E245CA41-69FF-4821-AB73-EB0A75129225}" destId="{0F82ED04-EAF1-4FFC-91D0-982FC66C369A}" srcOrd="6" destOrd="0" presId="urn:microsoft.com/office/officeart/2008/layout/LinedList"/>
    <dgm:cxn modelId="{F9B2D20F-33A8-4A60-B4F5-1E35D6D3782A}" type="presParOf" srcId="{E245CA41-69FF-4821-AB73-EB0A75129225}" destId="{0EECDFAF-FCBE-4A51-B377-49E85D53E695}" srcOrd="7" destOrd="0" presId="urn:microsoft.com/office/officeart/2008/layout/LinedList"/>
    <dgm:cxn modelId="{56542854-0E2D-43BB-B77B-504A0F0885CB}" type="presParOf" srcId="{0EECDFAF-FCBE-4A51-B377-49E85D53E695}" destId="{83501E92-A52B-44D8-A23F-68D527522FF6}" srcOrd="0" destOrd="0" presId="urn:microsoft.com/office/officeart/2008/layout/LinedList"/>
    <dgm:cxn modelId="{C7617310-1701-4ADC-A5EA-533B73AE3828}" type="presParOf" srcId="{0EECDFAF-FCBE-4A51-B377-49E85D53E695}" destId="{EA57E846-9A2D-4A1F-A800-6D5848782967}" srcOrd="1" destOrd="0" presId="urn:microsoft.com/office/officeart/2008/layout/LinedList"/>
    <dgm:cxn modelId="{BB4B487B-6679-4034-AF12-163AC5EB47D3}" type="presParOf" srcId="{E245CA41-69FF-4821-AB73-EB0A75129225}" destId="{3840AA11-D25E-4869-AA54-F89AE216067A}" srcOrd="8" destOrd="0" presId="urn:microsoft.com/office/officeart/2008/layout/LinedList"/>
    <dgm:cxn modelId="{58EFB350-A4F2-4755-9B6A-D2667DEDD133}" type="presParOf" srcId="{E245CA41-69FF-4821-AB73-EB0A75129225}" destId="{5DF4A006-CB20-46F4-9546-E381C59513CC}" srcOrd="9" destOrd="0" presId="urn:microsoft.com/office/officeart/2008/layout/LinedList"/>
    <dgm:cxn modelId="{B2792B6A-4661-4119-82CE-C61678559522}" type="presParOf" srcId="{5DF4A006-CB20-46F4-9546-E381C59513CC}" destId="{8157E253-BE79-4B4A-B887-DD058F2194FA}" srcOrd="0" destOrd="0" presId="urn:microsoft.com/office/officeart/2008/layout/LinedList"/>
    <dgm:cxn modelId="{7206DEBC-C4E9-4DD6-80CF-FF0D8D0732D9}" type="presParOf" srcId="{5DF4A006-CB20-46F4-9546-E381C59513CC}" destId="{0DDD5A1D-7D7B-46BD-AAC7-446158A08BD3}"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D0A3A0-0858-4304-A9AC-028D7ECD8B07}">
      <dsp:nvSpPr>
        <dsp:cNvPr id="0" name=""/>
        <dsp:cNvSpPr/>
      </dsp:nvSpPr>
      <dsp:spPr>
        <a:xfrm>
          <a:off x="4221509" y="681885"/>
          <a:ext cx="2507159" cy="2507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b="1" kern="1200"/>
            <a:t>What is Microsoft Excel?</a:t>
          </a:r>
          <a:endParaRPr lang="en-US" sz="1500" kern="1200"/>
        </a:p>
      </dsp:txBody>
      <dsp:txXfrm>
        <a:off x="4221509" y="681885"/>
        <a:ext cx="2507159" cy="2507159"/>
      </dsp:txXfrm>
    </dsp:sp>
    <dsp:sp modelId="{A6868584-134B-42E4-A8FC-8DE9EE11A9F2}">
      <dsp:nvSpPr>
        <dsp:cNvPr id="0" name=""/>
        <dsp:cNvSpPr/>
      </dsp:nvSpPr>
      <dsp:spPr>
        <a:xfrm>
          <a:off x="398380" y="187443"/>
          <a:ext cx="5932811" cy="5932811"/>
        </a:xfrm>
        <a:prstGeom prst="circularArrow">
          <a:avLst>
            <a:gd name="adj1" fmla="val 8241"/>
            <a:gd name="adj2" fmla="val 575443"/>
            <a:gd name="adj3" fmla="val 2966940"/>
            <a:gd name="adj4" fmla="val 49655"/>
            <a:gd name="adj5" fmla="val 9614"/>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0545B4E-F339-4940-93E6-C619374BC882}">
      <dsp:nvSpPr>
        <dsp:cNvPr id="0" name=""/>
        <dsp:cNvSpPr/>
      </dsp:nvSpPr>
      <dsp:spPr>
        <a:xfrm>
          <a:off x="2111206" y="4337037"/>
          <a:ext cx="2507159" cy="2507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US" sz="1500" kern="1200"/>
            <a:t>Microsoft Excel is one of the most widely used spreadsheet applications in the world and is a core part of Microsoft 365. At Sunrise Nursing Home, Excel is used for data entry, calculation, financial management, and basic data analysis, supporting both administrative and healthcare operations.</a:t>
          </a:r>
        </a:p>
      </dsp:txBody>
      <dsp:txXfrm>
        <a:off x="2111206" y="4337037"/>
        <a:ext cx="2507159" cy="2507159"/>
      </dsp:txXfrm>
    </dsp:sp>
    <dsp:sp modelId="{DDE41ED6-63C4-4AB9-8406-82484A5D3153}">
      <dsp:nvSpPr>
        <dsp:cNvPr id="0" name=""/>
        <dsp:cNvSpPr/>
      </dsp:nvSpPr>
      <dsp:spPr>
        <a:xfrm>
          <a:off x="398380" y="187443"/>
          <a:ext cx="5932811" cy="5932811"/>
        </a:xfrm>
        <a:prstGeom prst="circularArrow">
          <a:avLst>
            <a:gd name="adj1" fmla="val 8241"/>
            <a:gd name="adj2" fmla="val 575443"/>
            <a:gd name="adj3" fmla="val 10174902"/>
            <a:gd name="adj4" fmla="val 7257617"/>
            <a:gd name="adj5" fmla="val 9614"/>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A768751-DF41-4B9E-9E24-2880F027CD76}">
      <dsp:nvSpPr>
        <dsp:cNvPr id="0" name=""/>
        <dsp:cNvSpPr/>
      </dsp:nvSpPr>
      <dsp:spPr>
        <a:xfrm>
          <a:off x="903" y="681885"/>
          <a:ext cx="2507159" cy="25071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 tIns="17780" rIns="17780" bIns="17780" numCol="1" spcCol="1270" anchor="ctr" anchorCtr="0">
          <a:noAutofit/>
        </a:bodyPr>
        <a:lstStyle/>
        <a:p>
          <a:pPr marL="0" lvl="0" indent="0" algn="l" defTabSz="666750">
            <a:lnSpc>
              <a:spcPct val="90000"/>
            </a:lnSpc>
            <a:spcBef>
              <a:spcPct val="0"/>
            </a:spcBef>
            <a:spcAft>
              <a:spcPct val="35000"/>
            </a:spcAft>
            <a:buNone/>
          </a:pPr>
          <a:r>
            <a:rPr lang="en-US" sz="1500" kern="1200"/>
            <a:t>Key features of Excel include:</a:t>
          </a:r>
        </a:p>
        <a:p>
          <a:pPr marL="114300" lvl="1" indent="-114300" algn="l" defTabSz="622300">
            <a:lnSpc>
              <a:spcPct val="90000"/>
            </a:lnSpc>
            <a:spcBef>
              <a:spcPct val="0"/>
            </a:spcBef>
            <a:spcAft>
              <a:spcPct val="15000"/>
            </a:spcAft>
            <a:buChar char="•"/>
          </a:pPr>
          <a:r>
            <a:rPr lang="en-US" sz="1400" kern="1200"/>
            <a:t>Formulas and Functions for performing financial, statistical, and mathematical calculations.</a:t>
          </a:r>
        </a:p>
        <a:p>
          <a:pPr marL="114300" lvl="1" indent="-114300" algn="l" defTabSz="622300">
            <a:lnSpc>
              <a:spcPct val="90000"/>
            </a:lnSpc>
            <a:spcBef>
              <a:spcPct val="0"/>
            </a:spcBef>
            <a:spcAft>
              <a:spcPct val="15000"/>
            </a:spcAft>
            <a:buChar char="•"/>
          </a:pPr>
          <a:r>
            <a:rPr lang="en-US" sz="1400" kern="1200"/>
            <a:t>Pivot Tables for organizing and summarizing large datasets.</a:t>
          </a:r>
        </a:p>
        <a:p>
          <a:pPr marL="114300" lvl="1" indent="-114300" algn="l" defTabSz="622300">
            <a:lnSpc>
              <a:spcPct val="90000"/>
            </a:lnSpc>
            <a:spcBef>
              <a:spcPct val="0"/>
            </a:spcBef>
            <a:spcAft>
              <a:spcPct val="15000"/>
            </a:spcAft>
            <a:buChar char="•"/>
          </a:pPr>
          <a:r>
            <a:rPr lang="en-US" sz="1400" kern="1200"/>
            <a:t>Charting Tools for visualizing trends and performance metrics.</a:t>
          </a:r>
        </a:p>
        <a:p>
          <a:pPr marL="114300" lvl="1" indent="-114300" algn="l" defTabSz="622300">
            <a:lnSpc>
              <a:spcPct val="90000"/>
            </a:lnSpc>
            <a:spcBef>
              <a:spcPct val="0"/>
            </a:spcBef>
            <a:spcAft>
              <a:spcPct val="15000"/>
            </a:spcAft>
            <a:buChar char="•"/>
          </a:pPr>
          <a:r>
            <a:rPr lang="en-US" sz="1400" kern="1200"/>
            <a:t>Data Handling Capabilities for tracking staff schedules, medication logs, and patient statistics.</a:t>
          </a:r>
        </a:p>
      </dsp:txBody>
      <dsp:txXfrm>
        <a:off x="903" y="681885"/>
        <a:ext cx="2507159" cy="2507159"/>
      </dsp:txXfrm>
    </dsp:sp>
    <dsp:sp modelId="{CE526CAD-C026-47C0-8414-D0D0DEAB8271}">
      <dsp:nvSpPr>
        <dsp:cNvPr id="0" name=""/>
        <dsp:cNvSpPr/>
      </dsp:nvSpPr>
      <dsp:spPr>
        <a:xfrm>
          <a:off x="398380" y="187443"/>
          <a:ext cx="5932811" cy="5932811"/>
        </a:xfrm>
        <a:prstGeom prst="circularArrow">
          <a:avLst>
            <a:gd name="adj1" fmla="val 8241"/>
            <a:gd name="adj2" fmla="val 575443"/>
            <a:gd name="adj3" fmla="val 16859603"/>
            <a:gd name="adj4" fmla="val 14964955"/>
            <a:gd name="adj5" fmla="val 9614"/>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91F458-E391-4ECE-8926-51917D526C49}">
      <dsp:nvSpPr>
        <dsp:cNvPr id="0" name=""/>
        <dsp:cNvSpPr/>
      </dsp:nvSpPr>
      <dsp:spPr>
        <a:xfrm>
          <a:off x="0" y="174068"/>
          <a:ext cx="8620018" cy="0"/>
        </a:xfrm>
        <a:prstGeom prst="line">
          <a:avLst/>
        </a:prstGeom>
        <a:gradFill rotWithShape="0">
          <a:gsLst>
            <a:gs pos="0">
              <a:schemeClr val="accent5">
                <a:hueOff val="0"/>
                <a:satOff val="0"/>
                <a:lumOff val="0"/>
                <a:alphaOff val="0"/>
                <a:tint val="96000"/>
                <a:lumMod val="100000"/>
              </a:schemeClr>
            </a:gs>
            <a:gs pos="78000">
              <a:schemeClr val="accent5">
                <a:hueOff val="0"/>
                <a:satOff val="0"/>
                <a:lumOff val="0"/>
                <a:alphaOff val="0"/>
                <a:shade val="94000"/>
                <a:lumMod val="94000"/>
              </a:schemeClr>
            </a:gs>
          </a:gsLst>
          <a:lin ang="5400000" scaled="0"/>
        </a:gradFill>
        <a:ln w="12700" cap="rnd" cmpd="sng" algn="ctr">
          <a:solidFill>
            <a:schemeClr val="accent5">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CF4A8EF6-AA98-4220-B698-18C37494969E}">
      <dsp:nvSpPr>
        <dsp:cNvPr id="0" name=""/>
        <dsp:cNvSpPr/>
      </dsp:nvSpPr>
      <dsp:spPr>
        <a:xfrm>
          <a:off x="0" y="2080"/>
          <a:ext cx="8620018" cy="308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endParaRPr lang="en-US" sz="1400" kern="1200"/>
        </a:p>
      </dsp:txBody>
      <dsp:txXfrm>
        <a:off x="0" y="2080"/>
        <a:ext cx="8620018" cy="308282"/>
      </dsp:txXfrm>
    </dsp:sp>
    <dsp:sp modelId="{AA3906A1-09D3-4DCD-A517-2672E702C2A8}">
      <dsp:nvSpPr>
        <dsp:cNvPr id="0" name=""/>
        <dsp:cNvSpPr/>
      </dsp:nvSpPr>
      <dsp:spPr>
        <a:xfrm>
          <a:off x="0" y="310362"/>
          <a:ext cx="8620018" cy="0"/>
        </a:xfrm>
        <a:prstGeom prst="line">
          <a:avLst/>
        </a:prstGeom>
        <a:gradFill rotWithShape="0">
          <a:gsLst>
            <a:gs pos="0">
              <a:schemeClr val="accent5">
                <a:hueOff val="-163493"/>
                <a:satOff val="973"/>
                <a:lumOff val="392"/>
                <a:alphaOff val="0"/>
                <a:tint val="96000"/>
                <a:lumMod val="100000"/>
              </a:schemeClr>
            </a:gs>
            <a:gs pos="78000">
              <a:schemeClr val="accent5">
                <a:hueOff val="-163493"/>
                <a:satOff val="973"/>
                <a:lumOff val="392"/>
                <a:alphaOff val="0"/>
                <a:shade val="94000"/>
                <a:lumMod val="94000"/>
              </a:schemeClr>
            </a:gs>
          </a:gsLst>
          <a:lin ang="5400000" scaled="0"/>
        </a:gradFill>
        <a:ln w="12700" cap="rnd" cmpd="sng" algn="ctr">
          <a:solidFill>
            <a:schemeClr val="accent5">
              <a:hueOff val="-163493"/>
              <a:satOff val="973"/>
              <a:lumOff val="392"/>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3FA2078-9750-4070-9765-35214818CB19}">
      <dsp:nvSpPr>
        <dsp:cNvPr id="0" name=""/>
        <dsp:cNvSpPr/>
      </dsp:nvSpPr>
      <dsp:spPr>
        <a:xfrm>
          <a:off x="0" y="310362"/>
          <a:ext cx="8620018" cy="308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endParaRPr lang="en-US" sz="1400" kern="1200"/>
        </a:p>
      </dsp:txBody>
      <dsp:txXfrm>
        <a:off x="0" y="310362"/>
        <a:ext cx="8620018" cy="308282"/>
      </dsp:txXfrm>
    </dsp:sp>
    <dsp:sp modelId="{B94F1C58-ED04-4800-BB36-4DD195E3FC66}">
      <dsp:nvSpPr>
        <dsp:cNvPr id="0" name=""/>
        <dsp:cNvSpPr/>
      </dsp:nvSpPr>
      <dsp:spPr>
        <a:xfrm>
          <a:off x="0" y="618644"/>
          <a:ext cx="8620018" cy="0"/>
        </a:xfrm>
        <a:prstGeom prst="line">
          <a:avLst/>
        </a:prstGeom>
        <a:gradFill rotWithShape="0">
          <a:gsLst>
            <a:gs pos="0">
              <a:schemeClr val="accent5">
                <a:hueOff val="-326986"/>
                <a:satOff val="1945"/>
                <a:lumOff val="784"/>
                <a:alphaOff val="0"/>
                <a:tint val="96000"/>
                <a:lumMod val="100000"/>
              </a:schemeClr>
            </a:gs>
            <a:gs pos="78000">
              <a:schemeClr val="accent5">
                <a:hueOff val="-326986"/>
                <a:satOff val="1945"/>
                <a:lumOff val="784"/>
                <a:alphaOff val="0"/>
                <a:shade val="94000"/>
                <a:lumMod val="94000"/>
              </a:schemeClr>
            </a:gs>
          </a:gsLst>
          <a:lin ang="5400000" scaled="0"/>
        </a:gradFill>
        <a:ln w="12700" cap="rnd" cmpd="sng" algn="ctr">
          <a:solidFill>
            <a:schemeClr val="accent5">
              <a:hueOff val="-326986"/>
              <a:satOff val="1945"/>
              <a:lumOff val="784"/>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4070BCA-23B3-4B76-994D-4C6BA464504D}">
      <dsp:nvSpPr>
        <dsp:cNvPr id="0" name=""/>
        <dsp:cNvSpPr/>
      </dsp:nvSpPr>
      <dsp:spPr>
        <a:xfrm>
          <a:off x="0" y="618644"/>
          <a:ext cx="8620018" cy="308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endParaRPr lang="en-US" sz="1400" kern="1200"/>
        </a:p>
      </dsp:txBody>
      <dsp:txXfrm>
        <a:off x="0" y="618644"/>
        <a:ext cx="8620018" cy="308282"/>
      </dsp:txXfrm>
    </dsp:sp>
    <dsp:sp modelId="{EF79B52D-73A8-4E73-B6F3-77624D2EB268}">
      <dsp:nvSpPr>
        <dsp:cNvPr id="0" name=""/>
        <dsp:cNvSpPr/>
      </dsp:nvSpPr>
      <dsp:spPr>
        <a:xfrm>
          <a:off x="0" y="926927"/>
          <a:ext cx="8620018" cy="0"/>
        </a:xfrm>
        <a:prstGeom prst="line">
          <a:avLst/>
        </a:prstGeom>
        <a:gradFill rotWithShape="0">
          <a:gsLst>
            <a:gs pos="0">
              <a:schemeClr val="accent5">
                <a:hueOff val="-490479"/>
                <a:satOff val="2918"/>
                <a:lumOff val="1176"/>
                <a:alphaOff val="0"/>
                <a:tint val="96000"/>
                <a:lumMod val="100000"/>
              </a:schemeClr>
            </a:gs>
            <a:gs pos="78000">
              <a:schemeClr val="accent5">
                <a:hueOff val="-490479"/>
                <a:satOff val="2918"/>
                <a:lumOff val="1176"/>
                <a:alphaOff val="0"/>
                <a:shade val="94000"/>
                <a:lumMod val="94000"/>
              </a:schemeClr>
            </a:gs>
          </a:gsLst>
          <a:lin ang="5400000" scaled="0"/>
        </a:gradFill>
        <a:ln w="12700" cap="rnd" cmpd="sng" algn="ctr">
          <a:solidFill>
            <a:schemeClr val="accent5">
              <a:hueOff val="-490479"/>
              <a:satOff val="2918"/>
              <a:lumOff val="1176"/>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99348D2-C9C9-4334-859B-3FF7BB12036A}">
      <dsp:nvSpPr>
        <dsp:cNvPr id="0" name=""/>
        <dsp:cNvSpPr/>
      </dsp:nvSpPr>
      <dsp:spPr>
        <a:xfrm>
          <a:off x="0" y="926927"/>
          <a:ext cx="8620018" cy="308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endParaRPr lang="en-US" sz="1400" kern="1200"/>
        </a:p>
      </dsp:txBody>
      <dsp:txXfrm>
        <a:off x="0" y="926927"/>
        <a:ext cx="8620018" cy="308282"/>
      </dsp:txXfrm>
    </dsp:sp>
    <dsp:sp modelId="{2DE65899-96DB-4844-B634-B20BB620DE26}">
      <dsp:nvSpPr>
        <dsp:cNvPr id="0" name=""/>
        <dsp:cNvSpPr/>
      </dsp:nvSpPr>
      <dsp:spPr>
        <a:xfrm>
          <a:off x="0" y="1235209"/>
          <a:ext cx="8620018" cy="0"/>
        </a:xfrm>
        <a:prstGeom prst="line">
          <a:avLst/>
        </a:prstGeom>
        <a:gradFill rotWithShape="0">
          <a:gsLst>
            <a:gs pos="0">
              <a:schemeClr val="accent5">
                <a:hueOff val="-653972"/>
                <a:satOff val="3891"/>
                <a:lumOff val="1568"/>
                <a:alphaOff val="0"/>
                <a:tint val="96000"/>
                <a:lumMod val="100000"/>
              </a:schemeClr>
            </a:gs>
            <a:gs pos="78000">
              <a:schemeClr val="accent5">
                <a:hueOff val="-653972"/>
                <a:satOff val="3891"/>
                <a:lumOff val="1568"/>
                <a:alphaOff val="0"/>
                <a:shade val="94000"/>
                <a:lumMod val="94000"/>
              </a:schemeClr>
            </a:gs>
          </a:gsLst>
          <a:lin ang="5400000" scaled="0"/>
        </a:gradFill>
        <a:ln w="12700" cap="rnd" cmpd="sng" algn="ctr">
          <a:solidFill>
            <a:schemeClr val="accent5">
              <a:hueOff val="-653972"/>
              <a:satOff val="3891"/>
              <a:lumOff val="1568"/>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BEF1CDB-D977-4C3A-897A-CA9900105B08}">
      <dsp:nvSpPr>
        <dsp:cNvPr id="0" name=""/>
        <dsp:cNvSpPr/>
      </dsp:nvSpPr>
      <dsp:spPr>
        <a:xfrm>
          <a:off x="0" y="1235209"/>
          <a:ext cx="8620018" cy="308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solidFill>
                <a:srgbClr val="00B050"/>
              </a:solidFill>
              <a:latin typeface="+mj-lt"/>
            </a:rPr>
            <a:t>Benefits of Using Excel at Sunrise Nursing Home</a:t>
          </a:r>
          <a:r>
            <a:rPr lang="en-GB" kern="1200"/>
            <a:t>·</a:t>
          </a:r>
          <a:endParaRPr lang="en-US" sz="1800" kern="1200">
            <a:solidFill>
              <a:srgbClr val="00B050"/>
            </a:solidFill>
            <a:latin typeface="+mj-lt"/>
          </a:endParaRPr>
        </a:p>
      </dsp:txBody>
      <dsp:txXfrm>
        <a:off x="0" y="1235209"/>
        <a:ext cx="8620018" cy="308282"/>
      </dsp:txXfrm>
    </dsp:sp>
    <dsp:sp modelId="{030557A9-84B4-446C-9010-09B605D29FAE}">
      <dsp:nvSpPr>
        <dsp:cNvPr id="0" name=""/>
        <dsp:cNvSpPr/>
      </dsp:nvSpPr>
      <dsp:spPr>
        <a:xfrm>
          <a:off x="0" y="1543491"/>
          <a:ext cx="8620018" cy="0"/>
        </a:xfrm>
        <a:prstGeom prst="line">
          <a:avLst/>
        </a:prstGeom>
        <a:gradFill rotWithShape="0">
          <a:gsLst>
            <a:gs pos="0">
              <a:schemeClr val="accent5">
                <a:hueOff val="-817465"/>
                <a:satOff val="4863"/>
                <a:lumOff val="1961"/>
                <a:alphaOff val="0"/>
                <a:tint val="96000"/>
                <a:lumMod val="100000"/>
              </a:schemeClr>
            </a:gs>
            <a:gs pos="78000">
              <a:schemeClr val="accent5">
                <a:hueOff val="-817465"/>
                <a:satOff val="4863"/>
                <a:lumOff val="1961"/>
                <a:alphaOff val="0"/>
                <a:shade val="94000"/>
                <a:lumMod val="94000"/>
              </a:schemeClr>
            </a:gs>
          </a:gsLst>
          <a:lin ang="5400000" scaled="0"/>
        </a:gradFill>
        <a:ln w="12700" cap="rnd" cmpd="sng" algn="ctr">
          <a:solidFill>
            <a:schemeClr val="accent5">
              <a:hueOff val="-817465"/>
              <a:satOff val="4863"/>
              <a:lumOff val="1961"/>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00804D19-B475-4572-A878-045FAAADD6DC}">
      <dsp:nvSpPr>
        <dsp:cNvPr id="0" name=""/>
        <dsp:cNvSpPr/>
      </dsp:nvSpPr>
      <dsp:spPr>
        <a:xfrm>
          <a:off x="0" y="1543491"/>
          <a:ext cx="8620018" cy="308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a:t>
          </a:r>
          <a:endParaRPr lang="en-US" sz="1400" kern="1200"/>
        </a:p>
      </dsp:txBody>
      <dsp:txXfrm>
        <a:off x="0" y="1543491"/>
        <a:ext cx="8620018" cy="308282"/>
      </dsp:txXfrm>
    </dsp:sp>
    <dsp:sp modelId="{919CFBD5-10B2-4CF0-8A42-2D8D4F95B124}">
      <dsp:nvSpPr>
        <dsp:cNvPr id="0" name=""/>
        <dsp:cNvSpPr/>
      </dsp:nvSpPr>
      <dsp:spPr>
        <a:xfrm>
          <a:off x="0" y="1851773"/>
          <a:ext cx="8620018" cy="0"/>
        </a:xfrm>
        <a:prstGeom prst="line">
          <a:avLst/>
        </a:prstGeom>
        <a:gradFill rotWithShape="0">
          <a:gsLst>
            <a:gs pos="0">
              <a:schemeClr val="accent5">
                <a:hueOff val="-980958"/>
                <a:satOff val="5836"/>
                <a:lumOff val="2353"/>
                <a:alphaOff val="0"/>
                <a:tint val="96000"/>
                <a:lumMod val="100000"/>
              </a:schemeClr>
            </a:gs>
            <a:gs pos="78000">
              <a:schemeClr val="accent5">
                <a:hueOff val="-980958"/>
                <a:satOff val="5836"/>
                <a:lumOff val="2353"/>
                <a:alphaOff val="0"/>
                <a:shade val="94000"/>
                <a:lumMod val="94000"/>
              </a:schemeClr>
            </a:gs>
          </a:gsLst>
          <a:lin ang="5400000" scaled="0"/>
        </a:gradFill>
        <a:ln w="12700" cap="rnd" cmpd="sng" algn="ctr">
          <a:solidFill>
            <a:schemeClr val="accent5">
              <a:hueOff val="-980958"/>
              <a:satOff val="5836"/>
              <a:lumOff val="2353"/>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FB9A266-F089-4B1F-996F-6583849DA356}">
      <dsp:nvSpPr>
        <dsp:cNvPr id="0" name=""/>
        <dsp:cNvSpPr/>
      </dsp:nvSpPr>
      <dsp:spPr>
        <a:xfrm>
          <a:off x="0" y="1851773"/>
          <a:ext cx="8620018" cy="308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 Familiarity and Accessibility – Widely known and integrated within Microsoft 365,</a:t>
          </a:r>
          <a:endParaRPr lang="en-US" sz="1400" kern="1200"/>
        </a:p>
      </dsp:txBody>
      <dsp:txXfrm>
        <a:off x="0" y="1851773"/>
        <a:ext cx="8620018" cy="308282"/>
      </dsp:txXfrm>
    </dsp:sp>
    <dsp:sp modelId="{20855C52-BE13-460E-A92C-F97B53230335}">
      <dsp:nvSpPr>
        <dsp:cNvPr id="0" name=""/>
        <dsp:cNvSpPr/>
      </dsp:nvSpPr>
      <dsp:spPr>
        <a:xfrm>
          <a:off x="0" y="2160055"/>
          <a:ext cx="8620018" cy="0"/>
        </a:xfrm>
        <a:prstGeom prst="line">
          <a:avLst/>
        </a:prstGeom>
        <a:gradFill rotWithShape="0">
          <a:gsLst>
            <a:gs pos="0">
              <a:schemeClr val="accent5">
                <a:hueOff val="-1144450"/>
                <a:satOff val="6809"/>
                <a:lumOff val="2745"/>
                <a:alphaOff val="0"/>
                <a:tint val="96000"/>
                <a:lumMod val="100000"/>
              </a:schemeClr>
            </a:gs>
            <a:gs pos="78000">
              <a:schemeClr val="accent5">
                <a:hueOff val="-1144450"/>
                <a:satOff val="6809"/>
                <a:lumOff val="2745"/>
                <a:alphaOff val="0"/>
                <a:shade val="94000"/>
                <a:lumMod val="94000"/>
              </a:schemeClr>
            </a:gs>
          </a:gsLst>
          <a:lin ang="5400000" scaled="0"/>
        </a:gradFill>
        <a:ln w="12700" cap="rnd" cmpd="sng" algn="ctr">
          <a:solidFill>
            <a:schemeClr val="accent5">
              <a:hueOff val="-1144450"/>
              <a:satOff val="6809"/>
              <a:lumOff val="2745"/>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D832D4EB-A845-47A5-B586-E28BF85205AA}">
      <dsp:nvSpPr>
        <dsp:cNvPr id="0" name=""/>
        <dsp:cNvSpPr/>
      </dsp:nvSpPr>
      <dsp:spPr>
        <a:xfrm>
          <a:off x="0" y="2160055"/>
          <a:ext cx="8620018" cy="308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making training simple and cost-effective.</a:t>
          </a:r>
          <a:endParaRPr lang="en-US" sz="1400" kern="1200"/>
        </a:p>
      </dsp:txBody>
      <dsp:txXfrm>
        <a:off x="0" y="2160055"/>
        <a:ext cx="8620018" cy="308282"/>
      </dsp:txXfrm>
    </dsp:sp>
    <dsp:sp modelId="{38127A11-9B3F-47D9-9900-F151B3717FD6}">
      <dsp:nvSpPr>
        <dsp:cNvPr id="0" name=""/>
        <dsp:cNvSpPr/>
      </dsp:nvSpPr>
      <dsp:spPr>
        <a:xfrm>
          <a:off x="0" y="2468337"/>
          <a:ext cx="8620018" cy="0"/>
        </a:xfrm>
        <a:prstGeom prst="line">
          <a:avLst/>
        </a:prstGeom>
        <a:gradFill rotWithShape="0">
          <a:gsLst>
            <a:gs pos="0">
              <a:schemeClr val="accent5">
                <a:hueOff val="-1307943"/>
                <a:satOff val="7781"/>
                <a:lumOff val="3137"/>
                <a:alphaOff val="0"/>
                <a:tint val="96000"/>
                <a:lumMod val="100000"/>
              </a:schemeClr>
            </a:gs>
            <a:gs pos="78000">
              <a:schemeClr val="accent5">
                <a:hueOff val="-1307943"/>
                <a:satOff val="7781"/>
                <a:lumOff val="3137"/>
                <a:alphaOff val="0"/>
                <a:shade val="94000"/>
                <a:lumMod val="94000"/>
              </a:schemeClr>
            </a:gs>
          </a:gsLst>
          <a:lin ang="5400000" scaled="0"/>
        </a:gradFill>
        <a:ln w="12700" cap="rnd" cmpd="sng" algn="ctr">
          <a:solidFill>
            <a:schemeClr val="accent5">
              <a:hueOff val="-1307943"/>
              <a:satOff val="7781"/>
              <a:lumOff val="3137"/>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E4E4C29B-C4B3-4C84-8208-B8BF6A6FED2B}">
      <dsp:nvSpPr>
        <dsp:cNvPr id="0" name=""/>
        <dsp:cNvSpPr/>
      </dsp:nvSpPr>
      <dsp:spPr>
        <a:xfrm>
          <a:off x="0" y="2468337"/>
          <a:ext cx="8620018" cy="308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 Data Visualization – Enables the creation of charts, graphs, and dashboards for</a:t>
          </a:r>
          <a:endParaRPr lang="en-US" sz="1400" kern="1200"/>
        </a:p>
      </dsp:txBody>
      <dsp:txXfrm>
        <a:off x="0" y="2468337"/>
        <a:ext cx="8620018" cy="308282"/>
      </dsp:txXfrm>
    </dsp:sp>
    <dsp:sp modelId="{5B88B902-936A-40BF-888F-EB05C1F021EC}">
      <dsp:nvSpPr>
        <dsp:cNvPr id="0" name=""/>
        <dsp:cNvSpPr/>
      </dsp:nvSpPr>
      <dsp:spPr>
        <a:xfrm>
          <a:off x="0" y="2776619"/>
          <a:ext cx="8620018" cy="0"/>
        </a:xfrm>
        <a:prstGeom prst="line">
          <a:avLst/>
        </a:prstGeom>
        <a:gradFill rotWithShape="0">
          <a:gsLst>
            <a:gs pos="0">
              <a:schemeClr val="accent5">
                <a:hueOff val="-1471436"/>
                <a:satOff val="8754"/>
                <a:lumOff val="3529"/>
                <a:alphaOff val="0"/>
                <a:tint val="96000"/>
                <a:lumMod val="100000"/>
              </a:schemeClr>
            </a:gs>
            <a:gs pos="78000">
              <a:schemeClr val="accent5">
                <a:hueOff val="-1471436"/>
                <a:satOff val="8754"/>
                <a:lumOff val="3529"/>
                <a:alphaOff val="0"/>
                <a:shade val="94000"/>
                <a:lumMod val="94000"/>
              </a:schemeClr>
            </a:gs>
          </a:gsLst>
          <a:lin ang="5400000" scaled="0"/>
        </a:gradFill>
        <a:ln w="12700" cap="rnd" cmpd="sng" algn="ctr">
          <a:solidFill>
            <a:schemeClr val="accent5">
              <a:hueOff val="-1471436"/>
              <a:satOff val="8754"/>
              <a:lumOff val="3529"/>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E28574AB-3279-48A9-8993-BC36865E7CD4}">
      <dsp:nvSpPr>
        <dsp:cNvPr id="0" name=""/>
        <dsp:cNvSpPr/>
      </dsp:nvSpPr>
      <dsp:spPr>
        <a:xfrm>
          <a:off x="0" y="2776619"/>
          <a:ext cx="8620018" cy="308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management reporting and decision-making.</a:t>
          </a:r>
          <a:endParaRPr lang="en-US" sz="1400" kern="1200"/>
        </a:p>
      </dsp:txBody>
      <dsp:txXfrm>
        <a:off x="0" y="2776619"/>
        <a:ext cx="8620018" cy="308282"/>
      </dsp:txXfrm>
    </dsp:sp>
    <dsp:sp modelId="{CF13FA01-D783-445B-BD9B-C8F2AD8BF0E2}">
      <dsp:nvSpPr>
        <dsp:cNvPr id="0" name=""/>
        <dsp:cNvSpPr/>
      </dsp:nvSpPr>
      <dsp:spPr>
        <a:xfrm>
          <a:off x="0" y="3084901"/>
          <a:ext cx="8620018" cy="0"/>
        </a:xfrm>
        <a:prstGeom prst="line">
          <a:avLst/>
        </a:prstGeom>
        <a:gradFill rotWithShape="0">
          <a:gsLst>
            <a:gs pos="0">
              <a:schemeClr val="accent5">
                <a:hueOff val="-1634929"/>
                <a:satOff val="9727"/>
                <a:lumOff val="3921"/>
                <a:alphaOff val="0"/>
                <a:tint val="96000"/>
                <a:lumMod val="100000"/>
              </a:schemeClr>
            </a:gs>
            <a:gs pos="78000">
              <a:schemeClr val="accent5">
                <a:hueOff val="-1634929"/>
                <a:satOff val="9727"/>
                <a:lumOff val="3921"/>
                <a:alphaOff val="0"/>
                <a:shade val="94000"/>
                <a:lumMod val="94000"/>
              </a:schemeClr>
            </a:gs>
          </a:gsLst>
          <a:lin ang="5400000" scaled="0"/>
        </a:gradFill>
        <a:ln w="12700" cap="rnd" cmpd="sng" algn="ctr">
          <a:solidFill>
            <a:schemeClr val="accent5">
              <a:hueOff val="-1634929"/>
              <a:satOff val="9727"/>
              <a:lumOff val="3921"/>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F47E6272-D275-4038-B857-9B78C52FF058}">
      <dsp:nvSpPr>
        <dsp:cNvPr id="0" name=""/>
        <dsp:cNvSpPr/>
      </dsp:nvSpPr>
      <dsp:spPr>
        <a:xfrm>
          <a:off x="0" y="3084901"/>
          <a:ext cx="8620018" cy="308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 Automation and Dynamic Updates – Modern Excel features such as Power Query allow</a:t>
          </a:r>
          <a:endParaRPr lang="en-US" sz="1400" kern="1200"/>
        </a:p>
      </dsp:txBody>
      <dsp:txXfrm>
        <a:off x="0" y="3084901"/>
        <a:ext cx="8620018" cy="308282"/>
      </dsp:txXfrm>
    </dsp:sp>
    <dsp:sp modelId="{A46B3D4A-D0C1-4E1F-8EB0-2FDD701B197F}">
      <dsp:nvSpPr>
        <dsp:cNvPr id="0" name=""/>
        <dsp:cNvSpPr/>
      </dsp:nvSpPr>
      <dsp:spPr>
        <a:xfrm>
          <a:off x="0" y="3393183"/>
          <a:ext cx="8620018" cy="0"/>
        </a:xfrm>
        <a:prstGeom prst="line">
          <a:avLst/>
        </a:prstGeom>
        <a:gradFill rotWithShape="0">
          <a:gsLst>
            <a:gs pos="0">
              <a:schemeClr val="accent5">
                <a:hueOff val="-1798422"/>
                <a:satOff val="10700"/>
                <a:lumOff val="4313"/>
                <a:alphaOff val="0"/>
                <a:tint val="96000"/>
                <a:lumMod val="100000"/>
              </a:schemeClr>
            </a:gs>
            <a:gs pos="78000">
              <a:schemeClr val="accent5">
                <a:hueOff val="-1798422"/>
                <a:satOff val="10700"/>
                <a:lumOff val="4313"/>
                <a:alphaOff val="0"/>
                <a:shade val="94000"/>
                <a:lumMod val="94000"/>
              </a:schemeClr>
            </a:gs>
          </a:gsLst>
          <a:lin ang="5400000" scaled="0"/>
        </a:gradFill>
        <a:ln w="12700" cap="rnd" cmpd="sng" algn="ctr">
          <a:solidFill>
            <a:schemeClr val="accent5">
              <a:hueOff val="-1798422"/>
              <a:satOff val="10700"/>
              <a:lumOff val="4313"/>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20F96B86-F9BD-4EA0-9682-C3C24B1463A2}">
      <dsp:nvSpPr>
        <dsp:cNvPr id="0" name=""/>
        <dsp:cNvSpPr/>
      </dsp:nvSpPr>
      <dsp:spPr>
        <a:xfrm>
          <a:off x="0" y="3393183"/>
          <a:ext cx="8620018" cy="308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automatic</a:t>
          </a:r>
          <a:r>
            <a:rPr lang="en-GB" sz="1200" kern="1200"/>
            <a:t> updates of data sources, reducing manual workload.</a:t>
          </a:r>
          <a:endParaRPr lang="en-US" sz="1200" kern="1200"/>
        </a:p>
      </dsp:txBody>
      <dsp:txXfrm>
        <a:off x="0" y="3393183"/>
        <a:ext cx="8620018" cy="308282"/>
      </dsp:txXfrm>
    </dsp:sp>
    <dsp:sp modelId="{B18D48D3-D93F-4806-AED7-358E420316B5}">
      <dsp:nvSpPr>
        <dsp:cNvPr id="0" name=""/>
        <dsp:cNvSpPr/>
      </dsp:nvSpPr>
      <dsp:spPr>
        <a:xfrm>
          <a:off x="0" y="3701465"/>
          <a:ext cx="8620018" cy="0"/>
        </a:xfrm>
        <a:prstGeom prst="line">
          <a:avLst/>
        </a:prstGeom>
        <a:gradFill rotWithShape="0">
          <a:gsLst>
            <a:gs pos="0">
              <a:schemeClr val="accent5">
                <a:hueOff val="-1961915"/>
                <a:satOff val="11672"/>
                <a:lumOff val="4705"/>
                <a:alphaOff val="0"/>
                <a:tint val="96000"/>
                <a:lumMod val="100000"/>
              </a:schemeClr>
            </a:gs>
            <a:gs pos="78000">
              <a:schemeClr val="accent5">
                <a:hueOff val="-1961915"/>
                <a:satOff val="11672"/>
                <a:lumOff val="4705"/>
                <a:alphaOff val="0"/>
                <a:shade val="94000"/>
                <a:lumMod val="94000"/>
              </a:schemeClr>
            </a:gs>
          </a:gsLst>
          <a:lin ang="5400000" scaled="0"/>
        </a:gradFill>
        <a:ln w="12700" cap="rnd" cmpd="sng" algn="ctr">
          <a:solidFill>
            <a:schemeClr val="accent5">
              <a:hueOff val="-1961915"/>
              <a:satOff val="11672"/>
              <a:lumOff val="4705"/>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68CFC3F-01D8-429D-8FF3-F4A2C1652FD0}">
      <dsp:nvSpPr>
        <dsp:cNvPr id="0" name=""/>
        <dsp:cNvSpPr/>
      </dsp:nvSpPr>
      <dsp:spPr>
        <a:xfrm>
          <a:off x="0" y="3701465"/>
          <a:ext cx="8620018" cy="308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 Collaboration and Cloud Access – Staff can collaborate in real-time on shared</a:t>
          </a:r>
          <a:endParaRPr lang="en-US" sz="1400" kern="1200"/>
        </a:p>
      </dsp:txBody>
      <dsp:txXfrm>
        <a:off x="0" y="3701465"/>
        <a:ext cx="8620018" cy="308282"/>
      </dsp:txXfrm>
    </dsp:sp>
    <dsp:sp modelId="{1F65C485-C6D2-4F3D-8EF1-1492C425C463}">
      <dsp:nvSpPr>
        <dsp:cNvPr id="0" name=""/>
        <dsp:cNvSpPr/>
      </dsp:nvSpPr>
      <dsp:spPr>
        <a:xfrm>
          <a:off x="0" y="4009747"/>
          <a:ext cx="8620018" cy="0"/>
        </a:xfrm>
        <a:prstGeom prst="line">
          <a:avLst/>
        </a:prstGeom>
        <a:gradFill rotWithShape="0">
          <a:gsLst>
            <a:gs pos="0">
              <a:schemeClr val="accent5">
                <a:hueOff val="-2125408"/>
                <a:satOff val="12645"/>
                <a:lumOff val="5098"/>
                <a:alphaOff val="0"/>
                <a:tint val="96000"/>
                <a:lumMod val="100000"/>
              </a:schemeClr>
            </a:gs>
            <a:gs pos="78000">
              <a:schemeClr val="accent5">
                <a:hueOff val="-2125408"/>
                <a:satOff val="12645"/>
                <a:lumOff val="5098"/>
                <a:alphaOff val="0"/>
                <a:shade val="94000"/>
                <a:lumMod val="94000"/>
              </a:schemeClr>
            </a:gs>
          </a:gsLst>
          <a:lin ang="5400000" scaled="0"/>
        </a:gradFill>
        <a:ln w="12700" cap="rnd" cmpd="sng" algn="ctr">
          <a:solidFill>
            <a:schemeClr val="accent5">
              <a:hueOff val="-2125408"/>
              <a:satOff val="12645"/>
              <a:lumOff val="5098"/>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AA692CBF-7125-4B16-86D2-9E3C8AF8CD53}">
      <dsp:nvSpPr>
        <dsp:cNvPr id="0" name=""/>
        <dsp:cNvSpPr/>
      </dsp:nvSpPr>
      <dsp:spPr>
        <a:xfrm>
          <a:off x="0" y="4009747"/>
          <a:ext cx="8620018" cy="308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spreadsheets through Microsoft 365, improving accuracy and teamwork.</a:t>
          </a:r>
          <a:endParaRPr lang="en-US" sz="1400" kern="1200"/>
        </a:p>
      </dsp:txBody>
      <dsp:txXfrm>
        <a:off x="0" y="4009747"/>
        <a:ext cx="8620018" cy="308282"/>
      </dsp:txXfrm>
    </dsp:sp>
    <dsp:sp modelId="{689079C0-4075-4AC8-86A5-F7F38F3963FC}">
      <dsp:nvSpPr>
        <dsp:cNvPr id="0" name=""/>
        <dsp:cNvSpPr/>
      </dsp:nvSpPr>
      <dsp:spPr>
        <a:xfrm>
          <a:off x="0" y="4318029"/>
          <a:ext cx="8620018" cy="0"/>
        </a:xfrm>
        <a:prstGeom prst="line">
          <a:avLst/>
        </a:prstGeom>
        <a:gradFill rotWithShape="0">
          <a:gsLst>
            <a:gs pos="0">
              <a:schemeClr val="accent5">
                <a:hueOff val="-2288901"/>
                <a:satOff val="13618"/>
                <a:lumOff val="5490"/>
                <a:alphaOff val="0"/>
                <a:tint val="96000"/>
                <a:lumMod val="100000"/>
              </a:schemeClr>
            </a:gs>
            <a:gs pos="78000">
              <a:schemeClr val="accent5">
                <a:hueOff val="-2288901"/>
                <a:satOff val="13618"/>
                <a:lumOff val="5490"/>
                <a:alphaOff val="0"/>
                <a:shade val="94000"/>
                <a:lumMod val="94000"/>
              </a:schemeClr>
            </a:gs>
          </a:gsLst>
          <a:lin ang="5400000" scaled="0"/>
        </a:gradFill>
        <a:ln w="12700" cap="rnd" cmpd="sng" algn="ctr">
          <a:solidFill>
            <a:schemeClr val="accent5">
              <a:hueOff val="-2288901"/>
              <a:satOff val="13618"/>
              <a:lumOff val="549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3EDF26A4-5732-48D0-8CED-37398F2073D2}">
      <dsp:nvSpPr>
        <dsp:cNvPr id="0" name=""/>
        <dsp:cNvSpPr/>
      </dsp:nvSpPr>
      <dsp:spPr>
        <a:xfrm>
          <a:off x="0" y="4318029"/>
          <a:ext cx="8620018" cy="308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Overall, Excel contributes to efficient record management, improved reporting, and better</a:t>
          </a:r>
          <a:endParaRPr lang="en-US" sz="1400" kern="1200"/>
        </a:p>
      </dsp:txBody>
      <dsp:txXfrm>
        <a:off x="0" y="4318029"/>
        <a:ext cx="8620018" cy="308282"/>
      </dsp:txXfrm>
    </dsp:sp>
    <dsp:sp modelId="{2C45110A-CBD9-4F1C-9F51-7D33709E60B4}">
      <dsp:nvSpPr>
        <dsp:cNvPr id="0" name=""/>
        <dsp:cNvSpPr/>
      </dsp:nvSpPr>
      <dsp:spPr>
        <a:xfrm>
          <a:off x="0" y="4990382"/>
          <a:ext cx="8620018" cy="0"/>
        </a:xfrm>
        <a:prstGeom prst="line">
          <a:avLst/>
        </a:prstGeom>
        <a:gradFill rotWithShape="0">
          <a:gsLst>
            <a:gs pos="0">
              <a:schemeClr val="accent5">
                <a:hueOff val="-2452394"/>
                <a:satOff val="14590"/>
                <a:lumOff val="5882"/>
                <a:alphaOff val="0"/>
                <a:tint val="96000"/>
                <a:lumMod val="100000"/>
              </a:schemeClr>
            </a:gs>
            <a:gs pos="78000">
              <a:schemeClr val="accent5">
                <a:hueOff val="-2452394"/>
                <a:satOff val="14590"/>
                <a:lumOff val="5882"/>
                <a:alphaOff val="0"/>
                <a:shade val="94000"/>
                <a:lumMod val="94000"/>
              </a:schemeClr>
            </a:gs>
          </a:gsLst>
          <a:lin ang="5400000" scaled="0"/>
        </a:gradFill>
        <a:ln w="12700" cap="rnd" cmpd="sng" algn="ctr">
          <a:solidFill>
            <a:schemeClr val="accent5">
              <a:hueOff val="-2452394"/>
              <a:satOff val="14590"/>
              <a:lumOff val="5882"/>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7AC59CB9-305E-4C3F-9203-5D5D0C2FC762}">
      <dsp:nvSpPr>
        <dsp:cNvPr id="0" name=""/>
        <dsp:cNvSpPr/>
      </dsp:nvSpPr>
      <dsp:spPr>
        <a:xfrm>
          <a:off x="0" y="4626312"/>
          <a:ext cx="8620018" cy="308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decision-making, supporting Sunrise Nursing Home’s goal of delivering high-quality </a:t>
          </a:r>
          <a:r>
            <a:rPr lang="en-GB" sz="1800" kern="1200"/>
            <a:t>care</a:t>
          </a:r>
          <a:r>
            <a:rPr lang="en-GB" sz="1200" kern="1200"/>
            <a:t>.</a:t>
          </a:r>
          <a:endParaRPr lang="en-US" sz="1200" kern="1200"/>
        </a:p>
      </dsp:txBody>
      <dsp:txXfrm>
        <a:off x="0" y="4626312"/>
        <a:ext cx="8620018" cy="308282"/>
      </dsp:txXfrm>
    </dsp:sp>
    <dsp:sp modelId="{2D47E12D-A00D-4A0A-9723-B865A943B9BB}">
      <dsp:nvSpPr>
        <dsp:cNvPr id="0" name=""/>
        <dsp:cNvSpPr/>
      </dsp:nvSpPr>
      <dsp:spPr>
        <a:xfrm>
          <a:off x="0" y="4934594"/>
          <a:ext cx="8620018" cy="0"/>
        </a:xfrm>
        <a:prstGeom prst="line">
          <a:avLst/>
        </a:prstGeom>
        <a:gradFill rotWithShape="0">
          <a:gsLst>
            <a:gs pos="0">
              <a:schemeClr val="accent5">
                <a:hueOff val="-2615887"/>
                <a:satOff val="15563"/>
                <a:lumOff val="6274"/>
                <a:alphaOff val="0"/>
                <a:tint val="96000"/>
                <a:lumMod val="100000"/>
              </a:schemeClr>
            </a:gs>
            <a:gs pos="78000">
              <a:schemeClr val="accent5">
                <a:hueOff val="-2615887"/>
                <a:satOff val="15563"/>
                <a:lumOff val="6274"/>
                <a:alphaOff val="0"/>
                <a:shade val="94000"/>
                <a:lumMod val="94000"/>
              </a:schemeClr>
            </a:gs>
          </a:gsLst>
          <a:lin ang="5400000" scaled="0"/>
        </a:gradFill>
        <a:ln w="12700" cap="rnd" cmpd="sng" algn="ctr">
          <a:solidFill>
            <a:schemeClr val="accent5">
              <a:hueOff val="-2615887"/>
              <a:satOff val="15563"/>
              <a:lumOff val="6274"/>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51A3703E-C63C-41E0-A76E-10AC2403A45C}">
      <dsp:nvSpPr>
        <dsp:cNvPr id="0" name=""/>
        <dsp:cNvSpPr/>
      </dsp:nvSpPr>
      <dsp:spPr>
        <a:xfrm>
          <a:off x="0" y="4934594"/>
          <a:ext cx="8620018" cy="3082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a:t>
          </a:r>
          <a:endParaRPr lang="en-US" sz="1400" kern="1200"/>
        </a:p>
      </dsp:txBody>
      <dsp:txXfrm>
        <a:off x="0" y="4934594"/>
        <a:ext cx="8620018" cy="3082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0E5551-9220-4A00-BA46-402E5E04394A}">
      <dsp:nvSpPr>
        <dsp:cNvPr id="0" name=""/>
        <dsp:cNvSpPr/>
      </dsp:nvSpPr>
      <dsp:spPr>
        <a:xfrm>
          <a:off x="0" y="293365"/>
          <a:ext cx="9912878" cy="1316250"/>
        </a:xfrm>
        <a:prstGeom prst="round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Limitations and Disadvantages of Excel</a:t>
          </a:r>
        </a:p>
      </dsp:txBody>
      <dsp:txXfrm>
        <a:off x="64254" y="357619"/>
        <a:ext cx="9784370" cy="1187742"/>
      </dsp:txXfrm>
    </dsp:sp>
    <dsp:sp modelId="{0DDFA611-F0F6-48A6-945B-BC22EDC2D972}">
      <dsp:nvSpPr>
        <dsp:cNvPr id="0" name=""/>
        <dsp:cNvSpPr/>
      </dsp:nvSpPr>
      <dsp:spPr>
        <a:xfrm>
          <a:off x="0" y="1609615"/>
          <a:ext cx="9912878" cy="26392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14734" tIns="31750" rIns="177800" bIns="31750" numCol="1" spcCol="1270" anchor="t" anchorCtr="0">
          <a:noAutofit/>
        </a:bodyPr>
        <a:lstStyle/>
        <a:p>
          <a:pPr marL="228600" lvl="1" indent="-228600" algn="l" defTabSz="889000">
            <a:lnSpc>
              <a:spcPct val="90000"/>
            </a:lnSpc>
            <a:spcBef>
              <a:spcPct val="0"/>
            </a:spcBef>
            <a:spcAft>
              <a:spcPct val="20000"/>
            </a:spcAft>
            <a:buChar char="•"/>
          </a:pPr>
          <a:r>
            <a:rPr lang="en-US" sz="2000" kern="1200"/>
            <a:t>Human Error – Manual data entry and formula mistakes can lead to inaccuracies.</a:t>
          </a:r>
        </a:p>
        <a:p>
          <a:pPr marL="228600" lvl="1" indent="-228600" algn="l" defTabSz="889000">
            <a:lnSpc>
              <a:spcPct val="90000"/>
            </a:lnSpc>
            <a:spcBef>
              <a:spcPct val="0"/>
            </a:spcBef>
            <a:spcAft>
              <a:spcPct val="20000"/>
            </a:spcAft>
            <a:buChar char="•"/>
          </a:pPr>
          <a:r>
            <a:rPr lang="en-US" sz="2000" kern="1200"/>
            <a:t>Limited Security and Version Control – Spreadsheets can be altered unintentionally, and changes may not always be tracked efficiently.</a:t>
          </a:r>
        </a:p>
        <a:p>
          <a:pPr marL="228600" lvl="1" indent="-228600" algn="l" defTabSz="889000">
            <a:lnSpc>
              <a:spcPct val="90000"/>
            </a:lnSpc>
            <a:spcBef>
              <a:spcPct val="0"/>
            </a:spcBef>
            <a:spcAft>
              <a:spcPct val="20000"/>
            </a:spcAft>
            <a:buChar char="•"/>
          </a:pPr>
          <a:r>
            <a:rPr lang="en-US" sz="2000" kern="1200"/>
            <a:t>Maintenance Challenges – Complex spreadsheets and macros may become difficult to manage or update over time.</a:t>
          </a:r>
        </a:p>
        <a:p>
          <a:pPr marL="228600" lvl="1" indent="-228600" algn="l" defTabSz="889000">
            <a:lnSpc>
              <a:spcPct val="90000"/>
            </a:lnSpc>
            <a:spcBef>
              <a:spcPct val="0"/>
            </a:spcBef>
            <a:spcAft>
              <a:spcPct val="20000"/>
            </a:spcAft>
            <a:buChar char="•"/>
          </a:pPr>
          <a:r>
            <a:rPr lang="en-US" sz="2000" kern="1200"/>
            <a:t>Limited Scalability – Excel is less effective for managing large datasets or performing real-time analytics compared to specialized database or business intelligence tools.</a:t>
          </a:r>
        </a:p>
      </dsp:txBody>
      <dsp:txXfrm>
        <a:off x="0" y="1609615"/>
        <a:ext cx="9912878" cy="2639250"/>
      </dsp:txXfrm>
    </dsp:sp>
    <dsp:sp modelId="{A5CA8CB0-397E-46A4-AE8F-E303B2050399}">
      <dsp:nvSpPr>
        <dsp:cNvPr id="0" name=""/>
        <dsp:cNvSpPr/>
      </dsp:nvSpPr>
      <dsp:spPr>
        <a:xfrm>
          <a:off x="0" y="4248866"/>
          <a:ext cx="9912878" cy="1316250"/>
        </a:xfrm>
        <a:prstGeom prst="roundRect">
          <a:avLst/>
        </a:prstGeom>
        <a:solidFill>
          <a:schemeClr val="accent5">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These issues can impact the reliability and scalability of Excel for large or complex tasks, suggesting the need for ongoing training and integration with more advanced systems when appropriate.</a:t>
          </a:r>
        </a:p>
      </dsp:txBody>
      <dsp:txXfrm>
        <a:off x="64254" y="4313120"/>
        <a:ext cx="9784370" cy="118774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75F153-83E7-4F9A-9141-BFEEF2AA8140}">
      <dsp:nvSpPr>
        <dsp:cNvPr id="0" name=""/>
        <dsp:cNvSpPr/>
      </dsp:nvSpPr>
      <dsp:spPr>
        <a:xfrm>
          <a:off x="0" y="627"/>
          <a:ext cx="7096152" cy="0"/>
        </a:xfrm>
        <a:prstGeom prst="line">
          <a:avLst/>
        </a:prstGeom>
        <a:gradFill rotWithShape="0">
          <a:gsLst>
            <a:gs pos="0">
              <a:schemeClr val="accent2">
                <a:hueOff val="0"/>
                <a:satOff val="0"/>
                <a:lumOff val="0"/>
                <a:alphaOff val="0"/>
                <a:tint val="96000"/>
                <a:lumMod val="100000"/>
              </a:schemeClr>
            </a:gs>
            <a:gs pos="78000">
              <a:schemeClr val="accent2">
                <a:hueOff val="0"/>
                <a:satOff val="0"/>
                <a:lumOff val="0"/>
                <a:alphaOff val="0"/>
                <a:shade val="94000"/>
                <a:lumMod val="94000"/>
              </a:schemeClr>
            </a:gs>
          </a:gsLst>
          <a:lin ang="5400000" scaled="0"/>
        </a:gradFill>
        <a:ln w="12700" cap="rnd" cmpd="sng" algn="ctr">
          <a:solidFill>
            <a:schemeClr val="accent2">
              <a:hueOff val="0"/>
              <a:satOff val="0"/>
              <a:lumOff val="0"/>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20061EF7-6C0A-4607-AE14-7E1649611414}">
      <dsp:nvSpPr>
        <dsp:cNvPr id="0" name=""/>
        <dsp:cNvSpPr/>
      </dsp:nvSpPr>
      <dsp:spPr>
        <a:xfrm>
          <a:off x="0" y="627"/>
          <a:ext cx="7096152" cy="1027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Limited digital literacy greatly impacts among staff in Sunrise Care Home if not properly address such as;</a:t>
          </a:r>
          <a:endParaRPr lang="en-US" sz="1800" kern="1200"/>
        </a:p>
      </dsp:txBody>
      <dsp:txXfrm>
        <a:off x="0" y="627"/>
        <a:ext cx="7096152" cy="1027858"/>
      </dsp:txXfrm>
    </dsp:sp>
    <dsp:sp modelId="{42282017-88F8-4E15-A53E-BF499657B5B4}">
      <dsp:nvSpPr>
        <dsp:cNvPr id="0" name=""/>
        <dsp:cNvSpPr/>
      </dsp:nvSpPr>
      <dsp:spPr>
        <a:xfrm>
          <a:off x="0" y="1028486"/>
          <a:ext cx="7096152" cy="0"/>
        </a:xfrm>
        <a:prstGeom prst="line">
          <a:avLst/>
        </a:prstGeom>
        <a:gradFill rotWithShape="0">
          <a:gsLst>
            <a:gs pos="0">
              <a:schemeClr val="accent2">
                <a:hueOff val="-678113"/>
                <a:satOff val="-414"/>
                <a:lumOff val="1618"/>
                <a:alphaOff val="0"/>
                <a:tint val="96000"/>
                <a:lumMod val="100000"/>
              </a:schemeClr>
            </a:gs>
            <a:gs pos="78000">
              <a:schemeClr val="accent2">
                <a:hueOff val="-678113"/>
                <a:satOff val="-414"/>
                <a:lumOff val="1618"/>
                <a:alphaOff val="0"/>
                <a:shade val="94000"/>
                <a:lumMod val="94000"/>
              </a:schemeClr>
            </a:gs>
          </a:gsLst>
          <a:lin ang="5400000" scaled="0"/>
        </a:gradFill>
        <a:ln w="12700" cap="rnd" cmpd="sng" algn="ctr">
          <a:solidFill>
            <a:schemeClr val="accent2">
              <a:hueOff val="-678113"/>
              <a:satOff val="-414"/>
              <a:lumOff val="1618"/>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6AABD8FC-892C-4FC6-AA85-720BF328F3C5}">
      <dsp:nvSpPr>
        <dsp:cNvPr id="0" name=""/>
        <dsp:cNvSpPr/>
      </dsp:nvSpPr>
      <dsp:spPr>
        <a:xfrm>
          <a:off x="0" y="1028486"/>
          <a:ext cx="7096152" cy="1027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a:t>Hinder Communication and coordination – Lack of digital skill can hinder collaboration and coordination within care homes</a:t>
          </a:r>
        </a:p>
      </dsp:txBody>
      <dsp:txXfrm>
        <a:off x="0" y="1028486"/>
        <a:ext cx="7096152" cy="1027858"/>
      </dsp:txXfrm>
    </dsp:sp>
    <dsp:sp modelId="{8C929D41-49B0-434D-9233-CB78D1E1D6CC}">
      <dsp:nvSpPr>
        <dsp:cNvPr id="0" name=""/>
        <dsp:cNvSpPr/>
      </dsp:nvSpPr>
      <dsp:spPr>
        <a:xfrm>
          <a:off x="0" y="2056345"/>
          <a:ext cx="7096152" cy="0"/>
        </a:xfrm>
        <a:prstGeom prst="line">
          <a:avLst/>
        </a:prstGeom>
        <a:gradFill rotWithShape="0">
          <a:gsLst>
            <a:gs pos="0">
              <a:schemeClr val="accent2">
                <a:hueOff val="-1356225"/>
                <a:satOff val="-828"/>
                <a:lumOff val="3235"/>
                <a:alphaOff val="0"/>
                <a:tint val="96000"/>
                <a:lumMod val="100000"/>
              </a:schemeClr>
            </a:gs>
            <a:gs pos="78000">
              <a:schemeClr val="accent2">
                <a:hueOff val="-1356225"/>
                <a:satOff val="-828"/>
                <a:lumOff val="3235"/>
                <a:alphaOff val="0"/>
                <a:shade val="94000"/>
                <a:lumMod val="94000"/>
              </a:schemeClr>
            </a:gs>
          </a:gsLst>
          <a:lin ang="5400000" scaled="0"/>
        </a:gradFill>
        <a:ln w="12700" cap="rnd" cmpd="sng" algn="ctr">
          <a:solidFill>
            <a:schemeClr val="accent2">
              <a:hueOff val="-1356225"/>
              <a:satOff val="-828"/>
              <a:lumOff val="3235"/>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40D2C8E5-6307-4207-A0A1-1E26508E55A2}">
      <dsp:nvSpPr>
        <dsp:cNvPr id="0" name=""/>
        <dsp:cNvSpPr/>
      </dsp:nvSpPr>
      <dsp:spPr>
        <a:xfrm>
          <a:off x="0" y="2056345"/>
          <a:ext cx="7096152" cy="1027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US" sz="1800" b="1" kern="1200"/>
            <a:t>Compromised Patient Safety and Quality of Care-</a:t>
          </a:r>
        </a:p>
        <a:p>
          <a:pPr marL="0" lvl="0" indent="0" algn="l" defTabSz="800100">
            <a:lnSpc>
              <a:spcPct val="90000"/>
            </a:lnSpc>
            <a:spcBef>
              <a:spcPct val="0"/>
            </a:spcBef>
            <a:spcAft>
              <a:spcPct val="35000"/>
            </a:spcAft>
            <a:buNone/>
          </a:pPr>
          <a:r>
            <a:rPr lang="en-US" sz="1800" b="1" kern="1200"/>
            <a:t>Low digital knowledge can affect safety and quality of care for patients</a:t>
          </a:r>
        </a:p>
      </dsp:txBody>
      <dsp:txXfrm>
        <a:off x="0" y="2056345"/>
        <a:ext cx="7096152" cy="1027858"/>
      </dsp:txXfrm>
    </dsp:sp>
    <dsp:sp modelId="{0F82ED04-EAF1-4FFC-91D0-982FC66C369A}">
      <dsp:nvSpPr>
        <dsp:cNvPr id="0" name=""/>
        <dsp:cNvSpPr/>
      </dsp:nvSpPr>
      <dsp:spPr>
        <a:xfrm>
          <a:off x="0" y="3084204"/>
          <a:ext cx="7096152" cy="0"/>
        </a:xfrm>
        <a:prstGeom prst="line">
          <a:avLst/>
        </a:prstGeom>
        <a:gradFill rotWithShape="0">
          <a:gsLst>
            <a:gs pos="0">
              <a:schemeClr val="accent2">
                <a:hueOff val="-2034338"/>
                <a:satOff val="-1242"/>
                <a:lumOff val="4853"/>
                <a:alphaOff val="0"/>
                <a:tint val="96000"/>
                <a:lumMod val="100000"/>
              </a:schemeClr>
            </a:gs>
            <a:gs pos="78000">
              <a:schemeClr val="accent2">
                <a:hueOff val="-2034338"/>
                <a:satOff val="-1242"/>
                <a:lumOff val="4853"/>
                <a:alphaOff val="0"/>
                <a:shade val="94000"/>
                <a:lumMod val="94000"/>
              </a:schemeClr>
            </a:gs>
          </a:gsLst>
          <a:lin ang="5400000" scaled="0"/>
        </a:gradFill>
        <a:ln w="12700" cap="rnd" cmpd="sng" algn="ctr">
          <a:solidFill>
            <a:schemeClr val="accent2">
              <a:hueOff val="-2034338"/>
              <a:satOff val="-1242"/>
              <a:lumOff val="4853"/>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3501E92-A52B-44D8-A23F-68D527522FF6}">
      <dsp:nvSpPr>
        <dsp:cNvPr id="0" name=""/>
        <dsp:cNvSpPr/>
      </dsp:nvSpPr>
      <dsp:spPr>
        <a:xfrm>
          <a:off x="0" y="3084204"/>
          <a:ext cx="7096152" cy="1027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Increased workload and Reduced Efficiency– staff focus more on administrative and less on direct patient care</a:t>
          </a:r>
          <a:endParaRPr lang="en-US" sz="1800" b="1" kern="1200"/>
        </a:p>
      </dsp:txBody>
      <dsp:txXfrm>
        <a:off x="0" y="3084204"/>
        <a:ext cx="7096152" cy="1027858"/>
      </dsp:txXfrm>
    </dsp:sp>
    <dsp:sp modelId="{3840AA11-D25E-4869-AA54-F89AE216067A}">
      <dsp:nvSpPr>
        <dsp:cNvPr id="0" name=""/>
        <dsp:cNvSpPr/>
      </dsp:nvSpPr>
      <dsp:spPr>
        <a:xfrm>
          <a:off x="0" y="4112063"/>
          <a:ext cx="7096152" cy="0"/>
        </a:xfrm>
        <a:prstGeom prst="line">
          <a:avLst/>
        </a:prstGeom>
        <a:gradFill rotWithShape="0">
          <a:gsLst>
            <a:gs pos="0">
              <a:schemeClr val="accent2">
                <a:hueOff val="-2712450"/>
                <a:satOff val="-1656"/>
                <a:lumOff val="6471"/>
                <a:alphaOff val="0"/>
                <a:tint val="96000"/>
                <a:lumMod val="100000"/>
              </a:schemeClr>
            </a:gs>
            <a:gs pos="78000">
              <a:schemeClr val="accent2">
                <a:hueOff val="-2712450"/>
                <a:satOff val="-1656"/>
                <a:lumOff val="6471"/>
                <a:alphaOff val="0"/>
                <a:shade val="94000"/>
                <a:lumMod val="94000"/>
              </a:schemeClr>
            </a:gs>
          </a:gsLst>
          <a:lin ang="5400000" scaled="0"/>
        </a:gradFill>
        <a:ln w="12700" cap="rnd" cmpd="sng" algn="ctr">
          <a:solidFill>
            <a:schemeClr val="accent2">
              <a:hueOff val="-2712450"/>
              <a:satOff val="-1656"/>
              <a:lumOff val="6471"/>
              <a:alphaOff val="0"/>
            </a:schemeClr>
          </a:solidFill>
          <a:prstDash val="solid"/>
        </a:ln>
        <a:effectLst>
          <a:outerShdw blurRad="38100" dist="25400" dir="5400000" rotWithShape="0">
            <a:srgbClr val="000000">
              <a:alpha val="35000"/>
            </a:srgbClr>
          </a:outerShdw>
        </a:effectLst>
      </dsp:spPr>
      <dsp:style>
        <a:lnRef idx="1">
          <a:scrgbClr r="0" g="0" b="0"/>
        </a:lnRef>
        <a:fillRef idx="3">
          <a:scrgbClr r="0" g="0" b="0"/>
        </a:fillRef>
        <a:effectRef idx="2">
          <a:scrgbClr r="0" g="0" b="0"/>
        </a:effectRef>
        <a:fontRef idx="minor">
          <a:schemeClr val="lt1"/>
        </a:fontRef>
      </dsp:style>
    </dsp:sp>
    <dsp:sp modelId="{8157E253-BE79-4B4A-B887-DD058F2194FA}">
      <dsp:nvSpPr>
        <dsp:cNvPr id="0" name=""/>
        <dsp:cNvSpPr/>
      </dsp:nvSpPr>
      <dsp:spPr>
        <a:xfrm>
          <a:off x="0" y="4112063"/>
          <a:ext cx="7096152" cy="102785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marL="0" lvl="0" indent="0" algn="l" defTabSz="800100">
            <a:lnSpc>
              <a:spcPct val="90000"/>
            </a:lnSpc>
            <a:spcBef>
              <a:spcPct val="0"/>
            </a:spcBef>
            <a:spcAft>
              <a:spcPct val="35000"/>
            </a:spcAft>
            <a:buNone/>
          </a:pPr>
          <a:r>
            <a:rPr lang="en-GB" sz="1800" b="1" kern="1200"/>
            <a:t>Limited computer literacy can create resistance to technology adoption due to difficulties in understanding them</a:t>
          </a:r>
        </a:p>
        <a:p>
          <a:pPr marL="0" lvl="0" indent="0" algn="l" defTabSz="800100">
            <a:lnSpc>
              <a:spcPct val="90000"/>
            </a:lnSpc>
            <a:spcBef>
              <a:spcPct val="0"/>
            </a:spcBef>
            <a:spcAft>
              <a:spcPct val="35000"/>
            </a:spcAft>
            <a:buNone/>
          </a:pPr>
          <a:r>
            <a:rPr lang="en-GB" sz="1800" kern="1200"/>
            <a:t>(</a:t>
          </a:r>
          <a:r>
            <a:rPr lang="en-GB" sz="1800" i="1" u="sng" kern="1200">
              <a:solidFill>
                <a:srgbClr val="FF0000"/>
              </a:solidFill>
            </a:rPr>
            <a:t>Amitesh Khare, Kanika Jain et al</a:t>
          </a:r>
          <a:r>
            <a:rPr lang="en-GB" sz="1800" kern="1200"/>
            <a:t>) ,2025</a:t>
          </a:r>
          <a:endParaRPr lang="en-US" sz="1800" kern="1200"/>
        </a:p>
      </dsp:txBody>
      <dsp:txXfrm>
        <a:off x="0" y="4112063"/>
        <a:ext cx="7096152" cy="1027858"/>
      </dsp:txXfrm>
    </dsp:sp>
  </dsp:spTree>
</dsp:drawing>
</file>

<file path=ppt/diagrams/layout1.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4091"/>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5179484" y="0"/>
            <a:ext cx="3962400" cy="344091"/>
          </a:xfrm>
          <a:prstGeom prst="rect">
            <a:avLst/>
          </a:prstGeom>
        </p:spPr>
        <p:txBody>
          <a:bodyPr vert="horz" lIns="91440" tIns="45720" rIns="91440" bIns="45720" rtlCol="0"/>
          <a:lstStyle>
            <a:lvl1pPr algn="r">
              <a:defRPr sz="1200"/>
            </a:lvl1pPr>
          </a:lstStyle>
          <a:p>
            <a:fld id="{E869E691-3D15-4DEB-83DC-1C0F0C74A131}" type="datetimeFigureOut">
              <a:rPr lang="en-GB" smtClean="0"/>
              <a:t>09/11/2025</a:t>
            </a:fld>
            <a:endParaRPr lang="en-GB"/>
          </a:p>
        </p:txBody>
      </p:sp>
      <p:sp>
        <p:nvSpPr>
          <p:cNvPr id="4" name="Slide Image Placeholder 3"/>
          <p:cNvSpPr>
            <a:spLocks noGrp="1" noRot="1" noChangeAspect="1"/>
          </p:cNvSpPr>
          <p:nvPr>
            <p:ph type="sldImg" idx="2"/>
          </p:nvPr>
        </p:nvSpPr>
        <p:spPr>
          <a:xfrm>
            <a:off x="2514600" y="857250"/>
            <a:ext cx="4114800" cy="23145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914400" y="3300412"/>
            <a:ext cx="7315200" cy="2700338"/>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6513910"/>
            <a:ext cx="3962400" cy="34409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5179484" y="6513910"/>
            <a:ext cx="3962400" cy="344090"/>
          </a:xfrm>
          <a:prstGeom prst="rect">
            <a:avLst/>
          </a:prstGeom>
        </p:spPr>
        <p:txBody>
          <a:bodyPr vert="horz" lIns="91440" tIns="45720" rIns="91440" bIns="45720" rtlCol="0" anchor="b"/>
          <a:lstStyle>
            <a:lvl1pPr algn="r">
              <a:defRPr sz="1200"/>
            </a:lvl1pPr>
          </a:lstStyle>
          <a:p>
            <a:fld id="{B13EFAAA-8A60-4ADD-BC4A-E92FB7AB5C97}" type="slidenum">
              <a:rPr lang="en-GB" smtClean="0"/>
              <a:t>‹#›</a:t>
            </a:fld>
            <a:endParaRPr lang="en-GB"/>
          </a:p>
        </p:txBody>
      </p:sp>
    </p:spTree>
    <p:extLst>
      <p:ext uri="{BB962C8B-B14F-4D97-AF65-F5344CB8AC3E}">
        <p14:creationId xmlns:p14="http://schemas.microsoft.com/office/powerpoint/2010/main" val="395236121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GB"/>
              <a:t>Click to edit Master title style</a:t>
            </a:r>
            <a:endParaRPr lang="en-US"/>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99915550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94175985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67819133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677334" y="2160589"/>
            <a:ext cx="4184035" cy="388077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5089970" y="2160589"/>
            <a:ext cx="4184034" cy="3880773"/>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1094C089-3582-44F6-A52C-A0943213FCFA}"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18661692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1094C089-3582-44F6-A52C-A0943213FCFA}" type="datetimeFigureOut">
              <a:rPr lang="en-GB" smtClean="0"/>
              <a:t>09/11/2025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45544734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1094C089-3582-44F6-A52C-A0943213FCFA}" type="datetimeFigureOut">
              <a:rPr lang="en-GB" smtClean="0"/>
              <a:t>09/11/2025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49871765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094C089-3582-44F6-A52C-A0943213FCFA}" type="datetimeFigureOut">
              <a:rPr lang="en-GB" smtClean="0"/>
              <a:t>09/11/2025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6561323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GB"/>
              <a:t>Click to edit Master title style</a:t>
            </a:r>
            <a:endParaRPr lang="en-US"/>
          </a:p>
        </p:txBody>
      </p:sp>
      <p:sp>
        <p:nvSpPr>
          <p:cNvPr id="3" name="Content Placeholder 2"/>
          <p:cNvSpPr>
            <a:spLocks noGrp="1"/>
          </p:cNvSpPr>
          <p:nvPr>
            <p:ph idx="1"/>
          </p:nvPr>
        </p:nvSpPr>
        <p:spPr>
          <a:xfrm>
            <a:off x="4760461" y="514924"/>
            <a:ext cx="4513541" cy="5526437"/>
          </a:xfrm>
        </p:spPr>
        <p:txBody>
          <a:bodyP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1094C089-3582-44F6-A52C-A0943213FCFA}" type="datetimeFigureOut">
              <a:rPr lang="en-GB" smtClean="0"/>
              <a:t>09/11/2025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98162775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GB"/>
              <a:t>Click to edit Master title style</a:t>
            </a:r>
            <a:endParaRPr lang="en-US"/>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GB"/>
              <a:t>Click icon to add picture</a:t>
            </a:r>
            <a:endParaRPr lang="en-US"/>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A4637343-0A74-448A-BC3B-0884AE5B08C2}" type="slidenum">
              <a:rPr lang="en-GB" smtClean="0"/>
              <a:t>‹#›</a:t>
            </a:fld>
            <a:endParaRPr lang="en-GB"/>
          </a:p>
        </p:txBody>
      </p:sp>
      <p:sp>
        <p:nvSpPr>
          <p:cNvPr id="5" name="Date Placeholder 4"/>
          <p:cNvSpPr>
            <a:spLocks noGrp="1"/>
          </p:cNvSpPr>
          <p:nvPr>
            <p:ph type="dt" sz="half" idx="10"/>
          </p:nvPr>
        </p:nvSpPr>
        <p:spPr/>
        <p:txBody>
          <a:bodyPr/>
          <a:lstStyle/>
          <a:p>
            <a:fld id="{1094C089-3582-44F6-A52C-A0943213FCFA}" type="datetimeFigureOut">
              <a:rPr lang="en-GB" smtClean="0"/>
              <a:t>09/11/2025</a:t>
            </a:fld>
            <a:endParaRPr lang="en-GB"/>
          </a:p>
        </p:txBody>
      </p:sp>
    </p:spTree>
    <p:extLst>
      <p:ext uri="{BB962C8B-B14F-4D97-AF65-F5344CB8AC3E}">
        <p14:creationId xmlns:p14="http://schemas.microsoft.com/office/powerpoint/2010/main" val="402960838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200645882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91625043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GB"/>
              <a:t>Click to edit Master title style</a:t>
            </a:r>
            <a:endParaRPr lang="en-US"/>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67490261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422753071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GB"/>
              <a:t>Click to edit Master title style</a:t>
            </a:r>
            <a:endParaRPr lang="en-US"/>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GB"/>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37530590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167779151"/>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GB"/>
              <a:t>Click to edit Master title style</a:t>
            </a:r>
            <a:endParaRPr lang="en-US"/>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1094C089-3582-44F6-A52C-A0943213FCFA}" type="datetimeFigureOut">
              <a:rPr lang="en-GB" smtClean="0"/>
              <a:t>09/11/2025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4637343-0A74-448A-BC3B-0884AE5B08C2}" type="slidenum">
              <a:rPr lang="en-GB" smtClean="0"/>
              <a:t>‹#›</a:t>
            </a:fld>
            <a:endParaRPr lang="en-GB"/>
          </a:p>
        </p:txBody>
      </p:sp>
    </p:spTree>
    <p:extLst>
      <p:ext uri="{BB962C8B-B14F-4D97-AF65-F5344CB8AC3E}">
        <p14:creationId xmlns:p14="http://schemas.microsoft.com/office/powerpoint/2010/main" val="181351622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GB"/>
              <a:t>Click to edit Master title style</a:t>
            </a:r>
            <a:endParaRPr lang="en-US"/>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1094C089-3582-44F6-A52C-A0943213FCFA}" type="datetimeFigureOut">
              <a:rPr lang="en-GB" smtClean="0"/>
              <a:t>09/11/2025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A4637343-0A74-448A-BC3B-0884AE5B08C2}" type="slidenum">
              <a:rPr lang="en-GB" smtClean="0"/>
              <a:t>‹#›</a:t>
            </a:fld>
            <a:endParaRPr lang="en-GB"/>
          </a:p>
        </p:txBody>
      </p:sp>
    </p:spTree>
    <p:extLst>
      <p:ext uri="{BB962C8B-B14F-4D97-AF65-F5344CB8AC3E}">
        <p14:creationId xmlns:p14="http://schemas.microsoft.com/office/powerpoint/2010/main" val="1814913491"/>
      </p:ext>
    </p:extLst>
  </p:cSld>
  <p:clrMap bg1="lt1" tx1="dk1" bg2="lt2" tx2="dk2" accent1="accent1" accent2="accent2" accent3="accent3" accent4="accent4" accent5="accent5" accent6="accent6" hlink="hlink" folHlink="folHlink"/>
  <p:sldLayoutIdLst>
    <p:sldLayoutId id="2147484028" r:id="rId1"/>
    <p:sldLayoutId id="2147484029" r:id="rId2"/>
    <p:sldLayoutId id="2147484030" r:id="rId3"/>
    <p:sldLayoutId id="2147484031" r:id="rId4"/>
    <p:sldLayoutId id="2147484032" r:id="rId5"/>
    <p:sldLayoutId id="2147484033" r:id="rId6"/>
    <p:sldLayoutId id="2147484034" r:id="rId7"/>
    <p:sldLayoutId id="2147484035" r:id="rId8"/>
    <p:sldLayoutId id="2147484036" r:id="rId9"/>
    <p:sldLayoutId id="2147484037" r:id="rId10"/>
    <p:sldLayoutId id="2147484038" r:id="rId11"/>
    <p:sldLayoutId id="2147484039" r:id="rId12"/>
    <p:sldLayoutId id="2147484040" r:id="rId13"/>
    <p:sldLayoutId id="2147484041" r:id="rId14"/>
    <p:sldLayoutId id="2147484042" r:id="rId15"/>
    <p:sldLayoutId id="2147484043" r:id="rId16"/>
  </p:sldLayoutIdLst>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hyperlink" Target="https://freepngimg.com/png/27071-excel" TargetMode="External"/><Relationship Id="rId7" Type="http://schemas.openxmlformats.org/officeDocument/2006/relationships/diagramColors" Target="../diagrams/colors1.xml"/><Relationship Id="rId2" Type="http://schemas.openxmlformats.org/officeDocument/2006/relationships/image" Target="../media/image4.png"/><Relationship Id="rId1" Type="http://schemas.openxmlformats.org/officeDocument/2006/relationships/slideLayout" Target="../slideLayouts/slideLayout9.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hyperlink" Target="mailto:username@SunriseResidential.com" TargetMode="Externa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smex.org/data-privacy-day-a-reminder-to-start-protecting-your-data-and-yourself/" TargetMode="External"/><Relationship Id="rId2" Type="http://schemas.openxmlformats.org/officeDocument/2006/relationships/image" Target="../media/image9.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0000/9781801811019" TargetMode="External"/><Relationship Id="rId2" Type="http://schemas.openxmlformats.org/officeDocument/2006/relationships/hyperlink" Target="https://thedigitalprojectmanager.com/tools/microsoft-teams-review/"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6" name="Group 75">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31" name="Straight Connector 30">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77" name="Straight Connector 76">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78"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9"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0" name="Isosceles Triangle 79">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1"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2"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3"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4" name="Isosceles Triangle 83">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85" name="Isosceles Triangle 84">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5922F631-4028-DBAF-26B0-13D753BC2148}"/>
              </a:ext>
            </a:extLst>
          </p:cNvPr>
          <p:cNvSpPr>
            <a:spLocks noGrp="1"/>
          </p:cNvSpPr>
          <p:nvPr>
            <p:ph type="ctrTitle"/>
          </p:nvPr>
        </p:nvSpPr>
        <p:spPr>
          <a:xfrm>
            <a:off x="677334" y="609600"/>
            <a:ext cx="8596668" cy="1320800"/>
          </a:xfrm>
        </p:spPr>
        <p:txBody>
          <a:bodyPr vert="horz" lIns="91440" tIns="45720" rIns="91440" bIns="45720" rtlCol="0" anchor="t">
            <a:normAutofit/>
          </a:bodyPr>
          <a:lstStyle/>
          <a:p>
            <a:pPr algn="l"/>
            <a:r>
              <a:rPr lang="en-US" sz="3600" b="1"/>
              <a:t>Digital Skills and Research Method</a:t>
            </a:r>
            <a:br>
              <a:rPr lang="en-US" sz="3600"/>
            </a:br>
            <a:r>
              <a:rPr lang="en-US" sz="3600" b="1" spc="-10"/>
              <a:t>LCHS4007</a:t>
            </a:r>
            <a:endParaRPr lang="en-US" sz="3600"/>
          </a:p>
        </p:txBody>
      </p:sp>
      <p:sp>
        <p:nvSpPr>
          <p:cNvPr id="3" name="Subtitle 2">
            <a:extLst>
              <a:ext uri="{FF2B5EF4-FFF2-40B4-BE49-F238E27FC236}">
                <a16:creationId xmlns:a16="http://schemas.microsoft.com/office/drawing/2014/main" id="{45E17B86-1AF6-8C57-4B14-0F4C5868F5C0}"/>
              </a:ext>
            </a:extLst>
          </p:cNvPr>
          <p:cNvSpPr>
            <a:spLocks noGrp="1"/>
          </p:cNvSpPr>
          <p:nvPr>
            <p:ph type="subTitle" idx="1"/>
          </p:nvPr>
        </p:nvSpPr>
        <p:spPr>
          <a:xfrm>
            <a:off x="6336287" y="2160589"/>
            <a:ext cx="2934714" cy="3880773"/>
          </a:xfrm>
        </p:spPr>
        <p:txBody>
          <a:bodyPr vert="horz" lIns="91440" tIns="45720" rIns="91440" bIns="45720" rtlCol="0">
            <a:normAutofit/>
          </a:bodyPr>
          <a:lstStyle/>
          <a:p>
            <a:pPr algn="l">
              <a:buFont typeface="Wingdings 3" charset="2"/>
              <a:buChar char=""/>
            </a:pPr>
            <a:endParaRPr lang="en-US">
              <a:solidFill>
                <a:schemeClr val="tx1">
                  <a:lumMod val="75000"/>
                  <a:lumOff val="25000"/>
                </a:schemeClr>
              </a:solidFill>
            </a:endParaRPr>
          </a:p>
          <a:p>
            <a:pPr algn="l"/>
            <a:r>
              <a:rPr lang="en-US">
                <a:solidFill>
                  <a:schemeClr val="tx1">
                    <a:lumMod val="75000"/>
                    <a:lumOff val="25000"/>
                  </a:schemeClr>
                </a:solidFill>
              </a:rPr>
              <a:t>	</a:t>
            </a:r>
          </a:p>
          <a:p>
            <a:pPr algn="l"/>
            <a:r>
              <a:rPr lang="en-US" sz="2800" b="1">
                <a:solidFill>
                  <a:schemeClr val="tx1">
                    <a:lumMod val="75000"/>
                    <a:lumOff val="25000"/>
                  </a:schemeClr>
                </a:solidFill>
              </a:rPr>
              <a:t>Lecturer Name: </a:t>
            </a:r>
          </a:p>
          <a:p>
            <a:pPr algn="l"/>
            <a:endParaRPr lang="en-US" sz="2800" b="1">
              <a:solidFill>
                <a:schemeClr val="tx1">
                  <a:lumMod val="75000"/>
                  <a:lumOff val="25000"/>
                </a:schemeClr>
              </a:solidFill>
            </a:endParaRPr>
          </a:p>
          <a:p>
            <a:pPr algn="l"/>
            <a:r>
              <a:rPr lang="en-US" sz="2800" b="1">
                <a:solidFill>
                  <a:schemeClr val="tx1">
                    <a:lumMod val="75000"/>
                    <a:lumOff val="25000"/>
                  </a:schemeClr>
                </a:solidFill>
              </a:rPr>
              <a:t>DR SADEQUE IMAM SHAIKH</a:t>
            </a:r>
          </a:p>
          <a:p>
            <a:pPr algn="l"/>
            <a:endParaRPr lang="en-US">
              <a:solidFill>
                <a:schemeClr val="tx1">
                  <a:lumMod val="75000"/>
                  <a:lumOff val="25000"/>
                </a:schemeClr>
              </a:solidFill>
            </a:endParaRPr>
          </a:p>
        </p:txBody>
      </p:sp>
      <p:pic>
        <p:nvPicPr>
          <p:cNvPr id="5" name="Picture 4" descr="Colourful maths learning objects">
            <a:extLst>
              <a:ext uri="{FF2B5EF4-FFF2-40B4-BE49-F238E27FC236}">
                <a16:creationId xmlns:a16="http://schemas.microsoft.com/office/drawing/2014/main" id="{0534E499-331C-6E03-3AFD-B72E1CA161AF}"/>
              </a:ext>
            </a:extLst>
          </p:cNvPr>
          <p:cNvPicPr>
            <a:picLocks noChangeAspect="1"/>
          </p:cNvPicPr>
          <p:nvPr/>
        </p:nvPicPr>
        <p:blipFill>
          <a:blip r:embed="rId2"/>
          <a:srcRect l="2263" r="4494" b="2"/>
          <a:stretch>
            <a:fillRect/>
          </a:stretch>
        </p:blipFill>
        <p:spPr>
          <a:xfrm>
            <a:off x="677334" y="2159331"/>
            <a:ext cx="5423429" cy="3882362"/>
          </a:xfrm>
          <a:prstGeom prst="rect">
            <a:avLst/>
          </a:prstGeom>
        </p:spPr>
      </p:pic>
    </p:spTree>
    <p:extLst>
      <p:ext uri="{BB962C8B-B14F-4D97-AF65-F5344CB8AC3E}">
        <p14:creationId xmlns:p14="http://schemas.microsoft.com/office/powerpoint/2010/main" val="67124995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818FE-795F-0E4A-2DAB-A76E4C28911E}"/>
              </a:ext>
            </a:extLst>
          </p:cNvPr>
          <p:cNvSpPr>
            <a:spLocks noGrp="1"/>
          </p:cNvSpPr>
          <p:nvPr>
            <p:ph type="ctrTitle"/>
          </p:nvPr>
        </p:nvSpPr>
        <p:spPr>
          <a:xfrm>
            <a:off x="6094855" y="1261331"/>
            <a:ext cx="3497565" cy="3002662"/>
          </a:xfrm>
        </p:spPr>
        <p:txBody>
          <a:bodyPr>
            <a:normAutofit/>
          </a:bodyPr>
          <a:lstStyle/>
          <a:p>
            <a:pPr algn="l">
              <a:lnSpc>
                <a:spcPct val="90000"/>
              </a:lnSpc>
            </a:pPr>
            <a:r>
              <a:rPr lang="en-GB" sz="3400">
                <a:latin typeface="Aharoni" panose="020F0502020204030204" pitchFamily="2" charset="-79"/>
                <a:cs typeface="Aharoni" panose="020F0502020204030204" pitchFamily="2" charset="-79"/>
              </a:rPr>
              <a:t>Group V Report on </a:t>
            </a:r>
            <a:br>
              <a:rPr lang="en-GB" sz="3400">
                <a:latin typeface="Aharoni" panose="020F0502020204030204" pitchFamily="2" charset="-79"/>
                <a:cs typeface="Aharoni" panose="020F0502020204030204" pitchFamily="2" charset="-79"/>
              </a:rPr>
            </a:br>
            <a:r>
              <a:rPr lang="en-GB" sz="3400">
                <a:latin typeface="Aharoni" panose="020F0502020204030204" pitchFamily="2" charset="-79"/>
                <a:cs typeface="Aharoni" panose="020F0502020204030204" pitchFamily="2" charset="-79"/>
              </a:rPr>
              <a:t>Digital Skill and Research Method</a:t>
            </a:r>
            <a:br>
              <a:rPr lang="en-GB" sz="3400">
                <a:latin typeface="Aharoni" panose="020F0502020204030204" pitchFamily="2" charset="-79"/>
                <a:cs typeface="Aharoni" panose="020F0502020204030204" pitchFamily="2" charset="-79"/>
              </a:rPr>
            </a:br>
            <a:r>
              <a:rPr lang="en-GB" sz="3400">
                <a:latin typeface="Aharoni" panose="020F0502020204030204" pitchFamily="2" charset="-79"/>
                <a:cs typeface="Aharoni" panose="020F0502020204030204" pitchFamily="2" charset="-79"/>
              </a:rPr>
              <a:t>LCHS 4007</a:t>
            </a:r>
          </a:p>
        </p:txBody>
      </p:sp>
      <p:sp>
        <p:nvSpPr>
          <p:cNvPr id="3" name="Subtitle 2">
            <a:extLst>
              <a:ext uri="{FF2B5EF4-FFF2-40B4-BE49-F238E27FC236}">
                <a16:creationId xmlns:a16="http://schemas.microsoft.com/office/drawing/2014/main" id="{F4825D79-B6B5-F318-A12D-AA288B3D5B6B}"/>
              </a:ext>
            </a:extLst>
          </p:cNvPr>
          <p:cNvSpPr>
            <a:spLocks noGrp="1"/>
          </p:cNvSpPr>
          <p:nvPr>
            <p:ph type="subTitle" idx="1"/>
          </p:nvPr>
        </p:nvSpPr>
        <p:spPr>
          <a:xfrm>
            <a:off x="6094375" y="4263992"/>
            <a:ext cx="3179628" cy="1325857"/>
          </a:xfrm>
        </p:spPr>
        <p:txBody>
          <a:bodyPr>
            <a:normAutofit/>
          </a:bodyPr>
          <a:lstStyle/>
          <a:p>
            <a:pPr algn="l"/>
            <a:endParaRPr lang="en-GB"/>
          </a:p>
          <a:p>
            <a:pPr algn="l"/>
            <a:r>
              <a:rPr lang="en-GB"/>
              <a:t>		</a:t>
            </a:r>
          </a:p>
        </p:txBody>
      </p:sp>
      <p:sp>
        <p:nvSpPr>
          <p:cNvPr id="6" name="Isosceles Triangle 5">
            <a:extLst>
              <a:ext uri="{FF2B5EF4-FFF2-40B4-BE49-F238E27FC236}">
                <a16:creationId xmlns:a16="http://schemas.microsoft.com/office/drawing/2014/main" id="{F6E918B1-FA59-42EF-8A8E-B0F3D1E540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4" name="Table 3"/>
          <p:cNvGraphicFramePr>
            <a:graphicFrameLocks noGrp="1"/>
          </p:cNvGraphicFramePr>
          <p:nvPr>
            <p:extLst>
              <p:ext uri="{D42A27DB-BD31-4B8C-83A1-F6EECF244321}">
                <p14:modId xmlns:p14="http://schemas.microsoft.com/office/powerpoint/2010/main" val="3203356221"/>
              </p:ext>
            </p:extLst>
          </p:nvPr>
        </p:nvGraphicFramePr>
        <p:xfrm>
          <a:off x="133564" y="1436525"/>
          <a:ext cx="5642394" cy="3984953"/>
        </p:xfrm>
        <a:graphic>
          <a:graphicData uri="http://schemas.openxmlformats.org/drawingml/2006/table">
            <a:tbl>
              <a:tblPr firstRow="1" bandRow="1">
                <a:noFill/>
                <a:tableStyleId>{3B4B98B0-60AC-42C2-AFA5-B58CD77FA1E5}</a:tableStyleId>
              </a:tblPr>
              <a:tblGrid>
                <a:gridCol w="4177873">
                  <a:extLst>
                    <a:ext uri="{9D8B030D-6E8A-4147-A177-3AD203B41FA5}">
                      <a16:colId xmlns:a16="http://schemas.microsoft.com/office/drawing/2014/main" val="20000"/>
                    </a:ext>
                  </a:extLst>
                </a:gridCol>
                <a:gridCol w="1464521">
                  <a:extLst>
                    <a:ext uri="{9D8B030D-6E8A-4147-A177-3AD203B41FA5}">
                      <a16:colId xmlns:a16="http://schemas.microsoft.com/office/drawing/2014/main" val="20001"/>
                    </a:ext>
                  </a:extLst>
                </a:gridCol>
              </a:tblGrid>
              <a:tr h="846564">
                <a:tc>
                  <a:txBody>
                    <a:bodyPr/>
                    <a:lstStyle/>
                    <a:p>
                      <a:r>
                        <a:rPr lang="en-GB" sz="1900" b="1">
                          <a:solidFill>
                            <a:schemeClr val="tx1">
                              <a:lumMod val="75000"/>
                              <a:lumOff val="25000"/>
                            </a:schemeClr>
                          </a:solidFill>
                        </a:rPr>
                        <a:t>Student Name</a:t>
                      </a:r>
                    </a:p>
                  </a:txBody>
                  <a:tcPr marL="228801" marR="152887" marT="114400" marB="114400">
                    <a:lnL w="12700" cmpd="sng">
                      <a:noFill/>
                      <a:prstDash val="solid"/>
                    </a:lnL>
                    <a:lnR w="12700" cmpd="sng">
                      <a:noFill/>
                      <a:prstDash val="solid"/>
                    </a:lnR>
                    <a:lnT w="12700" cmpd="sng">
                      <a:noFill/>
                      <a:prstDash val="solid"/>
                    </a:lnT>
                    <a:lnB w="9525" cap="flat" cmpd="sng" algn="ctr">
                      <a:solidFill>
                        <a:srgbClr val="D8DCDC"/>
                      </a:solidFill>
                      <a:prstDash val="solid"/>
                    </a:lnB>
                    <a:noFill/>
                  </a:tcPr>
                </a:tc>
                <a:tc>
                  <a:txBody>
                    <a:bodyPr/>
                    <a:lstStyle/>
                    <a:p>
                      <a:r>
                        <a:rPr lang="en-GB" sz="1900" b="1">
                          <a:solidFill>
                            <a:schemeClr val="tx1">
                              <a:lumMod val="75000"/>
                              <a:lumOff val="25000"/>
                            </a:schemeClr>
                          </a:solidFill>
                        </a:rPr>
                        <a:t>Student Number</a:t>
                      </a:r>
                    </a:p>
                  </a:txBody>
                  <a:tcPr marL="228801" marR="152887" marT="114400" marB="114400">
                    <a:lnL w="12700" cmpd="sng">
                      <a:noFill/>
                      <a:prstDash val="solid"/>
                    </a:lnL>
                    <a:lnR w="12700" cmpd="sng">
                      <a:noFill/>
                      <a:prstDash val="solid"/>
                    </a:lnR>
                    <a:lnT w="12700" cmpd="sng">
                      <a:noFill/>
                      <a:prstDash val="solid"/>
                    </a:lnT>
                    <a:lnB w="9525" cap="flat" cmpd="sng" algn="ctr">
                      <a:solidFill>
                        <a:srgbClr val="D8DCDC"/>
                      </a:solidFill>
                      <a:prstDash val="solid"/>
                    </a:lnB>
                    <a:noFill/>
                  </a:tcPr>
                </a:tc>
                <a:extLst>
                  <a:ext uri="{0D108BD9-81ED-4DB2-BD59-A6C34878D82A}">
                    <a16:rowId xmlns:a16="http://schemas.microsoft.com/office/drawing/2014/main" val="10000"/>
                  </a:ext>
                </a:extLst>
              </a:tr>
              <a:tr h="846564">
                <a:tc>
                  <a:txBody>
                    <a:bodyPr/>
                    <a:lstStyle/>
                    <a:p>
                      <a:r>
                        <a:rPr lang="en-GB" sz="1900">
                          <a:solidFill>
                            <a:schemeClr val="tx1">
                              <a:lumMod val="75000"/>
                              <a:lumOff val="25000"/>
                            </a:schemeClr>
                          </a:solidFill>
                        </a:rPr>
                        <a:t>WALDE BARGAS BARRERAS</a:t>
                      </a:r>
                    </a:p>
                  </a:txBody>
                  <a:tcPr marL="228801" marR="152887" marT="114400" marB="114400">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r>
                        <a:rPr lang="en-GB" sz="1900">
                          <a:solidFill>
                            <a:schemeClr val="tx1">
                              <a:lumMod val="75000"/>
                              <a:lumOff val="25000"/>
                            </a:schemeClr>
                          </a:solidFill>
                        </a:rPr>
                        <a:t>2508291</a:t>
                      </a:r>
                    </a:p>
                  </a:txBody>
                  <a:tcPr marL="228801" marR="152887" marT="114400" marB="114400">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10001"/>
                  </a:ext>
                </a:extLst>
              </a:tr>
              <a:tr h="5605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900">
                          <a:solidFill>
                            <a:schemeClr val="tx1">
                              <a:lumMod val="75000"/>
                              <a:lumOff val="25000"/>
                            </a:schemeClr>
                          </a:solidFill>
                        </a:rPr>
                        <a:t>DAYLINDA BELETA</a:t>
                      </a:r>
                    </a:p>
                  </a:txBody>
                  <a:tcPr marL="228801" marR="152887" marT="114400" marB="114400">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900">
                          <a:solidFill>
                            <a:schemeClr val="tx1">
                              <a:lumMod val="75000"/>
                              <a:lumOff val="25000"/>
                            </a:schemeClr>
                          </a:solidFill>
                        </a:rPr>
                        <a:t>2509670</a:t>
                      </a:r>
                    </a:p>
                  </a:txBody>
                  <a:tcPr marL="228801" marR="152887" marT="114400" marB="114400">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10002"/>
                  </a:ext>
                </a:extLst>
              </a:tr>
              <a:tr h="5605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900">
                          <a:solidFill>
                            <a:schemeClr val="tx1">
                              <a:lumMod val="75000"/>
                              <a:lumOff val="25000"/>
                            </a:schemeClr>
                          </a:solidFill>
                        </a:rPr>
                        <a:t>ERLITA BUNDA ANISCO</a:t>
                      </a:r>
                    </a:p>
                  </a:txBody>
                  <a:tcPr marL="228801" marR="152887" marT="114400" marB="114400">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900">
                          <a:solidFill>
                            <a:schemeClr val="tx1">
                              <a:lumMod val="75000"/>
                              <a:lumOff val="25000"/>
                            </a:schemeClr>
                          </a:solidFill>
                        </a:rPr>
                        <a:t>2508848</a:t>
                      </a:r>
                    </a:p>
                  </a:txBody>
                  <a:tcPr marL="228801" marR="152887" marT="114400" marB="114400">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10003"/>
                  </a:ext>
                </a:extLst>
              </a:tr>
              <a:tr h="560563">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900">
                          <a:solidFill>
                            <a:schemeClr val="tx1">
                              <a:lumMod val="75000"/>
                              <a:lumOff val="25000"/>
                            </a:schemeClr>
                          </a:solidFill>
                        </a:rPr>
                        <a:t>IMELDA RESURRECCION</a:t>
                      </a:r>
                    </a:p>
                  </a:txBody>
                  <a:tcPr marL="228801" marR="152887" marT="114400" marB="114400">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900">
                          <a:solidFill>
                            <a:schemeClr val="tx1">
                              <a:lumMod val="75000"/>
                              <a:lumOff val="25000"/>
                            </a:schemeClr>
                          </a:solidFill>
                        </a:rPr>
                        <a:t>2508294</a:t>
                      </a:r>
                    </a:p>
                  </a:txBody>
                  <a:tcPr marL="228801" marR="152887" marT="114400" marB="114400">
                    <a:lnL w="9525" cap="flat" cmpd="sng" algn="ctr">
                      <a:solidFill>
                        <a:srgbClr val="D8DEDC"/>
                      </a:solidFill>
                      <a:prstDash val="solid"/>
                    </a:lnL>
                    <a:lnR w="9525" cap="flat" cmpd="sng" algn="ctr">
                      <a:solidFill>
                        <a:srgbClr val="D8DEDC"/>
                      </a:solidFill>
                      <a:prstDash val="solid"/>
                    </a:lnR>
                    <a:lnT w="9525" cap="flat" cmpd="sng" algn="ctr">
                      <a:solidFill>
                        <a:srgbClr val="D8DCDC"/>
                      </a:solidFill>
                      <a:prstDash val="solid"/>
                    </a:lnT>
                    <a:lnB w="9525" cap="flat" cmpd="sng" algn="ctr">
                      <a:solidFill>
                        <a:srgbClr val="D8DCDC"/>
                      </a:solidFill>
                      <a:prstDash val="solid"/>
                    </a:lnB>
                    <a:noFill/>
                  </a:tcPr>
                </a:tc>
                <a:extLst>
                  <a:ext uri="{0D108BD9-81ED-4DB2-BD59-A6C34878D82A}">
                    <a16:rowId xmlns:a16="http://schemas.microsoft.com/office/drawing/2014/main" val="10004"/>
                  </a:ext>
                </a:extLst>
              </a:tr>
              <a:tr h="61013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900">
                        <a:solidFill>
                          <a:schemeClr val="tx1">
                            <a:lumMod val="75000"/>
                            <a:lumOff val="25000"/>
                          </a:schemeClr>
                        </a:solidFill>
                      </a:endParaRPr>
                    </a:p>
                  </a:txBody>
                  <a:tcPr marL="228801" marR="152887" marT="114400" marB="114400">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endParaRPr lang="en-GB" sz="1900">
                        <a:solidFill>
                          <a:schemeClr val="tx1">
                            <a:lumMod val="75000"/>
                            <a:lumOff val="25000"/>
                          </a:schemeClr>
                        </a:solidFill>
                      </a:endParaRPr>
                    </a:p>
                  </a:txBody>
                  <a:tcPr marL="228801" marR="152887" marT="114400" marB="114400">
                    <a:lnL w="9525" cap="flat" cmpd="sng" algn="ctr">
                      <a:solidFill>
                        <a:srgbClr val="D8DCDC"/>
                      </a:solidFill>
                      <a:prstDash val="solid"/>
                    </a:lnL>
                    <a:lnR w="9525" cap="flat" cmpd="sng" algn="ctr">
                      <a:solidFill>
                        <a:srgbClr val="D8DCDC"/>
                      </a:solidFill>
                      <a:prstDash val="solid"/>
                    </a:lnR>
                    <a:lnT w="9525" cap="flat" cmpd="sng" algn="ctr">
                      <a:solidFill>
                        <a:srgbClr val="D8DCDC"/>
                      </a:solidFill>
                      <a:prstDash val="solid"/>
                    </a:lnT>
                    <a:lnB w="9525" cap="flat" cmpd="sng" algn="ctr">
                      <a:solidFill>
                        <a:srgbClr val="D8DCDC"/>
                      </a:solidFill>
                      <a:prstDash val="solid"/>
                    </a:lnB>
                    <a:solidFill>
                      <a:srgbClr val="D8DEDC">
                        <a:alpha val="20000"/>
                      </a:srgbClr>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06621036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800" b="1">
                <a:solidFill>
                  <a:schemeClr val="bg2">
                    <a:lumMod val="10000"/>
                  </a:schemeClr>
                </a:solidFill>
                <a:latin typeface="Aharoni" panose="02010803020104030203" pitchFamily="2" charset="-79"/>
                <a:cs typeface="Aharoni" panose="02010803020104030203" pitchFamily="2" charset="-79"/>
              </a:rPr>
              <a:t>Content</a:t>
            </a:r>
          </a:p>
        </p:txBody>
      </p:sp>
      <p:sp>
        <p:nvSpPr>
          <p:cNvPr id="3" name="Content Placeholder 2"/>
          <p:cNvSpPr>
            <a:spLocks noGrp="1"/>
          </p:cNvSpPr>
          <p:nvPr>
            <p:ph idx="1"/>
          </p:nvPr>
        </p:nvSpPr>
        <p:spPr>
          <a:xfrm>
            <a:off x="838200" y="1347953"/>
            <a:ext cx="11049000" cy="4351338"/>
          </a:xfrm>
        </p:spPr>
        <p:txBody>
          <a:bodyPr>
            <a:normAutofit/>
          </a:bodyPr>
          <a:lstStyle/>
          <a:p>
            <a:pPr>
              <a:buFont typeface="Wingdings" panose="05000000000000000000" pitchFamily="2" charset="2"/>
              <a:buChar char="q"/>
            </a:pPr>
            <a:r>
              <a:rPr lang="en-GB" sz="2400"/>
              <a:t>Introduction - Explanation of the chosen MS 365 application (Excel)</a:t>
            </a:r>
          </a:p>
          <a:p>
            <a:pPr lvl="1">
              <a:buFont typeface="Wingdings" panose="05000000000000000000" pitchFamily="2" charset="2"/>
              <a:buChar char="§"/>
            </a:pPr>
            <a:r>
              <a:rPr lang="en-GB" sz="2400"/>
              <a:t>Benefits and Limitations of Excel within Sunrise Residential Care Home</a:t>
            </a:r>
          </a:p>
          <a:p>
            <a:pPr>
              <a:buFont typeface="Wingdings" panose="05000000000000000000" pitchFamily="2" charset="2"/>
              <a:buChar char="q"/>
            </a:pPr>
            <a:r>
              <a:rPr lang="en-GB" sz="2400"/>
              <a:t>Evaluation of the chosen communication or collaboration tool (Microsoft Teams)</a:t>
            </a:r>
          </a:p>
          <a:p>
            <a:pPr lvl="1">
              <a:buFont typeface="Wingdings" panose="05000000000000000000" pitchFamily="2" charset="2"/>
              <a:buChar char="§"/>
            </a:pPr>
            <a:r>
              <a:rPr lang="en-GB" sz="2400"/>
              <a:t> Benefits and Limitations within Sunrise Residential Care Home</a:t>
            </a:r>
          </a:p>
          <a:p>
            <a:pPr>
              <a:buFont typeface="Wingdings" panose="05000000000000000000" pitchFamily="2" charset="2"/>
              <a:buChar char="q"/>
            </a:pPr>
            <a:r>
              <a:rPr lang="en-GB" sz="2400"/>
              <a:t>Impact of limited digital skills or literacy</a:t>
            </a:r>
          </a:p>
          <a:p>
            <a:pPr>
              <a:buFont typeface="Wingdings" panose="05000000000000000000" pitchFamily="2" charset="2"/>
              <a:buChar char="q"/>
            </a:pPr>
            <a:r>
              <a:rPr lang="en-GB" sz="2400"/>
              <a:t>Checklist for digital safety practices</a:t>
            </a:r>
          </a:p>
          <a:p>
            <a:pPr>
              <a:buFont typeface="Wingdings" panose="05000000000000000000" pitchFamily="2" charset="2"/>
              <a:buChar char="q"/>
            </a:pPr>
            <a:r>
              <a:rPr lang="en-GB" sz="2400"/>
              <a:t>Conclusion</a:t>
            </a:r>
          </a:p>
          <a:p>
            <a:pPr>
              <a:buFont typeface="Wingdings" panose="05000000000000000000" pitchFamily="2" charset="2"/>
              <a:buChar char="q"/>
            </a:pPr>
            <a:endParaRPr lang="en-US"/>
          </a:p>
          <a:p>
            <a:pPr marL="0" indent="0">
              <a:buNone/>
            </a:pPr>
            <a:endParaRPr lang="en-GB"/>
          </a:p>
          <a:p>
            <a:endParaRPr lang="en-GB"/>
          </a:p>
          <a:p>
            <a:endParaRPr lang="en-GB"/>
          </a:p>
        </p:txBody>
      </p:sp>
      <p:sp>
        <p:nvSpPr>
          <p:cNvPr id="4" name="Teardrop 3">
            <a:extLst>
              <a:ext uri="{FF2B5EF4-FFF2-40B4-BE49-F238E27FC236}">
                <a16:creationId xmlns:a16="http://schemas.microsoft.com/office/drawing/2014/main" id="{D183B047-6A47-B197-0882-B114436EF66B}"/>
              </a:ext>
            </a:extLst>
          </p:cNvPr>
          <p:cNvSpPr/>
          <p:nvPr/>
        </p:nvSpPr>
        <p:spPr>
          <a:xfrm>
            <a:off x="6495394" y="4013201"/>
            <a:ext cx="914400" cy="914400"/>
          </a:xfrm>
          <a:prstGeom prst="teardrop">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166306520"/>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93FDC5-9DE2-CEA3-B13E-8F4FB5CCA8A6}"/>
              </a:ext>
            </a:extLst>
          </p:cNvPr>
          <p:cNvSpPr>
            <a:spLocks noGrp="1"/>
          </p:cNvSpPr>
          <p:nvPr>
            <p:ph type="title"/>
          </p:nvPr>
        </p:nvSpPr>
        <p:spPr>
          <a:xfrm>
            <a:off x="740664" y="548640"/>
            <a:ext cx="8673479" cy="1381760"/>
          </a:xfrm>
        </p:spPr>
        <p:txBody>
          <a:bodyPr anchor="t">
            <a:normAutofit/>
          </a:bodyPr>
          <a:lstStyle/>
          <a:p>
            <a:pPr marL="514350" indent="-514350">
              <a:buFont typeface="+mj-lt"/>
              <a:buAutoNum type="arabicPeriod"/>
            </a:pPr>
            <a:r>
              <a:rPr lang="en-GB" sz="2800">
                <a:latin typeface="Amasis MT Pro Black" panose="02040A04050005020304" pitchFamily="18" charset="0"/>
              </a:rPr>
              <a:t>Introduction of the Chosen</a:t>
            </a:r>
            <a:br>
              <a:rPr lang="en-GB" sz="2800">
                <a:latin typeface="Amasis MT Pro Black" panose="02040A04050005020304" pitchFamily="18" charset="0"/>
              </a:rPr>
            </a:br>
            <a:r>
              <a:rPr lang="en-GB" sz="2800">
                <a:latin typeface="Amasis MT Pro Black" panose="02040A04050005020304" pitchFamily="18" charset="0"/>
              </a:rPr>
              <a:t>MS Application 365 - Excel</a:t>
            </a:r>
          </a:p>
        </p:txBody>
      </p:sp>
      <p:sp>
        <p:nvSpPr>
          <p:cNvPr id="8" name="Content Placeholder 7">
            <a:extLst>
              <a:ext uri="{FF2B5EF4-FFF2-40B4-BE49-F238E27FC236}">
                <a16:creationId xmlns:a16="http://schemas.microsoft.com/office/drawing/2014/main" id="{78145CF7-2D6C-7025-42E2-6807C2808908}"/>
              </a:ext>
            </a:extLst>
          </p:cNvPr>
          <p:cNvSpPr>
            <a:spLocks noGrp="1"/>
          </p:cNvSpPr>
          <p:nvPr>
            <p:ph idx="1"/>
          </p:nvPr>
        </p:nvSpPr>
        <p:spPr>
          <a:xfrm>
            <a:off x="2359153" y="1609344"/>
            <a:ext cx="8942831" cy="4910328"/>
          </a:xfrm>
        </p:spPr>
        <p:txBody>
          <a:bodyPr vert="horz" lIns="91440" tIns="45720" rIns="91440" bIns="45720" rtlCol="0" anchor="t">
            <a:normAutofit fontScale="25000" lnSpcReduction="20000"/>
          </a:bodyPr>
          <a:lstStyle/>
          <a:p>
            <a:pPr>
              <a:lnSpc>
                <a:spcPct val="90000"/>
              </a:lnSpc>
            </a:pPr>
            <a:endParaRPr lang="en-US" sz="1000" b="1"/>
          </a:p>
          <a:p>
            <a:pPr>
              <a:lnSpc>
                <a:spcPct val="90000"/>
              </a:lnSpc>
            </a:pPr>
            <a:r>
              <a:rPr lang="en-US" sz="7200"/>
              <a:t>Report on the Use of Microsoft 365 Applications and Excel at Sunrise Nursing Home (</a:t>
            </a:r>
            <a:endParaRPr lang="en-GB" sz="7200"/>
          </a:p>
          <a:p>
            <a:pPr>
              <a:lnSpc>
                <a:spcPct val="90000"/>
              </a:lnSpc>
            </a:pPr>
            <a:r>
              <a:rPr lang="en-US" sz="7200"/>
              <a:t>Introduction</a:t>
            </a:r>
            <a:endParaRPr lang="en-GB" sz="7200"/>
          </a:p>
          <a:p>
            <a:pPr>
              <a:lnSpc>
                <a:spcPct val="90000"/>
              </a:lnSpc>
            </a:pPr>
            <a:r>
              <a:rPr lang="en-US" sz="7200"/>
              <a:t>At Sunrise Nursing Home, technology plays a vital role in improving efficiency, collaboration, and the quality of administrative and clinical operations. Among the tools used within the organization, Microsoft 365 applications, including Microsoft Power Apps, the Power Platform, and Microsoft Excel, are essential for managing data, communication, and workflow integration.</a:t>
            </a:r>
            <a:endParaRPr lang="en-GB" sz="7200"/>
          </a:p>
          <a:p>
            <a:pPr>
              <a:lnSpc>
                <a:spcPct val="90000"/>
              </a:lnSpc>
            </a:pPr>
            <a:r>
              <a:rPr lang="en-US" sz="7200"/>
              <a:t>Microsoft 365 Applications</a:t>
            </a:r>
            <a:endParaRPr lang="en-GB" sz="7200"/>
          </a:p>
          <a:p>
            <a:pPr>
              <a:lnSpc>
                <a:spcPct val="90000"/>
              </a:lnSpc>
            </a:pPr>
            <a:r>
              <a:rPr lang="en-US" sz="7200"/>
              <a:t>Microsoft 365 is a suite of cloud-based productivity tools designed to enhance communication, collaboration, and information management. Through the use of Power Apps and the Microsoft Power Platform, Sunrise Nursing Home can create integrated workflows that automate routine processes, such as record-keeping, staff scheduling, and patient information management.</a:t>
            </a:r>
          </a:p>
          <a:p>
            <a:pPr>
              <a:lnSpc>
                <a:spcPct val="90000"/>
              </a:lnSpc>
            </a:pPr>
            <a:r>
              <a:rPr lang="en-US" sz="7200"/>
              <a:t>These tools allow staff to create, share, and collaborate on documents, spreadsheets, presentations, and emails from any device with an internet connection, promoting flexibility and continuity of care. This ensures that authorized users can access important files and data securely and efficiently, whether they are working on-site or remotely</a:t>
            </a:r>
          </a:p>
          <a:p>
            <a:pPr>
              <a:lnSpc>
                <a:spcPct val="90000"/>
              </a:lnSpc>
            </a:pPr>
            <a:r>
              <a:rPr lang="en-US" sz="7200" i="1">
                <a:solidFill>
                  <a:srgbClr val="FF0000"/>
                </a:solidFill>
              </a:rPr>
              <a:t>Alexander S. Gillis(2021)</a:t>
            </a:r>
            <a:endParaRPr lang="en-GB" sz="7200" i="1">
              <a:solidFill>
                <a:srgbClr val="FF0000"/>
              </a:solidFill>
            </a:endParaRPr>
          </a:p>
          <a:p>
            <a:pPr>
              <a:lnSpc>
                <a:spcPct val="90000"/>
              </a:lnSpc>
            </a:pPr>
            <a:endParaRPr lang="en-GB" sz="1000"/>
          </a:p>
          <a:p>
            <a:pPr marL="0" indent="0">
              <a:lnSpc>
                <a:spcPct val="90000"/>
              </a:lnSpc>
              <a:buNone/>
            </a:pPr>
            <a:r>
              <a:rPr lang="en-GB" sz="1000"/>
              <a:t>  </a:t>
            </a:r>
          </a:p>
        </p:txBody>
      </p:sp>
      <p:pic>
        <p:nvPicPr>
          <p:cNvPr id="12" name="Graphic 11" descr="Sunset scene">
            <a:extLst>
              <a:ext uri="{FF2B5EF4-FFF2-40B4-BE49-F238E27FC236}">
                <a16:creationId xmlns:a16="http://schemas.microsoft.com/office/drawing/2014/main" id="{395EA3F3-F725-8BF0-6216-0393C0AF14C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7475" y="2159331"/>
            <a:ext cx="1541678" cy="2915973"/>
          </a:xfrm>
          <a:prstGeom prst="rect">
            <a:avLst/>
          </a:prstGeom>
        </p:spPr>
      </p:pic>
    </p:spTree>
    <p:extLst>
      <p:ext uri="{BB962C8B-B14F-4D97-AF65-F5344CB8AC3E}">
        <p14:creationId xmlns:p14="http://schemas.microsoft.com/office/powerpoint/2010/main" val="160447675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8">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8">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8">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8"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Placeholder 8" descr="A green x and white paper&#10;&#10;AI-generated content may be incorrect.">
            <a:extLst>
              <a:ext uri="{FF2B5EF4-FFF2-40B4-BE49-F238E27FC236}">
                <a16:creationId xmlns:a16="http://schemas.microsoft.com/office/drawing/2014/main" id="{46632661-22DB-4429-2624-6C4BEC41F3FC}"/>
              </a:ext>
            </a:extLst>
          </p:cNvPr>
          <p:cNvPicPr>
            <a:picLocks noGrp="1" noChangeAspect="1"/>
          </p:cNvPicPr>
          <p:nvPr>
            <p:ph type="pic"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4575" b="24575"/>
          <a:stretch>
            <a:fillRect/>
          </a:stretch>
        </p:blipFill>
        <p:spPr>
          <a:xfrm>
            <a:off x="7102984" y="525213"/>
            <a:ext cx="4065025" cy="1763571"/>
          </a:xfrm>
        </p:spPr>
      </p:pic>
      <p:graphicFrame>
        <p:nvGraphicFramePr>
          <p:cNvPr id="18" name="TextBox 11">
            <a:extLst>
              <a:ext uri="{FF2B5EF4-FFF2-40B4-BE49-F238E27FC236}">
                <a16:creationId xmlns:a16="http://schemas.microsoft.com/office/drawing/2014/main" id="{8EE38FDE-1260-C2DF-F8CD-36922D8CC9F9}"/>
              </a:ext>
            </a:extLst>
          </p:cNvPr>
          <p:cNvGraphicFramePr/>
          <p:nvPr>
            <p:extLst>
              <p:ext uri="{D42A27DB-BD31-4B8C-83A1-F6EECF244321}">
                <p14:modId xmlns:p14="http://schemas.microsoft.com/office/powerpoint/2010/main" val="2871230730"/>
              </p:ext>
            </p:extLst>
          </p:nvPr>
        </p:nvGraphicFramePr>
        <p:xfrm>
          <a:off x="1" y="154112"/>
          <a:ext cx="6729572" cy="703477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28749652"/>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26" name="Title 1">
            <a:extLst>
              <a:ext uri="{FF2B5EF4-FFF2-40B4-BE49-F238E27FC236}">
                <a16:creationId xmlns:a16="http://schemas.microsoft.com/office/drawing/2014/main" id="{308DEF76-0CBD-6D34-DAF8-F14E38B59D92}"/>
              </a:ext>
            </a:extLst>
          </p:cNvPr>
          <p:cNvGraphicFramePr>
            <a:graphicFrameLocks noGrp="1"/>
          </p:cNvGraphicFramePr>
          <p:nvPr>
            <p:ph idx="1"/>
            <p:extLst>
              <p:ext uri="{D42A27DB-BD31-4B8C-83A1-F6EECF244321}">
                <p14:modId xmlns:p14="http://schemas.microsoft.com/office/powerpoint/2010/main" val="1561227199"/>
              </p:ext>
            </p:extLst>
          </p:nvPr>
        </p:nvGraphicFramePr>
        <p:xfrm>
          <a:off x="363295" y="557784"/>
          <a:ext cx="8620018" cy="52449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9347722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4951899-B99C-47AB-9C7C-16264D7A14C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B94D217E-92A1-48B2-B6BF-8B6A35AF9DD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9582FD9-95AB-4339-8A07-BAD420BE104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6778DC79-DE09-4F89-81B1-275C542D7F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Rectangle 25">
              <a:extLst>
                <a:ext uri="{FF2B5EF4-FFF2-40B4-BE49-F238E27FC236}">
                  <a16:creationId xmlns:a16="http://schemas.microsoft.com/office/drawing/2014/main" id="{EAEC370A-1F34-4D8E-B065-81F6F568AA7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5" name="Isosceles Triangle 14">
              <a:extLst>
                <a:ext uri="{FF2B5EF4-FFF2-40B4-BE49-F238E27FC236}">
                  <a16:creationId xmlns:a16="http://schemas.microsoft.com/office/drawing/2014/main" id="{A816EDF3-D9EE-488C-AFDC-0223815139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6" name="Rectangle 27">
              <a:extLst>
                <a:ext uri="{FF2B5EF4-FFF2-40B4-BE49-F238E27FC236}">
                  <a16:creationId xmlns:a16="http://schemas.microsoft.com/office/drawing/2014/main" id="{E8330BD4-97D9-4D24-815A-0E557B04F96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7" name="Rectangle 28">
              <a:extLst>
                <a:ext uri="{FF2B5EF4-FFF2-40B4-BE49-F238E27FC236}">
                  <a16:creationId xmlns:a16="http://schemas.microsoft.com/office/drawing/2014/main" id="{EA8EDE67-BAC0-478C-99D9-BBC5AD5320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8" name="Rectangle 29">
              <a:extLst>
                <a:ext uri="{FF2B5EF4-FFF2-40B4-BE49-F238E27FC236}">
                  <a16:creationId xmlns:a16="http://schemas.microsoft.com/office/drawing/2014/main" id="{33DFB3F3-2523-4F1F-BC2B-B97C172F2C4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Isosceles Triangle 18">
              <a:extLst>
                <a:ext uri="{FF2B5EF4-FFF2-40B4-BE49-F238E27FC236}">
                  <a16:creationId xmlns:a16="http://schemas.microsoft.com/office/drawing/2014/main" id="{5E5660E4-7443-4FCC-AD43-9D1AE972B5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7" name="Isosceles Triangle 6">
              <a:extLst>
                <a:ext uri="{FF2B5EF4-FFF2-40B4-BE49-F238E27FC236}">
                  <a16:creationId xmlns:a16="http://schemas.microsoft.com/office/drawing/2014/main" id="{4EDF9C36-B365-4426-85B9-82E0DE187A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cxnSp>
        <p:nvCxnSpPr>
          <p:cNvPr id="22" name="Straight Connector 21">
            <a:extLst>
              <a:ext uri="{FF2B5EF4-FFF2-40B4-BE49-F238E27FC236}">
                <a16:creationId xmlns:a16="http://schemas.microsoft.com/office/drawing/2014/main" id="{64FA5DFF-7FE6-4855-84E6-DFA78EE978B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4" name="Straight Connector 23">
            <a:extLst>
              <a:ext uri="{FF2B5EF4-FFF2-40B4-BE49-F238E27FC236}">
                <a16:creationId xmlns:a16="http://schemas.microsoft.com/office/drawing/2014/main" id="{2AFD8CBA-54A3-4363-991B-B9C631BBFA7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3F088236-D655-4F88-B238-E1676235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5">
            <a:extLst>
              <a:ext uri="{FF2B5EF4-FFF2-40B4-BE49-F238E27FC236}">
                <a16:creationId xmlns:a16="http://schemas.microsoft.com/office/drawing/2014/main" id="{3DAC0C92-199E-475C-9390-119A9B027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Isosceles Triangle 24">
            <a:extLst>
              <a:ext uri="{FF2B5EF4-FFF2-40B4-BE49-F238E27FC236}">
                <a16:creationId xmlns:a16="http://schemas.microsoft.com/office/drawing/2014/main" id="{C4CFB339-0ED8-4FE2-9EF1-6D1375B849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31896C80-2069-4431-9C19-83B9137344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a:extLst>
              <a:ext uri="{FF2B5EF4-FFF2-40B4-BE49-F238E27FC236}">
                <a16:creationId xmlns:a16="http://schemas.microsoft.com/office/drawing/2014/main" id="{BF120A21-0841-4823-B0C4-28AEBCEF9B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Rectangle 29">
            <a:extLst>
              <a:ext uri="{FF2B5EF4-FFF2-40B4-BE49-F238E27FC236}">
                <a16:creationId xmlns:a16="http://schemas.microsoft.com/office/drawing/2014/main" id="{DBB05BAE-BBD3-4289-899F-A6851503C6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8" name="Isosceles Triangle 29">
            <a:extLst>
              <a:ext uri="{FF2B5EF4-FFF2-40B4-BE49-F238E27FC236}">
                <a16:creationId xmlns:a16="http://schemas.microsoft.com/office/drawing/2014/main" id="{9874D11C-36F5-4BBE-A490-019A54E953B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TextBox 2">
            <a:extLst>
              <a:ext uri="{FF2B5EF4-FFF2-40B4-BE49-F238E27FC236}">
                <a16:creationId xmlns:a16="http://schemas.microsoft.com/office/drawing/2014/main" id="{9BBC84D9-5547-6FAA-09B9-81A6A9229F95}"/>
              </a:ext>
            </a:extLst>
          </p:cNvPr>
          <p:cNvGraphicFramePr/>
          <p:nvPr>
            <p:extLst>
              <p:ext uri="{D42A27DB-BD31-4B8C-83A1-F6EECF244321}">
                <p14:modId xmlns:p14="http://schemas.microsoft.com/office/powerpoint/2010/main" val="728629486"/>
              </p:ext>
            </p:extLst>
          </p:nvPr>
        </p:nvGraphicFramePr>
        <p:xfrm>
          <a:off x="455822" y="492996"/>
          <a:ext cx="9912878" cy="5858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7013744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6307C9CF-4EDB-CA6D-B24B-B09789307AEC}"/>
              </a:ext>
            </a:extLst>
          </p:cNvPr>
          <p:cNvSpPr>
            <a:spLocks noGrp="1"/>
          </p:cNvSpPr>
          <p:nvPr>
            <p:ph type="title"/>
          </p:nvPr>
        </p:nvSpPr>
        <p:spPr>
          <a:xfrm>
            <a:off x="594360" y="609599"/>
            <a:ext cx="8679642" cy="1549731"/>
          </a:xfrm>
        </p:spPr>
        <p:txBody>
          <a:bodyPr anchor="t">
            <a:normAutofit fontScale="90000"/>
          </a:bodyPr>
          <a:lstStyle/>
          <a:p>
            <a:r>
              <a:rPr lang="en-GB"/>
              <a:t>2. EVALUATION OF THE CHOSEN COMMUNICATION [MS TEAMS] – Reported by Daylinda </a:t>
            </a:r>
          </a:p>
        </p:txBody>
      </p:sp>
      <p:pic>
        <p:nvPicPr>
          <p:cNvPr id="5" name="Picture 4" descr="A group of people in scrubs using laptops and tablets&#10;&#10;AI-generated content may be incorrect.">
            <a:extLst>
              <a:ext uri="{FF2B5EF4-FFF2-40B4-BE49-F238E27FC236}">
                <a16:creationId xmlns:a16="http://schemas.microsoft.com/office/drawing/2014/main" id="{1B8E9973-5C73-B0B4-45A9-533AF3BADEC9}"/>
              </a:ext>
            </a:extLst>
          </p:cNvPr>
          <p:cNvPicPr>
            <a:picLocks noChangeAspect="1"/>
          </p:cNvPicPr>
          <p:nvPr/>
        </p:nvPicPr>
        <p:blipFill>
          <a:blip r:embed="rId2"/>
          <a:stretch>
            <a:fillRect/>
          </a:stretch>
        </p:blipFill>
        <p:spPr>
          <a:xfrm>
            <a:off x="8978249" y="211314"/>
            <a:ext cx="2915973" cy="1946411"/>
          </a:xfrm>
          <a:prstGeom prst="rect">
            <a:avLst/>
          </a:prstGeom>
        </p:spPr>
      </p:pic>
      <p:sp>
        <p:nvSpPr>
          <p:cNvPr id="313" name="TextBox 312">
            <a:extLst>
              <a:ext uri="{FF2B5EF4-FFF2-40B4-BE49-F238E27FC236}">
                <a16:creationId xmlns:a16="http://schemas.microsoft.com/office/drawing/2014/main" id="{73B606E5-5698-A803-B5B6-317CAECA625C}"/>
              </a:ext>
            </a:extLst>
          </p:cNvPr>
          <p:cNvSpPr txBox="1"/>
          <p:nvPr/>
        </p:nvSpPr>
        <p:spPr>
          <a:xfrm>
            <a:off x="344129" y="2341305"/>
            <a:ext cx="10271023" cy="35394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a:t>Choose one MS 365 Application or Collaboration tool( MS Team, OneDrive or Outlook Topic: MS TEAM – is a collaboration tool that help Sunrise Care Home to improve their communication to   their residents and teamwork to their daily task and also can make unify to Sunrise Care Hore employees to their communication and collaboration well organised and straight  forward. To evaluate the use of MS- TEAM in  Sunrise Care Home mean to assess how Microsoft Team is being  used in their situation, This are the key point as into emphasize the rationale under Microsoft Team:  </a:t>
            </a:r>
            <a:br>
              <a:rPr lang="en-GB" sz="1600"/>
            </a:br>
            <a:r>
              <a:rPr lang="en-GB" sz="1600"/>
              <a:t>1.  Centralize Communication – The Sunrise  Care Home allow to used MS Team to have one on one or group chat and email thread.                         </a:t>
            </a:r>
            <a:br>
              <a:rPr lang="en-GB" sz="1600"/>
            </a:br>
            <a:r>
              <a:rPr lang="en-GB" sz="1600"/>
              <a:t> 2. Virtual Meetings and Video  Conferencing – To connect face to face regardless of their location.                       </a:t>
            </a:r>
            <a:br>
              <a:rPr lang="en-GB" sz="1600"/>
            </a:br>
            <a:r>
              <a:rPr lang="en-GB" sz="1600"/>
              <a:t>3.File Sharing and Collaboration- The Sunrise Care Home allows to share their files and collaborate their documents in real time and access storage systems.                         </a:t>
            </a:r>
            <a:br>
              <a:rPr lang="en-GB" sz="1600"/>
            </a:br>
            <a:r>
              <a:rPr lang="en-GB" sz="1600"/>
              <a:t>4. Impact on Care Quality – If  the Sunrise Care Home are using MS Teams as to improve the quality of care provided to the residents,,, such as quicker responses  and  better coordination.  </a:t>
            </a:r>
            <a:r>
              <a:rPr lang="en-GB" sz="1600" i="1">
                <a:solidFill>
                  <a:srgbClr val="FF0000"/>
                </a:solidFill>
              </a:rPr>
              <a:t>( </a:t>
            </a:r>
            <a:r>
              <a:rPr lang="en-GB" sz="1600" i="1" err="1">
                <a:solidFill>
                  <a:srgbClr val="FF0000"/>
                </a:solidFill>
              </a:rPr>
              <a:t>H.Pink</a:t>
            </a:r>
            <a:r>
              <a:rPr lang="en-GB" sz="1600" i="1">
                <a:solidFill>
                  <a:srgbClr val="FF0000"/>
                </a:solidFill>
              </a:rPr>
              <a:t> 2025)</a:t>
            </a:r>
            <a:endParaRPr lang="en-US" sz="1600" i="1">
              <a:solidFill>
                <a:srgbClr val="FF0000"/>
              </a:solidFill>
            </a:endParaRPr>
          </a:p>
        </p:txBody>
      </p:sp>
    </p:spTree>
    <p:extLst>
      <p:ext uri="{BB962C8B-B14F-4D97-AF65-F5344CB8AC3E}">
        <p14:creationId xmlns:p14="http://schemas.microsoft.com/office/powerpoint/2010/main" val="1680611848"/>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A5467-921D-FBE7-F1C7-2BE03DB0E4B4}"/>
              </a:ext>
            </a:extLst>
          </p:cNvPr>
          <p:cNvSpPr>
            <a:spLocks noGrp="1"/>
          </p:cNvSpPr>
          <p:nvPr>
            <p:ph type="title"/>
          </p:nvPr>
        </p:nvSpPr>
        <p:spPr>
          <a:xfrm>
            <a:off x="503433" y="124953"/>
            <a:ext cx="9626885" cy="6378589"/>
          </a:xfrm>
        </p:spPr>
        <p:txBody>
          <a:bodyPr vert="horz" lIns="91440" tIns="45720" rIns="91440" bIns="45720" rtlCol="0" anchor="ctr">
            <a:normAutofit/>
          </a:bodyPr>
          <a:lstStyle/>
          <a:p>
            <a:pPr>
              <a:lnSpc>
                <a:spcPct val="90000"/>
              </a:lnSpc>
            </a:pPr>
            <a:br>
              <a:rPr lang="en-US" sz="1400"/>
            </a:br>
            <a:r>
              <a:rPr lang="en-US" sz="2400" u="sng">
                <a:solidFill>
                  <a:srgbClr val="00B0F0"/>
                </a:solidFill>
              </a:rPr>
              <a:t>BENEFITS AND LIMITATION OF MICROSOFT TEAMS </a:t>
            </a:r>
            <a:br>
              <a:rPr lang="en-US" sz="1800"/>
            </a:br>
            <a:br>
              <a:rPr lang="en-US" sz="2400" u="sng"/>
            </a:br>
            <a:br>
              <a:rPr lang="en-US" sz="2400" u="sng"/>
            </a:br>
            <a:r>
              <a:rPr lang="en-US" sz="1800" b="1" i="1">
                <a:solidFill>
                  <a:schemeClr val="bg2">
                    <a:lumMod val="10000"/>
                  </a:schemeClr>
                </a:solidFill>
                <a:latin typeface="+mn-lt"/>
              </a:rPr>
              <a:t>ADVANTAGES</a:t>
            </a:r>
            <a:br>
              <a:rPr lang="en-US" sz="1800" u="sng">
                <a:latin typeface="+mn-lt"/>
              </a:rPr>
            </a:br>
            <a:br>
              <a:rPr lang="en-US" sz="1800" u="sng">
                <a:latin typeface="+mn-lt"/>
              </a:rPr>
            </a:br>
            <a:br>
              <a:rPr lang="en-US" sz="1800" u="sng">
                <a:latin typeface="+mn-lt"/>
              </a:rPr>
            </a:br>
            <a:r>
              <a:rPr lang="en-US" sz="1800">
                <a:solidFill>
                  <a:schemeClr val="bg2">
                    <a:lumMod val="10000"/>
                  </a:schemeClr>
                </a:solidFill>
                <a:latin typeface="+mn-lt"/>
              </a:rPr>
              <a:t>The sunrise Care Home can get robust features to protect their data</a:t>
            </a:r>
            <a:br>
              <a:rPr lang="en-US" sz="1800">
                <a:latin typeface="+mn-lt"/>
              </a:rPr>
            </a:br>
            <a:r>
              <a:rPr lang="en-US" sz="1800">
                <a:solidFill>
                  <a:schemeClr val="bg2">
                    <a:lumMod val="10000"/>
                  </a:schemeClr>
                </a:solidFill>
                <a:latin typeface="+mn-lt"/>
              </a:rPr>
              <a:t>Sunrise Care Home can benefit from real time to collaboration with file sharing and editing</a:t>
            </a:r>
            <a:br>
              <a:rPr lang="en-US" sz="1800">
                <a:latin typeface="+mn-lt"/>
              </a:rPr>
            </a:br>
            <a:r>
              <a:rPr lang="en-US" sz="1800">
                <a:solidFill>
                  <a:schemeClr val="bg2">
                    <a:lumMod val="10000"/>
                  </a:schemeClr>
                </a:solidFill>
                <a:latin typeface="+mn-lt"/>
              </a:rPr>
              <a:t>The Sunrise Care Home also can easily schedule and manage the meeting with built in</a:t>
            </a:r>
            <a:br>
              <a:rPr lang="en-US" sz="1800">
                <a:latin typeface="+mn-lt"/>
              </a:rPr>
            </a:br>
            <a:r>
              <a:rPr lang="en-US" sz="1800">
                <a:solidFill>
                  <a:schemeClr val="bg2">
                    <a:lumMod val="10000"/>
                  </a:schemeClr>
                </a:solidFill>
                <a:latin typeface="+mn-lt"/>
              </a:rPr>
              <a:t>their calendar features.</a:t>
            </a:r>
            <a:br>
              <a:rPr lang="en-US" sz="1800">
                <a:latin typeface="+mn-lt"/>
              </a:rPr>
            </a:br>
            <a:br>
              <a:rPr lang="en-US" sz="1800">
                <a:latin typeface="+mn-lt"/>
              </a:rPr>
            </a:br>
            <a:br>
              <a:rPr lang="en-US" sz="1800">
                <a:latin typeface="+mn-lt"/>
              </a:rPr>
            </a:br>
            <a:r>
              <a:rPr lang="en-US" sz="1800" b="1" i="1">
                <a:solidFill>
                  <a:schemeClr val="bg2">
                    <a:lumMod val="10000"/>
                  </a:schemeClr>
                </a:solidFill>
                <a:latin typeface="+mn-lt"/>
              </a:rPr>
              <a:t>DISADVANTAGES</a:t>
            </a:r>
            <a:br>
              <a:rPr lang="en-US" sz="1800" i="1">
                <a:latin typeface="+mn-lt"/>
              </a:rPr>
            </a:br>
            <a:br>
              <a:rPr lang="en-US" sz="1800">
                <a:latin typeface="+mn-lt"/>
              </a:rPr>
            </a:br>
            <a:r>
              <a:rPr lang="en-US" sz="1800">
                <a:solidFill>
                  <a:schemeClr val="bg2">
                    <a:lumMod val="10000"/>
                  </a:schemeClr>
                </a:solidFill>
                <a:latin typeface="+mn-lt"/>
              </a:rPr>
              <a:t>Sunrise Care Home  has limited meeting features</a:t>
            </a:r>
            <a:br>
              <a:rPr lang="en-US" sz="1800">
                <a:latin typeface="+mn-lt"/>
              </a:rPr>
            </a:br>
            <a:r>
              <a:rPr lang="en-US" sz="1800">
                <a:solidFill>
                  <a:schemeClr val="bg2">
                    <a:lumMod val="10000"/>
                  </a:schemeClr>
                </a:solidFill>
                <a:latin typeface="+mn-lt"/>
              </a:rPr>
              <a:t>Sometimes  Sunrise Care Hom  have compatibility issues</a:t>
            </a:r>
            <a:br>
              <a:rPr lang="en-US" sz="1800">
                <a:latin typeface="+mn-lt"/>
              </a:rPr>
            </a:br>
            <a:r>
              <a:rPr lang="en-US" sz="1800">
                <a:solidFill>
                  <a:schemeClr val="bg2">
                    <a:lumMod val="10000"/>
                  </a:schemeClr>
                </a:solidFill>
                <a:latin typeface="+mn-lt"/>
              </a:rPr>
              <a:t>Security concerns can be affected in Sunrise Care Home    </a:t>
            </a:r>
            <a:br>
              <a:rPr lang="en-US" sz="1800">
                <a:latin typeface="+mn-lt"/>
              </a:rPr>
            </a:br>
            <a:br>
              <a:rPr lang="en-US" sz="1800">
                <a:latin typeface="+mn-lt"/>
              </a:rPr>
            </a:br>
            <a:r>
              <a:rPr lang="en-US" sz="1800">
                <a:solidFill>
                  <a:schemeClr val="bg2">
                    <a:lumMod val="10000"/>
                  </a:schemeClr>
                </a:solidFill>
                <a:latin typeface="+mn-lt"/>
              </a:rPr>
              <a:t>( </a:t>
            </a:r>
            <a:r>
              <a:rPr lang="en-US" sz="1800" i="1">
                <a:solidFill>
                  <a:srgbClr val="FF0000"/>
                </a:solidFill>
                <a:latin typeface="+mn-lt"/>
              </a:rPr>
              <a:t>F. Pink 2025</a:t>
            </a:r>
            <a:r>
              <a:rPr lang="en-US" sz="1800">
                <a:solidFill>
                  <a:schemeClr val="bg2">
                    <a:lumMod val="10000"/>
                  </a:schemeClr>
                </a:solidFill>
                <a:latin typeface="+mn-lt"/>
              </a:rPr>
              <a:t>)</a:t>
            </a:r>
            <a:br>
              <a:rPr lang="en-US" sz="1400">
                <a:latin typeface="+mn-lt"/>
              </a:rPr>
            </a:br>
            <a:r>
              <a:rPr lang="en-US" sz="1400">
                <a:latin typeface="+mn-lt"/>
              </a:rPr>
              <a:t> </a:t>
            </a:r>
            <a:endParaRPr lang="en-US">
              <a:latin typeface="+mn-lt"/>
            </a:endParaRPr>
          </a:p>
        </p:txBody>
      </p:sp>
    </p:spTree>
    <p:extLst>
      <p:ext uri="{BB962C8B-B14F-4D97-AF65-F5344CB8AC3E}">
        <p14:creationId xmlns:p14="http://schemas.microsoft.com/office/powerpoint/2010/main" val="275014424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6CFCA0-897C-C71D-C7CE-F7A1180B1780}"/>
              </a:ext>
            </a:extLst>
          </p:cNvPr>
          <p:cNvSpPr>
            <a:spLocks noGrp="1"/>
          </p:cNvSpPr>
          <p:nvPr>
            <p:ph type="title"/>
          </p:nvPr>
        </p:nvSpPr>
        <p:spPr>
          <a:xfrm>
            <a:off x="1260486" y="277402"/>
            <a:ext cx="7503370" cy="5068346"/>
          </a:xfrm>
        </p:spPr>
        <p:txBody>
          <a:bodyPr vert="horz" lIns="91440" tIns="45720" rIns="91440" bIns="45720" rtlCol="0" anchor="ctr">
            <a:normAutofit fontScale="90000"/>
          </a:bodyPr>
          <a:lstStyle/>
          <a:p>
            <a:pPr marL="514350" indent="-514350">
              <a:lnSpc>
                <a:spcPct val="150000"/>
              </a:lnSpc>
              <a:buFont typeface="Arial" panose="020B0604020202020204" pitchFamily="34" charset="0"/>
              <a:buChar char="•"/>
            </a:pPr>
            <a:r>
              <a:rPr lang="en-US" sz="2600" b="1" i="1"/>
              <a:t>IMPACT OF LIMITED DIGITAL LITERACY</a:t>
            </a:r>
            <a:br>
              <a:rPr lang="en-US" sz="2600" i="1"/>
            </a:br>
            <a:br>
              <a:rPr lang="en-US" sz="2600" i="1"/>
            </a:br>
            <a:r>
              <a:rPr lang="en-US" sz="2600">
                <a:solidFill>
                  <a:schemeClr val="tx2">
                    <a:lumMod val="50000"/>
                  </a:schemeClr>
                </a:solidFill>
                <a:latin typeface="+mn-lt"/>
              </a:rPr>
              <a:t>Limited digital literacy among staff in Sunrise Care homes can negatively impact quality of patient care, efficiency of staff and the adoption of new technologies. Staff will struggle to use Electronic Health Records and other tools thus leading to errors, increased the workload and being  ineffective</a:t>
            </a:r>
          </a:p>
        </p:txBody>
      </p:sp>
    </p:spTree>
    <p:extLst>
      <p:ext uri="{BB962C8B-B14F-4D97-AF65-F5344CB8AC3E}">
        <p14:creationId xmlns:p14="http://schemas.microsoft.com/office/powerpoint/2010/main" val="1057721744"/>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CB5AA8A5-25CC-4295-892F-367FCDAF2B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5" name="Group 24">
            <a:extLst>
              <a:ext uri="{FF2B5EF4-FFF2-40B4-BE49-F238E27FC236}">
                <a16:creationId xmlns:a16="http://schemas.microsoft.com/office/drawing/2014/main" id="{09DD65AA-8280-4962-92F3-DF1CB53349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79068" y="-8467"/>
            <a:ext cx="4766733" cy="6866467"/>
            <a:chOff x="7425267" y="-8467"/>
            <a:chExt cx="4766733" cy="6866467"/>
          </a:xfrm>
        </p:grpSpPr>
        <p:cxnSp>
          <p:nvCxnSpPr>
            <p:cNvPr id="20" name="Straight Connector 19">
              <a:extLst>
                <a:ext uri="{FF2B5EF4-FFF2-40B4-BE49-F238E27FC236}">
                  <a16:creationId xmlns:a16="http://schemas.microsoft.com/office/drawing/2014/main" id="{88942788-FC6D-44C2-BFC1-6F064710DA0C}"/>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rgbClr val="BFBFBF">
                  <a:alpha val="75000"/>
                </a:srgbClr>
              </a:solidFill>
            </a:ln>
          </p:spPr>
          <p:style>
            <a:lnRef idx="2">
              <a:schemeClr val="accent1"/>
            </a:lnRef>
            <a:fillRef idx="0">
              <a:schemeClr val="accent1"/>
            </a:fillRef>
            <a:effectRef idx="1">
              <a:schemeClr val="accent1"/>
            </a:effectRef>
            <a:fontRef idx="minor">
              <a:schemeClr val="tx1"/>
            </a:fontRef>
          </p:style>
        </p:cxnSp>
        <p:cxnSp>
          <p:nvCxnSpPr>
            <p:cNvPr id="27" name="Straight Connector 26">
              <a:extLst>
                <a:ext uri="{FF2B5EF4-FFF2-40B4-BE49-F238E27FC236}">
                  <a16:creationId xmlns:a16="http://schemas.microsoft.com/office/drawing/2014/main" id="{01093AC6-E5C2-4894-A520-5BE11049F27B}"/>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rgbClr val="BFBFBF">
                  <a:alpha val="80000"/>
                </a:srgb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F2EF9281-EAD8-4973-938C-52DECCD0F6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9" name="Rectangle 25">
              <a:extLst>
                <a:ext uri="{FF2B5EF4-FFF2-40B4-BE49-F238E27FC236}">
                  <a16:creationId xmlns:a16="http://schemas.microsoft.com/office/drawing/2014/main" id="{F4D52681-7A79-4750-8E02-7C30DBAFE9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0" name="Isosceles Triangle 29">
              <a:extLst>
                <a:ext uri="{FF2B5EF4-FFF2-40B4-BE49-F238E27FC236}">
                  <a16:creationId xmlns:a16="http://schemas.microsoft.com/office/drawing/2014/main" id="{F132E88E-8003-49D3-88BD-E18DF69650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1">
                <a:lumMod val="75000"/>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Rectangle 27">
              <a:extLst>
                <a:ext uri="{FF2B5EF4-FFF2-40B4-BE49-F238E27FC236}">
                  <a16:creationId xmlns:a16="http://schemas.microsoft.com/office/drawing/2014/main" id="{8C986A99-157C-40D0-97AD-371B6F55E3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6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2" name="Rectangle 28">
              <a:extLst>
                <a:ext uri="{FF2B5EF4-FFF2-40B4-BE49-F238E27FC236}">
                  <a16:creationId xmlns:a16="http://schemas.microsoft.com/office/drawing/2014/main" id="{264123D5-6D32-4F54-BAD5-43A5BAF6AF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29">
              <a:extLst>
                <a:ext uri="{FF2B5EF4-FFF2-40B4-BE49-F238E27FC236}">
                  <a16:creationId xmlns:a16="http://schemas.microsoft.com/office/drawing/2014/main" id="{5FCA8C06-6A3E-4C39-9EF2-1179873319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4" name="Isosceles Triangle 33">
              <a:extLst>
                <a:ext uri="{FF2B5EF4-FFF2-40B4-BE49-F238E27FC236}">
                  <a16:creationId xmlns:a16="http://schemas.microsoft.com/office/drawing/2014/main" id="{3F93416A-6C44-4D77-A94A-DEBC035EA6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5" name="Title 4">
            <a:extLst>
              <a:ext uri="{FF2B5EF4-FFF2-40B4-BE49-F238E27FC236}">
                <a16:creationId xmlns:a16="http://schemas.microsoft.com/office/drawing/2014/main" id="{AABBCC5E-B518-1E5C-F6ED-CEA7CAF6E722}"/>
              </a:ext>
            </a:extLst>
          </p:cNvPr>
          <p:cNvSpPr>
            <a:spLocks noGrp="1"/>
          </p:cNvSpPr>
          <p:nvPr>
            <p:ph type="title"/>
          </p:nvPr>
        </p:nvSpPr>
        <p:spPr>
          <a:xfrm>
            <a:off x="652481" y="1382486"/>
            <a:ext cx="3547581" cy="4093028"/>
          </a:xfrm>
        </p:spPr>
        <p:style>
          <a:lnRef idx="2">
            <a:schemeClr val="dk1"/>
          </a:lnRef>
          <a:fillRef idx="1">
            <a:schemeClr val="lt1"/>
          </a:fillRef>
          <a:effectRef idx="0">
            <a:schemeClr val="dk1"/>
          </a:effectRef>
          <a:fontRef idx="minor">
            <a:schemeClr val="dk1"/>
          </a:fontRef>
        </p:style>
        <p:txBody>
          <a:bodyPr anchor="ctr">
            <a:normAutofit/>
          </a:bodyPr>
          <a:lstStyle/>
          <a:p>
            <a:r>
              <a:rPr lang="en-GB" sz="3200" b="1">
                <a:solidFill>
                  <a:schemeClr val="accent1">
                    <a:lumMod val="75000"/>
                  </a:schemeClr>
                </a:solidFill>
                <a:latin typeface="Amasis MT Pro Black" panose="02040A04050005020304" pitchFamily="18" charset="0"/>
              </a:rPr>
              <a:t>IMPACT OF LIMITED DIGITAL LITERACY</a:t>
            </a:r>
          </a:p>
        </p:txBody>
      </p:sp>
      <p:sp>
        <p:nvSpPr>
          <p:cNvPr id="36" name="Rectangle 35">
            <a:extLst>
              <a:ext uri="{FF2B5EF4-FFF2-40B4-BE49-F238E27FC236}">
                <a16:creationId xmlns:a16="http://schemas.microsoft.com/office/drawing/2014/main" id="{24C6BC13-FB1E-48CC-B421-3D06039728B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42625" y="0"/>
            <a:ext cx="644937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48208111-E2AE-A09C-E416-C9A42BE64A30}"/>
              </a:ext>
            </a:extLst>
          </p:cNvPr>
          <p:cNvGraphicFramePr>
            <a:graphicFrameLocks noGrp="1"/>
          </p:cNvGraphicFramePr>
          <p:nvPr>
            <p:ph idx="1"/>
            <p:extLst>
              <p:ext uri="{D42A27DB-BD31-4B8C-83A1-F6EECF244321}">
                <p14:modId xmlns:p14="http://schemas.microsoft.com/office/powerpoint/2010/main" val="2459036380"/>
              </p:ext>
            </p:extLst>
          </p:nvPr>
        </p:nvGraphicFramePr>
        <p:xfrm>
          <a:off x="4353086" y="854491"/>
          <a:ext cx="7096152" cy="514055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3714661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chor="t">
            <a:normAutofit/>
          </a:bodyPr>
          <a:lstStyle/>
          <a:p>
            <a:r>
              <a:rPr lang="en-GB">
                <a:highlight>
                  <a:srgbClr val="FF0000"/>
                </a:highlight>
              </a:rPr>
              <a:t>Checklist for Digital Safety Practices</a:t>
            </a:r>
            <a:endParaRPr lang="en-GB">
              <a:highlight>
                <a:srgbClr val="808080"/>
              </a:highlight>
            </a:endParaRPr>
          </a:p>
        </p:txBody>
      </p:sp>
      <p:sp>
        <p:nvSpPr>
          <p:cNvPr id="16" name="Content Placeholder 2"/>
          <p:cNvSpPr>
            <a:spLocks noGrp="1"/>
          </p:cNvSpPr>
          <p:nvPr>
            <p:ph idx="1"/>
          </p:nvPr>
        </p:nvSpPr>
        <p:spPr>
          <a:xfrm>
            <a:off x="3821987" y="1746607"/>
            <a:ext cx="6945329" cy="4818580"/>
          </a:xfrm>
        </p:spPr>
        <p:txBody>
          <a:bodyPr>
            <a:normAutofit fontScale="92500" lnSpcReduction="20000"/>
          </a:bodyPr>
          <a:lstStyle/>
          <a:p>
            <a:pPr>
              <a:lnSpc>
                <a:spcPct val="90000"/>
              </a:lnSpc>
            </a:pPr>
            <a:r>
              <a:rPr lang="en-GB" u="sng"/>
              <a:t>A.</a:t>
            </a:r>
          </a:p>
          <a:p>
            <a:pPr>
              <a:lnSpc>
                <a:spcPct val="90000"/>
              </a:lnSpc>
            </a:pPr>
            <a:r>
              <a:rPr lang="en-GB" u="sng"/>
              <a:t>SECURE LOGINS(Lee, CPD Online UK)</a:t>
            </a:r>
          </a:p>
          <a:p>
            <a:pPr>
              <a:lnSpc>
                <a:spcPct val="90000"/>
              </a:lnSpc>
              <a:buFont typeface="Wingdings" panose="05000000000000000000" pitchFamily="2" charset="2"/>
              <a:buChar char="q"/>
            </a:pPr>
            <a:r>
              <a:rPr lang="en-GB"/>
              <a:t>Each staff should have a unique username and password.</a:t>
            </a:r>
          </a:p>
          <a:p>
            <a:pPr>
              <a:lnSpc>
                <a:spcPct val="90000"/>
              </a:lnSpc>
              <a:buFont typeface="Wingdings" panose="05000000000000000000" pitchFamily="2" charset="2"/>
              <a:buChar char="q"/>
            </a:pPr>
            <a:r>
              <a:rPr lang="en-GB"/>
              <a:t>Passwords should include 8 characters, with a mix of upper and lowercase, numbers and symbols.</a:t>
            </a:r>
          </a:p>
          <a:p>
            <a:pPr>
              <a:lnSpc>
                <a:spcPct val="90000"/>
              </a:lnSpc>
              <a:buFont typeface="Wingdings" panose="05000000000000000000" pitchFamily="2" charset="2"/>
              <a:buChar char="q"/>
            </a:pPr>
            <a:r>
              <a:rPr lang="en-GB"/>
              <a:t>Using a 2- factor authenticator. Avoid easy to guess pin such as those consecutive numbers , birth year and repeating numbers.</a:t>
            </a:r>
          </a:p>
          <a:p>
            <a:pPr>
              <a:lnSpc>
                <a:spcPct val="90000"/>
              </a:lnSpc>
              <a:buFont typeface="Wingdings" panose="05000000000000000000" pitchFamily="2" charset="2"/>
              <a:buChar char="q"/>
            </a:pPr>
            <a:r>
              <a:rPr lang="en-GB"/>
              <a:t>Password must not be shared with anyone.</a:t>
            </a:r>
          </a:p>
          <a:p>
            <a:pPr>
              <a:lnSpc>
                <a:spcPct val="90000"/>
              </a:lnSpc>
              <a:buFont typeface="Wingdings" panose="05000000000000000000" pitchFamily="2" charset="2"/>
              <a:buChar char="q"/>
            </a:pPr>
            <a:r>
              <a:rPr lang="en-GB" u="sng"/>
              <a:t>EMAIL SAFETY</a:t>
            </a:r>
          </a:p>
          <a:p>
            <a:pPr>
              <a:lnSpc>
                <a:spcPct val="90000"/>
              </a:lnSpc>
              <a:buFont typeface="Wingdings" panose="05000000000000000000" pitchFamily="2" charset="2"/>
              <a:buChar char="q"/>
            </a:pPr>
            <a:r>
              <a:rPr lang="en-GB" u="sng"/>
              <a:t>Staff must use the provided official email </a:t>
            </a:r>
            <a:r>
              <a:rPr lang="en-GB" u="sng" err="1"/>
              <a:t>account,following</a:t>
            </a:r>
            <a:r>
              <a:rPr lang="en-GB" u="sng"/>
              <a:t> the format</a:t>
            </a:r>
          </a:p>
          <a:p>
            <a:pPr>
              <a:lnSpc>
                <a:spcPct val="90000"/>
              </a:lnSpc>
              <a:buFont typeface="Wingdings" panose="05000000000000000000" pitchFamily="2" charset="2"/>
              <a:buChar char="q"/>
            </a:pPr>
            <a:r>
              <a:rPr lang="en-GB" u="sng">
                <a:hlinkClick r:id="rId2">
                  <a:extLst>
                    <a:ext uri="{A12FA001-AC4F-418D-AE19-62706E023703}">
                      <ahyp:hlinkClr xmlns:ahyp="http://schemas.microsoft.com/office/drawing/2018/hyperlinkcolor" val="tx"/>
                    </a:ext>
                  </a:extLst>
                </a:hlinkClick>
              </a:rPr>
              <a:t>username@SunriseResidential.com</a:t>
            </a:r>
            <a:endParaRPr lang="en-GB" u="sng"/>
          </a:p>
          <a:p>
            <a:pPr>
              <a:lnSpc>
                <a:spcPct val="90000"/>
              </a:lnSpc>
              <a:buFont typeface="Wingdings" panose="05000000000000000000" pitchFamily="2" charset="2"/>
              <a:buChar char="q"/>
            </a:pPr>
            <a:r>
              <a:rPr lang="en-GB" u="sng"/>
              <a:t>Double check the recipient address to  avoid sending to </a:t>
            </a:r>
          </a:p>
          <a:p>
            <a:pPr marL="0" indent="0">
              <a:lnSpc>
                <a:spcPct val="90000"/>
              </a:lnSpc>
              <a:buNone/>
            </a:pPr>
            <a:r>
              <a:rPr lang="en-GB"/>
              <a:t>        wrong persons</a:t>
            </a:r>
          </a:p>
          <a:p>
            <a:pPr>
              <a:lnSpc>
                <a:spcPct val="90000"/>
              </a:lnSpc>
              <a:buFont typeface="Wingdings" panose="05000000000000000000" pitchFamily="2" charset="2"/>
              <a:buChar char="q"/>
            </a:pPr>
            <a:r>
              <a:rPr lang="en-GB" u="sng"/>
              <a:t>Staff must not click suspicious links from unknown senders .</a:t>
            </a:r>
          </a:p>
          <a:p>
            <a:pPr>
              <a:lnSpc>
                <a:spcPct val="90000"/>
              </a:lnSpc>
              <a:buFont typeface="Wingdings" panose="05000000000000000000" pitchFamily="2" charset="2"/>
              <a:buChar char="q"/>
            </a:pPr>
            <a:r>
              <a:rPr lang="en-GB" u="sng"/>
              <a:t>Check for grammatical errors to avoid suspicious emails.</a:t>
            </a:r>
          </a:p>
          <a:p>
            <a:pPr>
              <a:lnSpc>
                <a:spcPct val="90000"/>
              </a:lnSpc>
              <a:buFont typeface="Wingdings" panose="05000000000000000000" pitchFamily="2" charset="2"/>
              <a:buChar char="q"/>
            </a:pPr>
            <a:endParaRPr lang="en-GB" sz="1100" u="sng"/>
          </a:p>
          <a:p>
            <a:pPr>
              <a:lnSpc>
                <a:spcPct val="90000"/>
              </a:lnSpc>
              <a:buFont typeface="Wingdings" panose="05000000000000000000" pitchFamily="2" charset="2"/>
              <a:buChar char="q"/>
            </a:pPr>
            <a:endParaRPr lang="en-GB" sz="1100" u="sng"/>
          </a:p>
          <a:p>
            <a:pPr>
              <a:lnSpc>
                <a:spcPct val="90000"/>
              </a:lnSpc>
              <a:buFont typeface="Wingdings" panose="05000000000000000000" pitchFamily="2" charset="2"/>
              <a:buChar char="q"/>
            </a:pPr>
            <a:endParaRPr lang="en-GB" sz="1100" u="sng"/>
          </a:p>
          <a:p>
            <a:pPr>
              <a:lnSpc>
                <a:spcPct val="90000"/>
              </a:lnSpc>
              <a:buFont typeface="Wingdings" panose="05000000000000000000" pitchFamily="2" charset="2"/>
              <a:buChar char="q"/>
            </a:pPr>
            <a:endParaRPr lang="en-GB" sz="1100" u="sng"/>
          </a:p>
          <a:p>
            <a:pPr>
              <a:lnSpc>
                <a:spcPct val="90000"/>
              </a:lnSpc>
              <a:buFont typeface="Wingdings" panose="05000000000000000000" pitchFamily="2" charset="2"/>
              <a:buChar char="q"/>
            </a:pPr>
            <a:endParaRPr lang="en-GB" sz="1100" u="sng"/>
          </a:p>
          <a:p>
            <a:pPr>
              <a:lnSpc>
                <a:spcPct val="90000"/>
              </a:lnSpc>
              <a:buFont typeface="Wingdings" panose="05000000000000000000" pitchFamily="2" charset="2"/>
              <a:buChar char="q"/>
            </a:pPr>
            <a:endParaRPr lang="en-GB" sz="1100" u="sng"/>
          </a:p>
          <a:p>
            <a:pPr>
              <a:lnSpc>
                <a:spcPct val="90000"/>
              </a:lnSpc>
              <a:buFont typeface="Wingdings" panose="05000000000000000000" pitchFamily="2" charset="2"/>
              <a:buChar char="q"/>
            </a:pPr>
            <a:endParaRPr lang="en-GB" sz="1100" u="sng"/>
          </a:p>
          <a:p>
            <a:pPr>
              <a:lnSpc>
                <a:spcPct val="90000"/>
              </a:lnSpc>
              <a:buFont typeface="Wingdings" panose="05000000000000000000" pitchFamily="2" charset="2"/>
              <a:buChar char="q"/>
            </a:pPr>
            <a:endParaRPr lang="en-GB" sz="1100" u="sng"/>
          </a:p>
          <a:p>
            <a:pPr>
              <a:lnSpc>
                <a:spcPct val="90000"/>
              </a:lnSpc>
              <a:buFont typeface="Wingdings" panose="05000000000000000000" pitchFamily="2" charset="2"/>
              <a:buChar char="q"/>
            </a:pPr>
            <a:endParaRPr lang="en-GB" sz="1100" u="sng"/>
          </a:p>
          <a:p>
            <a:pPr>
              <a:lnSpc>
                <a:spcPct val="90000"/>
              </a:lnSpc>
              <a:buFont typeface="Wingdings" panose="05000000000000000000" pitchFamily="2" charset="2"/>
              <a:buChar char="q"/>
            </a:pPr>
            <a:endParaRPr lang="en-GB" sz="1100" u="sng"/>
          </a:p>
          <a:p>
            <a:pPr>
              <a:lnSpc>
                <a:spcPct val="90000"/>
              </a:lnSpc>
              <a:buFont typeface="Wingdings" panose="05000000000000000000" pitchFamily="2" charset="2"/>
              <a:buChar char="q"/>
            </a:pPr>
            <a:endParaRPr lang="en-GB" sz="1100"/>
          </a:p>
        </p:txBody>
      </p:sp>
      <p:pic>
        <p:nvPicPr>
          <p:cNvPr id="7" name="Graphic 6" descr="Lock">
            <a:extLst>
              <a:ext uri="{FF2B5EF4-FFF2-40B4-BE49-F238E27FC236}">
                <a16:creationId xmlns:a16="http://schemas.microsoft.com/office/drawing/2014/main" id="{6ECA0F60-CFCD-4775-C091-0F1500C1E5B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817474" y="2159331"/>
            <a:ext cx="2915973" cy="2915973"/>
          </a:xfrm>
          <a:prstGeom prst="rect">
            <a:avLst/>
          </a:prstGeom>
        </p:spPr>
      </p:pic>
    </p:spTree>
    <p:extLst>
      <p:ext uri="{BB962C8B-B14F-4D97-AF65-F5344CB8AC3E}">
        <p14:creationId xmlns:p14="http://schemas.microsoft.com/office/powerpoint/2010/main" val="2124799149"/>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1E86D-551F-17DC-9FD2-1FFDA2D94C1A}"/>
              </a:ext>
            </a:extLst>
          </p:cNvPr>
          <p:cNvSpPr>
            <a:spLocks noGrp="1"/>
          </p:cNvSpPr>
          <p:nvPr>
            <p:ph type="title"/>
          </p:nvPr>
        </p:nvSpPr>
        <p:spPr>
          <a:xfrm>
            <a:off x="2849562" y="609600"/>
            <a:ext cx="6424440" cy="1320800"/>
          </a:xfrm>
        </p:spPr>
        <p:txBody>
          <a:bodyPr>
            <a:normAutofit/>
          </a:bodyPr>
          <a:lstStyle/>
          <a:p>
            <a:pPr>
              <a:lnSpc>
                <a:spcPct val="90000"/>
              </a:lnSpc>
            </a:pPr>
            <a:r>
              <a:rPr lang="en-GB" sz="2800">
                <a:highlight>
                  <a:srgbClr val="FF0000"/>
                </a:highlight>
              </a:rPr>
              <a:t>Checklist for Digital Safety Practices</a:t>
            </a:r>
            <a:br>
              <a:rPr lang="en-GB" sz="2800"/>
            </a:br>
            <a:endParaRPr lang="en-GB" sz="2800"/>
          </a:p>
        </p:txBody>
      </p:sp>
      <p:sp>
        <p:nvSpPr>
          <p:cNvPr id="3" name="Content Placeholder 2">
            <a:extLst>
              <a:ext uri="{FF2B5EF4-FFF2-40B4-BE49-F238E27FC236}">
                <a16:creationId xmlns:a16="http://schemas.microsoft.com/office/drawing/2014/main" id="{21CA28F6-7A4E-1659-FB74-B177E462D04F}"/>
              </a:ext>
            </a:extLst>
          </p:cNvPr>
          <p:cNvSpPr>
            <a:spLocks noGrp="1"/>
          </p:cNvSpPr>
          <p:nvPr>
            <p:ph idx="1"/>
          </p:nvPr>
        </p:nvSpPr>
        <p:spPr>
          <a:xfrm>
            <a:off x="2917998" y="1645921"/>
            <a:ext cx="6356004" cy="4395442"/>
          </a:xfrm>
        </p:spPr>
        <p:txBody>
          <a:bodyPr>
            <a:normAutofit fontScale="92500"/>
          </a:bodyPr>
          <a:lstStyle/>
          <a:p>
            <a:pPr>
              <a:lnSpc>
                <a:spcPct val="90000"/>
              </a:lnSpc>
            </a:pPr>
            <a:r>
              <a:rPr lang="en-GB" sz="1600" u="sng"/>
              <a:t>SAFE DOCUMENT STORAGE</a:t>
            </a:r>
          </a:p>
          <a:p>
            <a:pPr>
              <a:lnSpc>
                <a:spcPct val="90000"/>
              </a:lnSpc>
              <a:buFont typeface="Wingdings" panose="05000000000000000000" pitchFamily="2" charset="2"/>
              <a:buChar char="q"/>
            </a:pPr>
            <a:r>
              <a:rPr lang="en-GB" sz="1600"/>
              <a:t>Only authorised staff must have access to document storage.</a:t>
            </a:r>
          </a:p>
          <a:p>
            <a:pPr>
              <a:lnSpc>
                <a:spcPct val="90000"/>
              </a:lnSpc>
              <a:buFont typeface="Wingdings" panose="05000000000000000000" pitchFamily="2" charset="2"/>
              <a:buChar char="q"/>
            </a:pPr>
            <a:r>
              <a:rPr lang="en-GB" sz="1600"/>
              <a:t>Staff must use their own login{no shared account}</a:t>
            </a:r>
          </a:p>
          <a:p>
            <a:pPr>
              <a:lnSpc>
                <a:spcPct val="90000"/>
              </a:lnSpc>
              <a:buFont typeface="Wingdings" panose="05000000000000000000" pitchFamily="2" charset="2"/>
              <a:buChar char="q"/>
            </a:pPr>
            <a:r>
              <a:rPr lang="en-GB" sz="1600"/>
              <a:t>Safely transfer documents from traditional </a:t>
            </a:r>
            <a:r>
              <a:rPr lang="en-GB" sz="1600" err="1"/>
              <a:t>paperworks</a:t>
            </a:r>
            <a:r>
              <a:rPr lang="en-GB" sz="1600"/>
              <a:t> to digital</a:t>
            </a:r>
          </a:p>
          <a:p>
            <a:pPr>
              <a:lnSpc>
                <a:spcPct val="90000"/>
              </a:lnSpc>
              <a:buFont typeface="Wingdings" panose="05000000000000000000" pitchFamily="2" charset="2"/>
              <a:buChar char="q"/>
            </a:pPr>
            <a:r>
              <a:rPr lang="en-GB" sz="1600"/>
              <a:t>Everyone must know how to report a breach in data base security.</a:t>
            </a:r>
          </a:p>
          <a:p>
            <a:pPr>
              <a:lnSpc>
                <a:spcPct val="90000"/>
              </a:lnSpc>
              <a:buFont typeface="Wingdings" panose="05000000000000000000" pitchFamily="2" charset="2"/>
              <a:buChar char="q"/>
            </a:pPr>
            <a:r>
              <a:rPr lang="en-GB" sz="1600" u="sng"/>
              <a:t>MAINTAINING RESIDENTS CONFIDENTIALTY</a:t>
            </a:r>
          </a:p>
          <a:p>
            <a:pPr>
              <a:lnSpc>
                <a:spcPct val="90000"/>
              </a:lnSpc>
              <a:buFont typeface="Wingdings" panose="05000000000000000000" pitchFamily="2" charset="2"/>
              <a:buChar char="q"/>
            </a:pPr>
            <a:r>
              <a:rPr lang="en-GB" sz="1600"/>
              <a:t>Do not open sensitive files in public.</a:t>
            </a:r>
          </a:p>
          <a:p>
            <a:pPr>
              <a:lnSpc>
                <a:spcPct val="90000"/>
              </a:lnSpc>
              <a:buFont typeface="Wingdings" panose="05000000000000000000" pitchFamily="2" charset="2"/>
              <a:buChar char="q"/>
            </a:pPr>
            <a:r>
              <a:rPr lang="en-GB" sz="1600"/>
              <a:t>Only access patient information when needed.</a:t>
            </a:r>
          </a:p>
          <a:p>
            <a:pPr>
              <a:lnSpc>
                <a:spcPct val="90000"/>
              </a:lnSpc>
              <a:buFont typeface="Wingdings" panose="05000000000000000000" pitchFamily="2" charset="2"/>
              <a:buChar char="q"/>
            </a:pPr>
            <a:r>
              <a:rPr lang="en-GB" sz="1600"/>
              <a:t>Delete or dispose confidential information securely when no longer needed</a:t>
            </a:r>
          </a:p>
          <a:p>
            <a:pPr>
              <a:lnSpc>
                <a:spcPct val="90000"/>
              </a:lnSpc>
              <a:buFont typeface="Wingdings" panose="05000000000000000000" pitchFamily="2" charset="2"/>
              <a:buChar char="q"/>
            </a:pPr>
            <a:r>
              <a:rPr lang="en-GB" sz="1600"/>
              <a:t>Always lock computers when not in use. Locking computers will prevent unauthorized personals from viewing sensitive contents.</a:t>
            </a:r>
          </a:p>
          <a:p>
            <a:pPr>
              <a:lnSpc>
                <a:spcPct val="90000"/>
              </a:lnSpc>
              <a:buFont typeface="Wingdings" panose="05000000000000000000" pitchFamily="2" charset="2"/>
              <a:buChar char="q"/>
            </a:pPr>
            <a:r>
              <a:rPr lang="en-GB" sz="1600"/>
              <a:t>Never disclosed resident information to anyone when not requested by the family or Sunrise residential care home staff.</a:t>
            </a:r>
          </a:p>
          <a:p>
            <a:pPr>
              <a:lnSpc>
                <a:spcPct val="90000"/>
              </a:lnSpc>
              <a:buFont typeface="Wingdings" panose="05000000000000000000" pitchFamily="2" charset="2"/>
              <a:buChar char="q"/>
            </a:pPr>
            <a:endParaRPr lang="en-GB" sz="1300" u="sng"/>
          </a:p>
        </p:txBody>
      </p:sp>
      <p:pic>
        <p:nvPicPr>
          <p:cNvPr id="5" name="Picture 4" descr="Files">
            <a:extLst>
              <a:ext uri="{FF2B5EF4-FFF2-40B4-BE49-F238E27FC236}">
                <a16:creationId xmlns:a16="http://schemas.microsoft.com/office/drawing/2014/main" id="{5609D9A7-F25C-D55F-67D7-F338F7D32DD4}"/>
              </a:ext>
            </a:extLst>
          </p:cNvPr>
          <p:cNvPicPr>
            <a:picLocks noChangeAspect="1"/>
          </p:cNvPicPr>
          <p:nvPr/>
        </p:nvPicPr>
        <p:blipFill>
          <a:blip r:embed="rId2"/>
          <a:srcRect l="29930" r="43497" b="1"/>
          <a:stretch>
            <a:fillRect/>
          </a:stretch>
        </p:blipFill>
        <p:spPr>
          <a:xfrm>
            <a:off x="20" y="10"/>
            <a:ext cx="2734036" cy="6867719"/>
          </a:xfrm>
          <a:custGeom>
            <a:avLst/>
            <a:gdLst/>
            <a:ahLst/>
            <a:cxnLst/>
            <a:rect l="l" t="t" r="r" b="b"/>
            <a:pathLst>
              <a:path w="2734056" h="6858000">
                <a:moveTo>
                  <a:pt x="0" y="0"/>
                </a:moveTo>
                <a:lnTo>
                  <a:pt x="1674254" y="0"/>
                </a:lnTo>
                <a:lnTo>
                  <a:pt x="2734056" y="6850199"/>
                </a:lnTo>
                <a:lnTo>
                  <a:pt x="2734056" y="6858000"/>
                </a:lnTo>
                <a:lnTo>
                  <a:pt x="461457" y="6858000"/>
                </a:lnTo>
                <a:lnTo>
                  <a:pt x="0" y="4134118"/>
                </a:lnTo>
                <a:close/>
              </a:path>
            </a:pathLst>
          </a:custGeom>
        </p:spPr>
      </p:pic>
    </p:spTree>
    <p:extLst>
      <p:ext uri="{BB962C8B-B14F-4D97-AF65-F5344CB8AC3E}">
        <p14:creationId xmlns:p14="http://schemas.microsoft.com/office/powerpoint/2010/main" val="221876921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FCA57F-9265-0EE5-2581-36073A4CE5DB}"/>
              </a:ext>
            </a:extLst>
          </p:cNvPr>
          <p:cNvSpPr>
            <a:spLocks noGrp="1"/>
          </p:cNvSpPr>
          <p:nvPr>
            <p:ph type="title"/>
          </p:nvPr>
        </p:nvSpPr>
        <p:spPr>
          <a:xfrm>
            <a:off x="5477258" y="384048"/>
            <a:ext cx="3796745" cy="1546352"/>
          </a:xfrm>
        </p:spPr>
        <p:txBody>
          <a:bodyPr anchor="ctr">
            <a:normAutofit/>
          </a:bodyPr>
          <a:lstStyle/>
          <a:p>
            <a:pPr>
              <a:lnSpc>
                <a:spcPct val="90000"/>
              </a:lnSpc>
            </a:pPr>
            <a:r>
              <a:rPr lang="en-GB" sz="3100">
                <a:highlight>
                  <a:srgbClr val="FF0000"/>
                </a:highlight>
              </a:rPr>
              <a:t>Staff Awareness on Digital Safety</a:t>
            </a:r>
          </a:p>
        </p:txBody>
      </p:sp>
      <p:sp>
        <p:nvSpPr>
          <p:cNvPr id="3" name="Content Placeholder 2">
            <a:extLst>
              <a:ext uri="{FF2B5EF4-FFF2-40B4-BE49-F238E27FC236}">
                <a16:creationId xmlns:a16="http://schemas.microsoft.com/office/drawing/2014/main" id="{53060985-ED3B-FA66-7278-517AB73DD9F8}"/>
              </a:ext>
            </a:extLst>
          </p:cNvPr>
          <p:cNvSpPr>
            <a:spLocks noGrp="1"/>
          </p:cNvSpPr>
          <p:nvPr>
            <p:ph idx="1"/>
          </p:nvPr>
        </p:nvSpPr>
        <p:spPr>
          <a:xfrm>
            <a:off x="5474256" y="1746504"/>
            <a:ext cx="4120200" cy="4811951"/>
          </a:xfrm>
        </p:spPr>
        <p:txBody>
          <a:bodyPr>
            <a:noAutofit/>
          </a:bodyPr>
          <a:lstStyle/>
          <a:p>
            <a:pPr>
              <a:lnSpc>
                <a:spcPct val="90000"/>
              </a:lnSpc>
            </a:pPr>
            <a:r>
              <a:rPr lang="en-GB"/>
              <a:t>Staff Training and Awareness on Digital Safety</a:t>
            </a:r>
          </a:p>
          <a:p>
            <a:pPr>
              <a:lnSpc>
                <a:spcPct val="90000"/>
              </a:lnSpc>
            </a:pPr>
            <a:r>
              <a:rPr lang="en-GB"/>
              <a:t>Procedures(</a:t>
            </a:r>
            <a:r>
              <a:rPr lang="en-GB" i="1">
                <a:solidFill>
                  <a:srgbClr val="FF0000"/>
                </a:solidFill>
              </a:rPr>
              <a:t>Local Government Association(2024</a:t>
            </a:r>
            <a:r>
              <a:rPr lang="en-GB"/>
              <a:t>)</a:t>
            </a:r>
          </a:p>
          <a:p>
            <a:pPr>
              <a:lnSpc>
                <a:spcPct val="90000"/>
              </a:lnSpc>
            </a:pPr>
            <a:endParaRPr lang="en-GB"/>
          </a:p>
          <a:p>
            <a:pPr>
              <a:lnSpc>
                <a:spcPct val="90000"/>
              </a:lnSpc>
            </a:pPr>
            <a:r>
              <a:rPr lang="en-GB">
                <a:solidFill>
                  <a:srgbClr val="FF0000"/>
                </a:solidFill>
              </a:rPr>
              <a:t>B.</a:t>
            </a:r>
          </a:p>
          <a:p>
            <a:pPr>
              <a:lnSpc>
                <a:spcPct val="90000"/>
              </a:lnSpc>
            </a:pPr>
            <a:r>
              <a:rPr lang="en-GB"/>
              <a:t>☐ All staff must do the required monthly digital training</a:t>
            </a:r>
          </a:p>
          <a:p>
            <a:pPr>
              <a:lnSpc>
                <a:spcPct val="90000"/>
              </a:lnSpc>
            </a:pPr>
            <a:r>
              <a:rPr lang="en-GB"/>
              <a:t>☐ All staff must read and sign the form that the Sunrise Residential Care Home provided</a:t>
            </a:r>
          </a:p>
          <a:p>
            <a:pPr marL="0" indent="0">
              <a:lnSpc>
                <a:spcPct val="90000"/>
              </a:lnSpc>
              <a:buNone/>
            </a:pPr>
            <a:r>
              <a:rPr lang="en-GB"/>
              <a:t>        regarding to digital information security policy.</a:t>
            </a:r>
          </a:p>
          <a:p>
            <a:pPr>
              <a:lnSpc>
                <a:spcPct val="90000"/>
              </a:lnSpc>
            </a:pPr>
            <a:r>
              <a:rPr lang="en-GB"/>
              <a:t>☐ All staff must be aware of GDPR and their obligations under this law</a:t>
            </a:r>
          </a:p>
          <a:p>
            <a:pPr>
              <a:lnSpc>
                <a:spcPct val="90000"/>
              </a:lnSpc>
            </a:pPr>
            <a:r>
              <a:rPr lang="en-GB"/>
              <a:t>☐ Identify common cyber threats such as weak or common passwords, data breaches,</a:t>
            </a:r>
          </a:p>
          <a:p>
            <a:pPr marL="0" indent="0">
              <a:lnSpc>
                <a:spcPct val="90000"/>
              </a:lnSpc>
              <a:buNone/>
            </a:pPr>
            <a:r>
              <a:rPr lang="en-GB"/>
              <a:t>        phishing attempts.</a:t>
            </a:r>
          </a:p>
          <a:p>
            <a:pPr>
              <a:lnSpc>
                <a:spcPct val="90000"/>
              </a:lnSpc>
            </a:pPr>
            <a:r>
              <a:rPr lang="en-GB"/>
              <a:t>☐ All staff must know how to identify and report any suspicious digital activity.</a:t>
            </a:r>
          </a:p>
          <a:p>
            <a:pPr>
              <a:lnSpc>
                <a:spcPct val="90000"/>
              </a:lnSpc>
            </a:pPr>
            <a:r>
              <a:rPr lang="en-GB"/>
              <a:t>☐ If unsure, seek support about digital safety.</a:t>
            </a:r>
          </a:p>
          <a:p>
            <a:pPr>
              <a:lnSpc>
                <a:spcPct val="90000"/>
              </a:lnSpc>
            </a:pPr>
            <a:r>
              <a:rPr lang="en-GB"/>
              <a:t>☐ Log out after a session when using a shared device.   </a:t>
            </a:r>
          </a:p>
        </p:txBody>
      </p:sp>
      <p:pic>
        <p:nvPicPr>
          <p:cNvPr id="5" name="Picture 4" descr="A yellow padlock with a keyhole in the center of a rainbow&#10;&#10;AI-generated content may be incorrect.">
            <a:extLst>
              <a:ext uri="{FF2B5EF4-FFF2-40B4-BE49-F238E27FC236}">
                <a16:creationId xmlns:a16="http://schemas.microsoft.com/office/drawing/2014/main" id="{2B9713A9-798F-70CE-51F7-434358CAF5D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657" r="48109" b="-1"/>
          <a:stretch>
            <a:fillRect/>
          </a:stretch>
        </p:blipFill>
        <p:spPr>
          <a:xfrm>
            <a:off x="582709" y="704151"/>
            <a:ext cx="4120200" cy="5237514"/>
          </a:xfrm>
          <a:prstGeom prst="rect">
            <a:avLst/>
          </a:prstGeom>
        </p:spPr>
      </p:pic>
      <p:sp>
        <p:nvSpPr>
          <p:cNvPr id="6" name="TextBox 5">
            <a:extLst>
              <a:ext uri="{FF2B5EF4-FFF2-40B4-BE49-F238E27FC236}">
                <a16:creationId xmlns:a16="http://schemas.microsoft.com/office/drawing/2014/main" id="{EBDDA3FE-F2DF-A695-17AA-7771519F0C2A}"/>
              </a:ext>
            </a:extLst>
          </p:cNvPr>
          <p:cNvSpPr txBox="1"/>
          <p:nvPr/>
        </p:nvSpPr>
        <p:spPr>
          <a:xfrm>
            <a:off x="2994406" y="5841640"/>
            <a:ext cx="2396810"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smex.org/data-privacy-day-a-reminder-to-start-protecting-your-data-and-yourself/">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78969373"/>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2E42E-3F9C-2838-6033-F0B4DE020F91}"/>
              </a:ext>
            </a:extLst>
          </p:cNvPr>
          <p:cNvSpPr>
            <a:spLocks noGrp="1"/>
          </p:cNvSpPr>
          <p:nvPr>
            <p:ph type="title"/>
          </p:nvPr>
        </p:nvSpPr>
        <p:spPr>
          <a:xfrm>
            <a:off x="5536734" y="609600"/>
            <a:ext cx="3737268" cy="1320800"/>
          </a:xfrm>
        </p:spPr>
        <p:txBody>
          <a:bodyPr>
            <a:normAutofit/>
          </a:bodyPr>
          <a:lstStyle/>
          <a:p>
            <a:r>
              <a:rPr lang="en-GB" b="1"/>
              <a:t>CONCLUSION</a:t>
            </a:r>
          </a:p>
        </p:txBody>
      </p:sp>
      <p:sp>
        <p:nvSpPr>
          <p:cNvPr id="3" name="Content Placeholder 2">
            <a:extLst>
              <a:ext uri="{FF2B5EF4-FFF2-40B4-BE49-F238E27FC236}">
                <a16:creationId xmlns:a16="http://schemas.microsoft.com/office/drawing/2014/main" id="{B81567CC-0949-5D26-64C0-5A61C92FF082}"/>
              </a:ext>
            </a:extLst>
          </p:cNvPr>
          <p:cNvSpPr>
            <a:spLocks noGrp="1"/>
          </p:cNvSpPr>
          <p:nvPr>
            <p:ph idx="1"/>
          </p:nvPr>
        </p:nvSpPr>
        <p:spPr>
          <a:xfrm>
            <a:off x="5209565" y="2160591"/>
            <a:ext cx="4064439" cy="3880773"/>
          </a:xfrm>
        </p:spPr>
        <p:txBody>
          <a:bodyPr>
            <a:normAutofit/>
          </a:bodyPr>
          <a:lstStyle/>
          <a:p>
            <a:pPr marL="0" indent="0">
              <a:lnSpc>
                <a:spcPct val="90000"/>
              </a:lnSpc>
              <a:buNone/>
            </a:pPr>
            <a:endParaRPr lang="en-GB" sz="1500"/>
          </a:p>
          <a:p>
            <a:pPr marL="0" indent="0">
              <a:lnSpc>
                <a:spcPct val="90000"/>
              </a:lnSpc>
              <a:buNone/>
            </a:pPr>
            <a:r>
              <a:rPr lang="en-GB"/>
              <a:t>In summary, Digital literacy in Sunrise Care Homes plays a massive role in supporting communication, connection and organization.</a:t>
            </a:r>
          </a:p>
          <a:p>
            <a:pPr marL="0" indent="0">
              <a:lnSpc>
                <a:spcPct val="90000"/>
              </a:lnSpc>
              <a:buNone/>
            </a:pPr>
            <a:endParaRPr lang="en-GB"/>
          </a:p>
          <a:p>
            <a:pPr marL="0" indent="0">
              <a:lnSpc>
                <a:spcPct val="90000"/>
              </a:lnSpc>
              <a:buNone/>
            </a:pPr>
            <a:r>
              <a:rPr lang="en-GB"/>
              <a:t>Good Digital Literacy provides convenience not only to staff but to residents as well.</a:t>
            </a:r>
          </a:p>
          <a:p>
            <a:pPr marL="0" indent="0">
              <a:lnSpc>
                <a:spcPct val="90000"/>
              </a:lnSpc>
              <a:buNone/>
            </a:pPr>
            <a:endParaRPr lang="en-GB"/>
          </a:p>
          <a:p>
            <a:pPr marL="0" indent="0">
              <a:lnSpc>
                <a:spcPct val="90000"/>
              </a:lnSpc>
              <a:buNone/>
            </a:pPr>
            <a:r>
              <a:rPr lang="en-GB"/>
              <a:t>Carers can then focus on patient care because of less workload</a:t>
            </a:r>
          </a:p>
        </p:txBody>
      </p:sp>
      <p:pic>
        <p:nvPicPr>
          <p:cNvPr id="7" name="Picture 6" descr="Mobile device with apps">
            <a:extLst>
              <a:ext uri="{FF2B5EF4-FFF2-40B4-BE49-F238E27FC236}">
                <a16:creationId xmlns:a16="http://schemas.microsoft.com/office/drawing/2014/main" id="{E5498D73-470E-30F9-7F6D-7A7320D4ACEA}"/>
              </a:ext>
            </a:extLst>
          </p:cNvPr>
          <p:cNvPicPr>
            <a:picLocks noChangeAspect="1"/>
          </p:cNvPicPr>
          <p:nvPr/>
        </p:nvPicPr>
        <p:blipFill>
          <a:blip r:embed="rId2"/>
          <a:srcRect l="47661" r="8090"/>
          <a:stretch>
            <a:fillRect/>
          </a:stretch>
        </p:blipFill>
        <p:spPr>
          <a:xfrm>
            <a:off x="20" y="-1"/>
            <a:ext cx="5394940" cy="6858001"/>
          </a:xfrm>
          <a:custGeom>
            <a:avLst/>
            <a:gdLst/>
            <a:ahLst/>
            <a:cxnLst/>
            <a:rect l="l" t="t" r="r" b="b"/>
            <a:pathLst>
              <a:path w="5394960" h="6858000">
                <a:moveTo>
                  <a:pt x="842596" y="0"/>
                </a:moveTo>
                <a:lnTo>
                  <a:pt x="5394960" y="0"/>
                </a:lnTo>
                <a:lnTo>
                  <a:pt x="5394960" y="21851"/>
                </a:lnTo>
                <a:lnTo>
                  <a:pt x="4365943" y="6858000"/>
                </a:lnTo>
                <a:lnTo>
                  <a:pt x="0" y="6858000"/>
                </a:lnTo>
                <a:lnTo>
                  <a:pt x="0" y="5666154"/>
                </a:lnTo>
                <a:close/>
              </a:path>
            </a:pathLst>
          </a:custGeom>
        </p:spPr>
      </p:pic>
    </p:spTree>
    <p:extLst>
      <p:ext uri="{BB962C8B-B14F-4D97-AF65-F5344CB8AC3E}">
        <p14:creationId xmlns:p14="http://schemas.microsoft.com/office/powerpoint/2010/main" val="665794307"/>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94C661-6CC5-0D06-77D7-296AD5D447D3}"/>
              </a:ext>
            </a:extLst>
          </p:cNvPr>
          <p:cNvSpPr>
            <a:spLocks noGrp="1"/>
          </p:cNvSpPr>
          <p:nvPr>
            <p:ph type="title"/>
          </p:nvPr>
        </p:nvSpPr>
        <p:spPr>
          <a:xfrm>
            <a:off x="73152" y="0"/>
            <a:ext cx="9200850" cy="1930400"/>
          </a:xfrm>
        </p:spPr>
        <p:txBody>
          <a:bodyPr/>
          <a:lstStyle/>
          <a:p>
            <a:r>
              <a:rPr lang="en-GB"/>
              <a:t>Reference List</a:t>
            </a:r>
          </a:p>
        </p:txBody>
      </p:sp>
      <p:sp>
        <p:nvSpPr>
          <p:cNvPr id="9" name="TextBox 8">
            <a:extLst>
              <a:ext uri="{FF2B5EF4-FFF2-40B4-BE49-F238E27FC236}">
                <a16:creationId xmlns:a16="http://schemas.microsoft.com/office/drawing/2014/main" id="{C7263522-5B83-1A61-DE96-BFBBC9A2CCB2}"/>
              </a:ext>
            </a:extLst>
          </p:cNvPr>
          <p:cNvSpPr txBox="1"/>
          <p:nvPr/>
        </p:nvSpPr>
        <p:spPr>
          <a:xfrm>
            <a:off x="73152" y="566928"/>
            <a:ext cx="8663590" cy="4985980"/>
          </a:xfrm>
          <a:prstGeom prst="rect">
            <a:avLst/>
          </a:prstGeom>
          <a:noFill/>
        </p:spPr>
        <p:txBody>
          <a:bodyPr wrap="square">
            <a:spAutoFit/>
          </a:bodyPr>
          <a:lstStyle/>
          <a:p>
            <a:endParaRPr lang="en-GB" sz="1200"/>
          </a:p>
          <a:p>
            <a:r>
              <a:rPr lang="en-GB" sz="1200"/>
              <a:t>Fink, H. (2025) ‘</a:t>
            </a:r>
            <a:r>
              <a:rPr lang="en-GB" sz="1200">
                <a:solidFill>
                  <a:schemeClr val="tx2">
                    <a:lumMod val="40000"/>
                    <a:lumOff val="60000"/>
                  </a:schemeClr>
                </a:solidFill>
              </a:rPr>
              <a:t>Microsoft Teams Review: Pros, Cons, Features &amp; Pricing</a:t>
            </a:r>
            <a:r>
              <a:rPr lang="en-GB" sz="1200"/>
              <a:t>’, </a:t>
            </a:r>
            <a:r>
              <a:rPr lang="en-GB" sz="1200" i="1"/>
              <a:t>DPM</a:t>
            </a:r>
            <a:r>
              <a:rPr lang="en-GB" sz="1200"/>
              <a:t>, 25 August. Available at: </a:t>
            </a:r>
            <a:r>
              <a:rPr lang="en-GB" sz="1200">
                <a:hlinkClick r:id="rId2" tooltip="https://thedigitalprojectmanager.com/tools/microsoft-teams-review/"/>
              </a:rPr>
              <a:t>https://thedigitalprojectmanager.com/tools/microsoft-teams-review/</a:t>
            </a:r>
            <a:r>
              <a:rPr lang="en-GB" sz="1200"/>
              <a:t> (Accessed: 2/11/2025)</a:t>
            </a:r>
          </a:p>
          <a:p>
            <a:endParaRPr lang="en-GB" sz="1200"/>
          </a:p>
          <a:p>
            <a:r>
              <a:rPr lang="en-GB" sz="1200"/>
              <a:t>Lukk, T. (2023) ‘</a:t>
            </a:r>
            <a:r>
              <a:rPr lang="en-GB" sz="1200">
                <a:solidFill>
                  <a:schemeClr val="tx2">
                    <a:lumMod val="40000"/>
                    <a:lumOff val="60000"/>
                  </a:schemeClr>
                </a:solidFill>
              </a:rPr>
              <a:t>Breaking down best cybersecurity practices</a:t>
            </a:r>
            <a:r>
              <a:rPr lang="en-GB" sz="1200"/>
              <a:t>’, </a:t>
            </a:r>
            <a:r>
              <a:rPr lang="en-GB" sz="1200" i="1"/>
              <a:t>Independent Banker</a:t>
            </a:r>
            <a:r>
              <a:rPr lang="en-GB" sz="1200"/>
              <a:t>, 73(10), pp. 68–69.</a:t>
            </a:r>
          </a:p>
          <a:p>
            <a:endParaRPr lang="en-GB" sz="1200"/>
          </a:p>
          <a:p>
            <a:r>
              <a:rPr lang="en-GB" sz="1200" err="1"/>
              <a:t>Veerapandian</a:t>
            </a:r>
            <a:r>
              <a:rPr lang="en-GB" sz="1200"/>
              <a:t>, S. </a:t>
            </a:r>
            <a:r>
              <a:rPr lang="en-GB" sz="1200" i="1"/>
              <a:t>et al.</a:t>
            </a:r>
            <a:r>
              <a:rPr lang="en-GB" sz="1200"/>
              <a:t> (2021) </a:t>
            </a:r>
            <a:r>
              <a:rPr lang="en-GB" sz="1200" i="1">
                <a:solidFill>
                  <a:schemeClr val="tx2">
                    <a:lumMod val="40000"/>
                    <a:lumOff val="60000"/>
                  </a:schemeClr>
                </a:solidFill>
              </a:rPr>
              <a:t>Reimagine Remote Working with Microsoft Teams</a:t>
            </a:r>
            <a:r>
              <a:rPr lang="en-GB" sz="1200" i="1"/>
              <a:t>: A Practical Guide to Increasing Your Productivity and Enhancing Collaboration in the Remote World</a:t>
            </a:r>
            <a:r>
              <a:rPr lang="en-GB" sz="1200"/>
              <a:t>. 1st </a:t>
            </a:r>
            <a:r>
              <a:rPr lang="en-GB" sz="1200" err="1"/>
              <a:t>edn</a:t>
            </a:r>
            <a:r>
              <a:rPr lang="en-GB" sz="1200"/>
              <a:t>. Birmingham: </a:t>
            </a:r>
            <a:r>
              <a:rPr lang="en-GB" sz="1200" err="1"/>
              <a:t>Packt</a:t>
            </a:r>
            <a:r>
              <a:rPr lang="en-GB" sz="1200"/>
              <a:t> Publishing, Limited. Available at: </a:t>
            </a:r>
            <a:r>
              <a:rPr lang="en-GB" sz="1200">
                <a:hlinkClick r:id="rId3"/>
              </a:rPr>
              <a:t>https://doi.org/10.0000/9781801811019</a:t>
            </a:r>
            <a:endParaRPr lang="en-GB" sz="1200"/>
          </a:p>
          <a:p>
            <a:endParaRPr lang="en-GB" sz="1200"/>
          </a:p>
          <a:p>
            <a:endParaRPr lang="en-GB" sz="1200"/>
          </a:p>
          <a:p>
            <a:r>
              <a:rPr lang="en-GB" sz="1200" err="1"/>
              <a:t>Olafusi</a:t>
            </a:r>
            <a:r>
              <a:rPr lang="en-GB" sz="1200"/>
              <a:t>, M. and Oyinbooke, O. (2024</a:t>
            </a:r>
            <a:r>
              <a:rPr lang="en-GB" sz="1200">
                <a:solidFill>
                  <a:schemeClr val="tx2">
                    <a:lumMod val="40000"/>
                    <a:lumOff val="60000"/>
                  </a:schemeClr>
                </a:solidFill>
              </a:rPr>
              <a:t>) </a:t>
            </a:r>
            <a:r>
              <a:rPr lang="en-GB" sz="1200" i="1">
                <a:solidFill>
                  <a:schemeClr val="tx2">
                    <a:lumMod val="40000"/>
                    <a:lumOff val="60000"/>
                  </a:schemeClr>
                </a:solidFill>
              </a:rPr>
              <a:t>Building Interactive Dashboards in Microsoft 365 Excel</a:t>
            </a:r>
            <a:r>
              <a:rPr lang="en-GB" sz="1200" i="1"/>
              <a:t>: Harness the New Features and Formulae in M365 Excel to Create Dynamic, Automated Dashboards</a:t>
            </a:r>
            <a:r>
              <a:rPr lang="en-GB" sz="1200"/>
              <a:t>. 1st </a:t>
            </a:r>
            <a:r>
              <a:rPr lang="en-GB" sz="1200" err="1"/>
              <a:t>edn</a:t>
            </a:r>
            <a:r>
              <a:rPr lang="en-GB" sz="1200"/>
              <a:t>. Birmingham: </a:t>
            </a:r>
            <a:r>
              <a:rPr lang="en-GB" sz="1200" err="1"/>
              <a:t>Packt</a:t>
            </a:r>
            <a:r>
              <a:rPr lang="en-GB" sz="1200"/>
              <a:t> Publishing, Limited. Available at: https://doi.org/10.0000/9781803247472.</a:t>
            </a:r>
          </a:p>
          <a:p>
            <a:endParaRPr lang="en-GB" sz="1200"/>
          </a:p>
          <a:p>
            <a:r>
              <a:rPr lang="en-GB" sz="1200"/>
              <a:t>Lee, E. (2022). </a:t>
            </a:r>
            <a:r>
              <a:rPr lang="en-GB" sz="1200">
                <a:solidFill>
                  <a:schemeClr val="tx2">
                    <a:lumMod val="40000"/>
                    <a:lumOff val="60000"/>
                  </a:schemeClr>
                </a:solidFill>
              </a:rPr>
              <a:t>Handling Information in Care Settings</a:t>
            </a:r>
            <a:r>
              <a:rPr lang="en-GB" sz="1200"/>
              <a:t>. [online] CPD Online College. Available at:</a:t>
            </a:r>
          </a:p>
          <a:p>
            <a:r>
              <a:rPr lang="en-GB" sz="1200"/>
              <a:t>htps://cpdonline.co.uk/knowledge-base/care/handling-information-care-settings/#how-to-handle-</a:t>
            </a:r>
          </a:p>
          <a:p>
            <a:r>
              <a:rPr lang="en-GB" sz="1200"/>
              <a:t>information-in-care-settings. [Accessed 30 Oct 2025]</a:t>
            </a:r>
          </a:p>
          <a:p>
            <a:endParaRPr lang="en-GB" sz="1200"/>
          </a:p>
          <a:p>
            <a:r>
              <a:rPr lang="en-GB" sz="1200"/>
              <a:t>Local Government Association(2024</a:t>
            </a:r>
            <a:r>
              <a:rPr lang="en-GB" sz="1200" u="sng">
                <a:solidFill>
                  <a:schemeClr val="tx2">
                    <a:lumMod val="40000"/>
                    <a:lumOff val="60000"/>
                  </a:schemeClr>
                </a:solidFill>
              </a:rPr>
              <a:t>). Implementing digital social care records.[online]Local.gov.uk.</a:t>
            </a:r>
          </a:p>
          <a:p>
            <a:endParaRPr lang="en-GB" sz="1200"/>
          </a:p>
          <a:p>
            <a:r>
              <a:rPr lang="en-GB" sz="1200"/>
              <a:t>Amitesh Khare, Kanika Jain et </a:t>
            </a:r>
            <a:r>
              <a:rPr lang="en-GB" sz="1200" err="1"/>
              <a:t>al</a:t>
            </a:r>
            <a:r>
              <a:rPr lang="en-GB" sz="1200" i="1" err="1"/>
              <a:t>.</a:t>
            </a:r>
            <a:r>
              <a:rPr lang="en-GB" sz="1200" i="1" err="1">
                <a:solidFill>
                  <a:schemeClr val="tx2">
                    <a:lumMod val="40000"/>
                    <a:lumOff val="60000"/>
                  </a:schemeClr>
                </a:solidFill>
              </a:rPr>
              <a:t>Impact</a:t>
            </a:r>
            <a:r>
              <a:rPr lang="en-GB" sz="1200" i="1">
                <a:solidFill>
                  <a:schemeClr val="tx2">
                    <a:lumMod val="40000"/>
                    <a:lumOff val="60000"/>
                  </a:schemeClr>
                </a:solidFill>
              </a:rPr>
              <a:t> of Digital Literacy levels of Health Care Professional Quality of Care</a:t>
            </a:r>
          </a:p>
          <a:p>
            <a:endParaRPr lang="en-GB" sz="1200"/>
          </a:p>
          <a:p>
            <a:endParaRPr lang="en-GB" sz="1200"/>
          </a:p>
          <a:p>
            <a:endParaRPr lang="en-GB"/>
          </a:p>
        </p:txBody>
      </p:sp>
      <p:sp>
        <p:nvSpPr>
          <p:cNvPr id="3" name="Rectangle 1">
            <a:extLst>
              <a:ext uri="{FF2B5EF4-FFF2-40B4-BE49-F238E27FC236}">
                <a16:creationId xmlns:a16="http://schemas.microsoft.com/office/drawing/2014/main" id="{126FCB01-9AB6-802D-024F-CA48BF54AFAD}"/>
              </a:ext>
            </a:extLst>
          </p:cNvPr>
          <p:cNvSpPr>
            <a:spLocks noChangeArrowheads="1"/>
          </p:cNvSpPr>
          <p:nvPr/>
        </p:nvSpPr>
        <p:spPr bwMode="auto">
          <a:xfrm>
            <a:off x="1124712" y="-781204"/>
            <a:ext cx="184731" cy="483415"/>
          </a:xfrm>
          <a:prstGeom prst="rect">
            <a:avLst/>
          </a:prstGeom>
          <a:solidFill>
            <a:srgbClr val="FFFFFF"/>
          </a:solidFill>
          <a:ln>
            <a:noFill/>
          </a:ln>
          <a:effectLst/>
          <a:extLs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158700" numCol="1" anchor="ctr" anchorCtr="0" compatLnSpc="1">
            <a:prstTxWarp prst="textNoShape">
              <a:avLst/>
            </a:prstTxWarp>
            <a:spAutoFit/>
          </a:bodyPr>
          <a:lstStyle/>
          <a:p>
            <a:pPr defTabSz="914400" eaLnBrk="0" fontAlgn="base" hangingPunct="0">
              <a:spcBef>
                <a:spcPct val="0"/>
              </a:spcBef>
              <a:spcAft>
                <a:spcPct val="0"/>
              </a:spcAft>
            </a:pPr>
            <a:endParaRPr lang="en-US" altLang="en-US">
              <a:latin typeface="Arial" panose="020B0604020202020204" pitchFamily="34" charset="0"/>
            </a:endParaRPr>
          </a:p>
        </p:txBody>
      </p:sp>
    </p:spTree>
    <p:extLst>
      <p:ext uri="{BB962C8B-B14F-4D97-AF65-F5344CB8AC3E}">
        <p14:creationId xmlns:p14="http://schemas.microsoft.com/office/powerpoint/2010/main" val="910340256"/>
      </p:ext>
    </p:extLst>
  </p:cSld>
  <p:clrMapOvr>
    <a:masterClrMapping/>
  </p:clrMapOvr>
  <mc:AlternateContent xmlns:mc="http://schemas.openxmlformats.org/markup-compatibility/2006">
    <mc:Choice xmlns:p15="http://schemas.microsoft.com/office/powerpoint/2012/main" Requires="p15">
      <p:transition xmlns:p14="http://schemas.microsoft.com/office/powerpoint/2010/main" p14:dur="250">
        <p15:prstTrans prst="drape"/>
      </p:transition>
    </mc:Choice>
    <mc:Fallback>
      <p:transition>
        <p:fade/>
      </p:transition>
    </mc:Fallback>
  </mc:AlternateContent>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1" ma:contentTypeDescription="Create a new document." ma:contentTypeScope="" ma:versionID="2cb8e989f0d5d42e0713ad3e4fc508d4">
  <xsd:schema xmlns:xsd="http://www.w3.org/2001/XMLSchema" xmlns:xs="http://www.w3.org/2001/XMLSchema" xmlns:p="http://schemas.microsoft.com/office/2006/metadata/properties" xmlns:ns3="716bca3a-9bc9-4129-a185-7ea87f9d73cc" targetNamespace="http://schemas.microsoft.com/office/2006/metadata/properties" ma:root="true" ma:fieldsID="94908a867c79a2ecd29092c8e702e9f7" ns3:_="">
    <xsd:import namespace="716bca3a-9bc9-4129-a185-7ea87f9d73cc"/>
    <xsd:element name="properties">
      <xsd:complexType>
        <xsd:sequence>
          <xsd:element name="documentManagement">
            <xsd:complexType>
              <xsd:all>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5ECCF4C-BBC1-4C26-BC08-91359B3A0999}">
  <ds:schemaRefs>
    <ds:schemaRef ds:uri="716bca3a-9bc9-4129-a185-7ea87f9d73cc"/>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7ED5491B-2F8E-4AD1-B731-7004AB5813BC}">
  <ds:schemaRefs>
    <ds:schemaRef ds:uri="http://schemas.microsoft.com/sharepoint/v3/contenttype/forms"/>
  </ds:schemaRefs>
</ds:datastoreItem>
</file>

<file path=customXml/itemProps3.xml><?xml version="1.0" encoding="utf-8"?>
<ds:datastoreItem xmlns:ds="http://schemas.openxmlformats.org/officeDocument/2006/customXml" ds:itemID="{38C4DB4A-4FB3-4E82-A924-2DE3A808BDC4}">
  <ds:schemaRefs>
    <ds:schemaRef ds:uri="716bca3a-9bc9-4129-a185-7ea87f9d73c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Facet</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Facet</vt:lpstr>
      <vt:lpstr>Digital Skills and Research Method LCHS4007</vt:lpstr>
      <vt:lpstr>Group V Report on  Digital Skill and Research Method LCHS 4007</vt:lpstr>
      <vt:lpstr>Content</vt:lpstr>
      <vt:lpstr>Introduction of the Chosen MS Application 365 - Excel</vt:lpstr>
      <vt:lpstr>PowerPoint Presentation</vt:lpstr>
      <vt:lpstr>PowerPoint Presentation</vt:lpstr>
      <vt:lpstr>PowerPoint Presentation</vt:lpstr>
      <vt:lpstr>2. EVALUATION OF THE CHOSEN COMMUNICATION [MS TEAMS] – Reported by Daylinda </vt:lpstr>
      <vt:lpstr> BENEFITS AND LIMITATION OF MICROSOFT TEAMS    ADVANTAGES   The sunrise Care Home can get robust features to protect their data Sunrise Care Home can benefit from real time to collaboration with file sharing and editing The Sunrise Care Home also can easily schedule and manage the meeting with built in their calendar features.   DISADVANTAGES  Sunrise Care Home  has limited meeting features Sometimes  Sunrise Care Hom  have compatibility issues Security concerns can be affected in Sunrise Care Home      ( F. Pink 2025)  </vt:lpstr>
      <vt:lpstr>IMPACT OF LIMITED DIGITAL LITERACY  Limited digital literacy among staff in Sunrise Care homes can negatively impact quality of patient care, efficiency of staff and the adoption of new technologies. Staff will struggle to use Electronic Health Records and other tools thus leading to errors, increased the workload and being  ineffective</vt:lpstr>
      <vt:lpstr>IMPACT OF LIMITED DIGITAL LITERACY</vt:lpstr>
      <vt:lpstr>Checklist for Digital Safety Practices</vt:lpstr>
      <vt:lpstr>Checklist for Digital Safety Practices </vt:lpstr>
      <vt:lpstr>Staff Awareness on Digital Safety</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Skills and Research Methods LCHS4007  Assessment 1: Group  Presentation</dc:title>
  <dc:creator>Shaila Hussain</dc:creator>
  <cp:revision>1</cp:revision>
  <dcterms:created xsi:type="dcterms:W3CDTF">2025-07-04T16:22:41Z</dcterms:created>
  <dcterms:modified xsi:type="dcterms:W3CDTF">2025-11-09T13:14:26Z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