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546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20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7936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627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8250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698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307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3459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732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647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297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00B54B1-E940-4212-A7F2-4066E35276D7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EACC22F6-EE0D-43AB-B818-90B62ADB122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2885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70611" y="1674297"/>
            <a:ext cx="8129847" cy="144655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lang="en-GB" sz="4400" dirty="0" smtClean="0"/>
              <a:t>Learner-Centred Constructivist Approach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01740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b="1" dirty="0" smtClean="0"/>
              <a:t>Constructivism</a:t>
            </a:r>
            <a:r>
              <a:rPr lang="en-GB" dirty="0" smtClean="0"/>
              <a:t> is a theory of knowledge that argues that humans generate knowledge and meaning from an interaction between their experiences and their ideas.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 smtClean="0"/>
              <a:t>Constructivist teaching </a:t>
            </a:r>
            <a:r>
              <a:rPr lang="en-GB" dirty="0" smtClean="0"/>
              <a:t>is based on the belief that learning occurs as learners are actively involved in a process of learning and knowledge construction rather than receiving information passively.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Lev </a:t>
            </a:r>
            <a:r>
              <a:rPr lang="en-GB" dirty="0" err="1"/>
              <a:t>Semyonovich</a:t>
            </a:r>
            <a:r>
              <a:rPr lang="en-GB" dirty="0"/>
              <a:t> Vygotsky (1896 – 1943</a:t>
            </a:r>
            <a:r>
              <a:rPr lang="en-GB" dirty="0" smtClean="0"/>
              <a:t>)</a:t>
            </a:r>
            <a:r>
              <a:rPr lang="en-GB" baseline="30000" dirty="0" smtClean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Jean </a:t>
            </a:r>
            <a:r>
              <a:rPr lang="en-GB" dirty="0"/>
              <a:t>Piaget (1896 – 1980</a:t>
            </a:r>
            <a:r>
              <a:rPr lang="en-GB" dirty="0" smtClean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aseline="30000" dirty="0" smtClean="0"/>
              <a:t>[</a:t>
            </a:r>
            <a:r>
              <a:rPr lang="en-GB" dirty="0" smtClean="0"/>
              <a:t>John </a:t>
            </a:r>
            <a:r>
              <a:rPr lang="en-GB" dirty="0"/>
              <a:t>Dewey (1859 – 1952)</a:t>
            </a:r>
          </a:p>
          <a:p>
            <a:r>
              <a:rPr lang="en-GB" dirty="0"/>
              <a:t>Jerome Seymour Bruner (1915 – 2016</a:t>
            </a:r>
            <a:r>
              <a:rPr lang="en-GB" dirty="0" smtClean="0"/>
              <a:t>). 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93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What is does the theory emphasise?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269683"/>
            <a:ext cx="10058400" cy="40233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Learner builds upon knowledge that they already know. 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This prior knowledge is called schema.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96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the teacher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253057"/>
            <a:ext cx="10058400" cy="40233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Lead through questions and activities to answer topic in question.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Discuss, appreciate and verbalise the new knowledge.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Prompts and facilitate discussion.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Affirm new ideas and concepts.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58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Interactive </a:t>
            </a:r>
            <a:r>
              <a:rPr lang="en-GB" dirty="0"/>
              <a:t>student based </a:t>
            </a:r>
            <a:r>
              <a:rPr lang="en-GB" dirty="0" smtClean="0"/>
              <a:t>activities.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develop social skills and self-esteem.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Democratic Environment.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Opportunity for students to be creative and critical.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Emotional and cognitive support from peers.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Facilitates a process of learning.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Teachers have less traditional work to do.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Students are more attentive and willing to participate.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155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Negative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44992"/>
            <a:ext cx="10058400" cy="40233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Longer time so may be difficult to achieve curriculum outcomes for both teachers and students.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Requires special skills of teachers.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Dependent on the context if it can be applied.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Individual work may be preferred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76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Experimentation.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Research projects.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Field trips.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Films.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Class discussions.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18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57</TotalTime>
  <Words>230</Words>
  <Application>Microsoft Office PowerPoint</Application>
  <PresentationFormat>Widescreen</PresentationFormat>
  <Paragraphs>49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Retrospect</vt:lpstr>
      <vt:lpstr>PowerPoint Presentation</vt:lpstr>
      <vt:lpstr>Background..</vt:lpstr>
      <vt:lpstr> What is does the theory emphasise?</vt:lpstr>
      <vt:lpstr>Role of the teacher</vt:lpstr>
      <vt:lpstr>Positive Characteristics</vt:lpstr>
      <vt:lpstr>Negative Characteristics</vt:lpstr>
      <vt:lpstr>Examples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Banks (1804092)</dc:creator>
  <cp:lastModifiedBy>Caroline Usei</cp:lastModifiedBy>
  <cp:revision>6</cp:revision>
  <dcterms:created xsi:type="dcterms:W3CDTF">2018-10-23T09:25:12Z</dcterms:created>
  <dcterms:modified xsi:type="dcterms:W3CDTF">2018-10-23T11:59:44Z</dcterms:modified>
</cp:coreProperties>
</file>