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6"/>
  </p:notesMasterIdLst>
  <p:sldIdLst>
    <p:sldId id="257" r:id="rId3"/>
    <p:sldId id="258" r:id="rId4"/>
    <p:sldId id="259" r:id="rId5"/>
    <p:sldId id="318" r:id="rId6"/>
    <p:sldId id="260" r:id="rId7"/>
    <p:sldId id="261" r:id="rId8"/>
    <p:sldId id="263" r:id="rId9"/>
    <p:sldId id="268" r:id="rId10"/>
    <p:sldId id="269" r:id="rId11"/>
    <p:sldId id="270" r:id="rId12"/>
    <p:sldId id="271" r:id="rId13"/>
    <p:sldId id="319" r:id="rId14"/>
    <p:sldId id="276" r:id="rId15"/>
    <p:sldId id="277" r:id="rId16"/>
    <p:sldId id="287" r:id="rId17"/>
    <p:sldId id="289" r:id="rId18"/>
    <p:sldId id="290" r:id="rId19"/>
    <p:sldId id="285" r:id="rId20"/>
    <p:sldId id="284" r:id="rId21"/>
    <p:sldId id="286" r:id="rId22"/>
    <p:sldId id="321" r:id="rId23"/>
    <p:sldId id="292" r:id="rId24"/>
    <p:sldId id="291" r:id="rId25"/>
    <p:sldId id="294" r:id="rId26"/>
    <p:sldId id="295" r:id="rId27"/>
    <p:sldId id="297" r:id="rId28"/>
    <p:sldId id="302" r:id="rId29"/>
    <p:sldId id="296" r:id="rId30"/>
    <p:sldId id="322" r:id="rId31"/>
    <p:sldId id="303" r:id="rId32"/>
    <p:sldId id="304" r:id="rId33"/>
    <p:sldId id="306" r:id="rId34"/>
    <p:sldId id="307" r:id="rId35"/>
    <p:sldId id="308" r:id="rId36"/>
    <p:sldId id="310" r:id="rId37"/>
    <p:sldId id="312" r:id="rId38"/>
    <p:sldId id="313" r:id="rId39"/>
    <p:sldId id="314" r:id="rId40"/>
    <p:sldId id="323" r:id="rId41"/>
    <p:sldId id="315" r:id="rId42"/>
    <p:sldId id="317" r:id="rId43"/>
    <p:sldId id="273" r:id="rId44"/>
    <p:sldId id="31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838988-35C6-7F9E-49E2-ECE8940E7F7C}" v="663" dt="2026-07-19T10:22:57.5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893" autoAdjust="0"/>
    <p:restoredTop sz="89020" autoAdjust="0"/>
  </p:normalViewPr>
  <p:slideViewPr>
    <p:cSldViewPr snapToGrid="0">
      <p:cViewPr varScale="1">
        <p:scale>
          <a:sx n="79" d="100"/>
          <a:sy n="79" d="100"/>
        </p:scale>
        <p:origin x="96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51" Type="http://schemas.microsoft.com/office/2016/11/relationships/changesInfo" Target="changesInfos/changesInfo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ushboo sharma" userId="5e1a4eb7fe3a413b" providerId="LiveId" clId="{635986E7-A6E6-477A-9B46-A4765504CCED}"/>
    <pc:docChg chg="undo custSel addSld delSld modSld sldOrd">
      <pc:chgData name="khushboo sharma" userId="5e1a4eb7fe3a413b" providerId="LiveId" clId="{635986E7-A6E6-477A-9B46-A4765504CCED}" dt="2026-07-15T16:04:02.409" v="1992" actId="1076"/>
      <pc:docMkLst>
        <pc:docMk/>
      </pc:docMkLst>
      <pc:sldChg chg="addSp delSp modSp add mod setBg delDesignElem">
        <pc:chgData name="khushboo sharma" userId="5e1a4eb7fe3a413b" providerId="LiveId" clId="{635986E7-A6E6-477A-9B46-A4765504CCED}" dt="2026-07-15T15:05:14.887" v="295" actId="1036"/>
        <pc:sldMkLst>
          <pc:docMk/>
          <pc:sldMk cId="2208690613" sldId="257"/>
        </pc:sldMkLst>
        <pc:spChg chg="mod">
          <ac:chgData name="khushboo sharma" userId="5e1a4eb7fe3a413b" providerId="LiveId" clId="{635986E7-A6E6-477A-9B46-A4765504CCED}" dt="2026-07-13T10:28:46.599" v="9" actId="27636"/>
          <ac:spMkLst>
            <pc:docMk/>
            <pc:sldMk cId="2208690613" sldId="257"/>
            <ac:spMk id="3" creationId="{C3D76975-8782-3623-C1DE-F98C588282A4}"/>
          </ac:spMkLst>
        </pc:spChg>
        <pc:picChg chg="add mod modCrop">
          <ac:chgData name="khushboo sharma" userId="5e1a4eb7fe3a413b" providerId="LiveId" clId="{635986E7-A6E6-477A-9B46-A4765504CCED}" dt="2026-07-15T15:04:59.596" v="293" actId="14100"/>
          <ac:picMkLst>
            <pc:docMk/>
            <pc:sldMk cId="2208690613" sldId="257"/>
            <ac:picMk id="8" creationId="{656233ED-10AB-25A3-D1FC-877EBDCBFE49}"/>
          </ac:picMkLst>
        </pc:picChg>
      </pc:sldChg>
      <pc:sldChg chg="delSp modSp add mod setBg delDesignElem">
        <pc:chgData name="khushboo sharma" userId="5e1a4eb7fe3a413b" providerId="LiveId" clId="{635986E7-A6E6-477A-9B46-A4765504CCED}" dt="2026-07-15T15:48:37.553" v="1658" actId="14100"/>
        <pc:sldMkLst>
          <pc:docMk/>
          <pc:sldMk cId="828613956" sldId="258"/>
        </pc:sldMkLst>
        <pc:graphicFrameChg chg="mod modGraphic">
          <ac:chgData name="khushboo sharma" userId="5e1a4eb7fe3a413b" providerId="LiveId" clId="{635986E7-A6E6-477A-9B46-A4765504CCED}" dt="2026-07-15T15:48:37.553" v="1658" actId="14100"/>
          <ac:graphicFrameMkLst>
            <pc:docMk/>
            <pc:sldMk cId="828613956" sldId="258"/>
            <ac:graphicFrameMk id="5" creationId="{2D6B20EF-41CD-440F-CF01-6C38C0073309}"/>
          </ac:graphicFrameMkLst>
        </pc:graphicFrameChg>
      </pc:sldChg>
      <pc:sldChg chg="delSp modSp add mod setBg delDesignElem modNotesTx">
        <pc:chgData name="khushboo sharma" userId="5e1a4eb7fe3a413b" providerId="LiveId" clId="{635986E7-A6E6-477A-9B46-A4765504CCED}" dt="2026-07-15T15:48:44.813" v="1660" actId="27636"/>
        <pc:sldMkLst>
          <pc:docMk/>
          <pc:sldMk cId="3649388939" sldId="259"/>
        </pc:sldMkLst>
        <pc:spChg chg="mod">
          <ac:chgData name="khushboo sharma" userId="5e1a4eb7fe3a413b" providerId="LiveId" clId="{635986E7-A6E6-477A-9B46-A4765504CCED}" dt="2026-07-15T15:48:44.813" v="1660" actId="27636"/>
          <ac:spMkLst>
            <pc:docMk/>
            <pc:sldMk cId="3649388939" sldId="259"/>
            <ac:spMk id="3" creationId="{0A6D92DC-E3A0-6EE4-821B-6436A00B6212}"/>
          </ac:spMkLst>
        </pc:spChg>
      </pc:sldChg>
      <pc:sldChg chg="delSp modSp add mod setBg delDesignElem">
        <pc:chgData name="khushboo sharma" userId="5e1a4eb7fe3a413b" providerId="LiveId" clId="{635986E7-A6E6-477A-9B46-A4765504CCED}" dt="2026-07-15T15:49:24.213" v="1688" actId="20577"/>
        <pc:sldMkLst>
          <pc:docMk/>
          <pc:sldMk cId="235845105" sldId="260"/>
        </pc:sldMkLst>
        <pc:spChg chg="mod">
          <ac:chgData name="khushboo sharma" userId="5e1a4eb7fe3a413b" providerId="LiveId" clId="{635986E7-A6E6-477A-9B46-A4765504CCED}" dt="2026-07-15T15:49:14.676" v="1671" actId="1035"/>
          <ac:spMkLst>
            <pc:docMk/>
            <pc:sldMk cId="235845105" sldId="260"/>
            <ac:spMk id="2" creationId="{C474301D-247E-E25C-2385-9883073ABBDF}"/>
          </ac:spMkLst>
        </pc:spChg>
        <pc:spChg chg="mod">
          <ac:chgData name="khushboo sharma" userId="5e1a4eb7fe3a413b" providerId="LiveId" clId="{635986E7-A6E6-477A-9B46-A4765504CCED}" dt="2026-07-15T15:49:24.213" v="1688" actId="20577"/>
          <ac:spMkLst>
            <pc:docMk/>
            <pc:sldMk cId="235845105" sldId="260"/>
            <ac:spMk id="3" creationId="{1DE8E439-00CD-961A-2718-D9C755CC7883}"/>
          </ac:spMkLst>
        </pc:spChg>
        <pc:picChg chg="mod">
          <ac:chgData name="khushboo sharma" userId="5e1a4eb7fe3a413b" providerId="LiveId" clId="{635986E7-A6E6-477A-9B46-A4765504CCED}" dt="2026-07-15T15:48:55.952" v="1662" actId="14100"/>
          <ac:picMkLst>
            <pc:docMk/>
            <pc:sldMk cId="235845105" sldId="260"/>
            <ac:picMk id="5" creationId="{F0E08C95-36EF-2DE2-758C-FAB5B28B5D5B}"/>
          </ac:picMkLst>
        </pc:picChg>
      </pc:sldChg>
      <pc:sldChg chg="delSp modSp add setBg delDesignElem">
        <pc:chgData name="khushboo sharma" userId="5e1a4eb7fe3a413b" providerId="LiveId" clId="{635986E7-A6E6-477A-9B46-A4765504CCED}" dt="2026-07-15T15:49:29.667" v="1689" actId="2710"/>
        <pc:sldMkLst>
          <pc:docMk/>
          <pc:sldMk cId="3280331327" sldId="261"/>
        </pc:sldMkLst>
        <pc:graphicFrameChg chg="mod">
          <ac:chgData name="khushboo sharma" userId="5e1a4eb7fe3a413b" providerId="LiveId" clId="{635986E7-A6E6-477A-9B46-A4765504CCED}" dt="2026-07-15T15:49:29.667" v="1689" actId="2710"/>
          <ac:graphicFrameMkLst>
            <pc:docMk/>
            <pc:sldMk cId="3280331327" sldId="261"/>
            <ac:graphicFrameMk id="5" creationId="{D26D6FB4-6FA8-747E-7E4F-64249B451737}"/>
          </ac:graphicFrameMkLst>
        </pc:graphicFrameChg>
      </pc:sldChg>
      <pc:sldChg chg="delSp modSp add setBg delDesignElem">
        <pc:chgData name="khushboo sharma" userId="5e1a4eb7fe3a413b" providerId="LiveId" clId="{635986E7-A6E6-477A-9B46-A4765504CCED}" dt="2026-07-15T15:49:41.960" v="1691" actId="2710"/>
        <pc:sldMkLst>
          <pc:docMk/>
          <pc:sldMk cId="387105919" sldId="263"/>
        </pc:sldMkLst>
        <pc:graphicFrameChg chg="mod">
          <ac:chgData name="khushboo sharma" userId="5e1a4eb7fe3a413b" providerId="LiveId" clId="{635986E7-A6E6-477A-9B46-A4765504CCED}" dt="2026-07-15T15:49:41.960" v="1691" actId="2710"/>
          <ac:graphicFrameMkLst>
            <pc:docMk/>
            <pc:sldMk cId="387105919" sldId="263"/>
            <ac:graphicFrameMk id="5" creationId="{DC7A8333-5EBD-5372-8ADB-0257CB62E99D}"/>
          </ac:graphicFrameMkLst>
        </pc:graphicFrameChg>
      </pc:sldChg>
      <pc:sldChg chg="delSp modSp add mod setBg delDesignElem">
        <pc:chgData name="khushboo sharma" userId="5e1a4eb7fe3a413b" providerId="LiveId" clId="{635986E7-A6E6-477A-9B46-A4765504CCED}" dt="2026-07-15T15:50:45.400" v="1703" actId="14100"/>
        <pc:sldMkLst>
          <pc:docMk/>
          <pc:sldMk cId="3748664036" sldId="268"/>
        </pc:sldMkLst>
        <pc:spChg chg="mod">
          <ac:chgData name="khushboo sharma" userId="5e1a4eb7fe3a413b" providerId="LiveId" clId="{635986E7-A6E6-477A-9B46-A4765504CCED}" dt="2026-07-13T10:29:34.964" v="33" actId="27636"/>
          <ac:spMkLst>
            <pc:docMk/>
            <pc:sldMk cId="3748664036" sldId="268"/>
            <ac:spMk id="2" creationId="{4FC58506-9F02-116A-D9F1-62E277167059}"/>
          </ac:spMkLst>
        </pc:spChg>
        <pc:graphicFrameChg chg="mod modGraphic">
          <ac:chgData name="khushboo sharma" userId="5e1a4eb7fe3a413b" providerId="LiveId" clId="{635986E7-A6E6-477A-9B46-A4765504CCED}" dt="2026-07-15T15:50:45.400" v="1703" actId="14100"/>
          <ac:graphicFrameMkLst>
            <pc:docMk/>
            <pc:sldMk cId="3748664036" sldId="268"/>
            <ac:graphicFrameMk id="5" creationId="{A3DBDECA-7841-BA71-3AE9-7E0DA93AF9D2}"/>
          </ac:graphicFrameMkLst>
        </pc:graphicFrameChg>
      </pc:sldChg>
      <pc:sldChg chg="delSp modSp add mod setBg delDesignElem">
        <pc:chgData name="khushboo sharma" userId="5e1a4eb7fe3a413b" providerId="LiveId" clId="{635986E7-A6E6-477A-9B46-A4765504CCED}" dt="2026-07-15T15:51:29.440" v="1717" actId="14100"/>
        <pc:sldMkLst>
          <pc:docMk/>
          <pc:sldMk cId="807076829" sldId="269"/>
        </pc:sldMkLst>
        <pc:spChg chg="mod">
          <ac:chgData name="khushboo sharma" userId="5e1a4eb7fe3a413b" providerId="LiveId" clId="{635986E7-A6E6-477A-9B46-A4765504CCED}" dt="2026-07-15T15:51:11.874" v="1713" actId="1076"/>
          <ac:spMkLst>
            <pc:docMk/>
            <pc:sldMk cId="807076829" sldId="269"/>
            <ac:spMk id="2" creationId="{BC2FD627-4A8A-5DEC-C77E-0ECD14B6B243}"/>
          </ac:spMkLst>
        </pc:spChg>
        <pc:spChg chg="mod">
          <ac:chgData name="khushboo sharma" userId="5e1a4eb7fe3a413b" providerId="LiveId" clId="{635986E7-A6E6-477A-9B46-A4765504CCED}" dt="2026-07-15T15:51:24.831" v="1716" actId="14100"/>
          <ac:spMkLst>
            <pc:docMk/>
            <pc:sldMk cId="807076829" sldId="269"/>
            <ac:spMk id="3" creationId="{9D1D23E3-7284-D51F-1CEA-7AC06C3FEEC4}"/>
          </ac:spMkLst>
        </pc:spChg>
        <pc:picChg chg="mod">
          <ac:chgData name="khushboo sharma" userId="5e1a4eb7fe3a413b" providerId="LiveId" clId="{635986E7-A6E6-477A-9B46-A4765504CCED}" dt="2026-07-15T15:51:29.440" v="1717" actId="14100"/>
          <ac:picMkLst>
            <pc:docMk/>
            <pc:sldMk cId="807076829" sldId="269"/>
            <ac:picMk id="5" creationId="{F71D9989-C7A6-AB03-107C-7F276334070F}"/>
          </ac:picMkLst>
        </pc:picChg>
      </pc:sldChg>
      <pc:sldChg chg="delSp modSp add mod setBg delDesignElem">
        <pc:chgData name="khushboo sharma" userId="5e1a4eb7fe3a413b" providerId="LiveId" clId="{635986E7-A6E6-477A-9B46-A4765504CCED}" dt="2026-07-15T15:51:50.536" v="1724" actId="14100"/>
        <pc:sldMkLst>
          <pc:docMk/>
          <pc:sldMk cId="1053740903" sldId="270"/>
        </pc:sldMkLst>
        <pc:spChg chg="mod">
          <ac:chgData name="khushboo sharma" userId="5e1a4eb7fe3a413b" providerId="LiveId" clId="{635986E7-A6E6-477A-9B46-A4765504CCED}" dt="2026-07-15T15:51:41.605" v="1721" actId="1076"/>
          <ac:spMkLst>
            <pc:docMk/>
            <pc:sldMk cId="1053740903" sldId="270"/>
            <ac:spMk id="2" creationId="{A1597FC4-C94D-CAD4-D9F0-522588BA29CE}"/>
          </ac:spMkLst>
        </pc:spChg>
        <pc:spChg chg="mod">
          <ac:chgData name="khushboo sharma" userId="5e1a4eb7fe3a413b" providerId="LiveId" clId="{635986E7-A6E6-477A-9B46-A4765504CCED}" dt="2026-07-15T15:51:47.481" v="1723" actId="1076"/>
          <ac:spMkLst>
            <pc:docMk/>
            <pc:sldMk cId="1053740903" sldId="270"/>
            <ac:spMk id="3" creationId="{15DABF92-17A9-6D5C-FD36-986EC6D6670F}"/>
          </ac:spMkLst>
        </pc:spChg>
        <pc:picChg chg="mod">
          <ac:chgData name="khushboo sharma" userId="5e1a4eb7fe3a413b" providerId="LiveId" clId="{635986E7-A6E6-477A-9B46-A4765504CCED}" dt="2026-07-15T15:51:50.536" v="1724" actId="14100"/>
          <ac:picMkLst>
            <pc:docMk/>
            <pc:sldMk cId="1053740903" sldId="270"/>
            <ac:picMk id="5" creationId="{7BA4126B-98CC-214F-3061-5DF9F1CB68AA}"/>
          </ac:picMkLst>
        </pc:picChg>
      </pc:sldChg>
      <pc:sldChg chg="delSp modSp add setBg delDesignElem">
        <pc:chgData name="khushboo sharma" userId="5e1a4eb7fe3a413b" providerId="LiveId" clId="{635986E7-A6E6-477A-9B46-A4765504CCED}" dt="2026-07-15T15:51:57.798" v="1726" actId="255"/>
        <pc:sldMkLst>
          <pc:docMk/>
          <pc:sldMk cId="2466969845" sldId="271"/>
        </pc:sldMkLst>
        <pc:graphicFrameChg chg="mod">
          <ac:chgData name="khushboo sharma" userId="5e1a4eb7fe3a413b" providerId="LiveId" clId="{635986E7-A6E6-477A-9B46-A4765504CCED}" dt="2026-07-15T15:51:57.798" v="1726" actId="255"/>
          <ac:graphicFrameMkLst>
            <pc:docMk/>
            <pc:sldMk cId="2466969845" sldId="271"/>
            <ac:graphicFrameMk id="5" creationId="{B8315BA5-7CEB-62ED-8C2E-9A37F787F51D}"/>
          </ac:graphicFrameMkLst>
        </pc:graphicFrameChg>
      </pc:sldChg>
      <pc:sldChg chg="addSp delSp modSp add del mod setBg delDesignElem">
        <pc:chgData name="khushboo sharma" userId="5e1a4eb7fe3a413b" providerId="LiveId" clId="{635986E7-A6E6-477A-9B46-A4765504CCED}" dt="2026-07-15T15:44:41.955" v="1642" actId="123"/>
        <pc:sldMkLst>
          <pc:docMk/>
          <pc:sldMk cId="83985787" sldId="273"/>
        </pc:sldMkLst>
        <pc:spChg chg="mod">
          <ac:chgData name="khushboo sharma" userId="5e1a4eb7fe3a413b" providerId="LiveId" clId="{635986E7-A6E6-477A-9B46-A4765504CCED}" dt="2026-07-13T10:40:11.559" v="191" actId="26606"/>
          <ac:spMkLst>
            <pc:docMk/>
            <pc:sldMk cId="83985787" sldId="273"/>
            <ac:spMk id="2" creationId="{046C9880-809B-9F19-9F22-E1A28F646C0A}"/>
          </ac:spMkLst>
        </pc:spChg>
        <pc:spChg chg="mod">
          <ac:chgData name="khushboo sharma" userId="5e1a4eb7fe3a413b" providerId="LiveId" clId="{635986E7-A6E6-477A-9B46-A4765504CCED}" dt="2026-07-15T15:44:41.955" v="1642" actId="123"/>
          <ac:spMkLst>
            <pc:docMk/>
            <pc:sldMk cId="83985787" sldId="273"/>
            <ac:spMk id="3" creationId="{0C4F0E3E-D374-5530-5433-25BE7A43C0BF}"/>
          </ac:spMkLst>
        </pc:spChg>
        <pc:spChg chg="add">
          <ac:chgData name="khushboo sharma" userId="5e1a4eb7fe3a413b" providerId="LiveId" clId="{635986E7-A6E6-477A-9B46-A4765504CCED}" dt="2026-07-13T10:40:11.559" v="191" actId="26606"/>
          <ac:spMkLst>
            <pc:docMk/>
            <pc:sldMk cId="83985787" sldId="273"/>
            <ac:spMk id="27" creationId="{DAAE4CDD-124C-4DCF-9584-B6033B545DD5}"/>
          </ac:spMkLst>
        </pc:spChg>
        <pc:spChg chg="add">
          <ac:chgData name="khushboo sharma" userId="5e1a4eb7fe3a413b" providerId="LiveId" clId="{635986E7-A6E6-477A-9B46-A4765504CCED}" dt="2026-07-13T10:40:11.559" v="191" actId="26606"/>
          <ac:spMkLst>
            <pc:docMk/>
            <pc:sldMk cId="83985787" sldId="273"/>
            <ac:spMk id="29" creationId="{081E4A58-353D-44AE-B2FC-2A74E2E400F7}"/>
          </ac:spMkLst>
        </pc:spChg>
      </pc:sldChg>
      <pc:sldChg chg="delSp modSp add mod setBg delDesignElem">
        <pc:chgData name="khushboo sharma" userId="5e1a4eb7fe3a413b" providerId="LiveId" clId="{635986E7-A6E6-477A-9B46-A4765504CCED}" dt="2026-07-15T15:52:30.090" v="1742" actId="14100"/>
        <pc:sldMkLst>
          <pc:docMk/>
          <pc:sldMk cId="3718766056" sldId="276"/>
        </pc:sldMkLst>
        <pc:spChg chg="mod">
          <ac:chgData name="khushboo sharma" userId="5e1a4eb7fe3a413b" providerId="LiveId" clId="{635986E7-A6E6-477A-9B46-A4765504CCED}" dt="2026-07-15T15:52:19.009" v="1736" actId="1076"/>
          <ac:spMkLst>
            <pc:docMk/>
            <pc:sldMk cId="3718766056" sldId="276"/>
            <ac:spMk id="2" creationId="{4C02CC1C-A2EB-330A-F850-313465327BBF}"/>
          </ac:spMkLst>
        </pc:spChg>
        <pc:spChg chg="mod">
          <ac:chgData name="khushboo sharma" userId="5e1a4eb7fe3a413b" providerId="LiveId" clId="{635986E7-A6E6-477A-9B46-A4765504CCED}" dt="2026-07-15T15:52:27.106" v="1741" actId="20577"/>
          <ac:spMkLst>
            <pc:docMk/>
            <pc:sldMk cId="3718766056" sldId="276"/>
            <ac:spMk id="3" creationId="{2922D08B-6D89-1E57-E051-3E58008098AA}"/>
          </ac:spMkLst>
        </pc:spChg>
        <pc:picChg chg="mod">
          <ac:chgData name="khushboo sharma" userId="5e1a4eb7fe3a413b" providerId="LiveId" clId="{635986E7-A6E6-477A-9B46-A4765504CCED}" dt="2026-07-15T15:52:30.090" v="1742" actId="14100"/>
          <ac:picMkLst>
            <pc:docMk/>
            <pc:sldMk cId="3718766056" sldId="276"/>
            <ac:picMk id="5" creationId="{92C1AA6D-F266-A503-F2D2-FAC8011DC41D}"/>
          </ac:picMkLst>
        </pc:picChg>
      </pc:sldChg>
      <pc:sldChg chg="delSp modSp add mod setBg delDesignElem">
        <pc:chgData name="khushboo sharma" userId="5e1a4eb7fe3a413b" providerId="LiveId" clId="{635986E7-A6E6-477A-9B46-A4765504CCED}" dt="2026-07-15T15:52:48.590" v="1749" actId="14100"/>
        <pc:sldMkLst>
          <pc:docMk/>
          <pc:sldMk cId="3210068091" sldId="277"/>
        </pc:sldMkLst>
        <pc:spChg chg="mod">
          <ac:chgData name="khushboo sharma" userId="5e1a4eb7fe3a413b" providerId="LiveId" clId="{635986E7-A6E6-477A-9B46-A4765504CCED}" dt="2026-07-15T15:52:48.590" v="1749" actId="14100"/>
          <ac:spMkLst>
            <pc:docMk/>
            <pc:sldMk cId="3210068091" sldId="277"/>
            <ac:spMk id="2" creationId="{48E7344D-EF04-0140-297E-741FB7149895}"/>
          </ac:spMkLst>
        </pc:spChg>
        <pc:spChg chg="mod">
          <ac:chgData name="khushboo sharma" userId="5e1a4eb7fe3a413b" providerId="LiveId" clId="{635986E7-A6E6-477A-9B46-A4765504CCED}" dt="2026-07-15T15:52:39.823" v="1746" actId="14100"/>
          <ac:spMkLst>
            <pc:docMk/>
            <pc:sldMk cId="3210068091" sldId="277"/>
            <ac:spMk id="3" creationId="{96F81C0C-8CA2-8215-3AA6-10430D70FC9C}"/>
          </ac:spMkLst>
        </pc:spChg>
        <pc:picChg chg="mod">
          <ac:chgData name="khushboo sharma" userId="5e1a4eb7fe3a413b" providerId="LiveId" clId="{635986E7-A6E6-477A-9B46-A4765504CCED}" dt="2026-07-15T15:52:41.962" v="1747" actId="14100"/>
          <ac:picMkLst>
            <pc:docMk/>
            <pc:sldMk cId="3210068091" sldId="277"/>
            <ac:picMk id="5" creationId="{87ED22BE-83C5-F8D8-01BC-F7BCC4E736C9}"/>
          </ac:picMkLst>
        </pc:picChg>
      </pc:sldChg>
      <pc:sldChg chg="delSp modSp add mod setBg delDesignElem">
        <pc:chgData name="khushboo sharma" userId="5e1a4eb7fe3a413b" providerId="LiveId" clId="{635986E7-A6E6-477A-9B46-A4765504CCED}" dt="2026-07-15T15:55:50.820" v="1803" actId="14100"/>
        <pc:sldMkLst>
          <pc:docMk/>
          <pc:sldMk cId="1771043230" sldId="284"/>
        </pc:sldMkLst>
        <pc:spChg chg="mod">
          <ac:chgData name="khushboo sharma" userId="5e1a4eb7fe3a413b" providerId="LiveId" clId="{635986E7-A6E6-477A-9B46-A4765504CCED}" dt="2026-07-15T15:55:50.820" v="1803" actId="14100"/>
          <ac:spMkLst>
            <pc:docMk/>
            <pc:sldMk cId="1771043230" sldId="284"/>
            <ac:spMk id="2" creationId="{38E4363C-243C-4178-83EB-EB7C983E6EC9}"/>
          </ac:spMkLst>
        </pc:spChg>
      </pc:sldChg>
      <pc:sldChg chg="delSp modSp add mod setBg delDesignElem">
        <pc:chgData name="khushboo sharma" userId="5e1a4eb7fe3a413b" providerId="LiveId" clId="{635986E7-A6E6-477A-9B46-A4765504CCED}" dt="2026-07-15T15:56:40.872" v="1817" actId="1076"/>
        <pc:sldMkLst>
          <pc:docMk/>
          <pc:sldMk cId="357130579" sldId="285"/>
        </pc:sldMkLst>
        <pc:spChg chg="mod">
          <ac:chgData name="khushboo sharma" userId="5e1a4eb7fe3a413b" providerId="LiveId" clId="{635986E7-A6E6-477A-9B46-A4765504CCED}" dt="2026-07-15T15:56:35.005" v="1815" actId="14100"/>
          <ac:spMkLst>
            <pc:docMk/>
            <pc:sldMk cId="357130579" sldId="285"/>
            <ac:spMk id="2" creationId="{CE910809-628C-8B29-323B-A47166A07F54}"/>
          </ac:spMkLst>
        </pc:spChg>
        <pc:spChg chg="mod">
          <ac:chgData name="khushboo sharma" userId="5e1a4eb7fe3a413b" providerId="LiveId" clId="{635986E7-A6E6-477A-9B46-A4765504CCED}" dt="2026-07-15T15:56:37.140" v="1816" actId="1076"/>
          <ac:spMkLst>
            <pc:docMk/>
            <pc:sldMk cId="357130579" sldId="285"/>
            <ac:spMk id="3" creationId="{2C25648A-437B-B815-14BC-070060A93553}"/>
          </ac:spMkLst>
        </pc:spChg>
        <pc:picChg chg="mod modCrop">
          <ac:chgData name="khushboo sharma" userId="5e1a4eb7fe3a413b" providerId="LiveId" clId="{635986E7-A6E6-477A-9B46-A4765504CCED}" dt="2026-07-15T15:56:40.872" v="1817" actId="1076"/>
          <ac:picMkLst>
            <pc:docMk/>
            <pc:sldMk cId="357130579" sldId="285"/>
            <ac:picMk id="5" creationId="{BCC5A1CE-6498-193A-E5FC-D2BBF853D0E2}"/>
          </ac:picMkLst>
        </pc:picChg>
      </pc:sldChg>
      <pc:sldChg chg="addSp delSp modSp add del mod setBg delDesignElem">
        <pc:chgData name="khushboo sharma" userId="5e1a4eb7fe3a413b" providerId="LiveId" clId="{635986E7-A6E6-477A-9B46-A4765504CCED}" dt="2026-07-15T15:56:57.065" v="1823" actId="14100"/>
        <pc:sldMkLst>
          <pc:docMk/>
          <pc:sldMk cId="1019979226" sldId="286"/>
        </pc:sldMkLst>
        <pc:spChg chg="mod">
          <ac:chgData name="khushboo sharma" userId="5e1a4eb7fe3a413b" providerId="LiveId" clId="{635986E7-A6E6-477A-9B46-A4765504CCED}" dt="2026-07-15T15:56:57.065" v="1823" actId="14100"/>
          <ac:spMkLst>
            <pc:docMk/>
            <pc:sldMk cId="1019979226" sldId="286"/>
            <ac:spMk id="3" creationId="{250746E0-CF57-CECB-8CE0-183D98BDC154}"/>
          </ac:spMkLst>
        </pc:spChg>
        <pc:spChg chg="add del">
          <ac:chgData name="khushboo sharma" userId="5e1a4eb7fe3a413b" providerId="LiveId" clId="{635986E7-A6E6-477A-9B46-A4765504CCED}" dt="2026-07-13T10:32:09.985" v="52"/>
          <ac:spMkLst>
            <pc:docMk/>
            <pc:sldMk cId="1019979226" sldId="286"/>
            <ac:spMk id="8" creationId="{DEE2AD96-B495-4E06-9291-B71706F728CB}"/>
          </ac:spMkLst>
        </pc:spChg>
        <pc:spChg chg="add del">
          <ac:chgData name="khushboo sharma" userId="5e1a4eb7fe3a413b" providerId="LiveId" clId="{635986E7-A6E6-477A-9B46-A4765504CCED}" dt="2026-07-13T10:32:09.985" v="52"/>
          <ac:spMkLst>
            <pc:docMk/>
            <pc:sldMk cId="1019979226" sldId="286"/>
            <ac:spMk id="10" creationId="{53CF6D67-C5A8-4ADD-9E8E-1E38CA1D3166}"/>
          </ac:spMkLst>
        </pc:spChg>
        <pc:spChg chg="add del">
          <ac:chgData name="khushboo sharma" userId="5e1a4eb7fe3a413b" providerId="LiveId" clId="{635986E7-A6E6-477A-9B46-A4765504CCED}" dt="2026-07-13T10:32:09.985" v="52"/>
          <ac:spMkLst>
            <pc:docMk/>
            <pc:sldMk cId="1019979226" sldId="286"/>
            <ac:spMk id="12" creationId="{86909FA0-B515-4681-B7A8-FA281D133B94}"/>
          </ac:spMkLst>
        </pc:spChg>
        <pc:spChg chg="add del">
          <ac:chgData name="khushboo sharma" userId="5e1a4eb7fe3a413b" providerId="LiveId" clId="{635986E7-A6E6-477A-9B46-A4765504CCED}" dt="2026-07-13T10:32:09.985" v="52"/>
          <ac:spMkLst>
            <pc:docMk/>
            <pc:sldMk cId="1019979226" sldId="286"/>
            <ac:spMk id="14" creationId="{21C9FE86-FCC3-4A31-AA1C-C882262B7FE7}"/>
          </ac:spMkLst>
        </pc:spChg>
        <pc:spChg chg="add del">
          <ac:chgData name="khushboo sharma" userId="5e1a4eb7fe3a413b" providerId="LiveId" clId="{635986E7-A6E6-477A-9B46-A4765504CCED}" dt="2026-07-13T10:32:09.985" v="52"/>
          <ac:spMkLst>
            <pc:docMk/>
            <pc:sldMk cId="1019979226" sldId="286"/>
            <ac:spMk id="16" creationId="{7D96243B-ECED-4B71-8E06-AE9A285EAD20}"/>
          </ac:spMkLst>
        </pc:spChg>
        <pc:spChg chg="add del">
          <ac:chgData name="khushboo sharma" userId="5e1a4eb7fe3a413b" providerId="LiveId" clId="{635986E7-A6E6-477A-9B46-A4765504CCED}" dt="2026-07-13T10:32:09.985" v="52"/>
          <ac:spMkLst>
            <pc:docMk/>
            <pc:sldMk cId="1019979226" sldId="286"/>
            <ac:spMk id="18" creationId="{A09989E4-EFDC-4A90-A633-E0525FB4139E}"/>
          </ac:spMkLst>
        </pc:spChg>
      </pc:sldChg>
      <pc:sldChg chg="addSp delSp modSp add mod">
        <pc:chgData name="khushboo sharma" userId="5e1a4eb7fe3a413b" providerId="LiveId" clId="{635986E7-A6E6-477A-9B46-A4765504CCED}" dt="2026-07-15T15:53:23.341" v="1757" actId="2710"/>
        <pc:sldMkLst>
          <pc:docMk/>
          <pc:sldMk cId="1296525507" sldId="287"/>
        </pc:sldMkLst>
        <pc:spChg chg="mod">
          <ac:chgData name="khushboo sharma" userId="5e1a4eb7fe3a413b" providerId="LiveId" clId="{635986E7-A6E6-477A-9B46-A4765504CCED}" dt="2026-07-15T15:53:17.606" v="1755" actId="1076"/>
          <ac:spMkLst>
            <pc:docMk/>
            <pc:sldMk cId="1296525507" sldId="287"/>
            <ac:spMk id="2" creationId="{DCD6D355-AE06-F3B7-CA8B-2FAA9740D3B3}"/>
          </ac:spMkLst>
        </pc:spChg>
      </pc:sldChg>
      <pc:sldChg chg="addSp delSp modSp add del mod setBg delDesignElem">
        <pc:chgData name="khushboo sharma" userId="5e1a4eb7fe3a413b" providerId="LiveId" clId="{635986E7-A6E6-477A-9B46-A4765504CCED}" dt="2026-07-15T15:54:15.582" v="1773" actId="1076"/>
        <pc:sldMkLst>
          <pc:docMk/>
          <pc:sldMk cId="1961389306" sldId="289"/>
        </pc:sldMkLst>
        <pc:spChg chg="mod">
          <ac:chgData name="khushboo sharma" userId="5e1a4eb7fe3a413b" providerId="LiveId" clId="{635986E7-A6E6-477A-9B46-A4765504CCED}" dt="2026-07-15T15:54:15.582" v="1773" actId="1076"/>
          <ac:spMkLst>
            <pc:docMk/>
            <pc:sldMk cId="1961389306" sldId="289"/>
            <ac:spMk id="3" creationId="{1F0850A3-A984-4707-C99D-998C5B00B23D}"/>
          </ac:spMkLst>
        </pc:spChg>
      </pc:sldChg>
      <pc:sldChg chg="modSp add mod">
        <pc:chgData name="khushboo sharma" userId="5e1a4eb7fe3a413b" providerId="LiveId" clId="{635986E7-A6E6-477A-9B46-A4765504CCED}" dt="2026-07-15T15:54:58.099" v="1787" actId="1076"/>
        <pc:sldMkLst>
          <pc:docMk/>
          <pc:sldMk cId="1686562235" sldId="290"/>
        </pc:sldMkLst>
        <pc:spChg chg="mod">
          <ac:chgData name="khushboo sharma" userId="5e1a4eb7fe3a413b" providerId="LiveId" clId="{635986E7-A6E6-477A-9B46-A4765504CCED}" dt="2026-07-15T15:54:58.099" v="1787" actId="1076"/>
          <ac:spMkLst>
            <pc:docMk/>
            <pc:sldMk cId="1686562235" sldId="290"/>
            <ac:spMk id="3" creationId="{3B579D78-FACC-FEF6-0F2C-F3CA7AC01517}"/>
          </ac:spMkLst>
        </pc:spChg>
      </pc:sldChg>
      <pc:sldChg chg="addSp delSp modSp add del mod setBg delDesignElem">
        <pc:chgData name="khushboo sharma" userId="5e1a4eb7fe3a413b" providerId="LiveId" clId="{635986E7-A6E6-477A-9B46-A4765504CCED}" dt="2026-07-15T15:57:23.487" v="1836" actId="27636"/>
        <pc:sldMkLst>
          <pc:docMk/>
          <pc:sldMk cId="2969940167" sldId="291"/>
        </pc:sldMkLst>
        <pc:spChg chg="mod">
          <ac:chgData name="khushboo sharma" userId="5e1a4eb7fe3a413b" providerId="LiveId" clId="{635986E7-A6E6-477A-9B46-A4765504CCED}" dt="2026-07-15T15:33:45.332" v="1573" actId="403"/>
          <ac:spMkLst>
            <pc:docMk/>
            <pc:sldMk cId="2969940167" sldId="291"/>
            <ac:spMk id="2" creationId="{DE7F1B59-AEF4-EB2D-2906-12D1A29F91E9}"/>
          </ac:spMkLst>
        </pc:spChg>
        <pc:spChg chg="mod">
          <ac:chgData name="khushboo sharma" userId="5e1a4eb7fe3a413b" providerId="LiveId" clId="{635986E7-A6E6-477A-9B46-A4765504CCED}" dt="2026-07-15T15:57:23.487" v="1836" actId="27636"/>
          <ac:spMkLst>
            <pc:docMk/>
            <pc:sldMk cId="2969940167" sldId="291"/>
            <ac:spMk id="3" creationId="{04A9369B-E4F3-07E3-D642-186AD7C415D5}"/>
          </ac:spMkLst>
        </pc:spChg>
        <pc:spChg chg="add del">
          <ac:chgData name="khushboo sharma" userId="5e1a4eb7fe3a413b" providerId="LiveId" clId="{635986E7-A6E6-477A-9B46-A4765504CCED}" dt="2026-07-13T10:36:34.403" v="94"/>
          <ac:spMkLst>
            <pc:docMk/>
            <pc:sldMk cId="2969940167" sldId="291"/>
            <ac:spMk id="8" creationId="{09588DA8-065E-4F6F-8EFD-43104AB2E0CF}"/>
          </ac:spMkLst>
        </pc:spChg>
        <pc:spChg chg="add del">
          <ac:chgData name="khushboo sharma" userId="5e1a4eb7fe3a413b" providerId="LiveId" clId="{635986E7-A6E6-477A-9B46-A4765504CCED}" dt="2026-07-13T10:36:34.403" v="94"/>
          <ac:spMkLst>
            <pc:docMk/>
            <pc:sldMk cId="2969940167" sldId="291"/>
            <ac:spMk id="10" creationId="{C4285719-470E-454C-AF62-8323075F1F5B}"/>
          </ac:spMkLst>
        </pc:spChg>
        <pc:spChg chg="add del">
          <ac:chgData name="khushboo sharma" userId="5e1a4eb7fe3a413b" providerId="LiveId" clId="{635986E7-A6E6-477A-9B46-A4765504CCED}" dt="2026-07-13T10:36:34.403" v="94"/>
          <ac:spMkLst>
            <pc:docMk/>
            <pc:sldMk cId="2969940167" sldId="291"/>
            <ac:spMk id="12" creationId="{CD9FE4EF-C4D8-49A0-B2FF-81D8DB7D8A24}"/>
          </ac:spMkLst>
        </pc:spChg>
        <pc:spChg chg="add del">
          <ac:chgData name="khushboo sharma" userId="5e1a4eb7fe3a413b" providerId="LiveId" clId="{635986E7-A6E6-477A-9B46-A4765504CCED}" dt="2026-07-13T10:36:34.403" v="94"/>
          <ac:spMkLst>
            <pc:docMk/>
            <pc:sldMk cId="2969940167" sldId="291"/>
            <ac:spMk id="14" creationId="{4300840D-0A0B-4512-BACA-B439D5B9C57C}"/>
          </ac:spMkLst>
        </pc:spChg>
        <pc:spChg chg="add del">
          <ac:chgData name="khushboo sharma" userId="5e1a4eb7fe3a413b" providerId="LiveId" clId="{635986E7-A6E6-477A-9B46-A4765504CCED}" dt="2026-07-13T10:36:34.403" v="94"/>
          <ac:spMkLst>
            <pc:docMk/>
            <pc:sldMk cId="2969940167" sldId="291"/>
            <ac:spMk id="16" creationId="{D2B78728-A580-49A7-84F9-6EF6F583ADE0}"/>
          </ac:spMkLst>
        </pc:spChg>
        <pc:spChg chg="add del">
          <ac:chgData name="khushboo sharma" userId="5e1a4eb7fe3a413b" providerId="LiveId" clId="{635986E7-A6E6-477A-9B46-A4765504CCED}" dt="2026-07-13T10:36:34.403" v="94"/>
          <ac:spMkLst>
            <pc:docMk/>
            <pc:sldMk cId="2969940167" sldId="291"/>
            <ac:spMk id="18" creationId="{38FAA1A1-D861-433F-88FA-1E9D6FD31D11}"/>
          </ac:spMkLst>
        </pc:spChg>
        <pc:spChg chg="add del">
          <ac:chgData name="khushboo sharma" userId="5e1a4eb7fe3a413b" providerId="LiveId" clId="{635986E7-A6E6-477A-9B46-A4765504CCED}" dt="2026-07-13T10:36:34.403" v="94"/>
          <ac:spMkLst>
            <pc:docMk/>
            <pc:sldMk cId="2969940167" sldId="291"/>
            <ac:spMk id="20" creationId="{8D71EDA1-87BF-4D5D-AB79-F346FD19278A}"/>
          </ac:spMkLst>
        </pc:spChg>
      </pc:sldChg>
      <pc:sldChg chg="addSp delSp modSp add del mod setBg delDesignElem">
        <pc:chgData name="khushboo sharma" userId="5e1a4eb7fe3a413b" providerId="LiveId" clId="{635986E7-A6E6-477A-9B46-A4765504CCED}" dt="2026-07-15T15:57:41.557" v="1843" actId="1076"/>
        <pc:sldMkLst>
          <pc:docMk/>
          <pc:sldMk cId="3283721272" sldId="292"/>
        </pc:sldMkLst>
        <pc:spChg chg="add del">
          <ac:chgData name="khushboo sharma" userId="5e1a4eb7fe3a413b" providerId="LiveId" clId="{635986E7-A6E6-477A-9B46-A4765504CCED}" dt="2026-07-13T10:36:34.403" v="94"/>
          <ac:spMkLst>
            <pc:docMk/>
            <pc:sldMk cId="3283721272" sldId="292"/>
            <ac:spMk id="40" creationId="{C2554CA6-288E-4202-BC52-2E5A8F0C0AED}"/>
          </ac:spMkLst>
        </pc:spChg>
        <pc:spChg chg="add del">
          <ac:chgData name="khushboo sharma" userId="5e1a4eb7fe3a413b" providerId="LiveId" clId="{635986E7-A6E6-477A-9B46-A4765504CCED}" dt="2026-07-13T10:36:34.403" v="94"/>
          <ac:spMkLst>
            <pc:docMk/>
            <pc:sldMk cId="3283721272" sldId="292"/>
            <ac:spMk id="41" creationId="{B10BB131-AC8E-4A8E-A5D1-36260F720C3B}"/>
          </ac:spMkLst>
        </pc:spChg>
        <pc:spChg chg="add del">
          <ac:chgData name="khushboo sharma" userId="5e1a4eb7fe3a413b" providerId="LiveId" clId="{635986E7-A6E6-477A-9B46-A4765504CCED}" dt="2026-07-13T10:36:34.403" v="94"/>
          <ac:spMkLst>
            <pc:docMk/>
            <pc:sldMk cId="3283721272" sldId="292"/>
            <ac:spMk id="42" creationId="{5B7778FC-632E-4DCA-A7CB-0D7731CCF970}"/>
          </ac:spMkLst>
        </pc:spChg>
        <pc:spChg chg="add del">
          <ac:chgData name="khushboo sharma" userId="5e1a4eb7fe3a413b" providerId="LiveId" clId="{635986E7-A6E6-477A-9B46-A4765504CCED}" dt="2026-07-13T10:36:34.403" v="94"/>
          <ac:spMkLst>
            <pc:docMk/>
            <pc:sldMk cId="3283721272" sldId="292"/>
            <ac:spMk id="43" creationId="{FA23A907-97FB-4A8F-880A-DD77401C4296}"/>
          </ac:spMkLst>
        </pc:spChg>
        <pc:spChg chg="mod">
          <ac:chgData name="khushboo sharma" userId="5e1a4eb7fe3a413b" providerId="LiveId" clId="{635986E7-A6E6-477A-9B46-A4765504CCED}" dt="2026-07-15T15:57:41.557" v="1843" actId="1076"/>
          <ac:spMkLst>
            <pc:docMk/>
            <pc:sldMk cId="3283721272" sldId="292"/>
            <ac:spMk id="44" creationId="{C462A5C4-8EE7-C24E-C886-E3AF37837E77}"/>
          </ac:spMkLst>
        </pc:spChg>
      </pc:sldChg>
      <pc:sldChg chg="addSp delSp modSp add del mod setBg delDesignElem">
        <pc:chgData name="khushboo sharma" userId="5e1a4eb7fe3a413b" providerId="LiveId" clId="{635986E7-A6E6-477A-9B46-A4765504CCED}" dt="2026-07-15T15:58:46.416" v="1860" actId="14100"/>
        <pc:sldMkLst>
          <pc:docMk/>
          <pc:sldMk cId="824951841" sldId="294"/>
        </pc:sldMkLst>
        <pc:spChg chg="mod">
          <ac:chgData name="khushboo sharma" userId="5e1a4eb7fe3a413b" providerId="LiveId" clId="{635986E7-A6E6-477A-9B46-A4765504CCED}" dt="2026-07-15T15:58:42.991" v="1859" actId="1076"/>
          <ac:spMkLst>
            <pc:docMk/>
            <pc:sldMk cId="824951841" sldId="294"/>
            <ac:spMk id="2" creationId="{98673951-B4B3-60BC-4275-55F1209EFDC9}"/>
          </ac:spMkLst>
        </pc:spChg>
        <pc:spChg chg="mod">
          <ac:chgData name="khushboo sharma" userId="5e1a4eb7fe3a413b" providerId="LiveId" clId="{635986E7-A6E6-477A-9B46-A4765504CCED}" dt="2026-07-15T15:58:35.112" v="1857" actId="14100"/>
          <ac:spMkLst>
            <pc:docMk/>
            <pc:sldMk cId="824951841" sldId="294"/>
            <ac:spMk id="3" creationId="{6A4209BF-836E-9716-B375-94FB4792DF84}"/>
          </ac:spMkLst>
        </pc:spChg>
        <pc:spChg chg="add del">
          <ac:chgData name="khushboo sharma" userId="5e1a4eb7fe3a413b" providerId="LiveId" clId="{635986E7-A6E6-477A-9B46-A4765504CCED}" dt="2026-07-13T10:37:20.019" v="105"/>
          <ac:spMkLst>
            <pc:docMk/>
            <pc:sldMk cId="824951841" sldId="294"/>
            <ac:spMk id="9" creationId="{9F7D5CDA-D291-4307-BF55-1381FED29634}"/>
          </ac:spMkLst>
        </pc:spChg>
        <pc:picChg chg="mod">
          <ac:chgData name="khushboo sharma" userId="5e1a4eb7fe3a413b" providerId="LiveId" clId="{635986E7-A6E6-477A-9B46-A4765504CCED}" dt="2026-07-15T15:58:46.416" v="1860" actId="14100"/>
          <ac:picMkLst>
            <pc:docMk/>
            <pc:sldMk cId="824951841" sldId="294"/>
            <ac:picMk id="5" creationId="{796ECDA4-F032-9AA4-726D-109E1F8810F2}"/>
          </ac:picMkLst>
        </pc:picChg>
      </pc:sldChg>
      <pc:sldChg chg="modSp add del mod setBg">
        <pc:chgData name="khushboo sharma" userId="5e1a4eb7fe3a413b" providerId="LiveId" clId="{635986E7-A6E6-477A-9B46-A4765504CCED}" dt="2026-07-15T15:59:21.594" v="1868" actId="14100"/>
        <pc:sldMkLst>
          <pc:docMk/>
          <pc:sldMk cId="3363965661" sldId="295"/>
        </pc:sldMkLst>
        <pc:graphicFrameChg chg="mod">
          <ac:chgData name="khushboo sharma" userId="5e1a4eb7fe3a413b" providerId="LiveId" clId="{635986E7-A6E6-477A-9B46-A4765504CCED}" dt="2026-07-15T15:59:21.594" v="1868" actId="14100"/>
          <ac:graphicFrameMkLst>
            <pc:docMk/>
            <pc:sldMk cId="3363965661" sldId="295"/>
            <ac:graphicFrameMk id="5" creationId="{A0CBB03B-9290-DC3F-EC7F-B45E0D987F6E}"/>
          </ac:graphicFrameMkLst>
        </pc:graphicFrameChg>
        <pc:picChg chg="mod modCrop">
          <ac:chgData name="khushboo sharma" userId="5e1a4eb7fe3a413b" providerId="LiveId" clId="{635986E7-A6E6-477A-9B46-A4765504CCED}" dt="2026-07-15T15:59:13.141" v="1865" actId="1076"/>
          <ac:picMkLst>
            <pc:docMk/>
            <pc:sldMk cId="3363965661" sldId="295"/>
            <ac:picMk id="6" creationId="{998324F6-83F6-1D36-A9D9-0D39827F1759}"/>
          </ac:picMkLst>
        </pc:picChg>
      </pc:sldChg>
      <pc:sldChg chg="addSp delSp modSp add del mod setBg delDesignElem">
        <pc:chgData name="khushboo sharma" userId="5e1a4eb7fe3a413b" providerId="LiveId" clId="{635986E7-A6E6-477A-9B46-A4765504CCED}" dt="2026-07-15T15:59:35.488" v="1873" actId="1076"/>
        <pc:sldMkLst>
          <pc:docMk/>
          <pc:sldMk cId="1257576541" sldId="296"/>
        </pc:sldMkLst>
        <pc:spChg chg="mod">
          <ac:chgData name="khushboo sharma" userId="5e1a4eb7fe3a413b" providerId="LiveId" clId="{635986E7-A6E6-477A-9B46-A4765504CCED}" dt="2026-07-15T15:59:35.488" v="1873" actId="1076"/>
          <ac:spMkLst>
            <pc:docMk/>
            <pc:sldMk cId="1257576541" sldId="296"/>
            <ac:spMk id="3" creationId="{8B661A92-73BB-B5EB-7CC6-1082E985F1E4}"/>
          </ac:spMkLst>
        </pc:spChg>
        <pc:spChg chg="add del">
          <ac:chgData name="khushboo sharma" userId="5e1a4eb7fe3a413b" providerId="LiveId" clId="{635986E7-A6E6-477A-9B46-A4765504CCED}" dt="2026-07-13T10:37:20.019" v="105"/>
          <ac:spMkLst>
            <pc:docMk/>
            <pc:sldMk cId="1257576541" sldId="296"/>
            <ac:spMk id="8" creationId="{DEE2AD96-B495-4E06-9291-B71706F728CB}"/>
          </ac:spMkLst>
        </pc:spChg>
        <pc:spChg chg="add del">
          <ac:chgData name="khushboo sharma" userId="5e1a4eb7fe3a413b" providerId="LiveId" clId="{635986E7-A6E6-477A-9B46-A4765504CCED}" dt="2026-07-13T10:37:20.019" v="105"/>
          <ac:spMkLst>
            <pc:docMk/>
            <pc:sldMk cId="1257576541" sldId="296"/>
            <ac:spMk id="10" creationId="{53CF6D67-C5A8-4ADD-9E8E-1E38CA1D3166}"/>
          </ac:spMkLst>
        </pc:spChg>
        <pc:spChg chg="add del">
          <ac:chgData name="khushboo sharma" userId="5e1a4eb7fe3a413b" providerId="LiveId" clId="{635986E7-A6E6-477A-9B46-A4765504CCED}" dt="2026-07-13T10:37:20.019" v="105"/>
          <ac:spMkLst>
            <pc:docMk/>
            <pc:sldMk cId="1257576541" sldId="296"/>
            <ac:spMk id="12" creationId="{86909FA0-B515-4681-B7A8-FA281D133B94}"/>
          </ac:spMkLst>
        </pc:spChg>
        <pc:spChg chg="add del">
          <ac:chgData name="khushboo sharma" userId="5e1a4eb7fe3a413b" providerId="LiveId" clId="{635986E7-A6E6-477A-9B46-A4765504CCED}" dt="2026-07-13T10:37:20.019" v="105"/>
          <ac:spMkLst>
            <pc:docMk/>
            <pc:sldMk cId="1257576541" sldId="296"/>
            <ac:spMk id="14" creationId="{21C9FE86-FCC3-4A31-AA1C-C882262B7FE7}"/>
          </ac:spMkLst>
        </pc:spChg>
        <pc:spChg chg="add del">
          <ac:chgData name="khushboo sharma" userId="5e1a4eb7fe3a413b" providerId="LiveId" clId="{635986E7-A6E6-477A-9B46-A4765504CCED}" dt="2026-07-13T10:37:20.019" v="105"/>
          <ac:spMkLst>
            <pc:docMk/>
            <pc:sldMk cId="1257576541" sldId="296"/>
            <ac:spMk id="16" creationId="{7D96243B-ECED-4B71-8E06-AE9A285EAD20}"/>
          </ac:spMkLst>
        </pc:spChg>
        <pc:spChg chg="add del">
          <ac:chgData name="khushboo sharma" userId="5e1a4eb7fe3a413b" providerId="LiveId" clId="{635986E7-A6E6-477A-9B46-A4765504CCED}" dt="2026-07-13T10:37:20.019" v="105"/>
          <ac:spMkLst>
            <pc:docMk/>
            <pc:sldMk cId="1257576541" sldId="296"/>
            <ac:spMk id="18" creationId="{A09989E4-EFDC-4A90-A633-E0525FB4139E}"/>
          </ac:spMkLst>
        </pc:spChg>
      </pc:sldChg>
      <pc:sldChg chg="addSp delSp modSp add del mod setBg delDesignElem">
        <pc:chgData name="khushboo sharma" userId="5e1a4eb7fe3a413b" providerId="LiveId" clId="{635986E7-A6E6-477A-9B46-A4765504CCED}" dt="2026-07-15T15:59:42.333" v="1876" actId="27636"/>
        <pc:sldMkLst>
          <pc:docMk/>
          <pc:sldMk cId="4013569678" sldId="297"/>
        </pc:sldMkLst>
        <pc:spChg chg="add del">
          <ac:chgData name="khushboo sharma" userId="5e1a4eb7fe3a413b" providerId="LiveId" clId="{635986E7-A6E6-477A-9B46-A4765504CCED}" dt="2026-07-13T10:37:20.019" v="105"/>
          <ac:spMkLst>
            <pc:docMk/>
            <pc:sldMk cId="4013569678" sldId="297"/>
            <ac:spMk id="8" creationId="{907EF6B7-1338-4443-8C46-6A318D952DFD}"/>
          </ac:spMkLst>
        </pc:spChg>
        <pc:spChg chg="add del">
          <ac:chgData name="khushboo sharma" userId="5e1a4eb7fe3a413b" providerId="LiveId" clId="{635986E7-A6E6-477A-9B46-A4765504CCED}" dt="2026-07-13T10:37:20.019" v="105"/>
          <ac:spMkLst>
            <pc:docMk/>
            <pc:sldMk cId="4013569678" sldId="297"/>
            <ac:spMk id="12" creationId="{081E4A58-353D-44AE-B2FC-2A74E2E400F7}"/>
          </ac:spMkLst>
        </pc:spChg>
        <pc:spChg chg="add del">
          <ac:chgData name="khushboo sharma" userId="5e1a4eb7fe3a413b" providerId="LiveId" clId="{635986E7-A6E6-477A-9B46-A4765504CCED}" dt="2026-07-13T10:37:20.019" v="105"/>
          <ac:spMkLst>
            <pc:docMk/>
            <pc:sldMk cId="4013569678" sldId="297"/>
            <ac:spMk id="13" creationId="{DAAE4CDD-124C-4DCF-9584-B6033B545DD5}"/>
          </ac:spMkLst>
        </pc:spChg>
        <pc:spChg chg="mod">
          <ac:chgData name="khushboo sharma" userId="5e1a4eb7fe3a413b" providerId="LiveId" clId="{635986E7-A6E6-477A-9B46-A4765504CCED}" dt="2026-07-15T15:59:42.333" v="1876" actId="27636"/>
          <ac:spMkLst>
            <pc:docMk/>
            <pc:sldMk cId="4013569678" sldId="297"/>
            <ac:spMk id="14" creationId="{A07FA4D9-CAA8-A0D2-48E3-6D59F23CBFC6}"/>
          </ac:spMkLst>
        </pc:spChg>
      </pc:sldChg>
      <pc:sldChg chg="addSp delSp modSp add del mod setBg delDesignElem">
        <pc:chgData name="khushboo sharma" userId="5e1a4eb7fe3a413b" providerId="LiveId" clId="{635986E7-A6E6-477A-9B46-A4765504CCED}" dt="2026-07-15T16:01:28.640" v="1927" actId="14100"/>
        <pc:sldMkLst>
          <pc:docMk/>
          <pc:sldMk cId="2766802452" sldId="302"/>
        </pc:sldMkLst>
        <pc:spChg chg="mod">
          <ac:chgData name="khushboo sharma" userId="5e1a4eb7fe3a413b" providerId="LiveId" clId="{635986E7-A6E6-477A-9B46-A4765504CCED}" dt="2026-07-15T16:01:20.601" v="1925" actId="27636"/>
          <ac:spMkLst>
            <pc:docMk/>
            <pc:sldMk cId="2766802452" sldId="302"/>
            <ac:spMk id="2" creationId="{E33BE6B0-CD5B-C167-A91E-E1F4152B2DC6}"/>
          </ac:spMkLst>
        </pc:spChg>
        <pc:spChg chg="mod">
          <ac:chgData name="khushboo sharma" userId="5e1a4eb7fe3a413b" providerId="LiveId" clId="{635986E7-A6E6-477A-9B46-A4765504CCED}" dt="2026-07-15T16:01:28.640" v="1927" actId="14100"/>
          <ac:spMkLst>
            <pc:docMk/>
            <pc:sldMk cId="2766802452" sldId="302"/>
            <ac:spMk id="3" creationId="{63CA58C0-0171-F791-3B8E-04888729E0D4}"/>
          </ac:spMkLst>
        </pc:spChg>
        <pc:spChg chg="add del">
          <ac:chgData name="khushboo sharma" userId="5e1a4eb7fe3a413b" providerId="LiveId" clId="{635986E7-A6E6-477A-9B46-A4765504CCED}" dt="2026-07-13T10:37:20.019" v="105"/>
          <ac:spMkLst>
            <pc:docMk/>
            <pc:sldMk cId="2766802452" sldId="302"/>
            <ac:spMk id="10" creationId="{EDDBB197-D710-4A4F-A9CA-FD2177498BE8}"/>
          </ac:spMkLst>
        </pc:spChg>
        <pc:spChg chg="add del">
          <ac:chgData name="khushboo sharma" userId="5e1a4eb7fe3a413b" providerId="LiveId" clId="{635986E7-A6E6-477A-9B46-A4765504CCED}" dt="2026-07-13T10:37:20.019" v="105"/>
          <ac:spMkLst>
            <pc:docMk/>
            <pc:sldMk cId="2766802452" sldId="302"/>
            <ac:spMk id="12" creationId="{975D1CFA-2CDB-4B64-BD9F-85744E8DA12F}"/>
          </ac:spMkLst>
        </pc:spChg>
        <pc:grpChg chg="add del">
          <ac:chgData name="khushboo sharma" userId="5e1a4eb7fe3a413b" providerId="LiveId" clId="{635986E7-A6E6-477A-9B46-A4765504CCED}" dt="2026-07-13T10:37:20.019" v="105"/>
          <ac:grpSpMkLst>
            <pc:docMk/>
            <pc:sldMk cId="2766802452" sldId="302"/>
            <ac:grpSpMk id="14" creationId="{25EE5136-01F1-466C-962D-BA9B4C6757AA}"/>
          </ac:grpSpMkLst>
        </pc:grpChg>
      </pc:sldChg>
      <pc:sldChg chg="addSp delSp modSp add del mod setBg delDesignElem">
        <pc:chgData name="khushboo sharma" userId="5e1a4eb7fe3a413b" providerId="LiveId" clId="{635986E7-A6E6-477A-9B46-A4765504CCED}" dt="2026-07-15T16:01:36.950" v="1931" actId="27636"/>
        <pc:sldMkLst>
          <pc:docMk/>
          <pc:sldMk cId="1974809879" sldId="303"/>
        </pc:sldMkLst>
        <pc:spChg chg="mod">
          <ac:chgData name="khushboo sharma" userId="5e1a4eb7fe3a413b" providerId="LiveId" clId="{635986E7-A6E6-477A-9B46-A4765504CCED}" dt="2026-07-15T15:35:48.577" v="1601" actId="6549"/>
          <ac:spMkLst>
            <pc:docMk/>
            <pc:sldMk cId="1974809879" sldId="303"/>
            <ac:spMk id="2" creationId="{B7245C17-970E-B9BC-9880-6330B9FCC58A}"/>
          </ac:spMkLst>
        </pc:spChg>
        <pc:spChg chg="mod">
          <ac:chgData name="khushboo sharma" userId="5e1a4eb7fe3a413b" providerId="LiveId" clId="{635986E7-A6E6-477A-9B46-A4765504CCED}" dt="2026-07-15T16:01:36.950" v="1931" actId="27636"/>
          <ac:spMkLst>
            <pc:docMk/>
            <pc:sldMk cId="1974809879" sldId="303"/>
            <ac:spMk id="3" creationId="{C6F5EB70-2524-1F8E-E671-FC3A5DB6771A}"/>
          </ac:spMkLst>
        </pc:spChg>
        <pc:spChg chg="add del">
          <ac:chgData name="khushboo sharma" userId="5e1a4eb7fe3a413b" providerId="LiveId" clId="{635986E7-A6E6-477A-9B46-A4765504CCED}" dt="2026-07-13T10:38:01.748" v="120"/>
          <ac:spMkLst>
            <pc:docMk/>
            <pc:sldMk cId="1974809879" sldId="303"/>
            <ac:spMk id="8" creationId="{907EF6B7-1338-4443-8C46-6A318D952DFD}"/>
          </ac:spMkLst>
        </pc:spChg>
        <pc:spChg chg="add del">
          <ac:chgData name="khushboo sharma" userId="5e1a4eb7fe3a413b" providerId="LiveId" clId="{635986E7-A6E6-477A-9B46-A4765504CCED}" dt="2026-07-13T10:38:01.748" v="120"/>
          <ac:spMkLst>
            <pc:docMk/>
            <pc:sldMk cId="1974809879" sldId="303"/>
            <ac:spMk id="10" creationId="{DAAE4CDD-124C-4DCF-9584-B6033B545DD5}"/>
          </ac:spMkLst>
        </pc:spChg>
        <pc:spChg chg="add del">
          <ac:chgData name="khushboo sharma" userId="5e1a4eb7fe3a413b" providerId="LiveId" clId="{635986E7-A6E6-477A-9B46-A4765504CCED}" dt="2026-07-13T10:38:01.748" v="120"/>
          <ac:spMkLst>
            <pc:docMk/>
            <pc:sldMk cId="1974809879" sldId="303"/>
            <ac:spMk id="12" creationId="{081E4A58-353D-44AE-B2FC-2A74E2E400F7}"/>
          </ac:spMkLst>
        </pc:spChg>
      </pc:sldChg>
      <pc:sldChg chg="addSp delSp modSp add del mod setBg delDesignElem">
        <pc:chgData name="khushboo sharma" userId="5e1a4eb7fe3a413b" providerId="LiveId" clId="{635986E7-A6E6-477A-9B46-A4765504CCED}" dt="2026-07-15T16:01:44.254" v="1935" actId="27636"/>
        <pc:sldMkLst>
          <pc:docMk/>
          <pc:sldMk cId="2313023484" sldId="304"/>
        </pc:sldMkLst>
        <pc:spChg chg="mod">
          <ac:chgData name="khushboo sharma" userId="5e1a4eb7fe3a413b" providerId="LiveId" clId="{635986E7-A6E6-477A-9B46-A4765504CCED}" dt="2026-07-15T16:01:44.254" v="1935" actId="27636"/>
          <ac:spMkLst>
            <pc:docMk/>
            <pc:sldMk cId="2313023484" sldId="304"/>
            <ac:spMk id="3" creationId="{015987E8-1BEA-3040-A274-247CF3F5D95A}"/>
          </ac:spMkLst>
        </pc:spChg>
        <pc:spChg chg="add del">
          <ac:chgData name="khushboo sharma" userId="5e1a4eb7fe3a413b" providerId="LiveId" clId="{635986E7-A6E6-477A-9B46-A4765504CCED}" dt="2026-07-13T10:38:01.748" v="120"/>
          <ac:spMkLst>
            <pc:docMk/>
            <pc:sldMk cId="2313023484" sldId="304"/>
            <ac:spMk id="8" creationId="{DEE2AD96-B495-4E06-9291-B71706F728CB}"/>
          </ac:spMkLst>
        </pc:spChg>
        <pc:spChg chg="add del">
          <ac:chgData name="khushboo sharma" userId="5e1a4eb7fe3a413b" providerId="LiveId" clId="{635986E7-A6E6-477A-9B46-A4765504CCED}" dt="2026-07-13T10:38:01.748" v="120"/>
          <ac:spMkLst>
            <pc:docMk/>
            <pc:sldMk cId="2313023484" sldId="304"/>
            <ac:spMk id="10" creationId="{53CF6D67-C5A8-4ADD-9E8E-1E38CA1D3166}"/>
          </ac:spMkLst>
        </pc:spChg>
        <pc:spChg chg="add del">
          <ac:chgData name="khushboo sharma" userId="5e1a4eb7fe3a413b" providerId="LiveId" clId="{635986E7-A6E6-477A-9B46-A4765504CCED}" dt="2026-07-13T10:38:01.748" v="120"/>
          <ac:spMkLst>
            <pc:docMk/>
            <pc:sldMk cId="2313023484" sldId="304"/>
            <ac:spMk id="12" creationId="{86909FA0-B515-4681-B7A8-FA281D133B94}"/>
          </ac:spMkLst>
        </pc:spChg>
        <pc:spChg chg="add del">
          <ac:chgData name="khushboo sharma" userId="5e1a4eb7fe3a413b" providerId="LiveId" clId="{635986E7-A6E6-477A-9B46-A4765504CCED}" dt="2026-07-13T10:38:01.748" v="120"/>
          <ac:spMkLst>
            <pc:docMk/>
            <pc:sldMk cId="2313023484" sldId="304"/>
            <ac:spMk id="14" creationId="{21C9FE86-FCC3-4A31-AA1C-C882262B7FE7}"/>
          </ac:spMkLst>
        </pc:spChg>
        <pc:spChg chg="add del">
          <ac:chgData name="khushboo sharma" userId="5e1a4eb7fe3a413b" providerId="LiveId" clId="{635986E7-A6E6-477A-9B46-A4765504CCED}" dt="2026-07-13T10:38:01.748" v="120"/>
          <ac:spMkLst>
            <pc:docMk/>
            <pc:sldMk cId="2313023484" sldId="304"/>
            <ac:spMk id="16" creationId="{7D96243B-ECED-4B71-8E06-AE9A285EAD20}"/>
          </ac:spMkLst>
        </pc:spChg>
        <pc:spChg chg="add del">
          <ac:chgData name="khushboo sharma" userId="5e1a4eb7fe3a413b" providerId="LiveId" clId="{635986E7-A6E6-477A-9B46-A4765504CCED}" dt="2026-07-13T10:38:01.748" v="120"/>
          <ac:spMkLst>
            <pc:docMk/>
            <pc:sldMk cId="2313023484" sldId="304"/>
            <ac:spMk id="18" creationId="{A09989E4-EFDC-4A90-A633-E0525FB4139E}"/>
          </ac:spMkLst>
        </pc:spChg>
      </pc:sldChg>
      <pc:sldChg chg="addSp delSp modSp add del mod setBg delDesignElem">
        <pc:chgData name="khushboo sharma" userId="5e1a4eb7fe3a413b" providerId="LiveId" clId="{635986E7-A6E6-477A-9B46-A4765504CCED}" dt="2026-07-15T16:02:00.185" v="1943" actId="27636"/>
        <pc:sldMkLst>
          <pc:docMk/>
          <pc:sldMk cId="2441847987" sldId="306"/>
        </pc:sldMkLst>
        <pc:spChg chg="mod">
          <ac:chgData name="khushboo sharma" userId="5e1a4eb7fe3a413b" providerId="LiveId" clId="{635986E7-A6E6-477A-9B46-A4765504CCED}" dt="2026-07-15T16:02:00.185" v="1943" actId="27636"/>
          <ac:spMkLst>
            <pc:docMk/>
            <pc:sldMk cId="2441847987" sldId="306"/>
            <ac:spMk id="3" creationId="{20AE833B-DC81-927E-183C-BDA98D89758D}"/>
          </ac:spMkLst>
        </pc:spChg>
        <pc:spChg chg="add del">
          <ac:chgData name="khushboo sharma" userId="5e1a4eb7fe3a413b" providerId="LiveId" clId="{635986E7-A6E6-477A-9B46-A4765504CCED}" dt="2026-07-13T10:38:01.748" v="120"/>
          <ac:spMkLst>
            <pc:docMk/>
            <pc:sldMk cId="2441847987" sldId="306"/>
            <ac:spMk id="8" creationId="{907EF6B7-1338-4443-8C46-6A318D952DFD}"/>
          </ac:spMkLst>
        </pc:spChg>
        <pc:spChg chg="add del">
          <ac:chgData name="khushboo sharma" userId="5e1a4eb7fe3a413b" providerId="LiveId" clId="{635986E7-A6E6-477A-9B46-A4765504CCED}" dt="2026-07-13T10:38:01.748" v="120"/>
          <ac:spMkLst>
            <pc:docMk/>
            <pc:sldMk cId="2441847987" sldId="306"/>
            <ac:spMk id="10" creationId="{DAAE4CDD-124C-4DCF-9584-B6033B545DD5}"/>
          </ac:spMkLst>
        </pc:spChg>
        <pc:spChg chg="add del">
          <ac:chgData name="khushboo sharma" userId="5e1a4eb7fe3a413b" providerId="LiveId" clId="{635986E7-A6E6-477A-9B46-A4765504CCED}" dt="2026-07-13T10:38:01.748" v="120"/>
          <ac:spMkLst>
            <pc:docMk/>
            <pc:sldMk cId="2441847987" sldId="306"/>
            <ac:spMk id="12" creationId="{081E4A58-353D-44AE-B2FC-2A74E2E400F7}"/>
          </ac:spMkLst>
        </pc:spChg>
      </pc:sldChg>
      <pc:sldChg chg="addSp delSp modSp add del mod setBg delDesignElem">
        <pc:chgData name="khushboo sharma" userId="5e1a4eb7fe3a413b" providerId="LiveId" clId="{635986E7-A6E6-477A-9B46-A4765504CCED}" dt="2026-07-15T16:02:12.288" v="1946" actId="14100"/>
        <pc:sldMkLst>
          <pc:docMk/>
          <pc:sldMk cId="1208610881" sldId="307"/>
        </pc:sldMkLst>
        <pc:spChg chg="add del">
          <ac:chgData name="khushboo sharma" userId="5e1a4eb7fe3a413b" providerId="LiveId" clId="{635986E7-A6E6-477A-9B46-A4765504CCED}" dt="2026-07-13T10:38:01.748" v="120"/>
          <ac:spMkLst>
            <pc:docMk/>
            <pc:sldMk cId="1208610881" sldId="307"/>
            <ac:spMk id="10" creationId="{D93394DA-E684-47C2-9020-13225823F40A}"/>
          </ac:spMkLst>
        </pc:spChg>
        <pc:graphicFrameChg chg="mod modGraphic">
          <ac:chgData name="khushboo sharma" userId="5e1a4eb7fe3a413b" providerId="LiveId" clId="{635986E7-A6E6-477A-9B46-A4765504CCED}" dt="2026-07-15T16:02:12.288" v="1946" actId="14100"/>
          <ac:graphicFrameMkLst>
            <pc:docMk/>
            <pc:sldMk cId="1208610881" sldId="307"/>
            <ac:graphicFrameMk id="5" creationId="{648C569B-B655-E715-66BC-7CEFA8FF2BA4}"/>
          </ac:graphicFrameMkLst>
        </pc:graphicFrameChg>
      </pc:sldChg>
      <pc:sldChg chg="addSp delSp modSp add del mod setBg delDesignElem">
        <pc:chgData name="khushboo sharma" userId="5e1a4eb7fe3a413b" providerId="LiveId" clId="{635986E7-A6E6-477A-9B46-A4765504CCED}" dt="2026-07-15T16:02:28.611" v="1950" actId="14100"/>
        <pc:sldMkLst>
          <pc:docMk/>
          <pc:sldMk cId="1829820805" sldId="308"/>
        </pc:sldMkLst>
        <pc:spChg chg="add del">
          <ac:chgData name="khushboo sharma" userId="5e1a4eb7fe3a413b" providerId="LiveId" clId="{635986E7-A6E6-477A-9B46-A4765504CCED}" dt="2026-07-13T10:38:01.748" v="120"/>
          <ac:spMkLst>
            <pc:docMk/>
            <pc:sldMk cId="1829820805" sldId="308"/>
            <ac:spMk id="10" creationId="{39F23E05-E5C5-497C-A842-7BD21B207609}"/>
          </ac:spMkLst>
        </pc:spChg>
      </pc:sldChg>
      <pc:sldChg chg="addSp delSp modSp add del mod setBg delDesignElem">
        <pc:chgData name="khushboo sharma" userId="5e1a4eb7fe3a413b" providerId="LiveId" clId="{635986E7-A6E6-477A-9B46-A4765504CCED}" dt="2026-07-15T16:02:49.900" v="1959" actId="1076"/>
        <pc:sldMkLst>
          <pc:docMk/>
          <pc:sldMk cId="3846007016" sldId="310"/>
        </pc:sldMkLst>
        <pc:spChg chg="mod">
          <ac:chgData name="khushboo sharma" userId="5e1a4eb7fe3a413b" providerId="LiveId" clId="{635986E7-A6E6-477A-9B46-A4765504CCED}" dt="2026-07-15T16:02:49.900" v="1959" actId="1076"/>
          <ac:spMkLst>
            <pc:docMk/>
            <pc:sldMk cId="3846007016" sldId="310"/>
            <ac:spMk id="2" creationId="{7F49B069-B6F7-7C1B-FA82-A0CA1B78DC22}"/>
          </ac:spMkLst>
        </pc:spChg>
        <pc:spChg chg="mod">
          <ac:chgData name="khushboo sharma" userId="5e1a4eb7fe3a413b" providerId="LiveId" clId="{635986E7-A6E6-477A-9B46-A4765504CCED}" dt="2026-07-15T16:02:46.851" v="1958" actId="255"/>
          <ac:spMkLst>
            <pc:docMk/>
            <pc:sldMk cId="3846007016" sldId="310"/>
            <ac:spMk id="3" creationId="{2EFD5287-2B01-0F3C-2766-96D9C3483558}"/>
          </ac:spMkLst>
        </pc:spChg>
      </pc:sldChg>
      <pc:sldChg chg="addSp delSp modSp add del mod setBg delDesignElem">
        <pc:chgData name="khushboo sharma" userId="5e1a4eb7fe3a413b" providerId="LiveId" clId="{635986E7-A6E6-477A-9B46-A4765504CCED}" dt="2026-07-15T16:03:27.602" v="1982" actId="14100"/>
        <pc:sldMkLst>
          <pc:docMk/>
          <pc:sldMk cId="2712819741" sldId="312"/>
        </pc:sldMkLst>
        <pc:spChg chg="add del">
          <ac:chgData name="khushboo sharma" userId="5e1a4eb7fe3a413b" providerId="LiveId" clId="{635986E7-A6E6-477A-9B46-A4765504CCED}" dt="2026-07-13T10:38:01.748" v="120"/>
          <ac:spMkLst>
            <pc:docMk/>
            <pc:sldMk cId="2712819741" sldId="312"/>
            <ac:spMk id="17" creationId="{3ECBE1F1-D69B-4AFA-ABD5-8E41720EF6DE}"/>
          </ac:spMkLst>
        </pc:spChg>
        <pc:spChg chg="add del">
          <ac:chgData name="khushboo sharma" userId="5e1a4eb7fe3a413b" providerId="LiveId" clId="{635986E7-A6E6-477A-9B46-A4765504CCED}" dt="2026-07-13T10:38:01.748" v="120"/>
          <ac:spMkLst>
            <pc:docMk/>
            <pc:sldMk cId="2712819741" sldId="312"/>
            <ac:spMk id="19" creationId="{603A6265-E10C-4B85-9C20-E75FCAF9CC63}"/>
          </ac:spMkLst>
        </pc:spChg>
        <pc:spChg chg="mod">
          <ac:chgData name="khushboo sharma" userId="5e1a4eb7fe3a413b" providerId="LiveId" clId="{635986E7-A6E6-477A-9B46-A4765504CCED}" dt="2026-07-15T16:03:27.602" v="1982" actId="14100"/>
          <ac:spMkLst>
            <pc:docMk/>
            <pc:sldMk cId="2712819741" sldId="312"/>
            <ac:spMk id="20" creationId="{A787DAC3-278B-8B8D-C6D1-236D209EE78C}"/>
          </ac:spMkLst>
        </pc:spChg>
      </pc:sldChg>
      <pc:sldChg chg="addSp delSp modSp add del mod setBg delDesignElem">
        <pc:chgData name="khushboo sharma" userId="5e1a4eb7fe3a413b" providerId="LiveId" clId="{635986E7-A6E6-477A-9B46-A4765504CCED}" dt="2026-07-15T16:03:34.640" v="1984" actId="255"/>
        <pc:sldMkLst>
          <pc:docMk/>
          <pc:sldMk cId="3617945503" sldId="313"/>
        </pc:sldMkLst>
        <pc:spChg chg="mod">
          <ac:chgData name="khushboo sharma" userId="5e1a4eb7fe3a413b" providerId="LiveId" clId="{635986E7-A6E6-477A-9B46-A4765504CCED}" dt="2026-07-15T16:03:34.640" v="1984" actId="255"/>
          <ac:spMkLst>
            <pc:docMk/>
            <pc:sldMk cId="3617945503" sldId="313"/>
            <ac:spMk id="3" creationId="{30355E20-3AEE-C53C-DBB9-9F969036F018}"/>
          </ac:spMkLst>
        </pc:spChg>
        <pc:spChg chg="add del">
          <ac:chgData name="khushboo sharma" userId="5e1a4eb7fe3a413b" providerId="LiveId" clId="{635986E7-A6E6-477A-9B46-A4765504CCED}" dt="2026-07-13T10:38:01.748" v="120"/>
          <ac:spMkLst>
            <pc:docMk/>
            <pc:sldMk cId="3617945503" sldId="313"/>
            <ac:spMk id="8" creationId="{09588DA8-065E-4F6F-8EFD-43104AB2E0CF}"/>
          </ac:spMkLst>
        </pc:spChg>
        <pc:spChg chg="add del">
          <ac:chgData name="khushboo sharma" userId="5e1a4eb7fe3a413b" providerId="LiveId" clId="{635986E7-A6E6-477A-9B46-A4765504CCED}" dt="2026-07-13T10:38:01.748" v="120"/>
          <ac:spMkLst>
            <pc:docMk/>
            <pc:sldMk cId="3617945503" sldId="313"/>
            <ac:spMk id="10" creationId="{C4285719-470E-454C-AF62-8323075F1F5B}"/>
          </ac:spMkLst>
        </pc:spChg>
        <pc:spChg chg="add del">
          <ac:chgData name="khushboo sharma" userId="5e1a4eb7fe3a413b" providerId="LiveId" clId="{635986E7-A6E6-477A-9B46-A4765504CCED}" dt="2026-07-13T10:38:01.748" v="120"/>
          <ac:spMkLst>
            <pc:docMk/>
            <pc:sldMk cId="3617945503" sldId="313"/>
            <ac:spMk id="12" creationId="{CD9FE4EF-C4D8-49A0-B2FF-81D8DB7D8A24}"/>
          </ac:spMkLst>
        </pc:spChg>
        <pc:spChg chg="add del">
          <ac:chgData name="khushboo sharma" userId="5e1a4eb7fe3a413b" providerId="LiveId" clId="{635986E7-A6E6-477A-9B46-A4765504CCED}" dt="2026-07-13T10:38:01.748" v="120"/>
          <ac:spMkLst>
            <pc:docMk/>
            <pc:sldMk cId="3617945503" sldId="313"/>
            <ac:spMk id="14" creationId="{4300840D-0A0B-4512-BACA-B439D5B9C57C}"/>
          </ac:spMkLst>
        </pc:spChg>
        <pc:spChg chg="add del">
          <ac:chgData name="khushboo sharma" userId="5e1a4eb7fe3a413b" providerId="LiveId" clId="{635986E7-A6E6-477A-9B46-A4765504CCED}" dt="2026-07-13T10:38:01.748" v="120"/>
          <ac:spMkLst>
            <pc:docMk/>
            <pc:sldMk cId="3617945503" sldId="313"/>
            <ac:spMk id="16" creationId="{D2B78728-A580-49A7-84F9-6EF6F583ADE0}"/>
          </ac:spMkLst>
        </pc:spChg>
        <pc:spChg chg="add del">
          <ac:chgData name="khushboo sharma" userId="5e1a4eb7fe3a413b" providerId="LiveId" clId="{635986E7-A6E6-477A-9B46-A4765504CCED}" dt="2026-07-13T10:38:01.748" v="120"/>
          <ac:spMkLst>
            <pc:docMk/>
            <pc:sldMk cId="3617945503" sldId="313"/>
            <ac:spMk id="18" creationId="{38FAA1A1-D861-433F-88FA-1E9D6FD31D11}"/>
          </ac:spMkLst>
        </pc:spChg>
        <pc:spChg chg="add del">
          <ac:chgData name="khushboo sharma" userId="5e1a4eb7fe3a413b" providerId="LiveId" clId="{635986E7-A6E6-477A-9B46-A4765504CCED}" dt="2026-07-13T10:38:01.748" v="120"/>
          <ac:spMkLst>
            <pc:docMk/>
            <pc:sldMk cId="3617945503" sldId="313"/>
            <ac:spMk id="20" creationId="{8D71EDA1-87BF-4D5D-AB79-F346FD19278A}"/>
          </ac:spMkLst>
        </pc:spChg>
      </pc:sldChg>
      <pc:sldChg chg="addSp delSp modSp add del mod setBg delDesignElem">
        <pc:chgData name="khushboo sharma" userId="5e1a4eb7fe3a413b" providerId="LiveId" clId="{635986E7-A6E6-477A-9B46-A4765504CCED}" dt="2026-07-15T16:04:02.409" v="1992" actId="1076"/>
        <pc:sldMkLst>
          <pc:docMk/>
          <pc:sldMk cId="952454352" sldId="314"/>
        </pc:sldMkLst>
        <pc:spChg chg="mod">
          <ac:chgData name="khushboo sharma" userId="5e1a4eb7fe3a413b" providerId="LiveId" clId="{635986E7-A6E6-477A-9B46-A4765504CCED}" dt="2026-07-15T16:03:51.865" v="1991" actId="1076"/>
          <ac:spMkLst>
            <pc:docMk/>
            <pc:sldMk cId="952454352" sldId="314"/>
            <ac:spMk id="2" creationId="{0F19A5B1-C02B-E9B5-25E0-F5F5D7F42DBD}"/>
          </ac:spMkLst>
        </pc:spChg>
        <pc:spChg chg="mod">
          <ac:chgData name="khushboo sharma" userId="5e1a4eb7fe3a413b" providerId="LiveId" clId="{635986E7-A6E6-477A-9B46-A4765504CCED}" dt="2026-07-15T16:04:02.409" v="1992" actId="1076"/>
          <ac:spMkLst>
            <pc:docMk/>
            <pc:sldMk cId="952454352" sldId="314"/>
            <ac:spMk id="3" creationId="{1CB1EC3F-B3AA-1FB1-FD29-90AC148DD795}"/>
          </ac:spMkLst>
        </pc:spChg>
        <pc:spChg chg="add del">
          <ac:chgData name="khushboo sharma" userId="5e1a4eb7fe3a413b" providerId="LiveId" clId="{635986E7-A6E6-477A-9B46-A4765504CCED}" dt="2026-07-13T10:38:01.748" v="120"/>
          <ac:spMkLst>
            <pc:docMk/>
            <pc:sldMk cId="952454352" sldId="314"/>
            <ac:spMk id="9" creationId="{3ECBE1F1-D69B-4AFA-ABD5-8E41720EF6DE}"/>
          </ac:spMkLst>
        </pc:spChg>
        <pc:spChg chg="add del">
          <ac:chgData name="khushboo sharma" userId="5e1a4eb7fe3a413b" providerId="LiveId" clId="{635986E7-A6E6-477A-9B46-A4765504CCED}" dt="2026-07-13T10:38:01.748" v="120"/>
          <ac:spMkLst>
            <pc:docMk/>
            <pc:sldMk cId="952454352" sldId="314"/>
            <ac:spMk id="11" creationId="{603A6265-E10C-4B85-9C20-E75FCAF9CC63}"/>
          </ac:spMkLst>
        </pc:spChg>
        <pc:picChg chg="mod">
          <ac:chgData name="khushboo sharma" userId="5e1a4eb7fe3a413b" providerId="LiveId" clId="{635986E7-A6E6-477A-9B46-A4765504CCED}" dt="2026-07-15T16:03:49.367" v="1990" actId="14100"/>
          <ac:picMkLst>
            <pc:docMk/>
            <pc:sldMk cId="952454352" sldId="314"/>
            <ac:picMk id="5" creationId="{6B08289B-F2AD-5696-2554-DE5841039E8F}"/>
          </ac:picMkLst>
        </pc:picChg>
      </pc:sldChg>
      <pc:sldChg chg="addSp delSp modSp new mod setBg">
        <pc:chgData name="khushboo sharma" userId="5e1a4eb7fe3a413b" providerId="LiveId" clId="{635986E7-A6E6-477A-9B46-A4765504CCED}" dt="2026-07-15T15:44:48.897" v="1644" actId="123"/>
        <pc:sldMkLst>
          <pc:docMk/>
          <pc:sldMk cId="662817524" sldId="315"/>
        </pc:sldMkLst>
        <pc:spChg chg="mod">
          <ac:chgData name="khushboo sharma" userId="5e1a4eb7fe3a413b" providerId="LiveId" clId="{635986E7-A6E6-477A-9B46-A4765504CCED}" dt="2026-07-13T10:40:05.602" v="190" actId="26606"/>
          <ac:spMkLst>
            <pc:docMk/>
            <pc:sldMk cId="662817524" sldId="315"/>
            <ac:spMk id="2" creationId="{3EE75D24-F410-C8AD-480E-85714D02D794}"/>
          </ac:spMkLst>
        </pc:spChg>
        <pc:spChg chg="mod">
          <ac:chgData name="khushboo sharma" userId="5e1a4eb7fe3a413b" providerId="LiveId" clId="{635986E7-A6E6-477A-9B46-A4765504CCED}" dt="2026-07-15T15:44:48.897" v="1644" actId="123"/>
          <ac:spMkLst>
            <pc:docMk/>
            <pc:sldMk cId="662817524" sldId="315"/>
            <ac:spMk id="3" creationId="{8010BE24-38C5-F1B9-808C-B164378D2004}"/>
          </ac:spMkLst>
        </pc:spChg>
        <pc:spChg chg="add">
          <ac:chgData name="khushboo sharma" userId="5e1a4eb7fe3a413b" providerId="LiveId" clId="{635986E7-A6E6-477A-9B46-A4765504CCED}" dt="2026-07-13T10:40:05.602" v="190" actId="26606"/>
          <ac:spMkLst>
            <pc:docMk/>
            <pc:sldMk cId="662817524" sldId="315"/>
            <ac:spMk id="8" creationId="{907EF6B7-1338-4443-8C46-6A318D952DFD}"/>
          </ac:spMkLst>
        </pc:spChg>
        <pc:spChg chg="add">
          <ac:chgData name="khushboo sharma" userId="5e1a4eb7fe3a413b" providerId="LiveId" clId="{635986E7-A6E6-477A-9B46-A4765504CCED}" dt="2026-07-13T10:40:05.602" v="190" actId="26606"/>
          <ac:spMkLst>
            <pc:docMk/>
            <pc:sldMk cId="662817524" sldId="315"/>
            <ac:spMk id="10" creationId="{DAAE4CDD-124C-4DCF-9584-B6033B545DD5}"/>
          </ac:spMkLst>
        </pc:spChg>
        <pc:spChg chg="add">
          <ac:chgData name="khushboo sharma" userId="5e1a4eb7fe3a413b" providerId="LiveId" clId="{635986E7-A6E6-477A-9B46-A4765504CCED}" dt="2026-07-13T10:40:05.602" v="190" actId="26606"/>
          <ac:spMkLst>
            <pc:docMk/>
            <pc:sldMk cId="662817524" sldId="315"/>
            <ac:spMk id="12" creationId="{081E4A58-353D-44AE-B2FC-2A74E2E400F7}"/>
          </ac:spMkLst>
        </pc:spChg>
      </pc:sldChg>
      <pc:sldChg chg="addSp delSp modSp add del mod setBg delDesignElem">
        <pc:chgData name="khushboo sharma" userId="5e1a4eb7fe3a413b" providerId="LiveId" clId="{635986E7-A6E6-477A-9B46-A4765504CCED}" dt="2026-07-15T15:44:37.933" v="1641" actId="123"/>
        <pc:sldMkLst>
          <pc:docMk/>
          <pc:sldMk cId="136315094" sldId="316"/>
        </pc:sldMkLst>
        <pc:spChg chg="mod">
          <ac:chgData name="khushboo sharma" userId="5e1a4eb7fe3a413b" providerId="LiveId" clId="{635986E7-A6E6-477A-9B46-A4765504CCED}" dt="2026-07-15T15:44:37.933" v="1641" actId="123"/>
          <ac:spMkLst>
            <pc:docMk/>
            <pc:sldMk cId="136315094" sldId="316"/>
            <ac:spMk id="3" creationId="{5776E75E-028C-0004-7B35-53E01BEC1917}"/>
          </ac:spMkLst>
        </pc:spChg>
        <pc:spChg chg="add del">
          <ac:chgData name="khushboo sharma" userId="5e1a4eb7fe3a413b" providerId="LiveId" clId="{635986E7-A6E6-477A-9B46-A4765504CCED}" dt="2026-07-13T10:39:33.882" v="184"/>
          <ac:spMkLst>
            <pc:docMk/>
            <pc:sldMk cId="136315094" sldId="316"/>
            <ac:spMk id="8" creationId="{907EF6B7-1338-4443-8C46-6A318D952DFD}"/>
          </ac:spMkLst>
        </pc:spChg>
        <pc:spChg chg="add del">
          <ac:chgData name="khushboo sharma" userId="5e1a4eb7fe3a413b" providerId="LiveId" clId="{635986E7-A6E6-477A-9B46-A4765504CCED}" dt="2026-07-13T10:39:33.882" v="184"/>
          <ac:spMkLst>
            <pc:docMk/>
            <pc:sldMk cId="136315094" sldId="316"/>
            <ac:spMk id="10" creationId="{DAAE4CDD-124C-4DCF-9584-B6033B545DD5}"/>
          </ac:spMkLst>
        </pc:spChg>
        <pc:spChg chg="add del">
          <ac:chgData name="khushboo sharma" userId="5e1a4eb7fe3a413b" providerId="LiveId" clId="{635986E7-A6E6-477A-9B46-A4765504CCED}" dt="2026-07-13T10:39:33.882" v="184"/>
          <ac:spMkLst>
            <pc:docMk/>
            <pc:sldMk cId="136315094" sldId="316"/>
            <ac:spMk id="12" creationId="{081E4A58-353D-44AE-B2FC-2A74E2E400F7}"/>
          </ac:spMkLst>
        </pc:spChg>
      </pc:sldChg>
      <pc:sldChg chg="addSp delSp modSp add del mod ord setBg delDesignElem">
        <pc:chgData name="khushboo sharma" userId="5e1a4eb7fe3a413b" providerId="LiveId" clId="{635986E7-A6E6-477A-9B46-A4765504CCED}" dt="2026-07-15T15:44:45.422" v="1643" actId="123"/>
        <pc:sldMkLst>
          <pc:docMk/>
          <pc:sldMk cId="1198853512" sldId="317"/>
        </pc:sldMkLst>
        <pc:spChg chg="mod">
          <ac:chgData name="khushboo sharma" userId="5e1a4eb7fe3a413b" providerId="LiveId" clId="{635986E7-A6E6-477A-9B46-A4765504CCED}" dt="2026-07-15T15:44:45.422" v="1643" actId="123"/>
          <ac:spMkLst>
            <pc:docMk/>
            <pc:sldMk cId="1198853512" sldId="317"/>
            <ac:spMk id="3" creationId="{30313F4F-988F-0B29-C993-4CEEF03FEFB2}"/>
          </ac:spMkLst>
        </pc:spChg>
        <pc:spChg chg="add del">
          <ac:chgData name="khushboo sharma" userId="5e1a4eb7fe3a413b" providerId="LiveId" clId="{635986E7-A6E6-477A-9B46-A4765504CCED}" dt="2026-07-13T10:39:52.029" v="188"/>
          <ac:spMkLst>
            <pc:docMk/>
            <pc:sldMk cId="1198853512" sldId="317"/>
            <ac:spMk id="8" creationId="{907EF6B7-1338-4443-8C46-6A318D952DFD}"/>
          </ac:spMkLst>
        </pc:spChg>
        <pc:spChg chg="add del">
          <ac:chgData name="khushboo sharma" userId="5e1a4eb7fe3a413b" providerId="LiveId" clId="{635986E7-A6E6-477A-9B46-A4765504CCED}" dt="2026-07-13T10:39:52.029" v="188"/>
          <ac:spMkLst>
            <pc:docMk/>
            <pc:sldMk cId="1198853512" sldId="317"/>
            <ac:spMk id="10" creationId="{DAAE4CDD-124C-4DCF-9584-B6033B545DD5}"/>
          </ac:spMkLst>
        </pc:spChg>
        <pc:spChg chg="add del">
          <ac:chgData name="khushboo sharma" userId="5e1a4eb7fe3a413b" providerId="LiveId" clId="{635986E7-A6E6-477A-9B46-A4765504CCED}" dt="2026-07-13T10:39:52.029" v="188"/>
          <ac:spMkLst>
            <pc:docMk/>
            <pc:sldMk cId="1198853512" sldId="317"/>
            <ac:spMk id="12" creationId="{081E4A58-353D-44AE-B2FC-2A74E2E400F7}"/>
          </ac:spMkLst>
        </pc:spChg>
      </pc:sldChg>
      <pc:sldChg chg="addSp delSp modSp new mod setBg addAnim setClrOvrMap">
        <pc:chgData name="khushboo sharma" userId="5e1a4eb7fe3a413b" providerId="LiveId" clId="{635986E7-A6E6-477A-9B46-A4765504CCED}" dt="2026-07-15T15:10:59.911" v="911"/>
        <pc:sldMkLst>
          <pc:docMk/>
          <pc:sldMk cId="2399556471" sldId="318"/>
        </pc:sldMkLst>
        <pc:spChg chg="mod">
          <ac:chgData name="khushboo sharma" userId="5e1a4eb7fe3a413b" providerId="LiveId" clId="{635986E7-A6E6-477A-9B46-A4765504CCED}" dt="2026-07-15T15:10:59.907" v="910" actId="26606"/>
          <ac:spMkLst>
            <pc:docMk/>
            <pc:sldMk cId="2399556471" sldId="318"/>
            <ac:spMk id="2" creationId="{E174455B-0B04-3D18-EEFA-F2B4E1906A7F}"/>
          </ac:spMkLst>
        </pc:spChg>
        <pc:spChg chg="add">
          <ac:chgData name="khushboo sharma" userId="5e1a4eb7fe3a413b" providerId="LiveId" clId="{635986E7-A6E6-477A-9B46-A4765504CCED}" dt="2026-07-15T15:10:59.907" v="910" actId="26606"/>
          <ac:spMkLst>
            <pc:docMk/>
            <pc:sldMk cId="2399556471" sldId="318"/>
            <ac:spMk id="7" creationId="{66B332A4-D438-4773-A77F-5ED49A448D9D}"/>
          </ac:spMkLst>
        </pc:spChg>
        <pc:spChg chg="add">
          <ac:chgData name="khushboo sharma" userId="5e1a4eb7fe3a413b" providerId="LiveId" clId="{635986E7-A6E6-477A-9B46-A4765504CCED}" dt="2026-07-15T15:10:59.907" v="910" actId="26606"/>
          <ac:spMkLst>
            <pc:docMk/>
            <pc:sldMk cId="2399556471" sldId="318"/>
            <ac:spMk id="9" creationId="{DF9AD32D-FF05-44F4-BD4D-9CEE89B71EB9}"/>
          </ac:spMkLst>
        </pc:spChg>
      </pc:sldChg>
      <pc:sldChg chg="addSp delSp modSp new mod setBg addAnim setClrOvrMap">
        <pc:chgData name="khushboo sharma" userId="5e1a4eb7fe3a413b" providerId="LiveId" clId="{635986E7-A6E6-477A-9B46-A4765504CCED}" dt="2026-07-15T15:25:41.153" v="1554" actId="20577"/>
        <pc:sldMkLst>
          <pc:docMk/>
          <pc:sldMk cId="3683870362" sldId="319"/>
        </pc:sldMkLst>
        <pc:spChg chg="mod">
          <ac:chgData name="khushboo sharma" userId="5e1a4eb7fe3a413b" providerId="LiveId" clId="{635986E7-A6E6-477A-9B46-A4765504CCED}" dt="2026-07-15T15:25:41.153" v="1554" actId="20577"/>
          <ac:spMkLst>
            <pc:docMk/>
            <pc:sldMk cId="3683870362" sldId="319"/>
            <ac:spMk id="2" creationId="{CCCD83FE-CFA5-D22B-9F56-D7727D8542C3}"/>
          </ac:spMkLst>
        </pc:spChg>
        <pc:spChg chg="add">
          <ac:chgData name="khushboo sharma" userId="5e1a4eb7fe3a413b" providerId="LiveId" clId="{635986E7-A6E6-477A-9B46-A4765504CCED}" dt="2026-07-15T15:25:31.730" v="1551" actId="26606"/>
          <ac:spMkLst>
            <pc:docMk/>
            <pc:sldMk cId="3683870362" sldId="319"/>
            <ac:spMk id="7" creationId="{66B332A4-D438-4773-A77F-5ED49A448D9D}"/>
          </ac:spMkLst>
        </pc:spChg>
        <pc:spChg chg="add">
          <ac:chgData name="khushboo sharma" userId="5e1a4eb7fe3a413b" providerId="LiveId" clId="{635986E7-A6E6-477A-9B46-A4765504CCED}" dt="2026-07-15T15:25:31.730" v="1551" actId="26606"/>
          <ac:spMkLst>
            <pc:docMk/>
            <pc:sldMk cId="3683870362" sldId="319"/>
            <ac:spMk id="9" creationId="{DF9AD32D-FF05-44F4-BD4D-9CEE89B71EB9}"/>
          </ac:spMkLst>
        </pc:spChg>
      </pc:sldChg>
      <pc:sldChg chg="addSp delSp modSp new mod setBg addAnim setClrOvrMap">
        <pc:chgData name="khushboo sharma" userId="5e1a4eb7fe3a413b" providerId="LiveId" clId="{635986E7-A6E6-477A-9B46-A4765504CCED}" dt="2026-07-15T15:33:30.631" v="1568"/>
        <pc:sldMkLst>
          <pc:docMk/>
          <pc:sldMk cId="958007185" sldId="321"/>
        </pc:sldMkLst>
        <pc:spChg chg="mod">
          <ac:chgData name="khushboo sharma" userId="5e1a4eb7fe3a413b" providerId="LiveId" clId="{635986E7-A6E6-477A-9B46-A4765504CCED}" dt="2026-07-15T15:33:30.629" v="1567" actId="26606"/>
          <ac:spMkLst>
            <pc:docMk/>
            <pc:sldMk cId="958007185" sldId="321"/>
            <ac:spMk id="2" creationId="{EF3CA243-9FF7-DD6F-F3E1-DEB47944A6A5}"/>
          </ac:spMkLst>
        </pc:spChg>
        <pc:spChg chg="add">
          <ac:chgData name="khushboo sharma" userId="5e1a4eb7fe3a413b" providerId="LiveId" clId="{635986E7-A6E6-477A-9B46-A4765504CCED}" dt="2026-07-15T15:33:30.629" v="1567" actId="26606"/>
          <ac:spMkLst>
            <pc:docMk/>
            <pc:sldMk cId="958007185" sldId="321"/>
            <ac:spMk id="7" creationId="{66B332A4-D438-4773-A77F-5ED49A448D9D}"/>
          </ac:spMkLst>
        </pc:spChg>
        <pc:spChg chg="add">
          <ac:chgData name="khushboo sharma" userId="5e1a4eb7fe3a413b" providerId="LiveId" clId="{635986E7-A6E6-477A-9B46-A4765504CCED}" dt="2026-07-15T15:33:30.629" v="1567" actId="26606"/>
          <ac:spMkLst>
            <pc:docMk/>
            <pc:sldMk cId="958007185" sldId="321"/>
            <ac:spMk id="9" creationId="{DF9AD32D-FF05-44F4-BD4D-9CEE89B71EB9}"/>
          </ac:spMkLst>
        </pc:spChg>
      </pc:sldChg>
      <pc:sldChg chg="addSp delSp modSp new mod setBg addAnim setClrOvrMap">
        <pc:chgData name="khushboo sharma" userId="5e1a4eb7fe3a413b" providerId="LiveId" clId="{635986E7-A6E6-477A-9B46-A4765504CCED}" dt="2026-07-15T15:35:21.753" v="1600" actId="20577"/>
        <pc:sldMkLst>
          <pc:docMk/>
          <pc:sldMk cId="3386313977" sldId="322"/>
        </pc:sldMkLst>
        <pc:spChg chg="add del mod">
          <ac:chgData name="khushboo sharma" userId="5e1a4eb7fe3a413b" providerId="LiveId" clId="{635986E7-A6E6-477A-9B46-A4765504CCED}" dt="2026-07-15T15:35:21.753" v="1600" actId="20577"/>
          <ac:spMkLst>
            <pc:docMk/>
            <pc:sldMk cId="3386313977" sldId="322"/>
            <ac:spMk id="2" creationId="{03D7A709-2A95-F4E5-4CD9-580F5EF3C996}"/>
          </ac:spMkLst>
        </pc:spChg>
        <pc:spChg chg="add">
          <ac:chgData name="khushboo sharma" userId="5e1a4eb7fe3a413b" providerId="LiveId" clId="{635986E7-A6E6-477A-9B46-A4765504CCED}" dt="2026-07-15T15:35:17.371" v="1597" actId="26606"/>
          <ac:spMkLst>
            <pc:docMk/>
            <pc:sldMk cId="3386313977" sldId="322"/>
            <ac:spMk id="4" creationId="{66B332A4-D438-4773-A77F-5ED49A448D9D}"/>
          </ac:spMkLst>
        </pc:spChg>
        <pc:spChg chg="add">
          <ac:chgData name="khushboo sharma" userId="5e1a4eb7fe3a413b" providerId="LiveId" clId="{635986E7-A6E6-477A-9B46-A4765504CCED}" dt="2026-07-15T15:35:17.371" v="1597" actId="26606"/>
          <ac:spMkLst>
            <pc:docMk/>
            <pc:sldMk cId="3386313977" sldId="322"/>
            <ac:spMk id="9" creationId="{DF9AD32D-FF05-44F4-BD4D-9CEE89B71EB9}"/>
          </ac:spMkLst>
        </pc:spChg>
      </pc:sldChg>
      <pc:sldChg chg="addSp delSp modSp new mod setBg">
        <pc:chgData name="khushboo sharma" userId="5e1a4eb7fe3a413b" providerId="LiveId" clId="{635986E7-A6E6-477A-9B46-A4765504CCED}" dt="2026-07-15T15:37:28.144" v="1621" actId="26606"/>
        <pc:sldMkLst>
          <pc:docMk/>
          <pc:sldMk cId="4161977288" sldId="323"/>
        </pc:sldMkLst>
        <pc:spChg chg="mod">
          <ac:chgData name="khushboo sharma" userId="5e1a4eb7fe3a413b" providerId="LiveId" clId="{635986E7-A6E6-477A-9B46-A4765504CCED}" dt="2026-07-15T15:37:28.144" v="1621" actId="26606"/>
          <ac:spMkLst>
            <pc:docMk/>
            <pc:sldMk cId="4161977288" sldId="323"/>
            <ac:spMk id="2" creationId="{819812D7-B0D3-882B-C4AA-1A0E7D6D59B3}"/>
          </ac:spMkLst>
        </pc:spChg>
        <pc:spChg chg="add">
          <ac:chgData name="khushboo sharma" userId="5e1a4eb7fe3a413b" providerId="LiveId" clId="{635986E7-A6E6-477A-9B46-A4765504CCED}" dt="2026-07-15T15:37:28.144" v="1621" actId="26606"/>
          <ac:spMkLst>
            <pc:docMk/>
            <pc:sldMk cId="4161977288" sldId="323"/>
            <ac:spMk id="7" creationId="{289ED1AA-8684-4D37-B208-8777E1A7780D}"/>
          </ac:spMkLst>
        </pc:spChg>
        <pc:spChg chg="add">
          <ac:chgData name="khushboo sharma" userId="5e1a4eb7fe3a413b" providerId="LiveId" clId="{635986E7-A6E6-477A-9B46-A4765504CCED}" dt="2026-07-15T15:37:28.144" v="1621" actId="26606"/>
          <ac:spMkLst>
            <pc:docMk/>
            <pc:sldMk cId="4161977288" sldId="323"/>
            <ac:spMk id="9" creationId="{4180E01B-B1F4-437C-807D-1C930718EE64}"/>
          </ac:spMkLst>
        </pc:spChg>
        <pc:spChg chg="add">
          <ac:chgData name="khushboo sharma" userId="5e1a4eb7fe3a413b" providerId="LiveId" clId="{635986E7-A6E6-477A-9B46-A4765504CCED}" dt="2026-07-15T15:37:28.144" v="1621" actId="26606"/>
          <ac:spMkLst>
            <pc:docMk/>
            <pc:sldMk cId="4161977288" sldId="323"/>
            <ac:spMk id="11" creationId="{41F77738-2AF0-4750-A0C7-F97C2C17590E}"/>
          </ac:spMkLst>
        </pc:spChg>
      </pc:sldChg>
    </pc:docChg>
  </pc:docChgLst>
  <pc:docChgLst>
    <pc:chgData name="Abdullah Ismail Nana (2526419)" userId="S::2526419@student.uwtsd.ac.uk::063d764d-f059-4d2b-85c1-b7d8dce80547" providerId="AD" clId="Web-{1F838988-35C6-7F9E-49E2-ECE8940E7F7C}"/>
    <pc:docChg chg="modSld sldOrd">
      <pc:chgData name="Abdullah Ismail Nana (2526419)" userId="S::2526419@student.uwtsd.ac.uk::063d764d-f059-4d2b-85c1-b7d8dce80547" providerId="AD" clId="Web-{1F838988-35C6-7F9E-49E2-ECE8940E7F7C}" dt="2026-07-19T10:22:57.500" v="672"/>
      <pc:docMkLst>
        <pc:docMk/>
      </pc:docMkLst>
      <pc:sldChg chg="modSp modTransition">
        <pc:chgData name="Abdullah Ismail Nana (2526419)" userId="S::2526419@student.uwtsd.ac.uk::063d764d-f059-4d2b-85c1-b7d8dce80547" providerId="AD" clId="Web-{1F838988-35C6-7F9E-49E2-ECE8940E7F7C}" dt="2026-07-19T10:21:09.448" v="634"/>
        <pc:sldMkLst>
          <pc:docMk/>
          <pc:sldMk cId="2208690613" sldId="257"/>
        </pc:sldMkLst>
        <pc:spChg chg="mod">
          <ac:chgData name="Abdullah Ismail Nana (2526419)" userId="S::2526419@student.uwtsd.ac.uk::063d764d-f059-4d2b-85c1-b7d8dce80547" providerId="AD" clId="Web-{1F838988-35C6-7F9E-49E2-ECE8940E7F7C}" dt="2026-07-19T09:24:42.344" v="88" actId="14100"/>
          <ac:spMkLst>
            <pc:docMk/>
            <pc:sldMk cId="2208690613" sldId="257"/>
            <ac:spMk id="3" creationId="{C3D76975-8782-3623-C1DE-F98C588282A4}"/>
          </ac:spMkLst>
        </pc:spChg>
        <pc:graphicFrameChg chg="mod modGraphic">
          <ac:chgData name="Abdullah Ismail Nana (2526419)" userId="S::2526419@student.uwtsd.ac.uk::063d764d-f059-4d2b-85c1-b7d8dce80547" providerId="AD" clId="Web-{1F838988-35C6-7F9E-49E2-ECE8940E7F7C}" dt="2026-07-19T09:26:53.852" v="182"/>
          <ac:graphicFrameMkLst>
            <pc:docMk/>
            <pc:sldMk cId="2208690613" sldId="257"/>
            <ac:graphicFrameMk id="7" creationId="{BF167572-32B2-179B-0F02-06F92DCD0F7E}"/>
          </ac:graphicFrameMkLst>
        </pc:graphicFrameChg>
        <pc:picChg chg="mod">
          <ac:chgData name="Abdullah Ismail Nana (2526419)" userId="S::2526419@student.uwtsd.ac.uk::063d764d-f059-4d2b-85c1-b7d8dce80547" providerId="AD" clId="Web-{1F838988-35C6-7F9E-49E2-ECE8940E7F7C}" dt="2026-07-19T09:25:09.189" v="96" actId="14100"/>
          <ac:picMkLst>
            <pc:docMk/>
            <pc:sldMk cId="2208690613" sldId="257"/>
            <ac:picMk id="8" creationId="{656233ED-10AB-25A3-D1FC-877EBDCBFE49}"/>
          </ac:picMkLst>
        </pc:picChg>
      </pc:sldChg>
      <pc:sldChg chg="modTransition">
        <pc:chgData name="Abdullah Ismail Nana (2526419)" userId="S::2526419@student.uwtsd.ac.uk::063d764d-f059-4d2b-85c1-b7d8dce80547" providerId="AD" clId="Web-{1F838988-35C6-7F9E-49E2-ECE8940E7F7C}" dt="2026-07-19T10:21:15.214" v="635"/>
        <pc:sldMkLst>
          <pc:docMk/>
          <pc:sldMk cId="828613956" sldId="258"/>
        </pc:sldMkLst>
      </pc:sldChg>
      <pc:sldChg chg="modTransition">
        <pc:chgData name="Abdullah Ismail Nana (2526419)" userId="S::2526419@student.uwtsd.ac.uk::063d764d-f059-4d2b-85c1-b7d8dce80547" providerId="AD" clId="Web-{1F838988-35C6-7F9E-49E2-ECE8940E7F7C}" dt="2026-07-19T10:21:17.261" v="636"/>
        <pc:sldMkLst>
          <pc:docMk/>
          <pc:sldMk cId="3649388939" sldId="259"/>
        </pc:sldMkLst>
      </pc:sldChg>
      <pc:sldChg chg="modTransition">
        <pc:chgData name="Abdullah Ismail Nana (2526419)" userId="S::2526419@student.uwtsd.ac.uk::063d764d-f059-4d2b-85c1-b7d8dce80547" providerId="AD" clId="Web-{1F838988-35C6-7F9E-49E2-ECE8940E7F7C}" dt="2026-07-19T10:21:22.730" v="638"/>
        <pc:sldMkLst>
          <pc:docMk/>
          <pc:sldMk cId="235845105" sldId="260"/>
        </pc:sldMkLst>
      </pc:sldChg>
      <pc:sldChg chg="modSp modTransition">
        <pc:chgData name="Abdullah Ismail Nana (2526419)" userId="S::2526419@student.uwtsd.ac.uk::063d764d-f059-4d2b-85c1-b7d8dce80547" providerId="AD" clId="Web-{1F838988-35C6-7F9E-49E2-ECE8940E7F7C}" dt="2026-07-19T10:21:25.887" v="639"/>
        <pc:sldMkLst>
          <pc:docMk/>
          <pc:sldMk cId="3280331327" sldId="261"/>
        </pc:sldMkLst>
        <pc:graphicFrameChg chg="mod">
          <ac:chgData name="Abdullah Ismail Nana (2526419)" userId="S::2526419@student.uwtsd.ac.uk::063d764d-f059-4d2b-85c1-b7d8dce80547" providerId="AD" clId="Web-{1F838988-35C6-7F9E-49E2-ECE8940E7F7C}" dt="2026-07-19T09:30:21.568" v="225" actId="1076"/>
          <ac:graphicFrameMkLst>
            <pc:docMk/>
            <pc:sldMk cId="3280331327" sldId="261"/>
            <ac:graphicFrameMk id="5" creationId="{D26D6FB4-6FA8-747E-7E4F-64249B451737}"/>
          </ac:graphicFrameMkLst>
        </pc:graphicFrameChg>
      </pc:sldChg>
      <pc:sldChg chg="addSp delSp modSp modTransition">
        <pc:chgData name="Abdullah Ismail Nana (2526419)" userId="S::2526419@student.uwtsd.ac.uk::063d764d-f059-4d2b-85c1-b7d8dce80547" providerId="AD" clId="Web-{1F838988-35C6-7F9E-49E2-ECE8940E7F7C}" dt="2026-07-19T10:21:28.418" v="640"/>
        <pc:sldMkLst>
          <pc:docMk/>
          <pc:sldMk cId="387105919" sldId="263"/>
        </pc:sldMkLst>
        <pc:spChg chg="add del mod">
          <ac:chgData name="Abdullah Ismail Nana (2526419)" userId="S::2526419@student.uwtsd.ac.uk::063d764d-f059-4d2b-85c1-b7d8dce80547" providerId="AD" clId="Web-{1F838988-35C6-7F9E-49E2-ECE8940E7F7C}" dt="2026-07-19T09:29:09.439" v="216"/>
          <ac:spMkLst>
            <pc:docMk/>
            <pc:sldMk cId="387105919" sldId="263"/>
            <ac:spMk id="4" creationId="{1B0F3DA3-A592-0190-76BB-E18F6EB01ABE}"/>
          </ac:spMkLst>
        </pc:spChg>
        <pc:graphicFrameChg chg="add del mod modGraphic">
          <ac:chgData name="Abdullah Ismail Nana (2526419)" userId="S::2526419@student.uwtsd.ac.uk::063d764d-f059-4d2b-85c1-b7d8dce80547" providerId="AD" clId="Web-{1F838988-35C6-7F9E-49E2-ECE8940E7F7C}" dt="2026-07-19T09:29:26.737" v="219" actId="14100"/>
          <ac:graphicFrameMkLst>
            <pc:docMk/>
            <pc:sldMk cId="387105919" sldId="263"/>
            <ac:graphicFrameMk id="5" creationId="{DC7A8333-5EBD-5372-8ADB-0257CB62E99D}"/>
          </ac:graphicFrameMkLst>
        </pc:graphicFrameChg>
      </pc:sldChg>
      <pc:sldChg chg="modSp modTransition">
        <pc:chgData name="Abdullah Ismail Nana (2526419)" userId="S::2526419@student.uwtsd.ac.uk::063d764d-f059-4d2b-85c1-b7d8dce80547" providerId="AD" clId="Web-{1F838988-35C6-7F9E-49E2-ECE8940E7F7C}" dt="2026-07-19T10:21:31.606" v="641"/>
        <pc:sldMkLst>
          <pc:docMk/>
          <pc:sldMk cId="3748664036" sldId="268"/>
        </pc:sldMkLst>
        <pc:spChg chg="mod">
          <ac:chgData name="Abdullah Ismail Nana (2526419)" userId="S::2526419@student.uwtsd.ac.uk::063d764d-f059-4d2b-85c1-b7d8dce80547" providerId="AD" clId="Web-{1F838988-35C6-7F9E-49E2-ECE8940E7F7C}" dt="2026-07-19T09:29:58.051" v="223" actId="14100"/>
          <ac:spMkLst>
            <pc:docMk/>
            <pc:sldMk cId="3748664036" sldId="268"/>
            <ac:spMk id="2" creationId="{4FC58506-9F02-116A-D9F1-62E277167059}"/>
          </ac:spMkLst>
        </pc:spChg>
        <pc:graphicFrameChg chg="mod">
          <ac:chgData name="Abdullah Ismail Nana (2526419)" userId="S::2526419@student.uwtsd.ac.uk::063d764d-f059-4d2b-85c1-b7d8dce80547" providerId="AD" clId="Web-{1F838988-35C6-7F9E-49E2-ECE8940E7F7C}" dt="2026-07-19T09:29:48.442" v="222" actId="14100"/>
          <ac:graphicFrameMkLst>
            <pc:docMk/>
            <pc:sldMk cId="3748664036" sldId="268"/>
            <ac:graphicFrameMk id="5" creationId="{A3DBDECA-7841-BA71-3AE9-7E0DA93AF9D2}"/>
          </ac:graphicFrameMkLst>
        </pc:graphicFrameChg>
      </pc:sldChg>
      <pc:sldChg chg="modSp ord modTransition">
        <pc:chgData name="Abdullah Ismail Nana (2526419)" userId="S::2526419@student.uwtsd.ac.uk::063d764d-f059-4d2b-85c1-b7d8dce80547" providerId="AD" clId="Web-{1F838988-35C6-7F9E-49E2-ECE8940E7F7C}" dt="2026-07-19T10:21:33.699" v="642"/>
        <pc:sldMkLst>
          <pc:docMk/>
          <pc:sldMk cId="807076829" sldId="269"/>
        </pc:sldMkLst>
        <pc:spChg chg="mod">
          <ac:chgData name="Abdullah Ismail Nana (2526419)" userId="S::2526419@student.uwtsd.ac.uk::063d764d-f059-4d2b-85c1-b7d8dce80547" providerId="AD" clId="Web-{1F838988-35C6-7F9E-49E2-ECE8940E7F7C}" dt="2026-07-19T09:30:50.007" v="227" actId="14100"/>
          <ac:spMkLst>
            <pc:docMk/>
            <pc:sldMk cId="807076829" sldId="269"/>
            <ac:spMk id="2" creationId="{BC2FD627-4A8A-5DEC-C77E-0ECD14B6B243}"/>
          </ac:spMkLst>
        </pc:spChg>
        <pc:picChg chg="mod">
          <ac:chgData name="Abdullah Ismail Nana (2526419)" userId="S::2526419@student.uwtsd.ac.uk::063d764d-f059-4d2b-85c1-b7d8dce80547" providerId="AD" clId="Web-{1F838988-35C6-7F9E-49E2-ECE8940E7F7C}" dt="2026-07-19T09:31:06.492" v="230" actId="1076"/>
          <ac:picMkLst>
            <pc:docMk/>
            <pc:sldMk cId="807076829" sldId="269"/>
            <ac:picMk id="5" creationId="{F71D9989-C7A6-AB03-107C-7F276334070F}"/>
          </ac:picMkLst>
        </pc:picChg>
      </pc:sldChg>
      <pc:sldChg chg="modTransition">
        <pc:chgData name="Abdullah Ismail Nana (2526419)" userId="S::2526419@student.uwtsd.ac.uk::063d764d-f059-4d2b-85c1-b7d8dce80547" providerId="AD" clId="Web-{1F838988-35C6-7F9E-49E2-ECE8940E7F7C}" dt="2026-07-19T10:21:36.856" v="643"/>
        <pc:sldMkLst>
          <pc:docMk/>
          <pc:sldMk cId="1053740903" sldId="270"/>
        </pc:sldMkLst>
      </pc:sldChg>
      <pc:sldChg chg="modSp modTransition">
        <pc:chgData name="Abdullah Ismail Nana (2526419)" userId="S::2526419@student.uwtsd.ac.uk::063d764d-f059-4d2b-85c1-b7d8dce80547" providerId="AD" clId="Web-{1F838988-35C6-7F9E-49E2-ECE8940E7F7C}" dt="2026-07-19T10:21:39.590" v="644"/>
        <pc:sldMkLst>
          <pc:docMk/>
          <pc:sldMk cId="2466969845" sldId="271"/>
        </pc:sldMkLst>
        <pc:spChg chg="mod">
          <ac:chgData name="Abdullah Ismail Nana (2526419)" userId="S::2526419@student.uwtsd.ac.uk::063d764d-f059-4d2b-85c1-b7d8dce80547" providerId="AD" clId="Web-{1F838988-35C6-7F9E-49E2-ECE8940E7F7C}" dt="2026-07-19T09:31:19.289" v="231" actId="14100"/>
          <ac:spMkLst>
            <pc:docMk/>
            <pc:sldMk cId="2466969845" sldId="271"/>
            <ac:spMk id="2" creationId="{4C4C61D1-8582-3105-9186-ADDA45A1519B}"/>
          </ac:spMkLst>
        </pc:spChg>
      </pc:sldChg>
      <pc:sldChg chg="modSp">
        <pc:chgData name="Abdullah Ismail Nana (2526419)" userId="S::2526419@student.uwtsd.ac.uk::063d764d-f059-4d2b-85c1-b7d8dce80547" providerId="AD" clId="Web-{1F838988-35C6-7F9E-49E2-ECE8940E7F7C}" dt="2026-07-19T10:19:38.303" v="633" actId="20577"/>
        <pc:sldMkLst>
          <pc:docMk/>
          <pc:sldMk cId="83985787" sldId="273"/>
        </pc:sldMkLst>
        <pc:spChg chg="mod">
          <ac:chgData name="Abdullah Ismail Nana (2526419)" userId="S::2526419@student.uwtsd.ac.uk::063d764d-f059-4d2b-85c1-b7d8dce80547" providerId="AD" clId="Web-{1F838988-35C6-7F9E-49E2-ECE8940E7F7C}" dt="2026-07-19T10:19:38.303" v="633" actId="20577"/>
          <ac:spMkLst>
            <pc:docMk/>
            <pc:sldMk cId="83985787" sldId="273"/>
            <ac:spMk id="2" creationId="{046C9880-809B-9F19-9F22-E1A28F646C0A}"/>
          </ac:spMkLst>
        </pc:spChg>
        <pc:spChg chg="mod">
          <ac:chgData name="Abdullah Ismail Nana (2526419)" userId="S::2526419@student.uwtsd.ac.uk::063d764d-f059-4d2b-85c1-b7d8dce80547" providerId="AD" clId="Web-{1F838988-35C6-7F9E-49E2-ECE8940E7F7C}" dt="2026-07-19T10:15:32.880" v="568" actId="20577"/>
          <ac:spMkLst>
            <pc:docMk/>
            <pc:sldMk cId="83985787" sldId="273"/>
            <ac:spMk id="3" creationId="{0C4F0E3E-D374-5530-5433-25BE7A43C0BF}"/>
          </ac:spMkLst>
        </pc:spChg>
      </pc:sldChg>
      <pc:sldChg chg="modSp modTransition">
        <pc:chgData name="Abdullah Ismail Nana (2526419)" userId="S::2526419@student.uwtsd.ac.uk::063d764d-f059-4d2b-85c1-b7d8dce80547" providerId="AD" clId="Web-{1F838988-35C6-7F9E-49E2-ECE8940E7F7C}" dt="2026-07-19T10:21:47.591" v="646"/>
        <pc:sldMkLst>
          <pc:docMk/>
          <pc:sldMk cId="3718766056" sldId="276"/>
        </pc:sldMkLst>
        <pc:spChg chg="mod">
          <ac:chgData name="Abdullah Ismail Nana (2526419)" userId="S::2526419@student.uwtsd.ac.uk::063d764d-f059-4d2b-85c1-b7d8dce80547" providerId="AD" clId="Web-{1F838988-35C6-7F9E-49E2-ECE8940E7F7C}" dt="2026-07-19T09:32:53.512" v="264" actId="1076"/>
          <ac:spMkLst>
            <pc:docMk/>
            <pc:sldMk cId="3718766056" sldId="276"/>
            <ac:spMk id="2" creationId="{4C02CC1C-A2EB-330A-F850-313465327BBF}"/>
          </ac:spMkLst>
        </pc:spChg>
      </pc:sldChg>
      <pc:sldChg chg="modTransition">
        <pc:chgData name="Abdullah Ismail Nana (2526419)" userId="S::2526419@student.uwtsd.ac.uk::063d764d-f059-4d2b-85c1-b7d8dce80547" providerId="AD" clId="Web-{1F838988-35C6-7F9E-49E2-ECE8940E7F7C}" dt="2026-07-19T10:21:52.357" v="647"/>
        <pc:sldMkLst>
          <pc:docMk/>
          <pc:sldMk cId="3210068091" sldId="277"/>
        </pc:sldMkLst>
      </pc:sldChg>
      <pc:sldChg chg="modSp modTransition">
        <pc:chgData name="Abdullah Ismail Nana (2526419)" userId="S::2526419@student.uwtsd.ac.uk::063d764d-f059-4d2b-85c1-b7d8dce80547" providerId="AD" clId="Web-{1F838988-35C6-7F9E-49E2-ECE8940E7F7C}" dt="2026-07-19T10:22:06.232" v="652"/>
        <pc:sldMkLst>
          <pc:docMk/>
          <pc:sldMk cId="1771043230" sldId="284"/>
        </pc:sldMkLst>
        <pc:spChg chg="mod">
          <ac:chgData name="Abdullah Ismail Nana (2526419)" userId="S::2526419@student.uwtsd.ac.uk::063d764d-f059-4d2b-85c1-b7d8dce80547" providerId="AD" clId="Web-{1F838988-35C6-7F9E-49E2-ECE8940E7F7C}" dt="2026-07-19T09:33:41.123" v="269" actId="14100"/>
          <ac:spMkLst>
            <pc:docMk/>
            <pc:sldMk cId="1771043230" sldId="284"/>
            <ac:spMk id="2" creationId="{38E4363C-243C-4178-83EB-EB7C983E6EC9}"/>
          </ac:spMkLst>
        </pc:spChg>
        <pc:graphicFrameChg chg="mod">
          <ac:chgData name="Abdullah Ismail Nana (2526419)" userId="S::2526419@student.uwtsd.ac.uk::063d764d-f059-4d2b-85c1-b7d8dce80547" providerId="AD" clId="Web-{1F838988-35C6-7F9E-49E2-ECE8940E7F7C}" dt="2026-07-19T09:33:46.888" v="270" actId="14100"/>
          <ac:graphicFrameMkLst>
            <pc:docMk/>
            <pc:sldMk cId="1771043230" sldId="284"/>
            <ac:graphicFrameMk id="6" creationId="{66FEAF08-CC0F-14EB-89BA-3B4FD326B317}"/>
          </ac:graphicFrameMkLst>
        </pc:graphicFrameChg>
      </pc:sldChg>
      <pc:sldChg chg="modTransition">
        <pc:chgData name="Abdullah Ismail Nana (2526419)" userId="S::2526419@student.uwtsd.ac.uk::063d764d-f059-4d2b-85c1-b7d8dce80547" providerId="AD" clId="Web-{1F838988-35C6-7F9E-49E2-ECE8940E7F7C}" dt="2026-07-19T10:22:03.545" v="651"/>
        <pc:sldMkLst>
          <pc:docMk/>
          <pc:sldMk cId="357130579" sldId="285"/>
        </pc:sldMkLst>
      </pc:sldChg>
      <pc:sldChg chg="modSp modTransition">
        <pc:chgData name="Abdullah Ismail Nana (2526419)" userId="S::2526419@student.uwtsd.ac.uk::063d764d-f059-4d2b-85c1-b7d8dce80547" providerId="AD" clId="Web-{1F838988-35C6-7F9E-49E2-ECE8940E7F7C}" dt="2026-07-19T10:22:08.904" v="653"/>
        <pc:sldMkLst>
          <pc:docMk/>
          <pc:sldMk cId="1019979226" sldId="286"/>
        </pc:sldMkLst>
        <pc:spChg chg="mod">
          <ac:chgData name="Abdullah Ismail Nana (2526419)" userId="S::2526419@student.uwtsd.ac.uk::063d764d-f059-4d2b-85c1-b7d8dce80547" providerId="AD" clId="Web-{1F838988-35C6-7F9E-49E2-ECE8940E7F7C}" dt="2026-07-19T09:34:05.045" v="273" actId="20577"/>
          <ac:spMkLst>
            <pc:docMk/>
            <pc:sldMk cId="1019979226" sldId="286"/>
            <ac:spMk id="2" creationId="{C1D9EDCE-7772-C11A-DCF2-20E9F7381678}"/>
          </ac:spMkLst>
        </pc:spChg>
      </pc:sldChg>
      <pc:sldChg chg="modTransition">
        <pc:chgData name="Abdullah Ismail Nana (2526419)" userId="S::2526419@student.uwtsd.ac.uk::063d764d-f059-4d2b-85c1-b7d8dce80547" providerId="AD" clId="Web-{1F838988-35C6-7F9E-49E2-ECE8940E7F7C}" dt="2026-07-19T10:21:54.372" v="648"/>
        <pc:sldMkLst>
          <pc:docMk/>
          <pc:sldMk cId="1296525507" sldId="287"/>
        </pc:sldMkLst>
      </pc:sldChg>
      <pc:sldChg chg="modTransition">
        <pc:chgData name="Abdullah Ismail Nana (2526419)" userId="S::2526419@student.uwtsd.ac.uk::063d764d-f059-4d2b-85c1-b7d8dce80547" providerId="AD" clId="Web-{1F838988-35C6-7F9E-49E2-ECE8940E7F7C}" dt="2026-07-19T10:21:57.982" v="649"/>
        <pc:sldMkLst>
          <pc:docMk/>
          <pc:sldMk cId="1961389306" sldId="289"/>
        </pc:sldMkLst>
      </pc:sldChg>
      <pc:sldChg chg="modSp modTransition">
        <pc:chgData name="Abdullah Ismail Nana (2526419)" userId="S::2526419@student.uwtsd.ac.uk::063d764d-f059-4d2b-85c1-b7d8dce80547" providerId="AD" clId="Web-{1F838988-35C6-7F9E-49E2-ECE8940E7F7C}" dt="2026-07-19T10:22:00.654" v="650"/>
        <pc:sldMkLst>
          <pc:docMk/>
          <pc:sldMk cId="1686562235" sldId="290"/>
        </pc:sldMkLst>
        <pc:spChg chg="mod">
          <ac:chgData name="Abdullah Ismail Nana (2526419)" userId="S::2526419@student.uwtsd.ac.uk::063d764d-f059-4d2b-85c1-b7d8dce80547" providerId="AD" clId="Web-{1F838988-35C6-7F9E-49E2-ECE8940E7F7C}" dt="2026-07-19T09:33:27.607" v="268" actId="14100"/>
          <ac:spMkLst>
            <pc:docMk/>
            <pc:sldMk cId="1686562235" sldId="290"/>
            <ac:spMk id="2" creationId="{08485D3C-70C1-4955-E9DC-C4A113AC591E}"/>
          </ac:spMkLst>
        </pc:spChg>
        <pc:spChg chg="mod">
          <ac:chgData name="Abdullah Ismail Nana (2526419)" userId="S::2526419@student.uwtsd.ac.uk::063d764d-f059-4d2b-85c1-b7d8dce80547" providerId="AD" clId="Web-{1F838988-35C6-7F9E-49E2-ECE8940E7F7C}" dt="2026-07-19T09:33:25.044" v="267" actId="14100"/>
          <ac:spMkLst>
            <pc:docMk/>
            <pc:sldMk cId="1686562235" sldId="290"/>
            <ac:spMk id="3" creationId="{3B579D78-FACC-FEF6-0F2C-F3CA7AC01517}"/>
          </ac:spMkLst>
        </pc:spChg>
      </pc:sldChg>
      <pc:sldChg chg="modSp modTransition">
        <pc:chgData name="Abdullah Ismail Nana (2526419)" userId="S::2526419@student.uwtsd.ac.uk::063d764d-f059-4d2b-85c1-b7d8dce80547" providerId="AD" clId="Web-{1F838988-35C6-7F9E-49E2-ECE8940E7F7C}" dt="2026-07-19T10:22:16.904" v="656"/>
        <pc:sldMkLst>
          <pc:docMk/>
          <pc:sldMk cId="2969940167" sldId="291"/>
        </pc:sldMkLst>
        <pc:spChg chg="mod">
          <ac:chgData name="Abdullah Ismail Nana (2526419)" userId="S::2526419@student.uwtsd.ac.uk::063d764d-f059-4d2b-85c1-b7d8dce80547" providerId="AD" clId="Web-{1F838988-35C6-7F9E-49E2-ECE8940E7F7C}" dt="2026-07-19T09:35:51.362" v="301" actId="14100"/>
          <ac:spMkLst>
            <pc:docMk/>
            <pc:sldMk cId="2969940167" sldId="291"/>
            <ac:spMk id="2" creationId="{DE7F1B59-AEF4-EB2D-2906-12D1A29F91E9}"/>
          </ac:spMkLst>
        </pc:spChg>
      </pc:sldChg>
      <pc:sldChg chg="modSp modTransition">
        <pc:chgData name="Abdullah Ismail Nana (2526419)" userId="S::2526419@student.uwtsd.ac.uk::063d764d-f059-4d2b-85c1-b7d8dce80547" providerId="AD" clId="Web-{1F838988-35C6-7F9E-49E2-ECE8940E7F7C}" dt="2026-07-19T10:22:14.014" v="655"/>
        <pc:sldMkLst>
          <pc:docMk/>
          <pc:sldMk cId="3283721272" sldId="292"/>
        </pc:sldMkLst>
        <pc:spChg chg="mod">
          <ac:chgData name="Abdullah Ismail Nana (2526419)" userId="S::2526419@student.uwtsd.ac.uk::063d764d-f059-4d2b-85c1-b7d8dce80547" providerId="AD" clId="Web-{1F838988-35C6-7F9E-49E2-ECE8940E7F7C}" dt="2026-07-19T09:35:13.766" v="292" actId="20577"/>
          <ac:spMkLst>
            <pc:docMk/>
            <pc:sldMk cId="3283721272" sldId="292"/>
            <ac:spMk id="2" creationId="{46E292E4-D683-3531-C7B6-404EE3C4DBC5}"/>
          </ac:spMkLst>
        </pc:spChg>
        <pc:spChg chg="mod">
          <ac:chgData name="Abdullah Ismail Nana (2526419)" userId="S::2526419@student.uwtsd.ac.uk::063d764d-f059-4d2b-85c1-b7d8dce80547" providerId="AD" clId="Web-{1F838988-35C6-7F9E-49E2-ECE8940E7F7C}" dt="2026-07-19T09:35:28.376" v="294" actId="14100"/>
          <ac:spMkLst>
            <pc:docMk/>
            <pc:sldMk cId="3283721272" sldId="292"/>
            <ac:spMk id="44" creationId="{C462A5C4-8EE7-C24E-C886-E3AF37837E77}"/>
          </ac:spMkLst>
        </pc:spChg>
      </pc:sldChg>
      <pc:sldChg chg="modSp modTransition">
        <pc:chgData name="Abdullah Ismail Nana (2526419)" userId="S::2526419@student.uwtsd.ac.uk::063d764d-f059-4d2b-85c1-b7d8dce80547" providerId="AD" clId="Web-{1F838988-35C6-7F9E-49E2-ECE8940E7F7C}" dt="2026-07-19T10:22:19.108" v="657"/>
        <pc:sldMkLst>
          <pc:docMk/>
          <pc:sldMk cId="824951841" sldId="294"/>
        </pc:sldMkLst>
        <pc:spChg chg="mod">
          <ac:chgData name="Abdullah Ismail Nana (2526419)" userId="S::2526419@student.uwtsd.ac.uk::063d764d-f059-4d2b-85c1-b7d8dce80547" providerId="AD" clId="Web-{1F838988-35C6-7F9E-49E2-ECE8940E7F7C}" dt="2026-07-19T09:36:02.503" v="302" actId="14100"/>
          <ac:spMkLst>
            <pc:docMk/>
            <pc:sldMk cId="824951841" sldId="294"/>
            <ac:spMk id="2" creationId="{98673951-B4B3-60BC-4275-55F1209EFDC9}"/>
          </ac:spMkLst>
        </pc:spChg>
      </pc:sldChg>
      <pc:sldChg chg="modSp modTransition">
        <pc:chgData name="Abdullah Ismail Nana (2526419)" userId="S::2526419@student.uwtsd.ac.uk::063d764d-f059-4d2b-85c1-b7d8dce80547" providerId="AD" clId="Web-{1F838988-35C6-7F9E-49E2-ECE8940E7F7C}" dt="2026-07-19T10:22:21.155" v="658"/>
        <pc:sldMkLst>
          <pc:docMk/>
          <pc:sldMk cId="3363965661" sldId="295"/>
        </pc:sldMkLst>
        <pc:spChg chg="mod">
          <ac:chgData name="Abdullah Ismail Nana (2526419)" userId="S::2526419@student.uwtsd.ac.uk::063d764d-f059-4d2b-85c1-b7d8dce80547" providerId="AD" clId="Web-{1F838988-35C6-7F9E-49E2-ECE8940E7F7C}" dt="2026-07-19T09:36:14.488" v="303" actId="14100"/>
          <ac:spMkLst>
            <pc:docMk/>
            <pc:sldMk cId="3363965661" sldId="295"/>
            <ac:spMk id="2" creationId="{BF02D86D-5A1F-6349-BA3B-C2FEF9C8805B}"/>
          </ac:spMkLst>
        </pc:spChg>
        <pc:graphicFrameChg chg="mod">
          <ac:chgData name="Abdullah Ismail Nana (2526419)" userId="S::2526419@student.uwtsd.ac.uk::063d764d-f059-4d2b-85c1-b7d8dce80547" providerId="AD" clId="Web-{1F838988-35C6-7F9E-49E2-ECE8940E7F7C}" dt="2026-07-19T09:36:54.084" v="310" actId="14100"/>
          <ac:graphicFrameMkLst>
            <pc:docMk/>
            <pc:sldMk cId="3363965661" sldId="295"/>
            <ac:graphicFrameMk id="5" creationId="{A0CBB03B-9290-DC3F-EC7F-B45E0D987F6E}"/>
          </ac:graphicFrameMkLst>
        </pc:graphicFrameChg>
      </pc:sldChg>
      <pc:sldChg chg="modSp ord modTransition">
        <pc:chgData name="Abdullah Ismail Nana (2526419)" userId="S::2526419@student.uwtsd.ac.uk::063d764d-f059-4d2b-85c1-b7d8dce80547" providerId="AD" clId="Web-{1F838988-35C6-7F9E-49E2-ECE8940E7F7C}" dt="2026-07-19T10:22:28.686" v="661"/>
        <pc:sldMkLst>
          <pc:docMk/>
          <pc:sldMk cId="1257576541" sldId="296"/>
        </pc:sldMkLst>
        <pc:spChg chg="mod">
          <ac:chgData name="Abdullah Ismail Nana (2526419)" userId="S::2526419@student.uwtsd.ac.uk::063d764d-f059-4d2b-85c1-b7d8dce80547" providerId="AD" clId="Web-{1F838988-35C6-7F9E-49E2-ECE8940E7F7C}" dt="2026-07-19T09:36:52.068" v="309" actId="14100"/>
          <ac:spMkLst>
            <pc:docMk/>
            <pc:sldMk cId="1257576541" sldId="296"/>
            <ac:spMk id="2" creationId="{09B9D1DD-3FDC-658B-346A-CF46341C0C26}"/>
          </ac:spMkLst>
        </pc:spChg>
      </pc:sldChg>
      <pc:sldChg chg="modTransition">
        <pc:chgData name="Abdullah Ismail Nana (2526419)" userId="S::2526419@student.uwtsd.ac.uk::063d764d-f059-4d2b-85c1-b7d8dce80547" providerId="AD" clId="Web-{1F838988-35C6-7F9E-49E2-ECE8940E7F7C}" dt="2026-07-19T10:22:23.780" v="659"/>
        <pc:sldMkLst>
          <pc:docMk/>
          <pc:sldMk cId="4013569678" sldId="297"/>
        </pc:sldMkLst>
      </pc:sldChg>
      <pc:sldChg chg="modSp modTransition">
        <pc:chgData name="Abdullah Ismail Nana (2526419)" userId="S::2526419@student.uwtsd.ac.uk::063d764d-f059-4d2b-85c1-b7d8dce80547" providerId="AD" clId="Web-{1F838988-35C6-7F9E-49E2-ECE8940E7F7C}" dt="2026-07-19T10:22:26.014" v="660"/>
        <pc:sldMkLst>
          <pc:docMk/>
          <pc:sldMk cId="2766802452" sldId="302"/>
        </pc:sldMkLst>
        <pc:spChg chg="mod">
          <ac:chgData name="Abdullah Ismail Nana (2526419)" userId="S::2526419@student.uwtsd.ac.uk::063d764d-f059-4d2b-85c1-b7d8dce80547" providerId="AD" clId="Web-{1F838988-35C6-7F9E-49E2-ECE8940E7F7C}" dt="2026-07-19T09:37:09.631" v="312" actId="14100"/>
          <ac:spMkLst>
            <pc:docMk/>
            <pc:sldMk cId="2766802452" sldId="302"/>
            <ac:spMk id="3" creationId="{63CA58C0-0171-F791-3B8E-04888729E0D4}"/>
          </ac:spMkLst>
        </pc:spChg>
      </pc:sldChg>
      <pc:sldChg chg="modTransition">
        <pc:chgData name="Abdullah Ismail Nana (2526419)" userId="S::2526419@student.uwtsd.ac.uk::063d764d-f059-4d2b-85c1-b7d8dce80547" providerId="AD" clId="Web-{1F838988-35C6-7F9E-49E2-ECE8940E7F7C}" dt="2026-07-19T10:22:34.686" v="663"/>
        <pc:sldMkLst>
          <pc:docMk/>
          <pc:sldMk cId="1974809879" sldId="303"/>
        </pc:sldMkLst>
      </pc:sldChg>
      <pc:sldChg chg="modSp modTransition">
        <pc:chgData name="Abdullah Ismail Nana (2526419)" userId="S::2526419@student.uwtsd.ac.uk::063d764d-f059-4d2b-85c1-b7d8dce80547" providerId="AD" clId="Web-{1F838988-35C6-7F9E-49E2-ECE8940E7F7C}" dt="2026-07-19T10:22:37.077" v="664"/>
        <pc:sldMkLst>
          <pc:docMk/>
          <pc:sldMk cId="2313023484" sldId="304"/>
        </pc:sldMkLst>
        <pc:spChg chg="mod">
          <ac:chgData name="Abdullah Ismail Nana (2526419)" userId="S::2526419@student.uwtsd.ac.uk::063d764d-f059-4d2b-85c1-b7d8dce80547" providerId="AD" clId="Web-{1F838988-35C6-7F9E-49E2-ECE8940E7F7C}" dt="2026-07-19T09:39:50.914" v="335" actId="14100"/>
          <ac:spMkLst>
            <pc:docMk/>
            <pc:sldMk cId="2313023484" sldId="304"/>
            <ac:spMk id="3" creationId="{015987E8-1BEA-3040-A274-247CF3F5D95A}"/>
          </ac:spMkLst>
        </pc:spChg>
      </pc:sldChg>
      <pc:sldChg chg="modTransition">
        <pc:chgData name="Abdullah Ismail Nana (2526419)" userId="S::2526419@student.uwtsd.ac.uk::063d764d-f059-4d2b-85c1-b7d8dce80547" providerId="AD" clId="Web-{1F838988-35C6-7F9E-49E2-ECE8940E7F7C}" dt="2026-07-19T10:22:39.890" v="665"/>
        <pc:sldMkLst>
          <pc:docMk/>
          <pc:sldMk cId="2441847987" sldId="306"/>
        </pc:sldMkLst>
      </pc:sldChg>
      <pc:sldChg chg="modSp modTransition">
        <pc:chgData name="Abdullah Ismail Nana (2526419)" userId="S::2526419@student.uwtsd.ac.uk::063d764d-f059-4d2b-85c1-b7d8dce80547" providerId="AD" clId="Web-{1F838988-35C6-7F9E-49E2-ECE8940E7F7C}" dt="2026-07-19T10:22:42.281" v="666"/>
        <pc:sldMkLst>
          <pc:docMk/>
          <pc:sldMk cId="1208610881" sldId="307"/>
        </pc:sldMkLst>
        <pc:spChg chg="mod">
          <ac:chgData name="Abdullah Ismail Nana (2526419)" userId="S::2526419@student.uwtsd.ac.uk::063d764d-f059-4d2b-85c1-b7d8dce80547" providerId="AD" clId="Web-{1F838988-35C6-7F9E-49E2-ECE8940E7F7C}" dt="2026-07-19T09:40:04.900" v="336" actId="14100"/>
          <ac:spMkLst>
            <pc:docMk/>
            <pc:sldMk cId="1208610881" sldId="307"/>
            <ac:spMk id="2" creationId="{3C513C35-D6FB-6491-6385-B19E1AEE06CB}"/>
          </ac:spMkLst>
        </pc:spChg>
        <pc:graphicFrameChg chg="mod">
          <ac:chgData name="Abdullah Ismail Nana (2526419)" userId="S::2526419@student.uwtsd.ac.uk::063d764d-f059-4d2b-85c1-b7d8dce80547" providerId="AD" clId="Web-{1F838988-35C6-7F9E-49E2-ECE8940E7F7C}" dt="2026-07-19T09:40:11.838" v="337" actId="14100"/>
          <ac:graphicFrameMkLst>
            <pc:docMk/>
            <pc:sldMk cId="1208610881" sldId="307"/>
            <ac:graphicFrameMk id="5" creationId="{648C569B-B655-E715-66BC-7CEFA8FF2BA4}"/>
          </ac:graphicFrameMkLst>
        </pc:graphicFrameChg>
      </pc:sldChg>
      <pc:sldChg chg="modTransition">
        <pc:chgData name="Abdullah Ismail Nana (2526419)" userId="S::2526419@student.uwtsd.ac.uk::063d764d-f059-4d2b-85c1-b7d8dce80547" providerId="AD" clId="Web-{1F838988-35C6-7F9E-49E2-ECE8940E7F7C}" dt="2026-07-19T10:22:44.609" v="667"/>
        <pc:sldMkLst>
          <pc:docMk/>
          <pc:sldMk cId="1829820805" sldId="308"/>
        </pc:sldMkLst>
      </pc:sldChg>
      <pc:sldChg chg="modSp modTransition">
        <pc:chgData name="Abdullah Ismail Nana (2526419)" userId="S::2526419@student.uwtsd.ac.uk::063d764d-f059-4d2b-85c1-b7d8dce80547" providerId="AD" clId="Web-{1F838988-35C6-7F9E-49E2-ECE8940E7F7C}" dt="2026-07-19T10:22:46.718" v="668"/>
        <pc:sldMkLst>
          <pc:docMk/>
          <pc:sldMk cId="3846007016" sldId="310"/>
        </pc:sldMkLst>
        <pc:spChg chg="mod">
          <ac:chgData name="Abdullah Ismail Nana (2526419)" userId="S::2526419@student.uwtsd.ac.uk::063d764d-f059-4d2b-85c1-b7d8dce80547" providerId="AD" clId="Web-{1F838988-35C6-7F9E-49E2-ECE8940E7F7C}" dt="2026-07-19T09:40:26.777" v="338" actId="14100"/>
          <ac:spMkLst>
            <pc:docMk/>
            <pc:sldMk cId="3846007016" sldId="310"/>
            <ac:spMk id="3" creationId="{2EFD5287-2B01-0F3C-2766-96D9C3483558}"/>
          </ac:spMkLst>
        </pc:spChg>
      </pc:sldChg>
      <pc:sldChg chg="modTransition">
        <pc:chgData name="Abdullah Ismail Nana (2526419)" userId="S::2526419@student.uwtsd.ac.uk::063d764d-f059-4d2b-85c1-b7d8dce80547" providerId="AD" clId="Web-{1F838988-35C6-7F9E-49E2-ECE8940E7F7C}" dt="2026-07-19T10:22:48.765" v="669"/>
        <pc:sldMkLst>
          <pc:docMk/>
          <pc:sldMk cId="2712819741" sldId="312"/>
        </pc:sldMkLst>
      </pc:sldChg>
      <pc:sldChg chg="modTransition">
        <pc:chgData name="Abdullah Ismail Nana (2526419)" userId="S::2526419@student.uwtsd.ac.uk::063d764d-f059-4d2b-85c1-b7d8dce80547" providerId="AD" clId="Web-{1F838988-35C6-7F9E-49E2-ECE8940E7F7C}" dt="2026-07-19T10:22:50.843" v="670"/>
        <pc:sldMkLst>
          <pc:docMk/>
          <pc:sldMk cId="3617945503" sldId="313"/>
        </pc:sldMkLst>
      </pc:sldChg>
      <pc:sldChg chg="modSp modTransition">
        <pc:chgData name="Abdullah Ismail Nana (2526419)" userId="S::2526419@student.uwtsd.ac.uk::063d764d-f059-4d2b-85c1-b7d8dce80547" providerId="AD" clId="Web-{1F838988-35C6-7F9E-49E2-ECE8940E7F7C}" dt="2026-07-19T10:22:54.328" v="671"/>
        <pc:sldMkLst>
          <pc:docMk/>
          <pc:sldMk cId="952454352" sldId="314"/>
        </pc:sldMkLst>
        <pc:spChg chg="mod">
          <ac:chgData name="Abdullah Ismail Nana (2526419)" userId="S::2526419@student.uwtsd.ac.uk::063d764d-f059-4d2b-85c1-b7d8dce80547" providerId="AD" clId="Web-{1F838988-35C6-7F9E-49E2-ECE8940E7F7C}" dt="2026-07-19T09:40:41.091" v="339" actId="14100"/>
          <ac:spMkLst>
            <pc:docMk/>
            <pc:sldMk cId="952454352" sldId="314"/>
            <ac:spMk id="2" creationId="{0F19A5B1-C02B-E9B5-25E0-F5F5D7F42DBD}"/>
          </ac:spMkLst>
        </pc:spChg>
        <pc:spChg chg="mod">
          <ac:chgData name="Abdullah Ismail Nana (2526419)" userId="S::2526419@student.uwtsd.ac.uk::063d764d-f059-4d2b-85c1-b7d8dce80547" providerId="AD" clId="Web-{1F838988-35C6-7F9E-49E2-ECE8940E7F7C}" dt="2026-07-19T09:40:45.857" v="340" actId="14100"/>
          <ac:spMkLst>
            <pc:docMk/>
            <pc:sldMk cId="952454352" sldId="314"/>
            <ac:spMk id="3" creationId="{1CB1EC3F-B3AA-1FB1-FD29-90AC148DD795}"/>
          </ac:spMkLst>
        </pc:spChg>
      </pc:sldChg>
      <pc:sldChg chg="modSp">
        <pc:chgData name="Abdullah Ismail Nana (2526419)" userId="S::2526419@student.uwtsd.ac.uk::063d764d-f059-4d2b-85c1-b7d8dce80547" providerId="AD" clId="Web-{1F838988-35C6-7F9E-49E2-ECE8940E7F7C}" dt="2026-07-19T09:56:02.957" v="438" actId="20577"/>
        <pc:sldMkLst>
          <pc:docMk/>
          <pc:sldMk cId="662817524" sldId="315"/>
        </pc:sldMkLst>
        <pc:spChg chg="mod">
          <ac:chgData name="Abdullah Ismail Nana (2526419)" userId="S::2526419@student.uwtsd.ac.uk::063d764d-f059-4d2b-85c1-b7d8dce80547" providerId="AD" clId="Web-{1F838988-35C6-7F9E-49E2-ECE8940E7F7C}" dt="2026-07-19T09:56:02.957" v="438" actId="20577"/>
          <ac:spMkLst>
            <pc:docMk/>
            <pc:sldMk cId="662817524" sldId="315"/>
            <ac:spMk id="3" creationId="{8010BE24-38C5-F1B9-808C-B164378D2004}"/>
          </ac:spMkLst>
        </pc:spChg>
      </pc:sldChg>
      <pc:sldChg chg="modSp addAnim delAnim">
        <pc:chgData name="Abdullah Ismail Nana (2526419)" userId="S::2526419@student.uwtsd.ac.uk::063d764d-f059-4d2b-85c1-b7d8dce80547" providerId="AD" clId="Web-{1F838988-35C6-7F9E-49E2-ECE8940E7F7C}" dt="2026-07-19T10:19:30.052" v="626"/>
        <pc:sldMkLst>
          <pc:docMk/>
          <pc:sldMk cId="136315094" sldId="316"/>
        </pc:sldMkLst>
        <pc:spChg chg="mod">
          <ac:chgData name="Abdullah Ismail Nana (2526419)" userId="S::2526419@student.uwtsd.ac.uk::063d764d-f059-4d2b-85c1-b7d8dce80547" providerId="AD" clId="Web-{1F838988-35C6-7F9E-49E2-ECE8940E7F7C}" dt="2026-07-19T10:19:22.411" v="624" actId="20577"/>
          <ac:spMkLst>
            <pc:docMk/>
            <pc:sldMk cId="136315094" sldId="316"/>
            <ac:spMk id="3" creationId="{5776E75E-028C-0004-7B35-53E01BEC1917}"/>
          </ac:spMkLst>
        </pc:spChg>
      </pc:sldChg>
      <pc:sldChg chg="modSp">
        <pc:chgData name="Abdullah Ismail Nana (2526419)" userId="S::2526419@student.uwtsd.ac.uk::063d764d-f059-4d2b-85c1-b7d8dce80547" providerId="AD" clId="Web-{1F838988-35C6-7F9E-49E2-ECE8940E7F7C}" dt="2026-07-19T10:04:09.180" v="485" actId="20577"/>
        <pc:sldMkLst>
          <pc:docMk/>
          <pc:sldMk cId="1198853512" sldId="317"/>
        </pc:sldMkLst>
        <pc:spChg chg="mod">
          <ac:chgData name="Abdullah Ismail Nana (2526419)" userId="S::2526419@student.uwtsd.ac.uk::063d764d-f059-4d2b-85c1-b7d8dce80547" providerId="AD" clId="Web-{1F838988-35C6-7F9E-49E2-ECE8940E7F7C}" dt="2026-07-19T10:04:09.180" v="485" actId="20577"/>
          <ac:spMkLst>
            <pc:docMk/>
            <pc:sldMk cId="1198853512" sldId="317"/>
            <ac:spMk id="3" creationId="{30313F4F-988F-0B29-C993-4CEEF03FEFB2}"/>
          </ac:spMkLst>
        </pc:spChg>
      </pc:sldChg>
      <pc:sldChg chg="modSp modTransition">
        <pc:chgData name="Abdullah Ismail Nana (2526419)" userId="S::2526419@student.uwtsd.ac.uk::063d764d-f059-4d2b-85c1-b7d8dce80547" providerId="AD" clId="Web-{1F838988-35C6-7F9E-49E2-ECE8940E7F7C}" dt="2026-07-19T10:21:20.230" v="637"/>
        <pc:sldMkLst>
          <pc:docMk/>
          <pc:sldMk cId="2399556471" sldId="318"/>
        </pc:sldMkLst>
        <pc:spChg chg="mod">
          <ac:chgData name="Abdullah Ismail Nana (2526419)" userId="S::2526419@student.uwtsd.ac.uk::063d764d-f059-4d2b-85c1-b7d8dce80547" providerId="AD" clId="Web-{1F838988-35C6-7F9E-49E2-ECE8940E7F7C}" dt="2026-07-19T09:28:31.375" v="214" actId="20577"/>
          <ac:spMkLst>
            <pc:docMk/>
            <pc:sldMk cId="2399556471" sldId="318"/>
            <ac:spMk id="2" creationId="{E174455B-0B04-3D18-EEFA-F2B4E1906A7F}"/>
          </ac:spMkLst>
        </pc:spChg>
      </pc:sldChg>
      <pc:sldChg chg="modSp modTransition">
        <pc:chgData name="Abdullah Ismail Nana (2526419)" userId="S::2526419@student.uwtsd.ac.uk::063d764d-f059-4d2b-85c1-b7d8dce80547" providerId="AD" clId="Web-{1F838988-35C6-7F9E-49E2-ECE8940E7F7C}" dt="2026-07-19T10:21:44.262" v="645"/>
        <pc:sldMkLst>
          <pc:docMk/>
          <pc:sldMk cId="3683870362" sldId="319"/>
        </pc:sldMkLst>
        <pc:spChg chg="mod">
          <ac:chgData name="Abdullah Ismail Nana (2526419)" userId="S::2526419@student.uwtsd.ac.uk::063d764d-f059-4d2b-85c1-b7d8dce80547" providerId="AD" clId="Web-{1F838988-35C6-7F9E-49E2-ECE8940E7F7C}" dt="2026-07-19T09:32:47.199" v="263" actId="20577"/>
          <ac:spMkLst>
            <pc:docMk/>
            <pc:sldMk cId="3683870362" sldId="319"/>
            <ac:spMk id="2" creationId="{CCCD83FE-CFA5-D22B-9F56-D7727D8542C3}"/>
          </ac:spMkLst>
        </pc:spChg>
      </pc:sldChg>
      <pc:sldChg chg="modSp modTransition">
        <pc:chgData name="Abdullah Ismail Nana (2526419)" userId="S::2526419@student.uwtsd.ac.uk::063d764d-f059-4d2b-85c1-b7d8dce80547" providerId="AD" clId="Web-{1F838988-35C6-7F9E-49E2-ECE8940E7F7C}" dt="2026-07-19T10:22:12.451" v="654"/>
        <pc:sldMkLst>
          <pc:docMk/>
          <pc:sldMk cId="958007185" sldId="321"/>
        </pc:sldMkLst>
        <pc:spChg chg="mod">
          <ac:chgData name="Abdullah Ismail Nana (2526419)" userId="S::2526419@student.uwtsd.ac.uk::063d764d-f059-4d2b-85c1-b7d8dce80547" providerId="AD" clId="Web-{1F838988-35C6-7F9E-49E2-ECE8940E7F7C}" dt="2026-07-19T09:35:00.359" v="289" actId="20577"/>
          <ac:spMkLst>
            <pc:docMk/>
            <pc:sldMk cId="958007185" sldId="321"/>
            <ac:spMk id="2" creationId="{EF3CA243-9FF7-DD6F-F3E1-DEB47944A6A5}"/>
          </ac:spMkLst>
        </pc:spChg>
      </pc:sldChg>
      <pc:sldChg chg="modSp modTransition">
        <pc:chgData name="Abdullah Ismail Nana (2526419)" userId="S::2526419@student.uwtsd.ac.uk::063d764d-f059-4d2b-85c1-b7d8dce80547" providerId="AD" clId="Web-{1F838988-35C6-7F9E-49E2-ECE8940E7F7C}" dt="2026-07-19T10:22:32.577" v="662"/>
        <pc:sldMkLst>
          <pc:docMk/>
          <pc:sldMk cId="3386313977" sldId="322"/>
        </pc:sldMkLst>
        <pc:spChg chg="mod">
          <ac:chgData name="Abdullah Ismail Nana (2526419)" userId="S::2526419@student.uwtsd.ac.uk::063d764d-f059-4d2b-85c1-b7d8dce80547" providerId="AD" clId="Web-{1F838988-35C6-7F9E-49E2-ECE8940E7F7C}" dt="2026-07-19T09:38:49.766" v="329" actId="20577"/>
          <ac:spMkLst>
            <pc:docMk/>
            <pc:sldMk cId="3386313977" sldId="322"/>
            <ac:spMk id="2" creationId="{03D7A709-2A95-F4E5-4CD9-580F5EF3C996}"/>
          </ac:spMkLst>
        </pc:spChg>
      </pc:sldChg>
      <pc:sldChg chg="modSp modTransition">
        <pc:chgData name="Abdullah Ismail Nana (2526419)" userId="S::2526419@student.uwtsd.ac.uk::063d764d-f059-4d2b-85c1-b7d8dce80547" providerId="AD" clId="Web-{1F838988-35C6-7F9E-49E2-ECE8940E7F7C}" dt="2026-07-19T10:22:57.500" v="672"/>
        <pc:sldMkLst>
          <pc:docMk/>
          <pc:sldMk cId="4161977288" sldId="323"/>
        </pc:sldMkLst>
        <pc:spChg chg="mod">
          <ac:chgData name="Abdullah Ismail Nana (2526419)" userId="S::2526419@student.uwtsd.ac.uk::063d764d-f059-4d2b-85c1-b7d8dce80547" providerId="AD" clId="Web-{1F838988-35C6-7F9E-49E2-ECE8940E7F7C}" dt="2026-07-19T09:41:03.030" v="342" actId="14100"/>
          <ac:spMkLst>
            <pc:docMk/>
            <pc:sldMk cId="4161977288" sldId="323"/>
            <ac:spMk id="2" creationId="{819812D7-B0D3-882B-C4AA-1A0E7D6D59B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E2B2A4-7997-482C-BAD4-8A353DB2CF73}" type="doc">
      <dgm:prSet loTypeId="urn:microsoft.com/office/officeart/2018/2/layout/IconVerticalSolidList" loCatId="icon" qsTypeId="urn:microsoft.com/office/officeart/2005/8/quickstyle/3d4" qsCatId="3D" csTypeId="urn:microsoft.com/office/officeart/2018/5/colors/Iconchunking_neutralbg_colorful1" csCatId="colorful" phldr="1"/>
      <dgm:spPr/>
      <dgm:t>
        <a:bodyPr/>
        <a:lstStyle/>
        <a:p>
          <a:endParaRPr lang="en-US"/>
        </a:p>
      </dgm:t>
    </dgm:pt>
    <dgm:pt modelId="{545617CF-7C23-4E8A-9EFE-C1377BCE93CB}">
      <dgm:prSet custT="1"/>
      <dgm:spPr/>
      <dgm:t>
        <a:bodyPr/>
        <a:lstStyle/>
        <a:p>
          <a:pPr>
            <a:lnSpc>
              <a:spcPct val="150000"/>
            </a:lnSpc>
          </a:pPr>
          <a:r>
            <a:rPr lang="en-IN" sz="1800" dirty="0"/>
            <a:t>Project aim: To help first-year undergraduates manage the transitional stress and improve the mental wellbeing using the preventative mobile application. </a:t>
          </a:r>
          <a:endParaRPr lang="en-US" sz="1800" dirty="0"/>
        </a:p>
      </dgm:t>
    </dgm:pt>
    <dgm:pt modelId="{32F7C1AD-2422-477B-AD69-11441EE25418}" type="parTrans" cxnId="{C4AFADC0-99C1-4C5A-8C76-5146CE335B27}">
      <dgm:prSet/>
      <dgm:spPr/>
      <dgm:t>
        <a:bodyPr/>
        <a:lstStyle/>
        <a:p>
          <a:endParaRPr lang="en-US"/>
        </a:p>
      </dgm:t>
    </dgm:pt>
    <dgm:pt modelId="{9A81651F-C134-49F4-B0BE-0E3C3A1F8F67}" type="sibTrans" cxnId="{C4AFADC0-99C1-4C5A-8C76-5146CE335B27}">
      <dgm:prSet/>
      <dgm:spPr/>
      <dgm:t>
        <a:bodyPr/>
        <a:lstStyle/>
        <a:p>
          <a:endParaRPr lang="en-US"/>
        </a:p>
      </dgm:t>
    </dgm:pt>
    <dgm:pt modelId="{CB07C8DB-2097-4ABA-AEDE-0A2CAE2B5072}">
      <dgm:prSet custT="1"/>
      <dgm:spPr/>
      <dgm:t>
        <a:bodyPr/>
        <a:lstStyle/>
        <a:p>
          <a:pPr>
            <a:lnSpc>
              <a:spcPct val="150000"/>
            </a:lnSpc>
          </a:pPr>
          <a:r>
            <a:rPr lang="en-IN" sz="1800" dirty="0"/>
            <a:t>Daily Ecological Momentary Assessments (EMAs): Quick tracking of real-time mood, sleep patterns and academic stress. </a:t>
          </a:r>
          <a:endParaRPr lang="en-US" sz="1800" dirty="0"/>
        </a:p>
      </dgm:t>
    </dgm:pt>
    <dgm:pt modelId="{BF9ACF39-681C-4B3E-9D29-7B957AFFBC36}" type="parTrans" cxnId="{E6D647F1-57D5-4214-B376-197173600885}">
      <dgm:prSet/>
      <dgm:spPr/>
      <dgm:t>
        <a:bodyPr/>
        <a:lstStyle/>
        <a:p>
          <a:endParaRPr lang="en-US"/>
        </a:p>
      </dgm:t>
    </dgm:pt>
    <dgm:pt modelId="{9CDE3397-33D4-4B5C-A59F-7F6945B28FD6}" type="sibTrans" cxnId="{E6D647F1-57D5-4214-B376-197173600885}">
      <dgm:prSet/>
      <dgm:spPr/>
      <dgm:t>
        <a:bodyPr/>
        <a:lstStyle/>
        <a:p>
          <a:endParaRPr lang="en-US"/>
        </a:p>
      </dgm:t>
    </dgm:pt>
    <dgm:pt modelId="{964F8BF1-4A6B-462E-A3DB-B38D6D0BA2A9}">
      <dgm:prSet custT="1"/>
      <dgm:spPr/>
      <dgm:t>
        <a:bodyPr/>
        <a:lstStyle/>
        <a:p>
          <a:pPr>
            <a:lnSpc>
              <a:spcPct val="150000"/>
            </a:lnSpc>
          </a:pPr>
          <a:r>
            <a:rPr lang="en-IN" sz="1800" dirty="0"/>
            <a:t>Evidence-based micro-interventions: Short, on demand modules featuring CBT, stress management and mindfulness (Soll et al., 2021). </a:t>
          </a:r>
          <a:endParaRPr lang="en-US" sz="1800" dirty="0"/>
        </a:p>
      </dgm:t>
    </dgm:pt>
    <dgm:pt modelId="{DBD5FBB6-EF6F-4AF5-A206-F441651FB6CF}" type="parTrans" cxnId="{237243C4-153F-4829-9917-4F3A456A4562}">
      <dgm:prSet/>
      <dgm:spPr/>
      <dgm:t>
        <a:bodyPr/>
        <a:lstStyle/>
        <a:p>
          <a:endParaRPr lang="en-US"/>
        </a:p>
      </dgm:t>
    </dgm:pt>
    <dgm:pt modelId="{C989D58A-2F64-4154-8069-D55436074743}" type="sibTrans" cxnId="{237243C4-153F-4829-9917-4F3A456A4562}">
      <dgm:prSet/>
      <dgm:spPr/>
      <dgm:t>
        <a:bodyPr/>
        <a:lstStyle/>
        <a:p>
          <a:endParaRPr lang="en-US"/>
        </a:p>
      </dgm:t>
    </dgm:pt>
    <dgm:pt modelId="{68F799F7-EA78-4978-9DC4-ADECD4E26CBA}">
      <dgm:prSet custT="1"/>
      <dgm:spPr/>
      <dgm:t>
        <a:bodyPr/>
        <a:lstStyle/>
        <a:p>
          <a:pPr>
            <a:lnSpc>
              <a:spcPct val="150000"/>
            </a:lnSpc>
          </a:pPr>
          <a:r>
            <a:rPr lang="en-IN" sz="1800" dirty="0"/>
            <a:t>Intelligent triaging and care pathways: Automated routing of acutely distressed students directly to university counselling or national crisis lines.</a:t>
          </a:r>
          <a:endParaRPr lang="en-US" sz="1800" dirty="0"/>
        </a:p>
      </dgm:t>
    </dgm:pt>
    <dgm:pt modelId="{65766F83-19AE-4F6B-9133-DA19313E827C}" type="parTrans" cxnId="{D7E31C6C-32C5-4A19-88A3-73A3B8B64AAD}">
      <dgm:prSet/>
      <dgm:spPr/>
      <dgm:t>
        <a:bodyPr/>
        <a:lstStyle/>
        <a:p>
          <a:endParaRPr lang="en-US"/>
        </a:p>
      </dgm:t>
    </dgm:pt>
    <dgm:pt modelId="{8128B83C-6DD8-44BD-8A1F-E33DE67BC8DB}" type="sibTrans" cxnId="{D7E31C6C-32C5-4A19-88A3-73A3B8B64AAD}">
      <dgm:prSet/>
      <dgm:spPr/>
      <dgm:t>
        <a:bodyPr/>
        <a:lstStyle/>
        <a:p>
          <a:endParaRPr lang="en-US"/>
        </a:p>
      </dgm:t>
    </dgm:pt>
    <dgm:pt modelId="{667004B3-CBB8-49D4-AB2A-44C659F810D7}">
      <dgm:prSet custT="1"/>
      <dgm:spPr/>
      <dgm:t>
        <a:bodyPr/>
        <a:lstStyle/>
        <a:p>
          <a:pPr>
            <a:lnSpc>
              <a:spcPct val="150000"/>
            </a:lnSpc>
          </a:pPr>
          <a:r>
            <a:rPr lang="en-IN" sz="1800" b="1" i="1" dirty="0"/>
            <a:t>Core intervention content: </a:t>
          </a:r>
          <a:endParaRPr lang="en-US" sz="1800" dirty="0"/>
        </a:p>
      </dgm:t>
    </dgm:pt>
    <dgm:pt modelId="{2065DD89-8BD2-4326-95C8-AD46D9BE5FC1}" type="parTrans" cxnId="{D68F4509-8BF4-4907-8980-6DF478D80410}">
      <dgm:prSet/>
      <dgm:spPr/>
      <dgm:t>
        <a:bodyPr/>
        <a:lstStyle/>
        <a:p>
          <a:endParaRPr lang="en-US"/>
        </a:p>
      </dgm:t>
    </dgm:pt>
    <dgm:pt modelId="{11BD6DAF-C548-4766-BA3E-0856FDE45D2D}" type="sibTrans" cxnId="{D68F4509-8BF4-4907-8980-6DF478D80410}">
      <dgm:prSet/>
      <dgm:spPr/>
      <dgm:t>
        <a:bodyPr/>
        <a:lstStyle/>
        <a:p>
          <a:endParaRPr lang="en-US"/>
        </a:p>
      </dgm:t>
    </dgm:pt>
    <dgm:pt modelId="{1BE2023B-E2EB-4585-94D9-40307BE4C3CD}" type="pres">
      <dgm:prSet presAssocID="{E5E2B2A4-7997-482C-BAD4-8A353DB2CF73}" presName="root" presStyleCnt="0">
        <dgm:presLayoutVars>
          <dgm:dir/>
          <dgm:resizeHandles val="exact"/>
        </dgm:presLayoutVars>
      </dgm:prSet>
      <dgm:spPr/>
    </dgm:pt>
    <dgm:pt modelId="{318CA302-661B-4F87-AF28-E1A9BFB0DA8D}" type="pres">
      <dgm:prSet presAssocID="{545617CF-7C23-4E8A-9EFE-C1377BCE93CB}" presName="compNode" presStyleCnt="0"/>
      <dgm:spPr/>
    </dgm:pt>
    <dgm:pt modelId="{21A53E2B-A451-40F9-98F8-5F3EACFB6551}" type="pres">
      <dgm:prSet presAssocID="{545617CF-7C23-4E8A-9EFE-C1377BCE93CB}" presName="bgRect" presStyleLbl="bgShp" presStyleIdx="0" presStyleCnt="5"/>
      <dgm:spPr/>
    </dgm:pt>
    <dgm:pt modelId="{DF606CA5-FA14-4ACB-B51E-40A4015DBC32}" type="pres">
      <dgm:prSet presAssocID="{545617CF-7C23-4E8A-9EFE-C1377BCE93C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llseye"/>
        </a:ext>
      </dgm:extLst>
    </dgm:pt>
    <dgm:pt modelId="{EFD4CFEE-B085-4E91-A5C6-13FABB26D374}" type="pres">
      <dgm:prSet presAssocID="{545617CF-7C23-4E8A-9EFE-C1377BCE93CB}" presName="spaceRect" presStyleCnt="0"/>
      <dgm:spPr/>
    </dgm:pt>
    <dgm:pt modelId="{CE7B7950-F9D8-4B3B-8CE2-46BE50670AA3}" type="pres">
      <dgm:prSet presAssocID="{545617CF-7C23-4E8A-9EFE-C1377BCE93CB}" presName="parTx" presStyleLbl="revTx" presStyleIdx="0" presStyleCnt="5">
        <dgm:presLayoutVars>
          <dgm:chMax val="0"/>
          <dgm:chPref val="0"/>
        </dgm:presLayoutVars>
      </dgm:prSet>
      <dgm:spPr/>
    </dgm:pt>
    <dgm:pt modelId="{1E147F54-FC7F-4290-9368-CA94C800DD61}" type="pres">
      <dgm:prSet presAssocID="{9A81651F-C134-49F4-B0BE-0E3C3A1F8F67}" presName="sibTrans" presStyleCnt="0"/>
      <dgm:spPr/>
    </dgm:pt>
    <dgm:pt modelId="{4765DB24-96F2-48F0-8527-F137AFD6D806}" type="pres">
      <dgm:prSet presAssocID="{667004B3-CBB8-49D4-AB2A-44C659F810D7}" presName="compNode" presStyleCnt="0"/>
      <dgm:spPr/>
    </dgm:pt>
    <dgm:pt modelId="{4FAA293E-4A53-4D3F-B9C2-9E7DA5662477}" type="pres">
      <dgm:prSet presAssocID="{667004B3-CBB8-49D4-AB2A-44C659F810D7}" presName="bgRect" presStyleLbl="bgShp" presStyleIdx="1" presStyleCnt="5"/>
      <dgm:spPr/>
    </dgm:pt>
    <dgm:pt modelId="{A8322277-A1E9-4DFD-A9CE-F24A4474BD08}" type="pres">
      <dgm:prSet presAssocID="{667004B3-CBB8-49D4-AB2A-44C659F810D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rama"/>
        </a:ext>
      </dgm:extLst>
    </dgm:pt>
    <dgm:pt modelId="{5C033F1B-20FA-4BDA-A849-3889CAE39E61}" type="pres">
      <dgm:prSet presAssocID="{667004B3-CBB8-49D4-AB2A-44C659F810D7}" presName="spaceRect" presStyleCnt="0"/>
      <dgm:spPr/>
    </dgm:pt>
    <dgm:pt modelId="{A6629514-4A2F-497C-AC8E-C719F0113C07}" type="pres">
      <dgm:prSet presAssocID="{667004B3-CBB8-49D4-AB2A-44C659F810D7}" presName="parTx" presStyleLbl="revTx" presStyleIdx="1" presStyleCnt="5">
        <dgm:presLayoutVars>
          <dgm:chMax val="0"/>
          <dgm:chPref val="0"/>
        </dgm:presLayoutVars>
      </dgm:prSet>
      <dgm:spPr/>
    </dgm:pt>
    <dgm:pt modelId="{6DEB2C99-0A63-4686-975B-4B6EB4CDE68F}" type="pres">
      <dgm:prSet presAssocID="{11BD6DAF-C548-4766-BA3E-0856FDE45D2D}" presName="sibTrans" presStyleCnt="0"/>
      <dgm:spPr/>
    </dgm:pt>
    <dgm:pt modelId="{6D62B966-0834-4637-8272-0DC811A2A79F}" type="pres">
      <dgm:prSet presAssocID="{CB07C8DB-2097-4ABA-AEDE-0A2CAE2B5072}" presName="compNode" presStyleCnt="0"/>
      <dgm:spPr/>
    </dgm:pt>
    <dgm:pt modelId="{CFC2E735-BC3C-45A5-A0EB-FC6E28E08D4D}" type="pres">
      <dgm:prSet presAssocID="{CB07C8DB-2097-4ABA-AEDE-0A2CAE2B5072}" presName="bgRect" presStyleLbl="bgShp" presStyleIdx="2" presStyleCnt="5"/>
      <dgm:spPr/>
    </dgm:pt>
    <dgm:pt modelId="{10A77C43-66C1-4F53-9326-2523191A0511}" type="pres">
      <dgm:prSet presAssocID="{CB07C8DB-2097-4ABA-AEDE-0A2CAE2B507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ustainability"/>
        </a:ext>
      </dgm:extLst>
    </dgm:pt>
    <dgm:pt modelId="{FFA065B8-5774-4845-A29C-30AA79144815}" type="pres">
      <dgm:prSet presAssocID="{CB07C8DB-2097-4ABA-AEDE-0A2CAE2B5072}" presName="spaceRect" presStyleCnt="0"/>
      <dgm:spPr/>
    </dgm:pt>
    <dgm:pt modelId="{6C396912-1647-4B62-9376-517BE938556D}" type="pres">
      <dgm:prSet presAssocID="{CB07C8DB-2097-4ABA-AEDE-0A2CAE2B5072}" presName="parTx" presStyleLbl="revTx" presStyleIdx="2" presStyleCnt="5">
        <dgm:presLayoutVars>
          <dgm:chMax val="0"/>
          <dgm:chPref val="0"/>
        </dgm:presLayoutVars>
      </dgm:prSet>
      <dgm:spPr/>
    </dgm:pt>
    <dgm:pt modelId="{E687D972-F155-4DA9-9CA5-2C3C05784185}" type="pres">
      <dgm:prSet presAssocID="{9CDE3397-33D4-4B5C-A59F-7F6945B28FD6}" presName="sibTrans" presStyleCnt="0"/>
      <dgm:spPr/>
    </dgm:pt>
    <dgm:pt modelId="{6CA154ED-A1DF-4FB6-AB00-B5D68BACB249}" type="pres">
      <dgm:prSet presAssocID="{964F8BF1-4A6B-462E-A3DB-B38D6D0BA2A9}" presName="compNode" presStyleCnt="0"/>
      <dgm:spPr/>
    </dgm:pt>
    <dgm:pt modelId="{B3E99233-0EBE-4382-A33D-A18CC1988198}" type="pres">
      <dgm:prSet presAssocID="{964F8BF1-4A6B-462E-A3DB-B38D6D0BA2A9}" presName="bgRect" presStyleLbl="bgShp" presStyleIdx="3" presStyleCnt="5"/>
      <dgm:spPr/>
    </dgm:pt>
    <dgm:pt modelId="{59133129-BEC1-4C67-9A92-DED3729720EF}" type="pres">
      <dgm:prSet presAssocID="{964F8BF1-4A6B-462E-A3DB-B38D6D0BA2A9}"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D3844683-9D6A-4789-B840-8309CA2AE0F7}" type="pres">
      <dgm:prSet presAssocID="{964F8BF1-4A6B-462E-A3DB-B38D6D0BA2A9}" presName="spaceRect" presStyleCnt="0"/>
      <dgm:spPr/>
    </dgm:pt>
    <dgm:pt modelId="{8B31A5F2-4568-4406-A306-31FE7DD947F7}" type="pres">
      <dgm:prSet presAssocID="{964F8BF1-4A6B-462E-A3DB-B38D6D0BA2A9}" presName="parTx" presStyleLbl="revTx" presStyleIdx="3" presStyleCnt="5">
        <dgm:presLayoutVars>
          <dgm:chMax val="0"/>
          <dgm:chPref val="0"/>
        </dgm:presLayoutVars>
      </dgm:prSet>
      <dgm:spPr/>
    </dgm:pt>
    <dgm:pt modelId="{CFFBAF30-34D7-475F-A890-3F8DA1E87CBD}" type="pres">
      <dgm:prSet presAssocID="{C989D58A-2F64-4154-8069-D55436074743}" presName="sibTrans" presStyleCnt="0"/>
      <dgm:spPr/>
    </dgm:pt>
    <dgm:pt modelId="{23D00694-4DE6-4A98-8F22-823359B7E0C8}" type="pres">
      <dgm:prSet presAssocID="{68F799F7-EA78-4978-9DC4-ADECD4E26CBA}" presName="compNode" presStyleCnt="0"/>
      <dgm:spPr/>
    </dgm:pt>
    <dgm:pt modelId="{CDD1E830-4CD8-442E-A661-0A64A1220485}" type="pres">
      <dgm:prSet presAssocID="{68F799F7-EA78-4978-9DC4-ADECD4E26CBA}" presName="bgRect" presStyleLbl="bgShp" presStyleIdx="4" presStyleCnt="5"/>
      <dgm:spPr/>
    </dgm:pt>
    <dgm:pt modelId="{8156D3B4-26CD-4765-8817-5C9708866934}" type="pres">
      <dgm:prSet presAssocID="{68F799F7-EA78-4978-9DC4-ADECD4E26CB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isconnected"/>
        </a:ext>
      </dgm:extLst>
    </dgm:pt>
    <dgm:pt modelId="{78BA5A4F-E416-4602-B03B-66218FEBE7D6}" type="pres">
      <dgm:prSet presAssocID="{68F799F7-EA78-4978-9DC4-ADECD4E26CBA}" presName="spaceRect" presStyleCnt="0"/>
      <dgm:spPr/>
    </dgm:pt>
    <dgm:pt modelId="{104EF154-8CE8-4E44-AF43-EF3C5DB4004F}" type="pres">
      <dgm:prSet presAssocID="{68F799F7-EA78-4978-9DC4-ADECD4E26CBA}" presName="parTx" presStyleLbl="revTx" presStyleIdx="4" presStyleCnt="5">
        <dgm:presLayoutVars>
          <dgm:chMax val="0"/>
          <dgm:chPref val="0"/>
        </dgm:presLayoutVars>
      </dgm:prSet>
      <dgm:spPr/>
    </dgm:pt>
  </dgm:ptLst>
  <dgm:cxnLst>
    <dgm:cxn modelId="{D68F4509-8BF4-4907-8980-6DF478D80410}" srcId="{E5E2B2A4-7997-482C-BAD4-8A353DB2CF73}" destId="{667004B3-CBB8-49D4-AB2A-44C659F810D7}" srcOrd="1" destOrd="0" parTransId="{2065DD89-8BD2-4326-95C8-AD46D9BE5FC1}" sibTransId="{11BD6DAF-C548-4766-BA3E-0856FDE45D2D}"/>
    <dgm:cxn modelId="{17A75625-30CB-4B0E-831B-2FB7B76518FA}" type="presOf" srcId="{964F8BF1-4A6B-462E-A3DB-B38D6D0BA2A9}" destId="{8B31A5F2-4568-4406-A306-31FE7DD947F7}" srcOrd="0" destOrd="0" presId="urn:microsoft.com/office/officeart/2018/2/layout/IconVerticalSolidList"/>
    <dgm:cxn modelId="{BFCA1D5F-8877-43DE-9A9C-E04015CD1833}" type="presOf" srcId="{E5E2B2A4-7997-482C-BAD4-8A353DB2CF73}" destId="{1BE2023B-E2EB-4585-94D9-40307BE4C3CD}" srcOrd="0" destOrd="0" presId="urn:microsoft.com/office/officeart/2018/2/layout/IconVerticalSolidList"/>
    <dgm:cxn modelId="{D7E31C6C-32C5-4A19-88A3-73A3B8B64AAD}" srcId="{E5E2B2A4-7997-482C-BAD4-8A353DB2CF73}" destId="{68F799F7-EA78-4978-9DC4-ADECD4E26CBA}" srcOrd="4" destOrd="0" parTransId="{65766F83-19AE-4F6B-9133-DA19313E827C}" sibTransId="{8128B83C-6DD8-44BD-8A1F-E33DE67BC8DB}"/>
    <dgm:cxn modelId="{B9C02184-3DB4-48F8-A7BE-0B1C45AEF389}" type="presOf" srcId="{667004B3-CBB8-49D4-AB2A-44C659F810D7}" destId="{A6629514-4A2F-497C-AC8E-C719F0113C07}" srcOrd="0" destOrd="0" presId="urn:microsoft.com/office/officeart/2018/2/layout/IconVerticalSolidList"/>
    <dgm:cxn modelId="{C4AFADC0-99C1-4C5A-8C76-5146CE335B27}" srcId="{E5E2B2A4-7997-482C-BAD4-8A353DB2CF73}" destId="{545617CF-7C23-4E8A-9EFE-C1377BCE93CB}" srcOrd="0" destOrd="0" parTransId="{32F7C1AD-2422-477B-AD69-11441EE25418}" sibTransId="{9A81651F-C134-49F4-B0BE-0E3C3A1F8F67}"/>
    <dgm:cxn modelId="{005715C3-5984-4F1B-87EC-961D3EA0487D}" type="presOf" srcId="{CB07C8DB-2097-4ABA-AEDE-0A2CAE2B5072}" destId="{6C396912-1647-4B62-9376-517BE938556D}" srcOrd="0" destOrd="0" presId="urn:microsoft.com/office/officeart/2018/2/layout/IconVerticalSolidList"/>
    <dgm:cxn modelId="{237243C4-153F-4829-9917-4F3A456A4562}" srcId="{E5E2B2A4-7997-482C-BAD4-8A353DB2CF73}" destId="{964F8BF1-4A6B-462E-A3DB-B38D6D0BA2A9}" srcOrd="3" destOrd="0" parTransId="{DBD5FBB6-EF6F-4AF5-A206-F441651FB6CF}" sibTransId="{C989D58A-2F64-4154-8069-D55436074743}"/>
    <dgm:cxn modelId="{FB5088CC-98E1-40F4-9CF0-9F192FE3C332}" type="presOf" srcId="{545617CF-7C23-4E8A-9EFE-C1377BCE93CB}" destId="{CE7B7950-F9D8-4B3B-8CE2-46BE50670AA3}" srcOrd="0" destOrd="0" presId="urn:microsoft.com/office/officeart/2018/2/layout/IconVerticalSolidList"/>
    <dgm:cxn modelId="{9DF8CCCC-F62C-4B27-8E49-1C1D737DD175}" type="presOf" srcId="{68F799F7-EA78-4978-9DC4-ADECD4E26CBA}" destId="{104EF154-8CE8-4E44-AF43-EF3C5DB4004F}" srcOrd="0" destOrd="0" presId="urn:microsoft.com/office/officeart/2018/2/layout/IconVerticalSolidList"/>
    <dgm:cxn modelId="{E6D647F1-57D5-4214-B376-197173600885}" srcId="{E5E2B2A4-7997-482C-BAD4-8A353DB2CF73}" destId="{CB07C8DB-2097-4ABA-AEDE-0A2CAE2B5072}" srcOrd="2" destOrd="0" parTransId="{BF9ACF39-681C-4B3E-9D29-7B957AFFBC36}" sibTransId="{9CDE3397-33D4-4B5C-A59F-7F6945B28FD6}"/>
    <dgm:cxn modelId="{7F1534CF-99C3-4207-84DB-0F1877C0E1B6}" type="presParOf" srcId="{1BE2023B-E2EB-4585-94D9-40307BE4C3CD}" destId="{318CA302-661B-4F87-AF28-E1A9BFB0DA8D}" srcOrd="0" destOrd="0" presId="urn:microsoft.com/office/officeart/2018/2/layout/IconVerticalSolidList"/>
    <dgm:cxn modelId="{BC2B990F-F71A-4CFA-8DF1-3F66C42BCC94}" type="presParOf" srcId="{318CA302-661B-4F87-AF28-E1A9BFB0DA8D}" destId="{21A53E2B-A451-40F9-98F8-5F3EACFB6551}" srcOrd="0" destOrd="0" presId="urn:microsoft.com/office/officeart/2018/2/layout/IconVerticalSolidList"/>
    <dgm:cxn modelId="{632D991B-1C75-4D9E-A64F-BCFFA3F41323}" type="presParOf" srcId="{318CA302-661B-4F87-AF28-E1A9BFB0DA8D}" destId="{DF606CA5-FA14-4ACB-B51E-40A4015DBC32}" srcOrd="1" destOrd="0" presId="urn:microsoft.com/office/officeart/2018/2/layout/IconVerticalSolidList"/>
    <dgm:cxn modelId="{39246EFB-6263-4F8F-84F6-C201BE3D74B3}" type="presParOf" srcId="{318CA302-661B-4F87-AF28-E1A9BFB0DA8D}" destId="{EFD4CFEE-B085-4E91-A5C6-13FABB26D374}" srcOrd="2" destOrd="0" presId="urn:microsoft.com/office/officeart/2018/2/layout/IconVerticalSolidList"/>
    <dgm:cxn modelId="{29C71127-C32C-4A66-AAF4-71165FE5B864}" type="presParOf" srcId="{318CA302-661B-4F87-AF28-E1A9BFB0DA8D}" destId="{CE7B7950-F9D8-4B3B-8CE2-46BE50670AA3}" srcOrd="3" destOrd="0" presId="urn:microsoft.com/office/officeart/2018/2/layout/IconVerticalSolidList"/>
    <dgm:cxn modelId="{8A0BE9C7-20F1-4FFF-A763-D6F256A78E49}" type="presParOf" srcId="{1BE2023B-E2EB-4585-94D9-40307BE4C3CD}" destId="{1E147F54-FC7F-4290-9368-CA94C800DD61}" srcOrd="1" destOrd="0" presId="urn:microsoft.com/office/officeart/2018/2/layout/IconVerticalSolidList"/>
    <dgm:cxn modelId="{DF058A29-07DD-4C0A-AA8D-72161E4D55EB}" type="presParOf" srcId="{1BE2023B-E2EB-4585-94D9-40307BE4C3CD}" destId="{4765DB24-96F2-48F0-8527-F137AFD6D806}" srcOrd="2" destOrd="0" presId="urn:microsoft.com/office/officeart/2018/2/layout/IconVerticalSolidList"/>
    <dgm:cxn modelId="{C9E864ED-6104-42C1-9515-1FD73A906DD1}" type="presParOf" srcId="{4765DB24-96F2-48F0-8527-F137AFD6D806}" destId="{4FAA293E-4A53-4D3F-B9C2-9E7DA5662477}" srcOrd="0" destOrd="0" presId="urn:microsoft.com/office/officeart/2018/2/layout/IconVerticalSolidList"/>
    <dgm:cxn modelId="{0CF0BB63-29B5-4428-84FD-9F5A93C62FE6}" type="presParOf" srcId="{4765DB24-96F2-48F0-8527-F137AFD6D806}" destId="{A8322277-A1E9-4DFD-A9CE-F24A4474BD08}" srcOrd="1" destOrd="0" presId="urn:microsoft.com/office/officeart/2018/2/layout/IconVerticalSolidList"/>
    <dgm:cxn modelId="{A13FD5AA-0547-4B98-9506-52D9E0CD3747}" type="presParOf" srcId="{4765DB24-96F2-48F0-8527-F137AFD6D806}" destId="{5C033F1B-20FA-4BDA-A849-3889CAE39E61}" srcOrd="2" destOrd="0" presId="urn:microsoft.com/office/officeart/2018/2/layout/IconVerticalSolidList"/>
    <dgm:cxn modelId="{C8571C43-AB0A-44D0-93C2-416FA3B4FA36}" type="presParOf" srcId="{4765DB24-96F2-48F0-8527-F137AFD6D806}" destId="{A6629514-4A2F-497C-AC8E-C719F0113C07}" srcOrd="3" destOrd="0" presId="urn:microsoft.com/office/officeart/2018/2/layout/IconVerticalSolidList"/>
    <dgm:cxn modelId="{D0B08FDB-C068-426D-930A-D6B510BB1F83}" type="presParOf" srcId="{1BE2023B-E2EB-4585-94D9-40307BE4C3CD}" destId="{6DEB2C99-0A63-4686-975B-4B6EB4CDE68F}" srcOrd="3" destOrd="0" presId="urn:microsoft.com/office/officeart/2018/2/layout/IconVerticalSolidList"/>
    <dgm:cxn modelId="{E615399B-B0E3-46F7-A27A-B1075A28F58C}" type="presParOf" srcId="{1BE2023B-E2EB-4585-94D9-40307BE4C3CD}" destId="{6D62B966-0834-4637-8272-0DC811A2A79F}" srcOrd="4" destOrd="0" presId="urn:microsoft.com/office/officeart/2018/2/layout/IconVerticalSolidList"/>
    <dgm:cxn modelId="{CDBA759F-73B1-4780-886E-A7CB9DD37DE9}" type="presParOf" srcId="{6D62B966-0834-4637-8272-0DC811A2A79F}" destId="{CFC2E735-BC3C-45A5-A0EB-FC6E28E08D4D}" srcOrd="0" destOrd="0" presId="urn:microsoft.com/office/officeart/2018/2/layout/IconVerticalSolidList"/>
    <dgm:cxn modelId="{2732C4A9-F652-4C88-BC77-F70479F36617}" type="presParOf" srcId="{6D62B966-0834-4637-8272-0DC811A2A79F}" destId="{10A77C43-66C1-4F53-9326-2523191A0511}" srcOrd="1" destOrd="0" presId="urn:microsoft.com/office/officeart/2018/2/layout/IconVerticalSolidList"/>
    <dgm:cxn modelId="{B2AD6D71-8988-4C9B-8C0E-8FFBDC65853F}" type="presParOf" srcId="{6D62B966-0834-4637-8272-0DC811A2A79F}" destId="{FFA065B8-5774-4845-A29C-30AA79144815}" srcOrd="2" destOrd="0" presId="urn:microsoft.com/office/officeart/2018/2/layout/IconVerticalSolidList"/>
    <dgm:cxn modelId="{5EA0D7CD-91BD-44E8-BDFC-9ED7E6B2D052}" type="presParOf" srcId="{6D62B966-0834-4637-8272-0DC811A2A79F}" destId="{6C396912-1647-4B62-9376-517BE938556D}" srcOrd="3" destOrd="0" presId="urn:microsoft.com/office/officeart/2018/2/layout/IconVerticalSolidList"/>
    <dgm:cxn modelId="{AEECDE9D-1791-4313-93FD-5D857CCBBAF5}" type="presParOf" srcId="{1BE2023B-E2EB-4585-94D9-40307BE4C3CD}" destId="{E687D972-F155-4DA9-9CA5-2C3C05784185}" srcOrd="5" destOrd="0" presId="urn:microsoft.com/office/officeart/2018/2/layout/IconVerticalSolidList"/>
    <dgm:cxn modelId="{48C51CC4-7982-48E0-8EEF-C0EFC05EDA14}" type="presParOf" srcId="{1BE2023B-E2EB-4585-94D9-40307BE4C3CD}" destId="{6CA154ED-A1DF-4FB6-AB00-B5D68BACB249}" srcOrd="6" destOrd="0" presId="urn:microsoft.com/office/officeart/2018/2/layout/IconVerticalSolidList"/>
    <dgm:cxn modelId="{DF6DC3B3-0393-4187-9180-2AA4CD26DA66}" type="presParOf" srcId="{6CA154ED-A1DF-4FB6-AB00-B5D68BACB249}" destId="{B3E99233-0EBE-4382-A33D-A18CC1988198}" srcOrd="0" destOrd="0" presId="urn:microsoft.com/office/officeart/2018/2/layout/IconVerticalSolidList"/>
    <dgm:cxn modelId="{C6F7CEED-8842-4A1D-9632-477DF30FB1D1}" type="presParOf" srcId="{6CA154ED-A1DF-4FB6-AB00-B5D68BACB249}" destId="{59133129-BEC1-4C67-9A92-DED3729720EF}" srcOrd="1" destOrd="0" presId="urn:microsoft.com/office/officeart/2018/2/layout/IconVerticalSolidList"/>
    <dgm:cxn modelId="{C909FD8C-EDA5-497E-808B-D638D4B3156E}" type="presParOf" srcId="{6CA154ED-A1DF-4FB6-AB00-B5D68BACB249}" destId="{D3844683-9D6A-4789-B840-8309CA2AE0F7}" srcOrd="2" destOrd="0" presId="urn:microsoft.com/office/officeart/2018/2/layout/IconVerticalSolidList"/>
    <dgm:cxn modelId="{A23F8382-8840-4E2B-97E8-367E241835DA}" type="presParOf" srcId="{6CA154ED-A1DF-4FB6-AB00-B5D68BACB249}" destId="{8B31A5F2-4568-4406-A306-31FE7DD947F7}" srcOrd="3" destOrd="0" presId="urn:microsoft.com/office/officeart/2018/2/layout/IconVerticalSolidList"/>
    <dgm:cxn modelId="{D9B8B1A2-453D-4E28-84A3-54C721C76A39}" type="presParOf" srcId="{1BE2023B-E2EB-4585-94D9-40307BE4C3CD}" destId="{CFFBAF30-34D7-475F-A890-3F8DA1E87CBD}" srcOrd="7" destOrd="0" presId="urn:microsoft.com/office/officeart/2018/2/layout/IconVerticalSolidList"/>
    <dgm:cxn modelId="{2112C0B2-B45E-419B-BBE8-384DF6D7C3D4}" type="presParOf" srcId="{1BE2023B-E2EB-4585-94D9-40307BE4C3CD}" destId="{23D00694-4DE6-4A98-8F22-823359B7E0C8}" srcOrd="8" destOrd="0" presId="urn:microsoft.com/office/officeart/2018/2/layout/IconVerticalSolidList"/>
    <dgm:cxn modelId="{600ED85D-1F48-4074-BBBA-F40F5C1FACFE}" type="presParOf" srcId="{23D00694-4DE6-4A98-8F22-823359B7E0C8}" destId="{CDD1E830-4CD8-442E-A661-0A64A1220485}" srcOrd="0" destOrd="0" presId="urn:microsoft.com/office/officeart/2018/2/layout/IconVerticalSolidList"/>
    <dgm:cxn modelId="{D8252FCD-603E-4228-ACBD-CC99393A4016}" type="presParOf" srcId="{23D00694-4DE6-4A98-8F22-823359B7E0C8}" destId="{8156D3B4-26CD-4765-8817-5C9708866934}" srcOrd="1" destOrd="0" presId="urn:microsoft.com/office/officeart/2018/2/layout/IconVerticalSolidList"/>
    <dgm:cxn modelId="{FE23A6B4-1B55-45C3-936E-569E73E9384B}" type="presParOf" srcId="{23D00694-4DE6-4A98-8F22-823359B7E0C8}" destId="{78BA5A4F-E416-4602-B03B-66218FEBE7D6}" srcOrd="2" destOrd="0" presId="urn:microsoft.com/office/officeart/2018/2/layout/IconVerticalSolidList"/>
    <dgm:cxn modelId="{22571ACB-B3CE-4F0F-8148-3D22E040E4CC}" type="presParOf" srcId="{23D00694-4DE6-4A98-8F22-823359B7E0C8}" destId="{104EF154-8CE8-4E44-AF43-EF3C5DB4004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A197DA-BFD1-4632-BABE-AE96F5893972}" type="doc">
      <dgm:prSet loTypeId="urn:microsoft.com/office/officeart/2005/8/layout/vList2" loCatId="list" qsTypeId="urn:microsoft.com/office/officeart/2005/8/quickstyle/3d1" qsCatId="3D" csTypeId="urn:microsoft.com/office/officeart/2005/8/colors/colorful2" csCatId="colorful"/>
      <dgm:spPr/>
      <dgm:t>
        <a:bodyPr/>
        <a:lstStyle/>
        <a:p>
          <a:endParaRPr lang="en-US"/>
        </a:p>
      </dgm:t>
    </dgm:pt>
    <dgm:pt modelId="{3DE4BBAE-24C0-4523-975F-198EC4A379EB}">
      <dgm:prSet custT="1"/>
      <dgm:spPr/>
      <dgm:t>
        <a:bodyPr/>
        <a:lstStyle/>
        <a:p>
          <a:pPr algn="just">
            <a:lnSpc>
              <a:spcPct val="150000"/>
            </a:lnSpc>
          </a:pPr>
          <a:r>
            <a:rPr lang="en-IN" sz="1800" dirty="0"/>
            <a:t>Prevalence surge: 57% of UK university students self-report a current mental health condition (Chen and Lucock, 2022). </a:t>
          </a:r>
          <a:endParaRPr lang="en-US" sz="1800" dirty="0"/>
        </a:p>
      </dgm:t>
    </dgm:pt>
    <dgm:pt modelId="{BF195B61-9225-44F6-ADF5-F646CD07CD60}" type="parTrans" cxnId="{6506C5CB-943E-411F-8143-F93032154DB4}">
      <dgm:prSet/>
      <dgm:spPr/>
      <dgm:t>
        <a:bodyPr/>
        <a:lstStyle/>
        <a:p>
          <a:endParaRPr lang="en-US"/>
        </a:p>
      </dgm:t>
    </dgm:pt>
    <dgm:pt modelId="{EDD0BC85-CD81-482E-99A1-CFDD904522C6}" type="sibTrans" cxnId="{6506C5CB-943E-411F-8143-F93032154DB4}">
      <dgm:prSet/>
      <dgm:spPr/>
      <dgm:t>
        <a:bodyPr/>
        <a:lstStyle/>
        <a:p>
          <a:endParaRPr lang="en-US"/>
        </a:p>
      </dgm:t>
    </dgm:pt>
    <dgm:pt modelId="{7336B956-CC29-40EF-960B-09913D521254}">
      <dgm:prSet custT="1"/>
      <dgm:spPr/>
      <dgm:t>
        <a:bodyPr/>
        <a:lstStyle/>
        <a:p>
          <a:pPr algn="just">
            <a:lnSpc>
              <a:spcPct val="150000"/>
            </a:lnSpc>
          </a:pPr>
          <a:r>
            <a:rPr lang="en-IN" sz="1800" dirty="0"/>
            <a:t>Clinical diagnosis: As per </a:t>
          </a:r>
          <a:r>
            <a:rPr lang="en-IN" sz="1800" dirty="0" err="1"/>
            <a:t>Crocamo</a:t>
          </a:r>
          <a:r>
            <a:rPr lang="en-IN" sz="1800" dirty="0"/>
            <a:t> et al. (2025), confirms that one in a 4 student hold a formal psychiatric diagnosis, which is dominated by major depressive disorders and generalised anxiety disorders. </a:t>
          </a:r>
          <a:endParaRPr lang="en-US" sz="1800" dirty="0"/>
        </a:p>
      </dgm:t>
    </dgm:pt>
    <dgm:pt modelId="{DCEBA92F-F4BA-4BE9-9300-7DFA4D42F241}" type="parTrans" cxnId="{30C6E4C6-423B-4CE9-8F7E-A4B85EA46424}">
      <dgm:prSet/>
      <dgm:spPr/>
      <dgm:t>
        <a:bodyPr/>
        <a:lstStyle/>
        <a:p>
          <a:endParaRPr lang="en-US"/>
        </a:p>
      </dgm:t>
    </dgm:pt>
    <dgm:pt modelId="{AEC51017-B90A-4D2B-B51E-1E4439CA4CBA}" type="sibTrans" cxnId="{30C6E4C6-423B-4CE9-8F7E-A4B85EA46424}">
      <dgm:prSet/>
      <dgm:spPr/>
      <dgm:t>
        <a:bodyPr/>
        <a:lstStyle/>
        <a:p>
          <a:endParaRPr lang="en-US"/>
        </a:p>
      </dgm:t>
    </dgm:pt>
    <dgm:pt modelId="{D850EB9A-E8CA-476B-9C6E-8FB1C3F8D3F7}">
      <dgm:prSet custT="1"/>
      <dgm:spPr/>
      <dgm:t>
        <a:bodyPr/>
        <a:lstStyle/>
        <a:p>
          <a:pPr algn="just">
            <a:lnSpc>
              <a:spcPct val="150000"/>
            </a:lnSpc>
          </a:pPr>
          <a:r>
            <a:rPr lang="en-IN" sz="1800" dirty="0"/>
            <a:t>Demographic stratification: Critically elevated psychiatric vulnerability identified within female and non-binary student cohorts.</a:t>
          </a:r>
          <a:endParaRPr lang="en-US" sz="1800" dirty="0"/>
        </a:p>
      </dgm:t>
    </dgm:pt>
    <dgm:pt modelId="{4CA2EB7F-9FDA-45D5-AE63-1D5CBB83FF02}" type="parTrans" cxnId="{698DE350-04EE-4B7E-A4D2-311A9E2F612B}">
      <dgm:prSet/>
      <dgm:spPr/>
      <dgm:t>
        <a:bodyPr/>
        <a:lstStyle/>
        <a:p>
          <a:endParaRPr lang="en-US"/>
        </a:p>
      </dgm:t>
    </dgm:pt>
    <dgm:pt modelId="{5A2C2803-2C65-4FB3-89C6-5827B3E54817}" type="sibTrans" cxnId="{698DE350-04EE-4B7E-A4D2-311A9E2F612B}">
      <dgm:prSet/>
      <dgm:spPr/>
      <dgm:t>
        <a:bodyPr/>
        <a:lstStyle/>
        <a:p>
          <a:endParaRPr lang="en-US"/>
        </a:p>
      </dgm:t>
    </dgm:pt>
    <dgm:pt modelId="{6CEE3207-8146-4F30-804A-0D16DF771F94}" type="pres">
      <dgm:prSet presAssocID="{2EA197DA-BFD1-4632-BABE-AE96F5893972}" presName="linear" presStyleCnt="0">
        <dgm:presLayoutVars>
          <dgm:animLvl val="lvl"/>
          <dgm:resizeHandles val="exact"/>
        </dgm:presLayoutVars>
      </dgm:prSet>
      <dgm:spPr/>
    </dgm:pt>
    <dgm:pt modelId="{4CD33678-A551-4373-855B-21F5E905873C}" type="pres">
      <dgm:prSet presAssocID="{3DE4BBAE-24C0-4523-975F-198EC4A379EB}" presName="parentText" presStyleLbl="node1" presStyleIdx="0" presStyleCnt="3">
        <dgm:presLayoutVars>
          <dgm:chMax val="0"/>
          <dgm:bulletEnabled val="1"/>
        </dgm:presLayoutVars>
      </dgm:prSet>
      <dgm:spPr/>
    </dgm:pt>
    <dgm:pt modelId="{6275B398-CEE2-445D-8E7A-EFF6C9B440B3}" type="pres">
      <dgm:prSet presAssocID="{EDD0BC85-CD81-482E-99A1-CFDD904522C6}" presName="spacer" presStyleCnt="0"/>
      <dgm:spPr/>
    </dgm:pt>
    <dgm:pt modelId="{3879CCAE-6116-4E9D-B28F-8149CCAF9028}" type="pres">
      <dgm:prSet presAssocID="{7336B956-CC29-40EF-960B-09913D521254}" presName="parentText" presStyleLbl="node1" presStyleIdx="1" presStyleCnt="3">
        <dgm:presLayoutVars>
          <dgm:chMax val="0"/>
          <dgm:bulletEnabled val="1"/>
        </dgm:presLayoutVars>
      </dgm:prSet>
      <dgm:spPr/>
    </dgm:pt>
    <dgm:pt modelId="{15475A29-E8B4-4A47-A1EE-E35B6612A5FE}" type="pres">
      <dgm:prSet presAssocID="{AEC51017-B90A-4D2B-B51E-1E4439CA4CBA}" presName="spacer" presStyleCnt="0"/>
      <dgm:spPr/>
    </dgm:pt>
    <dgm:pt modelId="{BC11B7C6-F478-4758-B0B7-500304FF23D7}" type="pres">
      <dgm:prSet presAssocID="{D850EB9A-E8CA-476B-9C6E-8FB1C3F8D3F7}" presName="parentText" presStyleLbl="node1" presStyleIdx="2" presStyleCnt="3">
        <dgm:presLayoutVars>
          <dgm:chMax val="0"/>
          <dgm:bulletEnabled val="1"/>
        </dgm:presLayoutVars>
      </dgm:prSet>
      <dgm:spPr/>
    </dgm:pt>
  </dgm:ptLst>
  <dgm:cxnLst>
    <dgm:cxn modelId="{E2BB455E-1F0A-43FF-BA9F-E3199E4AF3E0}" type="presOf" srcId="{D850EB9A-E8CA-476B-9C6E-8FB1C3F8D3F7}" destId="{BC11B7C6-F478-4758-B0B7-500304FF23D7}" srcOrd="0" destOrd="0" presId="urn:microsoft.com/office/officeart/2005/8/layout/vList2"/>
    <dgm:cxn modelId="{698DE350-04EE-4B7E-A4D2-311A9E2F612B}" srcId="{2EA197DA-BFD1-4632-BABE-AE96F5893972}" destId="{D850EB9A-E8CA-476B-9C6E-8FB1C3F8D3F7}" srcOrd="2" destOrd="0" parTransId="{4CA2EB7F-9FDA-45D5-AE63-1D5CBB83FF02}" sibTransId="{5A2C2803-2C65-4FB3-89C6-5827B3E54817}"/>
    <dgm:cxn modelId="{30C6E4C6-423B-4CE9-8F7E-A4B85EA46424}" srcId="{2EA197DA-BFD1-4632-BABE-AE96F5893972}" destId="{7336B956-CC29-40EF-960B-09913D521254}" srcOrd="1" destOrd="0" parTransId="{DCEBA92F-F4BA-4BE9-9300-7DFA4D42F241}" sibTransId="{AEC51017-B90A-4D2B-B51E-1E4439CA4CBA}"/>
    <dgm:cxn modelId="{6506C5CB-943E-411F-8143-F93032154DB4}" srcId="{2EA197DA-BFD1-4632-BABE-AE96F5893972}" destId="{3DE4BBAE-24C0-4523-975F-198EC4A379EB}" srcOrd="0" destOrd="0" parTransId="{BF195B61-9225-44F6-ADF5-F646CD07CD60}" sibTransId="{EDD0BC85-CD81-482E-99A1-CFDD904522C6}"/>
    <dgm:cxn modelId="{767565DD-F93C-4621-A81B-590550090C32}" type="presOf" srcId="{7336B956-CC29-40EF-960B-09913D521254}" destId="{3879CCAE-6116-4E9D-B28F-8149CCAF9028}" srcOrd="0" destOrd="0" presId="urn:microsoft.com/office/officeart/2005/8/layout/vList2"/>
    <dgm:cxn modelId="{C86B29E9-4CF7-47BE-B8FF-7A4ABD7C8378}" type="presOf" srcId="{3DE4BBAE-24C0-4523-975F-198EC4A379EB}" destId="{4CD33678-A551-4373-855B-21F5E905873C}" srcOrd="0" destOrd="0" presId="urn:microsoft.com/office/officeart/2005/8/layout/vList2"/>
    <dgm:cxn modelId="{C9D03BF4-E6C1-47C1-990A-AD886240732E}" type="presOf" srcId="{2EA197DA-BFD1-4632-BABE-AE96F5893972}" destId="{6CEE3207-8146-4F30-804A-0D16DF771F94}" srcOrd="0" destOrd="0" presId="urn:microsoft.com/office/officeart/2005/8/layout/vList2"/>
    <dgm:cxn modelId="{43984C0E-BFB3-46B1-B8F9-2BE2ACF3DC96}" type="presParOf" srcId="{6CEE3207-8146-4F30-804A-0D16DF771F94}" destId="{4CD33678-A551-4373-855B-21F5E905873C}" srcOrd="0" destOrd="0" presId="urn:microsoft.com/office/officeart/2005/8/layout/vList2"/>
    <dgm:cxn modelId="{15D93D08-6A43-4D4E-A859-BBE5FBB559A0}" type="presParOf" srcId="{6CEE3207-8146-4F30-804A-0D16DF771F94}" destId="{6275B398-CEE2-445D-8E7A-EFF6C9B440B3}" srcOrd="1" destOrd="0" presId="urn:microsoft.com/office/officeart/2005/8/layout/vList2"/>
    <dgm:cxn modelId="{222B5E8A-0B2F-4D0C-8C3B-58B02ABCCB6E}" type="presParOf" srcId="{6CEE3207-8146-4F30-804A-0D16DF771F94}" destId="{3879CCAE-6116-4E9D-B28F-8149CCAF9028}" srcOrd="2" destOrd="0" presId="urn:microsoft.com/office/officeart/2005/8/layout/vList2"/>
    <dgm:cxn modelId="{9B3F8CE4-21BA-4ED2-8987-218DAAAD1331}" type="presParOf" srcId="{6CEE3207-8146-4F30-804A-0D16DF771F94}" destId="{15475A29-E8B4-4A47-A1EE-E35B6612A5FE}" srcOrd="3" destOrd="0" presId="urn:microsoft.com/office/officeart/2005/8/layout/vList2"/>
    <dgm:cxn modelId="{B824D8FF-C13D-4A45-923D-207ED3FCF680}" type="presParOf" srcId="{6CEE3207-8146-4F30-804A-0D16DF771F94}" destId="{BC11B7C6-F478-4758-B0B7-500304FF23D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8C7361-3AAF-45FD-9D6B-8E7A486DBB37}" type="doc">
      <dgm:prSet loTypeId="urn:microsoft.com/office/officeart/2005/8/layout/vList2" loCatId="list" qsTypeId="urn:microsoft.com/office/officeart/2005/8/quickstyle/3d1" qsCatId="3D" csTypeId="urn:microsoft.com/office/officeart/2005/8/colors/colorful2" csCatId="colorful"/>
      <dgm:spPr/>
      <dgm:t>
        <a:bodyPr/>
        <a:lstStyle/>
        <a:p>
          <a:endParaRPr lang="en-US"/>
        </a:p>
      </dgm:t>
    </dgm:pt>
    <dgm:pt modelId="{00B74E71-EF7D-4D6A-96A1-7D5BAD624637}">
      <dgm:prSet custT="1"/>
      <dgm:spPr/>
      <dgm:t>
        <a:bodyPr/>
        <a:lstStyle/>
        <a:p>
          <a:pPr algn="just">
            <a:lnSpc>
              <a:spcPct val="150000"/>
            </a:lnSpc>
          </a:pPr>
          <a:r>
            <a:rPr lang="en-IN" sz="1800" dirty="0">
              <a:latin typeface="Arial"/>
              <a:ea typeface="+mn-ea"/>
              <a:cs typeface="+mn-cs"/>
            </a:rPr>
            <a:t>UK</a:t>
          </a:r>
          <a:r>
            <a:rPr lang="en-IN" sz="1800" dirty="0">
              <a:ea typeface="+mn-ea"/>
              <a:cs typeface="+mn-cs"/>
            </a:rPr>
            <a:t> ‘</a:t>
          </a:r>
          <a:r>
            <a:rPr lang="en-IN" sz="1800" dirty="0" err="1">
              <a:ea typeface="+mn-ea"/>
              <a:cs typeface="+mn-cs"/>
            </a:rPr>
            <a:t>Stepchange</a:t>
          </a:r>
          <a:r>
            <a:rPr lang="en-IN" sz="1800" dirty="0">
              <a:ea typeface="+mn-ea"/>
              <a:cs typeface="+mn-cs"/>
            </a:rPr>
            <a:t>’ framework: Explicitly demands that universities transition away from the isolated crisis clinics towards institutional, whole-university wellness models. </a:t>
          </a:r>
          <a:endParaRPr lang="en-US" sz="1800" dirty="0">
            <a:ea typeface="+mn-ea"/>
            <a:cs typeface="+mn-cs"/>
          </a:endParaRPr>
        </a:p>
      </dgm:t>
    </dgm:pt>
    <dgm:pt modelId="{683A9786-1DDD-461B-B4FF-ECEAF55363C2}" type="parTrans" cxnId="{FB56D368-4D2C-4165-9ACF-53FF467BBB04}">
      <dgm:prSet/>
      <dgm:spPr/>
      <dgm:t>
        <a:bodyPr/>
        <a:lstStyle/>
        <a:p>
          <a:endParaRPr lang="en-US"/>
        </a:p>
      </dgm:t>
    </dgm:pt>
    <dgm:pt modelId="{24FC3A85-91E4-4C97-BB69-CBA96D5F897D}" type="sibTrans" cxnId="{FB56D368-4D2C-4165-9ACF-53FF467BBB04}">
      <dgm:prSet/>
      <dgm:spPr/>
      <dgm:t>
        <a:bodyPr/>
        <a:lstStyle/>
        <a:p>
          <a:endParaRPr lang="en-US"/>
        </a:p>
      </dgm:t>
    </dgm:pt>
    <dgm:pt modelId="{5ECD6D24-5368-4659-89FB-54F08E50F89E}">
      <dgm:prSet custT="1"/>
      <dgm:spPr/>
      <dgm:t>
        <a:bodyPr/>
        <a:lstStyle/>
        <a:p>
          <a:pPr algn="just">
            <a:lnSpc>
              <a:spcPct val="150000"/>
            </a:lnSpc>
          </a:pPr>
          <a:r>
            <a:rPr lang="en-IN" sz="1800" dirty="0">
              <a:solidFill>
                <a:srgbClr val="FFFFFF"/>
              </a:solidFill>
              <a:ea typeface="+mn-ea"/>
              <a:cs typeface="+mn-cs"/>
            </a:rPr>
            <a:t>NICE Guidelines: Suggest that large public institutions deploy digitally enabled interventions as the first-line options for subthreshold depression and anxiety (Jenkinson, 2024). </a:t>
          </a:r>
          <a:endParaRPr lang="en-US" sz="1800" dirty="0">
            <a:solidFill>
              <a:srgbClr val="FFFFFF"/>
            </a:solidFill>
            <a:ea typeface="+mn-ea"/>
            <a:cs typeface="+mn-cs"/>
          </a:endParaRPr>
        </a:p>
      </dgm:t>
    </dgm:pt>
    <dgm:pt modelId="{EBEAF174-D1EB-4F36-8212-95878D8CCC86}" type="parTrans" cxnId="{FB301964-EDE3-4389-890B-9BAD6E81E084}">
      <dgm:prSet/>
      <dgm:spPr/>
      <dgm:t>
        <a:bodyPr/>
        <a:lstStyle/>
        <a:p>
          <a:endParaRPr lang="en-US"/>
        </a:p>
      </dgm:t>
    </dgm:pt>
    <dgm:pt modelId="{37FB2F54-9A3A-4636-9211-AE62C75A453E}" type="sibTrans" cxnId="{FB301964-EDE3-4389-890B-9BAD6E81E084}">
      <dgm:prSet/>
      <dgm:spPr/>
      <dgm:t>
        <a:bodyPr/>
        <a:lstStyle/>
        <a:p>
          <a:endParaRPr lang="en-US"/>
        </a:p>
      </dgm:t>
    </dgm:pt>
    <dgm:pt modelId="{025D4791-FDB0-4B16-B7A9-A136D79D25D2}">
      <dgm:prSet custT="1"/>
      <dgm:spPr/>
      <dgm:t>
        <a:bodyPr/>
        <a:lstStyle/>
        <a:p>
          <a:pPr algn="just">
            <a:lnSpc>
              <a:spcPct val="150000"/>
            </a:lnSpc>
          </a:pPr>
          <a:r>
            <a:rPr lang="en-IN" sz="1800" dirty="0">
              <a:solidFill>
                <a:srgbClr val="FFFFFF"/>
              </a:solidFill>
              <a:ea typeface="+mn-ea"/>
              <a:cs typeface="+mn-cs"/>
            </a:rPr>
            <a:t>NHS Long Term Plan: Motivates the integration of digital self-management health technologies to decentralise the burden of primary care. </a:t>
          </a:r>
          <a:endParaRPr lang="en-US" sz="1800" dirty="0">
            <a:solidFill>
              <a:srgbClr val="FFFFFF"/>
            </a:solidFill>
            <a:ea typeface="+mn-ea"/>
            <a:cs typeface="+mn-cs"/>
          </a:endParaRPr>
        </a:p>
      </dgm:t>
    </dgm:pt>
    <dgm:pt modelId="{BA01398E-138C-4AB0-BADF-EABA4D73A7F6}" type="parTrans" cxnId="{34125EE0-DBFF-4F40-BDB3-BB6B8B20409C}">
      <dgm:prSet/>
      <dgm:spPr/>
      <dgm:t>
        <a:bodyPr/>
        <a:lstStyle/>
        <a:p>
          <a:endParaRPr lang="en-US"/>
        </a:p>
      </dgm:t>
    </dgm:pt>
    <dgm:pt modelId="{9082EB97-5BAC-4FE7-A251-AA4EADA0C2D9}" type="sibTrans" cxnId="{34125EE0-DBFF-4F40-BDB3-BB6B8B20409C}">
      <dgm:prSet/>
      <dgm:spPr/>
      <dgm:t>
        <a:bodyPr/>
        <a:lstStyle/>
        <a:p>
          <a:endParaRPr lang="en-US"/>
        </a:p>
      </dgm:t>
    </dgm:pt>
    <dgm:pt modelId="{10AFAEF1-045E-4BC5-A166-6EBD1EF14433}" type="pres">
      <dgm:prSet presAssocID="{5F8C7361-3AAF-45FD-9D6B-8E7A486DBB37}" presName="linear" presStyleCnt="0">
        <dgm:presLayoutVars>
          <dgm:animLvl val="lvl"/>
          <dgm:resizeHandles val="exact"/>
        </dgm:presLayoutVars>
      </dgm:prSet>
      <dgm:spPr/>
    </dgm:pt>
    <dgm:pt modelId="{10095E60-62B3-418A-A807-30CB90CF94EF}" type="pres">
      <dgm:prSet presAssocID="{00B74E71-EF7D-4D6A-96A1-7D5BAD624637}" presName="parentText" presStyleLbl="node1" presStyleIdx="0" presStyleCnt="3">
        <dgm:presLayoutVars>
          <dgm:chMax val="0"/>
          <dgm:bulletEnabled val="1"/>
        </dgm:presLayoutVars>
      </dgm:prSet>
      <dgm:spPr/>
    </dgm:pt>
    <dgm:pt modelId="{4FB9BF53-E321-41BE-96BD-DF16D65EF96B}" type="pres">
      <dgm:prSet presAssocID="{24FC3A85-91E4-4C97-BB69-CBA96D5F897D}" presName="spacer" presStyleCnt="0"/>
      <dgm:spPr/>
    </dgm:pt>
    <dgm:pt modelId="{9B0FF4C6-B850-4B9F-B5A6-796D1AA52411}" type="pres">
      <dgm:prSet presAssocID="{5ECD6D24-5368-4659-89FB-54F08E50F89E}" presName="parentText" presStyleLbl="node1" presStyleIdx="1" presStyleCnt="3">
        <dgm:presLayoutVars>
          <dgm:chMax val="0"/>
          <dgm:bulletEnabled val="1"/>
        </dgm:presLayoutVars>
      </dgm:prSet>
      <dgm:spPr/>
    </dgm:pt>
    <dgm:pt modelId="{783D0998-42FB-4DA5-BFB2-A1C88ECF52F5}" type="pres">
      <dgm:prSet presAssocID="{37FB2F54-9A3A-4636-9211-AE62C75A453E}" presName="spacer" presStyleCnt="0"/>
      <dgm:spPr/>
    </dgm:pt>
    <dgm:pt modelId="{40E79ADF-D4BE-4876-B014-64760E8EC7D6}" type="pres">
      <dgm:prSet presAssocID="{025D4791-FDB0-4B16-B7A9-A136D79D25D2}" presName="parentText" presStyleLbl="node1" presStyleIdx="2" presStyleCnt="3">
        <dgm:presLayoutVars>
          <dgm:chMax val="0"/>
          <dgm:bulletEnabled val="1"/>
        </dgm:presLayoutVars>
      </dgm:prSet>
      <dgm:spPr/>
    </dgm:pt>
  </dgm:ptLst>
  <dgm:cxnLst>
    <dgm:cxn modelId="{FE82F317-E733-413F-B2E8-D9371A567929}" type="presOf" srcId="{025D4791-FDB0-4B16-B7A9-A136D79D25D2}" destId="{40E79ADF-D4BE-4876-B014-64760E8EC7D6}" srcOrd="0" destOrd="0" presId="urn:microsoft.com/office/officeart/2005/8/layout/vList2"/>
    <dgm:cxn modelId="{C866283E-0B6B-44D5-A981-2C68C30A7F5F}" type="presOf" srcId="{00B74E71-EF7D-4D6A-96A1-7D5BAD624637}" destId="{10095E60-62B3-418A-A807-30CB90CF94EF}" srcOrd="0" destOrd="0" presId="urn:microsoft.com/office/officeart/2005/8/layout/vList2"/>
    <dgm:cxn modelId="{FB301964-EDE3-4389-890B-9BAD6E81E084}" srcId="{5F8C7361-3AAF-45FD-9D6B-8E7A486DBB37}" destId="{5ECD6D24-5368-4659-89FB-54F08E50F89E}" srcOrd="1" destOrd="0" parTransId="{EBEAF174-D1EB-4F36-8212-95878D8CCC86}" sibTransId="{37FB2F54-9A3A-4636-9211-AE62C75A453E}"/>
    <dgm:cxn modelId="{FB56D368-4D2C-4165-9ACF-53FF467BBB04}" srcId="{5F8C7361-3AAF-45FD-9D6B-8E7A486DBB37}" destId="{00B74E71-EF7D-4D6A-96A1-7D5BAD624637}" srcOrd="0" destOrd="0" parTransId="{683A9786-1DDD-461B-B4FF-ECEAF55363C2}" sibTransId="{24FC3A85-91E4-4C97-BB69-CBA96D5F897D}"/>
    <dgm:cxn modelId="{9A2727A8-E50A-444B-A947-F8FE9EF495B1}" type="presOf" srcId="{5ECD6D24-5368-4659-89FB-54F08E50F89E}" destId="{9B0FF4C6-B850-4B9F-B5A6-796D1AA52411}" srcOrd="0" destOrd="0" presId="urn:microsoft.com/office/officeart/2005/8/layout/vList2"/>
    <dgm:cxn modelId="{34125EE0-DBFF-4F40-BDB3-BB6B8B20409C}" srcId="{5F8C7361-3AAF-45FD-9D6B-8E7A486DBB37}" destId="{025D4791-FDB0-4B16-B7A9-A136D79D25D2}" srcOrd="2" destOrd="0" parTransId="{BA01398E-138C-4AB0-BADF-EABA4D73A7F6}" sibTransId="{9082EB97-5BAC-4FE7-A251-AA4EADA0C2D9}"/>
    <dgm:cxn modelId="{F71C84EC-7097-40A2-A30A-FBF2EFE4BBBD}" type="presOf" srcId="{5F8C7361-3AAF-45FD-9D6B-8E7A486DBB37}" destId="{10AFAEF1-045E-4BC5-A166-6EBD1EF14433}" srcOrd="0" destOrd="0" presId="urn:microsoft.com/office/officeart/2005/8/layout/vList2"/>
    <dgm:cxn modelId="{A8E0DB87-7750-42C8-B4A7-80C2B5B829C7}" type="presParOf" srcId="{10AFAEF1-045E-4BC5-A166-6EBD1EF14433}" destId="{10095E60-62B3-418A-A807-30CB90CF94EF}" srcOrd="0" destOrd="0" presId="urn:microsoft.com/office/officeart/2005/8/layout/vList2"/>
    <dgm:cxn modelId="{60E91926-AF01-46C2-8755-01F63407A8F4}" type="presParOf" srcId="{10AFAEF1-045E-4BC5-A166-6EBD1EF14433}" destId="{4FB9BF53-E321-41BE-96BD-DF16D65EF96B}" srcOrd="1" destOrd="0" presId="urn:microsoft.com/office/officeart/2005/8/layout/vList2"/>
    <dgm:cxn modelId="{F4B0EB55-7607-4B3B-B419-BAB622FD6920}" type="presParOf" srcId="{10AFAEF1-045E-4BC5-A166-6EBD1EF14433}" destId="{9B0FF4C6-B850-4B9F-B5A6-796D1AA52411}" srcOrd="2" destOrd="0" presId="urn:microsoft.com/office/officeart/2005/8/layout/vList2"/>
    <dgm:cxn modelId="{E3D45E1F-1142-4634-9975-B0631950CA99}" type="presParOf" srcId="{10AFAEF1-045E-4BC5-A166-6EBD1EF14433}" destId="{783D0998-42FB-4DA5-BFB2-A1C88ECF52F5}" srcOrd="3" destOrd="0" presId="urn:microsoft.com/office/officeart/2005/8/layout/vList2"/>
    <dgm:cxn modelId="{CBD2E82E-7177-4042-829F-0E7886D059C0}" type="presParOf" srcId="{10AFAEF1-045E-4BC5-A166-6EBD1EF14433}" destId="{40E79ADF-D4BE-4876-B014-64760E8EC7D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7D501B-F10E-4DBB-918C-573EDB9826C0}" type="doc">
      <dgm:prSet loTypeId="urn:microsoft.com/office/officeart/2005/8/layout/vProcess5" loCatId="process" qsTypeId="urn:microsoft.com/office/officeart/2005/8/quickstyle/3d2" qsCatId="3D" csTypeId="urn:microsoft.com/office/officeart/2005/8/colors/colorful1" csCatId="colorful"/>
      <dgm:spPr/>
      <dgm:t>
        <a:bodyPr/>
        <a:lstStyle/>
        <a:p>
          <a:endParaRPr lang="en-US"/>
        </a:p>
      </dgm:t>
    </dgm:pt>
    <dgm:pt modelId="{B52CD3B4-AECD-4E8A-95BC-6E33981B83EE}">
      <dgm:prSet custT="1"/>
      <dgm:spPr/>
      <dgm:t>
        <a:bodyPr/>
        <a:lstStyle/>
        <a:p>
          <a:pPr algn="just">
            <a:lnSpc>
              <a:spcPct val="150000"/>
            </a:lnSpc>
          </a:pPr>
          <a:r>
            <a:rPr lang="en-IN" sz="1800" dirty="0"/>
            <a:t>Ubiquitous access moderately: More than 82% of the students aged 18 to 24 own a smartphone, ensuring that the platform is delivered through the device they are already using on a daily basis (CNBC TV18, 2025). </a:t>
          </a:r>
          <a:endParaRPr lang="en-US" sz="1800" dirty="0"/>
        </a:p>
      </dgm:t>
    </dgm:pt>
    <dgm:pt modelId="{EA67DBE2-F27D-461A-BC69-23ED9B8C9A09}" type="parTrans" cxnId="{1E9C0B95-B48F-4884-8A0E-BC679D5B757F}">
      <dgm:prSet/>
      <dgm:spPr/>
      <dgm:t>
        <a:bodyPr/>
        <a:lstStyle/>
        <a:p>
          <a:endParaRPr lang="en-US"/>
        </a:p>
      </dgm:t>
    </dgm:pt>
    <dgm:pt modelId="{2C2237DF-DA5E-410F-993E-8A67DBBD5628}" type="sibTrans" cxnId="{1E9C0B95-B48F-4884-8A0E-BC679D5B757F}">
      <dgm:prSet/>
      <dgm:spPr/>
      <dgm:t>
        <a:bodyPr/>
        <a:lstStyle/>
        <a:p>
          <a:endParaRPr lang="en-US"/>
        </a:p>
      </dgm:t>
    </dgm:pt>
    <dgm:pt modelId="{70547A34-3F68-470E-B1CB-200FAA68E548}">
      <dgm:prSet custT="1"/>
      <dgm:spPr/>
      <dgm:t>
        <a:bodyPr/>
        <a:lstStyle/>
        <a:p>
          <a:pPr algn="just">
            <a:lnSpc>
              <a:spcPct val="150000"/>
            </a:lnSpc>
          </a:pPr>
          <a:r>
            <a:rPr lang="en-IN" sz="1800" dirty="0"/>
            <a:t>Asynchronous support: Offers experience with immediate and evidence-based coping tools 24/7, moving the barrier of fixed schedules. </a:t>
          </a:r>
          <a:endParaRPr lang="en-US" sz="1800" dirty="0"/>
        </a:p>
      </dgm:t>
    </dgm:pt>
    <dgm:pt modelId="{27B43764-4457-4CCF-84BB-A3226A54AF0B}" type="parTrans" cxnId="{1008D75D-F9D5-4CC4-B931-85CA8DEDEEF1}">
      <dgm:prSet/>
      <dgm:spPr/>
      <dgm:t>
        <a:bodyPr/>
        <a:lstStyle/>
        <a:p>
          <a:endParaRPr lang="en-US"/>
        </a:p>
      </dgm:t>
    </dgm:pt>
    <dgm:pt modelId="{A12ED7AB-A2C9-4813-9E20-E613D275F6BE}" type="sibTrans" cxnId="{1008D75D-F9D5-4CC4-B931-85CA8DEDEEF1}">
      <dgm:prSet/>
      <dgm:spPr/>
      <dgm:t>
        <a:bodyPr/>
        <a:lstStyle/>
        <a:p>
          <a:endParaRPr lang="en-US"/>
        </a:p>
      </dgm:t>
    </dgm:pt>
    <dgm:pt modelId="{BEC5D489-FD77-43DC-A246-4ED72CCEFF44}">
      <dgm:prSet custT="1"/>
      <dgm:spPr/>
      <dgm:t>
        <a:bodyPr/>
        <a:lstStyle/>
        <a:p>
          <a:pPr algn="just">
            <a:lnSpc>
              <a:spcPct val="150000"/>
            </a:lnSpc>
          </a:pPr>
          <a:r>
            <a:rPr lang="en-IN" sz="1800"/>
            <a:t>Scalability: Digital interventions scale across the whole university population with minimal additional cost per user. </a:t>
          </a:r>
          <a:endParaRPr lang="en-US" sz="1800"/>
        </a:p>
      </dgm:t>
    </dgm:pt>
    <dgm:pt modelId="{31CF5514-8464-4962-8663-7BE9091DDD1B}" type="parTrans" cxnId="{B0939A07-5741-4EF5-8E70-DF987267B94E}">
      <dgm:prSet/>
      <dgm:spPr/>
      <dgm:t>
        <a:bodyPr/>
        <a:lstStyle/>
        <a:p>
          <a:endParaRPr lang="en-US"/>
        </a:p>
      </dgm:t>
    </dgm:pt>
    <dgm:pt modelId="{F0342B42-4F40-4DB2-8A34-5F8E7328746A}" type="sibTrans" cxnId="{B0939A07-5741-4EF5-8E70-DF987267B94E}">
      <dgm:prSet/>
      <dgm:spPr/>
      <dgm:t>
        <a:bodyPr/>
        <a:lstStyle/>
        <a:p>
          <a:endParaRPr lang="en-US"/>
        </a:p>
      </dgm:t>
    </dgm:pt>
    <dgm:pt modelId="{6A3E9FAC-652E-4E2D-A018-832004D7A5E5}">
      <dgm:prSet custT="1"/>
      <dgm:spPr/>
      <dgm:t>
        <a:bodyPr/>
        <a:lstStyle/>
        <a:p>
          <a:pPr algn="just">
            <a:lnSpc>
              <a:spcPct val="150000"/>
            </a:lnSpc>
          </a:pPr>
          <a:r>
            <a:rPr lang="en-IN" sz="1800" dirty="0"/>
            <a:t>Discreet, private engagement: Provides the lowest entry point for mental health support, which allows students to access care privately in the environment.</a:t>
          </a:r>
          <a:endParaRPr lang="en-US" sz="1800" dirty="0"/>
        </a:p>
      </dgm:t>
    </dgm:pt>
    <dgm:pt modelId="{9725BAD0-DDC0-4D5D-BD5E-972DDB555458}" type="parTrans" cxnId="{EE080A29-2FF0-4033-A74A-DAEBACFA7DEE}">
      <dgm:prSet/>
      <dgm:spPr/>
      <dgm:t>
        <a:bodyPr/>
        <a:lstStyle/>
        <a:p>
          <a:endParaRPr lang="en-US"/>
        </a:p>
      </dgm:t>
    </dgm:pt>
    <dgm:pt modelId="{A8F7ABB9-2E0B-4AF0-A9C3-BBA56F0EAEF6}" type="sibTrans" cxnId="{EE080A29-2FF0-4033-A74A-DAEBACFA7DEE}">
      <dgm:prSet/>
      <dgm:spPr/>
      <dgm:t>
        <a:bodyPr/>
        <a:lstStyle/>
        <a:p>
          <a:endParaRPr lang="en-US"/>
        </a:p>
      </dgm:t>
    </dgm:pt>
    <dgm:pt modelId="{66F2BE36-F923-407D-BDE4-94CCBECA10ED}" type="pres">
      <dgm:prSet presAssocID="{B07D501B-F10E-4DBB-918C-573EDB9826C0}" presName="outerComposite" presStyleCnt="0">
        <dgm:presLayoutVars>
          <dgm:chMax val="5"/>
          <dgm:dir/>
          <dgm:resizeHandles val="exact"/>
        </dgm:presLayoutVars>
      </dgm:prSet>
      <dgm:spPr/>
    </dgm:pt>
    <dgm:pt modelId="{8D13820F-4F46-4512-ACAF-88897E7FF1CA}" type="pres">
      <dgm:prSet presAssocID="{B07D501B-F10E-4DBB-918C-573EDB9826C0}" presName="dummyMaxCanvas" presStyleCnt="0">
        <dgm:presLayoutVars/>
      </dgm:prSet>
      <dgm:spPr/>
    </dgm:pt>
    <dgm:pt modelId="{82D92B77-FF88-4CE6-A564-1937032004AB}" type="pres">
      <dgm:prSet presAssocID="{B07D501B-F10E-4DBB-918C-573EDB9826C0}" presName="FourNodes_1" presStyleLbl="node1" presStyleIdx="0" presStyleCnt="4">
        <dgm:presLayoutVars>
          <dgm:bulletEnabled val="1"/>
        </dgm:presLayoutVars>
      </dgm:prSet>
      <dgm:spPr/>
    </dgm:pt>
    <dgm:pt modelId="{63B24791-3350-457F-9231-7F0C71523381}" type="pres">
      <dgm:prSet presAssocID="{B07D501B-F10E-4DBB-918C-573EDB9826C0}" presName="FourNodes_2" presStyleLbl="node1" presStyleIdx="1" presStyleCnt="4">
        <dgm:presLayoutVars>
          <dgm:bulletEnabled val="1"/>
        </dgm:presLayoutVars>
      </dgm:prSet>
      <dgm:spPr/>
    </dgm:pt>
    <dgm:pt modelId="{FBC826E8-83F8-49F0-A49F-969D2C2D6B35}" type="pres">
      <dgm:prSet presAssocID="{B07D501B-F10E-4DBB-918C-573EDB9826C0}" presName="FourNodes_3" presStyleLbl="node1" presStyleIdx="2" presStyleCnt="4">
        <dgm:presLayoutVars>
          <dgm:bulletEnabled val="1"/>
        </dgm:presLayoutVars>
      </dgm:prSet>
      <dgm:spPr/>
    </dgm:pt>
    <dgm:pt modelId="{557FA6B4-E5EE-4F88-AB0D-98FBE1E56191}" type="pres">
      <dgm:prSet presAssocID="{B07D501B-F10E-4DBB-918C-573EDB9826C0}" presName="FourNodes_4" presStyleLbl="node1" presStyleIdx="3" presStyleCnt="4">
        <dgm:presLayoutVars>
          <dgm:bulletEnabled val="1"/>
        </dgm:presLayoutVars>
      </dgm:prSet>
      <dgm:spPr/>
    </dgm:pt>
    <dgm:pt modelId="{94728E88-C66D-462D-AC41-A514DFAB045A}" type="pres">
      <dgm:prSet presAssocID="{B07D501B-F10E-4DBB-918C-573EDB9826C0}" presName="FourConn_1-2" presStyleLbl="fgAccFollowNode1" presStyleIdx="0" presStyleCnt="3">
        <dgm:presLayoutVars>
          <dgm:bulletEnabled val="1"/>
        </dgm:presLayoutVars>
      </dgm:prSet>
      <dgm:spPr/>
    </dgm:pt>
    <dgm:pt modelId="{99EBA243-7783-4112-90B5-EFD0F2E98975}" type="pres">
      <dgm:prSet presAssocID="{B07D501B-F10E-4DBB-918C-573EDB9826C0}" presName="FourConn_2-3" presStyleLbl="fgAccFollowNode1" presStyleIdx="1" presStyleCnt="3">
        <dgm:presLayoutVars>
          <dgm:bulletEnabled val="1"/>
        </dgm:presLayoutVars>
      </dgm:prSet>
      <dgm:spPr/>
    </dgm:pt>
    <dgm:pt modelId="{2A0B8C01-EE9E-41D7-99C0-D5382C889C5C}" type="pres">
      <dgm:prSet presAssocID="{B07D501B-F10E-4DBB-918C-573EDB9826C0}" presName="FourConn_3-4" presStyleLbl="fgAccFollowNode1" presStyleIdx="2" presStyleCnt="3">
        <dgm:presLayoutVars>
          <dgm:bulletEnabled val="1"/>
        </dgm:presLayoutVars>
      </dgm:prSet>
      <dgm:spPr/>
    </dgm:pt>
    <dgm:pt modelId="{E299863C-852A-4CA6-8EA3-DD246FD7F64C}" type="pres">
      <dgm:prSet presAssocID="{B07D501B-F10E-4DBB-918C-573EDB9826C0}" presName="FourNodes_1_text" presStyleLbl="node1" presStyleIdx="3" presStyleCnt="4">
        <dgm:presLayoutVars>
          <dgm:bulletEnabled val="1"/>
        </dgm:presLayoutVars>
      </dgm:prSet>
      <dgm:spPr/>
    </dgm:pt>
    <dgm:pt modelId="{B82DF3C1-CC3A-4682-AD33-899872C7B7F6}" type="pres">
      <dgm:prSet presAssocID="{B07D501B-F10E-4DBB-918C-573EDB9826C0}" presName="FourNodes_2_text" presStyleLbl="node1" presStyleIdx="3" presStyleCnt="4">
        <dgm:presLayoutVars>
          <dgm:bulletEnabled val="1"/>
        </dgm:presLayoutVars>
      </dgm:prSet>
      <dgm:spPr/>
    </dgm:pt>
    <dgm:pt modelId="{7C319CF8-092B-4E83-B031-402F13FBE01C}" type="pres">
      <dgm:prSet presAssocID="{B07D501B-F10E-4DBB-918C-573EDB9826C0}" presName="FourNodes_3_text" presStyleLbl="node1" presStyleIdx="3" presStyleCnt="4">
        <dgm:presLayoutVars>
          <dgm:bulletEnabled val="1"/>
        </dgm:presLayoutVars>
      </dgm:prSet>
      <dgm:spPr/>
    </dgm:pt>
    <dgm:pt modelId="{1EF51F98-0851-431D-88D8-3EB181C52993}" type="pres">
      <dgm:prSet presAssocID="{B07D501B-F10E-4DBB-918C-573EDB9826C0}" presName="FourNodes_4_text" presStyleLbl="node1" presStyleIdx="3" presStyleCnt="4">
        <dgm:presLayoutVars>
          <dgm:bulletEnabled val="1"/>
        </dgm:presLayoutVars>
      </dgm:prSet>
      <dgm:spPr/>
    </dgm:pt>
  </dgm:ptLst>
  <dgm:cxnLst>
    <dgm:cxn modelId="{B0939A07-5741-4EF5-8E70-DF987267B94E}" srcId="{B07D501B-F10E-4DBB-918C-573EDB9826C0}" destId="{BEC5D489-FD77-43DC-A246-4ED72CCEFF44}" srcOrd="2" destOrd="0" parTransId="{31CF5514-8464-4962-8663-7BE9091DDD1B}" sibTransId="{F0342B42-4F40-4DB2-8A34-5F8E7328746A}"/>
    <dgm:cxn modelId="{7222EE14-CB3F-4126-BF9F-57DE4791835D}" type="presOf" srcId="{F0342B42-4F40-4DB2-8A34-5F8E7328746A}" destId="{2A0B8C01-EE9E-41D7-99C0-D5382C889C5C}" srcOrd="0" destOrd="0" presId="urn:microsoft.com/office/officeart/2005/8/layout/vProcess5"/>
    <dgm:cxn modelId="{4EC79519-29F5-40EC-BFCC-436EC8ADF5EE}" type="presOf" srcId="{A12ED7AB-A2C9-4813-9E20-E613D275F6BE}" destId="{99EBA243-7783-4112-90B5-EFD0F2E98975}" srcOrd="0" destOrd="0" presId="urn:microsoft.com/office/officeart/2005/8/layout/vProcess5"/>
    <dgm:cxn modelId="{E25F9823-746D-4D07-9E0D-E41AF942F782}" type="presOf" srcId="{B07D501B-F10E-4DBB-918C-573EDB9826C0}" destId="{66F2BE36-F923-407D-BDE4-94CCBECA10ED}" srcOrd="0" destOrd="0" presId="urn:microsoft.com/office/officeart/2005/8/layout/vProcess5"/>
    <dgm:cxn modelId="{EE080A29-2FF0-4033-A74A-DAEBACFA7DEE}" srcId="{B07D501B-F10E-4DBB-918C-573EDB9826C0}" destId="{6A3E9FAC-652E-4E2D-A018-832004D7A5E5}" srcOrd="3" destOrd="0" parTransId="{9725BAD0-DDC0-4D5D-BD5E-972DDB555458}" sibTransId="{A8F7ABB9-2E0B-4AF0-A9C3-BBA56F0EAEF6}"/>
    <dgm:cxn modelId="{1008D75D-F9D5-4CC4-B931-85CA8DEDEEF1}" srcId="{B07D501B-F10E-4DBB-918C-573EDB9826C0}" destId="{70547A34-3F68-470E-B1CB-200FAA68E548}" srcOrd="1" destOrd="0" parTransId="{27B43764-4457-4CCF-84BB-A3226A54AF0B}" sibTransId="{A12ED7AB-A2C9-4813-9E20-E613D275F6BE}"/>
    <dgm:cxn modelId="{BBF42E5F-E42F-4B95-B3DB-70BED7C69A9B}" type="presOf" srcId="{BEC5D489-FD77-43DC-A246-4ED72CCEFF44}" destId="{FBC826E8-83F8-49F0-A49F-969D2C2D6B35}" srcOrd="0" destOrd="0" presId="urn:microsoft.com/office/officeart/2005/8/layout/vProcess5"/>
    <dgm:cxn modelId="{4CE2DD44-1BDB-4BA0-A69A-E00725118DCF}" type="presOf" srcId="{B52CD3B4-AECD-4E8A-95BC-6E33981B83EE}" destId="{82D92B77-FF88-4CE6-A564-1937032004AB}" srcOrd="0" destOrd="0" presId="urn:microsoft.com/office/officeart/2005/8/layout/vProcess5"/>
    <dgm:cxn modelId="{15D01148-AEBE-4443-A5F4-50DE63BDCD88}" type="presOf" srcId="{70547A34-3F68-470E-B1CB-200FAA68E548}" destId="{63B24791-3350-457F-9231-7F0C71523381}" srcOrd="0" destOrd="0" presId="urn:microsoft.com/office/officeart/2005/8/layout/vProcess5"/>
    <dgm:cxn modelId="{1E9C0B95-B48F-4884-8A0E-BC679D5B757F}" srcId="{B07D501B-F10E-4DBB-918C-573EDB9826C0}" destId="{B52CD3B4-AECD-4E8A-95BC-6E33981B83EE}" srcOrd="0" destOrd="0" parTransId="{EA67DBE2-F27D-461A-BC69-23ED9B8C9A09}" sibTransId="{2C2237DF-DA5E-410F-993E-8A67DBBD5628}"/>
    <dgm:cxn modelId="{FDBB3BB4-DE78-4852-9443-4D74A9BA8D70}" type="presOf" srcId="{BEC5D489-FD77-43DC-A246-4ED72CCEFF44}" destId="{7C319CF8-092B-4E83-B031-402F13FBE01C}" srcOrd="1" destOrd="0" presId="urn:microsoft.com/office/officeart/2005/8/layout/vProcess5"/>
    <dgm:cxn modelId="{A02551B5-916F-4A19-BE24-37247090A47F}" type="presOf" srcId="{70547A34-3F68-470E-B1CB-200FAA68E548}" destId="{B82DF3C1-CC3A-4682-AD33-899872C7B7F6}" srcOrd="1" destOrd="0" presId="urn:microsoft.com/office/officeart/2005/8/layout/vProcess5"/>
    <dgm:cxn modelId="{8658D0C1-A076-458A-8C4B-50D6943EB3E5}" type="presOf" srcId="{6A3E9FAC-652E-4E2D-A018-832004D7A5E5}" destId="{557FA6B4-E5EE-4F88-AB0D-98FBE1E56191}" srcOrd="0" destOrd="0" presId="urn:microsoft.com/office/officeart/2005/8/layout/vProcess5"/>
    <dgm:cxn modelId="{719970CE-3D2B-4106-A975-869517046809}" type="presOf" srcId="{2C2237DF-DA5E-410F-993E-8A67DBBD5628}" destId="{94728E88-C66D-462D-AC41-A514DFAB045A}" srcOrd="0" destOrd="0" presId="urn:microsoft.com/office/officeart/2005/8/layout/vProcess5"/>
    <dgm:cxn modelId="{FBA5CAEC-33DE-4360-93BD-635398243DBC}" type="presOf" srcId="{6A3E9FAC-652E-4E2D-A018-832004D7A5E5}" destId="{1EF51F98-0851-431D-88D8-3EB181C52993}" srcOrd="1" destOrd="0" presId="urn:microsoft.com/office/officeart/2005/8/layout/vProcess5"/>
    <dgm:cxn modelId="{F664D3FF-9B3D-4FA3-8E9A-B3898CC28420}" type="presOf" srcId="{B52CD3B4-AECD-4E8A-95BC-6E33981B83EE}" destId="{E299863C-852A-4CA6-8EA3-DD246FD7F64C}" srcOrd="1" destOrd="0" presId="urn:microsoft.com/office/officeart/2005/8/layout/vProcess5"/>
    <dgm:cxn modelId="{FCAA5BE6-E228-480A-B065-667FCEB3C0EC}" type="presParOf" srcId="{66F2BE36-F923-407D-BDE4-94CCBECA10ED}" destId="{8D13820F-4F46-4512-ACAF-88897E7FF1CA}" srcOrd="0" destOrd="0" presId="urn:microsoft.com/office/officeart/2005/8/layout/vProcess5"/>
    <dgm:cxn modelId="{DD1A2E46-5617-4DAE-9C17-86BCCFE720B5}" type="presParOf" srcId="{66F2BE36-F923-407D-BDE4-94CCBECA10ED}" destId="{82D92B77-FF88-4CE6-A564-1937032004AB}" srcOrd="1" destOrd="0" presId="urn:microsoft.com/office/officeart/2005/8/layout/vProcess5"/>
    <dgm:cxn modelId="{7E302ECB-6237-4A57-AAC7-FC29EB1376E9}" type="presParOf" srcId="{66F2BE36-F923-407D-BDE4-94CCBECA10ED}" destId="{63B24791-3350-457F-9231-7F0C71523381}" srcOrd="2" destOrd="0" presId="urn:microsoft.com/office/officeart/2005/8/layout/vProcess5"/>
    <dgm:cxn modelId="{7445E2C6-B3ED-4180-A23C-332CF95A94BA}" type="presParOf" srcId="{66F2BE36-F923-407D-BDE4-94CCBECA10ED}" destId="{FBC826E8-83F8-49F0-A49F-969D2C2D6B35}" srcOrd="3" destOrd="0" presId="urn:microsoft.com/office/officeart/2005/8/layout/vProcess5"/>
    <dgm:cxn modelId="{70492633-6984-4A2A-A9BD-A93882C6D67B}" type="presParOf" srcId="{66F2BE36-F923-407D-BDE4-94CCBECA10ED}" destId="{557FA6B4-E5EE-4F88-AB0D-98FBE1E56191}" srcOrd="4" destOrd="0" presId="urn:microsoft.com/office/officeart/2005/8/layout/vProcess5"/>
    <dgm:cxn modelId="{0B913ABD-C93F-491E-B908-0A5470A47571}" type="presParOf" srcId="{66F2BE36-F923-407D-BDE4-94CCBECA10ED}" destId="{94728E88-C66D-462D-AC41-A514DFAB045A}" srcOrd="5" destOrd="0" presId="urn:microsoft.com/office/officeart/2005/8/layout/vProcess5"/>
    <dgm:cxn modelId="{E66759D6-91DC-44D3-9CC9-E3633CB95D4E}" type="presParOf" srcId="{66F2BE36-F923-407D-BDE4-94CCBECA10ED}" destId="{99EBA243-7783-4112-90B5-EFD0F2E98975}" srcOrd="6" destOrd="0" presId="urn:microsoft.com/office/officeart/2005/8/layout/vProcess5"/>
    <dgm:cxn modelId="{8D59CAF8-624D-43D1-8BB1-2D8ED4393194}" type="presParOf" srcId="{66F2BE36-F923-407D-BDE4-94CCBECA10ED}" destId="{2A0B8C01-EE9E-41D7-99C0-D5382C889C5C}" srcOrd="7" destOrd="0" presId="urn:microsoft.com/office/officeart/2005/8/layout/vProcess5"/>
    <dgm:cxn modelId="{CD8DF01C-0598-4203-9BE2-F007C5D0E383}" type="presParOf" srcId="{66F2BE36-F923-407D-BDE4-94CCBECA10ED}" destId="{E299863C-852A-4CA6-8EA3-DD246FD7F64C}" srcOrd="8" destOrd="0" presId="urn:microsoft.com/office/officeart/2005/8/layout/vProcess5"/>
    <dgm:cxn modelId="{5ED02E57-A546-4232-A228-E9276FBDA4B3}" type="presParOf" srcId="{66F2BE36-F923-407D-BDE4-94CCBECA10ED}" destId="{B82DF3C1-CC3A-4682-AD33-899872C7B7F6}" srcOrd="9" destOrd="0" presId="urn:microsoft.com/office/officeart/2005/8/layout/vProcess5"/>
    <dgm:cxn modelId="{F4DDF803-5937-4FC7-81A7-12BF40905842}" type="presParOf" srcId="{66F2BE36-F923-407D-BDE4-94CCBECA10ED}" destId="{7C319CF8-092B-4E83-B031-402F13FBE01C}" srcOrd="10" destOrd="0" presId="urn:microsoft.com/office/officeart/2005/8/layout/vProcess5"/>
    <dgm:cxn modelId="{F1978BF0-3C64-42A6-B874-DB69E0F2C713}" type="presParOf" srcId="{66F2BE36-F923-407D-BDE4-94CCBECA10ED}" destId="{1EF51F98-0851-431D-88D8-3EB181C5299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CD98BB0-BF4A-43CB-933C-6F50469F2BC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96080A8-EC69-4D70-BCF6-B56A3FC5BE35}">
      <dgm:prSet custT="1"/>
      <dgm:spPr/>
      <dgm:t>
        <a:bodyPr/>
        <a:lstStyle/>
        <a:p>
          <a:pPr algn="just">
            <a:lnSpc>
              <a:spcPct val="150000"/>
            </a:lnSpc>
          </a:pPr>
          <a:r>
            <a:rPr lang="en-IN" sz="1800"/>
            <a:t>An urgent priority: First-year student mental health is a critical public health issue, featured by the high prevalence rates and unique transitional stressors. </a:t>
          </a:r>
          <a:endParaRPr lang="en-US" sz="1800"/>
        </a:p>
      </dgm:t>
    </dgm:pt>
    <dgm:pt modelId="{41BBD303-0393-46F3-848A-744B19FAF8E7}" type="parTrans" cxnId="{3862C245-212E-4041-A55F-1BEE5D092231}">
      <dgm:prSet/>
      <dgm:spPr/>
      <dgm:t>
        <a:bodyPr/>
        <a:lstStyle/>
        <a:p>
          <a:endParaRPr lang="en-US"/>
        </a:p>
      </dgm:t>
    </dgm:pt>
    <dgm:pt modelId="{AA453212-6BD1-4489-827A-FD7CC2582AD7}" type="sibTrans" cxnId="{3862C245-212E-4041-A55F-1BEE5D092231}">
      <dgm:prSet/>
      <dgm:spPr/>
      <dgm:t>
        <a:bodyPr/>
        <a:lstStyle/>
        <a:p>
          <a:endParaRPr lang="en-US"/>
        </a:p>
      </dgm:t>
    </dgm:pt>
    <dgm:pt modelId="{0B775850-8E87-4620-949C-A2FA7149136C}">
      <dgm:prSet custT="1"/>
      <dgm:spPr/>
      <dgm:t>
        <a:bodyPr/>
        <a:lstStyle/>
        <a:p>
          <a:pPr algn="just">
            <a:lnSpc>
              <a:spcPct val="150000"/>
            </a:lnSpc>
          </a:pPr>
          <a:r>
            <a:rPr lang="en-IN" sz="1800" dirty="0"/>
            <a:t>Case for preventive technology: Traditional reactor models cannot meet the current demands, making a scalable 24/7 mHealth solution like this project vital.</a:t>
          </a:r>
          <a:endParaRPr lang="en-US" sz="1800" dirty="0"/>
        </a:p>
      </dgm:t>
    </dgm:pt>
    <dgm:pt modelId="{D62A5B25-7252-43D9-B9D4-92F47F829025}" type="parTrans" cxnId="{B7F88163-E98A-495A-A7F4-00C675DAAB6A}">
      <dgm:prSet/>
      <dgm:spPr/>
      <dgm:t>
        <a:bodyPr/>
        <a:lstStyle/>
        <a:p>
          <a:endParaRPr lang="en-US"/>
        </a:p>
      </dgm:t>
    </dgm:pt>
    <dgm:pt modelId="{57A02EDF-6DCB-4283-A662-150E9D2D5DA1}" type="sibTrans" cxnId="{B7F88163-E98A-495A-A7F4-00C675DAAB6A}">
      <dgm:prSet/>
      <dgm:spPr/>
      <dgm:t>
        <a:bodyPr/>
        <a:lstStyle/>
        <a:p>
          <a:endParaRPr lang="en-US"/>
        </a:p>
      </dgm:t>
    </dgm:pt>
    <dgm:pt modelId="{26CFC234-EADF-4E86-8487-421F195EB298}">
      <dgm:prSet custT="1"/>
      <dgm:spPr/>
      <dgm:t>
        <a:bodyPr/>
        <a:lstStyle/>
        <a:p>
          <a:pPr algn="just">
            <a:lnSpc>
              <a:spcPct val="150000"/>
            </a:lnSpc>
          </a:pPr>
          <a:r>
            <a:rPr lang="en-IN" sz="1800" dirty="0"/>
            <a:t>Foundation for action: A clear justification is only the first step. Successful delivery needs a structured and evidence-based health promotion planning model. </a:t>
          </a:r>
          <a:endParaRPr lang="en-US" sz="1800" dirty="0"/>
        </a:p>
      </dgm:t>
    </dgm:pt>
    <dgm:pt modelId="{217C5F61-CC7B-44C9-9491-AAB0C07DEEBF}" type="parTrans" cxnId="{BB873E75-DB23-4694-8F15-043B6D993E97}">
      <dgm:prSet/>
      <dgm:spPr/>
      <dgm:t>
        <a:bodyPr/>
        <a:lstStyle/>
        <a:p>
          <a:endParaRPr lang="en-US"/>
        </a:p>
      </dgm:t>
    </dgm:pt>
    <dgm:pt modelId="{6FDB707B-A7DC-40A8-9FEC-FF992A30CB8D}" type="sibTrans" cxnId="{BB873E75-DB23-4694-8F15-043B6D993E97}">
      <dgm:prSet/>
      <dgm:spPr/>
      <dgm:t>
        <a:bodyPr/>
        <a:lstStyle/>
        <a:p>
          <a:endParaRPr lang="en-US"/>
        </a:p>
      </dgm:t>
    </dgm:pt>
    <dgm:pt modelId="{AAE8DF77-F935-4AC5-98D1-DE49B1CC536D}" type="pres">
      <dgm:prSet presAssocID="{2CD98BB0-BF4A-43CB-933C-6F50469F2BC0}" presName="vert0" presStyleCnt="0">
        <dgm:presLayoutVars>
          <dgm:dir/>
          <dgm:animOne val="branch"/>
          <dgm:animLvl val="lvl"/>
        </dgm:presLayoutVars>
      </dgm:prSet>
      <dgm:spPr/>
    </dgm:pt>
    <dgm:pt modelId="{95BD9E34-A660-4BF9-BB83-A698B26478D0}" type="pres">
      <dgm:prSet presAssocID="{196080A8-EC69-4D70-BCF6-B56A3FC5BE35}" presName="thickLine" presStyleLbl="alignNode1" presStyleIdx="0" presStyleCnt="3"/>
      <dgm:spPr/>
    </dgm:pt>
    <dgm:pt modelId="{9D629431-FDCB-4D14-B47E-2B919AD0E9ED}" type="pres">
      <dgm:prSet presAssocID="{196080A8-EC69-4D70-BCF6-B56A3FC5BE35}" presName="horz1" presStyleCnt="0"/>
      <dgm:spPr/>
    </dgm:pt>
    <dgm:pt modelId="{A7965FB0-B49A-4FD8-A005-3DFB97995626}" type="pres">
      <dgm:prSet presAssocID="{196080A8-EC69-4D70-BCF6-B56A3FC5BE35}" presName="tx1" presStyleLbl="revTx" presStyleIdx="0" presStyleCnt="3"/>
      <dgm:spPr/>
    </dgm:pt>
    <dgm:pt modelId="{C4C84627-E266-4F42-81D4-76083F1B901D}" type="pres">
      <dgm:prSet presAssocID="{196080A8-EC69-4D70-BCF6-B56A3FC5BE35}" presName="vert1" presStyleCnt="0"/>
      <dgm:spPr/>
    </dgm:pt>
    <dgm:pt modelId="{CD25AA37-D030-46DA-B3A4-2697492BD284}" type="pres">
      <dgm:prSet presAssocID="{0B775850-8E87-4620-949C-A2FA7149136C}" presName="thickLine" presStyleLbl="alignNode1" presStyleIdx="1" presStyleCnt="3"/>
      <dgm:spPr/>
    </dgm:pt>
    <dgm:pt modelId="{E690F7DC-384B-4BD1-9752-40C244014C9A}" type="pres">
      <dgm:prSet presAssocID="{0B775850-8E87-4620-949C-A2FA7149136C}" presName="horz1" presStyleCnt="0"/>
      <dgm:spPr/>
    </dgm:pt>
    <dgm:pt modelId="{8AFBF4E1-A245-40DE-982D-33C925D78B9F}" type="pres">
      <dgm:prSet presAssocID="{0B775850-8E87-4620-949C-A2FA7149136C}" presName="tx1" presStyleLbl="revTx" presStyleIdx="1" presStyleCnt="3"/>
      <dgm:spPr/>
    </dgm:pt>
    <dgm:pt modelId="{4C7DAB1F-9B17-461F-A42F-A5AB7162DA8C}" type="pres">
      <dgm:prSet presAssocID="{0B775850-8E87-4620-949C-A2FA7149136C}" presName="vert1" presStyleCnt="0"/>
      <dgm:spPr/>
    </dgm:pt>
    <dgm:pt modelId="{7D0D1D2A-E7E4-44E1-92E1-DEFAB5F188C2}" type="pres">
      <dgm:prSet presAssocID="{26CFC234-EADF-4E86-8487-421F195EB298}" presName="thickLine" presStyleLbl="alignNode1" presStyleIdx="2" presStyleCnt="3"/>
      <dgm:spPr/>
    </dgm:pt>
    <dgm:pt modelId="{2C0F216D-1170-43D4-9878-200F1E06374C}" type="pres">
      <dgm:prSet presAssocID="{26CFC234-EADF-4E86-8487-421F195EB298}" presName="horz1" presStyleCnt="0"/>
      <dgm:spPr/>
    </dgm:pt>
    <dgm:pt modelId="{AEC14754-0321-41E3-86FD-F66F9EED1D1F}" type="pres">
      <dgm:prSet presAssocID="{26CFC234-EADF-4E86-8487-421F195EB298}" presName="tx1" presStyleLbl="revTx" presStyleIdx="2" presStyleCnt="3"/>
      <dgm:spPr/>
    </dgm:pt>
    <dgm:pt modelId="{20E64B7E-8FC3-49D7-8F1F-72B50018BC0F}" type="pres">
      <dgm:prSet presAssocID="{26CFC234-EADF-4E86-8487-421F195EB298}" presName="vert1" presStyleCnt="0"/>
      <dgm:spPr/>
    </dgm:pt>
  </dgm:ptLst>
  <dgm:cxnLst>
    <dgm:cxn modelId="{EAFDC029-4847-4E5D-9474-C8B73A657F79}" type="presOf" srcId="{26CFC234-EADF-4E86-8487-421F195EB298}" destId="{AEC14754-0321-41E3-86FD-F66F9EED1D1F}" srcOrd="0" destOrd="0" presId="urn:microsoft.com/office/officeart/2008/layout/LinedList"/>
    <dgm:cxn modelId="{B7F88163-E98A-495A-A7F4-00C675DAAB6A}" srcId="{2CD98BB0-BF4A-43CB-933C-6F50469F2BC0}" destId="{0B775850-8E87-4620-949C-A2FA7149136C}" srcOrd="1" destOrd="0" parTransId="{D62A5B25-7252-43D9-B9D4-92F47F829025}" sibTransId="{57A02EDF-6DCB-4283-A662-150E9D2D5DA1}"/>
    <dgm:cxn modelId="{3862C245-212E-4041-A55F-1BEE5D092231}" srcId="{2CD98BB0-BF4A-43CB-933C-6F50469F2BC0}" destId="{196080A8-EC69-4D70-BCF6-B56A3FC5BE35}" srcOrd="0" destOrd="0" parTransId="{41BBD303-0393-46F3-848A-744B19FAF8E7}" sibTransId="{AA453212-6BD1-4489-827A-FD7CC2582AD7}"/>
    <dgm:cxn modelId="{650EDD68-A0B8-4414-88C7-CD20F68706A5}" type="presOf" srcId="{0B775850-8E87-4620-949C-A2FA7149136C}" destId="{8AFBF4E1-A245-40DE-982D-33C925D78B9F}" srcOrd="0" destOrd="0" presId="urn:microsoft.com/office/officeart/2008/layout/LinedList"/>
    <dgm:cxn modelId="{E363D949-FD22-469B-A412-B830AA6BB964}" type="presOf" srcId="{196080A8-EC69-4D70-BCF6-B56A3FC5BE35}" destId="{A7965FB0-B49A-4FD8-A005-3DFB97995626}" srcOrd="0" destOrd="0" presId="urn:microsoft.com/office/officeart/2008/layout/LinedList"/>
    <dgm:cxn modelId="{BB873E75-DB23-4694-8F15-043B6D993E97}" srcId="{2CD98BB0-BF4A-43CB-933C-6F50469F2BC0}" destId="{26CFC234-EADF-4E86-8487-421F195EB298}" srcOrd="2" destOrd="0" parTransId="{217C5F61-CC7B-44C9-9491-AAB0C07DEEBF}" sibTransId="{6FDB707B-A7DC-40A8-9FEC-FF992A30CB8D}"/>
    <dgm:cxn modelId="{44898A57-54FB-45AB-B680-54803861E844}" type="presOf" srcId="{2CD98BB0-BF4A-43CB-933C-6F50469F2BC0}" destId="{AAE8DF77-F935-4AC5-98D1-DE49B1CC536D}" srcOrd="0" destOrd="0" presId="urn:microsoft.com/office/officeart/2008/layout/LinedList"/>
    <dgm:cxn modelId="{7D0010FE-7F90-47E3-8838-196C630C758A}" type="presParOf" srcId="{AAE8DF77-F935-4AC5-98D1-DE49B1CC536D}" destId="{95BD9E34-A660-4BF9-BB83-A698B26478D0}" srcOrd="0" destOrd="0" presId="urn:microsoft.com/office/officeart/2008/layout/LinedList"/>
    <dgm:cxn modelId="{F70ED55A-9A44-429A-8075-FC12796410BE}" type="presParOf" srcId="{AAE8DF77-F935-4AC5-98D1-DE49B1CC536D}" destId="{9D629431-FDCB-4D14-B47E-2B919AD0E9ED}" srcOrd="1" destOrd="0" presId="urn:microsoft.com/office/officeart/2008/layout/LinedList"/>
    <dgm:cxn modelId="{EAA54EFF-CA23-4E5E-B3FE-D526D17199ED}" type="presParOf" srcId="{9D629431-FDCB-4D14-B47E-2B919AD0E9ED}" destId="{A7965FB0-B49A-4FD8-A005-3DFB97995626}" srcOrd="0" destOrd="0" presId="urn:microsoft.com/office/officeart/2008/layout/LinedList"/>
    <dgm:cxn modelId="{2FFE8BFD-05A7-43B1-B90B-D96BDDD14BC1}" type="presParOf" srcId="{9D629431-FDCB-4D14-B47E-2B919AD0E9ED}" destId="{C4C84627-E266-4F42-81D4-76083F1B901D}" srcOrd="1" destOrd="0" presId="urn:microsoft.com/office/officeart/2008/layout/LinedList"/>
    <dgm:cxn modelId="{D3538EE6-B235-485B-B7E6-4D7D6CCB25B9}" type="presParOf" srcId="{AAE8DF77-F935-4AC5-98D1-DE49B1CC536D}" destId="{CD25AA37-D030-46DA-B3A4-2697492BD284}" srcOrd="2" destOrd="0" presId="urn:microsoft.com/office/officeart/2008/layout/LinedList"/>
    <dgm:cxn modelId="{41312AFF-7570-4A52-A0B4-103D6D876647}" type="presParOf" srcId="{AAE8DF77-F935-4AC5-98D1-DE49B1CC536D}" destId="{E690F7DC-384B-4BD1-9752-40C244014C9A}" srcOrd="3" destOrd="0" presId="urn:microsoft.com/office/officeart/2008/layout/LinedList"/>
    <dgm:cxn modelId="{A648E6D1-1A53-4775-9F1A-2C9627201791}" type="presParOf" srcId="{E690F7DC-384B-4BD1-9752-40C244014C9A}" destId="{8AFBF4E1-A245-40DE-982D-33C925D78B9F}" srcOrd="0" destOrd="0" presId="urn:microsoft.com/office/officeart/2008/layout/LinedList"/>
    <dgm:cxn modelId="{E37FE085-A031-4DA0-8D5D-9A249F8656DC}" type="presParOf" srcId="{E690F7DC-384B-4BD1-9752-40C244014C9A}" destId="{4C7DAB1F-9B17-461F-A42F-A5AB7162DA8C}" srcOrd="1" destOrd="0" presId="urn:microsoft.com/office/officeart/2008/layout/LinedList"/>
    <dgm:cxn modelId="{68897ABB-4AE6-411D-BB24-BAB6F0960FBA}" type="presParOf" srcId="{AAE8DF77-F935-4AC5-98D1-DE49B1CC536D}" destId="{7D0D1D2A-E7E4-44E1-92E1-DEFAB5F188C2}" srcOrd="4" destOrd="0" presId="urn:microsoft.com/office/officeart/2008/layout/LinedList"/>
    <dgm:cxn modelId="{80C4CD60-BB62-46F3-A40F-5B1301C827B6}" type="presParOf" srcId="{AAE8DF77-F935-4AC5-98D1-DE49B1CC536D}" destId="{2C0F216D-1170-43D4-9878-200F1E06374C}" srcOrd="5" destOrd="0" presId="urn:microsoft.com/office/officeart/2008/layout/LinedList"/>
    <dgm:cxn modelId="{C7BEF399-1371-4289-BBD5-64D2AD1D51FB}" type="presParOf" srcId="{2C0F216D-1170-43D4-9878-200F1E06374C}" destId="{AEC14754-0321-41E3-86FD-F66F9EED1D1F}" srcOrd="0" destOrd="0" presId="urn:microsoft.com/office/officeart/2008/layout/LinedList"/>
    <dgm:cxn modelId="{59D4BE14-E499-4965-8746-39BA1F36887E}" type="presParOf" srcId="{2C0F216D-1170-43D4-9878-200F1E06374C}" destId="{20E64B7E-8FC3-49D7-8F1F-72B50018BC0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2EA57A3-D55E-493B-A633-D6E54A21037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ED673B9-18EE-436D-876E-9955097EFA22}">
      <dgm:prSet/>
      <dgm:spPr/>
      <dgm:t>
        <a:bodyPr/>
        <a:lstStyle/>
        <a:p>
          <a:r>
            <a:rPr lang="en-IN"/>
            <a:t>Taxonomy integration: Ensuring Level 7 compliance through mapping application features directly to the BCT Taxonomy v1 (Michie et al., 2013). </a:t>
          </a:r>
          <a:endParaRPr lang="en-US"/>
        </a:p>
      </dgm:t>
    </dgm:pt>
    <dgm:pt modelId="{AB28527D-885E-4BC0-94AE-ADA6386C8542}" type="parTrans" cxnId="{765E7B72-316C-4AD5-B48E-6BB44C02055B}">
      <dgm:prSet/>
      <dgm:spPr/>
      <dgm:t>
        <a:bodyPr/>
        <a:lstStyle/>
        <a:p>
          <a:endParaRPr lang="en-US"/>
        </a:p>
      </dgm:t>
    </dgm:pt>
    <dgm:pt modelId="{C0F5946D-A0E3-4BBF-9BAD-CE6F247A4CE2}" type="sibTrans" cxnId="{765E7B72-316C-4AD5-B48E-6BB44C02055B}">
      <dgm:prSet/>
      <dgm:spPr/>
      <dgm:t>
        <a:bodyPr/>
        <a:lstStyle/>
        <a:p>
          <a:endParaRPr lang="en-US"/>
        </a:p>
      </dgm:t>
    </dgm:pt>
    <dgm:pt modelId="{E22BDE13-903C-4628-B16B-A28D35C3B5FD}">
      <dgm:prSet/>
      <dgm:spPr/>
      <dgm:t>
        <a:bodyPr/>
        <a:lstStyle/>
        <a:p>
          <a:r>
            <a:rPr lang="en-IN"/>
            <a:t>BCT1.1 (Goal setting): Users specify the explicit boundaries for daily self-care and meditation routines. </a:t>
          </a:r>
          <a:endParaRPr lang="en-US"/>
        </a:p>
      </dgm:t>
    </dgm:pt>
    <dgm:pt modelId="{6B3BF1A1-D5D8-4811-AE91-251C60318D55}" type="parTrans" cxnId="{1B763CAE-632D-47CC-8F50-7206722B6A3A}">
      <dgm:prSet/>
      <dgm:spPr/>
      <dgm:t>
        <a:bodyPr/>
        <a:lstStyle/>
        <a:p>
          <a:endParaRPr lang="en-US"/>
        </a:p>
      </dgm:t>
    </dgm:pt>
    <dgm:pt modelId="{704DA34D-1D04-4631-A27E-401F7EEA2348}" type="sibTrans" cxnId="{1B763CAE-632D-47CC-8F50-7206722B6A3A}">
      <dgm:prSet/>
      <dgm:spPr/>
      <dgm:t>
        <a:bodyPr/>
        <a:lstStyle/>
        <a:p>
          <a:endParaRPr lang="en-US"/>
        </a:p>
      </dgm:t>
    </dgm:pt>
    <dgm:pt modelId="{BDD349CA-D715-4E04-B380-28D9DB2AB075}">
      <dgm:prSet/>
      <dgm:spPr/>
      <dgm:t>
        <a:bodyPr/>
        <a:lstStyle/>
        <a:p>
          <a:r>
            <a:rPr lang="en-IN"/>
            <a:t>BCT 2.3 (Self-monitoring of behaviour): Automated logging of mood fluctuations alongside academic workloads. </a:t>
          </a:r>
          <a:endParaRPr lang="en-US"/>
        </a:p>
      </dgm:t>
    </dgm:pt>
    <dgm:pt modelId="{69BA1D17-B116-4186-90F8-4F13ADF4F47B}" type="parTrans" cxnId="{EFEE360B-4B86-4275-8F1F-EE7AE5A66D07}">
      <dgm:prSet/>
      <dgm:spPr/>
      <dgm:t>
        <a:bodyPr/>
        <a:lstStyle/>
        <a:p>
          <a:endParaRPr lang="en-US"/>
        </a:p>
      </dgm:t>
    </dgm:pt>
    <dgm:pt modelId="{45836D1E-3ED7-4B20-8FE2-2E77C47FAD2A}" type="sibTrans" cxnId="{EFEE360B-4B86-4275-8F1F-EE7AE5A66D07}">
      <dgm:prSet/>
      <dgm:spPr/>
      <dgm:t>
        <a:bodyPr/>
        <a:lstStyle/>
        <a:p>
          <a:endParaRPr lang="en-US"/>
        </a:p>
      </dgm:t>
    </dgm:pt>
    <dgm:pt modelId="{31E4CF2B-7CBB-4D03-8E97-38B57A18BB58}">
      <dgm:prSet/>
      <dgm:spPr/>
      <dgm:t>
        <a:bodyPr/>
        <a:lstStyle/>
        <a:p>
          <a:r>
            <a:rPr lang="en-IN"/>
            <a:t>BCT 3.1 (Social support): In-app connection to anonymous peer-led psychological safety networks. </a:t>
          </a:r>
          <a:endParaRPr lang="en-US"/>
        </a:p>
      </dgm:t>
    </dgm:pt>
    <dgm:pt modelId="{FC0DF50C-2B86-4036-AB81-9A346BEF2DE3}" type="parTrans" cxnId="{13BEEF97-2E29-4CFF-BDFC-48C4EC4F699D}">
      <dgm:prSet/>
      <dgm:spPr/>
      <dgm:t>
        <a:bodyPr/>
        <a:lstStyle/>
        <a:p>
          <a:endParaRPr lang="en-US"/>
        </a:p>
      </dgm:t>
    </dgm:pt>
    <dgm:pt modelId="{6F9C7569-9D76-4703-BFF2-3CAECF09FC5A}" type="sibTrans" cxnId="{13BEEF97-2E29-4CFF-BDFC-48C4EC4F699D}">
      <dgm:prSet/>
      <dgm:spPr/>
      <dgm:t>
        <a:bodyPr/>
        <a:lstStyle/>
        <a:p>
          <a:endParaRPr lang="en-US"/>
        </a:p>
      </dgm:t>
    </dgm:pt>
    <dgm:pt modelId="{0557A48E-4C0C-4EA0-95BB-6253F97EA9ED}">
      <dgm:prSet/>
      <dgm:spPr/>
      <dgm:t>
        <a:bodyPr/>
        <a:lstStyle/>
        <a:p>
          <a:r>
            <a:rPr lang="en-IN"/>
            <a:t>BCT 7.1 (Prompts/cues): Behavioural reminders offered using the tailored push architecture. </a:t>
          </a:r>
          <a:endParaRPr lang="en-US"/>
        </a:p>
      </dgm:t>
    </dgm:pt>
    <dgm:pt modelId="{BA8E7A91-88D0-4770-B8B3-95C214D04C47}" type="parTrans" cxnId="{42C99349-85A7-49C0-A97A-EE7CF266AC1E}">
      <dgm:prSet/>
      <dgm:spPr/>
      <dgm:t>
        <a:bodyPr/>
        <a:lstStyle/>
        <a:p>
          <a:endParaRPr lang="en-US"/>
        </a:p>
      </dgm:t>
    </dgm:pt>
    <dgm:pt modelId="{CAC8EC6F-B8FC-4731-BDFD-066EACEE5F34}" type="sibTrans" cxnId="{42C99349-85A7-49C0-A97A-EE7CF266AC1E}">
      <dgm:prSet/>
      <dgm:spPr/>
      <dgm:t>
        <a:bodyPr/>
        <a:lstStyle/>
        <a:p>
          <a:endParaRPr lang="en-US"/>
        </a:p>
      </dgm:t>
    </dgm:pt>
    <dgm:pt modelId="{DF022F45-01A0-4D5D-8B8B-EB864D1913B6}" type="pres">
      <dgm:prSet presAssocID="{F2EA57A3-D55E-493B-A633-D6E54A21037B}" presName="root" presStyleCnt="0">
        <dgm:presLayoutVars>
          <dgm:dir/>
          <dgm:resizeHandles val="exact"/>
        </dgm:presLayoutVars>
      </dgm:prSet>
      <dgm:spPr/>
    </dgm:pt>
    <dgm:pt modelId="{296F5A15-8AEE-4CA7-B397-DED165C3B6A6}" type="pres">
      <dgm:prSet presAssocID="{CED673B9-18EE-436D-876E-9955097EFA22}" presName="compNode" presStyleCnt="0"/>
      <dgm:spPr/>
    </dgm:pt>
    <dgm:pt modelId="{C201058B-198D-4F48-96A0-AF2B9539B114}" type="pres">
      <dgm:prSet presAssocID="{CED673B9-18EE-436D-876E-9955097EFA22}" presName="bgRect" presStyleLbl="bgShp" presStyleIdx="0" presStyleCnt="5"/>
      <dgm:spPr/>
    </dgm:pt>
    <dgm:pt modelId="{60DAED1B-3B56-4536-9A70-8B57D0D3A659}" type="pres">
      <dgm:prSet presAssocID="{CED673B9-18EE-436D-876E-9955097EFA2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34D4A9D6-E21D-45E1-85C2-53EA7E7A8C0F}" type="pres">
      <dgm:prSet presAssocID="{CED673B9-18EE-436D-876E-9955097EFA22}" presName="spaceRect" presStyleCnt="0"/>
      <dgm:spPr/>
    </dgm:pt>
    <dgm:pt modelId="{07067ACC-1396-4476-B074-9CF8C6DD98D3}" type="pres">
      <dgm:prSet presAssocID="{CED673B9-18EE-436D-876E-9955097EFA22}" presName="parTx" presStyleLbl="revTx" presStyleIdx="0" presStyleCnt="5">
        <dgm:presLayoutVars>
          <dgm:chMax val="0"/>
          <dgm:chPref val="0"/>
        </dgm:presLayoutVars>
      </dgm:prSet>
      <dgm:spPr/>
    </dgm:pt>
    <dgm:pt modelId="{29D46380-13BC-4E65-A3FE-D642E9A02F3B}" type="pres">
      <dgm:prSet presAssocID="{C0F5946D-A0E3-4BBF-9BAD-CE6F247A4CE2}" presName="sibTrans" presStyleCnt="0"/>
      <dgm:spPr/>
    </dgm:pt>
    <dgm:pt modelId="{82B2242A-3A8F-489C-9C70-18C6422E504B}" type="pres">
      <dgm:prSet presAssocID="{E22BDE13-903C-4628-B16B-A28D35C3B5FD}" presName="compNode" presStyleCnt="0"/>
      <dgm:spPr/>
    </dgm:pt>
    <dgm:pt modelId="{676E7796-755F-468C-8F51-E3E37B7685D5}" type="pres">
      <dgm:prSet presAssocID="{E22BDE13-903C-4628-B16B-A28D35C3B5FD}" presName="bgRect" presStyleLbl="bgShp" presStyleIdx="1" presStyleCnt="5"/>
      <dgm:spPr/>
    </dgm:pt>
    <dgm:pt modelId="{F710FB8B-7A8B-43DC-B7B5-51E79CA3BB5C}" type="pres">
      <dgm:prSet presAssocID="{E22BDE13-903C-4628-B16B-A28D35C3B5F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7467620B-175E-4D56-84E1-8050ECEF83D1}" type="pres">
      <dgm:prSet presAssocID="{E22BDE13-903C-4628-B16B-A28D35C3B5FD}" presName="spaceRect" presStyleCnt="0"/>
      <dgm:spPr/>
    </dgm:pt>
    <dgm:pt modelId="{4A92F349-ACFC-4E5B-BC68-FB3248371477}" type="pres">
      <dgm:prSet presAssocID="{E22BDE13-903C-4628-B16B-A28D35C3B5FD}" presName="parTx" presStyleLbl="revTx" presStyleIdx="1" presStyleCnt="5">
        <dgm:presLayoutVars>
          <dgm:chMax val="0"/>
          <dgm:chPref val="0"/>
        </dgm:presLayoutVars>
      </dgm:prSet>
      <dgm:spPr/>
    </dgm:pt>
    <dgm:pt modelId="{9CBC64B8-047D-4AFE-92C5-60E01E1DFFCD}" type="pres">
      <dgm:prSet presAssocID="{704DA34D-1D04-4631-A27E-401F7EEA2348}" presName="sibTrans" presStyleCnt="0"/>
      <dgm:spPr/>
    </dgm:pt>
    <dgm:pt modelId="{F3E6B428-2C91-4A94-8A79-146381BBD73F}" type="pres">
      <dgm:prSet presAssocID="{BDD349CA-D715-4E04-B380-28D9DB2AB075}" presName="compNode" presStyleCnt="0"/>
      <dgm:spPr/>
    </dgm:pt>
    <dgm:pt modelId="{D3BAFC48-ED09-4D2B-92D7-203A6F3122F3}" type="pres">
      <dgm:prSet presAssocID="{BDD349CA-D715-4E04-B380-28D9DB2AB075}" presName="bgRect" presStyleLbl="bgShp" presStyleIdx="2" presStyleCnt="5"/>
      <dgm:spPr/>
    </dgm:pt>
    <dgm:pt modelId="{0387F1DA-F023-42F3-BC44-381B7A0A1E26}" type="pres">
      <dgm:prSet presAssocID="{BDD349CA-D715-4E04-B380-28D9DB2AB07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No Smoking"/>
        </a:ext>
      </dgm:extLst>
    </dgm:pt>
    <dgm:pt modelId="{AA8DCE3B-BA9F-4B5D-A9CF-5E1C416A0336}" type="pres">
      <dgm:prSet presAssocID="{BDD349CA-D715-4E04-B380-28D9DB2AB075}" presName="spaceRect" presStyleCnt="0"/>
      <dgm:spPr/>
    </dgm:pt>
    <dgm:pt modelId="{D987C4F2-FC3B-4251-8D13-8E7C6EE41F49}" type="pres">
      <dgm:prSet presAssocID="{BDD349CA-D715-4E04-B380-28D9DB2AB075}" presName="parTx" presStyleLbl="revTx" presStyleIdx="2" presStyleCnt="5">
        <dgm:presLayoutVars>
          <dgm:chMax val="0"/>
          <dgm:chPref val="0"/>
        </dgm:presLayoutVars>
      </dgm:prSet>
      <dgm:spPr/>
    </dgm:pt>
    <dgm:pt modelId="{D8E49678-BB35-42EE-83FB-6F5E17A4CB90}" type="pres">
      <dgm:prSet presAssocID="{45836D1E-3ED7-4B20-8FE2-2E77C47FAD2A}" presName="sibTrans" presStyleCnt="0"/>
      <dgm:spPr/>
    </dgm:pt>
    <dgm:pt modelId="{C98817FC-EF90-4617-ABB1-CDDD1581F8DA}" type="pres">
      <dgm:prSet presAssocID="{31E4CF2B-7CBB-4D03-8E97-38B57A18BB58}" presName="compNode" presStyleCnt="0"/>
      <dgm:spPr/>
    </dgm:pt>
    <dgm:pt modelId="{C7609C3F-3E39-4BFB-8BF4-77A6C8D0404D}" type="pres">
      <dgm:prSet presAssocID="{31E4CF2B-7CBB-4D03-8E97-38B57A18BB58}" presName="bgRect" presStyleLbl="bgShp" presStyleIdx="3" presStyleCnt="5"/>
      <dgm:spPr/>
    </dgm:pt>
    <dgm:pt modelId="{DF701041-1790-40E1-9DC5-C6DB58E75F16}" type="pres">
      <dgm:prSet presAssocID="{31E4CF2B-7CBB-4D03-8E97-38B57A18BB58}"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594ED70E-1922-445E-BD8E-7080F935E4CC}" type="pres">
      <dgm:prSet presAssocID="{31E4CF2B-7CBB-4D03-8E97-38B57A18BB58}" presName="spaceRect" presStyleCnt="0"/>
      <dgm:spPr/>
    </dgm:pt>
    <dgm:pt modelId="{DC89128A-9CD4-4EB0-AFE6-E611523D94D1}" type="pres">
      <dgm:prSet presAssocID="{31E4CF2B-7CBB-4D03-8E97-38B57A18BB58}" presName="parTx" presStyleLbl="revTx" presStyleIdx="3" presStyleCnt="5">
        <dgm:presLayoutVars>
          <dgm:chMax val="0"/>
          <dgm:chPref val="0"/>
        </dgm:presLayoutVars>
      </dgm:prSet>
      <dgm:spPr/>
    </dgm:pt>
    <dgm:pt modelId="{41F4ED64-9519-4E40-BA23-8604ED1B7D1B}" type="pres">
      <dgm:prSet presAssocID="{6F9C7569-9D76-4703-BFF2-3CAECF09FC5A}" presName="sibTrans" presStyleCnt="0"/>
      <dgm:spPr/>
    </dgm:pt>
    <dgm:pt modelId="{DF39362D-9D61-42C1-B61C-39A2D7E2AB32}" type="pres">
      <dgm:prSet presAssocID="{0557A48E-4C0C-4EA0-95BB-6253F97EA9ED}" presName="compNode" presStyleCnt="0"/>
      <dgm:spPr/>
    </dgm:pt>
    <dgm:pt modelId="{4702F540-B52C-49B3-9A6D-D7BC8082AB6E}" type="pres">
      <dgm:prSet presAssocID="{0557A48E-4C0C-4EA0-95BB-6253F97EA9ED}" presName="bgRect" presStyleLbl="bgShp" presStyleIdx="4" presStyleCnt="5"/>
      <dgm:spPr/>
    </dgm:pt>
    <dgm:pt modelId="{9F3E954C-B5F7-42B5-83FC-86D06BBC6D2D}" type="pres">
      <dgm:prSet presAssocID="{0557A48E-4C0C-4EA0-95BB-6253F97EA9E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ell"/>
        </a:ext>
      </dgm:extLst>
    </dgm:pt>
    <dgm:pt modelId="{07113228-F474-4CC4-B6C4-19D2246C02F4}" type="pres">
      <dgm:prSet presAssocID="{0557A48E-4C0C-4EA0-95BB-6253F97EA9ED}" presName="spaceRect" presStyleCnt="0"/>
      <dgm:spPr/>
    </dgm:pt>
    <dgm:pt modelId="{6C53ED63-CB6E-4C48-BF89-FBDC47746D7E}" type="pres">
      <dgm:prSet presAssocID="{0557A48E-4C0C-4EA0-95BB-6253F97EA9ED}" presName="parTx" presStyleLbl="revTx" presStyleIdx="4" presStyleCnt="5">
        <dgm:presLayoutVars>
          <dgm:chMax val="0"/>
          <dgm:chPref val="0"/>
        </dgm:presLayoutVars>
      </dgm:prSet>
      <dgm:spPr/>
    </dgm:pt>
  </dgm:ptLst>
  <dgm:cxnLst>
    <dgm:cxn modelId="{4AA7C808-3ABD-403A-B158-DE441E65EB8D}" type="presOf" srcId="{F2EA57A3-D55E-493B-A633-D6E54A21037B}" destId="{DF022F45-01A0-4D5D-8B8B-EB864D1913B6}" srcOrd="0" destOrd="0" presId="urn:microsoft.com/office/officeart/2018/2/layout/IconVerticalSolidList"/>
    <dgm:cxn modelId="{EFEE360B-4B86-4275-8F1F-EE7AE5A66D07}" srcId="{F2EA57A3-D55E-493B-A633-D6E54A21037B}" destId="{BDD349CA-D715-4E04-B380-28D9DB2AB075}" srcOrd="2" destOrd="0" parTransId="{69BA1D17-B116-4186-90F8-4F13ADF4F47B}" sibTransId="{45836D1E-3ED7-4B20-8FE2-2E77C47FAD2A}"/>
    <dgm:cxn modelId="{1CEE6135-2EFD-4655-B557-E23DBA24CFA8}" type="presOf" srcId="{BDD349CA-D715-4E04-B380-28D9DB2AB075}" destId="{D987C4F2-FC3B-4251-8D13-8E7C6EE41F49}" srcOrd="0" destOrd="0" presId="urn:microsoft.com/office/officeart/2018/2/layout/IconVerticalSolidList"/>
    <dgm:cxn modelId="{42C99349-85A7-49C0-A97A-EE7CF266AC1E}" srcId="{F2EA57A3-D55E-493B-A633-D6E54A21037B}" destId="{0557A48E-4C0C-4EA0-95BB-6253F97EA9ED}" srcOrd="4" destOrd="0" parTransId="{BA8E7A91-88D0-4770-B8B3-95C214D04C47}" sibTransId="{CAC8EC6F-B8FC-4731-BDFD-066EACEE5F34}"/>
    <dgm:cxn modelId="{765E7B72-316C-4AD5-B48E-6BB44C02055B}" srcId="{F2EA57A3-D55E-493B-A633-D6E54A21037B}" destId="{CED673B9-18EE-436D-876E-9955097EFA22}" srcOrd="0" destOrd="0" parTransId="{AB28527D-885E-4BC0-94AE-ADA6386C8542}" sibTransId="{C0F5946D-A0E3-4BBF-9BAD-CE6F247A4CE2}"/>
    <dgm:cxn modelId="{62FE8E78-2749-4C1C-9962-FDD7B33DC0CF}" type="presOf" srcId="{CED673B9-18EE-436D-876E-9955097EFA22}" destId="{07067ACC-1396-4476-B074-9CF8C6DD98D3}" srcOrd="0" destOrd="0" presId="urn:microsoft.com/office/officeart/2018/2/layout/IconVerticalSolidList"/>
    <dgm:cxn modelId="{95EF6888-87E6-4312-BBD3-9E1FF87C0FFB}" type="presOf" srcId="{31E4CF2B-7CBB-4D03-8E97-38B57A18BB58}" destId="{DC89128A-9CD4-4EB0-AFE6-E611523D94D1}" srcOrd="0" destOrd="0" presId="urn:microsoft.com/office/officeart/2018/2/layout/IconVerticalSolidList"/>
    <dgm:cxn modelId="{13BEEF97-2E29-4CFF-BDFC-48C4EC4F699D}" srcId="{F2EA57A3-D55E-493B-A633-D6E54A21037B}" destId="{31E4CF2B-7CBB-4D03-8E97-38B57A18BB58}" srcOrd="3" destOrd="0" parTransId="{FC0DF50C-2B86-4036-AB81-9A346BEF2DE3}" sibTransId="{6F9C7569-9D76-4703-BFF2-3CAECF09FC5A}"/>
    <dgm:cxn modelId="{1B763CAE-632D-47CC-8F50-7206722B6A3A}" srcId="{F2EA57A3-D55E-493B-A633-D6E54A21037B}" destId="{E22BDE13-903C-4628-B16B-A28D35C3B5FD}" srcOrd="1" destOrd="0" parTransId="{6B3BF1A1-D5D8-4811-AE91-251C60318D55}" sibTransId="{704DA34D-1D04-4631-A27E-401F7EEA2348}"/>
    <dgm:cxn modelId="{E2F583DE-03E5-49B3-907A-53207BD791D6}" type="presOf" srcId="{0557A48E-4C0C-4EA0-95BB-6253F97EA9ED}" destId="{6C53ED63-CB6E-4C48-BF89-FBDC47746D7E}" srcOrd="0" destOrd="0" presId="urn:microsoft.com/office/officeart/2018/2/layout/IconVerticalSolidList"/>
    <dgm:cxn modelId="{5B6B75FC-FDC0-41C0-8B2A-22D68A1E84A8}" type="presOf" srcId="{E22BDE13-903C-4628-B16B-A28D35C3B5FD}" destId="{4A92F349-ACFC-4E5B-BC68-FB3248371477}" srcOrd="0" destOrd="0" presId="urn:microsoft.com/office/officeart/2018/2/layout/IconVerticalSolidList"/>
    <dgm:cxn modelId="{1547D667-0790-4346-912B-B73CD9BD8959}" type="presParOf" srcId="{DF022F45-01A0-4D5D-8B8B-EB864D1913B6}" destId="{296F5A15-8AEE-4CA7-B397-DED165C3B6A6}" srcOrd="0" destOrd="0" presId="urn:microsoft.com/office/officeart/2018/2/layout/IconVerticalSolidList"/>
    <dgm:cxn modelId="{28519BDE-26EA-4587-8BE0-6BD7CF5DC072}" type="presParOf" srcId="{296F5A15-8AEE-4CA7-B397-DED165C3B6A6}" destId="{C201058B-198D-4F48-96A0-AF2B9539B114}" srcOrd="0" destOrd="0" presId="urn:microsoft.com/office/officeart/2018/2/layout/IconVerticalSolidList"/>
    <dgm:cxn modelId="{238B2428-E12B-4A4A-9584-35E79E8C7028}" type="presParOf" srcId="{296F5A15-8AEE-4CA7-B397-DED165C3B6A6}" destId="{60DAED1B-3B56-4536-9A70-8B57D0D3A659}" srcOrd="1" destOrd="0" presId="urn:microsoft.com/office/officeart/2018/2/layout/IconVerticalSolidList"/>
    <dgm:cxn modelId="{B8A0E1BE-11B9-4DB1-AD51-0ADA94FDCFC4}" type="presParOf" srcId="{296F5A15-8AEE-4CA7-B397-DED165C3B6A6}" destId="{34D4A9D6-E21D-45E1-85C2-53EA7E7A8C0F}" srcOrd="2" destOrd="0" presId="urn:microsoft.com/office/officeart/2018/2/layout/IconVerticalSolidList"/>
    <dgm:cxn modelId="{DE798192-A2E8-40BC-BA97-DFE37A914D2C}" type="presParOf" srcId="{296F5A15-8AEE-4CA7-B397-DED165C3B6A6}" destId="{07067ACC-1396-4476-B074-9CF8C6DD98D3}" srcOrd="3" destOrd="0" presId="urn:microsoft.com/office/officeart/2018/2/layout/IconVerticalSolidList"/>
    <dgm:cxn modelId="{A41AE47E-6D68-43F8-BD42-297FBA2FB1A6}" type="presParOf" srcId="{DF022F45-01A0-4D5D-8B8B-EB864D1913B6}" destId="{29D46380-13BC-4E65-A3FE-D642E9A02F3B}" srcOrd="1" destOrd="0" presId="urn:microsoft.com/office/officeart/2018/2/layout/IconVerticalSolidList"/>
    <dgm:cxn modelId="{7EDCB839-E7D4-46AF-8276-330AEF13E9A7}" type="presParOf" srcId="{DF022F45-01A0-4D5D-8B8B-EB864D1913B6}" destId="{82B2242A-3A8F-489C-9C70-18C6422E504B}" srcOrd="2" destOrd="0" presId="urn:microsoft.com/office/officeart/2018/2/layout/IconVerticalSolidList"/>
    <dgm:cxn modelId="{8C86E1A4-6D10-4C0A-BC73-E4B5FB59B480}" type="presParOf" srcId="{82B2242A-3A8F-489C-9C70-18C6422E504B}" destId="{676E7796-755F-468C-8F51-E3E37B7685D5}" srcOrd="0" destOrd="0" presId="urn:microsoft.com/office/officeart/2018/2/layout/IconVerticalSolidList"/>
    <dgm:cxn modelId="{D7EA9F3F-3289-4E7D-9C2B-9D64E821E09E}" type="presParOf" srcId="{82B2242A-3A8F-489C-9C70-18C6422E504B}" destId="{F710FB8B-7A8B-43DC-B7B5-51E79CA3BB5C}" srcOrd="1" destOrd="0" presId="urn:microsoft.com/office/officeart/2018/2/layout/IconVerticalSolidList"/>
    <dgm:cxn modelId="{BCDD9C05-79C5-40B6-889B-9C79BCDD9F2A}" type="presParOf" srcId="{82B2242A-3A8F-489C-9C70-18C6422E504B}" destId="{7467620B-175E-4D56-84E1-8050ECEF83D1}" srcOrd="2" destOrd="0" presId="urn:microsoft.com/office/officeart/2018/2/layout/IconVerticalSolidList"/>
    <dgm:cxn modelId="{5F1B2120-DE52-411A-B5E6-2A2060472982}" type="presParOf" srcId="{82B2242A-3A8F-489C-9C70-18C6422E504B}" destId="{4A92F349-ACFC-4E5B-BC68-FB3248371477}" srcOrd="3" destOrd="0" presId="urn:microsoft.com/office/officeart/2018/2/layout/IconVerticalSolidList"/>
    <dgm:cxn modelId="{358E8138-8A3F-4464-A2AA-1805A5C74C29}" type="presParOf" srcId="{DF022F45-01A0-4D5D-8B8B-EB864D1913B6}" destId="{9CBC64B8-047D-4AFE-92C5-60E01E1DFFCD}" srcOrd="3" destOrd="0" presId="urn:microsoft.com/office/officeart/2018/2/layout/IconVerticalSolidList"/>
    <dgm:cxn modelId="{DCD13B2B-E732-40FA-A992-D9214AB57BF9}" type="presParOf" srcId="{DF022F45-01A0-4D5D-8B8B-EB864D1913B6}" destId="{F3E6B428-2C91-4A94-8A79-146381BBD73F}" srcOrd="4" destOrd="0" presId="urn:microsoft.com/office/officeart/2018/2/layout/IconVerticalSolidList"/>
    <dgm:cxn modelId="{B2077908-F3DA-4038-AA15-0FAEDF5BF2B2}" type="presParOf" srcId="{F3E6B428-2C91-4A94-8A79-146381BBD73F}" destId="{D3BAFC48-ED09-4D2B-92D7-203A6F3122F3}" srcOrd="0" destOrd="0" presId="urn:microsoft.com/office/officeart/2018/2/layout/IconVerticalSolidList"/>
    <dgm:cxn modelId="{0F707EA2-365B-406A-AB3C-E8B441A0E36E}" type="presParOf" srcId="{F3E6B428-2C91-4A94-8A79-146381BBD73F}" destId="{0387F1DA-F023-42F3-BC44-381B7A0A1E26}" srcOrd="1" destOrd="0" presId="urn:microsoft.com/office/officeart/2018/2/layout/IconVerticalSolidList"/>
    <dgm:cxn modelId="{9DC9E8B0-938C-44E9-A34D-1F2EEBAA0EFF}" type="presParOf" srcId="{F3E6B428-2C91-4A94-8A79-146381BBD73F}" destId="{AA8DCE3B-BA9F-4B5D-A9CF-5E1C416A0336}" srcOrd="2" destOrd="0" presId="urn:microsoft.com/office/officeart/2018/2/layout/IconVerticalSolidList"/>
    <dgm:cxn modelId="{FB551C6B-6E07-4CD8-B781-336D2D10EFCE}" type="presParOf" srcId="{F3E6B428-2C91-4A94-8A79-146381BBD73F}" destId="{D987C4F2-FC3B-4251-8D13-8E7C6EE41F49}" srcOrd="3" destOrd="0" presId="urn:microsoft.com/office/officeart/2018/2/layout/IconVerticalSolidList"/>
    <dgm:cxn modelId="{BCCA03C3-9B5D-454D-BA64-BE7A470D1054}" type="presParOf" srcId="{DF022F45-01A0-4D5D-8B8B-EB864D1913B6}" destId="{D8E49678-BB35-42EE-83FB-6F5E17A4CB90}" srcOrd="5" destOrd="0" presId="urn:microsoft.com/office/officeart/2018/2/layout/IconVerticalSolidList"/>
    <dgm:cxn modelId="{660A6F03-C5B1-487C-A18E-CF60E14AE414}" type="presParOf" srcId="{DF022F45-01A0-4D5D-8B8B-EB864D1913B6}" destId="{C98817FC-EF90-4617-ABB1-CDDD1581F8DA}" srcOrd="6" destOrd="0" presId="urn:microsoft.com/office/officeart/2018/2/layout/IconVerticalSolidList"/>
    <dgm:cxn modelId="{B68A8E88-7B92-4BD6-8958-F7D2E251EA9F}" type="presParOf" srcId="{C98817FC-EF90-4617-ABB1-CDDD1581F8DA}" destId="{C7609C3F-3E39-4BFB-8BF4-77A6C8D0404D}" srcOrd="0" destOrd="0" presId="urn:microsoft.com/office/officeart/2018/2/layout/IconVerticalSolidList"/>
    <dgm:cxn modelId="{862BA43D-5A4E-4B5E-A4B1-1B7E85152714}" type="presParOf" srcId="{C98817FC-EF90-4617-ABB1-CDDD1581F8DA}" destId="{DF701041-1790-40E1-9DC5-C6DB58E75F16}" srcOrd="1" destOrd="0" presId="urn:microsoft.com/office/officeart/2018/2/layout/IconVerticalSolidList"/>
    <dgm:cxn modelId="{D7D787B9-86AB-49D4-A6B8-A16F71586672}" type="presParOf" srcId="{C98817FC-EF90-4617-ABB1-CDDD1581F8DA}" destId="{594ED70E-1922-445E-BD8E-7080F935E4CC}" srcOrd="2" destOrd="0" presId="urn:microsoft.com/office/officeart/2018/2/layout/IconVerticalSolidList"/>
    <dgm:cxn modelId="{85E729E4-0C30-40DF-987E-FDAEBB3F14E3}" type="presParOf" srcId="{C98817FC-EF90-4617-ABB1-CDDD1581F8DA}" destId="{DC89128A-9CD4-4EB0-AFE6-E611523D94D1}" srcOrd="3" destOrd="0" presId="urn:microsoft.com/office/officeart/2018/2/layout/IconVerticalSolidList"/>
    <dgm:cxn modelId="{E9F29A4B-4AA9-43DE-8149-814449E65FF5}" type="presParOf" srcId="{DF022F45-01A0-4D5D-8B8B-EB864D1913B6}" destId="{41F4ED64-9519-4E40-BA23-8604ED1B7D1B}" srcOrd="7" destOrd="0" presId="urn:microsoft.com/office/officeart/2018/2/layout/IconVerticalSolidList"/>
    <dgm:cxn modelId="{D97E21AB-B61D-406F-83FA-0F8991B7E721}" type="presParOf" srcId="{DF022F45-01A0-4D5D-8B8B-EB864D1913B6}" destId="{DF39362D-9D61-42C1-B61C-39A2D7E2AB32}" srcOrd="8" destOrd="0" presId="urn:microsoft.com/office/officeart/2018/2/layout/IconVerticalSolidList"/>
    <dgm:cxn modelId="{B8723486-A632-41C2-8300-4B6F6E4138AA}" type="presParOf" srcId="{DF39362D-9D61-42C1-B61C-39A2D7E2AB32}" destId="{4702F540-B52C-49B3-9A6D-D7BC8082AB6E}" srcOrd="0" destOrd="0" presId="urn:microsoft.com/office/officeart/2018/2/layout/IconVerticalSolidList"/>
    <dgm:cxn modelId="{EC8740B0-95A4-4610-BE9D-D7550C65C1DA}" type="presParOf" srcId="{DF39362D-9D61-42C1-B61C-39A2D7E2AB32}" destId="{9F3E954C-B5F7-42B5-83FC-86D06BBC6D2D}" srcOrd="1" destOrd="0" presId="urn:microsoft.com/office/officeart/2018/2/layout/IconVerticalSolidList"/>
    <dgm:cxn modelId="{071D7101-0273-4076-A3A0-C00BB3A2588A}" type="presParOf" srcId="{DF39362D-9D61-42C1-B61C-39A2D7E2AB32}" destId="{07113228-F474-4CC4-B6C4-19D2246C02F4}" srcOrd="2" destOrd="0" presId="urn:microsoft.com/office/officeart/2018/2/layout/IconVerticalSolidList"/>
    <dgm:cxn modelId="{103F3055-D7CE-42EE-9071-00A9699AA97C}" type="presParOf" srcId="{DF39362D-9D61-42C1-B61C-39A2D7E2AB32}" destId="{6C53ED63-CB6E-4C48-BF89-FBDC47746D7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7044FB2-4EDB-48CE-9DB6-EAB7F33CA720}" type="doc">
      <dgm:prSet loTypeId="urn:microsoft.com/office/officeart/2008/layout/LinedList" loCatId="list" qsTypeId="urn:microsoft.com/office/officeart/2005/8/quickstyle/3d1" qsCatId="3D" csTypeId="urn:microsoft.com/office/officeart/2005/8/colors/colorful2" csCatId="colorful"/>
      <dgm:spPr/>
      <dgm:t>
        <a:bodyPr/>
        <a:lstStyle/>
        <a:p>
          <a:endParaRPr lang="en-US"/>
        </a:p>
      </dgm:t>
    </dgm:pt>
    <dgm:pt modelId="{7674474A-4E30-44D7-AF59-CE206B90A622}">
      <dgm:prSet custT="1"/>
      <dgm:spPr/>
      <dgm:t>
        <a:bodyPr/>
        <a:lstStyle/>
        <a:p>
          <a:pPr algn="just">
            <a:lnSpc>
              <a:spcPct val="150000"/>
            </a:lnSpc>
          </a:pPr>
          <a:r>
            <a:rPr lang="en-IN" sz="1800" dirty="0"/>
            <a:t>The system isolation challenge: Digital tools and technologies generally fail when they operate apart from the Current care networks. </a:t>
          </a:r>
          <a:endParaRPr lang="en-US" sz="1800" dirty="0"/>
        </a:p>
      </dgm:t>
    </dgm:pt>
    <dgm:pt modelId="{5965D5F1-B3E5-4C21-AB43-8B07EA34A860}" type="parTrans" cxnId="{D062BB83-5FBF-453D-A479-86363B57A78A}">
      <dgm:prSet/>
      <dgm:spPr/>
      <dgm:t>
        <a:bodyPr/>
        <a:lstStyle/>
        <a:p>
          <a:endParaRPr lang="en-US"/>
        </a:p>
      </dgm:t>
    </dgm:pt>
    <dgm:pt modelId="{3A28A018-3FDF-4EAC-AC61-2E6380EB4A0F}" type="sibTrans" cxnId="{D062BB83-5FBF-453D-A479-86363B57A78A}">
      <dgm:prSet/>
      <dgm:spPr/>
      <dgm:t>
        <a:bodyPr/>
        <a:lstStyle/>
        <a:p>
          <a:endParaRPr lang="en-US"/>
        </a:p>
      </dgm:t>
    </dgm:pt>
    <dgm:pt modelId="{C12A07B7-CA90-4F02-91BC-4B483BF289F0}">
      <dgm:prSet custT="1"/>
      <dgm:spPr/>
      <dgm:t>
        <a:bodyPr/>
        <a:lstStyle/>
        <a:p>
          <a:pPr algn="just">
            <a:lnSpc>
              <a:spcPct val="150000"/>
            </a:lnSpc>
          </a:pPr>
          <a:r>
            <a:rPr lang="en-IN" sz="1800" dirty="0"/>
            <a:t>The technical challenge: Linking the contemporary mHealth application interface to the old, fragmented university database networks. </a:t>
          </a:r>
          <a:endParaRPr lang="en-US" sz="1800" dirty="0"/>
        </a:p>
      </dgm:t>
    </dgm:pt>
    <dgm:pt modelId="{F4B7B773-EC59-4EB6-99FE-86B2F2B06743}" type="parTrans" cxnId="{452AA1EA-3ACB-4428-8E23-A5E3E540D4FF}">
      <dgm:prSet/>
      <dgm:spPr/>
      <dgm:t>
        <a:bodyPr/>
        <a:lstStyle/>
        <a:p>
          <a:endParaRPr lang="en-US"/>
        </a:p>
      </dgm:t>
    </dgm:pt>
    <dgm:pt modelId="{FEDBE31B-3430-4A57-AD4D-3457787B1E90}" type="sibTrans" cxnId="{452AA1EA-3ACB-4428-8E23-A5E3E540D4FF}">
      <dgm:prSet/>
      <dgm:spPr/>
      <dgm:t>
        <a:bodyPr/>
        <a:lstStyle/>
        <a:p>
          <a:endParaRPr lang="en-US"/>
        </a:p>
      </dgm:t>
    </dgm:pt>
    <dgm:pt modelId="{C67EDDDC-C6E9-4C90-8C1F-D1A5F5D8D987}">
      <dgm:prSet custT="1"/>
      <dgm:spPr/>
      <dgm:t>
        <a:bodyPr/>
        <a:lstStyle/>
        <a:p>
          <a:pPr algn="just">
            <a:lnSpc>
              <a:spcPct val="150000"/>
            </a:lnSpc>
          </a:pPr>
          <a:r>
            <a:rPr lang="en-IN" sz="1800" dirty="0"/>
            <a:t>Risk vector: Broken or delayed transmission of data, in which the student logs an acute panic state but the campus counselling centre’s backend fails to receive the alerts (Baraka et al., 2024). </a:t>
          </a:r>
          <a:endParaRPr lang="en-US" sz="1800" dirty="0"/>
        </a:p>
      </dgm:t>
    </dgm:pt>
    <dgm:pt modelId="{E2FB79B9-036D-4B6B-8BC5-D5D1E55F3835}" type="parTrans" cxnId="{DFCD2A9B-1F42-4E22-9BDF-64E87FB97055}">
      <dgm:prSet/>
      <dgm:spPr/>
      <dgm:t>
        <a:bodyPr/>
        <a:lstStyle/>
        <a:p>
          <a:endParaRPr lang="en-US"/>
        </a:p>
      </dgm:t>
    </dgm:pt>
    <dgm:pt modelId="{9D04FAC8-46D0-4A90-997B-07A3F35557F1}" type="sibTrans" cxnId="{DFCD2A9B-1F42-4E22-9BDF-64E87FB97055}">
      <dgm:prSet/>
      <dgm:spPr/>
      <dgm:t>
        <a:bodyPr/>
        <a:lstStyle/>
        <a:p>
          <a:endParaRPr lang="en-US"/>
        </a:p>
      </dgm:t>
    </dgm:pt>
    <dgm:pt modelId="{4E657B91-4D17-41FB-960C-8B43202E5355}">
      <dgm:prSet custT="1"/>
      <dgm:spPr/>
      <dgm:t>
        <a:bodyPr/>
        <a:lstStyle/>
        <a:p>
          <a:pPr algn="just">
            <a:lnSpc>
              <a:spcPct val="150000"/>
            </a:lnSpc>
          </a:pPr>
          <a:r>
            <a:rPr lang="en-IN" sz="1800" dirty="0"/>
            <a:t>Medication strategy: Creation of a dedicated, standardised API layer developed to work alongside existing institutional medical record systems.</a:t>
          </a:r>
          <a:endParaRPr lang="en-US" sz="1800" dirty="0"/>
        </a:p>
      </dgm:t>
    </dgm:pt>
    <dgm:pt modelId="{721DB10E-7906-4CCD-9669-D50D793F24A5}" type="parTrans" cxnId="{D64DBA77-D554-4455-9421-281D96791027}">
      <dgm:prSet/>
      <dgm:spPr/>
      <dgm:t>
        <a:bodyPr/>
        <a:lstStyle/>
        <a:p>
          <a:endParaRPr lang="en-US"/>
        </a:p>
      </dgm:t>
    </dgm:pt>
    <dgm:pt modelId="{32122014-C5B3-48E2-B6B4-D1805CC7B652}" type="sibTrans" cxnId="{D64DBA77-D554-4455-9421-281D96791027}">
      <dgm:prSet/>
      <dgm:spPr/>
      <dgm:t>
        <a:bodyPr/>
        <a:lstStyle/>
        <a:p>
          <a:endParaRPr lang="en-US"/>
        </a:p>
      </dgm:t>
    </dgm:pt>
    <dgm:pt modelId="{562CF7BD-4156-48D7-9808-F98567A97D44}" type="pres">
      <dgm:prSet presAssocID="{E7044FB2-4EDB-48CE-9DB6-EAB7F33CA720}" presName="vert0" presStyleCnt="0">
        <dgm:presLayoutVars>
          <dgm:dir/>
          <dgm:animOne val="branch"/>
          <dgm:animLvl val="lvl"/>
        </dgm:presLayoutVars>
      </dgm:prSet>
      <dgm:spPr/>
    </dgm:pt>
    <dgm:pt modelId="{EECA90F9-CA9C-4822-B319-469234A06733}" type="pres">
      <dgm:prSet presAssocID="{7674474A-4E30-44D7-AF59-CE206B90A622}" presName="thickLine" presStyleLbl="alignNode1" presStyleIdx="0" presStyleCnt="4"/>
      <dgm:spPr/>
    </dgm:pt>
    <dgm:pt modelId="{EEB1D9A0-E7C1-41B4-AC39-C06F8B0C530E}" type="pres">
      <dgm:prSet presAssocID="{7674474A-4E30-44D7-AF59-CE206B90A622}" presName="horz1" presStyleCnt="0"/>
      <dgm:spPr/>
    </dgm:pt>
    <dgm:pt modelId="{718644E4-91FF-4976-BE51-C15F031158A1}" type="pres">
      <dgm:prSet presAssocID="{7674474A-4E30-44D7-AF59-CE206B90A622}" presName="tx1" presStyleLbl="revTx" presStyleIdx="0" presStyleCnt="4"/>
      <dgm:spPr/>
    </dgm:pt>
    <dgm:pt modelId="{A11B5524-F76A-4A5B-BFFE-B4A27FBBC97B}" type="pres">
      <dgm:prSet presAssocID="{7674474A-4E30-44D7-AF59-CE206B90A622}" presName="vert1" presStyleCnt="0"/>
      <dgm:spPr/>
    </dgm:pt>
    <dgm:pt modelId="{D33D29C9-5115-4C65-A03E-6407E77BA5CC}" type="pres">
      <dgm:prSet presAssocID="{C12A07B7-CA90-4F02-91BC-4B483BF289F0}" presName="thickLine" presStyleLbl="alignNode1" presStyleIdx="1" presStyleCnt="4"/>
      <dgm:spPr/>
    </dgm:pt>
    <dgm:pt modelId="{562A1E42-F3B1-416B-868C-6E69CB50C3C4}" type="pres">
      <dgm:prSet presAssocID="{C12A07B7-CA90-4F02-91BC-4B483BF289F0}" presName="horz1" presStyleCnt="0"/>
      <dgm:spPr/>
    </dgm:pt>
    <dgm:pt modelId="{358B493B-D3F9-42F6-A164-143A02CE832E}" type="pres">
      <dgm:prSet presAssocID="{C12A07B7-CA90-4F02-91BC-4B483BF289F0}" presName="tx1" presStyleLbl="revTx" presStyleIdx="1" presStyleCnt="4"/>
      <dgm:spPr/>
    </dgm:pt>
    <dgm:pt modelId="{BC1DD70D-BD13-4BB8-B238-01BF71A8F99C}" type="pres">
      <dgm:prSet presAssocID="{C12A07B7-CA90-4F02-91BC-4B483BF289F0}" presName="vert1" presStyleCnt="0"/>
      <dgm:spPr/>
    </dgm:pt>
    <dgm:pt modelId="{8B17DBA0-F103-4AC7-BDBA-06BCACC9DB3F}" type="pres">
      <dgm:prSet presAssocID="{C67EDDDC-C6E9-4C90-8C1F-D1A5F5D8D987}" presName="thickLine" presStyleLbl="alignNode1" presStyleIdx="2" presStyleCnt="4"/>
      <dgm:spPr/>
    </dgm:pt>
    <dgm:pt modelId="{0324BA47-3AE2-498F-97A0-A9230FABAFEE}" type="pres">
      <dgm:prSet presAssocID="{C67EDDDC-C6E9-4C90-8C1F-D1A5F5D8D987}" presName="horz1" presStyleCnt="0"/>
      <dgm:spPr/>
    </dgm:pt>
    <dgm:pt modelId="{354F5B3B-FF98-41BF-B55A-8CDDA849E4F1}" type="pres">
      <dgm:prSet presAssocID="{C67EDDDC-C6E9-4C90-8C1F-D1A5F5D8D987}" presName="tx1" presStyleLbl="revTx" presStyleIdx="2" presStyleCnt="4"/>
      <dgm:spPr/>
    </dgm:pt>
    <dgm:pt modelId="{2FF32BAF-655B-4311-AC40-6CA7F2737FBF}" type="pres">
      <dgm:prSet presAssocID="{C67EDDDC-C6E9-4C90-8C1F-D1A5F5D8D987}" presName="vert1" presStyleCnt="0"/>
      <dgm:spPr/>
    </dgm:pt>
    <dgm:pt modelId="{43A96E19-583F-4486-A680-9C71F67ED04F}" type="pres">
      <dgm:prSet presAssocID="{4E657B91-4D17-41FB-960C-8B43202E5355}" presName="thickLine" presStyleLbl="alignNode1" presStyleIdx="3" presStyleCnt="4"/>
      <dgm:spPr/>
    </dgm:pt>
    <dgm:pt modelId="{503F5D9B-A264-44A7-A79C-8051E79314AC}" type="pres">
      <dgm:prSet presAssocID="{4E657B91-4D17-41FB-960C-8B43202E5355}" presName="horz1" presStyleCnt="0"/>
      <dgm:spPr/>
    </dgm:pt>
    <dgm:pt modelId="{C6E7E283-C069-4D01-9041-EF8489906260}" type="pres">
      <dgm:prSet presAssocID="{4E657B91-4D17-41FB-960C-8B43202E5355}" presName="tx1" presStyleLbl="revTx" presStyleIdx="3" presStyleCnt="4"/>
      <dgm:spPr/>
    </dgm:pt>
    <dgm:pt modelId="{F3241608-9939-481C-8296-2B6C3DFA769F}" type="pres">
      <dgm:prSet presAssocID="{4E657B91-4D17-41FB-960C-8B43202E5355}" presName="vert1" presStyleCnt="0"/>
      <dgm:spPr/>
    </dgm:pt>
  </dgm:ptLst>
  <dgm:cxnLst>
    <dgm:cxn modelId="{F49F1B24-9BB5-4811-B71A-5E2E939BFFEF}" type="presOf" srcId="{C12A07B7-CA90-4F02-91BC-4B483BF289F0}" destId="{358B493B-D3F9-42F6-A164-143A02CE832E}" srcOrd="0" destOrd="0" presId="urn:microsoft.com/office/officeart/2008/layout/LinedList"/>
    <dgm:cxn modelId="{6DD14327-2441-486E-8B05-68C8CE73E819}" type="presOf" srcId="{7674474A-4E30-44D7-AF59-CE206B90A622}" destId="{718644E4-91FF-4976-BE51-C15F031158A1}" srcOrd="0" destOrd="0" presId="urn:microsoft.com/office/officeart/2008/layout/LinedList"/>
    <dgm:cxn modelId="{7171096F-DB35-4F86-9F57-82EE9425C570}" type="presOf" srcId="{C67EDDDC-C6E9-4C90-8C1F-D1A5F5D8D987}" destId="{354F5B3B-FF98-41BF-B55A-8CDDA849E4F1}" srcOrd="0" destOrd="0" presId="urn:microsoft.com/office/officeart/2008/layout/LinedList"/>
    <dgm:cxn modelId="{D64DBA77-D554-4455-9421-281D96791027}" srcId="{E7044FB2-4EDB-48CE-9DB6-EAB7F33CA720}" destId="{4E657B91-4D17-41FB-960C-8B43202E5355}" srcOrd="3" destOrd="0" parTransId="{721DB10E-7906-4CCD-9669-D50D793F24A5}" sibTransId="{32122014-C5B3-48E2-B6B4-D1805CC7B652}"/>
    <dgm:cxn modelId="{D062BB83-5FBF-453D-A479-86363B57A78A}" srcId="{E7044FB2-4EDB-48CE-9DB6-EAB7F33CA720}" destId="{7674474A-4E30-44D7-AF59-CE206B90A622}" srcOrd="0" destOrd="0" parTransId="{5965D5F1-B3E5-4C21-AB43-8B07EA34A860}" sibTransId="{3A28A018-3FDF-4EAC-AC61-2E6380EB4A0F}"/>
    <dgm:cxn modelId="{DFCD2A9B-1F42-4E22-9BDF-64E87FB97055}" srcId="{E7044FB2-4EDB-48CE-9DB6-EAB7F33CA720}" destId="{C67EDDDC-C6E9-4C90-8C1F-D1A5F5D8D987}" srcOrd="2" destOrd="0" parTransId="{E2FB79B9-036D-4B6B-8BC5-D5D1E55F3835}" sibTransId="{9D04FAC8-46D0-4A90-997B-07A3F35557F1}"/>
    <dgm:cxn modelId="{452AA1EA-3ACB-4428-8E23-A5E3E540D4FF}" srcId="{E7044FB2-4EDB-48CE-9DB6-EAB7F33CA720}" destId="{C12A07B7-CA90-4F02-91BC-4B483BF289F0}" srcOrd="1" destOrd="0" parTransId="{F4B7B773-EC59-4EB6-99FE-86B2F2B06743}" sibTransId="{FEDBE31B-3430-4A57-AD4D-3457787B1E90}"/>
    <dgm:cxn modelId="{325310ED-1D8F-4D6C-ADF3-385C17B3B2AA}" type="presOf" srcId="{E7044FB2-4EDB-48CE-9DB6-EAB7F33CA720}" destId="{562CF7BD-4156-48D7-9808-F98567A97D44}" srcOrd="0" destOrd="0" presId="urn:microsoft.com/office/officeart/2008/layout/LinedList"/>
    <dgm:cxn modelId="{114C56F8-B923-49E1-8354-39EB553D6077}" type="presOf" srcId="{4E657B91-4D17-41FB-960C-8B43202E5355}" destId="{C6E7E283-C069-4D01-9041-EF8489906260}" srcOrd="0" destOrd="0" presId="urn:microsoft.com/office/officeart/2008/layout/LinedList"/>
    <dgm:cxn modelId="{FAFD0C1A-99F9-4176-ABFE-0B3C8E860698}" type="presParOf" srcId="{562CF7BD-4156-48D7-9808-F98567A97D44}" destId="{EECA90F9-CA9C-4822-B319-469234A06733}" srcOrd="0" destOrd="0" presId="urn:microsoft.com/office/officeart/2008/layout/LinedList"/>
    <dgm:cxn modelId="{453BF4B6-0745-46A1-A2BA-E7677704E1EA}" type="presParOf" srcId="{562CF7BD-4156-48D7-9808-F98567A97D44}" destId="{EEB1D9A0-E7C1-41B4-AC39-C06F8B0C530E}" srcOrd="1" destOrd="0" presId="urn:microsoft.com/office/officeart/2008/layout/LinedList"/>
    <dgm:cxn modelId="{59213D46-7B2D-4EC6-9394-75E49E960332}" type="presParOf" srcId="{EEB1D9A0-E7C1-41B4-AC39-C06F8B0C530E}" destId="{718644E4-91FF-4976-BE51-C15F031158A1}" srcOrd="0" destOrd="0" presId="urn:microsoft.com/office/officeart/2008/layout/LinedList"/>
    <dgm:cxn modelId="{FB6DF0D6-C992-4905-A575-76463CC1D0F0}" type="presParOf" srcId="{EEB1D9A0-E7C1-41B4-AC39-C06F8B0C530E}" destId="{A11B5524-F76A-4A5B-BFFE-B4A27FBBC97B}" srcOrd="1" destOrd="0" presId="urn:microsoft.com/office/officeart/2008/layout/LinedList"/>
    <dgm:cxn modelId="{9980B0C8-2C81-4784-B3A2-B8A21C6B2CAB}" type="presParOf" srcId="{562CF7BD-4156-48D7-9808-F98567A97D44}" destId="{D33D29C9-5115-4C65-A03E-6407E77BA5CC}" srcOrd="2" destOrd="0" presId="urn:microsoft.com/office/officeart/2008/layout/LinedList"/>
    <dgm:cxn modelId="{D99D8AB4-8695-45FC-81C0-B1DBDF34BD12}" type="presParOf" srcId="{562CF7BD-4156-48D7-9808-F98567A97D44}" destId="{562A1E42-F3B1-416B-868C-6E69CB50C3C4}" srcOrd="3" destOrd="0" presId="urn:microsoft.com/office/officeart/2008/layout/LinedList"/>
    <dgm:cxn modelId="{FBE30F57-5A18-4BF9-87F9-2672DD14C079}" type="presParOf" srcId="{562A1E42-F3B1-416B-868C-6E69CB50C3C4}" destId="{358B493B-D3F9-42F6-A164-143A02CE832E}" srcOrd="0" destOrd="0" presId="urn:microsoft.com/office/officeart/2008/layout/LinedList"/>
    <dgm:cxn modelId="{CC6C0EB3-519C-4AFA-B13F-075B0579067D}" type="presParOf" srcId="{562A1E42-F3B1-416B-868C-6E69CB50C3C4}" destId="{BC1DD70D-BD13-4BB8-B238-01BF71A8F99C}" srcOrd="1" destOrd="0" presId="urn:microsoft.com/office/officeart/2008/layout/LinedList"/>
    <dgm:cxn modelId="{606779EA-D4EB-4BB7-BABA-99D636BC7996}" type="presParOf" srcId="{562CF7BD-4156-48D7-9808-F98567A97D44}" destId="{8B17DBA0-F103-4AC7-BDBA-06BCACC9DB3F}" srcOrd="4" destOrd="0" presId="urn:microsoft.com/office/officeart/2008/layout/LinedList"/>
    <dgm:cxn modelId="{7D653E07-64F5-437C-8BBD-3EC629D3B1EA}" type="presParOf" srcId="{562CF7BD-4156-48D7-9808-F98567A97D44}" destId="{0324BA47-3AE2-498F-97A0-A9230FABAFEE}" srcOrd="5" destOrd="0" presId="urn:microsoft.com/office/officeart/2008/layout/LinedList"/>
    <dgm:cxn modelId="{0B8DCEEF-9E60-498F-B659-721B59BF58FD}" type="presParOf" srcId="{0324BA47-3AE2-498F-97A0-A9230FABAFEE}" destId="{354F5B3B-FF98-41BF-B55A-8CDDA849E4F1}" srcOrd="0" destOrd="0" presId="urn:microsoft.com/office/officeart/2008/layout/LinedList"/>
    <dgm:cxn modelId="{AB684046-9640-49EC-A356-A9B59E91D94A}" type="presParOf" srcId="{0324BA47-3AE2-498F-97A0-A9230FABAFEE}" destId="{2FF32BAF-655B-4311-AC40-6CA7F2737FBF}" srcOrd="1" destOrd="0" presId="urn:microsoft.com/office/officeart/2008/layout/LinedList"/>
    <dgm:cxn modelId="{1D3113B5-3B09-4B7D-9169-1D90A53F7704}" type="presParOf" srcId="{562CF7BD-4156-48D7-9808-F98567A97D44}" destId="{43A96E19-583F-4486-A680-9C71F67ED04F}" srcOrd="6" destOrd="0" presId="urn:microsoft.com/office/officeart/2008/layout/LinedList"/>
    <dgm:cxn modelId="{0216BD39-B703-4B44-94DA-DA1F2E566B04}" type="presParOf" srcId="{562CF7BD-4156-48D7-9808-F98567A97D44}" destId="{503F5D9B-A264-44A7-A79C-8051E79314AC}" srcOrd="7" destOrd="0" presId="urn:microsoft.com/office/officeart/2008/layout/LinedList"/>
    <dgm:cxn modelId="{E900F75C-F801-46BB-A530-7884ED62195D}" type="presParOf" srcId="{503F5D9B-A264-44A7-A79C-8051E79314AC}" destId="{C6E7E283-C069-4D01-9041-EF8489906260}" srcOrd="0" destOrd="0" presId="urn:microsoft.com/office/officeart/2008/layout/LinedList"/>
    <dgm:cxn modelId="{A4CAD481-B9F5-4D0A-BB0A-BC6E206E9569}" type="presParOf" srcId="{503F5D9B-A264-44A7-A79C-8051E79314AC}" destId="{F3241608-9939-481C-8296-2B6C3DFA769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30D2338-B936-4F88-A6E6-7634A97B32B9}" type="doc">
      <dgm:prSet loTypeId="urn:microsoft.com/office/officeart/2008/layout/LinedList" loCatId="list" qsTypeId="urn:microsoft.com/office/officeart/2005/8/quickstyle/3d1" qsCatId="3D" csTypeId="urn:microsoft.com/office/officeart/2005/8/colors/accent1_2" csCatId="accent1"/>
      <dgm:spPr/>
      <dgm:t>
        <a:bodyPr/>
        <a:lstStyle/>
        <a:p>
          <a:endParaRPr lang="en-US"/>
        </a:p>
      </dgm:t>
    </dgm:pt>
    <dgm:pt modelId="{75276EEE-64FC-4241-AE0A-C62F627F2BF5}">
      <dgm:prSet custT="1"/>
      <dgm:spPr/>
      <dgm:t>
        <a:bodyPr/>
        <a:lstStyle/>
        <a:p>
          <a:pPr algn="just">
            <a:lnSpc>
              <a:spcPct val="150000"/>
            </a:lnSpc>
          </a:pPr>
          <a:r>
            <a:rPr lang="en-IN" sz="1800" dirty="0"/>
            <a:t>Preserving public care capacity: Management of mild cases locally within the application leaves the physical NHS primary care beds open for the high-risk psychiatric patients (Musgrove et al., 2024).  </a:t>
          </a:r>
          <a:endParaRPr lang="en-US" sz="1800" dirty="0"/>
        </a:p>
      </dgm:t>
    </dgm:pt>
    <dgm:pt modelId="{052B5B6E-2BC3-41B8-B24D-40611ED64657}" type="parTrans" cxnId="{CB0B057F-182C-4818-BCDA-5D219D46FFE5}">
      <dgm:prSet/>
      <dgm:spPr/>
      <dgm:t>
        <a:bodyPr/>
        <a:lstStyle/>
        <a:p>
          <a:endParaRPr lang="en-US"/>
        </a:p>
      </dgm:t>
    </dgm:pt>
    <dgm:pt modelId="{FAAE5679-0AC5-4BC4-AE3D-410A555D1EEA}" type="sibTrans" cxnId="{CB0B057F-182C-4818-BCDA-5D219D46FFE5}">
      <dgm:prSet/>
      <dgm:spPr/>
      <dgm:t>
        <a:bodyPr/>
        <a:lstStyle/>
        <a:p>
          <a:endParaRPr lang="en-US"/>
        </a:p>
      </dgm:t>
    </dgm:pt>
    <dgm:pt modelId="{0001EC20-1C71-474B-9092-C30D4D975D19}">
      <dgm:prSet custT="1"/>
      <dgm:spPr/>
      <dgm:t>
        <a:bodyPr/>
        <a:lstStyle/>
        <a:p>
          <a:pPr algn="just">
            <a:lnSpc>
              <a:spcPct val="150000"/>
            </a:lnSpc>
          </a:pPr>
          <a:r>
            <a:rPr lang="en-IN" sz="1800" dirty="0"/>
            <a:t>National care strategy alignment: Assists the NHS Long Term Plan by extending the digital self-management tools in the regional communities. </a:t>
          </a:r>
          <a:endParaRPr lang="en-US" sz="1800" dirty="0"/>
        </a:p>
      </dgm:t>
    </dgm:pt>
    <dgm:pt modelId="{82BA5316-A92E-49F6-AE33-1D8EC93457A8}" type="parTrans" cxnId="{E5D7CB07-0536-4AA6-8A33-89E6FDE9F20F}">
      <dgm:prSet/>
      <dgm:spPr/>
      <dgm:t>
        <a:bodyPr/>
        <a:lstStyle/>
        <a:p>
          <a:endParaRPr lang="en-US"/>
        </a:p>
      </dgm:t>
    </dgm:pt>
    <dgm:pt modelId="{E997FA9D-839D-4AC2-B4E2-84525D1A45BB}" type="sibTrans" cxnId="{E5D7CB07-0536-4AA6-8A33-89E6FDE9F20F}">
      <dgm:prSet/>
      <dgm:spPr/>
      <dgm:t>
        <a:bodyPr/>
        <a:lstStyle/>
        <a:p>
          <a:endParaRPr lang="en-US"/>
        </a:p>
      </dgm:t>
    </dgm:pt>
    <dgm:pt modelId="{D1EA75E6-9C8F-4DC9-AAD8-514573931B47}">
      <dgm:prSet custT="1"/>
      <dgm:spPr/>
      <dgm:t>
        <a:bodyPr/>
        <a:lstStyle/>
        <a:p>
          <a:pPr algn="just">
            <a:lnSpc>
              <a:spcPct val="150000"/>
            </a:lnSpc>
          </a:pPr>
          <a:r>
            <a:rPr lang="en-IN" sz="1800" dirty="0"/>
            <a:t>Data-informed public health: Combining anonymous user data offers local health authorities real-time insights into student population health trends.</a:t>
          </a:r>
          <a:endParaRPr lang="en-US" sz="1800" dirty="0"/>
        </a:p>
      </dgm:t>
    </dgm:pt>
    <dgm:pt modelId="{83F25498-7FBD-49E4-AC1D-518D66306934}" type="parTrans" cxnId="{E2816370-0AC4-400D-A0C2-100496A8CA22}">
      <dgm:prSet/>
      <dgm:spPr/>
      <dgm:t>
        <a:bodyPr/>
        <a:lstStyle/>
        <a:p>
          <a:endParaRPr lang="en-US"/>
        </a:p>
      </dgm:t>
    </dgm:pt>
    <dgm:pt modelId="{E0131EC3-839C-4B8E-8B25-E9098BAD8181}" type="sibTrans" cxnId="{E2816370-0AC4-400D-A0C2-100496A8CA22}">
      <dgm:prSet/>
      <dgm:spPr/>
      <dgm:t>
        <a:bodyPr/>
        <a:lstStyle/>
        <a:p>
          <a:endParaRPr lang="en-US"/>
        </a:p>
      </dgm:t>
    </dgm:pt>
    <dgm:pt modelId="{225D504E-6DEC-45F1-B0E0-2AAB402294A7}" type="pres">
      <dgm:prSet presAssocID="{930D2338-B936-4F88-A6E6-7634A97B32B9}" presName="vert0" presStyleCnt="0">
        <dgm:presLayoutVars>
          <dgm:dir/>
          <dgm:animOne val="branch"/>
          <dgm:animLvl val="lvl"/>
        </dgm:presLayoutVars>
      </dgm:prSet>
      <dgm:spPr/>
    </dgm:pt>
    <dgm:pt modelId="{5CBBA067-117C-495A-8B72-AFD874D10E8B}" type="pres">
      <dgm:prSet presAssocID="{75276EEE-64FC-4241-AE0A-C62F627F2BF5}" presName="thickLine" presStyleLbl="alignNode1" presStyleIdx="0" presStyleCnt="3"/>
      <dgm:spPr/>
    </dgm:pt>
    <dgm:pt modelId="{20A5E25F-1B2F-4A6C-946C-C5AF9312F0D9}" type="pres">
      <dgm:prSet presAssocID="{75276EEE-64FC-4241-AE0A-C62F627F2BF5}" presName="horz1" presStyleCnt="0"/>
      <dgm:spPr/>
    </dgm:pt>
    <dgm:pt modelId="{34252A24-6A2C-4DA1-B7FC-C1A860561982}" type="pres">
      <dgm:prSet presAssocID="{75276EEE-64FC-4241-AE0A-C62F627F2BF5}" presName="tx1" presStyleLbl="revTx" presStyleIdx="0" presStyleCnt="3"/>
      <dgm:spPr/>
    </dgm:pt>
    <dgm:pt modelId="{1C35B091-12D2-4725-B4C1-A77E6C5391BE}" type="pres">
      <dgm:prSet presAssocID="{75276EEE-64FC-4241-AE0A-C62F627F2BF5}" presName="vert1" presStyleCnt="0"/>
      <dgm:spPr/>
    </dgm:pt>
    <dgm:pt modelId="{6DDB3502-6667-4B0C-A6B7-FF872F25E4E6}" type="pres">
      <dgm:prSet presAssocID="{0001EC20-1C71-474B-9092-C30D4D975D19}" presName="thickLine" presStyleLbl="alignNode1" presStyleIdx="1" presStyleCnt="3"/>
      <dgm:spPr/>
    </dgm:pt>
    <dgm:pt modelId="{63F967B4-622A-4980-8908-B491CBB4D247}" type="pres">
      <dgm:prSet presAssocID="{0001EC20-1C71-474B-9092-C30D4D975D19}" presName="horz1" presStyleCnt="0"/>
      <dgm:spPr/>
    </dgm:pt>
    <dgm:pt modelId="{06C4F980-EFD6-49A4-B0D6-11257358946E}" type="pres">
      <dgm:prSet presAssocID="{0001EC20-1C71-474B-9092-C30D4D975D19}" presName="tx1" presStyleLbl="revTx" presStyleIdx="1" presStyleCnt="3"/>
      <dgm:spPr/>
    </dgm:pt>
    <dgm:pt modelId="{406765D7-D7B0-4EC7-943D-EE74E13F70AB}" type="pres">
      <dgm:prSet presAssocID="{0001EC20-1C71-474B-9092-C30D4D975D19}" presName="vert1" presStyleCnt="0"/>
      <dgm:spPr/>
    </dgm:pt>
    <dgm:pt modelId="{006C2CC5-1107-4691-9E64-4243726125C2}" type="pres">
      <dgm:prSet presAssocID="{D1EA75E6-9C8F-4DC9-AAD8-514573931B47}" presName="thickLine" presStyleLbl="alignNode1" presStyleIdx="2" presStyleCnt="3"/>
      <dgm:spPr/>
    </dgm:pt>
    <dgm:pt modelId="{106FF588-0800-4848-A558-EAD82E35F709}" type="pres">
      <dgm:prSet presAssocID="{D1EA75E6-9C8F-4DC9-AAD8-514573931B47}" presName="horz1" presStyleCnt="0"/>
      <dgm:spPr/>
    </dgm:pt>
    <dgm:pt modelId="{ABC7B3DA-30C4-4048-BC1D-EE25C8E02679}" type="pres">
      <dgm:prSet presAssocID="{D1EA75E6-9C8F-4DC9-AAD8-514573931B47}" presName="tx1" presStyleLbl="revTx" presStyleIdx="2" presStyleCnt="3"/>
      <dgm:spPr/>
    </dgm:pt>
    <dgm:pt modelId="{1C4089C2-F506-4458-9B6F-BCDA18381CD1}" type="pres">
      <dgm:prSet presAssocID="{D1EA75E6-9C8F-4DC9-AAD8-514573931B47}" presName="vert1" presStyleCnt="0"/>
      <dgm:spPr/>
    </dgm:pt>
  </dgm:ptLst>
  <dgm:cxnLst>
    <dgm:cxn modelId="{E5D7CB07-0536-4AA6-8A33-89E6FDE9F20F}" srcId="{930D2338-B936-4F88-A6E6-7634A97B32B9}" destId="{0001EC20-1C71-474B-9092-C30D4D975D19}" srcOrd="1" destOrd="0" parTransId="{82BA5316-A92E-49F6-AE33-1D8EC93457A8}" sibTransId="{E997FA9D-839D-4AC2-B4E2-84525D1A45BB}"/>
    <dgm:cxn modelId="{9AE1436B-9DE6-4FE0-BCC4-0B4252AEA94A}" type="presOf" srcId="{75276EEE-64FC-4241-AE0A-C62F627F2BF5}" destId="{34252A24-6A2C-4DA1-B7FC-C1A860561982}" srcOrd="0" destOrd="0" presId="urn:microsoft.com/office/officeart/2008/layout/LinedList"/>
    <dgm:cxn modelId="{E2816370-0AC4-400D-A0C2-100496A8CA22}" srcId="{930D2338-B936-4F88-A6E6-7634A97B32B9}" destId="{D1EA75E6-9C8F-4DC9-AAD8-514573931B47}" srcOrd="2" destOrd="0" parTransId="{83F25498-7FBD-49E4-AC1D-518D66306934}" sibTransId="{E0131EC3-839C-4B8E-8B25-E9098BAD8181}"/>
    <dgm:cxn modelId="{97F4AB75-802E-40C9-983A-354DA838C5A1}" type="presOf" srcId="{930D2338-B936-4F88-A6E6-7634A97B32B9}" destId="{225D504E-6DEC-45F1-B0E0-2AAB402294A7}" srcOrd="0" destOrd="0" presId="urn:microsoft.com/office/officeart/2008/layout/LinedList"/>
    <dgm:cxn modelId="{CB0B057F-182C-4818-BCDA-5D219D46FFE5}" srcId="{930D2338-B936-4F88-A6E6-7634A97B32B9}" destId="{75276EEE-64FC-4241-AE0A-C62F627F2BF5}" srcOrd="0" destOrd="0" parTransId="{052B5B6E-2BC3-41B8-B24D-40611ED64657}" sibTransId="{FAAE5679-0AC5-4BC4-AE3D-410A555D1EEA}"/>
    <dgm:cxn modelId="{B52409E2-5F21-4B5B-9D03-9B42DD33F3C9}" type="presOf" srcId="{0001EC20-1C71-474B-9092-C30D4D975D19}" destId="{06C4F980-EFD6-49A4-B0D6-11257358946E}" srcOrd="0" destOrd="0" presId="urn:microsoft.com/office/officeart/2008/layout/LinedList"/>
    <dgm:cxn modelId="{06DF5FED-E303-453C-A9C7-1FD5A5E42EFD}" type="presOf" srcId="{D1EA75E6-9C8F-4DC9-AAD8-514573931B47}" destId="{ABC7B3DA-30C4-4048-BC1D-EE25C8E02679}" srcOrd="0" destOrd="0" presId="urn:microsoft.com/office/officeart/2008/layout/LinedList"/>
    <dgm:cxn modelId="{C3451939-CE13-496A-A33B-C6209A1C895C}" type="presParOf" srcId="{225D504E-6DEC-45F1-B0E0-2AAB402294A7}" destId="{5CBBA067-117C-495A-8B72-AFD874D10E8B}" srcOrd="0" destOrd="0" presId="urn:microsoft.com/office/officeart/2008/layout/LinedList"/>
    <dgm:cxn modelId="{AC6F3A36-507E-4DC9-A8F4-32CB899B1C6E}" type="presParOf" srcId="{225D504E-6DEC-45F1-B0E0-2AAB402294A7}" destId="{20A5E25F-1B2F-4A6C-946C-C5AF9312F0D9}" srcOrd="1" destOrd="0" presId="urn:microsoft.com/office/officeart/2008/layout/LinedList"/>
    <dgm:cxn modelId="{BCB80394-9BA5-4432-905C-DBD3BDEE3E51}" type="presParOf" srcId="{20A5E25F-1B2F-4A6C-946C-C5AF9312F0D9}" destId="{34252A24-6A2C-4DA1-B7FC-C1A860561982}" srcOrd="0" destOrd="0" presId="urn:microsoft.com/office/officeart/2008/layout/LinedList"/>
    <dgm:cxn modelId="{6072C028-DE00-4A48-995C-A72158AE2C4C}" type="presParOf" srcId="{20A5E25F-1B2F-4A6C-946C-C5AF9312F0D9}" destId="{1C35B091-12D2-4725-B4C1-A77E6C5391BE}" srcOrd="1" destOrd="0" presId="urn:microsoft.com/office/officeart/2008/layout/LinedList"/>
    <dgm:cxn modelId="{96DC2920-FA51-4A4C-BA1C-A311DCB3FEAB}" type="presParOf" srcId="{225D504E-6DEC-45F1-B0E0-2AAB402294A7}" destId="{6DDB3502-6667-4B0C-A6B7-FF872F25E4E6}" srcOrd="2" destOrd="0" presId="urn:microsoft.com/office/officeart/2008/layout/LinedList"/>
    <dgm:cxn modelId="{7DE4F4E0-F6BD-4BAD-B38D-EFC9DD32AB59}" type="presParOf" srcId="{225D504E-6DEC-45F1-B0E0-2AAB402294A7}" destId="{63F967B4-622A-4980-8908-B491CBB4D247}" srcOrd="3" destOrd="0" presId="urn:microsoft.com/office/officeart/2008/layout/LinedList"/>
    <dgm:cxn modelId="{26E39002-94CD-48C7-B2E2-0D8C435185E8}" type="presParOf" srcId="{63F967B4-622A-4980-8908-B491CBB4D247}" destId="{06C4F980-EFD6-49A4-B0D6-11257358946E}" srcOrd="0" destOrd="0" presId="urn:microsoft.com/office/officeart/2008/layout/LinedList"/>
    <dgm:cxn modelId="{4AF907ED-B28A-464E-9F55-DF36C571800D}" type="presParOf" srcId="{63F967B4-622A-4980-8908-B491CBB4D247}" destId="{406765D7-D7B0-4EC7-943D-EE74E13F70AB}" srcOrd="1" destOrd="0" presId="urn:microsoft.com/office/officeart/2008/layout/LinedList"/>
    <dgm:cxn modelId="{C9951F28-8616-4314-9BF0-63B8B5C8E251}" type="presParOf" srcId="{225D504E-6DEC-45F1-B0E0-2AAB402294A7}" destId="{006C2CC5-1107-4691-9E64-4243726125C2}" srcOrd="4" destOrd="0" presId="urn:microsoft.com/office/officeart/2008/layout/LinedList"/>
    <dgm:cxn modelId="{AF6C9E90-9FF6-4C35-99B1-1EDB6DD0875E}" type="presParOf" srcId="{225D504E-6DEC-45F1-B0E0-2AAB402294A7}" destId="{106FF588-0800-4848-A558-EAD82E35F709}" srcOrd="5" destOrd="0" presId="urn:microsoft.com/office/officeart/2008/layout/LinedList"/>
    <dgm:cxn modelId="{B6A6BA2E-F8B1-4D1E-B94F-22E7EACD0027}" type="presParOf" srcId="{106FF588-0800-4848-A558-EAD82E35F709}" destId="{ABC7B3DA-30C4-4048-BC1D-EE25C8E02679}" srcOrd="0" destOrd="0" presId="urn:microsoft.com/office/officeart/2008/layout/LinedList"/>
    <dgm:cxn modelId="{8DDCBECE-CABF-42ED-8195-ACA92587634B}" type="presParOf" srcId="{106FF588-0800-4848-A558-EAD82E35F709}" destId="{1C4089C2-F506-4458-9B6F-BCDA18381CD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53E2B-A451-40F9-98F8-5F3EACFB6551}">
      <dsp:nvSpPr>
        <dsp:cNvPr id="0" name=""/>
        <dsp:cNvSpPr/>
      </dsp:nvSpPr>
      <dsp:spPr>
        <a:xfrm>
          <a:off x="0" y="6726"/>
          <a:ext cx="10945037" cy="829451"/>
        </a:xfrm>
        <a:prstGeom prst="roundRect">
          <a:avLst>
            <a:gd name="adj" fmla="val 10000"/>
          </a:avLst>
        </a:prstGeom>
        <a:solidFill>
          <a:schemeClr val="bg1">
            <a:lumMod val="95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DF606CA5-FA14-4ACB-B51E-40A4015DBC32}">
      <dsp:nvSpPr>
        <dsp:cNvPr id="0" name=""/>
        <dsp:cNvSpPr/>
      </dsp:nvSpPr>
      <dsp:spPr>
        <a:xfrm>
          <a:off x="250909" y="193352"/>
          <a:ext cx="456644" cy="4561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CE7B7950-F9D8-4B3B-8CE2-46BE50670AA3}">
      <dsp:nvSpPr>
        <dsp:cNvPr id="0" name=""/>
        <dsp:cNvSpPr/>
      </dsp:nvSpPr>
      <dsp:spPr>
        <a:xfrm>
          <a:off x="958462" y="6726"/>
          <a:ext cx="9957543" cy="881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70" tIns="93270" rIns="93270" bIns="93270" numCol="1" spcCol="1270" anchor="ctr" anchorCtr="0">
          <a:noAutofit/>
        </a:bodyPr>
        <a:lstStyle/>
        <a:p>
          <a:pPr marL="0" lvl="0" indent="0" algn="l" defTabSz="800100">
            <a:lnSpc>
              <a:spcPct val="150000"/>
            </a:lnSpc>
            <a:spcBef>
              <a:spcPct val="0"/>
            </a:spcBef>
            <a:spcAft>
              <a:spcPct val="35000"/>
            </a:spcAft>
            <a:buNone/>
          </a:pPr>
          <a:r>
            <a:rPr lang="en-IN" sz="1800" kern="1200" dirty="0"/>
            <a:t>Project aim: To help first-year undergraduates manage the transitional stress and improve the mental wellbeing using the preventative mobile application. </a:t>
          </a:r>
          <a:endParaRPr lang="en-US" sz="1800" kern="1200" dirty="0"/>
        </a:p>
      </dsp:txBody>
      <dsp:txXfrm>
        <a:off x="958462" y="6726"/>
        <a:ext cx="9957543" cy="881292"/>
      </dsp:txXfrm>
    </dsp:sp>
    <dsp:sp modelId="{4FAA293E-4A53-4D3F-B9C2-9E7DA5662477}">
      <dsp:nvSpPr>
        <dsp:cNvPr id="0" name=""/>
        <dsp:cNvSpPr/>
      </dsp:nvSpPr>
      <dsp:spPr>
        <a:xfrm>
          <a:off x="0" y="1108341"/>
          <a:ext cx="10945037" cy="829451"/>
        </a:xfrm>
        <a:prstGeom prst="roundRect">
          <a:avLst>
            <a:gd name="adj" fmla="val 10000"/>
          </a:avLst>
        </a:prstGeom>
        <a:solidFill>
          <a:schemeClr val="bg1">
            <a:lumMod val="95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A8322277-A1E9-4DFD-A9CE-F24A4474BD08}">
      <dsp:nvSpPr>
        <dsp:cNvPr id="0" name=""/>
        <dsp:cNvSpPr/>
      </dsp:nvSpPr>
      <dsp:spPr>
        <a:xfrm>
          <a:off x="250909" y="1294967"/>
          <a:ext cx="456644" cy="4561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A6629514-4A2F-497C-AC8E-C719F0113C07}">
      <dsp:nvSpPr>
        <dsp:cNvPr id="0" name=""/>
        <dsp:cNvSpPr/>
      </dsp:nvSpPr>
      <dsp:spPr>
        <a:xfrm>
          <a:off x="958462" y="1108341"/>
          <a:ext cx="9957543" cy="881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70" tIns="93270" rIns="93270" bIns="93270" numCol="1" spcCol="1270" anchor="ctr" anchorCtr="0">
          <a:noAutofit/>
        </a:bodyPr>
        <a:lstStyle/>
        <a:p>
          <a:pPr marL="0" lvl="0" indent="0" algn="l" defTabSz="800100">
            <a:lnSpc>
              <a:spcPct val="150000"/>
            </a:lnSpc>
            <a:spcBef>
              <a:spcPct val="0"/>
            </a:spcBef>
            <a:spcAft>
              <a:spcPct val="35000"/>
            </a:spcAft>
            <a:buNone/>
          </a:pPr>
          <a:r>
            <a:rPr lang="en-IN" sz="1800" b="1" i="1" kern="1200" dirty="0"/>
            <a:t>Core intervention content: </a:t>
          </a:r>
          <a:endParaRPr lang="en-US" sz="1800" kern="1200" dirty="0"/>
        </a:p>
      </dsp:txBody>
      <dsp:txXfrm>
        <a:off x="958462" y="1108341"/>
        <a:ext cx="9957543" cy="881292"/>
      </dsp:txXfrm>
    </dsp:sp>
    <dsp:sp modelId="{CFC2E735-BC3C-45A5-A0EB-FC6E28E08D4D}">
      <dsp:nvSpPr>
        <dsp:cNvPr id="0" name=""/>
        <dsp:cNvSpPr/>
      </dsp:nvSpPr>
      <dsp:spPr>
        <a:xfrm>
          <a:off x="0" y="2209956"/>
          <a:ext cx="10945037" cy="829451"/>
        </a:xfrm>
        <a:prstGeom prst="roundRect">
          <a:avLst>
            <a:gd name="adj" fmla="val 10000"/>
          </a:avLst>
        </a:prstGeom>
        <a:solidFill>
          <a:schemeClr val="bg1">
            <a:lumMod val="95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10A77C43-66C1-4F53-9326-2523191A0511}">
      <dsp:nvSpPr>
        <dsp:cNvPr id="0" name=""/>
        <dsp:cNvSpPr/>
      </dsp:nvSpPr>
      <dsp:spPr>
        <a:xfrm>
          <a:off x="250909" y="2396582"/>
          <a:ext cx="456644" cy="4561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6C396912-1647-4B62-9376-517BE938556D}">
      <dsp:nvSpPr>
        <dsp:cNvPr id="0" name=""/>
        <dsp:cNvSpPr/>
      </dsp:nvSpPr>
      <dsp:spPr>
        <a:xfrm>
          <a:off x="958462" y="2209956"/>
          <a:ext cx="9957543" cy="881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70" tIns="93270" rIns="93270" bIns="93270" numCol="1" spcCol="1270" anchor="ctr" anchorCtr="0">
          <a:noAutofit/>
        </a:bodyPr>
        <a:lstStyle/>
        <a:p>
          <a:pPr marL="0" lvl="0" indent="0" algn="l" defTabSz="800100">
            <a:lnSpc>
              <a:spcPct val="150000"/>
            </a:lnSpc>
            <a:spcBef>
              <a:spcPct val="0"/>
            </a:spcBef>
            <a:spcAft>
              <a:spcPct val="35000"/>
            </a:spcAft>
            <a:buNone/>
          </a:pPr>
          <a:r>
            <a:rPr lang="en-IN" sz="1800" kern="1200" dirty="0"/>
            <a:t>Daily Ecological Momentary Assessments (EMAs): Quick tracking of real-time mood, sleep patterns and academic stress. </a:t>
          </a:r>
          <a:endParaRPr lang="en-US" sz="1800" kern="1200" dirty="0"/>
        </a:p>
      </dsp:txBody>
      <dsp:txXfrm>
        <a:off x="958462" y="2209956"/>
        <a:ext cx="9957543" cy="881292"/>
      </dsp:txXfrm>
    </dsp:sp>
    <dsp:sp modelId="{B3E99233-0EBE-4382-A33D-A18CC1988198}">
      <dsp:nvSpPr>
        <dsp:cNvPr id="0" name=""/>
        <dsp:cNvSpPr/>
      </dsp:nvSpPr>
      <dsp:spPr>
        <a:xfrm>
          <a:off x="0" y="3311571"/>
          <a:ext cx="10945037" cy="829451"/>
        </a:xfrm>
        <a:prstGeom prst="roundRect">
          <a:avLst>
            <a:gd name="adj" fmla="val 10000"/>
          </a:avLst>
        </a:prstGeom>
        <a:solidFill>
          <a:schemeClr val="bg1">
            <a:lumMod val="95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59133129-BEC1-4C67-9A92-DED3729720EF}">
      <dsp:nvSpPr>
        <dsp:cNvPr id="0" name=""/>
        <dsp:cNvSpPr/>
      </dsp:nvSpPr>
      <dsp:spPr>
        <a:xfrm>
          <a:off x="250909" y="3498198"/>
          <a:ext cx="456644" cy="4561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B31A5F2-4568-4406-A306-31FE7DD947F7}">
      <dsp:nvSpPr>
        <dsp:cNvPr id="0" name=""/>
        <dsp:cNvSpPr/>
      </dsp:nvSpPr>
      <dsp:spPr>
        <a:xfrm>
          <a:off x="958462" y="3311571"/>
          <a:ext cx="9957543" cy="881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70" tIns="93270" rIns="93270" bIns="93270" numCol="1" spcCol="1270" anchor="ctr" anchorCtr="0">
          <a:noAutofit/>
        </a:bodyPr>
        <a:lstStyle/>
        <a:p>
          <a:pPr marL="0" lvl="0" indent="0" algn="l" defTabSz="800100">
            <a:lnSpc>
              <a:spcPct val="150000"/>
            </a:lnSpc>
            <a:spcBef>
              <a:spcPct val="0"/>
            </a:spcBef>
            <a:spcAft>
              <a:spcPct val="35000"/>
            </a:spcAft>
            <a:buNone/>
          </a:pPr>
          <a:r>
            <a:rPr lang="en-IN" sz="1800" kern="1200" dirty="0"/>
            <a:t>Evidence-based micro-interventions: Short, on demand modules featuring CBT, stress management and mindfulness (Soll et al., 2021). </a:t>
          </a:r>
          <a:endParaRPr lang="en-US" sz="1800" kern="1200" dirty="0"/>
        </a:p>
      </dsp:txBody>
      <dsp:txXfrm>
        <a:off x="958462" y="3311571"/>
        <a:ext cx="9957543" cy="881292"/>
      </dsp:txXfrm>
    </dsp:sp>
    <dsp:sp modelId="{CDD1E830-4CD8-442E-A661-0A64A1220485}">
      <dsp:nvSpPr>
        <dsp:cNvPr id="0" name=""/>
        <dsp:cNvSpPr/>
      </dsp:nvSpPr>
      <dsp:spPr>
        <a:xfrm>
          <a:off x="0" y="4413186"/>
          <a:ext cx="10945037" cy="829451"/>
        </a:xfrm>
        <a:prstGeom prst="roundRect">
          <a:avLst>
            <a:gd name="adj" fmla="val 10000"/>
          </a:avLst>
        </a:prstGeom>
        <a:solidFill>
          <a:schemeClr val="bg1">
            <a:lumMod val="95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8156D3B4-26CD-4765-8817-5C9708866934}">
      <dsp:nvSpPr>
        <dsp:cNvPr id="0" name=""/>
        <dsp:cNvSpPr/>
      </dsp:nvSpPr>
      <dsp:spPr>
        <a:xfrm>
          <a:off x="250909" y="4599813"/>
          <a:ext cx="456644" cy="4561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104EF154-8CE8-4E44-AF43-EF3C5DB4004F}">
      <dsp:nvSpPr>
        <dsp:cNvPr id="0" name=""/>
        <dsp:cNvSpPr/>
      </dsp:nvSpPr>
      <dsp:spPr>
        <a:xfrm>
          <a:off x="958462" y="4413186"/>
          <a:ext cx="9957543" cy="881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70" tIns="93270" rIns="93270" bIns="93270" numCol="1" spcCol="1270" anchor="ctr" anchorCtr="0">
          <a:noAutofit/>
        </a:bodyPr>
        <a:lstStyle/>
        <a:p>
          <a:pPr marL="0" lvl="0" indent="0" algn="l" defTabSz="800100">
            <a:lnSpc>
              <a:spcPct val="150000"/>
            </a:lnSpc>
            <a:spcBef>
              <a:spcPct val="0"/>
            </a:spcBef>
            <a:spcAft>
              <a:spcPct val="35000"/>
            </a:spcAft>
            <a:buNone/>
          </a:pPr>
          <a:r>
            <a:rPr lang="en-IN" sz="1800" kern="1200" dirty="0"/>
            <a:t>Intelligent triaging and care pathways: Automated routing of acutely distressed students directly to university counselling or national crisis lines.</a:t>
          </a:r>
          <a:endParaRPr lang="en-US" sz="1800" kern="1200" dirty="0"/>
        </a:p>
      </dsp:txBody>
      <dsp:txXfrm>
        <a:off x="958462" y="4413186"/>
        <a:ext cx="9957543" cy="881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D33678-A551-4373-855B-21F5E905873C}">
      <dsp:nvSpPr>
        <dsp:cNvPr id="0" name=""/>
        <dsp:cNvSpPr/>
      </dsp:nvSpPr>
      <dsp:spPr>
        <a:xfrm>
          <a:off x="0" y="19932"/>
          <a:ext cx="6913155" cy="18497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IN" sz="1800" kern="1200" dirty="0"/>
            <a:t>Prevalence surge: 57% of UK university students self-report a current mental health condition (Chen and Lucock, 2022). </a:t>
          </a:r>
          <a:endParaRPr lang="en-US" sz="1800" kern="1200" dirty="0"/>
        </a:p>
      </dsp:txBody>
      <dsp:txXfrm>
        <a:off x="90298" y="110230"/>
        <a:ext cx="6732559" cy="1669174"/>
      </dsp:txXfrm>
    </dsp:sp>
    <dsp:sp modelId="{3879CCAE-6116-4E9D-B28F-8149CCAF9028}">
      <dsp:nvSpPr>
        <dsp:cNvPr id="0" name=""/>
        <dsp:cNvSpPr/>
      </dsp:nvSpPr>
      <dsp:spPr>
        <a:xfrm>
          <a:off x="0" y="2048262"/>
          <a:ext cx="6913155" cy="184977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IN" sz="1800" kern="1200" dirty="0"/>
            <a:t>Clinical diagnosis: As per </a:t>
          </a:r>
          <a:r>
            <a:rPr lang="en-IN" sz="1800" kern="1200" dirty="0" err="1"/>
            <a:t>Crocamo</a:t>
          </a:r>
          <a:r>
            <a:rPr lang="en-IN" sz="1800" kern="1200" dirty="0"/>
            <a:t> et al. (2025), confirms that one in a 4 student hold a formal psychiatric diagnosis, which is dominated by major depressive disorders and generalised anxiety disorders. </a:t>
          </a:r>
          <a:endParaRPr lang="en-US" sz="1800" kern="1200" dirty="0"/>
        </a:p>
      </dsp:txBody>
      <dsp:txXfrm>
        <a:off x="90298" y="2138560"/>
        <a:ext cx="6732559" cy="1669174"/>
      </dsp:txXfrm>
    </dsp:sp>
    <dsp:sp modelId="{BC11B7C6-F478-4758-B0B7-500304FF23D7}">
      <dsp:nvSpPr>
        <dsp:cNvPr id="0" name=""/>
        <dsp:cNvSpPr/>
      </dsp:nvSpPr>
      <dsp:spPr>
        <a:xfrm>
          <a:off x="0" y="4076592"/>
          <a:ext cx="6913155" cy="184977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IN" sz="1800" kern="1200" dirty="0"/>
            <a:t>Demographic stratification: Critically elevated psychiatric vulnerability identified within female and non-binary student cohorts.</a:t>
          </a:r>
          <a:endParaRPr lang="en-US" sz="1800" kern="1200" dirty="0"/>
        </a:p>
      </dsp:txBody>
      <dsp:txXfrm>
        <a:off x="90298" y="4166890"/>
        <a:ext cx="6732559" cy="16691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95E60-62B3-418A-A807-30CB90CF94EF}">
      <dsp:nvSpPr>
        <dsp:cNvPr id="0" name=""/>
        <dsp:cNvSpPr/>
      </dsp:nvSpPr>
      <dsp:spPr>
        <a:xfrm>
          <a:off x="0" y="810836"/>
          <a:ext cx="6949440" cy="144494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IN" sz="1800" kern="1200" dirty="0">
              <a:latin typeface="Arial"/>
              <a:ea typeface="+mn-ea"/>
              <a:cs typeface="+mn-cs"/>
            </a:rPr>
            <a:t>UK</a:t>
          </a:r>
          <a:r>
            <a:rPr lang="en-IN" sz="1800" kern="1200" dirty="0">
              <a:ea typeface="+mn-ea"/>
              <a:cs typeface="+mn-cs"/>
            </a:rPr>
            <a:t> ‘</a:t>
          </a:r>
          <a:r>
            <a:rPr lang="en-IN" sz="1800" kern="1200" dirty="0" err="1">
              <a:ea typeface="+mn-ea"/>
              <a:cs typeface="+mn-cs"/>
            </a:rPr>
            <a:t>Stepchange</a:t>
          </a:r>
          <a:r>
            <a:rPr lang="en-IN" sz="1800" kern="1200" dirty="0">
              <a:ea typeface="+mn-ea"/>
              <a:cs typeface="+mn-cs"/>
            </a:rPr>
            <a:t>’ framework: Explicitly demands that universities transition away from the isolated crisis clinics towards institutional, whole-university wellness models. </a:t>
          </a:r>
          <a:endParaRPr lang="en-US" sz="1800" kern="1200" dirty="0">
            <a:ea typeface="+mn-ea"/>
            <a:cs typeface="+mn-cs"/>
          </a:endParaRPr>
        </a:p>
      </dsp:txBody>
      <dsp:txXfrm>
        <a:off x="70537" y="881373"/>
        <a:ext cx="6808366" cy="1303875"/>
      </dsp:txXfrm>
    </dsp:sp>
    <dsp:sp modelId="{9B0FF4C6-B850-4B9F-B5A6-796D1AA52411}">
      <dsp:nvSpPr>
        <dsp:cNvPr id="0" name=""/>
        <dsp:cNvSpPr/>
      </dsp:nvSpPr>
      <dsp:spPr>
        <a:xfrm>
          <a:off x="0" y="2442986"/>
          <a:ext cx="6949440" cy="1444949"/>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IN" sz="1800" kern="1200" dirty="0">
              <a:solidFill>
                <a:srgbClr val="FFFFFF"/>
              </a:solidFill>
              <a:ea typeface="+mn-ea"/>
              <a:cs typeface="+mn-cs"/>
            </a:rPr>
            <a:t>NICE Guidelines: Suggest that large public institutions deploy digitally enabled interventions as the first-line options for subthreshold depression and anxiety (Jenkinson, 2024). </a:t>
          </a:r>
          <a:endParaRPr lang="en-US" sz="1800" kern="1200" dirty="0">
            <a:solidFill>
              <a:srgbClr val="FFFFFF"/>
            </a:solidFill>
            <a:ea typeface="+mn-ea"/>
            <a:cs typeface="+mn-cs"/>
          </a:endParaRPr>
        </a:p>
      </dsp:txBody>
      <dsp:txXfrm>
        <a:off x="70537" y="2513523"/>
        <a:ext cx="6808366" cy="1303875"/>
      </dsp:txXfrm>
    </dsp:sp>
    <dsp:sp modelId="{40E79ADF-D4BE-4876-B014-64760E8EC7D6}">
      <dsp:nvSpPr>
        <dsp:cNvPr id="0" name=""/>
        <dsp:cNvSpPr/>
      </dsp:nvSpPr>
      <dsp:spPr>
        <a:xfrm>
          <a:off x="0" y="4075136"/>
          <a:ext cx="6949440" cy="1444949"/>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IN" sz="1800" kern="1200" dirty="0">
              <a:solidFill>
                <a:srgbClr val="FFFFFF"/>
              </a:solidFill>
              <a:ea typeface="+mn-ea"/>
              <a:cs typeface="+mn-cs"/>
            </a:rPr>
            <a:t>NHS Long Term Plan: Motivates the integration of digital self-management health technologies to decentralise the burden of primary care. </a:t>
          </a:r>
          <a:endParaRPr lang="en-US" sz="1800" kern="1200" dirty="0">
            <a:solidFill>
              <a:srgbClr val="FFFFFF"/>
            </a:solidFill>
            <a:ea typeface="+mn-ea"/>
            <a:cs typeface="+mn-cs"/>
          </a:endParaRPr>
        </a:p>
      </dsp:txBody>
      <dsp:txXfrm>
        <a:off x="70537" y="4145673"/>
        <a:ext cx="6808366" cy="13038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D92B77-FF88-4CE6-A564-1937032004AB}">
      <dsp:nvSpPr>
        <dsp:cNvPr id="0" name=""/>
        <dsp:cNvSpPr/>
      </dsp:nvSpPr>
      <dsp:spPr>
        <a:xfrm>
          <a:off x="0" y="0"/>
          <a:ext cx="9085722" cy="117824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IN" sz="1800" kern="1200" dirty="0"/>
            <a:t>Ubiquitous access moderately: More than 82% of the students aged 18 to 24 own a smartphone, ensuring that the platform is delivered through the device they are already using on a daily basis (CNBC TV18, 2025). </a:t>
          </a:r>
          <a:endParaRPr lang="en-US" sz="1800" kern="1200" dirty="0"/>
        </a:p>
      </dsp:txBody>
      <dsp:txXfrm>
        <a:off x="34510" y="34510"/>
        <a:ext cx="7714737" cy="1109229"/>
      </dsp:txXfrm>
    </dsp:sp>
    <dsp:sp modelId="{63B24791-3350-457F-9231-7F0C71523381}">
      <dsp:nvSpPr>
        <dsp:cNvPr id="0" name=""/>
        <dsp:cNvSpPr/>
      </dsp:nvSpPr>
      <dsp:spPr>
        <a:xfrm>
          <a:off x="760929" y="1392476"/>
          <a:ext cx="9085722" cy="1178249"/>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IN" sz="1800" kern="1200" dirty="0"/>
            <a:t>Asynchronous support: Offers experience with immediate and evidence-based coping tools 24/7, moving the barrier of fixed schedules. </a:t>
          </a:r>
          <a:endParaRPr lang="en-US" sz="1800" kern="1200" dirty="0"/>
        </a:p>
      </dsp:txBody>
      <dsp:txXfrm>
        <a:off x="795439" y="1426986"/>
        <a:ext cx="7489911" cy="1109229"/>
      </dsp:txXfrm>
    </dsp:sp>
    <dsp:sp modelId="{FBC826E8-83F8-49F0-A49F-969D2C2D6B35}">
      <dsp:nvSpPr>
        <dsp:cNvPr id="0" name=""/>
        <dsp:cNvSpPr/>
      </dsp:nvSpPr>
      <dsp:spPr>
        <a:xfrm>
          <a:off x="1510501" y="2784952"/>
          <a:ext cx="9085722" cy="1178249"/>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IN" sz="1800" kern="1200"/>
            <a:t>Scalability: Digital interventions scale across the whole university population with minimal additional cost per user. </a:t>
          </a:r>
          <a:endParaRPr lang="en-US" sz="1800" kern="1200"/>
        </a:p>
      </dsp:txBody>
      <dsp:txXfrm>
        <a:off x="1545011" y="2819462"/>
        <a:ext cx="7501268" cy="1109229"/>
      </dsp:txXfrm>
    </dsp:sp>
    <dsp:sp modelId="{557FA6B4-E5EE-4F88-AB0D-98FBE1E56191}">
      <dsp:nvSpPr>
        <dsp:cNvPr id="0" name=""/>
        <dsp:cNvSpPr/>
      </dsp:nvSpPr>
      <dsp:spPr>
        <a:xfrm>
          <a:off x="2271430" y="4177428"/>
          <a:ext cx="9085722" cy="1178249"/>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IN" sz="1800" kern="1200" dirty="0"/>
            <a:t>Discreet, private engagement: Provides the lowest entry point for mental health support, which allows students to access care privately in the environment.</a:t>
          </a:r>
          <a:endParaRPr lang="en-US" sz="1800" kern="1200" dirty="0"/>
        </a:p>
      </dsp:txBody>
      <dsp:txXfrm>
        <a:off x="2305940" y="4211938"/>
        <a:ext cx="7489911" cy="1109229"/>
      </dsp:txXfrm>
    </dsp:sp>
    <dsp:sp modelId="{94728E88-C66D-462D-AC41-A514DFAB045A}">
      <dsp:nvSpPr>
        <dsp:cNvPr id="0" name=""/>
        <dsp:cNvSpPr/>
      </dsp:nvSpPr>
      <dsp:spPr>
        <a:xfrm>
          <a:off x="8319860" y="902431"/>
          <a:ext cx="765861" cy="76586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92179" y="902431"/>
        <a:ext cx="421223" cy="576310"/>
      </dsp:txXfrm>
    </dsp:sp>
    <dsp:sp modelId="{99EBA243-7783-4112-90B5-EFD0F2E98975}">
      <dsp:nvSpPr>
        <dsp:cNvPr id="0" name=""/>
        <dsp:cNvSpPr/>
      </dsp:nvSpPr>
      <dsp:spPr>
        <a:xfrm>
          <a:off x="9080789" y="2294908"/>
          <a:ext cx="765861" cy="76586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253108" y="2294908"/>
        <a:ext cx="421223" cy="576310"/>
      </dsp:txXfrm>
    </dsp:sp>
    <dsp:sp modelId="{2A0B8C01-EE9E-41D7-99C0-D5382C889C5C}">
      <dsp:nvSpPr>
        <dsp:cNvPr id="0" name=""/>
        <dsp:cNvSpPr/>
      </dsp:nvSpPr>
      <dsp:spPr>
        <a:xfrm>
          <a:off x="9830361" y="3687384"/>
          <a:ext cx="765861" cy="765861"/>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10002680" y="3687384"/>
        <a:ext cx="421223" cy="5763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D9E34-A660-4BF9-BB83-A698B26478D0}">
      <dsp:nvSpPr>
        <dsp:cNvPr id="0" name=""/>
        <dsp:cNvSpPr/>
      </dsp:nvSpPr>
      <dsp:spPr>
        <a:xfrm>
          <a:off x="0" y="2825"/>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965FB0-B49A-4FD8-A005-3DFB97995626}">
      <dsp:nvSpPr>
        <dsp:cNvPr id="0" name=""/>
        <dsp:cNvSpPr/>
      </dsp:nvSpPr>
      <dsp:spPr>
        <a:xfrm>
          <a:off x="0" y="2825"/>
          <a:ext cx="6949440" cy="1926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150000"/>
            </a:lnSpc>
            <a:spcBef>
              <a:spcPct val="0"/>
            </a:spcBef>
            <a:spcAft>
              <a:spcPct val="35000"/>
            </a:spcAft>
            <a:buNone/>
          </a:pPr>
          <a:r>
            <a:rPr lang="en-IN" sz="1800" kern="1200"/>
            <a:t>An urgent priority: First-year student mental health is a critical public health issue, featured by the high prevalence rates and unique transitional stressors. </a:t>
          </a:r>
          <a:endParaRPr lang="en-US" sz="1800" kern="1200"/>
        </a:p>
      </dsp:txBody>
      <dsp:txXfrm>
        <a:off x="0" y="2825"/>
        <a:ext cx="6949440" cy="1926995"/>
      </dsp:txXfrm>
    </dsp:sp>
    <dsp:sp modelId="{CD25AA37-D030-46DA-B3A4-2697492BD284}">
      <dsp:nvSpPr>
        <dsp:cNvPr id="0" name=""/>
        <dsp:cNvSpPr/>
      </dsp:nvSpPr>
      <dsp:spPr>
        <a:xfrm>
          <a:off x="0" y="1929821"/>
          <a:ext cx="6949440"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FBF4E1-A245-40DE-982D-33C925D78B9F}">
      <dsp:nvSpPr>
        <dsp:cNvPr id="0" name=""/>
        <dsp:cNvSpPr/>
      </dsp:nvSpPr>
      <dsp:spPr>
        <a:xfrm>
          <a:off x="0" y="1929821"/>
          <a:ext cx="6949440" cy="1926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150000"/>
            </a:lnSpc>
            <a:spcBef>
              <a:spcPct val="0"/>
            </a:spcBef>
            <a:spcAft>
              <a:spcPct val="35000"/>
            </a:spcAft>
            <a:buNone/>
          </a:pPr>
          <a:r>
            <a:rPr lang="en-IN" sz="1800" kern="1200" dirty="0"/>
            <a:t>Case for preventive technology: Traditional reactor models cannot meet the current demands, making a scalable 24/7 mHealth solution like this project vital.</a:t>
          </a:r>
          <a:endParaRPr lang="en-US" sz="1800" kern="1200" dirty="0"/>
        </a:p>
      </dsp:txBody>
      <dsp:txXfrm>
        <a:off x="0" y="1929821"/>
        <a:ext cx="6949440" cy="1926995"/>
      </dsp:txXfrm>
    </dsp:sp>
    <dsp:sp modelId="{7D0D1D2A-E7E4-44E1-92E1-DEFAB5F188C2}">
      <dsp:nvSpPr>
        <dsp:cNvPr id="0" name=""/>
        <dsp:cNvSpPr/>
      </dsp:nvSpPr>
      <dsp:spPr>
        <a:xfrm>
          <a:off x="0" y="3856816"/>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C14754-0321-41E3-86FD-F66F9EED1D1F}">
      <dsp:nvSpPr>
        <dsp:cNvPr id="0" name=""/>
        <dsp:cNvSpPr/>
      </dsp:nvSpPr>
      <dsp:spPr>
        <a:xfrm>
          <a:off x="0" y="3856816"/>
          <a:ext cx="6949440" cy="1926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150000"/>
            </a:lnSpc>
            <a:spcBef>
              <a:spcPct val="0"/>
            </a:spcBef>
            <a:spcAft>
              <a:spcPct val="35000"/>
            </a:spcAft>
            <a:buNone/>
          </a:pPr>
          <a:r>
            <a:rPr lang="en-IN" sz="1800" kern="1200" dirty="0"/>
            <a:t>Foundation for action: A clear justification is only the first step. Successful delivery needs a structured and evidence-based health promotion planning model. </a:t>
          </a:r>
          <a:endParaRPr lang="en-US" sz="1800" kern="1200" dirty="0"/>
        </a:p>
      </dsp:txBody>
      <dsp:txXfrm>
        <a:off x="0" y="3856816"/>
        <a:ext cx="6949440" cy="19269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1058B-198D-4F48-96A0-AF2B9539B114}">
      <dsp:nvSpPr>
        <dsp:cNvPr id="0" name=""/>
        <dsp:cNvSpPr/>
      </dsp:nvSpPr>
      <dsp:spPr>
        <a:xfrm>
          <a:off x="0" y="3500"/>
          <a:ext cx="10515600" cy="745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DAED1B-3B56-4536-9A70-8B57D0D3A659}">
      <dsp:nvSpPr>
        <dsp:cNvPr id="0" name=""/>
        <dsp:cNvSpPr/>
      </dsp:nvSpPr>
      <dsp:spPr>
        <a:xfrm>
          <a:off x="225558" y="171271"/>
          <a:ext cx="410106" cy="4101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067ACC-1396-4476-B074-9CF8C6DD98D3}">
      <dsp:nvSpPr>
        <dsp:cNvPr id="0" name=""/>
        <dsp:cNvSpPr/>
      </dsp:nvSpPr>
      <dsp:spPr>
        <a:xfrm>
          <a:off x="861224" y="3500"/>
          <a:ext cx="9654375" cy="74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15" tIns="78915" rIns="78915" bIns="78915" numCol="1" spcCol="1270" anchor="ctr" anchorCtr="0">
          <a:noAutofit/>
        </a:bodyPr>
        <a:lstStyle/>
        <a:p>
          <a:pPr marL="0" lvl="0" indent="0" algn="l" defTabSz="844550">
            <a:lnSpc>
              <a:spcPct val="90000"/>
            </a:lnSpc>
            <a:spcBef>
              <a:spcPct val="0"/>
            </a:spcBef>
            <a:spcAft>
              <a:spcPct val="35000"/>
            </a:spcAft>
            <a:buNone/>
          </a:pPr>
          <a:r>
            <a:rPr lang="en-IN" sz="1900" kern="1200"/>
            <a:t>Taxonomy integration: Ensuring Level 7 compliance through mapping application features directly to the BCT Taxonomy v1 (Michie et al., 2013). </a:t>
          </a:r>
          <a:endParaRPr lang="en-US" sz="1900" kern="1200"/>
        </a:p>
      </dsp:txBody>
      <dsp:txXfrm>
        <a:off x="861224" y="3500"/>
        <a:ext cx="9654375" cy="745648"/>
      </dsp:txXfrm>
    </dsp:sp>
    <dsp:sp modelId="{676E7796-755F-468C-8F51-E3E37B7685D5}">
      <dsp:nvSpPr>
        <dsp:cNvPr id="0" name=""/>
        <dsp:cNvSpPr/>
      </dsp:nvSpPr>
      <dsp:spPr>
        <a:xfrm>
          <a:off x="0" y="935561"/>
          <a:ext cx="10515600" cy="7456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10FB8B-7A8B-43DC-B7B5-51E79CA3BB5C}">
      <dsp:nvSpPr>
        <dsp:cNvPr id="0" name=""/>
        <dsp:cNvSpPr/>
      </dsp:nvSpPr>
      <dsp:spPr>
        <a:xfrm>
          <a:off x="225558" y="1103332"/>
          <a:ext cx="410106" cy="4101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92F349-ACFC-4E5B-BC68-FB3248371477}">
      <dsp:nvSpPr>
        <dsp:cNvPr id="0" name=""/>
        <dsp:cNvSpPr/>
      </dsp:nvSpPr>
      <dsp:spPr>
        <a:xfrm>
          <a:off x="861224" y="935561"/>
          <a:ext cx="9654375" cy="74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15" tIns="78915" rIns="78915" bIns="78915" numCol="1" spcCol="1270" anchor="ctr" anchorCtr="0">
          <a:noAutofit/>
        </a:bodyPr>
        <a:lstStyle/>
        <a:p>
          <a:pPr marL="0" lvl="0" indent="0" algn="l" defTabSz="844550">
            <a:lnSpc>
              <a:spcPct val="90000"/>
            </a:lnSpc>
            <a:spcBef>
              <a:spcPct val="0"/>
            </a:spcBef>
            <a:spcAft>
              <a:spcPct val="35000"/>
            </a:spcAft>
            <a:buNone/>
          </a:pPr>
          <a:r>
            <a:rPr lang="en-IN" sz="1900" kern="1200"/>
            <a:t>BCT1.1 (Goal setting): Users specify the explicit boundaries for daily self-care and meditation routines. </a:t>
          </a:r>
          <a:endParaRPr lang="en-US" sz="1900" kern="1200"/>
        </a:p>
      </dsp:txBody>
      <dsp:txXfrm>
        <a:off x="861224" y="935561"/>
        <a:ext cx="9654375" cy="745648"/>
      </dsp:txXfrm>
    </dsp:sp>
    <dsp:sp modelId="{D3BAFC48-ED09-4D2B-92D7-203A6F3122F3}">
      <dsp:nvSpPr>
        <dsp:cNvPr id="0" name=""/>
        <dsp:cNvSpPr/>
      </dsp:nvSpPr>
      <dsp:spPr>
        <a:xfrm>
          <a:off x="0" y="1867623"/>
          <a:ext cx="10515600" cy="7456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87F1DA-F023-42F3-BC44-381B7A0A1E26}">
      <dsp:nvSpPr>
        <dsp:cNvPr id="0" name=""/>
        <dsp:cNvSpPr/>
      </dsp:nvSpPr>
      <dsp:spPr>
        <a:xfrm>
          <a:off x="225558" y="2035394"/>
          <a:ext cx="410106" cy="4101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87C4F2-FC3B-4251-8D13-8E7C6EE41F49}">
      <dsp:nvSpPr>
        <dsp:cNvPr id="0" name=""/>
        <dsp:cNvSpPr/>
      </dsp:nvSpPr>
      <dsp:spPr>
        <a:xfrm>
          <a:off x="861224" y="1867623"/>
          <a:ext cx="9654375" cy="74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15" tIns="78915" rIns="78915" bIns="78915" numCol="1" spcCol="1270" anchor="ctr" anchorCtr="0">
          <a:noAutofit/>
        </a:bodyPr>
        <a:lstStyle/>
        <a:p>
          <a:pPr marL="0" lvl="0" indent="0" algn="l" defTabSz="844550">
            <a:lnSpc>
              <a:spcPct val="90000"/>
            </a:lnSpc>
            <a:spcBef>
              <a:spcPct val="0"/>
            </a:spcBef>
            <a:spcAft>
              <a:spcPct val="35000"/>
            </a:spcAft>
            <a:buNone/>
          </a:pPr>
          <a:r>
            <a:rPr lang="en-IN" sz="1900" kern="1200"/>
            <a:t>BCT 2.3 (Self-monitoring of behaviour): Automated logging of mood fluctuations alongside academic workloads. </a:t>
          </a:r>
          <a:endParaRPr lang="en-US" sz="1900" kern="1200"/>
        </a:p>
      </dsp:txBody>
      <dsp:txXfrm>
        <a:off x="861224" y="1867623"/>
        <a:ext cx="9654375" cy="745648"/>
      </dsp:txXfrm>
    </dsp:sp>
    <dsp:sp modelId="{C7609C3F-3E39-4BFB-8BF4-77A6C8D0404D}">
      <dsp:nvSpPr>
        <dsp:cNvPr id="0" name=""/>
        <dsp:cNvSpPr/>
      </dsp:nvSpPr>
      <dsp:spPr>
        <a:xfrm>
          <a:off x="0" y="2799684"/>
          <a:ext cx="10515600" cy="7456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701041-1790-40E1-9DC5-C6DB58E75F16}">
      <dsp:nvSpPr>
        <dsp:cNvPr id="0" name=""/>
        <dsp:cNvSpPr/>
      </dsp:nvSpPr>
      <dsp:spPr>
        <a:xfrm>
          <a:off x="225558" y="2967455"/>
          <a:ext cx="410106" cy="4101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89128A-9CD4-4EB0-AFE6-E611523D94D1}">
      <dsp:nvSpPr>
        <dsp:cNvPr id="0" name=""/>
        <dsp:cNvSpPr/>
      </dsp:nvSpPr>
      <dsp:spPr>
        <a:xfrm>
          <a:off x="861224" y="2799684"/>
          <a:ext cx="9654375" cy="74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15" tIns="78915" rIns="78915" bIns="78915" numCol="1" spcCol="1270" anchor="ctr" anchorCtr="0">
          <a:noAutofit/>
        </a:bodyPr>
        <a:lstStyle/>
        <a:p>
          <a:pPr marL="0" lvl="0" indent="0" algn="l" defTabSz="844550">
            <a:lnSpc>
              <a:spcPct val="90000"/>
            </a:lnSpc>
            <a:spcBef>
              <a:spcPct val="0"/>
            </a:spcBef>
            <a:spcAft>
              <a:spcPct val="35000"/>
            </a:spcAft>
            <a:buNone/>
          </a:pPr>
          <a:r>
            <a:rPr lang="en-IN" sz="1900" kern="1200"/>
            <a:t>BCT 3.1 (Social support): In-app connection to anonymous peer-led psychological safety networks. </a:t>
          </a:r>
          <a:endParaRPr lang="en-US" sz="1900" kern="1200"/>
        </a:p>
      </dsp:txBody>
      <dsp:txXfrm>
        <a:off x="861224" y="2799684"/>
        <a:ext cx="9654375" cy="745648"/>
      </dsp:txXfrm>
    </dsp:sp>
    <dsp:sp modelId="{4702F540-B52C-49B3-9A6D-D7BC8082AB6E}">
      <dsp:nvSpPr>
        <dsp:cNvPr id="0" name=""/>
        <dsp:cNvSpPr/>
      </dsp:nvSpPr>
      <dsp:spPr>
        <a:xfrm>
          <a:off x="0" y="3731745"/>
          <a:ext cx="10515600" cy="74564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3E954C-B5F7-42B5-83FC-86D06BBC6D2D}">
      <dsp:nvSpPr>
        <dsp:cNvPr id="0" name=""/>
        <dsp:cNvSpPr/>
      </dsp:nvSpPr>
      <dsp:spPr>
        <a:xfrm>
          <a:off x="225558" y="3899516"/>
          <a:ext cx="410106" cy="4101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53ED63-CB6E-4C48-BF89-FBDC47746D7E}">
      <dsp:nvSpPr>
        <dsp:cNvPr id="0" name=""/>
        <dsp:cNvSpPr/>
      </dsp:nvSpPr>
      <dsp:spPr>
        <a:xfrm>
          <a:off x="861224" y="3731745"/>
          <a:ext cx="9654375" cy="74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15" tIns="78915" rIns="78915" bIns="78915" numCol="1" spcCol="1270" anchor="ctr" anchorCtr="0">
          <a:noAutofit/>
        </a:bodyPr>
        <a:lstStyle/>
        <a:p>
          <a:pPr marL="0" lvl="0" indent="0" algn="l" defTabSz="844550">
            <a:lnSpc>
              <a:spcPct val="90000"/>
            </a:lnSpc>
            <a:spcBef>
              <a:spcPct val="0"/>
            </a:spcBef>
            <a:spcAft>
              <a:spcPct val="35000"/>
            </a:spcAft>
            <a:buNone/>
          </a:pPr>
          <a:r>
            <a:rPr lang="en-IN" sz="1900" kern="1200"/>
            <a:t>BCT 7.1 (Prompts/cues): Behavioural reminders offered using the tailored push architecture. </a:t>
          </a:r>
          <a:endParaRPr lang="en-US" sz="1900" kern="1200"/>
        </a:p>
      </dsp:txBody>
      <dsp:txXfrm>
        <a:off x="861224" y="3731745"/>
        <a:ext cx="9654375" cy="7456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A90F9-CA9C-4822-B319-469234A06733}">
      <dsp:nvSpPr>
        <dsp:cNvPr id="0" name=""/>
        <dsp:cNvSpPr/>
      </dsp:nvSpPr>
      <dsp:spPr>
        <a:xfrm>
          <a:off x="0" y="0"/>
          <a:ext cx="754024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718644E4-91FF-4976-BE51-C15F031158A1}">
      <dsp:nvSpPr>
        <dsp:cNvPr id="0" name=""/>
        <dsp:cNvSpPr/>
      </dsp:nvSpPr>
      <dsp:spPr>
        <a:xfrm>
          <a:off x="0" y="0"/>
          <a:ext cx="7540243" cy="1271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150000"/>
            </a:lnSpc>
            <a:spcBef>
              <a:spcPct val="0"/>
            </a:spcBef>
            <a:spcAft>
              <a:spcPct val="35000"/>
            </a:spcAft>
            <a:buNone/>
          </a:pPr>
          <a:r>
            <a:rPr lang="en-IN" sz="1800" kern="1200" dirty="0"/>
            <a:t>The system isolation challenge: Digital tools and technologies generally fail when they operate apart from the Current care networks. </a:t>
          </a:r>
          <a:endParaRPr lang="en-US" sz="1800" kern="1200" dirty="0"/>
        </a:p>
      </dsp:txBody>
      <dsp:txXfrm>
        <a:off x="0" y="0"/>
        <a:ext cx="7540243" cy="1271749"/>
      </dsp:txXfrm>
    </dsp:sp>
    <dsp:sp modelId="{D33D29C9-5115-4C65-A03E-6407E77BA5CC}">
      <dsp:nvSpPr>
        <dsp:cNvPr id="0" name=""/>
        <dsp:cNvSpPr/>
      </dsp:nvSpPr>
      <dsp:spPr>
        <a:xfrm>
          <a:off x="0" y="1271749"/>
          <a:ext cx="7540243" cy="0"/>
        </a:xfrm>
        <a:prstGeom prst="line">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w="12700" cap="flat" cmpd="sng" algn="ctr">
          <a:solidFill>
            <a:schemeClr val="accent2">
              <a:hueOff val="2147871"/>
              <a:satOff val="-6164"/>
              <a:lumOff val="-987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358B493B-D3F9-42F6-A164-143A02CE832E}">
      <dsp:nvSpPr>
        <dsp:cNvPr id="0" name=""/>
        <dsp:cNvSpPr/>
      </dsp:nvSpPr>
      <dsp:spPr>
        <a:xfrm>
          <a:off x="0" y="1271749"/>
          <a:ext cx="7540243" cy="1271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150000"/>
            </a:lnSpc>
            <a:spcBef>
              <a:spcPct val="0"/>
            </a:spcBef>
            <a:spcAft>
              <a:spcPct val="35000"/>
            </a:spcAft>
            <a:buNone/>
          </a:pPr>
          <a:r>
            <a:rPr lang="en-IN" sz="1800" kern="1200" dirty="0"/>
            <a:t>The technical challenge: Linking the contemporary mHealth application interface to the old, fragmented university database networks. </a:t>
          </a:r>
          <a:endParaRPr lang="en-US" sz="1800" kern="1200" dirty="0"/>
        </a:p>
      </dsp:txBody>
      <dsp:txXfrm>
        <a:off x="0" y="1271749"/>
        <a:ext cx="7540243" cy="1271749"/>
      </dsp:txXfrm>
    </dsp:sp>
    <dsp:sp modelId="{8B17DBA0-F103-4AC7-BDBA-06BCACC9DB3F}">
      <dsp:nvSpPr>
        <dsp:cNvPr id="0" name=""/>
        <dsp:cNvSpPr/>
      </dsp:nvSpPr>
      <dsp:spPr>
        <a:xfrm>
          <a:off x="0" y="2543499"/>
          <a:ext cx="7540243" cy="0"/>
        </a:xfrm>
        <a:prstGeom prst="line">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w="12700" cap="flat" cmpd="sng" algn="ctr">
          <a:solidFill>
            <a:schemeClr val="accent2">
              <a:hueOff val="4295743"/>
              <a:satOff val="-12329"/>
              <a:lumOff val="-19739"/>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354F5B3B-FF98-41BF-B55A-8CDDA849E4F1}">
      <dsp:nvSpPr>
        <dsp:cNvPr id="0" name=""/>
        <dsp:cNvSpPr/>
      </dsp:nvSpPr>
      <dsp:spPr>
        <a:xfrm>
          <a:off x="0" y="2543499"/>
          <a:ext cx="7540243" cy="1271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150000"/>
            </a:lnSpc>
            <a:spcBef>
              <a:spcPct val="0"/>
            </a:spcBef>
            <a:spcAft>
              <a:spcPct val="35000"/>
            </a:spcAft>
            <a:buNone/>
          </a:pPr>
          <a:r>
            <a:rPr lang="en-IN" sz="1800" kern="1200" dirty="0"/>
            <a:t>Risk vector: Broken or delayed transmission of data, in which the student logs an acute panic state but the campus counselling centre’s backend fails to receive the alerts (Baraka et al., 2024). </a:t>
          </a:r>
          <a:endParaRPr lang="en-US" sz="1800" kern="1200" dirty="0"/>
        </a:p>
      </dsp:txBody>
      <dsp:txXfrm>
        <a:off x="0" y="2543499"/>
        <a:ext cx="7540243" cy="1271749"/>
      </dsp:txXfrm>
    </dsp:sp>
    <dsp:sp modelId="{43A96E19-583F-4486-A680-9C71F67ED04F}">
      <dsp:nvSpPr>
        <dsp:cNvPr id="0" name=""/>
        <dsp:cNvSpPr/>
      </dsp:nvSpPr>
      <dsp:spPr>
        <a:xfrm>
          <a:off x="0" y="3815249"/>
          <a:ext cx="754024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C6E7E283-C069-4D01-9041-EF8489906260}">
      <dsp:nvSpPr>
        <dsp:cNvPr id="0" name=""/>
        <dsp:cNvSpPr/>
      </dsp:nvSpPr>
      <dsp:spPr>
        <a:xfrm>
          <a:off x="0" y="3815250"/>
          <a:ext cx="7540243" cy="1271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150000"/>
            </a:lnSpc>
            <a:spcBef>
              <a:spcPct val="0"/>
            </a:spcBef>
            <a:spcAft>
              <a:spcPct val="35000"/>
            </a:spcAft>
            <a:buNone/>
          </a:pPr>
          <a:r>
            <a:rPr lang="en-IN" sz="1800" kern="1200" dirty="0"/>
            <a:t>Medication strategy: Creation of a dedicated, standardised API layer developed to work alongside existing institutional medical record systems.</a:t>
          </a:r>
          <a:endParaRPr lang="en-US" sz="1800" kern="1200" dirty="0"/>
        </a:p>
      </dsp:txBody>
      <dsp:txXfrm>
        <a:off x="0" y="3815250"/>
        <a:ext cx="7540243" cy="12717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BBA067-117C-495A-8B72-AFD874D10E8B}">
      <dsp:nvSpPr>
        <dsp:cNvPr id="0" name=""/>
        <dsp:cNvSpPr/>
      </dsp:nvSpPr>
      <dsp:spPr>
        <a:xfrm>
          <a:off x="0" y="2535"/>
          <a:ext cx="6714744"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34252A24-6A2C-4DA1-B7FC-C1A860561982}">
      <dsp:nvSpPr>
        <dsp:cNvPr id="0" name=""/>
        <dsp:cNvSpPr/>
      </dsp:nvSpPr>
      <dsp:spPr>
        <a:xfrm>
          <a:off x="0" y="2535"/>
          <a:ext cx="6714744" cy="172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150000"/>
            </a:lnSpc>
            <a:spcBef>
              <a:spcPct val="0"/>
            </a:spcBef>
            <a:spcAft>
              <a:spcPct val="35000"/>
            </a:spcAft>
            <a:buNone/>
          </a:pPr>
          <a:r>
            <a:rPr lang="en-IN" sz="1800" kern="1200" dirty="0"/>
            <a:t>Preserving public care capacity: Management of mild cases locally within the application leaves the physical NHS primary care beds open for the high-risk psychiatric patients (Musgrove et al., 2024).  </a:t>
          </a:r>
          <a:endParaRPr lang="en-US" sz="1800" kern="1200" dirty="0"/>
        </a:p>
      </dsp:txBody>
      <dsp:txXfrm>
        <a:off x="0" y="2535"/>
        <a:ext cx="6714744" cy="1729262"/>
      </dsp:txXfrm>
    </dsp:sp>
    <dsp:sp modelId="{6DDB3502-6667-4B0C-A6B7-FF872F25E4E6}">
      <dsp:nvSpPr>
        <dsp:cNvPr id="0" name=""/>
        <dsp:cNvSpPr/>
      </dsp:nvSpPr>
      <dsp:spPr>
        <a:xfrm>
          <a:off x="0" y="1731798"/>
          <a:ext cx="6714744"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06C4F980-EFD6-49A4-B0D6-11257358946E}">
      <dsp:nvSpPr>
        <dsp:cNvPr id="0" name=""/>
        <dsp:cNvSpPr/>
      </dsp:nvSpPr>
      <dsp:spPr>
        <a:xfrm>
          <a:off x="0" y="1731798"/>
          <a:ext cx="6714744" cy="172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150000"/>
            </a:lnSpc>
            <a:spcBef>
              <a:spcPct val="0"/>
            </a:spcBef>
            <a:spcAft>
              <a:spcPct val="35000"/>
            </a:spcAft>
            <a:buNone/>
          </a:pPr>
          <a:r>
            <a:rPr lang="en-IN" sz="1800" kern="1200" dirty="0"/>
            <a:t>National care strategy alignment: Assists the NHS Long Term Plan by extending the digital self-management tools in the regional communities. </a:t>
          </a:r>
          <a:endParaRPr lang="en-US" sz="1800" kern="1200" dirty="0"/>
        </a:p>
      </dsp:txBody>
      <dsp:txXfrm>
        <a:off x="0" y="1731798"/>
        <a:ext cx="6714744" cy="1729262"/>
      </dsp:txXfrm>
    </dsp:sp>
    <dsp:sp modelId="{006C2CC5-1107-4691-9E64-4243726125C2}">
      <dsp:nvSpPr>
        <dsp:cNvPr id="0" name=""/>
        <dsp:cNvSpPr/>
      </dsp:nvSpPr>
      <dsp:spPr>
        <a:xfrm>
          <a:off x="0" y="3461060"/>
          <a:ext cx="6714744"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ABC7B3DA-30C4-4048-BC1D-EE25C8E02679}">
      <dsp:nvSpPr>
        <dsp:cNvPr id="0" name=""/>
        <dsp:cNvSpPr/>
      </dsp:nvSpPr>
      <dsp:spPr>
        <a:xfrm>
          <a:off x="0" y="3461060"/>
          <a:ext cx="6714744" cy="172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150000"/>
            </a:lnSpc>
            <a:spcBef>
              <a:spcPct val="0"/>
            </a:spcBef>
            <a:spcAft>
              <a:spcPct val="35000"/>
            </a:spcAft>
            <a:buNone/>
          </a:pPr>
          <a:r>
            <a:rPr lang="en-IN" sz="1800" kern="1200" dirty="0"/>
            <a:t>Data-informed public health: Combining anonymous user data offers local health authorities real-time insights into student population health trends.</a:t>
          </a:r>
          <a:endParaRPr lang="en-US" sz="1800" kern="1200" dirty="0"/>
        </a:p>
      </dsp:txBody>
      <dsp:txXfrm>
        <a:off x="0" y="3461060"/>
        <a:ext cx="6714744" cy="172926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36FC67-E4DB-4F66-A99D-9E2F6C9781BA}" type="datetimeFigureOut">
              <a:rPr lang="en-IN" smtClean="0"/>
              <a:t>19-07-2026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C3C9D0-BC00-4388-B077-AD7B45A4B39C}" type="slidenum">
              <a:rPr lang="en-IN" smtClean="0"/>
              <a:t>‹#›</a:t>
            </a:fld>
            <a:endParaRPr lang="en-IN"/>
          </a:p>
        </p:txBody>
      </p:sp>
    </p:spTree>
    <p:extLst>
      <p:ext uri="{BB962C8B-B14F-4D97-AF65-F5344CB8AC3E}">
        <p14:creationId xmlns:p14="http://schemas.microsoft.com/office/powerpoint/2010/main" val="2589754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Good afternoon, Sir and colleagues. Our group project introduces ‘UniThrive’, which is a preventive mobile health intervention targeting mental distress in first-year university students. I will deliver the public health justification. Member covers the planning model. Number 3 presents implementation barriers, and member 4 analyses the policy and research implications.</a:t>
            </a:r>
          </a:p>
          <a:p>
            <a:pPr algn="just"/>
            <a:endParaRPr lang="en-IN" dirty="0"/>
          </a:p>
        </p:txBody>
      </p:sp>
      <p:sp>
        <p:nvSpPr>
          <p:cNvPr id="4" name="Slide Number Placeholder 3"/>
          <p:cNvSpPr>
            <a:spLocks noGrp="1"/>
          </p:cNvSpPr>
          <p:nvPr>
            <p:ph type="sldNum" sz="quarter" idx="5"/>
          </p:nvPr>
        </p:nvSpPr>
        <p:spPr/>
        <p:txBody>
          <a:bodyPr/>
          <a:lstStyle/>
          <a:p>
            <a:fld id="{E2EC8B61-C2DA-450F-999C-8E202FE63E70}" type="slidenum">
              <a:rPr lang="en-IN" smtClean="0"/>
              <a:t>1</a:t>
            </a:fld>
            <a:endParaRPr lang="en-IN"/>
          </a:p>
        </p:txBody>
      </p:sp>
    </p:spTree>
    <p:extLst>
      <p:ext uri="{BB962C8B-B14F-4D97-AF65-F5344CB8AC3E}">
        <p14:creationId xmlns:p14="http://schemas.microsoft.com/office/powerpoint/2010/main" val="28120929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Project UniThrive act as a secondary and primary preventive tool to intercept medical decline during the transitional period of undergraduate students. It uses interactive daily check-ins to track emotional transitions, features a safe automated algorithm to triage acute distress directly to the campus counsellors, and delivers bite-sized CBT exercises for student stressors. </a:t>
            </a:r>
          </a:p>
          <a:p>
            <a:pPr algn="just"/>
            <a:endParaRPr lang="en-IN" dirty="0"/>
          </a:p>
        </p:txBody>
      </p:sp>
      <p:sp>
        <p:nvSpPr>
          <p:cNvPr id="4" name="Slide Number Placeholder 3"/>
          <p:cNvSpPr>
            <a:spLocks noGrp="1"/>
          </p:cNvSpPr>
          <p:nvPr>
            <p:ph type="sldNum" sz="quarter" idx="5"/>
          </p:nvPr>
        </p:nvSpPr>
        <p:spPr/>
        <p:txBody>
          <a:bodyPr/>
          <a:lstStyle/>
          <a:p>
            <a:fld id="{E2EC8B61-C2DA-450F-999C-8E202FE63E70}" type="slidenum">
              <a:rPr lang="en-IN" smtClean="0"/>
              <a:t>2</a:t>
            </a:fld>
            <a:endParaRPr lang="en-IN"/>
          </a:p>
        </p:txBody>
      </p:sp>
    </p:spTree>
    <p:extLst>
      <p:ext uri="{BB962C8B-B14F-4D97-AF65-F5344CB8AC3E}">
        <p14:creationId xmlns:p14="http://schemas.microsoft.com/office/powerpoint/2010/main" val="2624720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We have chosen the native smartphone application as our digital health modality. The individuals aged between 18 and 24 years are the digital natives who highly use mobile devices in their daily </a:t>
            </a:r>
            <a:r>
              <a:rPr lang="en-IN" sz="1200" kern="1200" dirty="0" err="1">
                <a:solidFill>
                  <a:schemeClr val="tx1"/>
                </a:solidFill>
                <a:effectLst/>
                <a:latin typeface="+mn-lt"/>
                <a:ea typeface="+mn-ea"/>
                <a:cs typeface="+mn-cs"/>
              </a:rPr>
              <a:t>routinesas</a:t>
            </a:r>
            <a:r>
              <a:rPr lang="en-IN" sz="1200" kern="1200" dirty="0">
                <a:solidFill>
                  <a:schemeClr val="tx1"/>
                </a:solidFill>
                <a:effectLst/>
                <a:latin typeface="+mn-lt"/>
                <a:ea typeface="+mn-ea"/>
                <a:cs typeface="+mn-cs"/>
              </a:rPr>
              <a:t> stated by </a:t>
            </a:r>
            <a:r>
              <a:rPr lang="en-IN" sz="1200" kern="1200" dirty="0" err="1">
                <a:solidFill>
                  <a:schemeClr val="tx1"/>
                </a:solidFill>
                <a:effectLst/>
                <a:latin typeface="+mn-lt"/>
                <a:ea typeface="+mn-ea"/>
                <a:cs typeface="+mn-cs"/>
              </a:rPr>
              <a:t>Krajčovič</a:t>
            </a:r>
            <a:r>
              <a:rPr lang="en-IN" sz="1200" kern="1200" dirty="0">
                <a:solidFill>
                  <a:schemeClr val="tx1"/>
                </a:solidFill>
                <a:effectLst/>
                <a:latin typeface="+mn-lt"/>
                <a:ea typeface="+mn-ea"/>
                <a:cs typeface="+mn-cs"/>
              </a:rPr>
              <a:t> et al., (2025). Project UniThrive uses secure and localised machine learning to personalise the user feeds. Moreover, its API integrates directly with the campus welfare systems, bridging the gap between accelerated students and institutional care.</a:t>
            </a:r>
          </a:p>
          <a:p>
            <a:pPr algn="just"/>
            <a:endParaRPr lang="en-IN" dirty="0"/>
          </a:p>
        </p:txBody>
      </p:sp>
      <p:sp>
        <p:nvSpPr>
          <p:cNvPr id="4" name="Slide Number Placeholder 3"/>
          <p:cNvSpPr>
            <a:spLocks noGrp="1"/>
          </p:cNvSpPr>
          <p:nvPr>
            <p:ph type="sldNum" sz="quarter" idx="5"/>
          </p:nvPr>
        </p:nvSpPr>
        <p:spPr/>
        <p:txBody>
          <a:bodyPr/>
          <a:lstStyle/>
          <a:p>
            <a:fld id="{E2EC8B61-C2DA-450F-999C-8E202FE63E70}" type="slidenum">
              <a:rPr lang="en-IN" smtClean="0"/>
              <a:t>3</a:t>
            </a:fld>
            <a:endParaRPr lang="en-IN"/>
          </a:p>
        </p:txBody>
      </p:sp>
    </p:spTree>
    <p:extLst>
      <p:ext uri="{BB962C8B-B14F-4D97-AF65-F5344CB8AC3E}">
        <p14:creationId xmlns:p14="http://schemas.microsoft.com/office/powerpoint/2010/main" val="476716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the first member, my major role is to provide the rigorous and evidence-based public health justification for the project UniThrive. I will present that the transitional first year presents a different window of psychiatric vulnerability, which means that reactive campus counselling models are required to be supported by digital preventive tools.  </a:t>
            </a:r>
          </a:p>
          <a:p>
            <a:pPr algn="just"/>
            <a:endParaRPr lang="en-IN" dirty="0"/>
          </a:p>
        </p:txBody>
      </p:sp>
      <p:sp>
        <p:nvSpPr>
          <p:cNvPr id="4" name="Slide Number Placeholder 3"/>
          <p:cNvSpPr>
            <a:spLocks noGrp="1"/>
          </p:cNvSpPr>
          <p:nvPr>
            <p:ph type="sldNum" sz="quarter" idx="5"/>
          </p:nvPr>
        </p:nvSpPr>
        <p:spPr/>
        <p:txBody>
          <a:bodyPr/>
          <a:lstStyle/>
          <a:p>
            <a:fld id="{E2EC8B61-C2DA-450F-999C-8E202FE63E70}" type="slidenum">
              <a:rPr lang="en-IN" smtClean="0"/>
              <a:t>5</a:t>
            </a:fld>
            <a:endParaRPr lang="en-IN"/>
          </a:p>
        </p:txBody>
      </p:sp>
    </p:spTree>
    <p:extLst>
      <p:ext uri="{BB962C8B-B14F-4D97-AF65-F5344CB8AC3E}">
        <p14:creationId xmlns:p14="http://schemas.microsoft.com/office/powerpoint/2010/main" val="3242067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the stark epidemiological data defines student mental health today. There is an unprecedented 57% of UK graduates self report experiencing active conditions of mental health. Moreover, it is found that about a quarter of the university population carries a formal clinical psychiatric diagnosis, especially generalised anxiety and major depression. When stratified demographically, non-binary students and females report substantially higher rates of distress in comparison to their male peers. It is found that we are dealing with a systemic public health crisis across higher education institutions. </a:t>
            </a:r>
          </a:p>
          <a:p>
            <a:pPr algn="just"/>
            <a:endParaRPr lang="en-IN" dirty="0"/>
          </a:p>
          <a:p>
            <a:pPr algn="just"/>
            <a:endParaRPr lang="en-IN"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order to justify the first year of students' target, it is necessary to understand the unique etiological triggers of this transitional stage. Entering the university needs an abrupt break from the established support network. Within days, students start to lose immediate access to family structures and long-term friends. This disruption is compounded by what Arnett classifies as ‘emerging adulthood’ (Arnett, 2023). From the neurodevelopmental perspective, the prefrontal cortex (which is responsible for executive functioning and emotional regulation) is still maturing until the age of 25. Forcing young adults to navigate intense academic pressure and independent living while their neurological wiring is still evolving leads to a different window of vulnerability. </a:t>
            </a:r>
          </a:p>
          <a:p>
            <a:pPr algn="just"/>
            <a:endParaRPr lang="en-IN" dirty="0"/>
          </a:p>
          <a:p>
            <a:pPr algn="just"/>
            <a:endParaRPr lang="en-IN" dirty="0"/>
          </a:p>
        </p:txBody>
      </p:sp>
      <p:sp>
        <p:nvSpPr>
          <p:cNvPr id="4" name="Slide Number Placeholder 3"/>
          <p:cNvSpPr>
            <a:spLocks noGrp="1"/>
          </p:cNvSpPr>
          <p:nvPr>
            <p:ph type="sldNum" sz="quarter" idx="5"/>
          </p:nvPr>
        </p:nvSpPr>
        <p:spPr/>
        <p:txBody>
          <a:bodyPr/>
          <a:lstStyle/>
          <a:p>
            <a:fld id="{E2EC8B61-C2DA-450F-999C-8E202FE63E70}" type="slidenum">
              <a:rPr lang="en-IN" smtClean="0"/>
              <a:t>6</a:t>
            </a:fld>
            <a:endParaRPr lang="en-IN"/>
          </a:p>
        </p:txBody>
      </p:sp>
    </p:spTree>
    <p:extLst>
      <p:ext uri="{BB962C8B-B14F-4D97-AF65-F5344CB8AC3E}">
        <p14:creationId xmlns:p14="http://schemas.microsoft.com/office/powerpoint/2010/main" val="32987722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Project UniThrive aligns effectively with the national policies. NICE guidelines suggest digital health interventions as the assertive and primary line of care for subclinical distress. Moreover, Universities UK’s ‘</a:t>
            </a:r>
            <a:r>
              <a:rPr lang="en-IN" sz="1200" kern="1200" dirty="0" err="1">
                <a:solidFill>
                  <a:schemeClr val="tx1"/>
                </a:solidFill>
                <a:effectLst/>
                <a:latin typeface="+mn-lt"/>
                <a:ea typeface="+mn-ea"/>
                <a:cs typeface="+mn-cs"/>
              </a:rPr>
              <a:t>Stepchange</a:t>
            </a:r>
            <a:r>
              <a:rPr lang="en-IN" sz="1200" kern="1200" dirty="0">
                <a:solidFill>
                  <a:schemeClr val="tx1"/>
                </a:solidFill>
                <a:effectLst/>
                <a:latin typeface="+mn-lt"/>
                <a:ea typeface="+mn-ea"/>
                <a:cs typeface="+mn-cs"/>
              </a:rPr>
              <a:t>’ framework demands a whole institution digital approach towards student Wellness, which is directly delivered by Project UniThrive.</a:t>
            </a: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dirty="0"/>
              <a:t>Counselling location: Campus support services report an average 40% increase in demand over the seven years, which can lead to long waiting lists during acute student crises (American Psychological Association, 2022). </a:t>
            </a:r>
            <a:endParaRPr lang="en-US" sz="1200"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University counselling services experience an unsustainable 300% demand surge, leading to long waiting lists. This delay leads students to deteriorate, creating an acute crisis that spills into overtaxed local NHS primary care services. Moreover, student dropout costs universities millions yearly in lost tuition fees and damaged graduate productivity.</a:t>
            </a:r>
          </a:p>
          <a:p>
            <a:pPr algn="just"/>
            <a:endParaRPr lang="en-IN"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If not managed properly, mild transitional stress easily escalates into chronic clinical depression and self-harm by the mid-academic year. </a:t>
            </a:r>
            <a:r>
              <a:rPr lang="en-IN" dirty="0"/>
              <a:t>Depressive symptoms lead students to withdraw socially, locking into severe loneliness within dense residence halls (</a:t>
            </a:r>
            <a:r>
              <a:rPr lang="en-IN" dirty="0" err="1"/>
              <a:t>Walukouw</a:t>
            </a:r>
            <a:r>
              <a:rPr lang="en-IN" dirty="0"/>
              <a:t>, 2024). </a:t>
            </a:r>
            <a:r>
              <a:rPr lang="en-IN" sz="1200" kern="1200" dirty="0">
                <a:solidFill>
                  <a:schemeClr val="tx1"/>
                </a:solidFill>
                <a:effectLst/>
                <a:latin typeface="+mn-lt"/>
                <a:ea typeface="+mn-ea"/>
                <a:cs typeface="+mn-cs"/>
              </a:rPr>
              <a:t>This deterioration leads to early course withdrawal. Moreover, suffering students generally isolate themselves inside their halls, trapped in a destructive loop of unaddressed loneliness.</a:t>
            </a:r>
          </a:p>
          <a:p>
            <a:pPr algn="just"/>
            <a:endParaRPr lang="en-IN"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Delays in support shift the student needs from low-cost prevention to expensive psychiatric Crisis management, straining multi-agency resources like social services. Failure to intervene during this period can solidify chronic, long-term mental health conditions that decrease the future economic and societal productivity of the students. </a:t>
            </a:r>
            <a:r>
              <a:rPr lang="en-IN" sz="1200" dirty="0"/>
              <a:t>Leaving mental health issues unaddressed during early adulthood leads to lifelong patterns of psychiatric vulnerability among the students, which reduces future productivity in the workplace (Shah, 2024). </a:t>
            </a:r>
            <a:endParaRPr lang="en-IN" dirty="0"/>
          </a:p>
          <a:p>
            <a:pPr algn="just"/>
            <a:endParaRPr lang="en-IN"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Traditional university services are highly reactive and operate on the deficit model that requires students to seek help at their breaking point. This leads to a major barrier, as physical phones carry social stigma for several students, and the standard 9-to-5 hours fail to support the late-night psychological distress of the students.</a:t>
            </a:r>
            <a:r>
              <a:rPr lang="en-IN" sz="1200" dirty="0"/>
              <a:t> Perceived social stigma prevents vulnerable groups, especially international students and young men, from accessing the traditional face-to-face campus clinics (LING, 2024). </a:t>
            </a:r>
            <a:endParaRPr lang="en-IN" dirty="0"/>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algn="just"/>
            <a:endParaRPr lang="en-IN" dirty="0"/>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2EC8B61-C2DA-450F-999C-8E202FE63E70}" type="slidenum">
              <a:rPr lang="en-IN" smtClean="0"/>
              <a:t>7</a:t>
            </a:fld>
            <a:endParaRPr lang="en-IN"/>
          </a:p>
        </p:txBody>
      </p:sp>
    </p:spTree>
    <p:extLst>
      <p:ext uri="{BB962C8B-B14F-4D97-AF65-F5344CB8AC3E}">
        <p14:creationId xmlns:p14="http://schemas.microsoft.com/office/powerpoint/2010/main" val="933267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Mobile solutions offer unprecedented scalability and 24-hour accessibility. With their smartphone ownership exceeding 82% among the students, project UniThrive delivers instant support whenever required. It removes the fixed hour boundaries and offers a completely discrete platform, which allows students to have access to mental health care privately and bypass the institutional stigma. </a:t>
            </a:r>
          </a:p>
          <a:p>
            <a:pPr algn="just"/>
            <a:endParaRPr lang="en-IN" dirty="0"/>
          </a:p>
        </p:txBody>
      </p:sp>
      <p:sp>
        <p:nvSpPr>
          <p:cNvPr id="4" name="Slide Number Placeholder 3"/>
          <p:cNvSpPr>
            <a:spLocks noGrp="1"/>
          </p:cNvSpPr>
          <p:nvPr>
            <p:ph type="sldNum" sz="quarter" idx="5"/>
          </p:nvPr>
        </p:nvSpPr>
        <p:spPr/>
        <p:txBody>
          <a:bodyPr/>
          <a:lstStyle/>
          <a:p>
            <a:fld id="{E2EC8B61-C2DA-450F-999C-8E202FE63E70}" type="slidenum">
              <a:rPr lang="en-IN" smtClean="0"/>
              <a:t>8</a:t>
            </a:fld>
            <a:endParaRPr lang="en-IN"/>
          </a:p>
        </p:txBody>
      </p:sp>
    </p:spTree>
    <p:extLst>
      <p:ext uri="{BB962C8B-B14F-4D97-AF65-F5344CB8AC3E}">
        <p14:creationId xmlns:p14="http://schemas.microsoft.com/office/powerpoint/2010/main" val="3680565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 mHealth intervention democratises care, presenting equal accessibility to commuting, disabled and remote students. By capitalising on the high digital literacy of this cohort, this Wellness tool becomes intuitive. Blending the clinical CBT tools with daily sleep tracking normalises the platform, decreasing the overall stigma for those who are seeking support. </a:t>
            </a:r>
          </a:p>
          <a:p>
            <a:pPr algn="just"/>
            <a:endParaRPr lang="en-IN" dirty="0"/>
          </a:p>
        </p:txBody>
      </p:sp>
      <p:sp>
        <p:nvSpPr>
          <p:cNvPr id="4" name="Slide Number Placeholder 3"/>
          <p:cNvSpPr>
            <a:spLocks noGrp="1"/>
          </p:cNvSpPr>
          <p:nvPr>
            <p:ph type="sldNum" sz="quarter" idx="5"/>
          </p:nvPr>
        </p:nvSpPr>
        <p:spPr/>
        <p:txBody>
          <a:bodyPr/>
          <a:lstStyle/>
          <a:p>
            <a:fld id="{E2EC8B61-C2DA-450F-999C-8E202FE63E70}" type="slidenum">
              <a:rPr lang="en-IN" smtClean="0"/>
              <a:t>9</a:t>
            </a:fld>
            <a:endParaRPr lang="en-IN"/>
          </a:p>
        </p:txBody>
      </p:sp>
    </p:spTree>
    <p:extLst>
      <p:ext uri="{BB962C8B-B14F-4D97-AF65-F5344CB8AC3E}">
        <p14:creationId xmlns:p14="http://schemas.microsoft.com/office/powerpoint/2010/main" val="33419026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digital approach is firmly evidence-based. Randomised controlled trials constantly confirm that the web- and application-based cognitive behavioural tools achieve significantly better success in decreasing student anxiety. Offering these </a:t>
            </a:r>
            <a:r>
              <a:rPr lang="en-IN" sz="1200" kern="1200" dirty="0" err="1">
                <a:solidFill>
                  <a:schemeClr val="tx1"/>
                </a:solidFill>
                <a:effectLst/>
                <a:latin typeface="+mn-lt"/>
                <a:ea typeface="+mn-ea"/>
                <a:cs typeface="+mn-cs"/>
              </a:rPr>
              <a:t>microinterventions</a:t>
            </a:r>
            <a:r>
              <a:rPr lang="en-IN" sz="1200" kern="1200" dirty="0">
                <a:solidFill>
                  <a:schemeClr val="tx1"/>
                </a:solidFill>
                <a:effectLst/>
                <a:latin typeface="+mn-lt"/>
                <a:ea typeface="+mn-ea"/>
                <a:cs typeface="+mn-cs"/>
              </a:rPr>
              <a:t> instantly when the student tracks elevated stress offers immediate, real-time clinical support that develops the student's resilience. </a:t>
            </a:r>
          </a:p>
          <a:p>
            <a:pPr algn="just"/>
            <a:endParaRPr lang="en-IN" dirty="0"/>
          </a:p>
        </p:txBody>
      </p:sp>
      <p:sp>
        <p:nvSpPr>
          <p:cNvPr id="4" name="Slide Number Placeholder 3"/>
          <p:cNvSpPr>
            <a:spLocks noGrp="1"/>
          </p:cNvSpPr>
          <p:nvPr>
            <p:ph type="sldNum" sz="quarter" idx="5"/>
          </p:nvPr>
        </p:nvSpPr>
        <p:spPr/>
        <p:txBody>
          <a:bodyPr/>
          <a:lstStyle/>
          <a:p>
            <a:fld id="{E2EC8B61-C2DA-450F-999C-8E202FE63E70}" type="slidenum">
              <a:rPr lang="en-IN" smtClean="0"/>
              <a:t>10</a:t>
            </a:fld>
            <a:endParaRPr lang="en-IN"/>
          </a:p>
        </p:txBody>
      </p:sp>
    </p:spTree>
    <p:extLst>
      <p:ext uri="{BB962C8B-B14F-4D97-AF65-F5344CB8AC3E}">
        <p14:creationId xmlns:p14="http://schemas.microsoft.com/office/powerpoint/2010/main" val="41707877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conclusion, student mental health is the urgent public health crisis that demands scalable, preventive digital solutions like Project UniThrive. To explain how we translate this justification into the structured practice, I will hand over to Member 2 to present our behavioural planning model. Thank you so much.  </a:t>
            </a:r>
          </a:p>
          <a:p>
            <a:pPr algn="just"/>
            <a:endParaRPr lang="en-IN" dirty="0"/>
          </a:p>
        </p:txBody>
      </p:sp>
      <p:sp>
        <p:nvSpPr>
          <p:cNvPr id="4" name="Slide Number Placeholder 3"/>
          <p:cNvSpPr>
            <a:spLocks noGrp="1"/>
          </p:cNvSpPr>
          <p:nvPr>
            <p:ph type="sldNum" sz="quarter" idx="5"/>
          </p:nvPr>
        </p:nvSpPr>
        <p:spPr/>
        <p:txBody>
          <a:bodyPr/>
          <a:lstStyle/>
          <a:p>
            <a:fld id="{E2EC8B61-C2DA-450F-999C-8E202FE63E70}" type="slidenum">
              <a:rPr lang="en-IN" smtClean="0"/>
              <a:t>11</a:t>
            </a:fld>
            <a:endParaRPr lang="en-IN"/>
          </a:p>
        </p:txBody>
      </p:sp>
    </p:spTree>
    <p:extLst>
      <p:ext uri="{BB962C8B-B14F-4D97-AF65-F5344CB8AC3E}">
        <p14:creationId xmlns:p14="http://schemas.microsoft.com/office/powerpoint/2010/main" val="1500808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Now that the first member has established the epidemiological justification, my role is to explain how we translate public health theory into the practical intervention. I will present how the COM-B framework presents the operational mechanics of our application, ensuring maximum engagement and behavioural adherence among the students. </a:t>
            </a:r>
          </a:p>
          <a:p>
            <a:pPr algn="just"/>
            <a:endParaRPr lang="en-IN" dirty="0"/>
          </a:p>
        </p:txBody>
      </p:sp>
      <p:sp>
        <p:nvSpPr>
          <p:cNvPr id="4" name="Slide Number Placeholder 3"/>
          <p:cNvSpPr>
            <a:spLocks noGrp="1"/>
          </p:cNvSpPr>
          <p:nvPr>
            <p:ph type="sldNum" sz="quarter" idx="5"/>
          </p:nvPr>
        </p:nvSpPr>
        <p:spPr/>
        <p:txBody>
          <a:bodyPr/>
          <a:lstStyle/>
          <a:p>
            <a:fld id="{7C39579E-6BB1-435A-B7A2-7060AB687299}" type="slidenum">
              <a:rPr lang="en-IN" smtClean="0"/>
              <a:t>13</a:t>
            </a:fld>
            <a:endParaRPr lang="en-IN"/>
          </a:p>
        </p:txBody>
      </p:sp>
    </p:spTree>
    <p:extLst>
      <p:ext uri="{BB962C8B-B14F-4D97-AF65-F5344CB8AC3E}">
        <p14:creationId xmlns:p14="http://schemas.microsoft.com/office/powerpoint/2010/main" val="2403940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We have chosen the COM-B model as traditional health promotion frameworks generally fail to account for digital interactions. COM-B systematically targets the three major pillars that are needed for change in behaviour: capability, opportunity and motivation. This framework allows us to develop specific digital components that drive sustained application engagement and positive mental health behaviours. </a:t>
            </a:r>
          </a:p>
          <a:p>
            <a:pPr algn="just"/>
            <a:endParaRPr lang="en-IN" dirty="0"/>
          </a:p>
        </p:txBody>
      </p:sp>
      <p:sp>
        <p:nvSpPr>
          <p:cNvPr id="4" name="Slide Number Placeholder 3"/>
          <p:cNvSpPr>
            <a:spLocks noGrp="1"/>
          </p:cNvSpPr>
          <p:nvPr>
            <p:ph type="sldNum" sz="quarter" idx="5"/>
          </p:nvPr>
        </p:nvSpPr>
        <p:spPr/>
        <p:txBody>
          <a:bodyPr/>
          <a:lstStyle/>
          <a:p>
            <a:fld id="{7C39579E-6BB1-435A-B7A2-7060AB687299}" type="slidenum">
              <a:rPr lang="en-IN" smtClean="0"/>
              <a:t>14</a:t>
            </a:fld>
            <a:endParaRPr lang="en-IN"/>
          </a:p>
        </p:txBody>
      </p:sp>
    </p:spTree>
    <p:extLst>
      <p:ext uri="{BB962C8B-B14F-4D97-AF65-F5344CB8AC3E}">
        <p14:creationId xmlns:p14="http://schemas.microsoft.com/office/powerpoint/2010/main" val="12249774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Psychological capability emphasises the improvement of the cognitive skills and health literacy of the students. Project UniThrive develops this potential by integrating bite-sized, interactive psychoeducational modules as well as animated concepts of CBT. These failures teach the students about how to recognise personal anxiety triggers, shifting them from passive distress into informed, active self-management.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Physical potential in the mHealth context translates to effortless accessibility and usability. Traditional counselling needs travelling to the clinics, which leads to physical barriers. UniThrive overcomes this barrier by optimising its interface for single-thumb use and offering offline functionality, ensuring emergency exercises to relieve stress are physically accessible to the student anywhere. </a:t>
            </a:r>
          </a:p>
          <a:p>
            <a:pPr algn="just"/>
            <a:endParaRPr lang="en-IN" dirty="0"/>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9579E-6BB1-435A-B7A2-7060AB687299}"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184361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Physical opportunity concerns environmental aspects like location and time. First-year students navigate erratic schedules and crowded shared accommodations. UniThrive offers physical opportunity by offering 24/7 accessibility to micro-sessions that take less than 3 minutes, which allows students to securely practice mental exercises within their shared dorms.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Social opportunity addresses peer stigma and cultural norms. Several students avoid traditional clinics due to fear of judgement. Our intervention overcomes this by framing application engagement around positive ‘resilience training’ instead of clinical illness, using the anonymous peer communities to normalise transitional stress across the campus culture. </a:t>
            </a:r>
          </a:p>
          <a:p>
            <a:pPr algn="just"/>
            <a:endParaRPr lang="en-IN" dirty="0"/>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9579E-6BB1-435A-B7A2-7060AB687299}"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722156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Reflective motivation consists of deliberate planning and goal setting. To strengthen this, UniThrive consist of collaborative SMART goal-setting features and displays weekly progress graphs. Showing students a clear correlation between application engagement and their decreased stress scores reinforces their conscious intention to focus on regular mental wellbeing.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Automatic motivation uses habit loops and emotional impulses. To counter application fatigue, UniThrive uses micro-gamification mechanics such as milestone badges and streak counters. Timed push notifications are strategically deployed during known periods of stress, turning the mental health check-ins into automated, rewarding daily routines for the students. </a:t>
            </a:r>
          </a:p>
          <a:p>
            <a:pPr algn="just"/>
            <a:endParaRPr lang="en-IN" dirty="0"/>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9579E-6BB1-435A-B7A2-7060AB687299}"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282265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timeline of implementation is divided into 4 different phases. We start with the student focus groups to co-design the interface, which is followed by the secure vacant API integration with the university counselling systems. The platform launches universally during Fresher’s week, which is supported by real-time analytics to constantly monitor retention. </a:t>
            </a:r>
          </a:p>
          <a:p>
            <a:pPr algn="just"/>
            <a:endParaRPr lang="en-IN" dirty="0"/>
          </a:p>
        </p:txBody>
      </p:sp>
      <p:sp>
        <p:nvSpPr>
          <p:cNvPr id="4" name="Slide Number Placeholder 3"/>
          <p:cNvSpPr>
            <a:spLocks noGrp="1"/>
          </p:cNvSpPr>
          <p:nvPr>
            <p:ph type="sldNum" sz="quarter" idx="5"/>
          </p:nvPr>
        </p:nvSpPr>
        <p:spPr/>
        <p:txBody>
          <a:bodyPr/>
          <a:lstStyle/>
          <a:p>
            <a:fld id="{7C39579E-6BB1-435A-B7A2-7060AB687299}" type="slidenum">
              <a:rPr lang="en-IN" smtClean="0"/>
              <a:t>18</a:t>
            </a:fld>
            <a:endParaRPr lang="en-IN"/>
          </a:p>
        </p:txBody>
      </p:sp>
    </p:spTree>
    <p:extLst>
      <p:ext uri="{BB962C8B-B14F-4D97-AF65-F5344CB8AC3E}">
        <p14:creationId xmlns:p14="http://schemas.microsoft.com/office/powerpoint/2010/main" val="5865493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guarantee academic rigour, our platform maps directly to the globally recognised Behaviour Change Techniques Taxonomy. We use the explicit techniques, involving the setting of goals, systemic prompts, and self-monitoring of behaviour outcomes. This ensures our application’s digital components are structurally designed to achieve predictable, measurable health improvements. </a:t>
            </a:r>
          </a:p>
          <a:p>
            <a:pPr algn="just"/>
            <a:endParaRPr lang="en-IN" dirty="0"/>
          </a:p>
        </p:txBody>
      </p:sp>
      <p:sp>
        <p:nvSpPr>
          <p:cNvPr id="4" name="Slide Number Placeholder 3"/>
          <p:cNvSpPr>
            <a:spLocks noGrp="1"/>
          </p:cNvSpPr>
          <p:nvPr>
            <p:ph type="sldNum" sz="quarter" idx="5"/>
          </p:nvPr>
        </p:nvSpPr>
        <p:spPr/>
        <p:txBody>
          <a:bodyPr/>
          <a:lstStyle/>
          <a:p>
            <a:fld id="{7C39579E-6BB1-435A-B7A2-7060AB687299}" type="slidenum">
              <a:rPr lang="en-IN" smtClean="0"/>
              <a:t>19</a:t>
            </a:fld>
            <a:endParaRPr lang="en-IN"/>
          </a:p>
        </p:txBody>
      </p:sp>
    </p:spTree>
    <p:extLst>
      <p:ext uri="{BB962C8B-B14F-4D97-AF65-F5344CB8AC3E}">
        <p14:creationId xmlns:p14="http://schemas.microsoft.com/office/powerpoint/2010/main" val="4307749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critical component of our application architecture is the clinical safety protocol. If there is any student who blocks data indicating acute psychiatric distress or self-harm, the app will immediately freeze self-help modules. It will also automatically activate the emergency triaging gate, linking the user with the professional 24/7 crisis lifelines.</a:t>
            </a:r>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9579E-6BB1-435A-B7A2-7060AB687299}"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131165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Effective implementation needs mapping a critical web of stakeholders. University leadership controls funding, while the campus IT teams manage the API connections and data security. At the grassroots level, the local mental health charities and student union act as the vital facilitators to develop trust and drive user adoption. </a:t>
            </a:r>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9BC11F-9F52-4571-9DE6-A8BF920DF3FA}"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880805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Now that the second member has outlined the theoretical framework, my role is to analyse the operational barriers, critical legal and ethical governance and key stakeholders. We must present the critical awareness of the real-world friction points that dictate whether the digital health intervention succeeds or fails in practice.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major barrier in digital intervention is ‘app fatigue’. Industrial data shows that most of the mental health applications are abandoned within 2 weeks. </a:t>
            </a:r>
            <a:r>
              <a:rPr lang="en-IN" sz="1200" dirty="0"/>
              <a:t>More than 80% of the mental health application users abandon engagement within the first 10 days of downloading the application (Baumel et al., 2019). </a:t>
            </a:r>
            <a:r>
              <a:rPr lang="en-IN" sz="1200" kern="1200" dirty="0">
                <a:solidFill>
                  <a:schemeClr val="tx1"/>
                </a:solidFill>
                <a:effectLst/>
                <a:latin typeface="+mn-lt"/>
                <a:ea typeface="+mn-ea"/>
                <a:cs typeface="+mn-cs"/>
              </a:rPr>
              <a:t>To counter this attrition, UniThrive will use </a:t>
            </a:r>
            <a:r>
              <a:rPr lang="en-IN" sz="1200" kern="1200" dirty="0" err="1">
                <a:solidFill>
                  <a:schemeClr val="tx1"/>
                </a:solidFill>
                <a:effectLst/>
                <a:latin typeface="+mn-lt"/>
                <a:ea typeface="+mn-ea"/>
                <a:cs typeface="+mn-cs"/>
              </a:rPr>
              <a:t>microgamification</a:t>
            </a:r>
            <a:r>
              <a:rPr lang="en-IN" sz="1200" kern="1200" dirty="0">
                <a:solidFill>
                  <a:schemeClr val="tx1"/>
                </a:solidFill>
                <a:effectLst/>
                <a:latin typeface="+mn-lt"/>
                <a:ea typeface="+mn-ea"/>
                <a:cs typeface="+mn-cs"/>
              </a:rPr>
              <a:t>, practical campus incentives and tailored alerts to maintain engagement throughout the stressful academic year. </a:t>
            </a:r>
          </a:p>
          <a:p>
            <a:pPr algn="just"/>
            <a:endParaRPr lang="en-IN" dirty="0"/>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9BC11F-9F52-4571-9DE6-A8BF920DF3FA}"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467683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We should not assume that all the students have equal accessibility to the top-tier hardware. Digital exclusion affects lower-income or international students running older smartphones or facing poor Wi-Fi in the older residence halls. UniThrive can address this issue by offering lightweight data packages and offline accessibility to the fundamental Wellness modules. </a:t>
            </a:r>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9BC11F-9F52-4571-9DE6-A8BF920DF3FA}"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891337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Interoperability is the major critical challenge. Linking the contemporary mobile application to the fragmented legacy university IT infrastructure presents a risk of data loss. In the case that the system fails, there could be delays in the alerts. Our strategy depends on the secure and standardised API layers developed specifically to safely sync with institutional care dashboards. </a:t>
            </a:r>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9BC11F-9F52-4571-9DE6-A8BF920DF3FA}"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682379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Automated screening offers a critical ethical dilemma in relation to institutional liability. If any student logs acute self-harm ideas at 2:00 AM, the application cannot replace emergency psychiatry. We can manage this by displaying the clear terms of service and using the automated pop-ups that highlight immediate links to active crisis hotlines.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Algorithm bias leads to a silent threat for digital health interventions. If unchecked, the content suggestion systems can alienate minority or international students. This risk is reduced by actively co-designing application content along with the diverse student body, which ensures that automated Wellness pathways remain relevant and inclusive. </a:t>
            </a:r>
            <a:r>
              <a:rPr lang="en-IN" sz="1200" dirty="0"/>
              <a:t>Machine learning models trained on uniform demographics can reinforce the clinical bias of systems (</a:t>
            </a:r>
            <a:r>
              <a:rPr lang="en-IN" sz="1200" dirty="0" err="1"/>
              <a:t>Vrudhula</a:t>
            </a:r>
            <a:r>
              <a:rPr lang="en-IN" sz="1200" dirty="0"/>
              <a:t> et al., 2024). </a:t>
            </a:r>
          </a:p>
          <a:p>
            <a:pPr algn="just"/>
            <a:endParaRPr lang="en-IN" dirty="0"/>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9BC11F-9F52-4571-9DE6-A8BF920DF3FA}"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876776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Concluding, while the legal, operational and ethical barriers are critical, they can be navigated using strong data governance and the risk protocols. Now that we have addressed these challenges, number 4 will present the wide-reaching advantages and policy implications of this project. </a:t>
            </a:r>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9BC11F-9F52-4571-9DE6-A8BF920DF3FA}"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958623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Under the UK GDPR, user mental health data is classified as high-risk and special category data. This mandates the top tier production of the data. UniThrive forces end-to-end local encryption along with the anonymisation of all tracking data transmitted to the cloud, which ensures overall compliance and protection of student anonymity. </a:t>
            </a:r>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9BC11F-9F52-4571-9DE6-A8BF920DF3FA}"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016423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Now that member 3 has evaluated our legal and ethical challenges, my role is to evaluate the strategic advantages of Project UniThrive. I will analyse the direct positive influence on the students and its wider implications for academic research, public policy and healthcare education. </a:t>
            </a:r>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E66C41-DCDC-461A-B436-8B1D2E40475B}"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213751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At the student level, UniThrive will deliver important clinical advantages by decreasing subthreshold anxiety and stress levels. By teaching coping mechanisms early, this application acts as a secondary preventive tool, stopping transient transitional stress and decreasing psychological distress from developing into severe clinical depression.</a:t>
            </a: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Academic resilience is the major advantage. Stronger mental well-being directly improves cognitive concentration and course performance. By offering accessible support, UniThrive protects students from early withdrawal, helping individuals successfully transition into higher education and safeguarding tuition revenue. </a:t>
            </a:r>
          </a:p>
          <a:p>
            <a:pPr algn="just"/>
            <a:endParaRPr lang="en-IN" dirty="0"/>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E66C41-DCDC-461A-B436-8B1D2E40475B}"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580151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Project UniThrive meets the major educational policy mandates. It copes with the Universities UK </a:t>
            </a:r>
            <a:r>
              <a:rPr lang="en-IN" sz="1200" kern="1200" dirty="0" err="1">
                <a:solidFill>
                  <a:schemeClr val="tx1"/>
                </a:solidFill>
                <a:effectLst/>
                <a:latin typeface="+mn-lt"/>
                <a:ea typeface="+mn-ea"/>
                <a:cs typeface="+mn-cs"/>
              </a:rPr>
              <a:t>Stepchange</a:t>
            </a:r>
            <a:r>
              <a:rPr lang="en-IN" sz="1200" kern="1200" dirty="0">
                <a:solidFill>
                  <a:schemeClr val="tx1"/>
                </a:solidFill>
                <a:effectLst/>
                <a:latin typeface="+mn-lt"/>
                <a:ea typeface="+mn-ea"/>
                <a:cs typeface="+mn-cs"/>
              </a:rPr>
              <a:t> framework and assists the institutions in securing the Student Minds University Mental Health Charter Award by transitioning campus policy from reactive crisis care to scalable and proactive digital prevention. </a:t>
            </a:r>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E66C41-DCDC-461A-B436-8B1D2E40475B}"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882888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intervention provided by us supports wider National Health strategies. By deploying the digital self-management tools, UniThrive achieve the goals within the NHS long-term plan, decreasing the stress of overstretched local general practitioners and ensuring the regional psychiatric beds are preserved for acute clinical cases. </a:t>
            </a:r>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E66C41-DCDC-461A-B436-8B1D2E40475B}"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387736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UniThrive opens up valuable avenues for public health researchers. It moves away from the slow paper surveys, and the platform gathers anonymous, real-time health data. This allows the researchers to track the population-level cycles of stress and accurately forecast mental health trends across higher education.</a:t>
            </a: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Our intervention changes the digital trial methodologies of health. By dragging data directly into the app, researchers can establish agile and adaptive trial designs. This allows the teams to monitor student cohorts across the full 3-year degree and offer clear insights into the long-term patterns of digital self-care.</a:t>
            </a:r>
          </a:p>
          <a:p>
            <a:pPr algn="just"/>
            <a:endParaRPr lang="en-IN" dirty="0"/>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E66C41-DCDC-461A-B436-8B1D2E40475B}"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033837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Project UniThrive has direct implications for professional education. Data that is gathered from the rollout can be used to update the university nursing and social care curricula, which ensures future public health professionals are trained to design, manage and safely prescribe mobile health interventions.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For student education, the application changes the ways in which self-care is taught. It integrates digital literacy into welcome leaves, which turns the students into active managers of their own wellness, developing positive mental health habits that protect them during university and throughout their future career. </a:t>
            </a:r>
          </a:p>
          <a:p>
            <a:pPr algn="just"/>
            <a:endParaRPr lang="en-IN" dirty="0"/>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E66C41-DCDC-461A-B436-8B1D2E40475B}"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25312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software architecture of Project UniThrive provides clear scalability. Once proven successful among the first-year cohorts, this platform can be adapted to assist in finally responding to graduation anxiety or licensed to manage the psychological stress within demanding healthcare and corporate workplaces. </a:t>
            </a:r>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E66C41-DCDC-461A-B436-8B1D2E40475B}"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95674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Our final evaluation confirms that a highly positive return on investment will be obtained. The low cost of digital delivery is offset by the clear financial advantages of the decrease in student attention. Moreover, it creates a healthier and more resilient workforce, which offers value for the digital health promotion. </a:t>
            </a:r>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E66C41-DCDC-461A-B436-8B1D2E40475B}"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4862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conclusion, Project UniThrive all inclusive, evidence-based solution to the student mental health crisis. By connecting the public health justification, structured data governance and behavioural science, we offer a scalable platform that improves students' lives and advances digital health promotion. Thank you </a:t>
            </a:r>
          </a:p>
          <a:p>
            <a:pPr algn="just"/>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E66C41-DCDC-461A-B436-8B1D2E40475B}"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491544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0C3C9D0-BC00-4388-B077-AD7B45A4B39C}" type="slidenum">
              <a:rPr lang="en-IN" smtClean="0"/>
              <a:t>41</a:t>
            </a:fld>
            <a:endParaRPr lang="en-IN"/>
          </a:p>
        </p:txBody>
      </p:sp>
    </p:spTree>
    <p:extLst>
      <p:ext uri="{BB962C8B-B14F-4D97-AF65-F5344CB8AC3E}">
        <p14:creationId xmlns:p14="http://schemas.microsoft.com/office/powerpoint/2010/main" val="1602411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9579E-6BB1-435A-B7A2-7060AB687299}"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73293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9F794-8A61-C42B-FFFD-9590638223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CF9E5269-19ED-5BE8-E018-A087C2331B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5B82F0FB-AABD-B2AA-56A9-24BB7A767168}"/>
              </a:ext>
            </a:extLst>
          </p:cNvPr>
          <p:cNvSpPr>
            <a:spLocks noGrp="1"/>
          </p:cNvSpPr>
          <p:nvPr>
            <p:ph type="dt" sz="half" idx="10"/>
          </p:nvPr>
        </p:nvSpPr>
        <p:spPr/>
        <p:txBody>
          <a:bodyPr/>
          <a:lstStyle/>
          <a:p>
            <a:fld id="{BB65A1B2-56B9-408B-A1A7-A6217F671A24}" type="datetimeFigureOut">
              <a:rPr lang="en-IN" smtClean="0"/>
              <a:t>19-07-2026</a:t>
            </a:fld>
            <a:endParaRPr lang="en-IN"/>
          </a:p>
        </p:txBody>
      </p:sp>
      <p:sp>
        <p:nvSpPr>
          <p:cNvPr id="5" name="Footer Placeholder 4">
            <a:extLst>
              <a:ext uri="{FF2B5EF4-FFF2-40B4-BE49-F238E27FC236}">
                <a16:creationId xmlns:a16="http://schemas.microsoft.com/office/drawing/2014/main" id="{65B59D42-1935-6576-D7F0-71E7DE0B6D2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7C115D9-3188-3C2C-3210-D69A129AA7F5}"/>
              </a:ext>
            </a:extLst>
          </p:cNvPr>
          <p:cNvSpPr>
            <a:spLocks noGrp="1"/>
          </p:cNvSpPr>
          <p:nvPr>
            <p:ph type="sldNum" sz="quarter" idx="12"/>
          </p:nvPr>
        </p:nvSpPr>
        <p:spPr/>
        <p:txBody>
          <a:bodyPr/>
          <a:lstStyle/>
          <a:p>
            <a:fld id="{1049AE94-C617-4255-81F1-B88194E69FDF}" type="slidenum">
              <a:rPr lang="en-IN" smtClean="0"/>
              <a:t>‹#›</a:t>
            </a:fld>
            <a:endParaRPr lang="en-IN"/>
          </a:p>
        </p:txBody>
      </p:sp>
    </p:spTree>
    <p:extLst>
      <p:ext uri="{BB962C8B-B14F-4D97-AF65-F5344CB8AC3E}">
        <p14:creationId xmlns:p14="http://schemas.microsoft.com/office/powerpoint/2010/main" val="1949929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B244A-FDE6-2661-82EE-43B632BFE27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1C2C860-B52C-0937-4B41-80237A5409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F9977EE-9F83-39AA-8721-E8C1F829A4B9}"/>
              </a:ext>
            </a:extLst>
          </p:cNvPr>
          <p:cNvSpPr>
            <a:spLocks noGrp="1"/>
          </p:cNvSpPr>
          <p:nvPr>
            <p:ph type="dt" sz="half" idx="10"/>
          </p:nvPr>
        </p:nvSpPr>
        <p:spPr/>
        <p:txBody>
          <a:bodyPr/>
          <a:lstStyle/>
          <a:p>
            <a:fld id="{BB65A1B2-56B9-408B-A1A7-A6217F671A24}" type="datetimeFigureOut">
              <a:rPr lang="en-IN" smtClean="0"/>
              <a:t>19-07-2026</a:t>
            </a:fld>
            <a:endParaRPr lang="en-IN"/>
          </a:p>
        </p:txBody>
      </p:sp>
      <p:sp>
        <p:nvSpPr>
          <p:cNvPr id="5" name="Footer Placeholder 4">
            <a:extLst>
              <a:ext uri="{FF2B5EF4-FFF2-40B4-BE49-F238E27FC236}">
                <a16:creationId xmlns:a16="http://schemas.microsoft.com/office/drawing/2014/main" id="{8FFDD803-6796-F109-5188-9084B05F45B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2357B1D-EDE3-471D-BC4E-EC9B03AE64C8}"/>
              </a:ext>
            </a:extLst>
          </p:cNvPr>
          <p:cNvSpPr>
            <a:spLocks noGrp="1"/>
          </p:cNvSpPr>
          <p:nvPr>
            <p:ph type="sldNum" sz="quarter" idx="12"/>
          </p:nvPr>
        </p:nvSpPr>
        <p:spPr/>
        <p:txBody>
          <a:bodyPr/>
          <a:lstStyle/>
          <a:p>
            <a:fld id="{1049AE94-C617-4255-81F1-B88194E69FDF}" type="slidenum">
              <a:rPr lang="en-IN" smtClean="0"/>
              <a:t>‹#›</a:t>
            </a:fld>
            <a:endParaRPr lang="en-IN"/>
          </a:p>
        </p:txBody>
      </p:sp>
    </p:spTree>
    <p:extLst>
      <p:ext uri="{BB962C8B-B14F-4D97-AF65-F5344CB8AC3E}">
        <p14:creationId xmlns:p14="http://schemas.microsoft.com/office/powerpoint/2010/main" val="219827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B2608-5274-2245-5AFD-EA53BD7C42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2DCC750-E2A6-B5C8-0ED7-CB4336DAC87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A93842-69E5-D712-99DF-E60554514A94}"/>
              </a:ext>
            </a:extLst>
          </p:cNvPr>
          <p:cNvSpPr>
            <a:spLocks noGrp="1"/>
          </p:cNvSpPr>
          <p:nvPr>
            <p:ph type="dt" sz="half" idx="10"/>
          </p:nvPr>
        </p:nvSpPr>
        <p:spPr/>
        <p:txBody>
          <a:bodyPr/>
          <a:lstStyle/>
          <a:p>
            <a:fld id="{BB65A1B2-56B9-408B-A1A7-A6217F671A24}" type="datetimeFigureOut">
              <a:rPr lang="en-IN" smtClean="0"/>
              <a:t>19-07-2026</a:t>
            </a:fld>
            <a:endParaRPr lang="en-IN"/>
          </a:p>
        </p:txBody>
      </p:sp>
      <p:sp>
        <p:nvSpPr>
          <p:cNvPr id="5" name="Footer Placeholder 4">
            <a:extLst>
              <a:ext uri="{FF2B5EF4-FFF2-40B4-BE49-F238E27FC236}">
                <a16:creationId xmlns:a16="http://schemas.microsoft.com/office/drawing/2014/main" id="{2D9E5137-88E0-EC70-1AC5-06D5D7D4EA6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37704BA-F502-1933-0202-6380833E94E1}"/>
              </a:ext>
            </a:extLst>
          </p:cNvPr>
          <p:cNvSpPr>
            <a:spLocks noGrp="1"/>
          </p:cNvSpPr>
          <p:nvPr>
            <p:ph type="sldNum" sz="quarter" idx="12"/>
          </p:nvPr>
        </p:nvSpPr>
        <p:spPr/>
        <p:txBody>
          <a:bodyPr/>
          <a:lstStyle/>
          <a:p>
            <a:fld id="{1049AE94-C617-4255-81F1-B88194E69FDF}" type="slidenum">
              <a:rPr lang="en-IN" smtClean="0"/>
              <a:t>‹#›</a:t>
            </a:fld>
            <a:endParaRPr lang="en-IN"/>
          </a:p>
        </p:txBody>
      </p:sp>
    </p:spTree>
    <p:extLst>
      <p:ext uri="{BB962C8B-B14F-4D97-AF65-F5344CB8AC3E}">
        <p14:creationId xmlns:p14="http://schemas.microsoft.com/office/powerpoint/2010/main" val="1163857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63AA2-9733-63F6-D7CD-AD39A2C02EC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733AFBE-DB9F-E1D7-FC80-ED36EF948B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B7D3F59B-6CA1-17A1-6203-94348143CB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D347C5A-5E6F-37ED-6F1D-7C52EF2EE9B2}"/>
              </a:ext>
            </a:extLst>
          </p:cNvPr>
          <p:cNvSpPr>
            <a:spLocks noGrp="1"/>
          </p:cNvSpPr>
          <p:nvPr>
            <p:ph type="dt" sz="half" idx="10"/>
          </p:nvPr>
        </p:nvSpPr>
        <p:spPr/>
        <p:txBody>
          <a:bodyPr/>
          <a:lstStyle/>
          <a:p>
            <a:fld id="{BB65A1B2-56B9-408B-A1A7-A6217F671A24}" type="datetimeFigureOut">
              <a:rPr lang="en-IN" smtClean="0"/>
              <a:t>19-07-2026</a:t>
            </a:fld>
            <a:endParaRPr lang="en-IN"/>
          </a:p>
        </p:txBody>
      </p:sp>
      <p:sp>
        <p:nvSpPr>
          <p:cNvPr id="6" name="Footer Placeholder 5">
            <a:extLst>
              <a:ext uri="{FF2B5EF4-FFF2-40B4-BE49-F238E27FC236}">
                <a16:creationId xmlns:a16="http://schemas.microsoft.com/office/drawing/2014/main" id="{6E4743CF-67BB-572F-F60B-8DD45729C61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0229584-0DEA-C7BB-7B87-6ED65E7915C3}"/>
              </a:ext>
            </a:extLst>
          </p:cNvPr>
          <p:cNvSpPr>
            <a:spLocks noGrp="1"/>
          </p:cNvSpPr>
          <p:nvPr>
            <p:ph type="sldNum" sz="quarter" idx="12"/>
          </p:nvPr>
        </p:nvSpPr>
        <p:spPr/>
        <p:txBody>
          <a:bodyPr/>
          <a:lstStyle/>
          <a:p>
            <a:fld id="{1049AE94-C617-4255-81F1-B88194E69FDF}" type="slidenum">
              <a:rPr lang="en-IN" smtClean="0"/>
              <a:t>‹#›</a:t>
            </a:fld>
            <a:endParaRPr lang="en-IN"/>
          </a:p>
        </p:txBody>
      </p:sp>
    </p:spTree>
    <p:extLst>
      <p:ext uri="{BB962C8B-B14F-4D97-AF65-F5344CB8AC3E}">
        <p14:creationId xmlns:p14="http://schemas.microsoft.com/office/powerpoint/2010/main" val="2950689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F713C-70AB-B744-C76A-E06B1F9B268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34FDBB6-F731-D017-C725-D4EDE6663D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684FBF-310D-39AA-1594-D3BE500996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CE15B189-C421-5100-F600-D45A8830F0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E3F46A-79EF-6CC9-6AFA-6782D85796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85B0A47F-FCB6-11DF-0C23-46256DA6888B}"/>
              </a:ext>
            </a:extLst>
          </p:cNvPr>
          <p:cNvSpPr>
            <a:spLocks noGrp="1"/>
          </p:cNvSpPr>
          <p:nvPr>
            <p:ph type="dt" sz="half" idx="10"/>
          </p:nvPr>
        </p:nvSpPr>
        <p:spPr/>
        <p:txBody>
          <a:bodyPr/>
          <a:lstStyle/>
          <a:p>
            <a:fld id="{BB65A1B2-56B9-408B-A1A7-A6217F671A24}" type="datetimeFigureOut">
              <a:rPr lang="en-IN" smtClean="0"/>
              <a:t>19-07-2026</a:t>
            </a:fld>
            <a:endParaRPr lang="en-IN"/>
          </a:p>
        </p:txBody>
      </p:sp>
      <p:sp>
        <p:nvSpPr>
          <p:cNvPr id="8" name="Footer Placeholder 7">
            <a:extLst>
              <a:ext uri="{FF2B5EF4-FFF2-40B4-BE49-F238E27FC236}">
                <a16:creationId xmlns:a16="http://schemas.microsoft.com/office/drawing/2014/main" id="{831ABF46-885B-747A-71C2-DC2CFE60F82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CBA6A958-966B-6AC3-F552-E0C312CB3931}"/>
              </a:ext>
            </a:extLst>
          </p:cNvPr>
          <p:cNvSpPr>
            <a:spLocks noGrp="1"/>
          </p:cNvSpPr>
          <p:nvPr>
            <p:ph type="sldNum" sz="quarter" idx="12"/>
          </p:nvPr>
        </p:nvSpPr>
        <p:spPr/>
        <p:txBody>
          <a:bodyPr/>
          <a:lstStyle/>
          <a:p>
            <a:fld id="{1049AE94-C617-4255-81F1-B88194E69FDF}" type="slidenum">
              <a:rPr lang="en-IN" smtClean="0"/>
              <a:t>‹#›</a:t>
            </a:fld>
            <a:endParaRPr lang="en-IN"/>
          </a:p>
        </p:txBody>
      </p:sp>
    </p:spTree>
    <p:extLst>
      <p:ext uri="{BB962C8B-B14F-4D97-AF65-F5344CB8AC3E}">
        <p14:creationId xmlns:p14="http://schemas.microsoft.com/office/powerpoint/2010/main" val="341086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44198-6E64-0222-0166-DAA65479B5D8}"/>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426D41E-B6A1-4904-7734-F1EE1B838DC9}"/>
              </a:ext>
            </a:extLst>
          </p:cNvPr>
          <p:cNvSpPr>
            <a:spLocks noGrp="1"/>
          </p:cNvSpPr>
          <p:nvPr>
            <p:ph type="dt" sz="half" idx="10"/>
          </p:nvPr>
        </p:nvSpPr>
        <p:spPr/>
        <p:txBody>
          <a:bodyPr/>
          <a:lstStyle/>
          <a:p>
            <a:fld id="{BB65A1B2-56B9-408B-A1A7-A6217F671A24}" type="datetimeFigureOut">
              <a:rPr lang="en-IN" smtClean="0"/>
              <a:t>19-07-2026</a:t>
            </a:fld>
            <a:endParaRPr lang="en-IN"/>
          </a:p>
        </p:txBody>
      </p:sp>
      <p:sp>
        <p:nvSpPr>
          <p:cNvPr id="4" name="Footer Placeholder 3">
            <a:extLst>
              <a:ext uri="{FF2B5EF4-FFF2-40B4-BE49-F238E27FC236}">
                <a16:creationId xmlns:a16="http://schemas.microsoft.com/office/drawing/2014/main" id="{9508F962-95A9-93B6-244F-0F807B60646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2ED8AB4-B6DA-F318-D63A-56A1508B5879}"/>
              </a:ext>
            </a:extLst>
          </p:cNvPr>
          <p:cNvSpPr>
            <a:spLocks noGrp="1"/>
          </p:cNvSpPr>
          <p:nvPr>
            <p:ph type="sldNum" sz="quarter" idx="12"/>
          </p:nvPr>
        </p:nvSpPr>
        <p:spPr/>
        <p:txBody>
          <a:bodyPr/>
          <a:lstStyle/>
          <a:p>
            <a:fld id="{1049AE94-C617-4255-81F1-B88194E69FDF}" type="slidenum">
              <a:rPr lang="en-IN" smtClean="0"/>
              <a:t>‹#›</a:t>
            </a:fld>
            <a:endParaRPr lang="en-IN"/>
          </a:p>
        </p:txBody>
      </p:sp>
    </p:spTree>
    <p:extLst>
      <p:ext uri="{BB962C8B-B14F-4D97-AF65-F5344CB8AC3E}">
        <p14:creationId xmlns:p14="http://schemas.microsoft.com/office/powerpoint/2010/main" val="3402509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919605-386C-9E66-E1B3-4B501DA3AE4C}"/>
              </a:ext>
            </a:extLst>
          </p:cNvPr>
          <p:cNvSpPr>
            <a:spLocks noGrp="1"/>
          </p:cNvSpPr>
          <p:nvPr>
            <p:ph type="dt" sz="half" idx="10"/>
          </p:nvPr>
        </p:nvSpPr>
        <p:spPr/>
        <p:txBody>
          <a:bodyPr/>
          <a:lstStyle/>
          <a:p>
            <a:fld id="{BB65A1B2-56B9-408B-A1A7-A6217F671A24}" type="datetimeFigureOut">
              <a:rPr lang="en-IN" smtClean="0"/>
              <a:t>19-07-2026</a:t>
            </a:fld>
            <a:endParaRPr lang="en-IN"/>
          </a:p>
        </p:txBody>
      </p:sp>
      <p:sp>
        <p:nvSpPr>
          <p:cNvPr id="3" name="Footer Placeholder 2">
            <a:extLst>
              <a:ext uri="{FF2B5EF4-FFF2-40B4-BE49-F238E27FC236}">
                <a16:creationId xmlns:a16="http://schemas.microsoft.com/office/drawing/2014/main" id="{49BC4839-2764-5BEE-D8AE-053BEDA52A5B}"/>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3546CAD9-D06E-2AE3-CEEC-3BEAC0D12AAC}"/>
              </a:ext>
            </a:extLst>
          </p:cNvPr>
          <p:cNvSpPr>
            <a:spLocks noGrp="1"/>
          </p:cNvSpPr>
          <p:nvPr>
            <p:ph type="sldNum" sz="quarter" idx="12"/>
          </p:nvPr>
        </p:nvSpPr>
        <p:spPr/>
        <p:txBody>
          <a:bodyPr/>
          <a:lstStyle/>
          <a:p>
            <a:fld id="{1049AE94-C617-4255-81F1-B88194E69FDF}" type="slidenum">
              <a:rPr lang="en-IN" smtClean="0"/>
              <a:t>‹#›</a:t>
            </a:fld>
            <a:endParaRPr lang="en-IN"/>
          </a:p>
        </p:txBody>
      </p:sp>
    </p:spTree>
    <p:extLst>
      <p:ext uri="{BB962C8B-B14F-4D97-AF65-F5344CB8AC3E}">
        <p14:creationId xmlns:p14="http://schemas.microsoft.com/office/powerpoint/2010/main" val="1576440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3491A-8218-1DA7-944B-35BA6443B5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E15D64A-E171-E799-4488-BA74896182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A5E1BE9-E896-1380-BFAB-1446DD23BC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67CEF4-5491-5D39-EED8-B0093CFA65AB}"/>
              </a:ext>
            </a:extLst>
          </p:cNvPr>
          <p:cNvSpPr>
            <a:spLocks noGrp="1"/>
          </p:cNvSpPr>
          <p:nvPr>
            <p:ph type="dt" sz="half" idx="10"/>
          </p:nvPr>
        </p:nvSpPr>
        <p:spPr/>
        <p:txBody>
          <a:bodyPr/>
          <a:lstStyle/>
          <a:p>
            <a:fld id="{BB65A1B2-56B9-408B-A1A7-A6217F671A24}" type="datetimeFigureOut">
              <a:rPr lang="en-IN" smtClean="0"/>
              <a:t>19-07-2026</a:t>
            </a:fld>
            <a:endParaRPr lang="en-IN"/>
          </a:p>
        </p:txBody>
      </p:sp>
      <p:sp>
        <p:nvSpPr>
          <p:cNvPr id="6" name="Footer Placeholder 5">
            <a:extLst>
              <a:ext uri="{FF2B5EF4-FFF2-40B4-BE49-F238E27FC236}">
                <a16:creationId xmlns:a16="http://schemas.microsoft.com/office/drawing/2014/main" id="{722AC47F-E9F0-822C-FD13-0DBFA62C725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F97C8B5-DE33-2D2E-7E79-74568D4A52E8}"/>
              </a:ext>
            </a:extLst>
          </p:cNvPr>
          <p:cNvSpPr>
            <a:spLocks noGrp="1"/>
          </p:cNvSpPr>
          <p:nvPr>
            <p:ph type="sldNum" sz="quarter" idx="12"/>
          </p:nvPr>
        </p:nvSpPr>
        <p:spPr/>
        <p:txBody>
          <a:bodyPr/>
          <a:lstStyle/>
          <a:p>
            <a:fld id="{1049AE94-C617-4255-81F1-B88194E69FDF}" type="slidenum">
              <a:rPr lang="en-IN" smtClean="0"/>
              <a:t>‹#›</a:t>
            </a:fld>
            <a:endParaRPr lang="en-IN"/>
          </a:p>
        </p:txBody>
      </p:sp>
    </p:spTree>
    <p:extLst>
      <p:ext uri="{BB962C8B-B14F-4D97-AF65-F5344CB8AC3E}">
        <p14:creationId xmlns:p14="http://schemas.microsoft.com/office/powerpoint/2010/main" val="1455300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B1978-DC36-4234-C2F4-76467EAC4B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5A994E94-2678-61F0-BA0A-FC5F541319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26EBF5E2-BA5C-D0F1-849D-703F17C5A7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D81895-E062-F3AE-0E67-01C84D03DD62}"/>
              </a:ext>
            </a:extLst>
          </p:cNvPr>
          <p:cNvSpPr>
            <a:spLocks noGrp="1"/>
          </p:cNvSpPr>
          <p:nvPr>
            <p:ph type="dt" sz="half" idx="10"/>
          </p:nvPr>
        </p:nvSpPr>
        <p:spPr/>
        <p:txBody>
          <a:bodyPr/>
          <a:lstStyle/>
          <a:p>
            <a:fld id="{BB65A1B2-56B9-408B-A1A7-A6217F671A24}" type="datetimeFigureOut">
              <a:rPr lang="en-IN" smtClean="0"/>
              <a:t>19-07-2026</a:t>
            </a:fld>
            <a:endParaRPr lang="en-IN"/>
          </a:p>
        </p:txBody>
      </p:sp>
      <p:sp>
        <p:nvSpPr>
          <p:cNvPr id="6" name="Footer Placeholder 5">
            <a:extLst>
              <a:ext uri="{FF2B5EF4-FFF2-40B4-BE49-F238E27FC236}">
                <a16:creationId xmlns:a16="http://schemas.microsoft.com/office/drawing/2014/main" id="{58FD453F-CC5C-A549-273F-2E9FC50E7A4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B99416C-3F00-5AE2-725D-287F90733880}"/>
              </a:ext>
            </a:extLst>
          </p:cNvPr>
          <p:cNvSpPr>
            <a:spLocks noGrp="1"/>
          </p:cNvSpPr>
          <p:nvPr>
            <p:ph type="sldNum" sz="quarter" idx="12"/>
          </p:nvPr>
        </p:nvSpPr>
        <p:spPr/>
        <p:txBody>
          <a:bodyPr/>
          <a:lstStyle/>
          <a:p>
            <a:fld id="{1049AE94-C617-4255-81F1-B88194E69FDF}" type="slidenum">
              <a:rPr lang="en-IN" smtClean="0"/>
              <a:t>‹#›</a:t>
            </a:fld>
            <a:endParaRPr lang="en-IN"/>
          </a:p>
        </p:txBody>
      </p:sp>
    </p:spTree>
    <p:extLst>
      <p:ext uri="{BB962C8B-B14F-4D97-AF65-F5344CB8AC3E}">
        <p14:creationId xmlns:p14="http://schemas.microsoft.com/office/powerpoint/2010/main" val="3506026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19EAB-C001-13A5-AD9C-9DC04F13113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AD6C802-C4EB-E0E7-4C0F-B615F3311E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AAF50B8-B78D-E12E-8377-6EDB28443254}"/>
              </a:ext>
            </a:extLst>
          </p:cNvPr>
          <p:cNvSpPr>
            <a:spLocks noGrp="1"/>
          </p:cNvSpPr>
          <p:nvPr>
            <p:ph type="dt" sz="half" idx="10"/>
          </p:nvPr>
        </p:nvSpPr>
        <p:spPr/>
        <p:txBody>
          <a:bodyPr/>
          <a:lstStyle/>
          <a:p>
            <a:fld id="{BB65A1B2-56B9-408B-A1A7-A6217F671A24}" type="datetimeFigureOut">
              <a:rPr lang="en-IN" smtClean="0"/>
              <a:t>19-07-2026</a:t>
            </a:fld>
            <a:endParaRPr lang="en-IN"/>
          </a:p>
        </p:txBody>
      </p:sp>
      <p:sp>
        <p:nvSpPr>
          <p:cNvPr id="5" name="Footer Placeholder 4">
            <a:extLst>
              <a:ext uri="{FF2B5EF4-FFF2-40B4-BE49-F238E27FC236}">
                <a16:creationId xmlns:a16="http://schemas.microsoft.com/office/drawing/2014/main" id="{5E88D2EA-342C-B15E-2E8B-39E9B923E5F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A8A0C9B-5C34-4444-E318-726217D58D55}"/>
              </a:ext>
            </a:extLst>
          </p:cNvPr>
          <p:cNvSpPr>
            <a:spLocks noGrp="1"/>
          </p:cNvSpPr>
          <p:nvPr>
            <p:ph type="sldNum" sz="quarter" idx="12"/>
          </p:nvPr>
        </p:nvSpPr>
        <p:spPr/>
        <p:txBody>
          <a:bodyPr/>
          <a:lstStyle/>
          <a:p>
            <a:fld id="{1049AE94-C617-4255-81F1-B88194E69FDF}" type="slidenum">
              <a:rPr lang="en-IN" smtClean="0"/>
              <a:t>‹#›</a:t>
            </a:fld>
            <a:endParaRPr lang="en-IN"/>
          </a:p>
        </p:txBody>
      </p:sp>
    </p:spTree>
    <p:extLst>
      <p:ext uri="{BB962C8B-B14F-4D97-AF65-F5344CB8AC3E}">
        <p14:creationId xmlns:p14="http://schemas.microsoft.com/office/powerpoint/2010/main" val="856834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9325DE-1454-09D3-E056-B4856594E3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B544E36-C6F4-7B1E-BE02-11FCB962F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A0DD089-0A2E-3849-544B-7838818E0108}"/>
              </a:ext>
            </a:extLst>
          </p:cNvPr>
          <p:cNvSpPr>
            <a:spLocks noGrp="1"/>
          </p:cNvSpPr>
          <p:nvPr>
            <p:ph type="dt" sz="half" idx="10"/>
          </p:nvPr>
        </p:nvSpPr>
        <p:spPr/>
        <p:txBody>
          <a:bodyPr/>
          <a:lstStyle/>
          <a:p>
            <a:fld id="{BB65A1B2-56B9-408B-A1A7-A6217F671A24}" type="datetimeFigureOut">
              <a:rPr lang="en-IN" smtClean="0"/>
              <a:t>19-07-2026</a:t>
            </a:fld>
            <a:endParaRPr lang="en-IN"/>
          </a:p>
        </p:txBody>
      </p:sp>
      <p:sp>
        <p:nvSpPr>
          <p:cNvPr id="5" name="Footer Placeholder 4">
            <a:extLst>
              <a:ext uri="{FF2B5EF4-FFF2-40B4-BE49-F238E27FC236}">
                <a16:creationId xmlns:a16="http://schemas.microsoft.com/office/drawing/2014/main" id="{550D1E1C-60B1-A756-7B44-B29D68ED223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AF63630-7DDF-E2E7-E157-E8EC1BF4E68C}"/>
              </a:ext>
            </a:extLst>
          </p:cNvPr>
          <p:cNvSpPr>
            <a:spLocks noGrp="1"/>
          </p:cNvSpPr>
          <p:nvPr>
            <p:ph type="sldNum" sz="quarter" idx="12"/>
          </p:nvPr>
        </p:nvSpPr>
        <p:spPr/>
        <p:txBody>
          <a:bodyPr/>
          <a:lstStyle/>
          <a:p>
            <a:fld id="{1049AE94-C617-4255-81F1-B88194E69FDF}" type="slidenum">
              <a:rPr lang="en-IN" smtClean="0"/>
              <a:t>‹#›</a:t>
            </a:fld>
            <a:endParaRPr lang="en-IN"/>
          </a:p>
        </p:txBody>
      </p:sp>
    </p:spTree>
    <p:extLst>
      <p:ext uri="{BB962C8B-B14F-4D97-AF65-F5344CB8AC3E}">
        <p14:creationId xmlns:p14="http://schemas.microsoft.com/office/powerpoint/2010/main" val="1186151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AF0FC-7F98-0D53-ED61-FCC7B0467A6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0CCD405E-D137-BB5D-EBCC-1B0012FF8F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90DCEC4E-6FA1-4E65-3EEB-EF4FFDF1FF19}"/>
              </a:ext>
            </a:extLst>
          </p:cNvPr>
          <p:cNvSpPr>
            <a:spLocks noGrp="1"/>
          </p:cNvSpPr>
          <p:nvPr>
            <p:ph type="dt" sz="half" idx="10"/>
          </p:nvPr>
        </p:nvSpPr>
        <p:spPr/>
        <p:txBody>
          <a:bodyPr/>
          <a:lstStyle/>
          <a:p>
            <a:fld id="{7B411765-CA4D-4EBA-8AEB-575AA2FD1D58}" type="datetimeFigureOut">
              <a:rPr lang="en-IN" smtClean="0"/>
              <a:t>19-07-2026</a:t>
            </a:fld>
            <a:endParaRPr lang="en-IN"/>
          </a:p>
        </p:txBody>
      </p:sp>
      <p:sp>
        <p:nvSpPr>
          <p:cNvPr id="5" name="Footer Placeholder 4">
            <a:extLst>
              <a:ext uri="{FF2B5EF4-FFF2-40B4-BE49-F238E27FC236}">
                <a16:creationId xmlns:a16="http://schemas.microsoft.com/office/drawing/2014/main" id="{14A81641-751F-36DE-B79D-005AAB49FC4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71DE575-4CB9-D99B-E89A-1C607343A5D1}"/>
              </a:ext>
            </a:extLst>
          </p:cNvPr>
          <p:cNvSpPr>
            <a:spLocks noGrp="1"/>
          </p:cNvSpPr>
          <p:nvPr>
            <p:ph type="sldNum" sz="quarter" idx="12"/>
          </p:nvPr>
        </p:nvSpPr>
        <p:spPr/>
        <p:txBody>
          <a:bodyPr/>
          <a:lstStyle/>
          <a:p>
            <a:fld id="{B24B7627-0908-4B93-80E4-76A19F190957}" type="slidenum">
              <a:rPr lang="en-IN" smtClean="0"/>
              <a:t>‹#›</a:t>
            </a:fld>
            <a:endParaRPr lang="en-IN"/>
          </a:p>
        </p:txBody>
      </p:sp>
    </p:spTree>
    <p:extLst>
      <p:ext uri="{BB962C8B-B14F-4D97-AF65-F5344CB8AC3E}">
        <p14:creationId xmlns:p14="http://schemas.microsoft.com/office/powerpoint/2010/main" val="40827154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DED4B-0D11-2D8B-8227-F5771277078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A40BD77-F58A-2EDE-04A4-C583FF423F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88AAA50-CD2F-EAA6-F48D-9F6D73A01D65}"/>
              </a:ext>
            </a:extLst>
          </p:cNvPr>
          <p:cNvSpPr>
            <a:spLocks noGrp="1"/>
          </p:cNvSpPr>
          <p:nvPr>
            <p:ph type="dt" sz="half" idx="10"/>
          </p:nvPr>
        </p:nvSpPr>
        <p:spPr/>
        <p:txBody>
          <a:bodyPr/>
          <a:lstStyle/>
          <a:p>
            <a:fld id="{7B411765-CA4D-4EBA-8AEB-575AA2FD1D58}" type="datetimeFigureOut">
              <a:rPr lang="en-IN" smtClean="0"/>
              <a:t>19-07-2026</a:t>
            </a:fld>
            <a:endParaRPr lang="en-IN"/>
          </a:p>
        </p:txBody>
      </p:sp>
      <p:sp>
        <p:nvSpPr>
          <p:cNvPr id="5" name="Footer Placeholder 4">
            <a:extLst>
              <a:ext uri="{FF2B5EF4-FFF2-40B4-BE49-F238E27FC236}">
                <a16:creationId xmlns:a16="http://schemas.microsoft.com/office/drawing/2014/main" id="{8667D9C7-61AA-AFB6-F71B-62BEA3D5C28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D615A85-6801-729D-8842-01B4242914FB}"/>
              </a:ext>
            </a:extLst>
          </p:cNvPr>
          <p:cNvSpPr>
            <a:spLocks noGrp="1"/>
          </p:cNvSpPr>
          <p:nvPr>
            <p:ph type="sldNum" sz="quarter" idx="12"/>
          </p:nvPr>
        </p:nvSpPr>
        <p:spPr/>
        <p:txBody>
          <a:bodyPr/>
          <a:lstStyle/>
          <a:p>
            <a:fld id="{B24B7627-0908-4B93-80E4-76A19F190957}" type="slidenum">
              <a:rPr lang="en-IN" smtClean="0"/>
              <a:t>‹#›</a:t>
            </a:fld>
            <a:endParaRPr lang="en-IN"/>
          </a:p>
        </p:txBody>
      </p:sp>
    </p:spTree>
    <p:extLst>
      <p:ext uri="{BB962C8B-B14F-4D97-AF65-F5344CB8AC3E}">
        <p14:creationId xmlns:p14="http://schemas.microsoft.com/office/powerpoint/2010/main" val="28875792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162BA-7A63-815B-6EC1-38A3AA0E0E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DC17C238-9BED-698A-1340-F26B4860A18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B3DD55-D69D-C7E4-571F-84E32C3527AB}"/>
              </a:ext>
            </a:extLst>
          </p:cNvPr>
          <p:cNvSpPr>
            <a:spLocks noGrp="1"/>
          </p:cNvSpPr>
          <p:nvPr>
            <p:ph type="dt" sz="half" idx="10"/>
          </p:nvPr>
        </p:nvSpPr>
        <p:spPr/>
        <p:txBody>
          <a:bodyPr/>
          <a:lstStyle/>
          <a:p>
            <a:fld id="{7B411765-CA4D-4EBA-8AEB-575AA2FD1D58}" type="datetimeFigureOut">
              <a:rPr lang="en-IN" smtClean="0"/>
              <a:t>19-07-2026</a:t>
            </a:fld>
            <a:endParaRPr lang="en-IN"/>
          </a:p>
        </p:txBody>
      </p:sp>
      <p:sp>
        <p:nvSpPr>
          <p:cNvPr id="5" name="Footer Placeholder 4">
            <a:extLst>
              <a:ext uri="{FF2B5EF4-FFF2-40B4-BE49-F238E27FC236}">
                <a16:creationId xmlns:a16="http://schemas.microsoft.com/office/drawing/2014/main" id="{7595EAC6-92D7-1179-5DF7-52DAFA1EC03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EC6D76D-BA36-3984-DDAC-23D80679A3EE}"/>
              </a:ext>
            </a:extLst>
          </p:cNvPr>
          <p:cNvSpPr>
            <a:spLocks noGrp="1"/>
          </p:cNvSpPr>
          <p:nvPr>
            <p:ph type="sldNum" sz="quarter" idx="12"/>
          </p:nvPr>
        </p:nvSpPr>
        <p:spPr/>
        <p:txBody>
          <a:bodyPr/>
          <a:lstStyle/>
          <a:p>
            <a:fld id="{B24B7627-0908-4B93-80E4-76A19F190957}" type="slidenum">
              <a:rPr lang="en-IN" smtClean="0"/>
              <a:t>‹#›</a:t>
            </a:fld>
            <a:endParaRPr lang="en-IN"/>
          </a:p>
        </p:txBody>
      </p:sp>
    </p:spTree>
    <p:extLst>
      <p:ext uri="{BB962C8B-B14F-4D97-AF65-F5344CB8AC3E}">
        <p14:creationId xmlns:p14="http://schemas.microsoft.com/office/powerpoint/2010/main" val="34015780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D6834-AB59-3F08-C854-70E70E8FC9D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58CEE0F-9FA0-FCF0-8F19-4497C43BDB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3B1F22E9-BED1-824F-39E0-5A5F5EF52F1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DCC0A4F-CB76-2B97-041A-F45BAF21FA15}"/>
              </a:ext>
            </a:extLst>
          </p:cNvPr>
          <p:cNvSpPr>
            <a:spLocks noGrp="1"/>
          </p:cNvSpPr>
          <p:nvPr>
            <p:ph type="dt" sz="half" idx="10"/>
          </p:nvPr>
        </p:nvSpPr>
        <p:spPr/>
        <p:txBody>
          <a:bodyPr/>
          <a:lstStyle/>
          <a:p>
            <a:fld id="{7B411765-CA4D-4EBA-8AEB-575AA2FD1D58}" type="datetimeFigureOut">
              <a:rPr lang="en-IN" smtClean="0"/>
              <a:t>19-07-2026</a:t>
            </a:fld>
            <a:endParaRPr lang="en-IN"/>
          </a:p>
        </p:txBody>
      </p:sp>
      <p:sp>
        <p:nvSpPr>
          <p:cNvPr id="6" name="Footer Placeholder 5">
            <a:extLst>
              <a:ext uri="{FF2B5EF4-FFF2-40B4-BE49-F238E27FC236}">
                <a16:creationId xmlns:a16="http://schemas.microsoft.com/office/drawing/2014/main" id="{C667C5CD-87EE-DA1E-5E33-BA2CC71B059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FCBDD7D-E64B-B441-7D82-3F4685BE1080}"/>
              </a:ext>
            </a:extLst>
          </p:cNvPr>
          <p:cNvSpPr>
            <a:spLocks noGrp="1"/>
          </p:cNvSpPr>
          <p:nvPr>
            <p:ph type="sldNum" sz="quarter" idx="12"/>
          </p:nvPr>
        </p:nvSpPr>
        <p:spPr/>
        <p:txBody>
          <a:bodyPr/>
          <a:lstStyle/>
          <a:p>
            <a:fld id="{B24B7627-0908-4B93-80E4-76A19F190957}" type="slidenum">
              <a:rPr lang="en-IN" smtClean="0"/>
              <a:t>‹#›</a:t>
            </a:fld>
            <a:endParaRPr lang="en-IN"/>
          </a:p>
        </p:txBody>
      </p:sp>
    </p:spTree>
    <p:extLst>
      <p:ext uri="{BB962C8B-B14F-4D97-AF65-F5344CB8AC3E}">
        <p14:creationId xmlns:p14="http://schemas.microsoft.com/office/powerpoint/2010/main" val="12999514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851D5-0ABA-68DD-3B5C-67252D907838}"/>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4A2A885-DA8A-9AC3-8616-90C1054D6D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A17EAD-669B-B427-AA77-729A4ECC01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AE71B4B-C554-6F0D-EE8A-65A3FDD729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55B021-2BB7-CC39-4B46-9014CD19C3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90468C9B-4D47-06C2-1D89-F48DB9047E49}"/>
              </a:ext>
            </a:extLst>
          </p:cNvPr>
          <p:cNvSpPr>
            <a:spLocks noGrp="1"/>
          </p:cNvSpPr>
          <p:nvPr>
            <p:ph type="dt" sz="half" idx="10"/>
          </p:nvPr>
        </p:nvSpPr>
        <p:spPr/>
        <p:txBody>
          <a:bodyPr/>
          <a:lstStyle/>
          <a:p>
            <a:fld id="{7B411765-CA4D-4EBA-8AEB-575AA2FD1D58}" type="datetimeFigureOut">
              <a:rPr lang="en-IN" smtClean="0"/>
              <a:t>19-07-2026</a:t>
            </a:fld>
            <a:endParaRPr lang="en-IN"/>
          </a:p>
        </p:txBody>
      </p:sp>
      <p:sp>
        <p:nvSpPr>
          <p:cNvPr id="8" name="Footer Placeholder 7">
            <a:extLst>
              <a:ext uri="{FF2B5EF4-FFF2-40B4-BE49-F238E27FC236}">
                <a16:creationId xmlns:a16="http://schemas.microsoft.com/office/drawing/2014/main" id="{3021A35A-7A7B-DEDF-8EE8-86922FCCF19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C8B20D7D-D2DA-C7A0-22B2-B28CFE73BA87}"/>
              </a:ext>
            </a:extLst>
          </p:cNvPr>
          <p:cNvSpPr>
            <a:spLocks noGrp="1"/>
          </p:cNvSpPr>
          <p:nvPr>
            <p:ph type="sldNum" sz="quarter" idx="12"/>
          </p:nvPr>
        </p:nvSpPr>
        <p:spPr/>
        <p:txBody>
          <a:bodyPr/>
          <a:lstStyle/>
          <a:p>
            <a:fld id="{B24B7627-0908-4B93-80E4-76A19F190957}" type="slidenum">
              <a:rPr lang="en-IN" smtClean="0"/>
              <a:t>‹#›</a:t>
            </a:fld>
            <a:endParaRPr lang="en-IN"/>
          </a:p>
        </p:txBody>
      </p:sp>
    </p:spTree>
    <p:extLst>
      <p:ext uri="{BB962C8B-B14F-4D97-AF65-F5344CB8AC3E}">
        <p14:creationId xmlns:p14="http://schemas.microsoft.com/office/powerpoint/2010/main" val="24796699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ABF0F-D50E-B945-DAEF-98FE5F3BC593}"/>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580AA631-91D1-C623-7488-4AD01F6A7965}"/>
              </a:ext>
            </a:extLst>
          </p:cNvPr>
          <p:cNvSpPr>
            <a:spLocks noGrp="1"/>
          </p:cNvSpPr>
          <p:nvPr>
            <p:ph type="dt" sz="half" idx="10"/>
          </p:nvPr>
        </p:nvSpPr>
        <p:spPr/>
        <p:txBody>
          <a:bodyPr/>
          <a:lstStyle/>
          <a:p>
            <a:fld id="{7B411765-CA4D-4EBA-8AEB-575AA2FD1D58}" type="datetimeFigureOut">
              <a:rPr lang="en-IN" smtClean="0"/>
              <a:t>19-07-2026</a:t>
            </a:fld>
            <a:endParaRPr lang="en-IN"/>
          </a:p>
        </p:txBody>
      </p:sp>
      <p:sp>
        <p:nvSpPr>
          <p:cNvPr id="4" name="Footer Placeholder 3">
            <a:extLst>
              <a:ext uri="{FF2B5EF4-FFF2-40B4-BE49-F238E27FC236}">
                <a16:creationId xmlns:a16="http://schemas.microsoft.com/office/drawing/2014/main" id="{EB4C3CF9-E022-7F0F-1ED8-68DCEA63D9A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52D1B591-ECC0-945E-70E0-4BBD569378B4}"/>
              </a:ext>
            </a:extLst>
          </p:cNvPr>
          <p:cNvSpPr>
            <a:spLocks noGrp="1"/>
          </p:cNvSpPr>
          <p:nvPr>
            <p:ph type="sldNum" sz="quarter" idx="12"/>
          </p:nvPr>
        </p:nvSpPr>
        <p:spPr/>
        <p:txBody>
          <a:bodyPr/>
          <a:lstStyle/>
          <a:p>
            <a:fld id="{B24B7627-0908-4B93-80E4-76A19F190957}" type="slidenum">
              <a:rPr lang="en-IN" smtClean="0"/>
              <a:t>‹#›</a:t>
            </a:fld>
            <a:endParaRPr lang="en-IN"/>
          </a:p>
        </p:txBody>
      </p:sp>
    </p:spTree>
    <p:extLst>
      <p:ext uri="{BB962C8B-B14F-4D97-AF65-F5344CB8AC3E}">
        <p14:creationId xmlns:p14="http://schemas.microsoft.com/office/powerpoint/2010/main" val="20673745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86446D-837D-7A67-1553-337D27EB1D48}"/>
              </a:ext>
            </a:extLst>
          </p:cNvPr>
          <p:cNvSpPr>
            <a:spLocks noGrp="1"/>
          </p:cNvSpPr>
          <p:nvPr>
            <p:ph type="dt" sz="half" idx="10"/>
          </p:nvPr>
        </p:nvSpPr>
        <p:spPr/>
        <p:txBody>
          <a:bodyPr/>
          <a:lstStyle/>
          <a:p>
            <a:fld id="{7B411765-CA4D-4EBA-8AEB-575AA2FD1D58}" type="datetimeFigureOut">
              <a:rPr lang="en-IN" smtClean="0"/>
              <a:t>19-07-2026</a:t>
            </a:fld>
            <a:endParaRPr lang="en-IN"/>
          </a:p>
        </p:txBody>
      </p:sp>
      <p:sp>
        <p:nvSpPr>
          <p:cNvPr id="3" name="Footer Placeholder 2">
            <a:extLst>
              <a:ext uri="{FF2B5EF4-FFF2-40B4-BE49-F238E27FC236}">
                <a16:creationId xmlns:a16="http://schemas.microsoft.com/office/drawing/2014/main" id="{3E614461-EABD-3DEB-7505-2E88DF10DB3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D5393CC2-0FB4-BBB6-2EAB-BAE0BD7591E8}"/>
              </a:ext>
            </a:extLst>
          </p:cNvPr>
          <p:cNvSpPr>
            <a:spLocks noGrp="1"/>
          </p:cNvSpPr>
          <p:nvPr>
            <p:ph type="sldNum" sz="quarter" idx="12"/>
          </p:nvPr>
        </p:nvSpPr>
        <p:spPr/>
        <p:txBody>
          <a:bodyPr/>
          <a:lstStyle/>
          <a:p>
            <a:fld id="{B24B7627-0908-4B93-80E4-76A19F190957}" type="slidenum">
              <a:rPr lang="en-IN" smtClean="0"/>
              <a:t>‹#›</a:t>
            </a:fld>
            <a:endParaRPr lang="en-IN"/>
          </a:p>
        </p:txBody>
      </p:sp>
    </p:spTree>
    <p:extLst>
      <p:ext uri="{BB962C8B-B14F-4D97-AF65-F5344CB8AC3E}">
        <p14:creationId xmlns:p14="http://schemas.microsoft.com/office/powerpoint/2010/main" val="13239214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9FAC-C0A2-D67E-B395-37A019F1E0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0F4CC57F-2A99-7B9B-7A31-0003CDB38C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D14150F-5F8D-0C49-D490-3E3E9BCCF7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46B683-C020-C072-D59D-A731F2072C98}"/>
              </a:ext>
            </a:extLst>
          </p:cNvPr>
          <p:cNvSpPr>
            <a:spLocks noGrp="1"/>
          </p:cNvSpPr>
          <p:nvPr>
            <p:ph type="dt" sz="half" idx="10"/>
          </p:nvPr>
        </p:nvSpPr>
        <p:spPr/>
        <p:txBody>
          <a:bodyPr/>
          <a:lstStyle/>
          <a:p>
            <a:fld id="{7B411765-CA4D-4EBA-8AEB-575AA2FD1D58}" type="datetimeFigureOut">
              <a:rPr lang="en-IN" smtClean="0"/>
              <a:t>19-07-2026</a:t>
            </a:fld>
            <a:endParaRPr lang="en-IN"/>
          </a:p>
        </p:txBody>
      </p:sp>
      <p:sp>
        <p:nvSpPr>
          <p:cNvPr id="6" name="Footer Placeholder 5">
            <a:extLst>
              <a:ext uri="{FF2B5EF4-FFF2-40B4-BE49-F238E27FC236}">
                <a16:creationId xmlns:a16="http://schemas.microsoft.com/office/drawing/2014/main" id="{1F48AF5B-0142-206A-15F3-23F1E6CAE9C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0221FA7-3237-5368-A2ED-5898BC183B5C}"/>
              </a:ext>
            </a:extLst>
          </p:cNvPr>
          <p:cNvSpPr>
            <a:spLocks noGrp="1"/>
          </p:cNvSpPr>
          <p:nvPr>
            <p:ph type="sldNum" sz="quarter" idx="12"/>
          </p:nvPr>
        </p:nvSpPr>
        <p:spPr/>
        <p:txBody>
          <a:bodyPr/>
          <a:lstStyle/>
          <a:p>
            <a:fld id="{B24B7627-0908-4B93-80E4-76A19F190957}" type="slidenum">
              <a:rPr lang="en-IN" smtClean="0"/>
              <a:t>‹#›</a:t>
            </a:fld>
            <a:endParaRPr lang="en-IN"/>
          </a:p>
        </p:txBody>
      </p:sp>
    </p:spTree>
    <p:extLst>
      <p:ext uri="{BB962C8B-B14F-4D97-AF65-F5344CB8AC3E}">
        <p14:creationId xmlns:p14="http://schemas.microsoft.com/office/powerpoint/2010/main" val="31596129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4E7CE-2C2E-4B15-BB94-951B87E64C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03E5887-2890-27EC-82B1-B4C8BD7FD7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94CA4DD9-C9B4-7F12-3D0B-79A4BED349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8DA618-3E97-BCEB-A6D1-9C26885C6F63}"/>
              </a:ext>
            </a:extLst>
          </p:cNvPr>
          <p:cNvSpPr>
            <a:spLocks noGrp="1"/>
          </p:cNvSpPr>
          <p:nvPr>
            <p:ph type="dt" sz="half" idx="10"/>
          </p:nvPr>
        </p:nvSpPr>
        <p:spPr/>
        <p:txBody>
          <a:bodyPr/>
          <a:lstStyle/>
          <a:p>
            <a:fld id="{7B411765-CA4D-4EBA-8AEB-575AA2FD1D58}" type="datetimeFigureOut">
              <a:rPr lang="en-IN" smtClean="0"/>
              <a:t>19-07-2026</a:t>
            </a:fld>
            <a:endParaRPr lang="en-IN"/>
          </a:p>
        </p:txBody>
      </p:sp>
      <p:sp>
        <p:nvSpPr>
          <p:cNvPr id="6" name="Footer Placeholder 5">
            <a:extLst>
              <a:ext uri="{FF2B5EF4-FFF2-40B4-BE49-F238E27FC236}">
                <a16:creationId xmlns:a16="http://schemas.microsoft.com/office/drawing/2014/main" id="{3C849A5E-5E89-7E79-5F77-350B5E6BC60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13B4D94-A2F6-A92D-62EA-E1A9ACE98965}"/>
              </a:ext>
            </a:extLst>
          </p:cNvPr>
          <p:cNvSpPr>
            <a:spLocks noGrp="1"/>
          </p:cNvSpPr>
          <p:nvPr>
            <p:ph type="sldNum" sz="quarter" idx="12"/>
          </p:nvPr>
        </p:nvSpPr>
        <p:spPr/>
        <p:txBody>
          <a:bodyPr/>
          <a:lstStyle/>
          <a:p>
            <a:fld id="{B24B7627-0908-4B93-80E4-76A19F190957}" type="slidenum">
              <a:rPr lang="en-IN" smtClean="0"/>
              <a:t>‹#›</a:t>
            </a:fld>
            <a:endParaRPr lang="en-IN"/>
          </a:p>
        </p:txBody>
      </p:sp>
    </p:spTree>
    <p:extLst>
      <p:ext uri="{BB962C8B-B14F-4D97-AF65-F5344CB8AC3E}">
        <p14:creationId xmlns:p14="http://schemas.microsoft.com/office/powerpoint/2010/main" val="11182016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2C76E-E008-140A-0CF6-AC5A7CABAC9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5A34887-388C-EDBA-248E-5F6D89231B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91AE509-D554-5E47-44CE-FE2C563CB546}"/>
              </a:ext>
            </a:extLst>
          </p:cNvPr>
          <p:cNvSpPr>
            <a:spLocks noGrp="1"/>
          </p:cNvSpPr>
          <p:nvPr>
            <p:ph type="dt" sz="half" idx="10"/>
          </p:nvPr>
        </p:nvSpPr>
        <p:spPr/>
        <p:txBody>
          <a:bodyPr/>
          <a:lstStyle/>
          <a:p>
            <a:fld id="{7B411765-CA4D-4EBA-8AEB-575AA2FD1D58}" type="datetimeFigureOut">
              <a:rPr lang="en-IN" smtClean="0"/>
              <a:t>19-07-2026</a:t>
            </a:fld>
            <a:endParaRPr lang="en-IN"/>
          </a:p>
        </p:txBody>
      </p:sp>
      <p:sp>
        <p:nvSpPr>
          <p:cNvPr id="5" name="Footer Placeholder 4">
            <a:extLst>
              <a:ext uri="{FF2B5EF4-FFF2-40B4-BE49-F238E27FC236}">
                <a16:creationId xmlns:a16="http://schemas.microsoft.com/office/drawing/2014/main" id="{707FA36A-E3D4-E505-498C-AFA693FE449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DD92BB0-62BB-E870-D645-4FD957134A8F}"/>
              </a:ext>
            </a:extLst>
          </p:cNvPr>
          <p:cNvSpPr>
            <a:spLocks noGrp="1"/>
          </p:cNvSpPr>
          <p:nvPr>
            <p:ph type="sldNum" sz="quarter" idx="12"/>
          </p:nvPr>
        </p:nvSpPr>
        <p:spPr/>
        <p:txBody>
          <a:bodyPr/>
          <a:lstStyle/>
          <a:p>
            <a:fld id="{B24B7627-0908-4B93-80E4-76A19F190957}" type="slidenum">
              <a:rPr lang="en-IN" smtClean="0"/>
              <a:t>‹#›</a:t>
            </a:fld>
            <a:endParaRPr lang="en-IN"/>
          </a:p>
        </p:txBody>
      </p:sp>
    </p:spTree>
    <p:extLst>
      <p:ext uri="{BB962C8B-B14F-4D97-AF65-F5344CB8AC3E}">
        <p14:creationId xmlns:p14="http://schemas.microsoft.com/office/powerpoint/2010/main" val="30931482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2CA76C-87FC-D3D3-32D9-9273102CDB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C9BACE8-9192-C70F-A822-D8DF30ABE9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B96FD05-2BFD-8479-D9A6-A1DAB3F60441}"/>
              </a:ext>
            </a:extLst>
          </p:cNvPr>
          <p:cNvSpPr>
            <a:spLocks noGrp="1"/>
          </p:cNvSpPr>
          <p:nvPr>
            <p:ph type="dt" sz="half" idx="10"/>
          </p:nvPr>
        </p:nvSpPr>
        <p:spPr/>
        <p:txBody>
          <a:bodyPr/>
          <a:lstStyle/>
          <a:p>
            <a:fld id="{7B411765-CA4D-4EBA-8AEB-575AA2FD1D58}" type="datetimeFigureOut">
              <a:rPr lang="en-IN" smtClean="0"/>
              <a:t>19-07-2026</a:t>
            </a:fld>
            <a:endParaRPr lang="en-IN"/>
          </a:p>
        </p:txBody>
      </p:sp>
      <p:sp>
        <p:nvSpPr>
          <p:cNvPr id="5" name="Footer Placeholder 4">
            <a:extLst>
              <a:ext uri="{FF2B5EF4-FFF2-40B4-BE49-F238E27FC236}">
                <a16:creationId xmlns:a16="http://schemas.microsoft.com/office/drawing/2014/main" id="{18A90C8C-CD9F-9D39-7816-25EE048C5D0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56F7BC3-D0A9-DABF-F091-46DAA30EEE82}"/>
              </a:ext>
            </a:extLst>
          </p:cNvPr>
          <p:cNvSpPr>
            <a:spLocks noGrp="1"/>
          </p:cNvSpPr>
          <p:nvPr>
            <p:ph type="sldNum" sz="quarter" idx="12"/>
          </p:nvPr>
        </p:nvSpPr>
        <p:spPr/>
        <p:txBody>
          <a:bodyPr/>
          <a:lstStyle/>
          <a:p>
            <a:fld id="{B24B7627-0908-4B93-80E4-76A19F190957}" type="slidenum">
              <a:rPr lang="en-IN" smtClean="0"/>
              <a:t>‹#›</a:t>
            </a:fld>
            <a:endParaRPr lang="en-IN"/>
          </a:p>
        </p:txBody>
      </p:sp>
    </p:spTree>
    <p:extLst>
      <p:ext uri="{BB962C8B-B14F-4D97-AF65-F5344CB8AC3E}">
        <p14:creationId xmlns:p14="http://schemas.microsoft.com/office/powerpoint/2010/main" val="163275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FC08E0-CF61-B42D-B70F-64DE7ECA7A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E2BBF73-2528-08B7-0F83-2DA0AA8694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413BC4A-5AC9-0D29-0F83-31170BB008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B65A1B2-56B9-408B-A1A7-A6217F671A24}" type="datetimeFigureOut">
              <a:rPr lang="en-IN" smtClean="0"/>
              <a:t>19-07-2026</a:t>
            </a:fld>
            <a:endParaRPr lang="en-IN"/>
          </a:p>
        </p:txBody>
      </p:sp>
      <p:sp>
        <p:nvSpPr>
          <p:cNvPr id="5" name="Footer Placeholder 4">
            <a:extLst>
              <a:ext uri="{FF2B5EF4-FFF2-40B4-BE49-F238E27FC236}">
                <a16:creationId xmlns:a16="http://schemas.microsoft.com/office/drawing/2014/main" id="{C6E54606-AEB4-89A1-8B68-1434306C44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B42B1F78-C39E-C612-AB69-691F50A3D1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049AE94-C617-4255-81F1-B88194E69FDF}" type="slidenum">
              <a:rPr lang="en-IN" smtClean="0"/>
              <a:t>‹#›</a:t>
            </a:fld>
            <a:endParaRPr lang="en-IN"/>
          </a:p>
        </p:txBody>
      </p:sp>
    </p:spTree>
    <p:extLst>
      <p:ext uri="{BB962C8B-B14F-4D97-AF65-F5344CB8AC3E}">
        <p14:creationId xmlns:p14="http://schemas.microsoft.com/office/powerpoint/2010/main" val="790884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CF5BBF-6E70-DC47-C7D7-F42570628A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AF02A66-B7FD-50F5-3BAC-D2FBBACD14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3946250-E3EC-52C9-7FF3-D0F689E5C1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B411765-CA4D-4EBA-8AEB-575AA2FD1D58}" type="datetimeFigureOut">
              <a:rPr lang="en-IN" smtClean="0"/>
              <a:t>19-07-2026</a:t>
            </a:fld>
            <a:endParaRPr lang="en-IN"/>
          </a:p>
        </p:txBody>
      </p:sp>
      <p:sp>
        <p:nvSpPr>
          <p:cNvPr id="5" name="Footer Placeholder 4">
            <a:extLst>
              <a:ext uri="{FF2B5EF4-FFF2-40B4-BE49-F238E27FC236}">
                <a16:creationId xmlns:a16="http://schemas.microsoft.com/office/drawing/2014/main" id="{A7C9E8A8-AAE5-13BF-A565-FC5C722201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B96C098D-3077-EA44-C3F4-D696050994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24B7627-0908-4B93-80E4-76A19F190957}" type="slidenum">
              <a:rPr lang="en-IN" smtClean="0"/>
              <a:t>‹#›</a:t>
            </a:fld>
            <a:endParaRPr lang="en-IN"/>
          </a:p>
        </p:txBody>
      </p:sp>
    </p:spTree>
    <p:extLst>
      <p:ext uri="{BB962C8B-B14F-4D97-AF65-F5344CB8AC3E}">
        <p14:creationId xmlns:p14="http://schemas.microsoft.com/office/powerpoint/2010/main" val="25102983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1.jpeg"/><Relationship Id="rId7" Type="http://schemas.openxmlformats.org/officeDocument/2006/relationships/diagramColors" Target="../diagrams/colors7.xml"/><Relationship Id="rId2" Type="http://schemas.openxmlformats.org/officeDocument/2006/relationships/notesSlide" Target="../notesSlides/notesSlide22.xml"/><Relationship Id="rId1" Type="http://schemas.openxmlformats.org/officeDocument/2006/relationships/slideLayout" Target="../slideLayouts/slideLayout13.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3.jpeg"/><Relationship Id="rId7" Type="http://schemas.openxmlformats.org/officeDocument/2006/relationships/diagramColors" Target="../diagrams/colors8.xml"/><Relationship Id="rId2" Type="http://schemas.openxmlformats.org/officeDocument/2006/relationships/notesSlide" Target="../notesSlides/notesSlide29.xml"/><Relationship Id="rId1" Type="http://schemas.openxmlformats.org/officeDocument/2006/relationships/slideLayout" Target="../slideLayouts/slideLayout13.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8" Type="http://schemas.openxmlformats.org/officeDocument/2006/relationships/hyperlink" Target="https://www.jmir.org/2019/9/E14567/" TargetMode="External"/><Relationship Id="rId3" Type="http://schemas.openxmlformats.org/officeDocument/2006/relationships/hyperlink" Target="https://www.researchgate.net/profile/Azka-Mir-2/publication/387360385_Predictive_Modeling_of_Students'_Stress_Levels_Using_Machine_Learning_Algorithm/links/677ccba100aa3770e0deefb7/Predictive-Modeling-of-Students-Stress-Levels-Using-Machine-Learning-Algorithm.pdf" TargetMode="External"/><Relationship Id="rId7" Type="http://schemas.openxmlformats.org/officeDocument/2006/relationships/hyperlink" Target="https://irjmmc.edu.np/index.php/irjmmc/article/download/194/151" TargetMode="External"/><Relationship Id="rId2" Type="http://schemas.openxmlformats.org/officeDocument/2006/relationships/hyperlink" Target="https://physoc.onlinelibrary.wiley.com/doi/pdf/10.1113/JP290693" TargetMode="External"/><Relationship Id="rId1" Type="http://schemas.openxmlformats.org/officeDocument/2006/relationships/slideLayout" Target="../slideLayouts/slideLayout13.xml"/><Relationship Id="rId6" Type="http://schemas.openxmlformats.org/officeDocument/2006/relationships/hyperlink" Target="https://www.researchgate.net/profile/Kubra-Civan-2/publication/385859720_JCI_volume_9_number_1_fall_2024/links/6737c03169c07a411448372f/JCI-volume-9-number-1-fall-2024.pdf" TargetMode="External"/><Relationship Id="rId5" Type="http://schemas.openxmlformats.org/officeDocument/2006/relationships/hyperlink" Target="https://www.apa.org/monitor/2022/10/mental-health-campus-care" TargetMode="External"/><Relationship Id="rId10" Type="http://schemas.openxmlformats.org/officeDocument/2006/relationships/hyperlink" Target="https://journals.plos.org/plosone/article/file?id=10.1371/journal.pone.0262562&amp;type=printable" TargetMode="External"/><Relationship Id="rId4" Type="http://schemas.openxmlformats.org/officeDocument/2006/relationships/hyperlink" Target="https://www.apsanet.org/Portals/54/journals/Grad%20school%20chapters%20up%20to%20date%2011-17-22/Graduate%20School%20full.pdf?ver=7qjNHZTJekmYRrcid6lrsQ%3D%3D" TargetMode="External"/><Relationship Id="rId9" Type="http://schemas.openxmlformats.org/officeDocument/2006/relationships/hyperlink" Target="https://www.academia.edu/download/121333033/ID_3799_1_.pdf"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revistaretos.org/index.php/retos/article/download/106851/79360" TargetMode="External"/><Relationship Id="rId3" Type="http://schemas.openxmlformats.org/officeDocument/2006/relationships/hyperlink" Target="https://www.cnbctv18.com/education/over-82-pc-teens-know-smartphone-use-76-pc-use-then-for-social-media-aser-report-19547951.htm" TargetMode="External"/><Relationship Id="rId7" Type="http://schemas.openxmlformats.org/officeDocument/2006/relationships/hyperlink" Target="https://www.mdpi.com/1660-4601/22/11/1607" TargetMode="External"/><Relationship Id="rId2" Type="http://schemas.openxmlformats.org/officeDocument/2006/relationships/notesSlide" Target="../notesSlides/notesSlide35.xml"/><Relationship Id="rId1" Type="http://schemas.openxmlformats.org/officeDocument/2006/relationships/slideLayout" Target="../slideLayouts/slideLayout13.xml"/><Relationship Id="rId6" Type="http://schemas.openxmlformats.org/officeDocument/2006/relationships/hyperlink" Target="https://papers.ssrn.com/sol3/Delivery.cfm?abstractid=4184395" TargetMode="External"/><Relationship Id="rId5" Type="http://schemas.openxmlformats.org/officeDocument/2006/relationships/hyperlink" Target="https://knowledge.lancashire.ac.uk/id/eprint/54160/1/54160%20Farrier%20et%20al.%20VOR%20UMHC-Evaluation-Final-Report-Draft-July-2024-Final-Word-Logo-and-Exec-Summary-Oct-2024-Updated.pdf" TargetMode="External"/><Relationship Id="rId10" Type="http://schemas.openxmlformats.org/officeDocument/2006/relationships/hyperlink" Target="https://kclpure.kcl.ac.uk/ws/portalfiles/portal/312245434/2024_Jenkinson_Emma_19049411_ethesis.pdf" TargetMode="External"/><Relationship Id="rId4" Type="http://schemas.openxmlformats.org/officeDocument/2006/relationships/hyperlink" Target="https://www.thelancet.com/pdfs/journals/landig/PIIS2589-7500(25)00060-3.pdf" TargetMode="External"/><Relationship Id="rId9" Type="http://schemas.openxmlformats.org/officeDocument/2006/relationships/hyperlink" Target="https://pmc.ncbi.nlm.nih.gov/articles/PMC6877279/pdf/MPR-28-e1759.pdf"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bjgpopen.org/content/bjgpoa/8/4/BJGPO.2023.0165.full.pdf" TargetMode="External"/><Relationship Id="rId3" Type="http://schemas.openxmlformats.org/officeDocument/2006/relationships/hyperlink" Target="https://cejsh.icm.edu.pl/cejsh/element/bwmeta1.element.desklight-1e839741-19d2-4d78-87b7-905115d5328f/c/10_Peter_Krajc_iovic_i.pdf" TargetMode="External"/><Relationship Id="rId7" Type="http://schemas.openxmlformats.org/officeDocument/2006/relationships/hyperlink" Target="https://scholar.google.com/scholar?output=instlink&amp;q=info:inRniyQDrVwJ:scholar.google.com/&amp;hl=en&amp;as_sdt=0,5&amp;scillfp=14672038664732748048&amp;oi=lle" TargetMode="External"/><Relationship Id="rId12" Type="http://schemas.openxmlformats.org/officeDocument/2006/relationships/hyperlink" Target="https://via.library.depaul.edu/cgi/viewcontent.cgi?article=1427&amp;context=jhcl" TargetMode="External"/><Relationship Id="rId2" Type="http://schemas.openxmlformats.org/officeDocument/2006/relationships/notesSlide" Target="../notesSlides/notesSlide36.xml"/><Relationship Id="rId1" Type="http://schemas.openxmlformats.org/officeDocument/2006/relationships/slideLayout" Target="../slideLayouts/slideLayout13.xml"/><Relationship Id="rId6" Type="http://schemas.openxmlformats.org/officeDocument/2006/relationships/hyperlink" Target="https://openaccess.city.ac.uk/id/eprint/3293/1/Michie%20et%20al%20Annals%20of%20Behavioral%20Medicine%202013%20-%20BCT%20Taxonomy%20v1.pdf" TargetMode="External"/><Relationship Id="rId11" Type="http://schemas.openxmlformats.org/officeDocument/2006/relationships/hyperlink" Target="https://www.tandfonline.com/doi/pdf/10.1080/1750984X.2021.1904434" TargetMode="External"/><Relationship Id="rId5" Type="http://schemas.openxmlformats.org/officeDocument/2006/relationships/hyperlink" Target="https://pdxscholar.library.pdx.edu/cgi/viewcontent.cgi?article=1157&amp;context=anthos" TargetMode="External"/><Relationship Id="rId10" Type="http://schemas.openxmlformats.org/officeDocument/2006/relationships/hyperlink" Target="https://www.ons.gov.uk/peoplepopulationandcommunity/healthandsocialcare/healthandwellbeing/bulletins/coronavirusandfirstyearhighereducationstudentsengland/4octoberto11october2021" TargetMode="External"/><Relationship Id="rId4" Type="http://schemas.openxmlformats.org/officeDocument/2006/relationships/hyperlink" Target="http://eprints.utar.edu.my/6366/1/2107226_FYP.pdf" TargetMode="External"/><Relationship Id="rId9" Type="http://schemas.openxmlformats.org/officeDocument/2006/relationships/hyperlink" Target="https://www.tandfonline.com/doi/pdf/10.1080/13603108.2025.2565342"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link.springer.com/content/pdf/10.1186/s12889-021-11019-w.pdf" TargetMode="External"/><Relationship Id="rId3" Type="http://schemas.openxmlformats.org/officeDocument/2006/relationships/hyperlink" Target="https://www.ahajournals.org/doi/pdf/10.1161/CIRCIMAGING.123.015495" TargetMode="External"/><Relationship Id="rId7" Type="http://schemas.openxmlformats.org/officeDocument/2006/relationships/hyperlink" Target="https://www.frontiersin.org/journals/psychology/articles/10.3389/fpsyg.2023.1130813/pdf" TargetMode="External"/><Relationship Id="rId2" Type="http://schemas.openxmlformats.org/officeDocument/2006/relationships/hyperlink" Target="https://www.frontiersin.org/journals/psychology/articles/10.3389/fpsyg.2021.657234/pdf" TargetMode="External"/><Relationship Id="rId1" Type="http://schemas.openxmlformats.org/officeDocument/2006/relationships/slideLayout" Target="../slideLayouts/slideLayout13.xml"/><Relationship Id="rId6" Type="http://schemas.openxmlformats.org/officeDocument/2006/relationships/hyperlink" Target="https://www.jmir.org/2024/1/e58735/" TargetMode="External"/><Relationship Id="rId5" Type="http://schemas.openxmlformats.org/officeDocument/2006/relationships/hyperlink" Target="http://www.jurnal.peneliti.net/index.php/IJEIT/article/download/10282/6496" TargetMode="External"/><Relationship Id="rId4" Type="http://schemas.openxmlformats.org/officeDocument/2006/relationships/hyperlink" Target="http://ympn.co.id/index.php/JLLSCS/article/download/342/356" TargetMode="External"/><Relationship Id="rId9" Type="http://schemas.openxmlformats.org/officeDocument/2006/relationships/hyperlink" Target="https://www.frontiersin.org/journals/public-health/articles/10.3389/fpubh.2024.138752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E4556D3F-F9E0-4DD4-A96F-6A8297B92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6" name="Color">
              <a:extLst>
                <a:ext uri="{FF2B5EF4-FFF2-40B4-BE49-F238E27FC236}">
                  <a16:creationId xmlns:a16="http://schemas.microsoft.com/office/drawing/2014/main" id="{86D4FF5D-6473-4BE3-A6EC-40CE25027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993888FB-861F-4B4A-819C-BEB6D558A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8" name="Picture 7" descr="Almost half of all young people in England go on to higher education |  Higher education | The Guardian">
            <a:extLst>
              <a:ext uri="{FF2B5EF4-FFF2-40B4-BE49-F238E27FC236}">
                <a16:creationId xmlns:a16="http://schemas.microsoft.com/office/drawing/2014/main" id="{656233ED-10AB-25A3-D1FC-877EBDCBFE49}"/>
              </a:ext>
            </a:extLst>
          </p:cNvPr>
          <p:cNvPicPr>
            <a:picLocks noChangeAspect="1"/>
          </p:cNvPicPr>
          <p:nvPr/>
        </p:nvPicPr>
        <p:blipFill>
          <a:blip r:embed="rId3"/>
          <a:srcRect l="18934" r="21032" b="2"/>
          <a:stretch>
            <a:fillRect/>
          </a:stretch>
        </p:blipFill>
        <p:spPr>
          <a:xfrm>
            <a:off x="6643991" y="1261219"/>
            <a:ext cx="5230956" cy="5228190"/>
          </a:xfrm>
          <a:prstGeom prst="rect">
            <a:avLst/>
          </a:prstGeom>
        </p:spPr>
      </p:pic>
      <p:grpSp>
        <p:nvGrpSpPr>
          <p:cNvPr id="19" name="Group 18">
            <a:extLst>
              <a:ext uri="{FF2B5EF4-FFF2-40B4-BE49-F238E27FC236}">
                <a16:creationId xmlns:a16="http://schemas.microsoft.com/office/drawing/2014/main" id="{65EABBED-2B80-4B13-A7A8-1D34C4A027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20" name="Freeform: Shape 19">
              <a:extLst>
                <a:ext uri="{FF2B5EF4-FFF2-40B4-BE49-F238E27FC236}">
                  <a16:creationId xmlns:a16="http://schemas.microsoft.com/office/drawing/2014/main" id="{73A7A746-A7C1-443C-9B24-406D22245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1D71425D-6031-4121-BA40-815DACCD0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7A43343-A25B-49D5-9967-D5647ADF7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F066E434-22B6-48A1-BC19-A80163E819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5470CE2-E5F8-489C-84E9-775AE8D3E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2435DD6-F0FB-492A-9267-CE09EC2C5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5B17117C-64EA-4B8B-9DDC-D10E947C46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a:extLst>
              <a:ext uri="{FF2B5EF4-FFF2-40B4-BE49-F238E27FC236}">
                <a16:creationId xmlns:a16="http://schemas.microsoft.com/office/drawing/2014/main" id="{C3D76975-8782-3623-C1DE-F98C588282A4}"/>
              </a:ext>
            </a:extLst>
          </p:cNvPr>
          <p:cNvSpPr>
            <a:spLocks noGrp="1"/>
          </p:cNvSpPr>
          <p:nvPr>
            <p:ph type="subTitle" idx="1"/>
          </p:nvPr>
        </p:nvSpPr>
        <p:spPr>
          <a:xfrm>
            <a:off x="357405" y="35327"/>
            <a:ext cx="6153931" cy="3387096"/>
          </a:xfrm>
        </p:spPr>
        <p:txBody>
          <a:bodyPr vert="horz" lIns="91440" tIns="45720" rIns="91440" bIns="45720" rtlCol="0" anchor="t">
            <a:noAutofit/>
          </a:bodyPr>
          <a:lstStyle/>
          <a:p>
            <a:pPr algn="l"/>
            <a:endParaRPr lang="en-US" sz="1600" b="1">
              <a:solidFill>
                <a:schemeClr val="bg1"/>
              </a:solidFill>
            </a:endParaRPr>
          </a:p>
          <a:p>
            <a:pPr lvl="0" algn="l"/>
            <a:r>
              <a:rPr lang="en-US" sz="2000" b="1" dirty="0">
                <a:solidFill>
                  <a:schemeClr val="bg1"/>
                </a:solidFill>
              </a:rPr>
              <a:t>Title:  A targeted mobile health intervention to improve mental wellbeing among first-year university students.</a:t>
            </a:r>
            <a:endParaRPr lang="en-US" sz="2000" b="1" dirty="0">
              <a:solidFill>
                <a:schemeClr val="bg1"/>
              </a:solidFill>
              <a:cs typeface="Arial"/>
            </a:endParaRPr>
          </a:p>
          <a:p>
            <a:pPr lvl="0" algn="l"/>
            <a:r>
              <a:rPr lang="en-US" sz="2000" b="1" dirty="0">
                <a:solidFill>
                  <a:schemeClr val="bg1"/>
                </a:solidFill>
              </a:rPr>
              <a:t>Target Population: 18-24 years university students</a:t>
            </a:r>
            <a:endParaRPr lang="en-US" sz="2000" b="1" dirty="0">
              <a:solidFill>
                <a:schemeClr val="bg1"/>
              </a:solidFill>
              <a:cs typeface="Arial"/>
            </a:endParaRPr>
          </a:p>
          <a:p>
            <a:pPr lvl="0" algn="l"/>
            <a:r>
              <a:rPr lang="en-US" sz="2000" b="1" dirty="0">
                <a:solidFill>
                  <a:schemeClr val="bg1"/>
                </a:solidFill>
              </a:rPr>
              <a:t>Group Project Presentation- Component 3</a:t>
            </a:r>
            <a:endParaRPr lang="en-US" sz="2000" b="1" dirty="0">
              <a:solidFill>
                <a:schemeClr val="bg1"/>
              </a:solidFill>
              <a:cs typeface="Arial"/>
            </a:endParaRPr>
          </a:p>
          <a:p>
            <a:pPr algn="l"/>
            <a:r>
              <a:rPr lang="en-US" sz="2000" b="1">
                <a:solidFill>
                  <a:schemeClr val="bg1"/>
                </a:solidFill>
                <a:cs typeface="Arial"/>
              </a:rPr>
              <a:t>Module: LCHS7009</a:t>
            </a:r>
            <a:endParaRPr lang="en-US" sz="2000">
              <a:solidFill>
                <a:schemeClr val="bg1"/>
              </a:solidFill>
              <a:cs typeface="Arial"/>
            </a:endParaRPr>
          </a:p>
          <a:p>
            <a:pPr algn="l"/>
            <a:r>
              <a:rPr lang="en-US" sz="2000" b="1">
                <a:solidFill>
                  <a:schemeClr val="bg1"/>
                </a:solidFill>
              </a:rPr>
              <a:t>Lecturer: Dr Raheela Shaikh </a:t>
            </a:r>
            <a:endParaRPr lang="en-US" sz="2000" b="1" dirty="0">
              <a:solidFill>
                <a:schemeClr val="bg1"/>
              </a:solidFill>
              <a:cs typeface="Arial"/>
            </a:endParaRPr>
          </a:p>
          <a:p>
            <a:pPr algn="l"/>
            <a:endParaRPr lang="en-US" sz="2000" b="1" dirty="0">
              <a:solidFill>
                <a:schemeClr val="bg1"/>
              </a:solidFill>
              <a:cs typeface="Arial"/>
            </a:endParaRPr>
          </a:p>
        </p:txBody>
      </p:sp>
      <p:graphicFrame>
        <p:nvGraphicFramePr>
          <p:cNvPr id="7" name="Table 6">
            <a:extLst>
              <a:ext uri="{FF2B5EF4-FFF2-40B4-BE49-F238E27FC236}">
                <a16:creationId xmlns:a16="http://schemas.microsoft.com/office/drawing/2014/main" id="{BF167572-32B2-179B-0F02-06F92DCD0F7E}"/>
              </a:ext>
            </a:extLst>
          </p:cNvPr>
          <p:cNvGraphicFramePr>
            <a:graphicFrameLocks noGrp="1"/>
          </p:cNvGraphicFramePr>
          <p:nvPr>
            <p:extLst>
              <p:ext uri="{D42A27DB-BD31-4B8C-83A1-F6EECF244321}">
                <p14:modId xmlns:p14="http://schemas.microsoft.com/office/powerpoint/2010/main" val="197414202"/>
              </p:ext>
            </p:extLst>
          </p:nvPr>
        </p:nvGraphicFramePr>
        <p:xfrm>
          <a:off x="471714" y="3534228"/>
          <a:ext cx="5179374" cy="3103720"/>
        </p:xfrm>
        <a:graphic>
          <a:graphicData uri="http://schemas.openxmlformats.org/drawingml/2006/table">
            <a:tbl>
              <a:tblPr firstRow="1" bandRow="1">
                <a:tableStyleId>{F5AB1C69-6EDB-4FF4-983F-18BD219EF322}</a:tableStyleId>
              </a:tblPr>
              <a:tblGrid>
                <a:gridCol w="1215831">
                  <a:extLst>
                    <a:ext uri="{9D8B030D-6E8A-4147-A177-3AD203B41FA5}">
                      <a16:colId xmlns:a16="http://schemas.microsoft.com/office/drawing/2014/main" val="3236647186"/>
                    </a:ext>
                  </a:extLst>
                </a:gridCol>
                <a:gridCol w="2237085">
                  <a:extLst>
                    <a:ext uri="{9D8B030D-6E8A-4147-A177-3AD203B41FA5}">
                      <a16:colId xmlns:a16="http://schemas.microsoft.com/office/drawing/2014/main" val="1585844942"/>
                    </a:ext>
                  </a:extLst>
                </a:gridCol>
                <a:gridCol w="1726458">
                  <a:extLst>
                    <a:ext uri="{9D8B030D-6E8A-4147-A177-3AD203B41FA5}">
                      <a16:colId xmlns:a16="http://schemas.microsoft.com/office/drawing/2014/main" val="1092401797"/>
                    </a:ext>
                  </a:extLst>
                </a:gridCol>
              </a:tblGrid>
              <a:tr h="804668">
                <a:tc>
                  <a:txBody>
                    <a:bodyPr/>
                    <a:lstStyle/>
                    <a:p>
                      <a:r>
                        <a:rPr lang="en-US" dirty="0" err="1"/>
                        <a:t>S.No</a:t>
                      </a:r>
                      <a:r>
                        <a:rPr lang="en-US" dirty="0"/>
                        <a:t>.</a:t>
                      </a:r>
                      <a:endParaRPr lang="en-IN"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Student Name</a:t>
                      </a:r>
                      <a:endParaRPr lang="en-IN" dirty="0"/>
                    </a:p>
                    <a:p>
                      <a:endParaRPr lang="en-IN" dirty="0"/>
                    </a:p>
                  </a:txBody>
                  <a:tcPr/>
                </a:tc>
                <a:tc>
                  <a:txBody>
                    <a:bodyPr/>
                    <a:lstStyle/>
                    <a:p>
                      <a:r>
                        <a:rPr lang="en-US" dirty="0"/>
                        <a:t>Student ID </a:t>
                      </a:r>
                      <a:endParaRPr lang="en-IN" dirty="0"/>
                    </a:p>
                  </a:txBody>
                  <a:tcPr/>
                </a:tc>
                <a:extLst>
                  <a:ext uri="{0D108BD9-81ED-4DB2-BD59-A6C34878D82A}">
                    <a16:rowId xmlns:a16="http://schemas.microsoft.com/office/drawing/2014/main" val="2026901106"/>
                  </a:ext>
                </a:extLst>
              </a:tr>
              <a:tr h="574763">
                <a:tc>
                  <a:txBody>
                    <a:bodyPr/>
                    <a:lstStyle/>
                    <a:p>
                      <a:r>
                        <a:rPr lang="en-US" dirty="0"/>
                        <a:t>1. </a:t>
                      </a:r>
                      <a:endParaRPr lang="en-IN" dirty="0"/>
                    </a:p>
                  </a:txBody>
                  <a:tcPr/>
                </a:tc>
                <a:tc>
                  <a:txBody>
                    <a:bodyPr/>
                    <a:lstStyle/>
                    <a:p>
                      <a:r>
                        <a:rPr lang="en-IN"/>
                        <a:t>Abdullah Nana</a:t>
                      </a:r>
                      <a:endParaRPr lang="en-IN" dirty="0"/>
                    </a:p>
                  </a:txBody>
                  <a:tcPr/>
                </a:tc>
                <a:tc>
                  <a:txBody>
                    <a:bodyPr/>
                    <a:lstStyle/>
                    <a:p>
                      <a:r>
                        <a:rPr lang="en-IN"/>
                        <a:t>2526419</a:t>
                      </a:r>
                      <a:endParaRPr lang="en-IN" dirty="0"/>
                    </a:p>
                  </a:txBody>
                  <a:tcPr/>
                </a:tc>
                <a:extLst>
                  <a:ext uri="{0D108BD9-81ED-4DB2-BD59-A6C34878D82A}">
                    <a16:rowId xmlns:a16="http://schemas.microsoft.com/office/drawing/2014/main" val="4067351074"/>
                  </a:ext>
                </a:extLst>
              </a:tr>
              <a:tr h="574763">
                <a:tc>
                  <a:txBody>
                    <a:bodyPr/>
                    <a:lstStyle/>
                    <a:p>
                      <a:r>
                        <a:rPr lang="en-US" dirty="0"/>
                        <a:t>2. </a:t>
                      </a:r>
                      <a:endParaRPr lang="en-IN" dirty="0"/>
                    </a:p>
                  </a:txBody>
                  <a:tcPr/>
                </a:tc>
                <a:tc>
                  <a:txBody>
                    <a:bodyPr/>
                    <a:lstStyle/>
                    <a:p>
                      <a:r>
                        <a:rPr lang="en-IN" dirty="0"/>
                        <a:t>M. Atif </a:t>
                      </a:r>
                      <a:r>
                        <a:rPr lang="en-IN" dirty="0" err="1"/>
                        <a:t>Banglawala</a:t>
                      </a:r>
                    </a:p>
                  </a:txBody>
                  <a:tcPr/>
                </a:tc>
                <a:tc>
                  <a:txBody>
                    <a:bodyPr/>
                    <a:lstStyle/>
                    <a:p>
                      <a:r>
                        <a:rPr lang="en-IN"/>
                        <a:t>2514910</a:t>
                      </a:r>
                      <a:endParaRPr lang="en-IN" dirty="0"/>
                    </a:p>
                  </a:txBody>
                  <a:tcPr/>
                </a:tc>
                <a:extLst>
                  <a:ext uri="{0D108BD9-81ED-4DB2-BD59-A6C34878D82A}">
                    <a16:rowId xmlns:a16="http://schemas.microsoft.com/office/drawing/2014/main" val="2038106379"/>
                  </a:ext>
                </a:extLst>
              </a:tr>
              <a:tr h="574763">
                <a:tc>
                  <a:txBody>
                    <a:bodyPr/>
                    <a:lstStyle/>
                    <a:p>
                      <a:r>
                        <a:rPr lang="en-US" dirty="0"/>
                        <a:t>3. </a:t>
                      </a:r>
                      <a:endParaRPr lang="en-IN" dirty="0"/>
                    </a:p>
                  </a:txBody>
                  <a:tcPr/>
                </a:tc>
                <a:tc>
                  <a:txBody>
                    <a:bodyPr/>
                    <a:lstStyle/>
                    <a:p>
                      <a:r>
                        <a:rPr lang="en-IN" dirty="0"/>
                        <a:t>Jaimin </a:t>
                      </a:r>
                      <a:r>
                        <a:rPr lang="en-IN" dirty="0" err="1"/>
                        <a:t>Limbachiya</a:t>
                      </a:r>
                    </a:p>
                  </a:txBody>
                  <a:tcPr/>
                </a:tc>
                <a:tc>
                  <a:txBody>
                    <a:bodyPr/>
                    <a:lstStyle/>
                    <a:p>
                      <a:r>
                        <a:rPr lang="en-IN"/>
                        <a:t>2527056</a:t>
                      </a:r>
                      <a:endParaRPr lang="en-IN" dirty="0"/>
                    </a:p>
                  </a:txBody>
                  <a:tcPr/>
                </a:tc>
                <a:extLst>
                  <a:ext uri="{0D108BD9-81ED-4DB2-BD59-A6C34878D82A}">
                    <a16:rowId xmlns:a16="http://schemas.microsoft.com/office/drawing/2014/main" val="2753250299"/>
                  </a:ext>
                </a:extLst>
              </a:tr>
              <a:tr h="574763">
                <a:tc>
                  <a:txBody>
                    <a:bodyPr/>
                    <a:lstStyle/>
                    <a:p>
                      <a:r>
                        <a:rPr lang="en-US" dirty="0"/>
                        <a:t>4. </a:t>
                      </a:r>
                      <a:endParaRPr lang="en-IN" dirty="0"/>
                    </a:p>
                  </a:txBody>
                  <a:tcPr/>
                </a:tc>
                <a:tc>
                  <a:txBody>
                    <a:bodyPr/>
                    <a:lstStyle/>
                    <a:p>
                      <a:r>
                        <a:rPr lang="en-IN"/>
                        <a:t>Mit Ahir</a:t>
                      </a:r>
                      <a:endParaRPr lang="en-IN" dirty="0"/>
                    </a:p>
                  </a:txBody>
                  <a:tcPr/>
                </a:tc>
                <a:tc>
                  <a:txBody>
                    <a:bodyPr/>
                    <a:lstStyle/>
                    <a:p>
                      <a:r>
                        <a:rPr lang="en-IN"/>
                        <a:t>2513323</a:t>
                      </a:r>
                      <a:endParaRPr lang="en-IN" dirty="0"/>
                    </a:p>
                  </a:txBody>
                  <a:tcPr/>
                </a:tc>
                <a:extLst>
                  <a:ext uri="{0D108BD9-81ED-4DB2-BD59-A6C34878D82A}">
                    <a16:rowId xmlns:a16="http://schemas.microsoft.com/office/drawing/2014/main" val="3763506563"/>
                  </a:ext>
                </a:extLst>
              </a:tr>
            </a:tbl>
          </a:graphicData>
        </a:graphic>
      </p:graphicFrame>
      <p:pic>
        <p:nvPicPr>
          <p:cNvPr id="9" name="Picture 8" descr="Discover University of Wales Trinity Saint David">
            <a:extLst>
              <a:ext uri="{FF2B5EF4-FFF2-40B4-BE49-F238E27FC236}">
                <a16:creationId xmlns:a16="http://schemas.microsoft.com/office/drawing/2014/main" id="{F4B6D4E6-B06A-F90C-588F-75B8C98C8CFE}"/>
              </a:ext>
            </a:extLst>
          </p:cNvPr>
          <p:cNvPicPr>
            <a:picLocks noChangeAspect="1"/>
          </p:cNvPicPr>
          <p:nvPr/>
        </p:nvPicPr>
        <p:blipFill>
          <a:blip r:embed="rId4"/>
          <a:stretch>
            <a:fillRect/>
          </a:stretch>
        </p:blipFill>
        <p:spPr>
          <a:xfrm>
            <a:off x="10058591" y="165475"/>
            <a:ext cx="1809750" cy="723900"/>
          </a:xfrm>
          <a:prstGeom prst="rect">
            <a:avLst/>
          </a:prstGeom>
        </p:spPr>
      </p:pic>
    </p:spTree>
    <p:extLst>
      <p:ext uri="{BB962C8B-B14F-4D97-AF65-F5344CB8AC3E}">
        <p14:creationId xmlns:p14="http://schemas.microsoft.com/office/powerpoint/2010/main" val="220869061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4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4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BCF47-0BB6-0AA3-5B94-06540D086936}"/>
              </a:ext>
            </a:extLst>
          </p:cNvPr>
          <p:cNvSpPr>
            <a:spLocks noGrp="1"/>
          </p:cNvSpPr>
          <p:nvPr>
            <p:ph type="title"/>
          </p:nvPr>
        </p:nvSpPr>
        <p:spPr>
          <a:xfrm>
            <a:off x="612648" y="548640"/>
            <a:ext cx="10945037" cy="1133856"/>
          </a:xfrm>
        </p:spPr>
        <p:txBody>
          <a:bodyPr anchor="t">
            <a:normAutofit/>
          </a:bodyPr>
          <a:lstStyle/>
          <a:p>
            <a:r>
              <a:rPr lang="en-IN" dirty="0"/>
              <a:t>The Activity- Aim and Content </a:t>
            </a:r>
          </a:p>
        </p:txBody>
      </p:sp>
      <p:graphicFrame>
        <p:nvGraphicFramePr>
          <p:cNvPr id="5" name="Content Placeholder 2">
            <a:extLst>
              <a:ext uri="{FF2B5EF4-FFF2-40B4-BE49-F238E27FC236}">
                <a16:creationId xmlns:a16="http://schemas.microsoft.com/office/drawing/2014/main" id="{2D6B20EF-41CD-440F-CF01-6C38C0073309}"/>
              </a:ext>
            </a:extLst>
          </p:cNvPr>
          <p:cNvGraphicFramePr>
            <a:graphicFrameLocks noGrp="1"/>
          </p:cNvGraphicFramePr>
          <p:nvPr>
            <p:ph idx="1"/>
            <p:extLst>
              <p:ext uri="{D42A27DB-BD31-4B8C-83A1-F6EECF244321}">
                <p14:modId xmlns:p14="http://schemas.microsoft.com/office/powerpoint/2010/main" val="1732499100"/>
              </p:ext>
            </p:extLst>
          </p:nvPr>
        </p:nvGraphicFramePr>
        <p:xfrm>
          <a:off x="612648" y="1319514"/>
          <a:ext cx="10945037" cy="530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861395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AA86A-F3D8-DA11-BFE3-1708ACAE41D2}"/>
              </a:ext>
            </a:extLst>
          </p:cNvPr>
          <p:cNvSpPr>
            <a:spLocks noGrp="1"/>
          </p:cNvSpPr>
          <p:nvPr>
            <p:ph type="title"/>
          </p:nvPr>
        </p:nvSpPr>
        <p:spPr>
          <a:xfrm>
            <a:off x="612648" y="600074"/>
            <a:ext cx="6035040" cy="1529932"/>
          </a:xfrm>
        </p:spPr>
        <p:txBody>
          <a:bodyPr anchor="b">
            <a:normAutofit/>
          </a:bodyPr>
          <a:lstStyle/>
          <a:p>
            <a:r>
              <a:rPr lang="en-IN" dirty="0"/>
              <a:t>The Chosen Digital Health Technology </a:t>
            </a:r>
          </a:p>
        </p:txBody>
      </p:sp>
      <p:sp>
        <p:nvSpPr>
          <p:cNvPr id="3" name="Content Placeholder 2">
            <a:extLst>
              <a:ext uri="{FF2B5EF4-FFF2-40B4-BE49-F238E27FC236}">
                <a16:creationId xmlns:a16="http://schemas.microsoft.com/office/drawing/2014/main" id="{0A6D92DC-E3A0-6EE4-821B-6436A00B6212}"/>
              </a:ext>
            </a:extLst>
          </p:cNvPr>
          <p:cNvSpPr>
            <a:spLocks noGrp="1"/>
          </p:cNvSpPr>
          <p:nvPr>
            <p:ph idx="1"/>
          </p:nvPr>
        </p:nvSpPr>
        <p:spPr>
          <a:xfrm>
            <a:off x="612647" y="2212848"/>
            <a:ext cx="6035041" cy="4096512"/>
          </a:xfrm>
        </p:spPr>
        <p:txBody>
          <a:bodyPr>
            <a:normAutofit fontScale="85000" lnSpcReduction="10000"/>
          </a:bodyPr>
          <a:lstStyle/>
          <a:p>
            <a:pPr lvl="0" algn="just">
              <a:lnSpc>
                <a:spcPct val="150000"/>
              </a:lnSpc>
            </a:pPr>
            <a:r>
              <a:rPr lang="en-IN" sz="1800" dirty="0"/>
              <a:t>Native iOS/</a:t>
            </a:r>
            <a:r>
              <a:rPr lang="en-IN" sz="1800" dirty="0" err="1"/>
              <a:t>Andoid</a:t>
            </a:r>
            <a:r>
              <a:rPr lang="en-IN" sz="1800" dirty="0"/>
              <a:t> Application: Developed using the user-centred design framework. Co-produced with students to optimise engagement. </a:t>
            </a:r>
          </a:p>
          <a:p>
            <a:pPr lvl="0" algn="just">
              <a:lnSpc>
                <a:spcPct val="150000"/>
              </a:lnSpc>
            </a:pPr>
            <a:r>
              <a:rPr lang="en-IN" sz="1800" dirty="0"/>
              <a:t>API infrastructure: Secure application-to-application programming interfaces connect users directly with the welfare assets of campus. </a:t>
            </a:r>
          </a:p>
          <a:p>
            <a:pPr lvl="0" algn="just">
              <a:lnSpc>
                <a:spcPct val="150000"/>
              </a:lnSpc>
            </a:pPr>
            <a:r>
              <a:rPr lang="en-IN" sz="1800" dirty="0"/>
              <a:t>Privacy-first customisation: Leverages localised machine learning vectors to tailor mindfulness fields on the basis of user stressors. </a:t>
            </a:r>
          </a:p>
          <a:p>
            <a:pPr lvl="0" algn="just">
              <a:lnSpc>
                <a:spcPct val="150000"/>
              </a:lnSpc>
            </a:pPr>
            <a:r>
              <a:rPr lang="en-IN" sz="1800" dirty="0"/>
              <a:t>Behavioural nudges: Uses non-intrusive push notifications derived from the behavioural economies to prevent user drop-off. </a:t>
            </a:r>
          </a:p>
          <a:p>
            <a:pPr algn="just">
              <a:lnSpc>
                <a:spcPct val="150000"/>
              </a:lnSpc>
            </a:pPr>
            <a:endParaRPr lang="en-IN" sz="1800" dirty="0"/>
          </a:p>
        </p:txBody>
      </p:sp>
      <p:pic>
        <p:nvPicPr>
          <p:cNvPr id="5" name="Picture 4">
            <a:extLst>
              <a:ext uri="{FF2B5EF4-FFF2-40B4-BE49-F238E27FC236}">
                <a16:creationId xmlns:a16="http://schemas.microsoft.com/office/drawing/2014/main" id="{0A568477-6737-174F-5629-BE66536430C8}"/>
              </a:ext>
            </a:extLst>
          </p:cNvPr>
          <p:cNvPicPr>
            <a:picLocks noChangeAspect="1"/>
          </p:cNvPicPr>
          <p:nvPr/>
        </p:nvPicPr>
        <p:blipFill>
          <a:blip r:embed="rId3"/>
          <a:srcRect l="23583" r="26420"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364938893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74455B-0B04-3D18-EEFA-F2B4E1906A7F}"/>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a:solidFill>
                  <a:schemeClr val="bg1">
                    <a:lumMod val="95000"/>
                    <a:lumOff val="5000"/>
                  </a:schemeClr>
                </a:solidFill>
              </a:rPr>
              <a:t>Group Member 1:Abdullah Nana </a:t>
            </a:r>
            <a:br>
              <a:rPr lang="en-US" dirty="0"/>
            </a:br>
            <a:r>
              <a:rPr lang="en-US" dirty="0">
                <a:solidFill>
                  <a:schemeClr val="bg1">
                    <a:lumMod val="95000"/>
                    <a:lumOff val="5000"/>
                  </a:schemeClr>
                </a:solidFill>
              </a:rPr>
              <a:t>Student ID: 2526419</a:t>
            </a:r>
            <a:endParaRPr lang="en-US">
              <a:solidFill>
                <a:schemeClr val="bg1">
                  <a:lumMod val="95000"/>
                  <a:lumOff val="5000"/>
                </a:schemeClr>
              </a:solidFill>
              <a:cs typeface="Arial"/>
            </a:endParaRPr>
          </a:p>
        </p:txBody>
      </p:sp>
    </p:spTree>
    <p:extLst>
      <p:ext uri="{BB962C8B-B14F-4D97-AF65-F5344CB8AC3E}">
        <p14:creationId xmlns:p14="http://schemas.microsoft.com/office/powerpoint/2010/main" val="23995564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4301D-247E-E25C-2385-9883073ABBDF}"/>
              </a:ext>
            </a:extLst>
          </p:cNvPr>
          <p:cNvSpPr>
            <a:spLocks noGrp="1"/>
          </p:cNvSpPr>
          <p:nvPr>
            <p:ph type="title"/>
          </p:nvPr>
        </p:nvSpPr>
        <p:spPr>
          <a:xfrm>
            <a:off x="3137915" y="117365"/>
            <a:ext cx="5916169" cy="871335"/>
          </a:xfrm>
        </p:spPr>
        <p:txBody>
          <a:bodyPr anchor="b">
            <a:normAutofit fontScale="90000"/>
          </a:bodyPr>
          <a:lstStyle/>
          <a:p>
            <a:r>
              <a:rPr lang="en-US" sz="2500" b="1" dirty="0"/>
              <a:t>Introduction to public health problems </a:t>
            </a:r>
            <a:br>
              <a:rPr lang="en-IN" sz="2500" b="1" dirty="0"/>
            </a:br>
            <a:endParaRPr lang="en-IN" sz="2500" b="1" dirty="0"/>
          </a:p>
        </p:txBody>
      </p:sp>
      <p:pic>
        <p:nvPicPr>
          <p:cNvPr id="5" name="Picture 4">
            <a:extLst>
              <a:ext uri="{FF2B5EF4-FFF2-40B4-BE49-F238E27FC236}">
                <a16:creationId xmlns:a16="http://schemas.microsoft.com/office/drawing/2014/main" id="{F0E08C95-36EF-2DE2-758C-FAB5B28B5D5B}"/>
              </a:ext>
            </a:extLst>
          </p:cNvPr>
          <p:cNvPicPr>
            <a:picLocks noChangeAspect="1"/>
          </p:cNvPicPr>
          <p:nvPr/>
        </p:nvPicPr>
        <p:blipFill>
          <a:blip r:embed="rId3"/>
          <a:srcRect l="12658" r="47068"/>
          <a:stretch>
            <a:fillRect/>
          </a:stretch>
        </p:blipFill>
        <p:spPr>
          <a:xfrm>
            <a:off x="20" y="10"/>
            <a:ext cx="2812628" cy="6857990"/>
          </a:xfrm>
          <a:prstGeom prst="rect">
            <a:avLst/>
          </a:prstGeom>
        </p:spPr>
      </p:pic>
      <p:sp>
        <p:nvSpPr>
          <p:cNvPr id="3" name="Content Placeholder 2">
            <a:extLst>
              <a:ext uri="{FF2B5EF4-FFF2-40B4-BE49-F238E27FC236}">
                <a16:creationId xmlns:a16="http://schemas.microsoft.com/office/drawing/2014/main" id="{1DE8E439-00CD-961A-2718-D9C755CC7883}"/>
              </a:ext>
            </a:extLst>
          </p:cNvPr>
          <p:cNvSpPr>
            <a:spLocks noGrp="1"/>
          </p:cNvSpPr>
          <p:nvPr>
            <p:ph idx="1"/>
          </p:nvPr>
        </p:nvSpPr>
        <p:spPr>
          <a:xfrm>
            <a:off x="2916821" y="553032"/>
            <a:ext cx="9002751" cy="4095078"/>
          </a:xfrm>
        </p:spPr>
        <p:txBody>
          <a:bodyPr>
            <a:noAutofit/>
          </a:bodyPr>
          <a:lstStyle/>
          <a:p>
            <a:pPr lvl="0" algn="just">
              <a:lnSpc>
                <a:spcPct val="150000"/>
              </a:lnSpc>
            </a:pPr>
            <a:r>
              <a:rPr lang="en-IN" sz="1800" dirty="0"/>
              <a:t>Epidemiological mapping: Quantifying the contemporary scale of student mental health issues using national datasets (like the ONS data, which shows 37% of first-year students experience anxiety and depression) (ONS, 2021). </a:t>
            </a:r>
          </a:p>
          <a:p>
            <a:pPr lvl="0" algn="just">
              <a:lnSpc>
                <a:spcPct val="150000"/>
              </a:lnSpc>
            </a:pPr>
            <a:r>
              <a:rPr lang="en-IN" sz="1800" dirty="0"/>
              <a:t>Etiological analysis: Analysing neurodevelopmental and social environmental stressors driving transitional vulnerability (Ahmadian‐Moghadam et al., 2026). </a:t>
            </a:r>
          </a:p>
          <a:p>
            <a:pPr lvl="0" algn="just">
              <a:lnSpc>
                <a:spcPct val="150000"/>
              </a:lnSpc>
            </a:pPr>
            <a:r>
              <a:rPr lang="en-IN" sz="1800" dirty="0"/>
              <a:t>Policy and framework integration: Rooting the intervention within national higher education mental health charters and NICE guidelines (advocating for digital, early and preventative care).</a:t>
            </a:r>
          </a:p>
          <a:p>
            <a:pPr lvl="0" algn="just">
              <a:lnSpc>
                <a:spcPct val="150000"/>
              </a:lnSpc>
            </a:pPr>
            <a:r>
              <a:rPr lang="en-IN" sz="1800" dirty="0"/>
              <a:t>The cost of inaction: Presenting the academic, clinical and economic risks of institutional neglect, particularly increasing dropout rates, overloaded NHS/university services and severe clinical escalation. </a:t>
            </a:r>
          </a:p>
          <a:p>
            <a:pPr lvl="0" algn="just">
              <a:lnSpc>
                <a:spcPct val="150000"/>
              </a:lnSpc>
            </a:pPr>
            <a:r>
              <a:rPr lang="en-IN" sz="1800" dirty="0"/>
              <a:t>Chosen intervention rationale: Implementation of the preventive mHealth application (CBT micro-modules, EMAs and triage) as it decreases the challenges to help-seeking, delivers immediate support, and intercepts crisis escalation early. </a:t>
            </a:r>
          </a:p>
          <a:p>
            <a:pPr algn="just">
              <a:lnSpc>
                <a:spcPct val="150000"/>
              </a:lnSpc>
            </a:pPr>
            <a:endParaRPr lang="en-IN" sz="1800" dirty="0"/>
          </a:p>
        </p:txBody>
      </p:sp>
    </p:spTree>
    <p:extLst>
      <p:ext uri="{BB962C8B-B14F-4D97-AF65-F5344CB8AC3E}">
        <p14:creationId xmlns:p14="http://schemas.microsoft.com/office/powerpoint/2010/main" val="23584510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17D89-087D-3AC5-E9AD-2A85006E1737}"/>
              </a:ext>
            </a:extLst>
          </p:cNvPr>
          <p:cNvSpPr>
            <a:spLocks noGrp="1"/>
          </p:cNvSpPr>
          <p:nvPr>
            <p:ph type="title"/>
          </p:nvPr>
        </p:nvSpPr>
        <p:spPr>
          <a:xfrm>
            <a:off x="0" y="0"/>
            <a:ext cx="7120261" cy="887853"/>
          </a:xfrm>
        </p:spPr>
        <p:txBody>
          <a:bodyPr anchor="ctr">
            <a:normAutofit/>
          </a:bodyPr>
          <a:lstStyle/>
          <a:p>
            <a:r>
              <a:rPr lang="en-IN" sz="2400" b="1" dirty="0"/>
              <a:t>Why focus on the first-year university students </a:t>
            </a:r>
          </a:p>
        </p:txBody>
      </p:sp>
      <p:graphicFrame>
        <p:nvGraphicFramePr>
          <p:cNvPr id="5" name="Content Placeholder 2">
            <a:extLst>
              <a:ext uri="{FF2B5EF4-FFF2-40B4-BE49-F238E27FC236}">
                <a16:creationId xmlns:a16="http://schemas.microsoft.com/office/drawing/2014/main" id="{D26D6FB4-6FA8-747E-7E4F-64249B451737}"/>
              </a:ext>
            </a:extLst>
          </p:cNvPr>
          <p:cNvGraphicFramePr>
            <a:graphicFrameLocks noGrp="1"/>
          </p:cNvGraphicFramePr>
          <p:nvPr>
            <p:ph idx="1"/>
            <p:extLst>
              <p:ext uri="{D42A27DB-BD31-4B8C-83A1-F6EECF244321}">
                <p14:modId xmlns:p14="http://schemas.microsoft.com/office/powerpoint/2010/main" val="383280794"/>
              </p:ext>
            </p:extLst>
          </p:nvPr>
        </p:nvGraphicFramePr>
        <p:xfrm>
          <a:off x="227975" y="742710"/>
          <a:ext cx="6913155" cy="59462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7B11F26-BE70-0DF3-9F2C-69889FBB7D1D}"/>
              </a:ext>
            </a:extLst>
          </p:cNvPr>
          <p:cNvSpPr txBox="1"/>
          <p:nvPr/>
        </p:nvSpPr>
        <p:spPr>
          <a:xfrm>
            <a:off x="7374194" y="221226"/>
            <a:ext cx="4589831" cy="830997"/>
          </a:xfrm>
          <a:prstGeom prst="rect">
            <a:avLst/>
          </a:prstGeom>
          <a:noFill/>
        </p:spPr>
        <p:txBody>
          <a:bodyPr wrap="square">
            <a:spAutoFit/>
          </a:bodyPr>
          <a:lstStyle/>
          <a:p>
            <a:r>
              <a:rPr lang="en-IN" sz="2400" b="1" dirty="0"/>
              <a:t>Transitional stressors in first-year students </a:t>
            </a:r>
          </a:p>
        </p:txBody>
      </p:sp>
      <p:sp>
        <p:nvSpPr>
          <p:cNvPr id="19" name="TextBox 18">
            <a:extLst>
              <a:ext uri="{FF2B5EF4-FFF2-40B4-BE49-F238E27FC236}">
                <a16:creationId xmlns:a16="http://schemas.microsoft.com/office/drawing/2014/main" id="{A65B1E21-8ABF-E762-5E5B-F2412736420F}"/>
              </a:ext>
            </a:extLst>
          </p:cNvPr>
          <p:cNvSpPr txBox="1"/>
          <p:nvPr/>
        </p:nvSpPr>
        <p:spPr>
          <a:xfrm>
            <a:off x="7610168" y="1430594"/>
            <a:ext cx="3775587" cy="4108817"/>
          </a:xfrm>
          <a:prstGeom prst="rect">
            <a:avLst/>
          </a:prstGeom>
          <a:noFill/>
        </p:spPr>
        <p:txBody>
          <a:bodyPr wrap="square" rtlCol="0">
            <a:spAutoFit/>
          </a:bodyPr>
          <a:lstStyle/>
          <a:p>
            <a:pPr marL="285750" lvl="0" indent="-285750" algn="just">
              <a:lnSpc>
                <a:spcPct val="150000"/>
              </a:lnSpc>
              <a:buFont typeface="Arial" panose="020B0604020202020204" pitchFamily="34" charset="0"/>
              <a:buChar char="•"/>
            </a:pPr>
            <a:r>
              <a:rPr lang="en-IN" dirty="0"/>
              <a:t>The shock of autonomy:</a:t>
            </a:r>
            <a:endParaRPr lang="en-US" dirty="0"/>
          </a:p>
          <a:p>
            <a:pPr marL="285750" lvl="0" indent="-285750" algn="just">
              <a:lnSpc>
                <a:spcPct val="150000"/>
              </a:lnSpc>
              <a:buFont typeface="Arial" panose="020B0604020202020204" pitchFamily="34" charset="0"/>
              <a:buChar char="•"/>
            </a:pPr>
            <a:r>
              <a:rPr lang="en-IN" dirty="0"/>
              <a:t>Social and mental disruptions</a:t>
            </a:r>
            <a:endParaRPr lang="en-US" dirty="0"/>
          </a:p>
          <a:p>
            <a:pPr marL="285750" lvl="0" indent="-285750" algn="just">
              <a:lnSpc>
                <a:spcPct val="150000"/>
              </a:lnSpc>
              <a:buFont typeface="Arial" panose="020B0604020202020204" pitchFamily="34" charset="0"/>
              <a:buChar char="•"/>
            </a:pPr>
            <a:r>
              <a:rPr lang="en-IN" dirty="0"/>
              <a:t>The age between 18 and 24 years coincides with the final maturation stages of the prefrontal cortex, a period which is highly prone to emotional dysregulation (Arnett, 2023). </a:t>
            </a:r>
            <a:endParaRPr lang="en-US" dirty="0"/>
          </a:p>
          <a:p>
            <a:pPr marL="285750" lvl="0" indent="-285750" algn="just">
              <a:lnSpc>
                <a:spcPct val="150000"/>
              </a:lnSpc>
              <a:buFont typeface="Arial" panose="020B0604020202020204" pitchFamily="34" charset="0"/>
              <a:buChar char="•"/>
            </a:pPr>
            <a:r>
              <a:rPr lang="en-IN" dirty="0"/>
              <a:t>Social identity strain</a:t>
            </a:r>
            <a:endParaRPr lang="en-US" dirty="0"/>
          </a:p>
          <a:p>
            <a:pPr marL="285750" indent="-285750" algn="just">
              <a:buFont typeface="Arial" panose="020B0604020202020204" pitchFamily="34" charset="0"/>
              <a:buChar char="•"/>
            </a:pPr>
            <a:endParaRPr lang="en-IN" dirty="0"/>
          </a:p>
        </p:txBody>
      </p:sp>
    </p:spTree>
    <p:extLst>
      <p:ext uri="{BB962C8B-B14F-4D97-AF65-F5344CB8AC3E}">
        <p14:creationId xmlns:p14="http://schemas.microsoft.com/office/powerpoint/2010/main" val="32803313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348A3-957B-6EDB-0FC8-5F953DFBF093}"/>
              </a:ext>
            </a:extLst>
          </p:cNvPr>
          <p:cNvSpPr>
            <a:spLocks noGrp="1"/>
          </p:cNvSpPr>
          <p:nvPr>
            <p:ph type="title"/>
          </p:nvPr>
        </p:nvSpPr>
        <p:spPr>
          <a:xfrm>
            <a:off x="612649" y="548638"/>
            <a:ext cx="3493008" cy="5788152"/>
          </a:xfrm>
        </p:spPr>
        <p:txBody>
          <a:bodyPr anchor="ctr">
            <a:normAutofit/>
          </a:bodyPr>
          <a:lstStyle/>
          <a:p>
            <a:r>
              <a:rPr lang="en-IN" sz="4000" b="1" dirty="0"/>
              <a:t>National policy and guidelines </a:t>
            </a:r>
          </a:p>
        </p:txBody>
      </p:sp>
      <p:graphicFrame>
        <p:nvGraphicFramePr>
          <p:cNvPr id="5" name="Content Placeholder 2">
            <a:extLst>
              <a:ext uri="{FF2B5EF4-FFF2-40B4-BE49-F238E27FC236}">
                <a16:creationId xmlns:a16="http://schemas.microsoft.com/office/drawing/2014/main" id="{DC7A8333-5EBD-5372-8ADB-0257CB62E99D}"/>
              </a:ext>
            </a:extLst>
          </p:cNvPr>
          <p:cNvGraphicFramePr>
            <a:graphicFrameLocks noGrp="1"/>
          </p:cNvGraphicFramePr>
          <p:nvPr>
            <p:ph idx="1"/>
            <p:extLst>
              <p:ext uri="{D42A27DB-BD31-4B8C-83A1-F6EECF244321}">
                <p14:modId xmlns:p14="http://schemas.microsoft.com/office/powerpoint/2010/main" val="2556004807"/>
              </p:ext>
            </p:extLst>
          </p:nvPr>
        </p:nvGraphicFramePr>
        <p:xfrm>
          <a:off x="4608246" y="4355"/>
          <a:ext cx="6949440" cy="6330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1059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58506-9F02-116A-D9F1-62E277167059}"/>
              </a:ext>
            </a:extLst>
          </p:cNvPr>
          <p:cNvSpPr>
            <a:spLocks noGrp="1"/>
          </p:cNvSpPr>
          <p:nvPr>
            <p:ph type="title"/>
          </p:nvPr>
        </p:nvSpPr>
        <p:spPr>
          <a:xfrm>
            <a:off x="381695" y="548640"/>
            <a:ext cx="10302781" cy="558944"/>
          </a:xfrm>
        </p:spPr>
        <p:txBody>
          <a:bodyPr anchor="ctr">
            <a:normAutofit fontScale="90000"/>
          </a:bodyPr>
          <a:lstStyle/>
          <a:p>
            <a:pPr algn="ctr"/>
            <a:r>
              <a:rPr lang="en-US" b="1" dirty="0"/>
              <a:t>Rationale for an mHealth Intervention </a:t>
            </a:r>
            <a:br>
              <a:rPr lang="en-IN" b="1" dirty="0"/>
            </a:br>
            <a:endParaRPr lang="en-IN" b="1" dirty="0"/>
          </a:p>
        </p:txBody>
      </p:sp>
      <p:graphicFrame>
        <p:nvGraphicFramePr>
          <p:cNvPr id="5" name="Content Placeholder 2">
            <a:extLst>
              <a:ext uri="{FF2B5EF4-FFF2-40B4-BE49-F238E27FC236}">
                <a16:creationId xmlns:a16="http://schemas.microsoft.com/office/drawing/2014/main" id="{A3DBDECA-7841-BA71-3AE9-7E0DA93AF9D2}"/>
              </a:ext>
            </a:extLst>
          </p:cNvPr>
          <p:cNvGraphicFramePr>
            <a:graphicFrameLocks noGrp="1"/>
          </p:cNvGraphicFramePr>
          <p:nvPr>
            <p:ph idx="1"/>
            <p:extLst>
              <p:ext uri="{D42A27DB-BD31-4B8C-83A1-F6EECF244321}">
                <p14:modId xmlns:p14="http://schemas.microsoft.com/office/powerpoint/2010/main" val="1642623701"/>
              </p:ext>
            </p:extLst>
          </p:nvPr>
        </p:nvGraphicFramePr>
        <p:xfrm>
          <a:off x="391151" y="1116959"/>
          <a:ext cx="11357153" cy="53556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86640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FD627-4A8A-5DEC-C77E-0ECD14B6B243}"/>
              </a:ext>
            </a:extLst>
          </p:cNvPr>
          <p:cNvSpPr>
            <a:spLocks noGrp="1"/>
          </p:cNvSpPr>
          <p:nvPr>
            <p:ph type="title"/>
          </p:nvPr>
        </p:nvSpPr>
        <p:spPr>
          <a:xfrm>
            <a:off x="485327" y="194960"/>
            <a:ext cx="6042298" cy="1064134"/>
          </a:xfrm>
        </p:spPr>
        <p:txBody>
          <a:bodyPr anchor="b">
            <a:normAutofit/>
          </a:bodyPr>
          <a:lstStyle/>
          <a:p>
            <a:r>
              <a:rPr lang="en-IN" sz="3300" b="1" dirty="0"/>
              <a:t>Proposed intervention and why this intervention </a:t>
            </a:r>
          </a:p>
        </p:txBody>
      </p:sp>
      <p:sp>
        <p:nvSpPr>
          <p:cNvPr id="3" name="Content Placeholder 2">
            <a:extLst>
              <a:ext uri="{FF2B5EF4-FFF2-40B4-BE49-F238E27FC236}">
                <a16:creationId xmlns:a16="http://schemas.microsoft.com/office/drawing/2014/main" id="{9D1D23E3-7284-D51F-1CEA-7AC06C3FEEC4}"/>
              </a:ext>
            </a:extLst>
          </p:cNvPr>
          <p:cNvSpPr>
            <a:spLocks noGrp="1"/>
          </p:cNvSpPr>
          <p:nvPr>
            <p:ph idx="1"/>
          </p:nvPr>
        </p:nvSpPr>
        <p:spPr>
          <a:xfrm>
            <a:off x="150471" y="1354238"/>
            <a:ext cx="7616142" cy="4955122"/>
          </a:xfrm>
        </p:spPr>
        <p:txBody>
          <a:bodyPr>
            <a:noAutofit/>
          </a:bodyPr>
          <a:lstStyle/>
          <a:p>
            <a:pPr lvl="0" algn="just">
              <a:lnSpc>
                <a:spcPct val="160000"/>
              </a:lnSpc>
            </a:pPr>
            <a:r>
              <a:rPr lang="en-IN" sz="1800" dirty="0"/>
              <a:t>Leveraging high digital literacy: Capitalises on the familiarity of target demographics with the application interfaces to make user engagement smooth and intuitive. </a:t>
            </a:r>
          </a:p>
          <a:p>
            <a:pPr lvl="0" algn="just">
              <a:lnSpc>
                <a:spcPct val="160000"/>
              </a:lnSpc>
            </a:pPr>
            <a:r>
              <a:rPr lang="en-IN" sz="1800" dirty="0"/>
              <a:t>Universal accessibility infrastructure: Breaks down geography and physical mobility barriers and ensures equal accessibility for commuting and disabled student populations. </a:t>
            </a:r>
          </a:p>
          <a:p>
            <a:pPr lvl="0" algn="just">
              <a:lnSpc>
                <a:spcPct val="160000"/>
              </a:lnSpc>
            </a:pPr>
            <a:r>
              <a:rPr lang="en-IN" sz="1800" dirty="0"/>
              <a:t>Entry point for stigma reduction: It normalises the mental health dragon by combining everyday lifestyle Wellness features with clinical tools. </a:t>
            </a:r>
          </a:p>
          <a:p>
            <a:pPr lvl="0" algn="just">
              <a:lnSpc>
                <a:spcPct val="160000"/>
              </a:lnSpc>
            </a:pPr>
            <a:r>
              <a:rPr lang="en-IN" sz="1800" dirty="0"/>
              <a:t>Culturally adaptable content: Assists multilingual setups and tailored modules to better engage diverse international student populations. </a:t>
            </a:r>
          </a:p>
          <a:p>
            <a:pPr algn="just">
              <a:lnSpc>
                <a:spcPct val="160000"/>
              </a:lnSpc>
            </a:pPr>
            <a:endParaRPr lang="en-IN" sz="1800" dirty="0"/>
          </a:p>
        </p:txBody>
      </p:sp>
      <p:pic>
        <p:nvPicPr>
          <p:cNvPr id="5" name="Picture 4" descr="An abstract design with lines and financial symbols">
            <a:extLst>
              <a:ext uri="{FF2B5EF4-FFF2-40B4-BE49-F238E27FC236}">
                <a16:creationId xmlns:a16="http://schemas.microsoft.com/office/drawing/2014/main" id="{F71D9989-C7A6-AB03-107C-7F276334070F}"/>
              </a:ext>
            </a:extLst>
          </p:cNvPr>
          <p:cNvPicPr>
            <a:picLocks noChangeAspect="1"/>
          </p:cNvPicPr>
          <p:nvPr/>
        </p:nvPicPr>
        <p:blipFill>
          <a:blip r:embed="rId3"/>
          <a:srcRect l="26058" r="26949"/>
          <a:stretch>
            <a:fillRect/>
          </a:stretch>
        </p:blipFill>
        <p:spPr>
          <a:xfrm>
            <a:off x="8079128" y="14524"/>
            <a:ext cx="4112871" cy="6857990"/>
          </a:xfrm>
          <a:prstGeom prst="rect">
            <a:avLst/>
          </a:prstGeom>
        </p:spPr>
      </p:pic>
    </p:spTree>
    <p:extLst>
      <p:ext uri="{BB962C8B-B14F-4D97-AF65-F5344CB8AC3E}">
        <p14:creationId xmlns:p14="http://schemas.microsoft.com/office/powerpoint/2010/main" val="8070768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97FC4-C94D-CAD4-D9F0-522588BA29CE}"/>
              </a:ext>
            </a:extLst>
          </p:cNvPr>
          <p:cNvSpPr>
            <a:spLocks noGrp="1"/>
          </p:cNvSpPr>
          <p:nvPr>
            <p:ph type="title"/>
          </p:nvPr>
        </p:nvSpPr>
        <p:spPr>
          <a:xfrm>
            <a:off x="5379397" y="0"/>
            <a:ext cx="6105304" cy="1527049"/>
          </a:xfrm>
        </p:spPr>
        <p:txBody>
          <a:bodyPr anchor="b">
            <a:normAutofit/>
          </a:bodyPr>
          <a:lstStyle/>
          <a:p>
            <a:r>
              <a:rPr lang="en-US" sz="2500" b="1" dirty="0"/>
              <a:t>Evidence Base for Preventive Digital Micro-Interventions </a:t>
            </a:r>
            <a:br>
              <a:rPr lang="en-IN" sz="2500" b="1" dirty="0"/>
            </a:br>
            <a:endParaRPr lang="en-IN" sz="2500" b="1" dirty="0"/>
          </a:p>
        </p:txBody>
      </p:sp>
      <p:pic>
        <p:nvPicPr>
          <p:cNvPr id="5" name="Picture 4" descr="People holding hands">
            <a:extLst>
              <a:ext uri="{FF2B5EF4-FFF2-40B4-BE49-F238E27FC236}">
                <a16:creationId xmlns:a16="http://schemas.microsoft.com/office/drawing/2014/main" id="{7BA4126B-98CC-214F-3061-5DF9F1CB68AA}"/>
              </a:ext>
            </a:extLst>
          </p:cNvPr>
          <p:cNvPicPr>
            <a:picLocks noChangeAspect="1"/>
          </p:cNvPicPr>
          <p:nvPr/>
        </p:nvPicPr>
        <p:blipFill>
          <a:blip r:embed="rId3"/>
          <a:srcRect l="25064" r="12902" b="-1"/>
          <a:stretch>
            <a:fillRect/>
          </a:stretch>
        </p:blipFill>
        <p:spPr>
          <a:xfrm>
            <a:off x="1" y="10"/>
            <a:ext cx="4919240" cy="6857990"/>
          </a:xfrm>
          <a:prstGeom prst="rect">
            <a:avLst/>
          </a:prstGeom>
        </p:spPr>
      </p:pic>
      <p:sp>
        <p:nvSpPr>
          <p:cNvPr id="3" name="Content Placeholder 2">
            <a:extLst>
              <a:ext uri="{FF2B5EF4-FFF2-40B4-BE49-F238E27FC236}">
                <a16:creationId xmlns:a16="http://schemas.microsoft.com/office/drawing/2014/main" id="{15DABF92-17A9-6D5C-FD36-986EC6D6670F}"/>
              </a:ext>
            </a:extLst>
          </p:cNvPr>
          <p:cNvSpPr>
            <a:spLocks noGrp="1"/>
          </p:cNvSpPr>
          <p:nvPr>
            <p:ph idx="1"/>
          </p:nvPr>
        </p:nvSpPr>
        <p:spPr>
          <a:xfrm>
            <a:off x="5173885" y="1877180"/>
            <a:ext cx="6750654" cy="4096514"/>
          </a:xfrm>
        </p:spPr>
        <p:txBody>
          <a:bodyPr>
            <a:noAutofit/>
          </a:bodyPr>
          <a:lstStyle/>
          <a:p>
            <a:pPr lvl="0" algn="just">
              <a:lnSpc>
                <a:spcPct val="150000"/>
              </a:lnSpc>
            </a:pPr>
            <a:r>
              <a:rPr lang="en-IN" sz="1800" dirty="0"/>
              <a:t>Clinical efficacy evidence: Randomised controlled trials present that brief, digital CBT exercises significantly decrease the symptoms of generalised anxiety and distress among the university cohorts (Harrer et al., 2019). </a:t>
            </a:r>
          </a:p>
          <a:p>
            <a:pPr lvl="0" algn="just">
              <a:lnSpc>
                <a:spcPct val="150000"/>
              </a:lnSpc>
            </a:pPr>
            <a:r>
              <a:rPr lang="en-IN" sz="1800" dirty="0"/>
              <a:t>Impact of micro-interventions: Short and daily mental health exercises are proven to improve emotional regulation and develop psychological resilience over time.</a:t>
            </a:r>
          </a:p>
          <a:p>
            <a:pPr lvl="0" algn="just">
              <a:lnSpc>
                <a:spcPct val="150000"/>
              </a:lnSpc>
            </a:pPr>
            <a:r>
              <a:rPr lang="en-IN" sz="1800" dirty="0"/>
              <a:t>Real-time intervention: Providing supportive exercises exactly when the student logs high stress creates highly effective behavioural change. </a:t>
            </a:r>
          </a:p>
          <a:p>
            <a:pPr algn="just">
              <a:lnSpc>
                <a:spcPct val="150000"/>
              </a:lnSpc>
            </a:pPr>
            <a:endParaRPr lang="en-IN" sz="1800" dirty="0"/>
          </a:p>
        </p:txBody>
      </p:sp>
    </p:spTree>
    <p:extLst>
      <p:ext uri="{BB962C8B-B14F-4D97-AF65-F5344CB8AC3E}">
        <p14:creationId xmlns:p14="http://schemas.microsoft.com/office/powerpoint/2010/main" val="10537409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C61D1-8582-3105-9186-ADDA45A1519B}"/>
              </a:ext>
            </a:extLst>
          </p:cNvPr>
          <p:cNvSpPr>
            <a:spLocks noGrp="1"/>
          </p:cNvSpPr>
          <p:nvPr>
            <p:ph type="title"/>
          </p:nvPr>
        </p:nvSpPr>
        <p:spPr>
          <a:xfrm>
            <a:off x="612649" y="548638"/>
            <a:ext cx="3754265" cy="5788152"/>
          </a:xfrm>
        </p:spPr>
        <p:txBody>
          <a:bodyPr anchor="ctr">
            <a:normAutofit/>
          </a:bodyPr>
          <a:lstStyle/>
          <a:p>
            <a:r>
              <a:rPr lang="en-IN" sz="4000" b="1" dirty="0"/>
              <a:t>Conclusion and transition to member 2</a:t>
            </a:r>
          </a:p>
        </p:txBody>
      </p:sp>
      <p:graphicFrame>
        <p:nvGraphicFramePr>
          <p:cNvPr id="5" name="Content Placeholder 2">
            <a:extLst>
              <a:ext uri="{FF2B5EF4-FFF2-40B4-BE49-F238E27FC236}">
                <a16:creationId xmlns:a16="http://schemas.microsoft.com/office/drawing/2014/main" id="{B8315BA5-7CEB-62ED-8C2E-9A37F787F51D}"/>
              </a:ext>
            </a:extLst>
          </p:cNvPr>
          <p:cNvGraphicFramePr>
            <a:graphicFrameLocks noGrp="1"/>
          </p:cNvGraphicFramePr>
          <p:nvPr>
            <p:ph idx="1"/>
            <p:extLst>
              <p:ext uri="{D42A27DB-BD31-4B8C-83A1-F6EECF244321}">
                <p14:modId xmlns:p14="http://schemas.microsoft.com/office/powerpoint/2010/main" val="169281318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696984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CD83FE-CFA5-D22B-9F56-D7727D8542C3}"/>
              </a:ext>
            </a:extLst>
          </p:cNvPr>
          <p:cNvSpPr>
            <a:spLocks noGrp="1"/>
          </p:cNvSpPr>
          <p:nvPr>
            <p:ph type="title"/>
          </p:nvPr>
        </p:nvSpPr>
        <p:spPr>
          <a:xfrm>
            <a:off x="2555631" y="1441938"/>
            <a:ext cx="7080738" cy="4199095"/>
          </a:xfrm>
        </p:spPr>
        <p:txBody>
          <a:bodyPr vert="horz" lIns="91440" tIns="45720" rIns="91440" bIns="45720" rtlCol="0" anchor="ctr">
            <a:normAutofit/>
          </a:bodyPr>
          <a:lstStyle/>
          <a:p>
            <a:pPr algn="ctr"/>
            <a:r>
              <a:rPr lang="en-US" sz="4000" dirty="0">
                <a:solidFill>
                  <a:schemeClr val="bg1">
                    <a:lumMod val="95000"/>
                    <a:lumOff val="5000"/>
                  </a:schemeClr>
                </a:solidFill>
              </a:rPr>
              <a:t>Group Member 2: Muhammed Atif Sajid </a:t>
            </a:r>
            <a:r>
              <a:rPr lang="en-US" sz="4000" dirty="0" err="1">
                <a:solidFill>
                  <a:schemeClr val="bg1">
                    <a:lumMod val="95000"/>
                    <a:lumOff val="5000"/>
                  </a:schemeClr>
                </a:solidFill>
              </a:rPr>
              <a:t>Banglawala</a:t>
            </a:r>
            <a:br>
              <a:rPr lang="en-US" sz="4000" dirty="0"/>
            </a:br>
            <a:r>
              <a:rPr lang="en-US" sz="4000" dirty="0">
                <a:solidFill>
                  <a:schemeClr val="bg1">
                    <a:lumMod val="95000"/>
                    <a:lumOff val="5000"/>
                  </a:schemeClr>
                </a:solidFill>
              </a:rPr>
              <a:t>Student ID: 2514910</a:t>
            </a:r>
            <a:endParaRPr lang="en-US" sz="4000" dirty="0">
              <a:solidFill>
                <a:schemeClr val="bg1">
                  <a:lumMod val="95000"/>
                  <a:lumOff val="5000"/>
                </a:schemeClr>
              </a:solidFill>
              <a:cs typeface="Arial"/>
            </a:endParaRPr>
          </a:p>
        </p:txBody>
      </p:sp>
    </p:spTree>
    <p:extLst>
      <p:ext uri="{BB962C8B-B14F-4D97-AF65-F5344CB8AC3E}">
        <p14:creationId xmlns:p14="http://schemas.microsoft.com/office/powerpoint/2010/main" val="3683870362"/>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2CC1C-A2EB-330A-F850-313465327BBF}"/>
              </a:ext>
            </a:extLst>
          </p:cNvPr>
          <p:cNvSpPr>
            <a:spLocks noGrp="1"/>
          </p:cNvSpPr>
          <p:nvPr>
            <p:ph type="title"/>
          </p:nvPr>
        </p:nvSpPr>
        <p:spPr>
          <a:xfrm>
            <a:off x="4523362" y="570712"/>
            <a:ext cx="6789577" cy="609121"/>
          </a:xfrm>
        </p:spPr>
        <p:txBody>
          <a:bodyPr anchor="t">
            <a:noAutofit/>
          </a:bodyPr>
          <a:lstStyle/>
          <a:p>
            <a:r>
              <a:rPr lang="en-US" sz="3200" b="1" dirty="0"/>
              <a:t>Introduction to planning model</a:t>
            </a:r>
            <a:br>
              <a:rPr lang="en-IN" sz="3200" b="1" dirty="0"/>
            </a:br>
            <a:endParaRPr lang="en-IN" sz="3200" dirty="0"/>
          </a:p>
        </p:txBody>
      </p:sp>
      <p:pic>
        <p:nvPicPr>
          <p:cNvPr id="5" name="Picture 4" descr="Cubes connected with a red line">
            <a:extLst>
              <a:ext uri="{FF2B5EF4-FFF2-40B4-BE49-F238E27FC236}">
                <a16:creationId xmlns:a16="http://schemas.microsoft.com/office/drawing/2014/main" id="{92C1AA6D-F266-A503-F2D2-FAC8011DC41D}"/>
              </a:ext>
            </a:extLst>
          </p:cNvPr>
          <p:cNvPicPr>
            <a:picLocks noChangeAspect="1"/>
          </p:cNvPicPr>
          <p:nvPr/>
        </p:nvPicPr>
        <p:blipFill>
          <a:blip r:embed="rId3"/>
          <a:srcRect l="26797" r="15367" b="-1"/>
          <a:stretch>
            <a:fillRect/>
          </a:stretch>
        </p:blipFill>
        <p:spPr>
          <a:xfrm>
            <a:off x="0" y="10"/>
            <a:ext cx="3912244" cy="6857990"/>
          </a:xfrm>
          <a:prstGeom prst="rect">
            <a:avLst/>
          </a:prstGeom>
        </p:spPr>
      </p:pic>
      <p:sp>
        <p:nvSpPr>
          <p:cNvPr id="3" name="Content Placeholder 2">
            <a:extLst>
              <a:ext uri="{FF2B5EF4-FFF2-40B4-BE49-F238E27FC236}">
                <a16:creationId xmlns:a16="http://schemas.microsoft.com/office/drawing/2014/main" id="{2922D08B-6D89-1E57-E051-3E58008098AA}"/>
              </a:ext>
            </a:extLst>
          </p:cNvPr>
          <p:cNvSpPr>
            <a:spLocks noGrp="1"/>
          </p:cNvSpPr>
          <p:nvPr>
            <p:ph idx="1"/>
          </p:nvPr>
        </p:nvSpPr>
        <p:spPr>
          <a:xfrm>
            <a:off x="3912243" y="1423686"/>
            <a:ext cx="8014154" cy="4730273"/>
          </a:xfrm>
        </p:spPr>
        <p:txBody>
          <a:bodyPr>
            <a:noAutofit/>
          </a:bodyPr>
          <a:lstStyle/>
          <a:p>
            <a:pPr lvl="0" algn="just">
              <a:lnSpc>
                <a:spcPct val="160000"/>
              </a:lnSpc>
            </a:pPr>
            <a:r>
              <a:rPr lang="en-IN" sz="1800" dirty="0"/>
              <a:t>Theoretical Architecture: Shifting the project from the public health justification into an actionable, evidence-based behavioural framework. </a:t>
            </a:r>
          </a:p>
          <a:p>
            <a:pPr lvl="0" algn="just">
              <a:lnSpc>
                <a:spcPct val="160000"/>
              </a:lnSpc>
            </a:pPr>
            <a:r>
              <a:rPr lang="en-IN" sz="1800" dirty="0"/>
              <a:t>Model Selection: Justification of the choice of the COM-B Model (Michie et al., 2011) over traditional planning frameworks for digital environments. </a:t>
            </a:r>
          </a:p>
          <a:p>
            <a:pPr lvl="0" algn="just">
              <a:lnSpc>
                <a:spcPct val="160000"/>
              </a:lnSpc>
            </a:pPr>
            <a:r>
              <a:rPr lang="en-IN" sz="1800" dirty="0"/>
              <a:t>Structural Mechanics: Systematically deconstructing capabilities, opportunity, and motivation into operational tactics of digital health intervention. </a:t>
            </a:r>
          </a:p>
          <a:p>
            <a:pPr lvl="0" algn="just">
              <a:lnSpc>
                <a:spcPct val="160000"/>
              </a:lnSpc>
            </a:pPr>
            <a:r>
              <a:rPr lang="en-IN" sz="1800" dirty="0"/>
              <a:t>Behaviour Change Techniques (BCTs): Mapping localised application features directly to validated, international taxonomies of behaviour change. </a:t>
            </a:r>
          </a:p>
          <a:p>
            <a:pPr algn="just">
              <a:lnSpc>
                <a:spcPct val="160000"/>
              </a:lnSpc>
            </a:pPr>
            <a:endParaRPr lang="en-IN" sz="1800" dirty="0"/>
          </a:p>
        </p:txBody>
      </p:sp>
    </p:spTree>
    <p:extLst>
      <p:ext uri="{BB962C8B-B14F-4D97-AF65-F5344CB8AC3E}">
        <p14:creationId xmlns:p14="http://schemas.microsoft.com/office/powerpoint/2010/main" val="3718766056"/>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obile device with apps">
            <a:extLst>
              <a:ext uri="{FF2B5EF4-FFF2-40B4-BE49-F238E27FC236}">
                <a16:creationId xmlns:a16="http://schemas.microsoft.com/office/drawing/2014/main" id="{87ED22BE-83C5-F8D8-01BC-F7BCC4E736C9}"/>
              </a:ext>
            </a:extLst>
          </p:cNvPr>
          <p:cNvPicPr>
            <a:picLocks noChangeAspect="1"/>
          </p:cNvPicPr>
          <p:nvPr/>
        </p:nvPicPr>
        <p:blipFill>
          <a:blip r:embed="rId3"/>
          <a:srcRect l="47598" r="8027"/>
          <a:stretch>
            <a:fillRect/>
          </a:stretch>
        </p:blipFill>
        <p:spPr>
          <a:xfrm>
            <a:off x="-1" y="-2"/>
            <a:ext cx="4490978" cy="6858002"/>
          </a:xfrm>
          <a:prstGeom prst="rect">
            <a:avLst/>
          </a:prstGeom>
        </p:spPr>
      </p:pic>
      <p:sp>
        <p:nvSpPr>
          <p:cNvPr id="2" name="Title 1">
            <a:extLst>
              <a:ext uri="{FF2B5EF4-FFF2-40B4-BE49-F238E27FC236}">
                <a16:creationId xmlns:a16="http://schemas.microsoft.com/office/drawing/2014/main" id="{48E7344D-EF04-0140-297E-741FB7149895}"/>
              </a:ext>
            </a:extLst>
          </p:cNvPr>
          <p:cNvSpPr>
            <a:spLocks noGrp="1"/>
          </p:cNvSpPr>
          <p:nvPr>
            <p:ph type="title"/>
          </p:nvPr>
        </p:nvSpPr>
        <p:spPr>
          <a:xfrm>
            <a:off x="4795803" y="347811"/>
            <a:ext cx="6362192" cy="1559301"/>
          </a:xfrm>
        </p:spPr>
        <p:txBody>
          <a:bodyPr>
            <a:normAutofit/>
          </a:bodyPr>
          <a:lstStyle/>
          <a:p>
            <a:r>
              <a:rPr lang="en-US" sz="3400" b="1" dirty="0"/>
              <a:t>Overview of the planning model </a:t>
            </a:r>
            <a:endParaRPr lang="en-IN" sz="3400" b="1" dirty="0"/>
          </a:p>
        </p:txBody>
      </p:sp>
      <p:sp>
        <p:nvSpPr>
          <p:cNvPr id="3" name="Content Placeholder 2">
            <a:extLst>
              <a:ext uri="{FF2B5EF4-FFF2-40B4-BE49-F238E27FC236}">
                <a16:creationId xmlns:a16="http://schemas.microsoft.com/office/drawing/2014/main" id="{96F81C0C-8CA2-8215-3AA6-10430D70FC9C}"/>
              </a:ext>
            </a:extLst>
          </p:cNvPr>
          <p:cNvSpPr>
            <a:spLocks noGrp="1"/>
          </p:cNvSpPr>
          <p:nvPr>
            <p:ph idx="1"/>
          </p:nvPr>
        </p:nvSpPr>
        <p:spPr>
          <a:xfrm>
            <a:off x="4687747" y="2743200"/>
            <a:ext cx="6674910" cy="3496878"/>
          </a:xfrm>
        </p:spPr>
        <p:txBody>
          <a:bodyPr anchor="ctr">
            <a:noAutofit/>
          </a:bodyPr>
          <a:lstStyle/>
          <a:p>
            <a:pPr lvl="0" algn="just">
              <a:lnSpc>
                <a:spcPct val="150000"/>
              </a:lnSpc>
            </a:pPr>
            <a:r>
              <a:rPr lang="en-IN" sz="1800" dirty="0"/>
              <a:t>Limitations of legacy models: Older frameworks of health promotion (like the Health Belief Model) fail to address the fluid, immediate nature of smartphone interactions. </a:t>
            </a:r>
          </a:p>
          <a:p>
            <a:pPr lvl="0" algn="just">
              <a:lnSpc>
                <a:spcPct val="150000"/>
              </a:lnSpc>
            </a:pPr>
            <a:r>
              <a:rPr lang="en-IN" sz="1800" dirty="0"/>
              <a:t>The Behavioural system: COM-B acknowledges that for any health-related behaviour to happen, an individual must possess the explicit </a:t>
            </a:r>
            <a:r>
              <a:rPr lang="en-IN" sz="1800" b="1" i="1" dirty="0"/>
              <a:t>capability, opportunity and motivation </a:t>
            </a:r>
            <a:r>
              <a:rPr lang="en-IN" sz="1800" dirty="0"/>
              <a:t>(Willmott et al., 2021)</a:t>
            </a:r>
            <a:r>
              <a:rPr lang="en-IN" sz="1800" b="1" i="1" dirty="0"/>
              <a:t>. </a:t>
            </a:r>
            <a:endParaRPr lang="en-IN" sz="1800" dirty="0"/>
          </a:p>
          <a:p>
            <a:pPr lvl="0" algn="just">
              <a:lnSpc>
                <a:spcPct val="150000"/>
              </a:lnSpc>
            </a:pPr>
            <a:r>
              <a:rPr lang="en-IN" sz="1800" dirty="0"/>
              <a:t>Digital interventions fit: Perfectly matches the asynchronous, dynamic delivery of the mobile health alerts, localised user engagement and micro-coaching. </a:t>
            </a:r>
          </a:p>
          <a:p>
            <a:pPr algn="just">
              <a:lnSpc>
                <a:spcPct val="150000"/>
              </a:lnSpc>
            </a:pPr>
            <a:endParaRPr lang="en-IN" sz="1800" dirty="0"/>
          </a:p>
        </p:txBody>
      </p:sp>
    </p:spTree>
    <p:extLst>
      <p:ext uri="{BB962C8B-B14F-4D97-AF65-F5344CB8AC3E}">
        <p14:creationId xmlns:p14="http://schemas.microsoft.com/office/powerpoint/2010/main" val="32100680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D6D355-AE06-F3B7-CA8B-2FAA9740D3B3}"/>
              </a:ext>
            </a:extLst>
          </p:cNvPr>
          <p:cNvSpPr>
            <a:spLocks noGrp="1"/>
          </p:cNvSpPr>
          <p:nvPr>
            <p:ph type="title"/>
          </p:nvPr>
        </p:nvSpPr>
        <p:spPr>
          <a:xfrm>
            <a:off x="838200" y="365125"/>
            <a:ext cx="10515600" cy="1325563"/>
          </a:xfrm>
        </p:spPr>
        <p:txBody>
          <a:bodyPr>
            <a:normAutofit/>
          </a:bodyPr>
          <a:lstStyle/>
          <a:p>
            <a:r>
              <a:rPr lang="en-IN" sz="5400" b="1" dirty="0"/>
              <a:t>Why use this model: Capability</a:t>
            </a:r>
          </a:p>
        </p:txBody>
      </p:sp>
      <p:sp>
        <p:nvSpPr>
          <p:cNvPr id="4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98CE2081-1CB7-FDFA-D677-3F855B263BDE}"/>
              </a:ext>
            </a:extLst>
          </p:cNvPr>
          <p:cNvSpPr>
            <a:spLocks noGrp="1"/>
          </p:cNvSpPr>
          <p:nvPr>
            <p:ph idx="1"/>
          </p:nvPr>
        </p:nvSpPr>
        <p:spPr>
          <a:xfrm>
            <a:off x="838200" y="1929384"/>
            <a:ext cx="10515600" cy="4251960"/>
          </a:xfrm>
        </p:spPr>
        <p:txBody>
          <a:bodyPr>
            <a:normAutofit/>
          </a:bodyPr>
          <a:lstStyle/>
          <a:p>
            <a:pPr lvl="0"/>
            <a:r>
              <a:rPr lang="en-IN" sz="1400" dirty="0"/>
              <a:t>Psychological capability: An interpersonal cognitive capacity, mental skills and knowledge of the individual to engage in the target health behaviour (Young-Silva et al., 2024). </a:t>
            </a:r>
            <a:endParaRPr lang="en-US" sz="1400" dirty="0"/>
          </a:p>
          <a:p>
            <a:pPr lvl="0"/>
            <a:r>
              <a:rPr lang="en-IN" sz="1400" dirty="0"/>
              <a:t>The student deficit: First-year undergraduates generally lack emotional regulation tools, psychological literacy, and coping strategies. </a:t>
            </a:r>
            <a:endParaRPr lang="en-US" sz="1400" dirty="0"/>
          </a:p>
          <a:p>
            <a:pPr lvl="0"/>
            <a:r>
              <a:rPr lang="en-IN" sz="1400" b="1" i="1" dirty="0"/>
              <a:t>Digital intervention mapping: </a:t>
            </a:r>
            <a:endParaRPr lang="en-US" sz="1400" dirty="0"/>
          </a:p>
          <a:p>
            <a:pPr lvl="0"/>
            <a:r>
              <a:rPr lang="en-IN" sz="1400" dirty="0"/>
              <a:t>In-app interactive psychoeducational pathways. </a:t>
            </a:r>
            <a:endParaRPr lang="en-US" sz="1400" dirty="0"/>
          </a:p>
          <a:p>
            <a:pPr lvl="0"/>
            <a:r>
              <a:rPr lang="en-IN" sz="1400" dirty="0"/>
              <a:t>Self-monitoring analytics dashboards to visually teach students regarding the ways to identify personal anxiety triggers. </a:t>
            </a:r>
            <a:endParaRPr lang="en-US" sz="1400" dirty="0"/>
          </a:p>
          <a:p>
            <a:pPr lvl="0"/>
            <a:r>
              <a:rPr lang="en-IN" sz="1400" dirty="0"/>
              <a:t>Bite-sized, jargon-free Cognitive Behavioural Therapy (CBT) animations presenting stress responses. </a:t>
            </a:r>
            <a:endParaRPr lang="en-US" sz="1400" dirty="0"/>
          </a:p>
          <a:p>
            <a:pPr lvl="0"/>
            <a:r>
              <a:rPr lang="en-IN" sz="1400" dirty="0"/>
              <a:t>Physical capability: The physical skills, stamina, strength or agility needed to execute the specific health behaviour (Gula, 2024). </a:t>
            </a:r>
            <a:endParaRPr lang="en-US" sz="1400" dirty="0"/>
          </a:p>
          <a:p>
            <a:pPr lvl="0"/>
            <a:r>
              <a:rPr lang="en-IN" sz="1400" dirty="0"/>
              <a:t>The mHealth asset: Traditional counselling needs navigation of campus buildings, physical travel, and rigid time commitments. </a:t>
            </a:r>
          </a:p>
          <a:p>
            <a:pPr lvl="0"/>
            <a:r>
              <a:rPr lang="en-IN" sz="1400" b="1" i="1" dirty="0"/>
              <a:t>Digital intervention mapping: </a:t>
            </a:r>
            <a:endParaRPr lang="en-IN" sz="1400" dirty="0"/>
          </a:p>
          <a:p>
            <a:pPr lvl="0"/>
            <a:r>
              <a:rPr lang="en-IN" sz="1400" dirty="0"/>
              <a:t>Offline functionality allows access to emergency grounding exercises during underground travel or network drops. </a:t>
            </a:r>
          </a:p>
          <a:p>
            <a:pPr lvl="0"/>
            <a:r>
              <a:rPr lang="en-IN" sz="1400" dirty="0"/>
              <a:t>Asynchronous usability ensures core stress-relief modules need zero critical physical coordination or setup. </a:t>
            </a:r>
          </a:p>
          <a:p>
            <a:pPr lvl="0"/>
            <a:r>
              <a:rPr lang="en-IN" sz="1400" dirty="0"/>
              <a:t>Optimising user interfaces (UI) for frictionless, single-thumb engagement patterns. </a:t>
            </a:r>
          </a:p>
          <a:p>
            <a:pPr lvl="0"/>
            <a:endParaRPr lang="en-IN" sz="1400" dirty="0"/>
          </a:p>
          <a:p>
            <a:endParaRPr lang="en-IN" sz="1400" dirty="0"/>
          </a:p>
        </p:txBody>
      </p:sp>
    </p:spTree>
    <p:extLst>
      <p:ext uri="{BB962C8B-B14F-4D97-AF65-F5344CB8AC3E}">
        <p14:creationId xmlns:p14="http://schemas.microsoft.com/office/powerpoint/2010/main" val="12965255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49903-03B7-4DA3-8829-024103C46D3A}"/>
              </a:ext>
            </a:extLst>
          </p:cNvPr>
          <p:cNvSpPr>
            <a:spLocks noGrp="1"/>
          </p:cNvSpPr>
          <p:nvPr>
            <p:ph type="title"/>
          </p:nvPr>
        </p:nvSpPr>
        <p:spPr>
          <a:xfrm>
            <a:off x="838200" y="365125"/>
            <a:ext cx="10515600" cy="1325563"/>
          </a:xfrm>
        </p:spPr>
        <p:txBody>
          <a:bodyPr>
            <a:normAutofit fontScale="90000"/>
          </a:bodyPr>
          <a:lstStyle/>
          <a:p>
            <a:r>
              <a:rPr lang="en-IN" sz="5400" b="1" dirty="0"/>
              <a:t>Physical and Social Opportunity </a:t>
            </a:r>
          </a:p>
        </p:txBody>
      </p:sp>
      <p:sp>
        <p:nvSpPr>
          <p:cNvPr id="2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0850A3-A984-4707-C99D-998C5B00B23D}"/>
              </a:ext>
            </a:extLst>
          </p:cNvPr>
          <p:cNvSpPr>
            <a:spLocks noGrp="1"/>
          </p:cNvSpPr>
          <p:nvPr>
            <p:ph idx="1"/>
          </p:nvPr>
        </p:nvSpPr>
        <p:spPr>
          <a:xfrm>
            <a:off x="838200" y="1929384"/>
            <a:ext cx="10515600" cy="4251960"/>
          </a:xfrm>
        </p:spPr>
        <p:txBody>
          <a:bodyPr>
            <a:normAutofit/>
          </a:bodyPr>
          <a:lstStyle/>
          <a:p>
            <a:pPr lvl="0"/>
            <a:r>
              <a:rPr lang="en-IN" sz="1200" dirty="0"/>
              <a:t>Physical Opportunity: Environmental resources, physical constraints, locations and time availability that facilitate or hinder a behaviour (Rosenkranz et al., 2023). </a:t>
            </a:r>
          </a:p>
          <a:p>
            <a:pPr lvl="0"/>
            <a:r>
              <a:rPr lang="en-IN" sz="1200" dirty="0"/>
              <a:t>The student realities: Crowded communal living spaces, erratic timetables and limited accessibility to private therapy rooms. </a:t>
            </a:r>
          </a:p>
          <a:p>
            <a:r>
              <a:rPr lang="en-IN" sz="1200" b="1" i="1" dirty="0"/>
              <a:t>Digital intervention mapping: </a:t>
            </a:r>
            <a:endParaRPr lang="en-IN" sz="1200" dirty="0"/>
          </a:p>
          <a:p>
            <a:pPr lvl="0"/>
            <a:r>
              <a:rPr lang="en-IN" sz="1200" dirty="0"/>
              <a:t>24/7 ubiquity: Accessing mental health resources outside of standard 9-to-5 institutional office hours. </a:t>
            </a:r>
          </a:p>
          <a:p>
            <a:pPr lvl="0"/>
            <a:r>
              <a:rPr lang="en-IN" sz="1200" dirty="0"/>
              <a:t>Geographic micro-sessions: Application modules designed to be completed in under 3 minutes during transit or lectures. </a:t>
            </a:r>
          </a:p>
          <a:p>
            <a:pPr lvl="0"/>
            <a:r>
              <a:rPr lang="en-IN" sz="1200" dirty="0"/>
              <a:t>Secure privacy controls: PIN-protected interfaces allowing the discreet use in the shared dorm rooms. </a:t>
            </a:r>
          </a:p>
          <a:p>
            <a:pPr lvl="0"/>
            <a:r>
              <a:rPr lang="en-IN" sz="1200" dirty="0"/>
              <a:t>Social opportunity: The cultural milestones, peer influences, social norms and institutional behaviours that shape actions of the individuals (Baral, 2023). </a:t>
            </a:r>
          </a:p>
          <a:p>
            <a:pPr lvl="0"/>
            <a:r>
              <a:rPr lang="en-IN" sz="1200" dirty="0"/>
              <a:t>The stigma barrier: High peer-comparison cultures on campus make seeking help visible and potentially alienating. </a:t>
            </a:r>
          </a:p>
          <a:p>
            <a:r>
              <a:rPr lang="en-IN" sz="1200" b="1" i="1" dirty="0"/>
              <a:t>Digital intervention mapping: </a:t>
            </a:r>
            <a:endParaRPr lang="en-IN" sz="1200" dirty="0"/>
          </a:p>
          <a:p>
            <a:pPr lvl="0"/>
            <a:r>
              <a:rPr lang="en-IN" sz="1200" dirty="0"/>
              <a:t>Normalised language: Avoiding clinical pathology labels; using the terminology emphasising ‘performance optimisation’ and ‘resilience training’. </a:t>
            </a:r>
          </a:p>
          <a:p>
            <a:pPr lvl="0"/>
            <a:r>
              <a:rPr lang="en-IN" sz="1200" dirty="0"/>
              <a:t>Discreet integration: Application usage mimics standard lifestyle smartphone behaviours, hiding the mental health interaction. </a:t>
            </a:r>
          </a:p>
          <a:p>
            <a:pPr lvl="0"/>
            <a:r>
              <a:rPr lang="en-IN" sz="1200" dirty="0"/>
              <a:t>Peer support streams: Anonymous, moderated in-app communities validating transitional stress as a shared student milestone. </a:t>
            </a:r>
          </a:p>
          <a:p>
            <a:endParaRPr lang="en-IN" sz="1200" dirty="0"/>
          </a:p>
          <a:p>
            <a:endParaRPr lang="en-IN" sz="1200" dirty="0"/>
          </a:p>
        </p:txBody>
      </p:sp>
    </p:spTree>
    <p:extLst>
      <p:ext uri="{BB962C8B-B14F-4D97-AF65-F5344CB8AC3E}">
        <p14:creationId xmlns:p14="http://schemas.microsoft.com/office/powerpoint/2010/main" val="19613893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85D3C-70C1-4955-E9DC-C4A113AC591E}"/>
              </a:ext>
            </a:extLst>
          </p:cNvPr>
          <p:cNvSpPr>
            <a:spLocks noGrp="1"/>
          </p:cNvSpPr>
          <p:nvPr>
            <p:ph type="title"/>
          </p:nvPr>
        </p:nvSpPr>
        <p:spPr>
          <a:xfrm>
            <a:off x="838200" y="365125"/>
            <a:ext cx="10515600" cy="1325563"/>
          </a:xfrm>
        </p:spPr>
        <p:txBody>
          <a:bodyPr>
            <a:normAutofit/>
          </a:bodyPr>
          <a:lstStyle/>
          <a:p>
            <a:r>
              <a:rPr lang="en-US" sz="2600" b="1" dirty="0"/>
              <a:t>Reflective Motivation and Automatic Motivation </a:t>
            </a:r>
            <a:br>
              <a:rPr lang="en-IN" sz="2600" b="1" dirty="0"/>
            </a:br>
            <a:endParaRPr lang="en-IN" sz="2600" b="1" dirty="0"/>
          </a:p>
        </p:txBody>
      </p:sp>
      <p:sp>
        <p:nvSpPr>
          <p:cNvPr id="2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579D78-FACC-FEF6-0F2C-F3CA7AC01517}"/>
              </a:ext>
            </a:extLst>
          </p:cNvPr>
          <p:cNvSpPr>
            <a:spLocks noGrp="1"/>
          </p:cNvSpPr>
          <p:nvPr>
            <p:ph idx="1"/>
          </p:nvPr>
        </p:nvSpPr>
        <p:spPr>
          <a:xfrm>
            <a:off x="838200" y="1929384"/>
            <a:ext cx="10515600" cy="4251960"/>
          </a:xfrm>
        </p:spPr>
        <p:txBody>
          <a:bodyPr>
            <a:normAutofit/>
          </a:bodyPr>
          <a:lstStyle/>
          <a:p>
            <a:pPr lvl="0"/>
            <a:r>
              <a:rPr lang="en-IN" sz="1200" dirty="0"/>
              <a:t>Reflective motivation: Conscious cognitive processing, evaluations, goal settings, intentions and systematic plans regarding health behaviours (Williams, 2023). </a:t>
            </a:r>
          </a:p>
          <a:p>
            <a:pPr lvl="0"/>
            <a:r>
              <a:rPr lang="en-IN" sz="1200" dirty="0"/>
              <a:t>The engagement challenges: Students generally intend to look after their mental health but lack structured plans for execution. </a:t>
            </a:r>
          </a:p>
          <a:p>
            <a:r>
              <a:rPr lang="en-IN" sz="1200" b="1" i="1" dirty="0"/>
              <a:t>Digital intervention mapping: </a:t>
            </a:r>
            <a:endParaRPr lang="en-IN" sz="1200" dirty="0"/>
          </a:p>
          <a:p>
            <a:pPr lvl="0"/>
            <a:r>
              <a:rPr lang="en-IN" sz="1200" dirty="0"/>
              <a:t>Collaborative smart goal setting: Automated creation of the daily mindfulness and self-care targets. </a:t>
            </a:r>
          </a:p>
          <a:p>
            <a:pPr lvl="0"/>
            <a:r>
              <a:rPr lang="en-IN" sz="1200" dirty="0"/>
              <a:t>Reflective progress summaries: Weekly graphical feedback presenting the direct correlation between the usage of the application and the decrease in stress scores. </a:t>
            </a:r>
          </a:p>
          <a:p>
            <a:pPr lvl="0"/>
            <a:r>
              <a:rPr lang="en-IN" sz="1200" dirty="0"/>
              <a:t>Intentional implementation prompts: Prompts asking ‘where and when will you complete your breathing exercise today?’ </a:t>
            </a:r>
          </a:p>
          <a:p>
            <a:pPr lvl="0"/>
            <a:r>
              <a:rPr lang="en-IN" sz="1200" dirty="0"/>
              <a:t>Automatic motivation: Emotional responses, desires, impulses, fears and basic habit loops that drive behaviour without conscious thought (Reeve, 2024). </a:t>
            </a:r>
          </a:p>
          <a:p>
            <a:pPr lvl="0"/>
            <a:r>
              <a:rPr lang="en-IN" sz="1200" dirty="0"/>
              <a:t>The risk vector: Procrastination, competing digital alerts (like social media notifications) and application fatigue. </a:t>
            </a:r>
          </a:p>
          <a:p>
            <a:r>
              <a:rPr lang="en-IN" sz="1200" b="1" i="1" dirty="0"/>
              <a:t>Digital intervention mapping: </a:t>
            </a:r>
            <a:endParaRPr lang="en-IN" sz="1200" dirty="0"/>
          </a:p>
          <a:p>
            <a:pPr lvl="0"/>
            <a:r>
              <a:rPr lang="en-IN" sz="1200" dirty="0"/>
              <a:t>Micro-gamification mechanics: Streak counters, visual rewards that trigger dopamine responses and unlockable wellness badges. </a:t>
            </a:r>
          </a:p>
          <a:p>
            <a:pPr lvl="0"/>
            <a:r>
              <a:rPr lang="en-IN" sz="1200" dirty="0" err="1"/>
              <a:t>Salutogenic</a:t>
            </a:r>
            <a:r>
              <a:rPr lang="en-IN" sz="1200" dirty="0"/>
              <a:t> push nudges: Timed notifications triggered during the known stress peaks (like Sunday evenings or mid-term exam weeks). </a:t>
            </a:r>
          </a:p>
          <a:p>
            <a:pPr lvl="0"/>
            <a:r>
              <a:rPr lang="en-IN" sz="1200" dirty="0"/>
              <a:t>Frictionless pathways: One-tap home screen widgets for instant accessibility during unexpected panic attacks. </a:t>
            </a:r>
          </a:p>
          <a:p>
            <a:endParaRPr lang="en-IN" sz="1200" dirty="0"/>
          </a:p>
          <a:p>
            <a:endParaRPr lang="en-IN" sz="1200" dirty="0"/>
          </a:p>
        </p:txBody>
      </p:sp>
    </p:spTree>
    <p:extLst>
      <p:ext uri="{BB962C8B-B14F-4D97-AF65-F5344CB8AC3E}">
        <p14:creationId xmlns:p14="http://schemas.microsoft.com/office/powerpoint/2010/main" val="16865622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10809-628C-8B29-323B-A47166A07F54}"/>
              </a:ext>
            </a:extLst>
          </p:cNvPr>
          <p:cNvSpPr>
            <a:spLocks noGrp="1"/>
          </p:cNvSpPr>
          <p:nvPr>
            <p:ph type="title"/>
          </p:nvPr>
        </p:nvSpPr>
        <p:spPr>
          <a:xfrm>
            <a:off x="4294207" y="381965"/>
            <a:ext cx="7018732" cy="2158541"/>
          </a:xfrm>
        </p:spPr>
        <p:txBody>
          <a:bodyPr anchor="t">
            <a:normAutofit/>
          </a:bodyPr>
          <a:lstStyle/>
          <a:p>
            <a:r>
              <a:rPr lang="en-IN" sz="3200" b="1" dirty="0"/>
              <a:t>Operational delivery: the implementation timeline </a:t>
            </a:r>
          </a:p>
        </p:txBody>
      </p:sp>
      <p:pic>
        <p:nvPicPr>
          <p:cNvPr id="5" name="Picture 4" descr="Top view of cubes connected with black lines">
            <a:extLst>
              <a:ext uri="{FF2B5EF4-FFF2-40B4-BE49-F238E27FC236}">
                <a16:creationId xmlns:a16="http://schemas.microsoft.com/office/drawing/2014/main" id="{BCC5A1CE-6498-193A-E5FC-D2BBF853D0E2}"/>
              </a:ext>
            </a:extLst>
          </p:cNvPr>
          <p:cNvPicPr>
            <a:picLocks noChangeAspect="1"/>
          </p:cNvPicPr>
          <p:nvPr/>
        </p:nvPicPr>
        <p:blipFill>
          <a:blip r:embed="rId3"/>
          <a:srcRect l="13437" t="-2700" r="43966" b="2700"/>
          <a:stretch>
            <a:fillRect/>
          </a:stretch>
        </p:blipFill>
        <p:spPr>
          <a:xfrm>
            <a:off x="0" y="-231484"/>
            <a:ext cx="3895104" cy="6857990"/>
          </a:xfrm>
          <a:prstGeom prst="rect">
            <a:avLst/>
          </a:prstGeom>
        </p:spPr>
      </p:pic>
      <p:sp>
        <p:nvSpPr>
          <p:cNvPr id="3" name="Content Placeholder 2">
            <a:extLst>
              <a:ext uri="{FF2B5EF4-FFF2-40B4-BE49-F238E27FC236}">
                <a16:creationId xmlns:a16="http://schemas.microsoft.com/office/drawing/2014/main" id="{2C25648A-437B-B815-14BC-070060A93553}"/>
              </a:ext>
            </a:extLst>
          </p:cNvPr>
          <p:cNvSpPr>
            <a:spLocks noGrp="1"/>
          </p:cNvSpPr>
          <p:nvPr>
            <p:ph idx="1"/>
          </p:nvPr>
        </p:nvSpPr>
        <p:spPr>
          <a:xfrm>
            <a:off x="4294208" y="1551009"/>
            <a:ext cx="7018731" cy="4232560"/>
          </a:xfrm>
        </p:spPr>
        <p:txBody>
          <a:bodyPr>
            <a:noAutofit/>
          </a:bodyPr>
          <a:lstStyle/>
          <a:p>
            <a:pPr lvl="0" algn="just">
              <a:lnSpc>
                <a:spcPct val="150000"/>
              </a:lnSpc>
            </a:pPr>
            <a:r>
              <a:rPr lang="en-IN" sz="1800" dirty="0"/>
              <a:t>Phase 1: Co-design and alpha diagnostics (Week 1-6): Student focus groups work in collaboration with the health psychologists to map application interfaces. </a:t>
            </a:r>
          </a:p>
          <a:p>
            <a:pPr lvl="0" algn="just">
              <a:lnSpc>
                <a:spcPct val="150000"/>
              </a:lnSpc>
            </a:pPr>
            <a:r>
              <a:rPr lang="en-IN" sz="1800" dirty="0"/>
              <a:t>Phase 2: Integration and API testing (Weeks 7-12): Secure backend network with the host university counselling servers and database directories. </a:t>
            </a:r>
          </a:p>
          <a:p>
            <a:pPr lvl="0" algn="just">
              <a:lnSpc>
                <a:spcPct val="150000"/>
              </a:lnSpc>
            </a:pPr>
            <a:r>
              <a:rPr lang="en-IN" sz="1800" dirty="0"/>
              <a:t>Phase 3: Launch Strategy (Fresher’s Week): Universal QR-code distribution through digital student registration pathways and welcome packs. </a:t>
            </a:r>
          </a:p>
          <a:p>
            <a:pPr lvl="0" algn="just">
              <a:lnSpc>
                <a:spcPct val="150000"/>
              </a:lnSpc>
            </a:pPr>
            <a:r>
              <a:rPr lang="en-IN" sz="1800" dirty="0"/>
              <a:t>Phase 4: Continuous evaluation loop: Automated, anonymised data monitoring to track daily active user retention. </a:t>
            </a:r>
          </a:p>
          <a:p>
            <a:pPr algn="just">
              <a:lnSpc>
                <a:spcPct val="150000"/>
              </a:lnSpc>
            </a:pPr>
            <a:endParaRPr lang="en-IN" sz="1800" dirty="0"/>
          </a:p>
        </p:txBody>
      </p:sp>
    </p:spTree>
    <p:extLst>
      <p:ext uri="{BB962C8B-B14F-4D97-AF65-F5344CB8AC3E}">
        <p14:creationId xmlns:p14="http://schemas.microsoft.com/office/powerpoint/2010/main" val="3571305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E4363C-243C-4178-83EB-EB7C983E6EC9}"/>
              </a:ext>
            </a:extLst>
          </p:cNvPr>
          <p:cNvSpPr>
            <a:spLocks noGrp="1"/>
          </p:cNvSpPr>
          <p:nvPr>
            <p:ph type="title"/>
          </p:nvPr>
        </p:nvSpPr>
        <p:spPr>
          <a:xfrm>
            <a:off x="841248" y="256032"/>
            <a:ext cx="10506456" cy="855327"/>
          </a:xfrm>
        </p:spPr>
        <p:txBody>
          <a:bodyPr anchor="b">
            <a:normAutofit/>
          </a:bodyPr>
          <a:lstStyle/>
          <a:p>
            <a:r>
              <a:rPr lang="en-IN" sz="3400" dirty="0"/>
              <a:t>Application for Behaviour Change Techniques (BCTs)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Content Placeholder 2">
            <a:extLst>
              <a:ext uri="{FF2B5EF4-FFF2-40B4-BE49-F238E27FC236}">
                <a16:creationId xmlns:a16="http://schemas.microsoft.com/office/drawing/2014/main" id="{66FEAF08-CC0F-14EB-89BA-3B4FD326B317}"/>
              </a:ext>
            </a:extLst>
          </p:cNvPr>
          <p:cNvGraphicFramePr>
            <a:graphicFrameLocks noGrp="1"/>
          </p:cNvGraphicFramePr>
          <p:nvPr>
            <p:ph idx="1"/>
            <p:extLst>
              <p:ext uri="{D42A27DB-BD31-4B8C-83A1-F6EECF244321}">
                <p14:modId xmlns:p14="http://schemas.microsoft.com/office/powerpoint/2010/main" val="2982933705"/>
              </p:ext>
            </p:extLst>
          </p:nvPr>
        </p:nvGraphicFramePr>
        <p:xfrm>
          <a:off x="838200" y="1802895"/>
          <a:ext cx="10515600" cy="44808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10432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C1D9EDCE-7772-C11A-DCF2-20E9F7381678}"/>
              </a:ext>
            </a:extLst>
          </p:cNvPr>
          <p:cNvSpPr>
            <a:spLocks noGrp="1"/>
          </p:cNvSpPr>
          <p:nvPr>
            <p:ph type="title"/>
          </p:nvPr>
        </p:nvSpPr>
        <p:spPr>
          <a:xfrm>
            <a:off x="826396" y="623140"/>
            <a:ext cx="3417300" cy="3351212"/>
          </a:xfrm>
        </p:spPr>
        <p:txBody>
          <a:bodyPr anchor="b">
            <a:normAutofit/>
          </a:bodyPr>
          <a:lstStyle/>
          <a:p>
            <a:pPr algn="r"/>
            <a:r>
              <a:rPr lang="en-IN" sz="4000" dirty="0">
                <a:solidFill>
                  <a:srgbClr val="FFFFFF"/>
                </a:solidFill>
              </a:rPr>
              <a:t>Impact </a:t>
            </a:r>
            <a:br>
              <a:rPr lang="en-IN" sz="4000" dirty="0">
                <a:solidFill>
                  <a:srgbClr val="FFFFFF"/>
                </a:solidFill>
              </a:rPr>
            </a:br>
            <a:r>
              <a:rPr lang="en-IN" sz="4000">
                <a:solidFill>
                  <a:srgbClr val="FFFFFF"/>
                </a:solidFill>
              </a:rPr>
              <a:t>and </a:t>
            </a:r>
            <a:br>
              <a:rPr lang="en-IN" sz="4000" dirty="0">
                <a:solidFill>
                  <a:srgbClr val="FFFFFF"/>
                </a:solidFill>
              </a:rPr>
            </a:br>
            <a:r>
              <a:rPr lang="en-IN" sz="4000">
                <a:solidFill>
                  <a:srgbClr val="FFFFFF"/>
                </a:solidFill>
              </a:rPr>
              <a:t>Outcome </a:t>
            </a:r>
          </a:p>
        </p:txBody>
      </p:sp>
      <p:sp>
        <p:nvSpPr>
          <p:cNvPr id="3" name="Content Placeholder 2">
            <a:extLst>
              <a:ext uri="{FF2B5EF4-FFF2-40B4-BE49-F238E27FC236}">
                <a16:creationId xmlns:a16="http://schemas.microsoft.com/office/drawing/2014/main" id="{250746E0-CF57-CECB-8CE0-183D98BDC154}"/>
              </a:ext>
            </a:extLst>
          </p:cNvPr>
          <p:cNvSpPr>
            <a:spLocks noGrp="1"/>
          </p:cNvSpPr>
          <p:nvPr>
            <p:ph idx="1"/>
          </p:nvPr>
        </p:nvSpPr>
        <p:spPr>
          <a:xfrm>
            <a:off x="5926620" y="649480"/>
            <a:ext cx="5438986" cy="5546047"/>
          </a:xfrm>
        </p:spPr>
        <p:txBody>
          <a:bodyPr anchor="ctr">
            <a:noAutofit/>
          </a:bodyPr>
          <a:lstStyle/>
          <a:p>
            <a:pPr lvl="0" algn="just">
              <a:lnSpc>
                <a:spcPct val="150000"/>
              </a:lnSpc>
            </a:pPr>
            <a:r>
              <a:rPr lang="en-IN" sz="1800" dirty="0"/>
              <a:t>Clinical safety protocol: Digital self-management tools are required to protect the users during a severe psychiatric crisis (</a:t>
            </a:r>
            <a:r>
              <a:rPr lang="en-IN" sz="1800" dirty="0" err="1"/>
              <a:t>Großmann</a:t>
            </a:r>
            <a:r>
              <a:rPr lang="en-IN" sz="1800" dirty="0"/>
              <a:t> et al., 2024). </a:t>
            </a:r>
          </a:p>
          <a:p>
            <a:pPr lvl="0" algn="just">
              <a:lnSpc>
                <a:spcPct val="150000"/>
              </a:lnSpc>
            </a:pPr>
            <a:r>
              <a:rPr lang="en-IN" sz="1800" dirty="0"/>
              <a:t>The logic gate: If an EMA checks in on acute suicidal ideation, critical psychological distress markers or self-harm impulses: </a:t>
            </a:r>
          </a:p>
          <a:p>
            <a:pPr lvl="0" algn="just">
              <a:lnSpc>
                <a:spcPct val="150000"/>
              </a:lnSpc>
            </a:pPr>
            <a:r>
              <a:rPr lang="en-IN" sz="1800" dirty="0"/>
              <a:t>The self-help interface instantly freezes. </a:t>
            </a:r>
          </a:p>
          <a:p>
            <a:pPr lvl="0" algn="just">
              <a:lnSpc>
                <a:spcPct val="150000"/>
              </a:lnSpc>
            </a:pPr>
            <a:r>
              <a:rPr lang="en-IN" sz="1800" dirty="0"/>
              <a:t>Bypassing protocol: the application will automatically serve an emergency direct dial pathway to 24/7 crisis teams. </a:t>
            </a:r>
          </a:p>
          <a:p>
            <a:pPr lvl="0" algn="just">
              <a:lnSpc>
                <a:spcPct val="150000"/>
              </a:lnSpc>
            </a:pPr>
            <a:r>
              <a:rPr lang="en-IN" sz="1800" dirty="0"/>
              <a:t>Encrypted, push-to-call links offer immediate contact services for the local NHS crisis networks. </a:t>
            </a:r>
          </a:p>
          <a:p>
            <a:pPr algn="just">
              <a:lnSpc>
                <a:spcPct val="150000"/>
              </a:lnSpc>
            </a:pPr>
            <a:endParaRPr lang="en-IN" sz="1800" dirty="0"/>
          </a:p>
        </p:txBody>
      </p:sp>
    </p:spTree>
    <p:extLst>
      <p:ext uri="{BB962C8B-B14F-4D97-AF65-F5344CB8AC3E}">
        <p14:creationId xmlns:p14="http://schemas.microsoft.com/office/powerpoint/2010/main" val="10199792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3CA243-9FF7-DD6F-F3E1-DEB47944A6A5}"/>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dirty="0">
                <a:solidFill>
                  <a:schemeClr val="bg1">
                    <a:lumMod val="95000"/>
                    <a:lumOff val="5000"/>
                  </a:schemeClr>
                </a:solidFill>
              </a:rPr>
              <a:t>Group  Member 3: Jaimin </a:t>
            </a:r>
            <a:r>
              <a:rPr lang="en-US" dirty="0" err="1">
                <a:solidFill>
                  <a:schemeClr val="bg1">
                    <a:lumMod val="95000"/>
                    <a:lumOff val="5000"/>
                  </a:schemeClr>
                </a:solidFill>
              </a:rPr>
              <a:t>Limbachiya</a:t>
            </a:r>
            <a:br>
              <a:rPr lang="en-US" dirty="0"/>
            </a:br>
            <a:r>
              <a:rPr lang="en-US" dirty="0">
                <a:solidFill>
                  <a:schemeClr val="bg1">
                    <a:lumMod val="95000"/>
                    <a:lumOff val="5000"/>
                  </a:schemeClr>
                </a:solidFill>
              </a:rPr>
              <a:t>Student ID: 2527056</a:t>
            </a:r>
          </a:p>
        </p:txBody>
      </p:sp>
    </p:spTree>
    <p:extLst>
      <p:ext uri="{BB962C8B-B14F-4D97-AF65-F5344CB8AC3E}">
        <p14:creationId xmlns:p14="http://schemas.microsoft.com/office/powerpoint/2010/main" val="958007185"/>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1" name="Oval 4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46E292E4-D683-3531-C7B6-404EE3C4DBC5}"/>
              </a:ext>
            </a:extLst>
          </p:cNvPr>
          <p:cNvSpPr>
            <a:spLocks noGrp="1"/>
          </p:cNvSpPr>
          <p:nvPr>
            <p:ph type="title"/>
          </p:nvPr>
        </p:nvSpPr>
        <p:spPr>
          <a:xfrm>
            <a:off x="1171074" y="1396686"/>
            <a:ext cx="3240506" cy="4064628"/>
          </a:xfrm>
        </p:spPr>
        <p:txBody>
          <a:bodyPr>
            <a:normAutofit/>
          </a:bodyPr>
          <a:lstStyle/>
          <a:p>
            <a:r>
              <a:rPr lang="en-US" sz="3700" b="1">
                <a:solidFill>
                  <a:srgbClr val="FFFFFF"/>
                </a:solidFill>
              </a:rPr>
              <a:t>   Potential </a:t>
            </a:r>
            <a:r>
              <a:rPr lang="en-US" sz="3700" b="1" dirty="0">
                <a:solidFill>
                  <a:srgbClr val="FFFFFF"/>
                </a:solidFill>
              </a:rPr>
              <a:t>stakeholders </a:t>
            </a:r>
            <a:endParaRPr lang="en-IN" sz="3700" dirty="0">
              <a:solidFill>
                <a:srgbClr val="FFFFFF"/>
              </a:solidFill>
            </a:endParaRPr>
          </a:p>
        </p:txBody>
      </p:sp>
      <p:sp>
        <p:nvSpPr>
          <p:cNvPr id="42" name="Arc 4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3" name="Oval 4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4" name="Content Placeholder 2">
            <a:extLst>
              <a:ext uri="{FF2B5EF4-FFF2-40B4-BE49-F238E27FC236}">
                <a16:creationId xmlns:a16="http://schemas.microsoft.com/office/drawing/2014/main" id="{C462A5C4-8EE7-C24E-C886-E3AF37837E77}"/>
              </a:ext>
            </a:extLst>
          </p:cNvPr>
          <p:cNvSpPr>
            <a:spLocks noGrp="1"/>
          </p:cNvSpPr>
          <p:nvPr>
            <p:ph idx="1"/>
          </p:nvPr>
        </p:nvSpPr>
        <p:spPr>
          <a:xfrm>
            <a:off x="5109127" y="560042"/>
            <a:ext cx="6494970" cy="5548849"/>
          </a:xfrm>
        </p:spPr>
        <p:txBody>
          <a:bodyPr>
            <a:noAutofit/>
          </a:bodyPr>
          <a:lstStyle/>
          <a:p>
            <a:pPr lvl="0" algn="just">
              <a:lnSpc>
                <a:spcPct val="170000"/>
              </a:lnSpc>
            </a:pPr>
            <a:r>
              <a:rPr lang="en-IN" sz="1800" dirty="0"/>
              <a:t>Primary institutional stakeholders: Student welfare directories, university executive boards, campus IT systems and academic registrars. </a:t>
            </a:r>
          </a:p>
          <a:p>
            <a:pPr lvl="0" algn="just">
              <a:lnSpc>
                <a:spcPct val="170000"/>
              </a:lnSpc>
            </a:pPr>
            <a:r>
              <a:rPr lang="en-IN" sz="1800" dirty="0"/>
              <a:t>End user stakeholders: Peer support network, the student union and disabled student alliances (DSA) officers. </a:t>
            </a:r>
          </a:p>
          <a:p>
            <a:pPr lvl="0" algn="just">
              <a:lnSpc>
                <a:spcPct val="170000"/>
              </a:lnSpc>
            </a:pPr>
            <a:r>
              <a:rPr lang="en-IN" sz="1800" dirty="0"/>
              <a:t>Clinical and community stakeholders: Local NHS primary care trust, regional emergency networks and student mental health charities. </a:t>
            </a:r>
          </a:p>
          <a:p>
            <a:pPr lvl="0" algn="just">
              <a:lnSpc>
                <a:spcPct val="170000"/>
              </a:lnSpc>
            </a:pPr>
            <a:r>
              <a:rPr lang="en-IN" sz="1800" dirty="0"/>
              <a:t>Strategic alignment: Including stakeholders early ensures the smooth integration into existing institutional infrastructure.</a:t>
            </a:r>
          </a:p>
          <a:p>
            <a:pPr algn="just">
              <a:lnSpc>
                <a:spcPct val="170000"/>
              </a:lnSpc>
            </a:pPr>
            <a:endParaRPr lang="en-IN" sz="1800" dirty="0"/>
          </a:p>
        </p:txBody>
      </p:sp>
    </p:spTree>
    <p:extLst>
      <p:ext uri="{BB962C8B-B14F-4D97-AF65-F5344CB8AC3E}">
        <p14:creationId xmlns:p14="http://schemas.microsoft.com/office/powerpoint/2010/main" val="3283721272"/>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DE7F1B59-AEF4-EB2D-2906-12D1A29F91E9}"/>
              </a:ext>
            </a:extLst>
          </p:cNvPr>
          <p:cNvSpPr>
            <a:spLocks noGrp="1"/>
          </p:cNvSpPr>
          <p:nvPr>
            <p:ph type="title"/>
          </p:nvPr>
        </p:nvSpPr>
        <p:spPr>
          <a:xfrm>
            <a:off x="466722" y="623140"/>
            <a:ext cx="3324737" cy="3351212"/>
          </a:xfrm>
        </p:spPr>
        <p:txBody>
          <a:bodyPr anchor="b">
            <a:normAutofit fontScale="90000"/>
          </a:bodyPr>
          <a:lstStyle/>
          <a:p>
            <a:pPr algn="r"/>
            <a:br>
              <a:rPr lang="en-IN" sz="4000" b="1" dirty="0">
                <a:solidFill>
                  <a:srgbClr val="FFFFFF"/>
                </a:solidFill>
              </a:rPr>
            </a:br>
            <a:r>
              <a:rPr lang="en-US" sz="4000" b="1" dirty="0">
                <a:solidFill>
                  <a:srgbClr val="FFFFFF"/>
                </a:solidFill>
              </a:rPr>
              <a:t>Introduction </a:t>
            </a:r>
            <a:r>
              <a:rPr lang="en-US" sz="4000" b="1">
                <a:solidFill>
                  <a:srgbClr val="FFFFFF"/>
                </a:solidFill>
              </a:rPr>
              <a:t>to barrier</a:t>
            </a:r>
            <a:br>
              <a:rPr lang="en-US" sz="4000" b="1" dirty="0">
                <a:solidFill>
                  <a:srgbClr val="FFFFFF"/>
                </a:solidFill>
                <a:cs typeface="Arial"/>
              </a:rPr>
            </a:br>
            <a:r>
              <a:rPr lang="en-US" sz="4000" b="1">
                <a:solidFill>
                  <a:srgbClr val="FFFFFF"/>
                </a:solidFill>
              </a:rPr>
              <a:t>and </a:t>
            </a:r>
            <a:r>
              <a:rPr lang="en-US" sz="4000" b="1" dirty="0">
                <a:solidFill>
                  <a:srgbClr val="FFFFFF"/>
                </a:solidFill>
              </a:rPr>
              <a:t>governance </a:t>
            </a:r>
            <a:br>
              <a:rPr lang="en-IN" sz="4000" b="1" dirty="0">
                <a:solidFill>
                  <a:srgbClr val="FFFFFF"/>
                </a:solidFill>
              </a:rPr>
            </a:br>
            <a:endParaRPr lang="en-IN" sz="4000" dirty="0">
              <a:solidFill>
                <a:srgbClr val="FFFFFF"/>
              </a:solidFill>
            </a:endParaRPr>
          </a:p>
        </p:txBody>
      </p:sp>
      <p:sp>
        <p:nvSpPr>
          <p:cNvPr id="3" name="Content Placeholder 2">
            <a:extLst>
              <a:ext uri="{FF2B5EF4-FFF2-40B4-BE49-F238E27FC236}">
                <a16:creationId xmlns:a16="http://schemas.microsoft.com/office/drawing/2014/main" id="{04A9369B-E4F3-07E3-D642-186AD7C415D5}"/>
              </a:ext>
            </a:extLst>
          </p:cNvPr>
          <p:cNvSpPr>
            <a:spLocks noGrp="1"/>
          </p:cNvSpPr>
          <p:nvPr>
            <p:ph idx="1"/>
          </p:nvPr>
        </p:nvSpPr>
        <p:spPr>
          <a:xfrm>
            <a:off x="4810259" y="649480"/>
            <a:ext cx="6555347" cy="5546047"/>
          </a:xfrm>
        </p:spPr>
        <p:txBody>
          <a:bodyPr anchor="ctr">
            <a:normAutofit/>
          </a:bodyPr>
          <a:lstStyle/>
          <a:p>
            <a:pPr lvl="0" algn="just">
              <a:lnSpc>
                <a:spcPct val="150000"/>
              </a:lnSpc>
            </a:pPr>
            <a:r>
              <a:rPr lang="en-IN" sz="1800" dirty="0"/>
              <a:t>The implementation challenge: Moving fast theoretical design to the critical real-world structural, operational and legal challenges. </a:t>
            </a:r>
          </a:p>
          <a:p>
            <a:pPr lvl="0" algn="just">
              <a:lnSpc>
                <a:spcPct val="150000"/>
              </a:lnSpc>
            </a:pPr>
            <a:r>
              <a:rPr lang="en-IN" sz="1800" dirty="0"/>
              <a:t>Major pillars of analysis: </a:t>
            </a:r>
          </a:p>
          <a:p>
            <a:pPr lvl="0" algn="just">
              <a:lnSpc>
                <a:spcPct val="150000"/>
              </a:lnSpc>
            </a:pPr>
            <a:r>
              <a:rPr lang="en-IN" sz="1800" dirty="0"/>
              <a:t>Practical hurdles: Analysing attrition, digital exclusion vectors and app fatigue (Wang et al., 2024). </a:t>
            </a:r>
          </a:p>
          <a:p>
            <a:pPr lvl="0" algn="just">
              <a:lnSpc>
                <a:spcPct val="150000"/>
              </a:lnSpc>
            </a:pPr>
            <a:r>
              <a:rPr lang="en-IN" sz="1800" dirty="0"/>
              <a:t>Stakeholder mapping: Recognising facilitators and gatekeepers within the higher education landscape. </a:t>
            </a:r>
          </a:p>
          <a:p>
            <a:pPr lvl="0" algn="just">
              <a:lnSpc>
                <a:spcPct val="150000"/>
              </a:lnSpc>
            </a:pPr>
            <a:r>
              <a:rPr lang="en-IN" sz="1800" dirty="0"/>
              <a:t>Legal and ethical rigour: Evaluating GDPR compliance, automated algorithmic liability and data governance. </a:t>
            </a:r>
          </a:p>
          <a:p>
            <a:pPr marL="0" indent="0" algn="just">
              <a:lnSpc>
                <a:spcPct val="150000"/>
              </a:lnSpc>
              <a:buNone/>
            </a:pPr>
            <a:endParaRPr lang="en-IN" sz="1800" dirty="0"/>
          </a:p>
        </p:txBody>
      </p:sp>
    </p:spTree>
    <p:extLst>
      <p:ext uri="{BB962C8B-B14F-4D97-AF65-F5344CB8AC3E}">
        <p14:creationId xmlns:p14="http://schemas.microsoft.com/office/powerpoint/2010/main" val="29699401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98673951-B4B3-60BC-4275-55F1209EFDC9}"/>
              </a:ext>
            </a:extLst>
          </p:cNvPr>
          <p:cNvSpPr>
            <a:spLocks noGrp="1"/>
          </p:cNvSpPr>
          <p:nvPr>
            <p:ph type="title"/>
          </p:nvPr>
        </p:nvSpPr>
        <p:spPr>
          <a:xfrm>
            <a:off x="252514" y="326870"/>
            <a:ext cx="7768742" cy="1374414"/>
          </a:xfrm>
        </p:spPr>
        <p:txBody>
          <a:bodyPr anchor="ctr">
            <a:normAutofit/>
          </a:bodyPr>
          <a:lstStyle/>
          <a:p>
            <a:r>
              <a:rPr lang="en-US" sz="2800" b="1" dirty="0"/>
              <a:t>Potential barrier- the digital divide and exclusion vectors </a:t>
            </a:r>
            <a:br>
              <a:rPr lang="en-IN" sz="2800" b="1" dirty="0"/>
            </a:br>
            <a:endParaRPr lang="en-IN" sz="2800" dirty="0"/>
          </a:p>
        </p:txBody>
      </p:sp>
      <p:sp>
        <p:nvSpPr>
          <p:cNvPr id="3" name="Content Placeholder 2">
            <a:extLst>
              <a:ext uri="{FF2B5EF4-FFF2-40B4-BE49-F238E27FC236}">
                <a16:creationId xmlns:a16="http://schemas.microsoft.com/office/drawing/2014/main" id="{6A4209BF-836E-9716-B375-94FB4792DF84}"/>
              </a:ext>
            </a:extLst>
          </p:cNvPr>
          <p:cNvSpPr>
            <a:spLocks noGrp="1"/>
          </p:cNvSpPr>
          <p:nvPr>
            <p:ph idx="1"/>
          </p:nvPr>
        </p:nvSpPr>
        <p:spPr>
          <a:xfrm>
            <a:off x="252514" y="2134578"/>
            <a:ext cx="8278028" cy="3769835"/>
          </a:xfrm>
        </p:spPr>
        <p:txBody>
          <a:bodyPr anchor="ctr">
            <a:noAutofit/>
          </a:bodyPr>
          <a:lstStyle/>
          <a:p>
            <a:pPr lvl="0" algn="just">
              <a:lnSpc>
                <a:spcPct val="150000"/>
              </a:lnSpc>
            </a:pPr>
            <a:r>
              <a:rPr lang="en-IN" sz="1800" dirty="0"/>
              <a:t>The inequality myth: Assuming all the young adults aged 18 to 24 years possess equal accessibility to high-tier hardware and seamless data accessibility. </a:t>
            </a:r>
          </a:p>
          <a:p>
            <a:pPr lvl="0" algn="just">
              <a:lnSpc>
                <a:spcPct val="150000"/>
              </a:lnSpc>
            </a:pPr>
            <a:r>
              <a:rPr lang="en-IN" sz="1800" dirty="0"/>
              <a:t>Socio-economic barriers: </a:t>
            </a:r>
          </a:p>
          <a:p>
            <a:pPr lvl="0" algn="just">
              <a:lnSpc>
                <a:spcPct val="150000"/>
              </a:lnSpc>
            </a:pPr>
            <a:r>
              <a:rPr lang="en-IN" sz="1800" dirty="0"/>
              <a:t>Connectivity crisis: poor cellular signals in rural campuses or high-density, brick-insulated university residence halls. </a:t>
            </a:r>
          </a:p>
          <a:p>
            <a:pPr lvl="0" algn="just">
              <a:lnSpc>
                <a:spcPct val="150000"/>
              </a:lnSpc>
            </a:pPr>
            <a:r>
              <a:rPr lang="en-IN" sz="1800" dirty="0"/>
              <a:t>Hardware limitations: Lower-income or international students using older smartphone models incompatible with the heavy operating systems. </a:t>
            </a:r>
          </a:p>
          <a:p>
            <a:pPr lvl="0" algn="just">
              <a:lnSpc>
                <a:spcPct val="150000"/>
              </a:lnSpc>
            </a:pPr>
            <a:r>
              <a:rPr lang="en-IN" sz="1800" dirty="0"/>
              <a:t>Mitigation strategy: Backwards-compatible application design and light data packets that allow offline coaching of the fundamental modules of CBT. </a:t>
            </a:r>
          </a:p>
          <a:p>
            <a:pPr algn="just">
              <a:lnSpc>
                <a:spcPct val="150000"/>
              </a:lnSpc>
            </a:pPr>
            <a:endParaRPr lang="en-IN" sz="1800" dirty="0"/>
          </a:p>
        </p:txBody>
      </p:sp>
      <p:pic>
        <p:nvPicPr>
          <p:cNvPr id="5" name="Picture 4" descr="Open doors">
            <a:extLst>
              <a:ext uri="{FF2B5EF4-FFF2-40B4-BE49-F238E27FC236}">
                <a16:creationId xmlns:a16="http://schemas.microsoft.com/office/drawing/2014/main" id="{796ECDA4-F032-9AA4-726D-109E1F8810F2}"/>
              </a:ext>
            </a:extLst>
          </p:cNvPr>
          <p:cNvPicPr>
            <a:picLocks noChangeAspect="1"/>
          </p:cNvPicPr>
          <p:nvPr/>
        </p:nvPicPr>
        <p:blipFill>
          <a:blip r:embed="rId3"/>
          <a:srcRect l="37780" r="10384" b="-1"/>
          <a:stretch>
            <a:fillRect/>
          </a:stretch>
        </p:blipFill>
        <p:spPr>
          <a:xfrm>
            <a:off x="8783055" y="-10886"/>
            <a:ext cx="3408945"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8249518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2D86D-5A1F-6349-BA3B-C2FEF9C8805B}"/>
              </a:ext>
            </a:extLst>
          </p:cNvPr>
          <p:cNvSpPr>
            <a:spLocks noGrp="1"/>
          </p:cNvSpPr>
          <p:nvPr>
            <p:ph type="title"/>
          </p:nvPr>
        </p:nvSpPr>
        <p:spPr>
          <a:xfrm>
            <a:off x="481011" y="327025"/>
            <a:ext cx="5324477" cy="1405392"/>
          </a:xfrm>
        </p:spPr>
        <p:txBody>
          <a:bodyPr anchor="b">
            <a:normAutofit fontScale="90000"/>
          </a:bodyPr>
          <a:lstStyle/>
          <a:p>
            <a:r>
              <a:rPr lang="en-US" sz="2800" b="1" dirty="0"/>
              <a:t>Technical barrier- interoperability and legacy IT systems </a:t>
            </a:r>
            <a:br>
              <a:rPr lang="en-IN" sz="2800" b="1" dirty="0"/>
            </a:br>
            <a:endParaRPr lang="en-IN" sz="2800" dirty="0"/>
          </a:p>
        </p:txBody>
      </p:sp>
      <p:pic>
        <p:nvPicPr>
          <p:cNvPr id="6" name="Picture 5">
            <a:extLst>
              <a:ext uri="{FF2B5EF4-FFF2-40B4-BE49-F238E27FC236}">
                <a16:creationId xmlns:a16="http://schemas.microsoft.com/office/drawing/2014/main" id="{998324F6-83F6-1D36-A9D9-0D39827F1759}"/>
              </a:ext>
            </a:extLst>
          </p:cNvPr>
          <p:cNvPicPr>
            <a:picLocks noChangeAspect="1"/>
          </p:cNvPicPr>
          <p:nvPr/>
        </p:nvPicPr>
        <p:blipFill>
          <a:blip r:embed="rId3"/>
          <a:srcRect l="26674" r="35741" b="-2"/>
          <a:stretch>
            <a:fillRect/>
          </a:stretch>
        </p:blipFill>
        <p:spPr>
          <a:xfrm>
            <a:off x="8331449" y="7376"/>
            <a:ext cx="3860551"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A0CBB03B-9290-DC3F-EC7F-B45E0D987F6E}"/>
              </a:ext>
            </a:extLst>
          </p:cNvPr>
          <p:cNvGraphicFramePr>
            <a:graphicFrameLocks noGrp="1"/>
          </p:cNvGraphicFramePr>
          <p:nvPr>
            <p:ph idx="1"/>
            <p:extLst>
              <p:ext uri="{D42A27DB-BD31-4B8C-83A1-F6EECF244321}">
                <p14:modId xmlns:p14="http://schemas.microsoft.com/office/powerpoint/2010/main" val="3567074353"/>
              </p:ext>
            </p:extLst>
          </p:nvPr>
        </p:nvGraphicFramePr>
        <p:xfrm>
          <a:off x="481013" y="1580017"/>
          <a:ext cx="7540243" cy="5087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63965661"/>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AA8082F0-04BB-A8B3-2A8B-01731A5EBB72}"/>
              </a:ext>
            </a:extLst>
          </p:cNvPr>
          <p:cNvSpPr>
            <a:spLocks noGrp="1"/>
          </p:cNvSpPr>
          <p:nvPr>
            <p:ph type="title"/>
          </p:nvPr>
        </p:nvSpPr>
        <p:spPr>
          <a:xfrm>
            <a:off x="686834" y="1153572"/>
            <a:ext cx="3200400" cy="4461163"/>
          </a:xfrm>
        </p:spPr>
        <p:txBody>
          <a:bodyPr>
            <a:normAutofit/>
          </a:bodyPr>
          <a:lstStyle/>
          <a:p>
            <a:r>
              <a:rPr lang="en-US" sz="3700" b="1" dirty="0">
                <a:solidFill>
                  <a:srgbClr val="FFFFFF"/>
                </a:solidFill>
              </a:rPr>
              <a:t>Ethical Frameworks- Automated ‘Duty of Care’ Dilemmas </a:t>
            </a:r>
            <a:br>
              <a:rPr lang="en-IN" sz="3700" b="1" dirty="0">
                <a:solidFill>
                  <a:srgbClr val="FFFFFF"/>
                </a:solidFill>
              </a:rPr>
            </a:br>
            <a:endParaRPr lang="en-IN" sz="37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a:ea typeface="+mn-ea"/>
              <a:cs typeface="+mn-cs"/>
            </a:endParaRPr>
          </a:p>
        </p:txBody>
      </p:sp>
      <p:sp>
        <p:nvSpPr>
          <p:cNvPr id="14" name="Content Placeholder 2">
            <a:extLst>
              <a:ext uri="{FF2B5EF4-FFF2-40B4-BE49-F238E27FC236}">
                <a16:creationId xmlns:a16="http://schemas.microsoft.com/office/drawing/2014/main" id="{A07FA4D9-CAA8-A0D2-48E3-6D59F23CBFC6}"/>
              </a:ext>
            </a:extLst>
          </p:cNvPr>
          <p:cNvSpPr>
            <a:spLocks noGrp="1"/>
          </p:cNvSpPr>
          <p:nvPr>
            <p:ph idx="1"/>
          </p:nvPr>
        </p:nvSpPr>
        <p:spPr>
          <a:xfrm>
            <a:off x="4447308" y="591344"/>
            <a:ext cx="6906491" cy="5585619"/>
          </a:xfrm>
        </p:spPr>
        <p:txBody>
          <a:bodyPr anchor="ctr">
            <a:normAutofit lnSpcReduction="10000"/>
          </a:bodyPr>
          <a:lstStyle/>
          <a:p>
            <a:pPr lvl="1" algn="just">
              <a:lnSpc>
                <a:spcPct val="150000"/>
              </a:lnSpc>
            </a:pPr>
            <a:r>
              <a:rPr lang="en-IN" sz="1800" dirty="0"/>
              <a:t>The 2:00 AM conundrum: If any student logs explicit expressions of societal ideation or any self-harm impulses at 2:00 AM on the weekend, then who will be responsible?</a:t>
            </a:r>
          </a:p>
          <a:p>
            <a:pPr lvl="1" algn="just">
              <a:lnSpc>
                <a:spcPct val="150000"/>
              </a:lnSpc>
            </a:pPr>
            <a:r>
              <a:rPr lang="en-IN" sz="1800" dirty="0"/>
              <a:t>The legal and ethical liability: Can the university be held legally negligent in the case of automated systems failure to alert emergency services in real time?</a:t>
            </a:r>
          </a:p>
          <a:p>
            <a:pPr lvl="1" algn="just">
              <a:lnSpc>
                <a:spcPct val="150000"/>
              </a:lnSpc>
            </a:pPr>
            <a:r>
              <a:rPr lang="en-IN" sz="1800" dirty="0"/>
              <a:t>The balanced solution: </a:t>
            </a:r>
          </a:p>
          <a:p>
            <a:pPr lvl="1" algn="just">
              <a:lnSpc>
                <a:spcPct val="150000"/>
              </a:lnSpc>
            </a:pPr>
            <a:r>
              <a:rPr lang="en-IN" sz="1800" dirty="0"/>
              <a:t>Clear click-through terms highlighting that the application doesn't replace emergency clinical triage. </a:t>
            </a:r>
          </a:p>
          <a:p>
            <a:pPr lvl="1" algn="just">
              <a:lnSpc>
                <a:spcPct val="150000"/>
              </a:lnSpc>
            </a:pPr>
            <a:r>
              <a:rPr lang="en-IN" sz="1800" dirty="0"/>
              <a:t>Explicitly managing the expectations to ensure users understand the automated nature of the tool. </a:t>
            </a:r>
          </a:p>
          <a:p>
            <a:pPr lvl="1" algn="just">
              <a:lnSpc>
                <a:spcPct val="150000"/>
              </a:lnSpc>
            </a:pPr>
            <a:r>
              <a:rPr lang="en-IN" sz="1800" dirty="0"/>
              <a:t>Immediate and automated in-app pop-ups that offer direct dial links to 24/7 crisis hotlines. </a:t>
            </a:r>
          </a:p>
          <a:p>
            <a:pPr lvl="1" algn="just">
              <a:lnSpc>
                <a:spcPct val="150000"/>
              </a:lnSpc>
            </a:pPr>
            <a:endParaRPr lang="en-IN" sz="1800" dirty="0"/>
          </a:p>
        </p:txBody>
      </p:sp>
    </p:spTree>
    <p:extLst>
      <p:ext uri="{BB962C8B-B14F-4D97-AF65-F5344CB8AC3E}">
        <p14:creationId xmlns:p14="http://schemas.microsoft.com/office/powerpoint/2010/main" val="40135696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E33BE6B0-CD5B-C167-A91E-E1F4152B2DC6}"/>
              </a:ext>
            </a:extLst>
          </p:cNvPr>
          <p:cNvSpPr>
            <a:spLocks noGrp="1"/>
          </p:cNvSpPr>
          <p:nvPr>
            <p:ph type="title"/>
          </p:nvPr>
        </p:nvSpPr>
        <p:spPr>
          <a:xfrm>
            <a:off x="175098" y="131729"/>
            <a:ext cx="7244274" cy="886843"/>
          </a:xfrm>
        </p:spPr>
        <p:txBody>
          <a:bodyPr>
            <a:normAutofit/>
          </a:bodyPr>
          <a:lstStyle/>
          <a:p>
            <a:r>
              <a:rPr lang="en-IN" sz="3600" b="1" dirty="0">
                <a:solidFill>
                  <a:schemeClr val="tx2"/>
                </a:solidFill>
              </a:rPr>
              <a:t>Summary </a:t>
            </a:r>
          </a:p>
        </p:txBody>
      </p:sp>
      <p:sp>
        <p:nvSpPr>
          <p:cNvPr id="3" name="Content Placeholder 2">
            <a:extLst>
              <a:ext uri="{FF2B5EF4-FFF2-40B4-BE49-F238E27FC236}">
                <a16:creationId xmlns:a16="http://schemas.microsoft.com/office/drawing/2014/main" id="{63CA58C0-0171-F791-3B8E-04888729E0D4}"/>
              </a:ext>
            </a:extLst>
          </p:cNvPr>
          <p:cNvSpPr>
            <a:spLocks noGrp="1"/>
          </p:cNvSpPr>
          <p:nvPr>
            <p:ph idx="1"/>
          </p:nvPr>
        </p:nvSpPr>
        <p:spPr>
          <a:xfrm>
            <a:off x="143397" y="1623397"/>
            <a:ext cx="6245242" cy="4437574"/>
          </a:xfrm>
        </p:spPr>
        <p:txBody>
          <a:bodyPr anchor="ctr">
            <a:noAutofit/>
          </a:bodyPr>
          <a:lstStyle/>
          <a:p>
            <a:pPr lvl="0" algn="just">
              <a:lnSpc>
                <a:spcPct val="150000"/>
              </a:lnSpc>
            </a:pPr>
            <a:r>
              <a:rPr lang="en-IN" sz="1800" dirty="0">
                <a:solidFill>
                  <a:schemeClr val="tx2"/>
                </a:solidFill>
              </a:rPr>
              <a:t>Managed risk: Real-world challenges are vital, but they can be systematically managed using robust governance. </a:t>
            </a:r>
          </a:p>
          <a:p>
            <a:pPr lvl="0" algn="just">
              <a:lnSpc>
                <a:spcPct val="150000"/>
              </a:lnSpc>
            </a:pPr>
            <a:r>
              <a:rPr lang="en-IN" sz="1800" dirty="0">
                <a:solidFill>
                  <a:schemeClr val="tx2"/>
                </a:solidFill>
              </a:rPr>
              <a:t>Value proposition: Addressing stakeholder alignment, data privacy and safety protocols clears the path to realisation. </a:t>
            </a:r>
          </a:p>
          <a:p>
            <a:pPr lvl="0" algn="just">
              <a:lnSpc>
                <a:spcPct val="150000"/>
              </a:lnSpc>
            </a:pPr>
            <a:r>
              <a:rPr lang="en-IN" sz="1800" dirty="0">
                <a:solidFill>
                  <a:schemeClr val="tx2"/>
                </a:solidFill>
              </a:rPr>
              <a:t>Strategic horizon: Overcoming operational challenges opens the door to systemic advantages for research, policy and education. </a:t>
            </a:r>
          </a:p>
          <a:p>
            <a:pPr lvl="0" algn="just">
              <a:lnSpc>
                <a:spcPct val="150000"/>
              </a:lnSpc>
            </a:pPr>
            <a:r>
              <a:rPr lang="en-IN" sz="1800" dirty="0">
                <a:solidFill>
                  <a:schemeClr val="tx2"/>
                </a:solidFill>
              </a:rPr>
              <a:t>Up next: Member 4 will evaluate the macro-level implications of this project on higher education policy, professional practice and long-term research. </a:t>
            </a:r>
          </a:p>
          <a:p>
            <a:pPr algn="just">
              <a:lnSpc>
                <a:spcPct val="150000"/>
              </a:lnSpc>
            </a:pPr>
            <a:endParaRPr lang="en-IN"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grpSp>
      <p:pic>
        <p:nvPicPr>
          <p:cNvPr id="7" name="Graphic 6" descr="Laptop Secure">
            <a:extLst>
              <a:ext uri="{FF2B5EF4-FFF2-40B4-BE49-F238E27FC236}">
                <a16:creationId xmlns:a16="http://schemas.microsoft.com/office/drawing/2014/main" id="{2814B980-0BEC-17B0-0917-D12F6BE2EE5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766802452"/>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09B9D1DD-3FDC-658B-346A-CF46341C0C26}"/>
              </a:ext>
            </a:extLst>
          </p:cNvPr>
          <p:cNvSpPr>
            <a:spLocks noGrp="1"/>
          </p:cNvSpPr>
          <p:nvPr>
            <p:ph type="title"/>
          </p:nvPr>
        </p:nvSpPr>
        <p:spPr>
          <a:xfrm>
            <a:off x="826396" y="586855"/>
            <a:ext cx="4230100" cy="3387497"/>
          </a:xfrm>
        </p:spPr>
        <p:txBody>
          <a:bodyPr anchor="b">
            <a:normAutofit/>
          </a:bodyPr>
          <a:lstStyle/>
          <a:p>
            <a:pPr algn="r"/>
            <a:r>
              <a:rPr lang="en-IN" sz="4000" dirty="0">
                <a:solidFill>
                  <a:srgbClr val="FFFFFF"/>
                </a:solidFill>
              </a:rPr>
              <a:t>Legal frameworks- data privacy and GDPR compliance </a:t>
            </a:r>
          </a:p>
        </p:txBody>
      </p:sp>
      <p:sp>
        <p:nvSpPr>
          <p:cNvPr id="3" name="Content Placeholder 2">
            <a:extLst>
              <a:ext uri="{FF2B5EF4-FFF2-40B4-BE49-F238E27FC236}">
                <a16:creationId xmlns:a16="http://schemas.microsoft.com/office/drawing/2014/main" id="{8B661A92-73BB-B5EB-7CC6-1082E985F1E4}"/>
              </a:ext>
            </a:extLst>
          </p:cNvPr>
          <p:cNvSpPr>
            <a:spLocks noGrp="1"/>
          </p:cNvSpPr>
          <p:nvPr>
            <p:ph idx="1"/>
          </p:nvPr>
        </p:nvSpPr>
        <p:spPr>
          <a:xfrm>
            <a:off x="5926619" y="961996"/>
            <a:ext cx="6041251" cy="5546047"/>
          </a:xfrm>
        </p:spPr>
        <p:txBody>
          <a:bodyPr anchor="ctr">
            <a:noAutofit/>
          </a:bodyPr>
          <a:lstStyle/>
          <a:p>
            <a:pPr lvl="0" algn="just">
              <a:lnSpc>
                <a:spcPct val="150000"/>
              </a:lnSpc>
            </a:pPr>
            <a:r>
              <a:rPr lang="en-IN" sz="1800" dirty="0"/>
              <a:t>Classification factor: Mental health tracking data is featured as high risk, ‘Special Category Data’ under UK GDPR and Data Protection Act 2018 (Forgó et al., 2023).  </a:t>
            </a:r>
          </a:p>
          <a:p>
            <a:pPr lvl="0" algn="just">
              <a:lnSpc>
                <a:spcPct val="150000"/>
              </a:lnSpc>
            </a:pPr>
            <a:r>
              <a:rPr lang="en-IN" sz="1800" dirty="0"/>
              <a:t>Legal mandate: Needs end-to-end data encryption, explicit user consent that can be revoked at any time and clear zero-knowledge storage models. </a:t>
            </a:r>
          </a:p>
          <a:p>
            <a:pPr lvl="0" algn="just">
              <a:lnSpc>
                <a:spcPct val="150000"/>
              </a:lnSpc>
            </a:pPr>
            <a:r>
              <a:rPr lang="en-IN" sz="1800" dirty="0"/>
              <a:t>Operational execution: </a:t>
            </a:r>
          </a:p>
          <a:p>
            <a:pPr lvl="0" algn="just">
              <a:lnSpc>
                <a:spcPct val="150000"/>
              </a:lnSpc>
            </a:pPr>
            <a:r>
              <a:rPr lang="en-IN" sz="1800" dirty="0"/>
              <a:t>Rigid local device encryption for all the self-monitoring logs. </a:t>
            </a:r>
          </a:p>
          <a:p>
            <a:pPr lvl="0" algn="just">
              <a:lnSpc>
                <a:spcPct val="150000"/>
              </a:lnSpc>
            </a:pPr>
            <a:r>
              <a:rPr lang="en-IN" sz="1800" dirty="0"/>
              <a:t>Clear and user-friendly data and dashboards that highlight precisely the process of personal data. </a:t>
            </a:r>
          </a:p>
          <a:p>
            <a:pPr lvl="0" algn="just">
              <a:lnSpc>
                <a:spcPct val="150000"/>
              </a:lnSpc>
            </a:pPr>
            <a:r>
              <a:rPr lang="en-IN" sz="1800" dirty="0"/>
              <a:t>Anonymisation of personal identifiers prior to transmitting the data to the university analytics cloud. </a:t>
            </a:r>
          </a:p>
          <a:p>
            <a:pPr algn="just">
              <a:lnSpc>
                <a:spcPct val="150000"/>
              </a:lnSpc>
            </a:pPr>
            <a:endParaRPr lang="en-IN" sz="1800" dirty="0"/>
          </a:p>
        </p:txBody>
      </p:sp>
    </p:spTree>
    <p:extLst>
      <p:ext uri="{BB962C8B-B14F-4D97-AF65-F5344CB8AC3E}">
        <p14:creationId xmlns:p14="http://schemas.microsoft.com/office/powerpoint/2010/main" val="12575765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3D7A709-2A95-F4E5-4CD9-580F5EF3C996}"/>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4000" dirty="0">
                <a:solidFill>
                  <a:schemeClr val="bg1">
                    <a:lumMod val="95000"/>
                    <a:lumOff val="5000"/>
                  </a:schemeClr>
                </a:solidFill>
              </a:rPr>
              <a:t>Group  Member 4: Mit Ahir</a:t>
            </a:r>
            <a:br>
              <a:rPr lang="en-US" sz="4000" dirty="0"/>
            </a:br>
            <a:r>
              <a:rPr lang="en-US" sz="4000" dirty="0">
                <a:solidFill>
                  <a:schemeClr val="bg1">
                    <a:lumMod val="95000"/>
                    <a:lumOff val="5000"/>
                  </a:schemeClr>
                </a:solidFill>
              </a:rPr>
              <a:t>Student ID: </a:t>
            </a:r>
            <a:r>
              <a:rPr lang="en-US" sz="4000">
                <a:solidFill>
                  <a:schemeClr val="bg1">
                    <a:lumMod val="95000"/>
                    <a:lumOff val="5000"/>
                  </a:schemeClr>
                </a:solidFill>
              </a:rPr>
              <a:t>2513323</a:t>
            </a:r>
            <a:br>
              <a:rPr lang="en-US" sz="4000" dirty="0"/>
            </a:br>
            <a:endParaRPr lang="en-US" sz="4000">
              <a:solidFill>
                <a:schemeClr val="bg1">
                  <a:lumMod val="95000"/>
                  <a:lumOff val="5000"/>
                </a:schemeClr>
              </a:solidFill>
              <a:cs typeface="Arial"/>
            </a:endParaRPr>
          </a:p>
        </p:txBody>
      </p:sp>
    </p:spTree>
    <p:extLst>
      <p:ext uri="{BB962C8B-B14F-4D97-AF65-F5344CB8AC3E}">
        <p14:creationId xmlns:p14="http://schemas.microsoft.com/office/powerpoint/2010/main" val="3386313977"/>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B7245C17-970E-B9BC-9880-6330B9FCC58A}"/>
              </a:ext>
            </a:extLst>
          </p:cNvPr>
          <p:cNvSpPr>
            <a:spLocks noGrp="1"/>
          </p:cNvSpPr>
          <p:nvPr>
            <p:ph type="title"/>
          </p:nvPr>
        </p:nvSpPr>
        <p:spPr>
          <a:xfrm>
            <a:off x="686834" y="1153572"/>
            <a:ext cx="3200400" cy="4461163"/>
          </a:xfrm>
        </p:spPr>
        <p:txBody>
          <a:bodyPr>
            <a:normAutofit/>
          </a:bodyPr>
          <a:lstStyle/>
          <a:p>
            <a:r>
              <a:rPr lang="en-US" sz="3400" b="1" dirty="0">
                <a:solidFill>
                  <a:srgbClr val="FFFFFF"/>
                </a:solidFill>
              </a:rPr>
              <a:t>Introduction to benefits and strategic horizons. </a:t>
            </a:r>
            <a:br>
              <a:rPr lang="en-IN" sz="3400" b="1" dirty="0">
                <a:solidFill>
                  <a:srgbClr val="FFFFFF"/>
                </a:solidFill>
              </a:rPr>
            </a:br>
            <a:endParaRPr lang="en-IN" sz="34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a:ea typeface="+mn-ea"/>
              <a:cs typeface="+mn-cs"/>
            </a:endParaRPr>
          </a:p>
        </p:txBody>
      </p:sp>
      <p:sp>
        <p:nvSpPr>
          <p:cNvPr id="3" name="Content Placeholder 2">
            <a:extLst>
              <a:ext uri="{FF2B5EF4-FFF2-40B4-BE49-F238E27FC236}">
                <a16:creationId xmlns:a16="http://schemas.microsoft.com/office/drawing/2014/main" id="{C6F5EB70-2524-1F8E-E671-FC3A5DB6771A}"/>
              </a:ext>
            </a:extLst>
          </p:cNvPr>
          <p:cNvSpPr>
            <a:spLocks noGrp="1"/>
          </p:cNvSpPr>
          <p:nvPr>
            <p:ph idx="1"/>
          </p:nvPr>
        </p:nvSpPr>
        <p:spPr>
          <a:xfrm>
            <a:off x="4447308" y="591344"/>
            <a:ext cx="6906491" cy="5585619"/>
          </a:xfrm>
        </p:spPr>
        <p:txBody>
          <a:bodyPr anchor="ctr">
            <a:normAutofit/>
          </a:bodyPr>
          <a:lstStyle/>
          <a:p>
            <a:pPr lvl="0" algn="just">
              <a:lnSpc>
                <a:spcPct val="150000"/>
              </a:lnSpc>
            </a:pPr>
            <a:r>
              <a:rPr lang="en-IN" sz="1800" dirty="0"/>
              <a:t>The evaluative focus: Assessing the macro- and micro-level impacts of Project UniThrive. </a:t>
            </a:r>
          </a:p>
          <a:p>
            <a:pPr lvl="0" algn="just">
              <a:lnSpc>
                <a:spcPct val="150000"/>
              </a:lnSpc>
            </a:pPr>
            <a:r>
              <a:rPr lang="en-IN" sz="1800" dirty="0"/>
              <a:t>Core strands of analysis: </a:t>
            </a:r>
          </a:p>
          <a:p>
            <a:pPr lvl="0" algn="just">
              <a:lnSpc>
                <a:spcPct val="150000"/>
              </a:lnSpc>
            </a:pPr>
            <a:r>
              <a:rPr lang="en-IN" sz="1800" dirty="0"/>
              <a:t>Target population advantages: Measuring social, clinical and academic improvements in students. </a:t>
            </a:r>
          </a:p>
          <a:p>
            <a:pPr lvl="0" algn="just">
              <a:lnSpc>
                <a:spcPct val="150000"/>
              </a:lnSpc>
            </a:pPr>
            <a:r>
              <a:rPr lang="en-IN" sz="1800" dirty="0"/>
              <a:t>Policy alignment: Integrating digital health with higher education and national health strategies. </a:t>
            </a:r>
          </a:p>
          <a:p>
            <a:pPr lvl="0" algn="just">
              <a:lnSpc>
                <a:spcPct val="150000"/>
              </a:lnSpc>
            </a:pPr>
            <a:r>
              <a:rPr lang="en-IN" sz="1800" dirty="0"/>
              <a:t>Research and education horizons: Informing the future longitudinal studies and the clinical training programs. </a:t>
            </a:r>
          </a:p>
          <a:p>
            <a:pPr algn="just">
              <a:lnSpc>
                <a:spcPct val="150000"/>
              </a:lnSpc>
            </a:pPr>
            <a:endParaRPr lang="en-IN" sz="1800" dirty="0"/>
          </a:p>
        </p:txBody>
      </p:sp>
    </p:spTree>
    <p:extLst>
      <p:ext uri="{BB962C8B-B14F-4D97-AF65-F5344CB8AC3E}">
        <p14:creationId xmlns:p14="http://schemas.microsoft.com/office/powerpoint/2010/main" val="1974809879"/>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E1094717-EB20-F114-98BD-2682100EF96B}"/>
              </a:ext>
            </a:extLst>
          </p:cNvPr>
          <p:cNvSpPr>
            <a:spLocks noGrp="1"/>
          </p:cNvSpPr>
          <p:nvPr>
            <p:ph type="title"/>
          </p:nvPr>
        </p:nvSpPr>
        <p:spPr>
          <a:xfrm>
            <a:off x="675435" y="2450263"/>
            <a:ext cx="4230100" cy="3387497"/>
          </a:xfrm>
        </p:spPr>
        <p:txBody>
          <a:bodyPr anchor="b">
            <a:normAutofit fontScale="90000"/>
          </a:bodyPr>
          <a:lstStyle/>
          <a:p>
            <a:pPr algn="r"/>
            <a:r>
              <a:rPr lang="en-US" sz="4000" b="1" dirty="0">
                <a:solidFill>
                  <a:srgbClr val="FFFFFF"/>
                </a:solidFill>
              </a:rPr>
              <a:t>Student benefits- clinical risk and symptom reduction &amp; </a:t>
            </a:r>
            <a:r>
              <a:rPr lang="en-IN" sz="4000" b="1" dirty="0">
                <a:solidFill>
                  <a:srgbClr val="FFFFFF"/>
                </a:solidFill>
              </a:rPr>
              <a:t>academic resilience and retention</a:t>
            </a:r>
            <a:r>
              <a:rPr lang="en-US" sz="4000" b="1" dirty="0">
                <a:solidFill>
                  <a:srgbClr val="FFFFFF"/>
                </a:solidFill>
              </a:rPr>
              <a:t> </a:t>
            </a:r>
            <a:br>
              <a:rPr lang="en-IN" sz="4000" b="1" dirty="0">
                <a:solidFill>
                  <a:srgbClr val="FFFFFF"/>
                </a:solidFill>
              </a:rPr>
            </a:br>
            <a:endParaRPr lang="en-IN" sz="4000" b="1" dirty="0">
              <a:solidFill>
                <a:srgbClr val="FFFFFF"/>
              </a:solidFill>
            </a:endParaRPr>
          </a:p>
        </p:txBody>
      </p:sp>
      <p:sp>
        <p:nvSpPr>
          <p:cNvPr id="3" name="Content Placeholder 2">
            <a:extLst>
              <a:ext uri="{FF2B5EF4-FFF2-40B4-BE49-F238E27FC236}">
                <a16:creationId xmlns:a16="http://schemas.microsoft.com/office/drawing/2014/main" id="{015987E8-1BEA-3040-A274-247CF3F5D95A}"/>
              </a:ext>
            </a:extLst>
          </p:cNvPr>
          <p:cNvSpPr>
            <a:spLocks noGrp="1"/>
          </p:cNvSpPr>
          <p:nvPr>
            <p:ph idx="1"/>
          </p:nvPr>
        </p:nvSpPr>
        <p:spPr>
          <a:xfrm>
            <a:off x="6503158" y="1055880"/>
            <a:ext cx="4862447" cy="5299304"/>
          </a:xfrm>
        </p:spPr>
        <p:txBody>
          <a:bodyPr vert="horz" lIns="91440" tIns="45720" rIns="91440" bIns="45720" rtlCol="0" anchor="ctr">
            <a:noAutofit/>
          </a:bodyPr>
          <a:lstStyle/>
          <a:p>
            <a:pPr lvl="0" algn="just">
              <a:lnSpc>
                <a:spcPct val="150000"/>
              </a:lnSpc>
            </a:pPr>
            <a:r>
              <a:rPr lang="en-IN" sz="1300" dirty="0"/>
              <a:t>Primary clinical advantage: Proven decrease in subclinical anxiety, depressive symptoms and stress during the transition to university. </a:t>
            </a:r>
            <a:endParaRPr lang="en-US" sz="1300">
              <a:cs typeface="Arial"/>
            </a:endParaRPr>
          </a:p>
          <a:p>
            <a:pPr lvl="0" algn="just">
              <a:lnSpc>
                <a:spcPct val="150000"/>
              </a:lnSpc>
            </a:pPr>
            <a:r>
              <a:rPr lang="en-IN" sz="1300" dirty="0"/>
              <a:t>Proactive resilience development: Teaches users early coping mechanisms which help them to manage their stress before it becomes critical mental illness (Bondarchuk et al., 2024). </a:t>
            </a:r>
            <a:endParaRPr lang="en-IN" sz="1300" dirty="0">
              <a:cs typeface="Arial"/>
            </a:endParaRPr>
          </a:p>
          <a:p>
            <a:pPr lvl="0" algn="just">
              <a:lnSpc>
                <a:spcPct val="150000"/>
              </a:lnSpc>
            </a:pPr>
            <a:r>
              <a:rPr lang="en-IN" sz="1300" dirty="0"/>
              <a:t>Symptom mitigation: Application tools decrease daily heart rates and cortisol levels by offering immediate accessibility to the calming breathing exercises. </a:t>
            </a:r>
            <a:endParaRPr lang="en-IN" sz="1300" dirty="0">
              <a:cs typeface="Arial"/>
            </a:endParaRPr>
          </a:p>
          <a:p>
            <a:pPr lvl="0" algn="just">
              <a:lnSpc>
                <a:spcPct val="150000"/>
              </a:lnSpc>
            </a:pPr>
            <a:r>
              <a:rPr lang="en-IN" sz="1300" dirty="0"/>
              <a:t>Learning factor: Stronger mental wellbeing: Co-reads directly with improved memory retention, cognitive focus and academic achievement (Wahyuni et al., 2025). </a:t>
            </a:r>
            <a:endParaRPr lang="en-US" sz="1300">
              <a:cs typeface="Arial"/>
            </a:endParaRPr>
          </a:p>
          <a:p>
            <a:pPr lvl="0" algn="just">
              <a:lnSpc>
                <a:spcPct val="150000"/>
              </a:lnSpc>
            </a:pPr>
            <a:r>
              <a:rPr lang="en-IN" sz="1300" dirty="0"/>
              <a:t>Decreasing system dropout rates: Intervening Ali preserves student retention rates during the critical first 2 terms. </a:t>
            </a:r>
            <a:endParaRPr lang="en-US" sz="1300">
              <a:cs typeface="Arial"/>
            </a:endParaRPr>
          </a:p>
          <a:p>
            <a:pPr lvl="0" algn="just">
              <a:lnSpc>
                <a:spcPct val="150000"/>
              </a:lnSpc>
            </a:pPr>
            <a:r>
              <a:rPr lang="en-IN" sz="1300" dirty="0"/>
              <a:t>Social capital growth: In-app peer safety networks assist in decreasing feelings of isolation, which empowers the students to interact fully with campus life. </a:t>
            </a:r>
            <a:endParaRPr lang="en-US" sz="1300">
              <a:cs typeface="Arial"/>
            </a:endParaRPr>
          </a:p>
          <a:p>
            <a:pPr lvl="0" algn="just">
              <a:lnSpc>
                <a:spcPct val="150000"/>
              </a:lnSpc>
            </a:pPr>
            <a:endParaRPr lang="en-IN" sz="1300" dirty="0">
              <a:cs typeface="Arial"/>
            </a:endParaRPr>
          </a:p>
          <a:p>
            <a:pPr algn="just">
              <a:lnSpc>
                <a:spcPct val="150000"/>
              </a:lnSpc>
            </a:pPr>
            <a:endParaRPr lang="en-IN" sz="1800" dirty="0">
              <a:cs typeface="Arial"/>
            </a:endParaRPr>
          </a:p>
        </p:txBody>
      </p:sp>
    </p:spTree>
    <p:extLst>
      <p:ext uri="{BB962C8B-B14F-4D97-AF65-F5344CB8AC3E}">
        <p14:creationId xmlns:p14="http://schemas.microsoft.com/office/powerpoint/2010/main" val="23130234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EF00A76A-B8BB-EE60-984E-D58719F7C003}"/>
              </a:ext>
            </a:extLst>
          </p:cNvPr>
          <p:cNvSpPr>
            <a:spLocks noGrp="1"/>
          </p:cNvSpPr>
          <p:nvPr>
            <p:ph type="title"/>
          </p:nvPr>
        </p:nvSpPr>
        <p:spPr>
          <a:xfrm>
            <a:off x="686834" y="1153572"/>
            <a:ext cx="3200400" cy="4461163"/>
          </a:xfrm>
        </p:spPr>
        <p:txBody>
          <a:bodyPr>
            <a:normAutofit/>
          </a:bodyPr>
          <a:lstStyle/>
          <a:p>
            <a:r>
              <a:rPr lang="en-IN" sz="4100" b="1" dirty="0">
                <a:solidFill>
                  <a:srgbClr val="FFFFFF"/>
                </a:solidFill>
              </a:rPr>
              <a:t>Policy implications- higher education charters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a:ea typeface="+mn-ea"/>
              <a:cs typeface="+mn-cs"/>
            </a:endParaRPr>
          </a:p>
        </p:txBody>
      </p:sp>
      <p:sp>
        <p:nvSpPr>
          <p:cNvPr id="3" name="Content Placeholder 2">
            <a:extLst>
              <a:ext uri="{FF2B5EF4-FFF2-40B4-BE49-F238E27FC236}">
                <a16:creationId xmlns:a16="http://schemas.microsoft.com/office/drawing/2014/main" id="{20AE833B-DC81-927E-183C-BDA98D89758D}"/>
              </a:ext>
            </a:extLst>
          </p:cNvPr>
          <p:cNvSpPr>
            <a:spLocks noGrp="1"/>
          </p:cNvSpPr>
          <p:nvPr>
            <p:ph idx="1"/>
          </p:nvPr>
        </p:nvSpPr>
        <p:spPr>
          <a:xfrm>
            <a:off x="4447308" y="591344"/>
            <a:ext cx="6906491" cy="5585619"/>
          </a:xfrm>
        </p:spPr>
        <p:txBody>
          <a:bodyPr anchor="ctr">
            <a:normAutofit/>
          </a:bodyPr>
          <a:lstStyle/>
          <a:p>
            <a:pPr lvl="0" algn="just">
              <a:lnSpc>
                <a:spcPct val="150000"/>
              </a:lnSpc>
            </a:pPr>
            <a:r>
              <a:rPr lang="en-IN" sz="1800" dirty="0"/>
              <a:t>Educational policy connection: Copes directly with the Universities UK (UUK) Mental Health in Higher Education Strategy. </a:t>
            </a:r>
          </a:p>
          <a:p>
            <a:pPr lvl="0" algn="just">
              <a:lnSpc>
                <a:spcPct val="150000"/>
              </a:lnSpc>
            </a:pPr>
            <a:r>
              <a:rPr lang="en-IN" sz="1800" dirty="0"/>
              <a:t>Charter mandate: Assists institutions in meeting their stated criteria for the Student Minds University Mental Health Charter Award (Farrier et al., 2024). </a:t>
            </a:r>
          </a:p>
          <a:p>
            <a:pPr lvl="0" algn="just">
              <a:lnSpc>
                <a:spcPct val="150000"/>
              </a:lnSpc>
            </a:pPr>
            <a:r>
              <a:rPr lang="en-IN" sz="1800" dirty="0"/>
              <a:t>Strategic shift: Shifts institutional policy away from the costly and reactive counselling models towards all-inclusive, preventive digital health environments. </a:t>
            </a:r>
          </a:p>
          <a:p>
            <a:pPr algn="just">
              <a:lnSpc>
                <a:spcPct val="150000"/>
              </a:lnSpc>
            </a:pPr>
            <a:endParaRPr lang="en-IN" sz="1800" dirty="0"/>
          </a:p>
        </p:txBody>
      </p:sp>
    </p:spTree>
    <p:extLst>
      <p:ext uri="{BB962C8B-B14F-4D97-AF65-F5344CB8AC3E}">
        <p14:creationId xmlns:p14="http://schemas.microsoft.com/office/powerpoint/2010/main" val="24418479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3C513C35-D6FB-6491-6385-B19E1AEE06CB}"/>
              </a:ext>
            </a:extLst>
          </p:cNvPr>
          <p:cNvSpPr>
            <a:spLocks noGrp="1"/>
          </p:cNvSpPr>
          <p:nvPr>
            <p:ph type="title"/>
          </p:nvPr>
        </p:nvSpPr>
        <p:spPr>
          <a:xfrm>
            <a:off x="838200" y="365125"/>
            <a:ext cx="10551885" cy="1008901"/>
          </a:xfrm>
        </p:spPr>
        <p:txBody>
          <a:bodyPr>
            <a:normAutofit/>
          </a:bodyPr>
          <a:lstStyle/>
          <a:p>
            <a:r>
              <a:rPr lang="en-IN" sz="4000" b="1" dirty="0"/>
              <a:t>Implications for policy </a:t>
            </a:r>
          </a:p>
        </p:txBody>
      </p:sp>
      <p:pic>
        <p:nvPicPr>
          <p:cNvPr id="6" name="Picture 5">
            <a:extLst>
              <a:ext uri="{FF2B5EF4-FFF2-40B4-BE49-F238E27FC236}">
                <a16:creationId xmlns:a16="http://schemas.microsoft.com/office/drawing/2014/main" id="{B03400A7-7B48-59DB-34A3-F12E06018CA1}"/>
              </a:ext>
            </a:extLst>
          </p:cNvPr>
          <p:cNvPicPr>
            <a:picLocks noChangeAspect="1"/>
          </p:cNvPicPr>
          <p:nvPr/>
        </p:nvPicPr>
        <p:blipFill>
          <a:blip r:embed="rId3"/>
          <a:srcRect l="19095" r="27834" b="-1"/>
          <a:stretch>
            <a:fillRect/>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648C569B-B655-E715-66BC-7CEFA8FF2BA4}"/>
              </a:ext>
            </a:extLst>
          </p:cNvPr>
          <p:cNvGraphicFramePr>
            <a:graphicFrameLocks noGrp="1"/>
          </p:cNvGraphicFramePr>
          <p:nvPr>
            <p:ph idx="1"/>
            <p:extLst>
              <p:ext uri="{D42A27DB-BD31-4B8C-83A1-F6EECF244321}">
                <p14:modId xmlns:p14="http://schemas.microsoft.com/office/powerpoint/2010/main" val="2520882418"/>
              </p:ext>
            </p:extLst>
          </p:nvPr>
        </p:nvGraphicFramePr>
        <p:xfrm>
          <a:off x="838200" y="1404711"/>
          <a:ext cx="6714744" cy="51928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08610881"/>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9824BD88-89A4-C68C-8669-D480302FDB7F}"/>
              </a:ext>
            </a:extLst>
          </p:cNvPr>
          <p:cNvSpPr>
            <a:spLocks noGrp="1"/>
          </p:cNvSpPr>
          <p:nvPr>
            <p:ph type="title"/>
          </p:nvPr>
        </p:nvSpPr>
        <p:spPr>
          <a:xfrm>
            <a:off x="838200" y="365126"/>
            <a:ext cx="10515600" cy="1306440"/>
          </a:xfrm>
        </p:spPr>
        <p:txBody>
          <a:bodyPr>
            <a:normAutofit fontScale="90000"/>
          </a:bodyPr>
          <a:lstStyle/>
          <a:p>
            <a:r>
              <a:rPr lang="en-US" sz="3700" b="1" dirty="0"/>
              <a:t>Implications for research: big data trends &amp; digital health trial methodologies  </a:t>
            </a:r>
            <a:br>
              <a:rPr lang="en-IN" sz="3700" b="1" dirty="0"/>
            </a:br>
            <a:endParaRPr lang="en-IN" sz="3700" dirty="0"/>
          </a:p>
        </p:txBody>
      </p:sp>
      <p:sp>
        <p:nvSpPr>
          <p:cNvPr id="4" name="Content Placeholder 3">
            <a:extLst>
              <a:ext uri="{FF2B5EF4-FFF2-40B4-BE49-F238E27FC236}">
                <a16:creationId xmlns:a16="http://schemas.microsoft.com/office/drawing/2014/main" id="{A18F6060-C6F9-6842-3140-B0FAC5C60FEA}"/>
              </a:ext>
            </a:extLst>
          </p:cNvPr>
          <p:cNvSpPr>
            <a:spLocks noGrp="1"/>
          </p:cNvSpPr>
          <p:nvPr>
            <p:ph idx="1"/>
          </p:nvPr>
        </p:nvSpPr>
        <p:spPr/>
        <p:txBody>
          <a:bodyPr>
            <a:normAutofit fontScale="77500" lnSpcReduction="20000"/>
          </a:bodyPr>
          <a:lstStyle/>
          <a:p>
            <a:pPr lvl="0">
              <a:lnSpc>
                <a:spcPct val="100000"/>
              </a:lnSpc>
            </a:pPr>
            <a:r>
              <a:rPr lang="en-IN" dirty="0"/>
              <a:t>Research shift: Moving past traditional, retrospective paper service to use real-time digital tracking.   </a:t>
            </a:r>
            <a:endParaRPr lang="en-US" dirty="0"/>
          </a:p>
          <a:p>
            <a:pPr lvl="0">
              <a:lnSpc>
                <a:spcPct val="100000"/>
              </a:lnSpc>
            </a:pPr>
            <a:r>
              <a:rPr lang="en-IN" dirty="0"/>
              <a:t>Predictive modelling: Allows public health researchers to develop algorithms that spot population-level anxiety prior to exams or holiday breaks (Ali et al., 2024). </a:t>
            </a:r>
            <a:endParaRPr lang="en-US" dirty="0"/>
          </a:p>
          <a:p>
            <a:pPr lvl="0">
              <a:lnSpc>
                <a:spcPct val="100000"/>
              </a:lnSpc>
            </a:pPr>
            <a:r>
              <a:rPr lang="en-IN" dirty="0"/>
              <a:t>Value of big data: Gathering millions of anonymised, daily data points on student mood patterns, stress cycles and sleep. </a:t>
            </a:r>
            <a:endParaRPr lang="en-US" dirty="0"/>
          </a:p>
          <a:p>
            <a:pPr lvl="0">
              <a:lnSpc>
                <a:spcPct val="100000"/>
              </a:lnSpc>
            </a:pPr>
            <a:r>
              <a:rPr lang="en-IN" dirty="0"/>
              <a:t>Methodological innovation: Use of contemporary, in-app micro trials and adaptive trial designs instead of rigid randomised controlled trials. </a:t>
            </a:r>
            <a:endParaRPr lang="en-US" dirty="0"/>
          </a:p>
          <a:p>
            <a:pPr lvl="0">
              <a:lnSpc>
                <a:spcPct val="100000"/>
              </a:lnSpc>
            </a:pPr>
            <a:r>
              <a:rPr lang="en-IN" dirty="0"/>
              <a:t>Real-time data capture user feedback quickly allows the designers to optimise the user experience and application content on a weekly basis. </a:t>
            </a:r>
          </a:p>
          <a:p>
            <a:pPr lvl="0">
              <a:lnSpc>
                <a:spcPct val="100000"/>
              </a:lnSpc>
            </a:pPr>
            <a:r>
              <a:rPr lang="en-IN" dirty="0"/>
              <a:t>Longitudinal monitoring: Tracking student cohorts across the full 3-year degree to evaluate long term </a:t>
            </a:r>
            <a:r>
              <a:rPr lang="en-IN" dirty="0" err="1"/>
              <a:t>behavioral</a:t>
            </a:r>
            <a:r>
              <a:rPr lang="en-IN" dirty="0"/>
              <a:t> habits.</a:t>
            </a:r>
          </a:p>
          <a:p>
            <a:pPr lvl="0">
              <a:lnSpc>
                <a:spcPct val="100000"/>
              </a:lnSpc>
            </a:pPr>
            <a:endParaRPr lang="en-IN" dirty="0"/>
          </a:p>
          <a:p>
            <a:endParaRPr lang="en-IN" dirty="0"/>
          </a:p>
        </p:txBody>
      </p:sp>
    </p:spTree>
    <p:extLst>
      <p:ext uri="{BB962C8B-B14F-4D97-AF65-F5344CB8AC3E}">
        <p14:creationId xmlns:p14="http://schemas.microsoft.com/office/powerpoint/2010/main" val="18298208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9B069-B6F7-7C1B-FA82-A0CA1B78DC22}"/>
              </a:ext>
            </a:extLst>
          </p:cNvPr>
          <p:cNvSpPr>
            <a:spLocks noGrp="1"/>
          </p:cNvSpPr>
          <p:nvPr>
            <p:ph type="title"/>
          </p:nvPr>
        </p:nvSpPr>
        <p:spPr>
          <a:xfrm>
            <a:off x="1371599" y="294538"/>
            <a:ext cx="9895951" cy="1033669"/>
          </a:xfrm>
        </p:spPr>
        <p:txBody>
          <a:bodyPr>
            <a:normAutofit/>
          </a:bodyPr>
          <a:lstStyle/>
          <a:p>
            <a:r>
              <a:rPr lang="en-US" sz="2200" b="1" dirty="0">
                <a:solidFill>
                  <a:srgbClr val="FFFFFF"/>
                </a:solidFill>
              </a:rPr>
              <a:t>Implications for education- curricula integration &amp; student psychoeducation </a:t>
            </a:r>
            <a:br>
              <a:rPr lang="en-IN" sz="2200" b="1" dirty="0">
                <a:solidFill>
                  <a:srgbClr val="FFFFFF"/>
                </a:solidFill>
              </a:rPr>
            </a:br>
            <a:endParaRPr lang="en-IN" sz="2200" dirty="0">
              <a:solidFill>
                <a:srgbClr val="FFFFFF"/>
              </a:solidFill>
            </a:endParaRPr>
          </a:p>
        </p:txBody>
      </p:sp>
      <p:sp>
        <p:nvSpPr>
          <p:cNvPr id="3" name="Content Placeholder 2">
            <a:extLst>
              <a:ext uri="{FF2B5EF4-FFF2-40B4-BE49-F238E27FC236}">
                <a16:creationId xmlns:a16="http://schemas.microsoft.com/office/drawing/2014/main" id="{2EFD5287-2B01-0F3C-2766-96D9C3483558}"/>
              </a:ext>
            </a:extLst>
          </p:cNvPr>
          <p:cNvSpPr>
            <a:spLocks noGrp="1"/>
          </p:cNvSpPr>
          <p:nvPr>
            <p:ph idx="1"/>
          </p:nvPr>
        </p:nvSpPr>
        <p:spPr>
          <a:xfrm>
            <a:off x="1371599" y="2579454"/>
            <a:ext cx="9724031" cy="3422101"/>
          </a:xfrm>
        </p:spPr>
        <p:txBody>
          <a:bodyPr anchor="ctr">
            <a:normAutofit lnSpcReduction="10000"/>
          </a:bodyPr>
          <a:lstStyle/>
          <a:p>
            <a:pPr lvl="0" algn="just"/>
            <a:r>
              <a:rPr lang="en-IN" sz="1700" dirty="0"/>
              <a:t>Workforce factor: Contemporary social care, nursing and clinical psychology training programs need to adapt to digital technologies. </a:t>
            </a:r>
          </a:p>
          <a:p>
            <a:pPr lvl="0" algn="just"/>
            <a:r>
              <a:rPr lang="en-IN" sz="1700" dirty="0"/>
              <a:t>Professional development: Training future public health workers to design, evaluate and prescribe mobile health applications.</a:t>
            </a:r>
          </a:p>
          <a:p>
            <a:pPr lvl="0" algn="just"/>
            <a:r>
              <a:rPr lang="en-IN" sz="1700" dirty="0"/>
              <a:t>Educational evaluation: Using insights from the Project Unithrive to develop specialised modules on the management of digital boundaries and automated triaging. </a:t>
            </a:r>
          </a:p>
          <a:p>
            <a:pPr lvl="0" algn="just"/>
            <a:r>
              <a:rPr lang="en-IN" sz="1700" dirty="0"/>
              <a:t>Institutional life skill integration: Embedding digital literacy and health monitoring directly into the standard first-year welcome weeks. </a:t>
            </a:r>
          </a:p>
          <a:p>
            <a:pPr lvl="0" algn="just"/>
            <a:r>
              <a:rPr lang="en-IN" sz="1700" dirty="0"/>
              <a:t>Self-care shift: Shifting students from passive care consumers and detective managers of their own mental wellbeing (McCoy, 2022). </a:t>
            </a:r>
          </a:p>
          <a:p>
            <a:pPr lvl="0" algn="just"/>
            <a:r>
              <a:rPr lang="en-IN" sz="1700" dirty="0"/>
              <a:t>Long-term health advantages: Teaching 18-to 24-year-olds about sustainable self-care habits that can protect their mental health long after education.</a:t>
            </a:r>
          </a:p>
          <a:p>
            <a:pPr algn="just"/>
            <a:endParaRPr lang="en-IN" sz="1700" dirty="0"/>
          </a:p>
          <a:p>
            <a:pPr lvl="0" algn="just"/>
            <a:endParaRPr lang="en-IN" sz="1700" dirty="0"/>
          </a:p>
          <a:p>
            <a:pPr algn="just"/>
            <a:endParaRPr lang="en-IN" sz="1700" dirty="0"/>
          </a:p>
        </p:txBody>
      </p:sp>
    </p:spTree>
    <p:extLst>
      <p:ext uri="{BB962C8B-B14F-4D97-AF65-F5344CB8AC3E}">
        <p14:creationId xmlns:p14="http://schemas.microsoft.com/office/powerpoint/2010/main" val="38460070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pic>
        <p:nvPicPr>
          <p:cNvPr id="18" name="Picture 17" descr="Blue blocks and networks technology background">
            <a:extLst>
              <a:ext uri="{FF2B5EF4-FFF2-40B4-BE49-F238E27FC236}">
                <a16:creationId xmlns:a16="http://schemas.microsoft.com/office/drawing/2014/main" id="{308643A8-8D4C-5F3A-4991-026928A0F6D0}"/>
              </a:ext>
            </a:extLst>
          </p:cNvPr>
          <p:cNvPicPr>
            <a:picLocks noChangeAspect="1"/>
          </p:cNvPicPr>
          <p:nvPr/>
        </p:nvPicPr>
        <p:blipFill>
          <a:blip r:embed="rId3"/>
          <a:srcRect l="12357" r="43268" b="-446"/>
          <a:stretch>
            <a:fillRect/>
          </a:stretch>
        </p:blipFill>
        <p:spPr>
          <a:xfrm>
            <a:off x="-1" y="-2"/>
            <a:ext cx="5410198" cy="6858002"/>
          </a:xfrm>
          <a:prstGeom prst="rect">
            <a:avLst/>
          </a:prstGeom>
        </p:spPr>
      </p:pic>
      <p:sp useBgFill="1">
        <p:nvSpPr>
          <p:cNvPr id="19" name="Rectangle 18">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529BF335-DE8E-30DA-7B41-9A7DC9522C52}"/>
              </a:ext>
            </a:extLst>
          </p:cNvPr>
          <p:cNvSpPr>
            <a:spLocks noGrp="1"/>
          </p:cNvSpPr>
          <p:nvPr>
            <p:ph type="title"/>
          </p:nvPr>
        </p:nvSpPr>
        <p:spPr>
          <a:xfrm>
            <a:off x="6115317" y="405685"/>
            <a:ext cx="5464968" cy="1559301"/>
          </a:xfrm>
        </p:spPr>
        <p:txBody>
          <a:bodyPr>
            <a:normAutofit/>
          </a:bodyPr>
          <a:lstStyle/>
          <a:p>
            <a:r>
              <a:rPr lang="en-IN" sz="3400" b="1" dirty="0"/>
              <a:t>Scalability framework- beyond first-year cohorts </a:t>
            </a:r>
          </a:p>
        </p:txBody>
      </p:sp>
      <p:sp>
        <p:nvSpPr>
          <p:cNvPr id="20" name="Content Placeholder 2">
            <a:extLst>
              <a:ext uri="{FF2B5EF4-FFF2-40B4-BE49-F238E27FC236}">
                <a16:creationId xmlns:a16="http://schemas.microsoft.com/office/drawing/2014/main" id="{A787DAC3-278B-8B8D-C6D1-236D209EE78C}"/>
              </a:ext>
            </a:extLst>
          </p:cNvPr>
          <p:cNvSpPr>
            <a:spLocks noGrp="1"/>
          </p:cNvSpPr>
          <p:nvPr>
            <p:ph idx="1"/>
          </p:nvPr>
        </p:nvSpPr>
        <p:spPr>
          <a:xfrm>
            <a:off x="5613722" y="2743200"/>
            <a:ext cx="5748935" cy="3496878"/>
          </a:xfrm>
        </p:spPr>
        <p:txBody>
          <a:bodyPr anchor="ctr">
            <a:noAutofit/>
          </a:bodyPr>
          <a:lstStyle/>
          <a:p>
            <a:pPr lvl="0" algn="just">
              <a:lnSpc>
                <a:spcPct val="150000"/>
              </a:lnSpc>
            </a:pPr>
            <a:r>
              <a:rPr lang="en-IN" sz="1800" dirty="0"/>
              <a:t>Expansion horizon: Adapting localised student app to critical border vulnerable populations. </a:t>
            </a:r>
          </a:p>
          <a:p>
            <a:pPr lvl="0" algn="just">
              <a:lnSpc>
                <a:spcPct val="150000"/>
              </a:lnSpc>
            </a:pPr>
            <a:r>
              <a:rPr lang="en-IN" sz="1800" dirty="0"/>
              <a:t>Secondary target demographics: Changes in the fundamental features to support the final-year students facing graduation anxiety and postgraduate cohorts managing isolation (Almasri and El Kurd, 2022). </a:t>
            </a:r>
          </a:p>
          <a:p>
            <a:pPr lvl="0" algn="just">
              <a:lnSpc>
                <a:spcPct val="150000"/>
              </a:lnSpc>
            </a:pPr>
            <a:r>
              <a:rPr lang="en-IN" sz="1800" dirty="0"/>
              <a:t>Multi-sector adaptability: Licensing underlying software architecture for use in stressful corporate workplaces or healthcare environments. </a:t>
            </a:r>
          </a:p>
          <a:p>
            <a:pPr algn="just">
              <a:lnSpc>
                <a:spcPct val="150000"/>
              </a:lnSpc>
            </a:pPr>
            <a:endParaRPr lang="en-IN" sz="1800" dirty="0"/>
          </a:p>
        </p:txBody>
      </p:sp>
    </p:spTree>
    <p:extLst>
      <p:ext uri="{BB962C8B-B14F-4D97-AF65-F5344CB8AC3E}">
        <p14:creationId xmlns:p14="http://schemas.microsoft.com/office/powerpoint/2010/main" val="2712819741"/>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7A947C87-258A-4C24-CF5E-38902AE9CA00}"/>
              </a:ext>
            </a:extLst>
          </p:cNvPr>
          <p:cNvSpPr>
            <a:spLocks noGrp="1"/>
          </p:cNvSpPr>
          <p:nvPr>
            <p:ph type="title"/>
          </p:nvPr>
        </p:nvSpPr>
        <p:spPr>
          <a:xfrm>
            <a:off x="466722" y="586855"/>
            <a:ext cx="3201366" cy="3387497"/>
          </a:xfrm>
        </p:spPr>
        <p:txBody>
          <a:bodyPr anchor="b">
            <a:normAutofit/>
          </a:bodyPr>
          <a:lstStyle/>
          <a:p>
            <a:pPr algn="r"/>
            <a:r>
              <a:rPr lang="en-IN" sz="3100" b="1" dirty="0">
                <a:solidFill>
                  <a:srgbClr val="FFFFFF"/>
                </a:solidFill>
              </a:rPr>
              <a:t>Comprehensive value proposition and return on investment </a:t>
            </a:r>
          </a:p>
        </p:txBody>
      </p:sp>
      <p:sp>
        <p:nvSpPr>
          <p:cNvPr id="3" name="Content Placeholder 2">
            <a:extLst>
              <a:ext uri="{FF2B5EF4-FFF2-40B4-BE49-F238E27FC236}">
                <a16:creationId xmlns:a16="http://schemas.microsoft.com/office/drawing/2014/main" id="{30355E20-3AEE-C53C-DBB9-9F969036F018}"/>
              </a:ext>
            </a:extLst>
          </p:cNvPr>
          <p:cNvSpPr>
            <a:spLocks noGrp="1"/>
          </p:cNvSpPr>
          <p:nvPr>
            <p:ph idx="1"/>
          </p:nvPr>
        </p:nvSpPr>
        <p:spPr>
          <a:xfrm>
            <a:off x="4810259" y="649480"/>
            <a:ext cx="6555347" cy="5546047"/>
          </a:xfrm>
        </p:spPr>
        <p:txBody>
          <a:bodyPr anchor="ctr">
            <a:normAutofit/>
          </a:bodyPr>
          <a:lstStyle/>
          <a:p>
            <a:pPr lvl="0" algn="just">
              <a:lnSpc>
                <a:spcPct val="150000"/>
              </a:lnSpc>
            </a:pPr>
            <a:r>
              <a:rPr lang="en-IN" sz="1800" dirty="0"/>
              <a:t>Balanced Metrics: Weighing no digital execution costs against the high clinical and structural returns. </a:t>
            </a:r>
          </a:p>
          <a:p>
            <a:pPr lvl="0" algn="just">
              <a:lnSpc>
                <a:spcPct val="150000"/>
              </a:lnSpc>
            </a:pPr>
            <a:r>
              <a:rPr lang="en-IN" sz="1800" dirty="0"/>
              <a:t>Societal returns: Protection of young adult mental health leads to a healthier and more productive workforce for the future. </a:t>
            </a:r>
          </a:p>
          <a:p>
            <a:pPr lvl="0" algn="just">
              <a:lnSpc>
                <a:spcPct val="150000"/>
              </a:lnSpc>
            </a:pPr>
            <a:r>
              <a:rPr lang="en-IN" sz="1800" dirty="0"/>
              <a:t>Financial advantages: Decreasing student dropouts sales university's millions in tuition revenue, offsetting software development costs. </a:t>
            </a:r>
          </a:p>
          <a:p>
            <a:pPr algn="just">
              <a:lnSpc>
                <a:spcPct val="150000"/>
              </a:lnSpc>
            </a:pPr>
            <a:endParaRPr lang="en-IN" sz="1800" dirty="0"/>
          </a:p>
        </p:txBody>
      </p:sp>
    </p:spTree>
    <p:extLst>
      <p:ext uri="{BB962C8B-B14F-4D97-AF65-F5344CB8AC3E}">
        <p14:creationId xmlns:p14="http://schemas.microsoft.com/office/powerpoint/2010/main" val="36179455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pic>
        <p:nvPicPr>
          <p:cNvPr id="5" name="Picture 4">
            <a:extLst>
              <a:ext uri="{FF2B5EF4-FFF2-40B4-BE49-F238E27FC236}">
                <a16:creationId xmlns:a16="http://schemas.microsoft.com/office/drawing/2014/main" id="{6B08289B-F2AD-5696-2554-DE5841039E8F}"/>
              </a:ext>
            </a:extLst>
          </p:cNvPr>
          <p:cNvPicPr>
            <a:picLocks noChangeAspect="1"/>
          </p:cNvPicPr>
          <p:nvPr/>
        </p:nvPicPr>
        <p:blipFill>
          <a:blip r:embed="rId3"/>
          <a:srcRect l="41811" r="13814"/>
          <a:stretch>
            <a:fillRect/>
          </a:stretch>
        </p:blipFill>
        <p:spPr>
          <a:xfrm>
            <a:off x="-1" y="-2"/>
            <a:ext cx="4282634"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0F19A5B1-C02B-E9B5-25E0-F5F5D7F42DBD}"/>
              </a:ext>
            </a:extLst>
          </p:cNvPr>
          <p:cNvSpPr>
            <a:spLocks noGrp="1"/>
          </p:cNvSpPr>
          <p:nvPr>
            <p:ph type="title"/>
          </p:nvPr>
        </p:nvSpPr>
        <p:spPr>
          <a:xfrm>
            <a:off x="4803493" y="484611"/>
            <a:ext cx="5464968" cy="1145644"/>
          </a:xfrm>
        </p:spPr>
        <p:txBody>
          <a:bodyPr>
            <a:normAutofit/>
          </a:bodyPr>
          <a:lstStyle/>
          <a:p>
            <a:r>
              <a:rPr lang="en-US" sz="2800" b="1" dirty="0"/>
              <a:t>Summary and Conclusion </a:t>
            </a:r>
            <a:endParaRPr lang="en-IN" sz="2800" dirty="0"/>
          </a:p>
        </p:txBody>
      </p:sp>
      <p:sp>
        <p:nvSpPr>
          <p:cNvPr id="3" name="Content Placeholder 2">
            <a:extLst>
              <a:ext uri="{FF2B5EF4-FFF2-40B4-BE49-F238E27FC236}">
                <a16:creationId xmlns:a16="http://schemas.microsoft.com/office/drawing/2014/main" id="{1CB1EC3F-B3AA-1FB1-FD29-90AC148DD795}"/>
              </a:ext>
            </a:extLst>
          </p:cNvPr>
          <p:cNvSpPr>
            <a:spLocks noGrp="1"/>
          </p:cNvSpPr>
          <p:nvPr>
            <p:ph idx="1"/>
          </p:nvPr>
        </p:nvSpPr>
        <p:spPr>
          <a:xfrm>
            <a:off x="4502552" y="1797976"/>
            <a:ext cx="7126323" cy="4643506"/>
          </a:xfrm>
        </p:spPr>
        <p:txBody>
          <a:bodyPr anchor="ctr">
            <a:noAutofit/>
          </a:bodyPr>
          <a:lstStyle/>
          <a:p>
            <a:pPr algn="just">
              <a:lnSpc>
                <a:spcPct val="150000"/>
              </a:lnSpc>
            </a:pPr>
            <a:r>
              <a:rPr lang="en-IN" sz="1800" b="1" i="1" dirty="0"/>
              <a:t>The integrated public health vision: </a:t>
            </a:r>
            <a:endParaRPr lang="en-IN" sz="1800" dirty="0"/>
          </a:p>
          <a:p>
            <a:pPr lvl="0" algn="just">
              <a:lnSpc>
                <a:spcPct val="150000"/>
              </a:lnSpc>
            </a:pPr>
            <a:r>
              <a:rPr lang="en-IN" sz="1800" dirty="0"/>
              <a:t>Justification: Addressing urgent student mental health crisis. </a:t>
            </a:r>
          </a:p>
          <a:p>
            <a:pPr lvl="0" algn="just">
              <a:lnSpc>
                <a:spcPct val="150000"/>
              </a:lnSpc>
            </a:pPr>
            <a:r>
              <a:rPr lang="en-IN" sz="1800" dirty="0"/>
              <a:t>Application: Using structured COM-B behavioural framework. </a:t>
            </a:r>
          </a:p>
          <a:p>
            <a:pPr lvl="0" algn="just">
              <a:lnSpc>
                <a:spcPct val="150000"/>
              </a:lnSpc>
            </a:pPr>
            <a:r>
              <a:rPr lang="en-IN" sz="1800" dirty="0"/>
              <a:t>Barriers: Managed using strict data governance and safety triaging. </a:t>
            </a:r>
          </a:p>
          <a:p>
            <a:pPr lvl="0" algn="just">
              <a:lnSpc>
                <a:spcPct val="150000"/>
              </a:lnSpc>
            </a:pPr>
            <a:r>
              <a:rPr lang="en-IN" sz="1800" dirty="0"/>
              <a:t>Advantages: Driving long-term policy alignment, research innovation and academic success. </a:t>
            </a:r>
          </a:p>
          <a:p>
            <a:pPr lvl="0" algn="just">
              <a:lnSpc>
                <a:spcPct val="150000"/>
              </a:lnSpc>
            </a:pPr>
            <a:r>
              <a:rPr lang="en-IN" sz="1800" dirty="0"/>
              <a:t>Final call to action: Digital innovation is an important structural need for the contemporary, healthy university environment. </a:t>
            </a:r>
          </a:p>
          <a:p>
            <a:pPr algn="just">
              <a:lnSpc>
                <a:spcPct val="150000"/>
              </a:lnSpc>
            </a:pPr>
            <a:endParaRPr lang="en-IN" sz="1800" dirty="0"/>
          </a:p>
        </p:txBody>
      </p:sp>
    </p:spTree>
    <p:extLst>
      <p:ext uri="{BB962C8B-B14F-4D97-AF65-F5344CB8AC3E}">
        <p14:creationId xmlns:p14="http://schemas.microsoft.com/office/powerpoint/2010/main" val="9524543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19812D7-B0D3-882B-C4AA-1A0E7D6D59B3}"/>
              </a:ext>
            </a:extLst>
          </p:cNvPr>
          <p:cNvSpPr>
            <a:spLocks noGrp="1"/>
          </p:cNvSpPr>
          <p:nvPr>
            <p:ph type="title"/>
          </p:nvPr>
        </p:nvSpPr>
        <p:spPr>
          <a:xfrm>
            <a:off x="2558716" y="955309"/>
            <a:ext cx="7074568" cy="3211032"/>
          </a:xfrm>
        </p:spPr>
        <p:txBody>
          <a:bodyPr vert="horz" lIns="91440" tIns="45720" rIns="91440" bIns="45720" rtlCol="0" anchor="b">
            <a:normAutofit/>
          </a:bodyPr>
          <a:lstStyle/>
          <a:p>
            <a:pPr algn="ctr"/>
            <a:r>
              <a:rPr lang="en-US" sz="6600" kern="1200">
                <a:solidFill>
                  <a:srgbClr val="FFFFFF"/>
                </a:solidFill>
                <a:latin typeface="+mj-lt"/>
                <a:ea typeface="+mj-ea"/>
                <a:cs typeface="+mj-cs"/>
              </a:rPr>
              <a:t>Thank You</a:t>
            </a:r>
          </a:p>
        </p:txBody>
      </p:sp>
      <p:sp>
        <p:nvSpPr>
          <p:cNvPr id="11"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1977288"/>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E75D24-F410-C8AD-480E-85714D02D794}"/>
              </a:ext>
            </a:extLst>
          </p:cNvPr>
          <p:cNvSpPr>
            <a:spLocks noGrp="1"/>
          </p:cNvSpPr>
          <p:nvPr>
            <p:ph type="title"/>
          </p:nvPr>
        </p:nvSpPr>
        <p:spPr>
          <a:xfrm>
            <a:off x="686834" y="1153572"/>
            <a:ext cx="3200400" cy="4461163"/>
          </a:xfrm>
        </p:spPr>
        <p:txBody>
          <a:bodyPr>
            <a:normAutofit/>
          </a:bodyPr>
          <a:lstStyle/>
          <a:p>
            <a:r>
              <a:rPr lang="en-US">
                <a:solidFill>
                  <a:srgbClr val="FFFFFF"/>
                </a:solidFill>
              </a:rPr>
              <a:t>References </a:t>
            </a:r>
            <a:endParaRPr lang="en-IN">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010BE24-38C5-F1B9-808C-B164378D2004}"/>
              </a:ext>
            </a:extLst>
          </p:cNvPr>
          <p:cNvSpPr>
            <a:spLocks noGrp="1"/>
          </p:cNvSpPr>
          <p:nvPr>
            <p:ph idx="1"/>
          </p:nvPr>
        </p:nvSpPr>
        <p:spPr>
          <a:xfrm>
            <a:off x="4447308" y="613115"/>
            <a:ext cx="6906491" cy="5723505"/>
          </a:xfrm>
        </p:spPr>
        <p:txBody>
          <a:bodyPr anchor="ctr">
            <a:normAutofit fontScale="40000" lnSpcReduction="20000"/>
          </a:bodyPr>
          <a:lstStyle/>
          <a:p>
            <a:pPr algn="just"/>
            <a:r>
              <a:rPr lang="en-IN" dirty="0"/>
              <a:t>Ahmadian‐Moghadam, S., </a:t>
            </a:r>
            <a:r>
              <a:rPr lang="en-IN" err="1"/>
              <a:t>Saboory</a:t>
            </a:r>
            <a:r>
              <a:rPr lang="en-IN"/>
              <a:t>, E. and Roshan‐Milani, S. (2026) The impact of pregestational stress </a:t>
            </a:r>
            <a:r>
              <a:rPr lang="en-IN" dirty="0"/>
              <a:t>on neurodevelopment: Implications for autism spectrum disorder and attention‐deficit/hyperactivity disorder. </a:t>
            </a:r>
            <a:r>
              <a:rPr lang="en-IN" i="1" dirty="0"/>
              <a:t>The Journal of Physiology</a:t>
            </a:r>
            <a:r>
              <a:rPr lang="en-IN" dirty="0"/>
              <a:t>. Available at: </a:t>
            </a:r>
            <a:r>
              <a:rPr lang="en-IN" u="sng" dirty="0">
                <a:hlinkClick r:id="rId2"/>
              </a:rPr>
              <a:t>https://physoc.onlinelibrary.wiley.com/doi/pdf/10.1113/JP290693</a:t>
            </a:r>
            <a:endParaRPr lang="en-IN" dirty="0"/>
          </a:p>
          <a:p>
            <a:pPr lvl="0" algn="just"/>
            <a:r>
              <a:rPr lang="en-IN"/>
              <a:t>Ali, H., Amin, M.H., Rehman, A.U., Javaid, S., Ali, T.M. and Mir, A. (2024) July. Predictive Modeling</a:t>
            </a:r>
            <a:r>
              <a:rPr lang="en-IN" dirty="0"/>
              <a:t> of students' stress levels using machine learning algorithm. In </a:t>
            </a:r>
            <a:r>
              <a:rPr lang="en-IN" i="1" dirty="0"/>
              <a:t>2024 International Conference on Emerging Trends in Networks and Computer Communications (ETNCC)</a:t>
            </a:r>
            <a:r>
              <a:rPr lang="en-IN" dirty="0"/>
              <a:t> (pp. 417-423). IEEE. Available at: </a:t>
            </a:r>
            <a:r>
              <a:rPr lang="en-IN" u="sng" dirty="0">
                <a:hlinkClick r:id="rId3"/>
              </a:rPr>
              <a:t>https://www.researchgate.net/profile/Azka-Mir-2/publication/387360385_Predictive_Modeling_of_Students'_Stress_Levels_Using_Machine_Learning_Algorithm/links/677ccba100aa3770e0deefb7/Predictive-Modeling-of-Students-Stress-Levels-Using-Machine-Learning-Algorithm.pdf</a:t>
            </a:r>
            <a:endParaRPr lang="en-IN" dirty="0"/>
          </a:p>
          <a:p>
            <a:pPr lvl="0" algn="just"/>
            <a:r>
              <a:rPr lang="en-IN" dirty="0"/>
              <a:t>Almasri, N. and El Kurd, D. (2022) Mental Health and Well-Being in Grad School: Dealing with Isolation, Depression, Anxiety, and Turmoil. </a:t>
            </a:r>
            <a:r>
              <a:rPr lang="en-IN" i="1" dirty="0"/>
              <a:t>Graduate School</a:t>
            </a:r>
            <a:r>
              <a:rPr lang="en-IN" dirty="0"/>
              <a:t>, pp.455-477. Available at: </a:t>
            </a:r>
            <a:r>
              <a:rPr lang="en-IN" u="sng" dirty="0">
                <a:hlinkClick r:id="rId4"/>
              </a:rPr>
              <a:t>https://www.apsanet.org/Portals/54/journals/Grad school chapters up to date 11-17-22/Graduate School </a:t>
            </a:r>
            <a:r>
              <a:rPr lang="en-IN" u="sng" dirty="0" err="1">
                <a:hlinkClick r:id="rId4"/>
              </a:rPr>
              <a:t>full.pdf?ver</a:t>
            </a:r>
            <a:r>
              <a:rPr lang="en-IN" u="sng" dirty="0">
                <a:hlinkClick r:id="rId4"/>
              </a:rPr>
              <a:t>=7qjNHZTJekmYRrcid6lrsQ%3D%3D - page=477</a:t>
            </a:r>
            <a:endParaRPr lang="en-IN" dirty="0"/>
          </a:p>
          <a:p>
            <a:pPr algn="just"/>
            <a:r>
              <a:rPr lang="en-IN"/>
              <a:t>American Psychological Association (2022) </a:t>
            </a:r>
            <a:r>
              <a:rPr lang="en-IN" i="1" dirty="0"/>
              <a:t>Student mental health is in crisis. Campuses are rethinking their approach. </a:t>
            </a:r>
            <a:r>
              <a:rPr lang="en-IN" dirty="0"/>
              <a:t>Available at: </a:t>
            </a:r>
            <a:r>
              <a:rPr lang="en-IN" u="sng" dirty="0">
                <a:hlinkClick r:id="rId5"/>
              </a:rPr>
              <a:t>https://www.apa.org/monitor/2022/10/mental-health-campus-care</a:t>
            </a:r>
            <a:r>
              <a:rPr lang="en-IN" dirty="0"/>
              <a:t> (Accessed: 8 July 2026) </a:t>
            </a:r>
          </a:p>
          <a:p>
            <a:pPr algn="just"/>
            <a:r>
              <a:rPr lang="en-IN" dirty="0"/>
              <a:t>Arnett, J.J. (2023) </a:t>
            </a:r>
            <a:r>
              <a:rPr lang="en-IN" i="1" dirty="0"/>
              <a:t>Emerging adulthood: The winding road from the late teens through the twenties 3rd </a:t>
            </a:r>
            <a:r>
              <a:rPr lang="en-IN" i="1"/>
              <a:t>edition. New York: </a:t>
            </a:r>
            <a:r>
              <a:rPr lang="en-IN" dirty="0"/>
              <a:t>Oxford University Press. </a:t>
            </a:r>
            <a:endParaRPr lang="en-IN" dirty="0">
              <a:cs typeface="Arial"/>
            </a:endParaRPr>
          </a:p>
          <a:p>
            <a:pPr lvl="0" algn="just"/>
            <a:r>
              <a:rPr lang="en-IN"/>
              <a:t>Baraka, M.K., Schultz, T., Lendy, S. and Miller, H.Q. (2024) Clinical Mental Health </a:t>
            </a:r>
            <a:r>
              <a:rPr lang="en-IN" err="1"/>
              <a:t>Counseling</a:t>
            </a:r>
            <a:r>
              <a:rPr lang="en-IN" dirty="0"/>
              <a:t> Student </a:t>
            </a:r>
            <a:r>
              <a:rPr lang="en-IN"/>
              <a:t>Session Recording and Storage Best Practices. </a:t>
            </a:r>
            <a:r>
              <a:rPr lang="en-IN" i="1"/>
              <a:t>Journal of </a:t>
            </a:r>
            <a:r>
              <a:rPr lang="en-IN" i="1" err="1"/>
              <a:t>Counseling</a:t>
            </a:r>
            <a:r>
              <a:rPr lang="en-IN" i="1" dirty="0"/>
              <a:t> in Illinois</a:t>
            </a:r>
            <a:r>
              <a:rPr lang="en-IN" dirty="0"/>
              <a:t>. Available at: </a:t>
            </a:r>
            <a:r>
              <a:rPr lang="en-IN" u="sng" dirty="0">
                <a:hlinkClick r:id="rId6"/>
              </a:rPr>
              <a:t>https://www.researchgate.net/profile/Kubra-Civan-2/publication/385859720_JCI_volume_9_number_1_fall_2024/links/6737c03169c07a411448372f/JCI-volume-9-number-1-fall-2024.pdf - page=18</a:t>
            </a:r>
            <a:endParaRPr lang="en-IN" dirty="0"/>
          </a:p>
          <a:p>
            <a:pPr lvl="0" algn="just"/>
            <a:r>
              <a:rPr lang="en-IN"/>
              <a:t>Baral, R. (2023) Exploring the prominent role of social institutions in society. </a:t>
            </a:r>
            <a:r>
              <a:rPr lang="en-IN" i="1" dirty="0"/>
              <a:t>International Research Journal of MMC (IRJMMC)</a:t>
            </a:r>
            <a:r>
              <a:rPr lang="en-IN" dirty="0"/>
              <a:t>, </a:t>
            </a:r>
            <a:r>
              <a:rPr lang="en-IN" i="1" dirty="0"/>
              <a:t>4</a:t>
            </a:r>
            <a:r>
              <a:rPr lang="en-IN" dirty="0"/>
              <a:t>(2), pp.68-74. Available at: </a:t>
            </a:r>
            <a:r>
              <a:rPr lang="en-IN" u="sng" dirty="0">
                <a:hlinkClick r:id="rId7"/>
              </a:rPr>
              <a:t>https://irjmmc.edu.np/index.php/irjmmc/article/download/194/151</a:t>
            </a:r>
            <a:endParaRPr lang="en-IN" dirty="0"/>
          </a:p>
          <a:p>
            <a:pPr algn="just"/>
            <a:r>
              <a:rPr lang="en-IN"/>
              <a:t>Baumel, A., Muench, F., Edan, S. and Kane, J.M. (2019) Objective user engagement with mental health </a:t>
            </a:r>
            <a:r>
              <a:rPr lang="en-IN" dirty="0"/>
              <a:t>apps: systematic search and panel-based usage analysis. </a:t>
            </a:r>
            <a:r>
              <a:rPr lang="en-IN" i="1" dirty="0"/>
              <a:t>Journal of medical Internet research</a:t>
            </a:r>
            <a:r>
              <a:rPr lang="en-IN" dirty="0"/>
              <a:t>, </a:t>
            </a:r>
            <a:r>
              <a:rPr lang="en-IN" i="1" dirty="0"/>
              <a:t>21</a:t>
            </a:r>
            <a:r>
              <a:rPr lang="en-IN" dirty="0"/>
              <a:t>(9), </a:t>
            </a:r>
            <a:r>
              <a:rPr lang="en-IN"/>
              <a:t>e14567. Available at: </a:t>
            </a:r>
            <a:r>
              <a:rPr lang="en-IN" u="sng" dirty="0">
                <a:hlinkClick r:id="rId8"/>
              </a:rPr>
              <a:t>https://www.jmir.org/2019/9/E14567/</a:t>
            </a:r>
            <a:endParaRPr lang="en-IN" dirty="0"/>
          </a:p>
          <a:p>
            <a:pPr algn="just"/>
            <a:r>
              <a:rPr lang="en-IN" dirty="0"/>
              <a:t>Bondarchuk, O., </a:t>
            </a:r>
            <a:r>
              <a:rPr lang="en-IN" dirty="0" err="1"/>
              <a:t>Balakhtar</a:t>
            </a:r>
            <a:r>
              <a:rPr lang="en-IN" dirty="0"/>
              <a:t>, V., Pinchuk, N., Pustovalov, I. and </a:t>
            </a:r>
            <a:r>
              <a:rPr lang="en-IN" dirty="0" err="1"/>
              <a:t>Pavlenok</a:t>
            </a:r>
            <a:r>
              <a:rPr lang="en-IN" dirty="0"/>
              <a:t>, K. (2024) Coping with </a:t>
            </a:r>
            <a:r>
              <a:rPr lang="en-IN" dirty="0" err="1"/>
              <a:t>stressfull</a:t>
            </a:r>
            <a:r>
              <a:rPr lang="en-IN" dirty="0"/>
              <a:t> situations using coping strategies and their impact on mental health. </a:t>
            </a:r>
            <a:r>
              <a:rPr lang="en-IN" i="1" dirty="0"/>
              <a:t>Multidisciplinary Reviews</a:t>
            </a:r>
            <a:r>
              <a:rPr lang="en-IN" dirty="0"/>
              <a:t>, </a:t>
            </a:r>
            <a:r>
              <a:rPr lang="en-IN" i="1" dirty="0"/>
              <a:t>7</a:t>
            </a:r>
            <a:r>
              <a:rPr lang="en-IN" dirty="0"/>
              <a:t>, p.2024spe034. Available at: </a:t>
            </a:r>
            <a:r>
              <a:rPr lang="en-IN" u="sng" dirty="0">
                <a:hlinkClick r:id="rId9"/>
              </a:rPr>
              <a:t>https://www.academia.edu/download/121333033/ID_3799_1_.pdf</a:t>
            </a:r>
            <a:endParaRPr lang="en-IN" dirty="0"/>
          </a:p>
          <a:p>
            <a:pPr algn="just"/>
            <a:r>
              <a:rPr lang="en-IN"/>
              <a:t>Chen, T. and Lucock, M. (2022) The mental health of university students during the COVID-19 pandemic: </a:t>
            </a:r>
            <a:r>
              <a:rPr lang="en-IN" dirty="0"/>
              <a:t>An online survey in the UK. </a:t>
            </a:r>
            <a:r>
              <a:rPr lang="en-IN" i="1" err="1"/>
              <a:t>PloS</a:t>
            </a:r>
            <a:r>
              <a:rPr lang="en-IN" i="1" dirty="0"/>
              <a:t> one</a:t>
            </a:r>
            <a:r>
              <a:rPr lang="en-IN" dirty="0"/>
              <a:t>, </a:t>
            </a:r>
            <a:r>
              <a:rPr lang="en-IN" i="1" dirty="0"/>
              <a:t>17</a:t>
            </a:r>
            <a:r>
              <a:rPr lang="en-IN" dirty="0"/>
              <a:t>(1), p.e0262562. Available at: </a:t>
            </a:r>
            <a:r>
              <a:rPr lang="en-IN" u="sng" dirty="0">
                <a:hlinkClick r:id="rId10"/>
              </a:rPr>
              <a:t>https://journals.plos.org/plosone/article/file?id=10.1371/journal.pone.0262562&amp;type=printable</a:t>
            </a:r>
            <a:endParaRPr lang="en-IN" dirty="0"/>
          </a:p>
          <a:p>
            <a:pPr algn="just"/>
            <a:endParaRPr lang="en-IN" sz="700" dirty="0"/>
          </a:p>
        </p:txBody>
      </p:sp>
    </p:spTree>
    <p:extLst>
      <p:ext uri="{BB962C8B-B14F-4D97-AF65-F5344CB8AC3E}">
        <p14:creationId xmlns:p14="http://schemas.microsoft.com/office/powerpoint/2010/main" val="6628175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AF1FF5D6-0964-C1B7-264B-AEC360443671}"/>
              </a:ext>
            </a:extLst>
          </p:cNvPr>
          <p:cNvSpPr>
            <a:spLocks noGrp="1"/>
          </p:cNvSpPr>
          <p:nvPr>
            <p:ph type="title"/>
          </p:nvPr>
        </p:nvSpPr>
        <p:spPr>
          <a:xfrm>
            <a:off x="686834" y="1153572"/>
            <a:ext cx="3200400" cy="4461163"/>
          </a:xfrm>
        </p:spPr>
        <p:txBody>
          <a:bodyPr>
            <a:normAutofit/>
          </a:bodyPr>
          <a:lstStyle/>
          <a:p>
            <a:br>
              <a:rPr lang="en-US" b="1">
                <a:solidFill>
                  <a:srgbClr val="FFFFFF"/>
                </a:solidFill>
              </a:rPr>
            </a:br>
            <a:br>
              <a:rPr lang="en-IN">
                <a:solidFill>
                  <a:srgbClr val="FFFFFF"/>
                </a:solidFill>
              </a:rPr>
            </a:br>
            <a:r>
              <a:rPr lang="en-US" b="1">
                <a:solidFill>
                  <a:srgbClr val="FFFFFF"/>
                </a:solidFill>
              </a:rPr>
              <a:t>References</a:t>
            </a:r>
            <a:br>
              <a:rPr lang="en-IN" b="1">
                <a:solidFill>
                  <a:srgbClr val="FFFFFF"/>
                </a:solidFill>
              </a:rPr>
            </a:br>
            <a:endParaRPr lang="en-IN">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a:ea typeface="+mn-ea"/>
              <a:cs typeface="+mn-cs"/>
            </a:endParaRPr>
          </a:p>
        </p:txBody>
      </p:sp>
      <p:sp>
        <p:nvSpPr>
          <p:cNvPr id="3" name="Content Placeholder 2">
            <a:extLst>
              <a:ext uri="{FF2B5EF4-FFF2-40B4-BE49-F238E27FC236}">
                <a16:creationId xmlns:a16="http://schemas.microsoft.com/office/drawing/2014/main" id="{30313F4F-988F-0B29-C993-4CEEF03FEFB2}"/>
              </a:ext>
            </a:extLst>
          </p:cNvPr>
          <p:cNvSpPr>
            <a:spLocks noGrp="1"/>
          </p:cNvSpPr>
          <p:nvPr>
            <p:ph idx="1"/>
          </p:nvPr>
        </p:nvSpPr>
        <p:spPr>
          <a:xfrm>
            <a:off x="4447308" y="591344"/>
            <a:ext cx="6906491" cy="5585619"/>
          </a:xfrm>
        </p:spPr>
        <p:txBody>
          <a:bodyPr vert="horz" lIns="91440" tIns="45720" rIns="91440" bIns="45720" rtlCol="0" anchor="ctr">
            <a:noAutofit/>
          </a:bodyPr>
          <a:lstStyle/>
          <a:p>
            <a:pPr lvl="0" algn="just"/>
            <a:r>
              <a:rPr lang="en-IN" sz="1100" dirty="0"/>
              <a:t>CNBC TV18, 2025. </a:t>
            </a:r>
            <a:r>
              <a:rPr lang="en-IN" sz="1100" i="1" dirty="0"/>
              <a:t>Over 82% teens know smartphone use, 76% use them for social media: ASER Report.</a:t>
            </a:r>
            <a:r>
              <a:rPr lang="en-IN" sz="1100" dirty="0"/>
              <a:t> Available at: </a:t>
            </a:r>
            <a:r>
              <a:rPr lang="en-IN" sz="1100" u="sng" dirty="0">
                <a:hlinkClick r:id="rId3"/>
              </a:rPr>
              <a:t>https://www.cnbctv18.com/education/over-82-pc-teens-know-smartphone-use-76-pc-use-then-for-social-media-aser-report-19547951.htm</a:t>
            </a:r>
            <a:r>
              <a:rPr lang="en-IN" sz="1100" dirty="0"/>
              <a:t> (Accessed: 8 July 2026) </a:t>
            </a:r>
            <a:endParaRPr lang="en-IN" sz="1100" dirty="0">
              <a:cs typeface="Arial"/>
            </a:endParaRPr>
          </a:p>
          <a:p>
            <a:pPr algn="just"/>
            <a:r>
              <a:rPr lang="en-IN" sz="1100" err="1"/>
              <a:t>Crocamo</a:t>
            </a:r>
            <a:r>
              <a:rPr lang="en-IN" sz="1100" dirty="0"/>
              <a:t>, C., </a:t>
            </a:r>
            <a:r>
              <a:rPr lang="en-IN" sz="1100" err="1"/>
              <a:t>Palpella</a:t>
            </a:r>
            <a:r>
              <a:rPr lang="en-IN" sz="1100" dirty="0"/>
              <a:t>, D., Cavaleri, D., Nasti, C., Piacenti, S., Morello, P., Lauria, G., Villa, O., Riboldi, I., Bartoli, F. and </a:t>
            </a:r>
            <a:r>
              <a:rPr lang="en-IN" sz="1100" err="1"/>
              <a:t>Torous</a:t>
            </a:r>
            <a:r>
              <a:rPr lang="en-IN" sz="1100"/>
              <a:t>, J. (2025) Digital health interventions for mental health disorders: an umbrella </a:t>
            </a:r>
            <a:r>
              <a:rPr lang="en-IN" sz="1100" dirty="0"/>
              <a:t>review of meta-analyses of randomised controlled trials. </a:t>
            </a:r>
            <a:r>
              <a:rPr lang="en-IN" sz="1100" i="1" dirty="0"/>
              <a:t>The Lancet Digital Health</a:t>
            </a:r>
            <a:r>
              <a:rPr lang="en-IN" sz="1100" dirty="0"/>
              <a:t>. Available at: </a:t>
            </a:r>
            <a:r>
              <a:rPr lang="en-IN" sz="1100" u="sng" dirty="0">
                <a:hlinkClick r:id="rId4"/>
              </a:rPr>
              <a:t>https://www.thelancet.com/pdfs/journals/landig/PIIS2589-7500(25)00060-3.pdf</a:t>
            </a:r>
            <a:endParaRPr lang="en-IN" sz="1100" dirty="0">
              <a:cs typeface="Arial"/>
            </a:endParaRPr>
          </a:p>
          <a:p>
            <a:pPr lvl="0" algn="just"/>
            <a:r>
              <a:rPr lang="en-IN" sz="1100" dirty="0"/>
              <a:t>Farrier, A., Cross, L., </a:t>
            </a:r>
            <a:r>
              <a:rPr lang="en-IN" sz="1100"/>
              <a:t>Dooris, M.T., Duckworth, J.E., Smith, C., Kuroski, J., Baybutt, M. and Rayner, G. (2024) </a:t>
            </a:r>
            <a:r>
              <a:rPr lang="en-IN" sz="1100" i="1"/>
              <a:t>University Mental Health Charter Impact Evaluation</a:t>
            </a:r>
            <a:r>
              <a:rPr lang="en-IN" sz="1100" dirty="0"/>
              <a:t>. University of Central Lancashire. Available at: </a:t>
            </a:r>
            <a:r>
              <a:rPr lang="en-IN" sz="1100" u="sng" dirty="0">
                <a:hlinkClick r:id="rId5"/>
              </a:rPr>
              <a:t>https://knowledge.lancashire.ac.uk/id/eprint/54160/1/54160 Farrier et al. VOR UMHC-Evaluation-Final-Report-Draft-July-2024-Final-Word-Logo-and-Exec-Summary-Oct-2024-Updated.pdf</a:t>
            </a:r>
            <a:endParaRPr lang="en-IN" sz="1100" dirty="0">
              <a:cs typeface="Arial"/>
            </a:endParaRPr>
          </a:p>
          <a:p>
            <a:pPr lvl="0" algn="just"/>
            <a:r>
              <a:rPr lang="en-IN" sz="1100" dirty="0"/>
              <a:t>Forgó, N., Johnson, E., </a:t>
            </a:r>
            <a:r>
              <a:rPr lang="en-IN" sz="1100" err="1"/>
              <a:t>Kazeeva</a:t>
            </a:r>
            <a:r>
              <a:rPr lang="en-IN" sz="1100"/>
              <a:t>, I. and Steindl, E. (2023) Big data, AI and health data: between national, </a:t>
            </a:r>
            <a:r>
              <a:rPr lang="en-IN" sz="1100" err="1"/>
              <a:t>european</a:t>
            </a:r>
            <a:r>
              <a:rPr lang="en-IN" sz="1100" dirty="0"/>
              <a:t>, and international legal frameworks. In </a:t>
            </a:r>
            <a:r>
              <a:rPr lang="en-IN" sz="1100" i="1" dirty="0"/>
              <a:t>Handbook on the Politics and Governance of Big Data </a:t>
            </a:r>
            <a:r>
              <a:rPr lang="en-IN" sz="1100" i="1"/>
              <a:t>and Artificial Intelligence</a:t>
            </a:r>
            <a:r>
              <a:rPr lang="en-IN" sz="1100"/>
              <a:t> pp. 358-394. Edward Elgar Publishing. Available at: </a:t>
            </a:r>
            <a:r>
              <a:rPr lang="en-IN" sz="1100" u="sng" dirty="0">
                <a:hlinkClick r:id="rId6"/>
              </a:rPr>
              <a:t>https://papers.ssrn.com/sol3/Delivery.cfm?abstractid=4184395</a:t>
            </a:r>
            <a:endParaRPr lang="en-IN" sz="1100" dirty="0">
              <a:cs typeface="Arial"/>
            </a:endParaRPr>
          </a:p>
          <a:p>
            <a:pPr algn="just"/>
            <a:r>
              <a:rPr lang="en-IN" sz="1100" err="1"/>
              <a:t>Großmann</a:t>
            </a:r>
            <a:r>
              <a:rPr lang="en-IN" sz="1100" dirty="0"/>
              <a:t>, T., </a:t>
            </a:r>
            <a:r>
              <a:rPr lang="en-IN" sz="1100" err="1"/>
              <a:t>Hörger</a:t>
            </a:r>
            <a:r>
              <a:rPr lang="en-IN" sz="1100" dirty="0"/>
              <a:t>, J., Bayer, N., </a:t>
            </a:r>
            <a:r>
              <a:rPr lang="en-IN" sz="1100" err="1"/>
              <a:t>Bückle</a:t>
            </a:r>
            <a:r>
              <a:rPr lang="en-IN" sz="1100" dirty="0"/>
              <a:t>, S., Buschek, D., Fegert, J.M., Laurenz, P., Lühr, M., Marek, F., </a:t>
            </a:r>
            <a:r>
              <a:rPr lang="en-IN" sz="1100" err="1"/>
              <a:t>Rassenhofer</a:t>
            </a:r>
            <a:r>
              <a:rPr lang="en-IN" sz="1100" dirty="0"/>
              <a:t>, M. and </a:t>
            </a:r>
            <a:r>
              <a:rPr lang="en-IN" sz="1100" err="1"/>
              <a:t>Oexle</a:t>
            </a:r>
            <a:r>
              <a:rPr lang="en-IN" sz="1100" dirty="0"/>
              <a:t>, N. (2025) Developing a Safety Planning Smartphone App to Support Adolescents’ Self-Management During Emotional Crises. </a:t>
            </a:r>
            <a:r>
              <a:rPr lang="en-IN" sz="1100" i="1" dirty="0"/>
              <a:t>International Journal of Environmental Research and Public Health</a:t>
            </a:r>
            <a:r>
              <a:rPr lang="en-IN" sz="1100" dirty="0"/>
              <a:t>, </a:t>
            </a:r>
            <a:r>
              <a:rPr lang="en-IN" sz="1100" i="1" dirty="0"/>
              <a:t>22</a:t>
            </a:r>
            <a:r>
              <a:rPr lang="en-IN" sz="1100"/>
              <a:t>(11), 1607. Available at: </a:t>
            </a:r>
            <a:r>
              <a:rPr lang="en-IN" sz="1100" u="sng" dirty="0">
                <a:hlinkClick r:id="rId7"/>
              </a:rPr>
              <a:t>https://www.mdpi.com/1660-4601/22/11/1607</a:t>
            </a:r>
            <a:endParaRPr lang="en-IN" sz="1100" dirty="0">
              <a:cs typeface="Arial"/>
            </a:endParaRPr>
          </a:p>
          <a:p>
            <a:pPr lvl="0" algn="just"/>
            <a:r>
              <a:rPr lang="en-IN" sz="1100"/>
              <a:t>Gula, L.P. (2024) Health and skill-related physical fitness tests: An assessment in determining the </a:t>
            </a:r>
            <a:r>
              <a:rPr lang="en-IN" sz="1100" dirty="0"/>
              <a:t>students’ physical fitness level. </a:t>
            </a:r>
            <a:r>
              <a:rPr lang="en-IN" sz="1100" i="1" dirty="0"/>
              <a:t>Retos</a:t>
            </a:r>
            <a:r>
              <a:rPr lang="en-IN" sz="1100" dirty="0"/>
              <a:t>, </a:t>
            </a:r>
            <a:r>
              <a:rPr lang="en-IN" sz="1100" i="1" dirty="0"/>
              <a:t>58</a:t>
            </a:r>
            <a:r>
              <a:rPr lang="en-IN" sz="1100" dirty="0"/>
              <a:t>, pp.1014-1021. Available at: </a:t>
            </a:r>
            <a:r>
              <a:rPr lang="en-IN" sz="1100" u="sng" dirty="0">
                <a:hlinkClick r:id="rId8"/>
              </a:rPr>
              <a:t>http://revistaretos.org/index.php/retos/article/download/106851/79360</a:t>
            </a:r>
            <a:endParaRPr lang="en-IN" sz="1100" dirty="0">
              <a:cs typeface="Arial"/>
            </a:endParaRPr>
          </a:p>
          <a:p>
            <a:pPr algn="just"/>
            <a:r>
              <a:rPr lang="en-IN" sz="1100" dirty="0"/>
              <a:t>Harrer, M., Adam, S.H., Baumeister, H., Cuijpers, P., </a:t>
            </a:r>
            <a:r>
              <a:rPr lang="en-IN" sz="1100" err="1"/>
              <a:t>Karyotaki</a:t>
            </a:r>
            <a:r>
              <a:rPr lang="en-IN" sz="1100" dirty="0"/>
              <a:t>, E., Auerbach, R.P., Kessler, R.C., </a:t>
            </a:r>
            <a:r>
              <a:rPr lang="en-IN" sz="1100" err="1"/>
              <a:t>Bruffaerts</a:t>
            </a:r>
            <a:r>
              <a:rPr lang="en-IN" sz="1100" dirty="0"/>
              <a:t>, R., </a:t>
            </a:r>
            <a:r>
              <a:rPr lang="en-IN" sz="1100" err="1"/>
              <a:t>Berking</a:t>
            </a:r>
            <a:r>
              <a:rPr lang="en-IN" sz="1100"/>
              <a:t>, M. and Ebert, D.D. (2019) Internet interventions for mental health in university </a:t>
            </a:r>
            <a:r>
              <a:rPr lang="en-IN" sz="1100" dirty="0"/>
              <a:t>students: A systematic review and meta‐analysis. </a:t>
            </a:r>
            <a:r>
              <a:rPr lang="en-IN" sz="1100" i="1" dirty="0"/>
              <a:t>International journal of methods in psychiatric research</a:t>
            </a:r>
            <a:r>
              <a:rPr lang="en-IN" sz="1100" dirty="0"/>
              <a:t>, </a:t>
            </a:r>
            <a:r>
              <a:rPr lang="en-IN" sz="1100" i="1" dirty="0"/>
              <a:t>28</a:t>
            </a:r>
            <a:r>
              <a:rPr lang="en-IN" sz="1100"/>
              <a:t>(2), e1759. Available at: </a:t>
            </a:r>
            <a:r>
              <a:rPr lang="en-IN" sz="1100" u="sng" dirty="0">
                <a:hlinkClick r:id="rId9"/>
              </a:rPr>
              <a:t>https://pmc.ncbi.nlm.nih.gov/articles/PMC6877279/pdf/MPR-28-e1759.pdf</a:t>
            </a:r>
            <a:endParaRPr lang="en-IN" sz="1100" dirty="0">
              <a:cs typeface="Arial"/>
            </a:endParaRPr>
          </a:p>
          <a:p>
            <a:pPr algn="just"/>
            <a:r>
              <a:rPr lang="en-IN" sz="1100"/>
              <a:t>Jenkinson, E. (2024) Exploring the implementation of COMPASS digital cognitive behavioural therapy, into routine NHS care for adults with diabetes and comorbid psychological distress. </a:t>
            </a:r>
            <a:r>
              <a:rPr lang="en-IN" sz="1100">
                <a:ea typeface="+mn-lt"/>
                <a:cs typeface="+mn-lt"/>
              </a:rPr>
              <a:t>Doctoral thesis.</a:t>
            </a:r>
            <a:r>
              <a:rPr lang="en-IN" sz="1100" dirty="0"/>
              <a:t> </a:t>
            </a:r>
            <a:r>
              <a:rPr lang="en-IN" sz="1100">
                <a:ea typeface="+mn-lt"/>
                <a:cs typeface="+mn-lt"/>
              </a:rPr>
              <a:t>King's College London.</a:t>
            </a:r>
            <a:r>
              <a:rPr lang="en-IN" sz="1100"/>
              <a:t> Available at: </a:t>
            </a:r>
            <a:r>
              <a:rPr lang="en-IN" sz="1100" u="sng" dirty="0">
                <a:hlinkClick r:id="rId10"/>
              </a:rPr>
              <a:t>https://kclpure.kcl.ac.uk/ws/portalfiles/portal/312245434/2024_Jenkinson_Emma_19049411_ethesis.pdf</a:t>
            </a:r>
            <a:endParaRPr lang="en-IN" sz="1100" dirty="0">
              <a:cs typeface="Arial"/>
            </a:endParaRPr>
          </a:p>
        </p:txBody>
      </p:sp>
    </p:spTree>
    <p:extLst>
      <p:ext uri="{BB962C8B-B14F-4D97-AF65-F5344CB8AC3E}">
        <p14:creationId xmlns:p14="http://schemas.microsoft.com/office/powerpoint/2010/main" val="11988535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6C9880-809B-9F19-9F22-E1A28F646C0A}"/>
              </a:ext>
            </a:extLst>
          </p:cNvPr>
          <p:cNvSpPr>
            <a:spLocks noGrp="1"/>
          </p:cNvSpPr>
          <p:nvPr>
            <p:ph type="title"/>
          </p:nvPr>
        </p:nvSpPr>
        <p:spPr>
          <a:xfrm>
            <a:off x="686834" y="1153572"/>
            <a:ext cx="3200400" cy="4461163"/>
          </a:xfrm>
        </p:spPr>
        <p:txBody>
          <a:bodyPr>
            <a:normAutofit/>
          </a:bodyPr>
          <a:lstStyle/>
          <a:p>
            <a:r>
              <a:rPr lang="en-US" b="1" dirty="0">
                <a:solidFill>
                  <a:srgbClr val="FFFFFF"/>
                </a:solidFill>
              </a:rPr>
              <a:t>References </a:t>
            </a:r>
            <a:br>
              <a:rPr lang="en-IN" b="1" dirty="0"/>
            </a:br>
            <a:endParaRPr lang="en-IN">
              <a:solidFill>
                <a:srgbClr val="FFFFFF"/>
              </a:solidFill>
            </a:endParaRP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4F0E3E-D374-5530-5433-25BE7A43C0BF}"/>
              </a:ext>
            </a:extLst>
          </p:cNvPr>
          <p:cNvSpPr>
            <a:spLocks noGrp="1"/>
          </p:cNvSpPr>
          <p:nvPr>
            <p:ph idx="1"/>
          </p:nvPr>
        </p:nvSpPr>
        <p:spPr>
          <a:xfrm>
            <a:off x="4454565" y="184944"/>
            <a:ext cx="6906491" cy="5585619"/>
          </a:xfrm>
        </p:spPr>
        <p:txBody>
          <a:bodyPr vert="horz" lIns="91440" tIns="45720" rIns="91440" bIns="45720" rtlCol="0" anchor="ctr">
            <a:noAutofit/>
          </a:bodyPr>
          <a:lstStyle/>
          <a:p>
            <a:pPr algn="just"/>
            <a:endParaRPr lang="en-IN" sz="900" u="sng" dirty="0">
              <a:cs typeface="Arial"/>
            </a:endParaRPr>
          </a:p>
          <a:p>
            <a:pPr algn="just"/>
            <a:r>
              <a:rPr lang="en-IN" sz="900" dirty="0" err="1">
                <a:cs typeface="Arial"/>
              </a:rPr>
              <a:t>Krajčovič</a:t>
            </a:r>
            <a:r>
              <a:rPr lang="en-IN" sz="900" dirty="0">
                <a:cs typeface="Arial"/>
              </a:rPr>
              <a:t>, P., Jurišová, V., Murár, P., </a:t>
            </a:r>
            <a:r>
              <a:rPr lang="en-IN" sz="900" dirty="0" err="1">
                <a:cs typeface="Arial"/>
              </a:rPr>
              <a:t>Ďurková</a:t>
            </a:r>
            <a:r>
              <a:rPr lang="en-IN" sz="900" dirty="0">
                <a:cs typeface="Arial"/>
              </a:rPr>
              <a:t>, K. and </a:t>
            </a:r>
            <a:r>
              <a:rPr lang="en-IN" sz="900" dirty="0" err="1">
                <a:cs typeface="Arial"/>
              </a:rPr>
              <a:t>Kollárová</a:t>
            </a:r>
            <a:r>
              <a:rPr lang="en-IN" sz="900" dirty="0">
                <a:cs typeface="Arial"/>
              </a:rPr>
              <a:t>, D., 2025. Temporal patterns and behavioural dynamics of mobile device usage: </a:t>
            </a:r>
            <a:r>
              <a:rPr lang="en-IN" sz="900" dirty="0" err="1">
                <a:cs typeface="Arial"/>
              </a:rPr>
              <a:t>analyzing</a:t>
            </a:r>
            <a:r>
              <a:rPr lang="en-IN" sz="900" dirty="0">
                <a:cs typeface="Arial"/>
              </a:rPr>
              <a:t> smartphone habits, social media usage and news consumption among young adults. </a:t>
            </a:r>
            <a:r>
              <a:rPr lang="en-IN" sz="900" i="1" dirty="0">
                <a:cs typeface="Arial"/>
              </a:rPr>
              <a:t>Media Lit </a:t>
            </a:r>
            <a:r>
              <a:rPr lang="en-IN" sz="900" i="1" dirty="0" err="1">
                <a:cs typeface="Arial"/>
              </a:rPr>
              <a:t>Acad</a:t>
            </a:r>
            <a:r>
              <a:rPr lang="en-IN" sz="900" i="1" dirty="0">
                <a:cs typeface="Arial"/>
              </a:rPr>
              <a:t> Res</a:t>
            </a:r>
            <a:r>
              <a:rPr lang="en-IN" sz="900" dirty="0">
                <a:cs typeface="Arial"/>
              </a:rPr>
              <a:t>, </a:t>
            </a:r>
            <a:r>
              <a:rPr lang="en-IN" sz="900" i="1" dirty="0">
                <a:cs typeface="Arial"/>
              </a:rPr>
              <a:t>8</a:t>
            </a:r>
            <a:r>
              <a:rPr lang="en-IN" sz="900" dirty="0">
                <a:cs typeface="Arial"/>
              </a:rPr>
              <a:t>, pp.194-207. Available at: </a:t>
            </a:r>
            <a:r>
              <a:rPr lang="en-IN" sz="900" u="sng" dirty="0">
                <a:cs typeface="Arial"/>
                <a:hlinkClick r:id="rId3"/>
              </a:rPr>
              <a:t>https://cejsh.icm.edu.pl/cejsh/element/bwmeta1.element.desklight-1e839741-19d2-4d78-87b7-905115d5328f/c/10_Peter_Krajc_iovic_i.pdf</a:t>
            </a:r>
            <a:endParaRPr lang="en-IN" sz="900" dirty="0">
              <a:cs typeface="Arial"/>
            </a:endParaRPr>
          </a:p>
          <a:p>
            <a:pPr algn="just"/>
            <a:r>
              <a:rPr lang="en-IN" sz="900">
                <a:cs typeface="Arial"/>
              </a:rPr>
              <a:t>Ling, S. (2024): </a:t>
            </a:r>
            <a:r>
              <a:rPr lang="en-IN" sz="900" i="1">
                <a:ea typeface="+mn-lt"/>
                <a:cs typeface="+mn-lt"/>
              </a:rPr>
              <a:t>Understanding public stigma and self-stigma on university students' psychological distress in influencing help-seeking behaviours</a:t>
            </a:r>
            <a:r>
              <a:rPr lang="en-IN" sz="900">
                <a:ea typeface="+mn-lt"/>
                <a:cs typeface="+mn-lt"/>
              </a:rPr>
              <a:t>. Doctoral dissertation. Universiti Tunku Abdul Rahman.</a:t>
            </a:r>
            <a:r>
              <a:rPr lang="en-IN" sz="900" i="1" dirty="0">
                <a:cs typeface="Arial"/>
              </a:rPr>
              <a:t> </a:t>
            </a:r>
            <a:r>
              <a:rPr lang="en-IN" sz="900">
                <a:cs typeface="Arial"/>
              </a:rPr>
              <a:t>Available at: </a:t>
            </a:r>
            <a:r>
              <a:rPr lang="en-IN" sz="900" u="sng" dirty="0">
                <a:cs typeface="Arial"/>
                <a:hlinkClick r:id="rId4"/>
              </a:rPr>
              <a:t>http://eprints.utar.edu.my/6366/1/2107226_FYP.pdf</a:t>
            </a:r>
            <a:endParaRPr lang="en-IN" sz="900" dirty="0">
              <a:cs typeface="Arial"/>
            </a:endParaRPr>
          </a:p>
          <a:p>
            <a:pPr algn="just"/>
            <a:r>
              <a:rPr lang="en-IN" sz="900" dirty="0">
                <a:cs typeface="Arial"/>
              </a:rPr>
              <a:t>McCoy, M.E. (2022) The Passive Approach: How Academically Motivated Students Approach their Mental Health. </a:t>
            </a:r>
            <a:r>
              <a:rPr lang="en-IN" sz="900" i="1" dirty="0" err="1">
                <a:cs typeface="Arial"/>
              </a:rPr>
              <a:t>Anthós</a:t>
            </a:r>
            <a:r>
              <a:rPr lang="en-IN" sz="900" dirty="0">
                <a:cs typeface="Arial"/>
              </a:rPr>
              <a:t>, </a:t>
            </a:r>
            <a:r>
              <a:rPr lang="en-IN" sz="900" i="1" dirty="0">
                <a:cs typeface="Arial"/>
              </a:rPr>
              <a:t>11</a:t>
            </a:r>
            <a:r>
              <a:rPr lang="en-IN" sz="900" dirty="0">
                <a:cs typeface="Arial"/>
              </a:rPr>
              <a:t>(1), p.5. Available at: </a:t>
            </a:r>
            <a:r>
              <a:rPr lang="en-IN" sz="900" u="sng" dirty="0">
                <a:cs typeface="Arial"/>
                <a:hlinkClick r:id="rId5"/>
              </a:rPr>
              <a:t>https://pdxscholar.library.pdx.edu/cgi/viewcontent.cgi?article=1157&amp;context=anthos</a:t>
            </a:r>
            <a:endParaRPr lang="en-IN" sz="900" dirty="0">
              <a:cs typeface="Arial"/>
            </a:endParaRPr>
          </a:p>
          <a:p>
            <a:pPr algn="just"/>
            <a:r>
              <a:rPr lang="en-IN" sz="900" dirty="0">
                <a:cs typeface="Arial"/>
              </a:rPr>
              <a:t>Michie, S., Richardson, M., Johnston, M., Abraham, C., Francis, J., Hardeman, W., Eccles, M.P., Cane, J. and Wood, C.E. (2013) The </a:t>
            </a:r>
            <a:r>
              <a:rPr lang="en-IN" sz="900" dirty="0" err="1">
                <a:cs typeface="Arial"/>
              </a:rPr>
              <a:t>behavior</a:t>
            </a:r>
            <a:r>
              <a:rPr lang="en-IN" sz="900" dirty="0">
                <a:cs typeface="Arial"/>
              </a:rPr>
              <a:t> change technique taxonomy (v1) of 93 hierarchically clustered techniques: building an international consensus for the reporting of </a:t>
            </a:r>
            <a:r>
              <a:rPr lang="en-IN" sz="900" dirty="0" err="1">
                <a:cs typeface="Arial"/>
              </a:rPr>
              <a:t>behavior</a:t>
            </a:r>
            <a:r>
              <a:rPr lang="en-IN" sz="900" dirty="0">
                <a:cs typeface="Arial"/>
              </a:rPr>
              <a:t> change interventions. </a:t>
            </a:r>
            <a:r>
              <a:rPr lang="en-IN" sz="900" i="1" dirty="0">
                <a:cs typeface="Arial"/>
              </a:rPr>
              <a:t>Annals of </a:t>
            </a:r>
            <a:r>
              <a:rPr lang="en-IN" sz="900" i="1" dirty="0" err="1">
                <a:cs typeface="Arial"/>
              </a:rPr>
              <a:t>behavioral</a:t>
            </a:r>
            <a:r>
              <a:rPr lang="en-IN" sz="900" i="1" dirty="0">
                <a:cs typeface="Arial"/>
              </a:rPr>
              <a:t> medicine</a:t>
            </a:r>
            <a:r>
              <a:rPr lang="en-IN" sz="900" dirty="0">
                <a:cs typeface="Arial"/>
              </a:rPr>
              <a:t>, </a:t>
            </a:r>
            <a:r>
              <a:rPr lang="en-IN" sz="900" i="1" dirty="0">
                <a:cs typeface="Arial"/>
              </a:rPr>
              <a:t>46</a:t>
            </a:r>
            <a:r>
              <a:rPr lang="en-IN" sz="900" dirty="0">
                <a:cs typeface="Arial"/>
              </a:rPr>
              <a:t>(1), pp. 81-95. Available at: </a:t>
            </a:r>
            <a:r>
              <a:rPr lang="en-IN" sz="900" u="sng" dirty="0">
                <a:cs typeface="Arial"/>
                <a:hlinkClick r:id="rId6"/>
              </a:rPr>
              <a:t>https://openaccess.city.ac.uk/id/eprint/3293/1/Michie et al Annals of </a:t>
            </a:r>
            <a:r>
              <a:rPr lang="en-IN" sz="900" u="sng" dirty="0" err="1">
                <a:cs typeface="Arial"/>
                <a:hlinkClick r:id="rId6"/>
              </a:rPr>
              <a:t>Behavioral</a:t>
            </a:r>
            <a:r>
              <a:rPr lang="en-IN" sz="900" u="sng" dirty="0">
                <a:cs typeface="Arial"/>
                <a:hlinkClick r:id="rId6"/>
              </a:rPr>
              <a:t> Medicine 2013 - BCT Taxonomy v1.pdf</a:t>
            </a:r>
            <a:endParaRPr lang="en-IN" sz="900" dirty="0">
              <a:cs typeface="Arial"/>
            </a:endParaRPr>
          </a:p>
          <a:p>
            <a:pPr algn="just"/>
            <a:r>
              <a:rPr lang="en-IN" sz="900">
                <a:cs typeface="Arial"/>
              </a:rPr>
              <a:t>Michie, S., Van Stralen, M.M. and West, R. (2011) The behaviour change wheel: a new method for characterising and designing </a:t>
            </a:r>
            <a:r>
              <a:rPr lang="en-IN" sz="900" dirty="0">
                <a:cs typeface="Arial"/>
              </a:rPr>
              <a:t>behaviour change interventions. </a:t>
            </a:r>
            <a:r>
              <a:rPr lang="en-IN" sz="900" i="1" dirty="0">
                <a:cs typeface="Arial"/>
              </a:rPr>
              <a:t>Implementation science</a:t>
            </a:r>
            <a:r>
              <a:rPr lang="en-IN" sz="900" dirty="0">
                <a:cs typeface="Arial"/>
              </a:rPr>
              <a:t>, </a:t>
            </a:r>
            <a:r>
              <a:rPr lang="en-IN" sz="900" i="1" dirty="0">
                <a:cs typeface="Arial"/>
              </a:rPr>
              <a:t>6</a:t>
            </a:r>
            <a:r>
              <a:rPr lang="en-IN" sz="900">
                <a:cs typeface="Arial"/>
              </a:rPr>
              <a:t>(1), p. 42. Available at: </a:t>
            </a:r>
            <a:r>
              <a:rPr lang="en-IN" sz="900" u="sng" dirty="0">
                <a:cs typeface="Arial"/>
                <a:hlinkClick r:id="rId7"/>
              </a:rPr>
              <a:t>https://scholar.google.com/scholar?output=instlink&amp;q=info:inRniyQDrVwJ:scholar.google.com/&amp;hl=en&amp;as_sdt=0,5&amp;scillfp=14672038664732748048&amp;oi=lle</a:t>
            </a:r>
            <a:endParaRPr lang="en-IN" sz="900" dirty="0">
              <a:cs typeface="Arial"/>
            </a:endParaRPr>
          </a:p>
          <a:p>
            <a:pPr algn="just"/>
            <a:r>
              <a:rPr lang="en-IN" sz="900">
                <a:cs typeface="Arial"/>
              </a:rPr>
              <a:t>Musgrove, R., Carr, M.J., Kapur, N., Chew-Graham, C.A., Mughal, F., Ashcroft, D.M. and Webb, R.T. (2024) 'Primary care </a:t>
            </a:r>
            <a:r>
              <a:rPr lang="en-IN" sz="900" dirty="0">
                <a:cs typeface="Arial"/>
              </a:rPr>
              <a:t>contact, clinical management, and suicide risk following discharge from inpatient mental health care: a case–control </a:t>
            </a:r>
            <a:r>
              <a:rPr lang="en-IN" sz="900">
                <a:cs typeface="Arial"/>
              </a:rPr>
              <a:t>study'. </a:t>
            </a:r>
            <a:r>
              <a:rPr lang="en-IN" sz="900" i="1" dirty="0">
                <a:cs typeface="Arial"/>
              </a:rPr>
              <a:t>BJGP open</a:t>
            </a:r>
            <a:r>
              <a:rPr lang="en-IN" sz="900" dirty="0">
                <a:cs typeface="Arial"/>
              </a:rPr>
              <a:t>, </a:t>
            </a:r>
            <a:r>
              <a:rPr lang="en-IN" sz="900" i="1" dirty="0">
                <a:cs typeface="Arial"/>
              </a:rPr>
              <a:t>8</a:t>
            </a:r>
            <a:r>
              <a:rPr lang="en-IN" sz="900" dirty="0">
                <a:cs typeface="Arial"/>
              </a:rPr>
              <a:t>(4). Available at: </a:t>
            </a:r>
            <a:r>
              <a:rPr lang="en-IN" sz="900" u="sng" dirty="0">
                <a:cs typeface="Arial"/>
                <a:hlinkClick r:id="rId8"/>
              </a:rPr>
              <a:t>https://bjgpopen.org/content/bjgpoa/8/4/BJGPO.2023.0165.full.pdf</a:t>
            </a:r>
            <a:endParaRPr lang="en-IN" sz="900" dirty="0">
              <a:cs typeface="Arial"/>
            </a:endParaRPr>
          </a:p>
          <a:p>
            <a:pPr algn="just"/>
            <a:r>
              <a:rPr lang="en-IN" sz="900">
                <a:cs typeface="Arial"/>
              </a:rPr>
              <a:t>Newham, J. and Foster, C. (2026) Nudging university students to counselling and mental health services: staff perspectives on </a:t>
            </a:r>
            <a:r>
              <a:rPr lang="en-IN" sz="900" dirty="0">
                <a:cs typeface="Arial"/>
              </a:rPr>
              <a:t>the implementation of a proactive well-being analytics intervention. </a:t>
            </a:r>
            <a:r>
              <a:rPr lang="en-IN" sz="900" i="1">
                <a:cs typeface="Arial"/>
              </a:rPr>
              <a:t>Perspectives: Policy and Practice in Higher Education</a:t>
            </a:r>
            <a:r>
              <a:rPr lang="en-IN" sz="900">
                <a:cs typeface="Arial"/>
              </a:rPr>
              <a:t>, </a:t>
            </a:r>
            <a:r>
              <a:rPr lang="en-IN" sz="900" i="1">
                <a:cs typeface="Arial"/>
              </a:rPr>
              <a:t>30</a:t>
            </a:r>
            <a:r>
              <a:rPr lang="en-IN" sz="900">
                <a:cs typeface="Arial"/>
              </a:rPr>
              <a:t>(1), pp. 58-67. Available at: </a:t>
            </a:r>
            <a:r>
              <a:rPr lang="en-IN" sz="900" u="sng" dirty="0">
                <a:cs typeface="Arial"/>
                <a:hlinkClick r:id="rId9"/>
              </a:rPr>
              <a:t>https://www.tandfonline.com/doi/pdf/10.1080/13603108.2025.2565342</a:t>
            </a:r>
            <a:endParaRPr lang="en-IN" sz="900" dirty="0">
              <a:cs typeface="Arial"/>
            </a:endParaRPr>
          </a:p>
          <a:p>
            <a:pPr algn="just"/>
            <a:r>
              <a:rPr lang="en-IN" sz="900">
                <a:cs typeface="Arial"/>
              </a:rPr>
              <a:t>ONS </a:t>
            </a:r>
            <a:r>
              <a:rPr lang="en-IN" sz="900">
                <a:ea typeface="+mn-lt"/>
                <a:cs typeface="+mn-lt"/>
              </a:rPr>
              <a:t>for National Statistics</a:t>
            </a:r>
            <a:r>
              <a:rPr lang="en-IN" sz="900">
                <a:cs typeface="Arial"/>
              </a:rPr>
              <a:t>. (2021) </a:t>
            </a:r>
            <a:r>
              <a:rPr lang="en-US" sz="900" i="1" dirty="0">
                <a:cs typeface="Arial"/>
              </a:rPr>
              <a:t>Coronavirus and first year higher education students, England: 4 October to 11 October 2021</a:t>
            </a:r>
            <a:r>
              <a:rPr lang="en-US" sz="900" dirty="0">
                <a:cs typeface="Arial"/>
              </a:rPr>
              <a:t>. Available at: </a:t>
            </a:r>
            <a:r>
              <a:rPr lang="en-US" sz="900" u="sng" dirty="0">
                <a:cs typeface="Arial"/>
                <a:hlinkClick r:id="rId10"/>
              </a:rPr>
              <a:t>https://www.ons.gov.uk/peoplepopulationandcommunity/healthandsocialcare/healthandwellbeing/bulletins/coronavirusandfirstyearhighereducationstudentsengland/4octoberto11october2021</a:t>
            </a:r>
            <a:r>
              <a:rPr lang="en-US" sz="900" dirty="0">
                <a:cs typeface="Arial"/>
              </a:rPr>
              <a:t> (Accessed: 15 July 2026)</a:t>
            </a:r>
            <a:endParaRPr lang="en-IN" sz="900" dirty="0">
              <a:cs typeface="Arial"/>
            </a:endParaRPr>
          </a:p>
          <a:p>
            <a:pPr algn="just"/>
            <a:r>
              <a:rPr lang="en-IN" sz="900">
                <a:cs typeface="Arial"/>
              </a:rPr>
              <a:t>Reeve, J. (2024) </a:t>
            </a:r>
            <a:r>
              <a:rPr lang="en-IN" sz="900" i="1">
                <a:cs typeface="Arial"/>
              </a:rPr>
              <a:t>Understanding motivation and emotion</a:t>
            </a:r>
            <a:r>
              <a:rPr lang="en-IN" sz="900" dirty="0">
                <a:cs typeface="Arial"/>
              </a:rPr>
              <a:t>. John Wiley &amp; Sons. </a:t>
            </a:r>
          </a:p>
          <a:p>
            <a:pPr algn="just"/>
            <a:r>
              <a:rPr lang="en-IN" sz="900" dirty="0">
                <a:cs typeface="Arial"/>
              </a:rPr>
              <a:t>Rosenkranz, R.R., Ridley, K., Guagliano, J.M. and Rosenkranz, S.K. (2023) Physical activity capability, opportunity, motivation and </a:t>
            </a:r>
            <a:r>
              <a:rPr lang="en-IN" sz="900" dirty="0" err="1">
                <a:cs typeface="Arial"/>
              </a:rPr>
              <a:t>behavior</a:t>
            </a:r>
            <a:r>
              <a:rPr lang="en-IN" sz="900" dirty="0">
                <a:cs typeface="Arial"/>
              </a:rPr>
              <a:t> in youth settings: theoretical framework to guide physical activity leader interventions. </a:t>
            </a:r>
            <a:r>
              <a:rPr lang="en-IN" sz="900" i="1" dirty="0">
                <a:cs typeface="Arial"/>
              </a:rPr>
              <a:t>International Review of Sport and Exercise Psychology</a:t>
            </a:r>
            <a:r>
              <a:rPr lang="en-IN" sz="900" dirty="0">
                <a:cs typeface="Arial"/>
              </a:rPr>
              <a:t>, </a:t>
            </a:r>
            <a:r>
              <a:rPr lang="en-IN" sz="900" i="1" dirty="0">
                <a:cs typeface="Arial"/>
              </a:rPr>
              <a:t>16</a:t>
            </a:r>
            <a:r>
              <a:rPr lang="en-IN" sz="900" dirty="0">
                <a:cs typeface="Arial"/>
              </a:rPr>
              <a:t>(1), pp. 529-553. Available at: </a:t>
            </a:r>
            <a:r>
              <a:rPr lang="en-IN" sz="900" u="sng" dirty="0">
                <a:cs typeface="Arial"/>
                <a:hlinkClick r:id="rId11"/>
              </a:rPr>
              <a:t>https://www.tandfonline.com/doi/pdf/10.1080/1750984X.2021.1904434</a:t>
            </a:r>
            <a:endParaRPr lang="en-IN" sz="900" dirty="0">
              <a:cs typeface="Arial"/>
            </a:endParaRPr>
          </a:p>
          <a:p>
            <a:pPr algn="just"/>
            <a:r>
              <a:rPr lang="en-IN" sz="900">
                <a:cs typeface="Arial"/>
              </a:rPr>
              <a:t>Shah, B.A. (2024) Addressing mental health in young adults: A modern approach compared to previous generations. </a:t>
            </a:r>
            <a:r>
              <a:rPr lang="en-IN" sz="900" i="1" dirty="0">
                <a:cs typeface="Arial"/>
              </a:rPr>
              <a:t>DePaul Journal of Health Care Law</a:t>
            </a:r>
            <a:r>
              <a:rPr lang="en-IN" sz="900" dirty="0">
                <a:cs typeface="Arial"/>
              </a:rPr>
              <a:t>, </a:t>
            </a:r>
            <a:r>
              <a:rPr lang="en-IN" sz="900" i="1" dirty="0">
                <a:cs typeface="Arial"/>
              </a:rPr>
              <a:t>25</a:t>
            </a:r>
            <a:r>
              <a:rPr lang="en-IN" sz="900">
                <a:cs typeface="Arial"/>
              </a:rPr>
              <a:t>(2), p. 1. Available at: </a:t>
            </a:r>
            <a:r>
              <a:rPr lang="en-IN" sz="900" u="sng" dirty="0">
                <a:cs typeface="Arial"/>
                <a:hlinkClick r:id="rId12"/>
              </a:rPr>
              <a:t>https://via.library.depaul.edu/cgi/viewcontent.cgi?article=1427&amp;context=jhcl</a:t>
            </a:r>
            <a:endParaRPr lang="en-IN" sz="900" dirty="0">
              <a:cs typeface="Arial"/>
            </a:endParaRPr>
          </a:p>
          <a:p>
            <a:pPr lvl="0" algn="just"/>
            <a:endParaRPr lang="en-IN" sz="900" dirty="0">
              <a:cs typeface="Arial"/>
            </a:endParaRPr>
          </a:p>
        </p:txBody>
      </p:sp>
    </p:spTree>
    <p:extLst>
      <p:ext uri="{BB962C8B-B14F-4D97-AF65-F5344CB8AC3E}">
        <p14:creationId xmlns:p14="http://schemas.microsoft.com/office/powerpoint/2010/main" val="839857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039D31E0-D971-9CE1-446E-424428DEF1B5}"/>
              </a:ext>
            </a:extLst>
          </p:cNvPr>
          <p:cNvSpPr>
            <a:spLocks noGrp="1"/>
          </p:cNvSpPr>
          <p:nvPr>
            <p:ph type="title"/>
          </p:nvPr>
        </p:nvSpPr>
        <p:spPr>
          <a:xfrm>
            <a:off x="686834" y="1153572"/>
            <a:ext cx="3200400" cy="4461163"/>
          </a:xfrm>
        </p:spPr>
        <p:txBody>
          <a:bodyPr>
            <a:normAutofit/>
          </a:bodyPr>
          <a:lstStyle/>
          <a:p>
            <a:r>
              <a:rPr lang="en-IN">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a:ea typeface="+mn-ea"/>
              <a:cs typeface="+mn-cs"/>
            </a:endParaRPr>
          </a:p>
        </p:txBody>
      </p:sp>
      <p:sp>
        <p:nvSpPr>
          <p:cNvPr id="3" name="Content Placeholder 2">
            <a:extLst>
              <a:ext uri="{FF2B5EF4-FFF2-40B4-BE49-F238E27FC236}">
                <a16:creationId xmlns:a16="http://schemas.microsoft.com/office/drawing/2014/main" id="{5776E75E-028C-0004-7B35-53E01BEC1917}"/>
              </a:ext>
            </a:extLst>
          </p:cNvPr>
          <p:cNvSpPr>
            <a:spLocks noGrp="1"/>
          </p:cNvSpPr>
          <p:nvPr>
            <p:ph idx="1"/>
          </p:nvPr>
        </p:nvSpPr>
        <p:spPr>
          <a:xfrm>
            <a:off x="4447308" y="591344"/>
            <a:ext cx="6906491" cy="5585619"/>
          </a:xfrm>
        </p:spPr>
        <p:txBody>
          <a:bodyPr anchor="ctr">
            <a:normAutofit/>
          </a:bodyPr>
          <a:lstStyle/>
          <a:p>
            <a:pPr algn="just"/>
            <a:r>
              <a:rPr lang="en-IN" sz="900" dirty="0"/>
              <a:t>Soll, D., Fuchs, R. and Mehl, S. (2021) Teaching cognitive </a:t>
            </a:r>
            <a:r>
              <a:rPr lang="en-IN" sz="900" dirty="0" err="1"/>
              <a:t>behavior</a:t>
            </a:r>
            <a:r>
              <a:rPr lang="en-IN" sz="900" dirty="0"/>
              <a:t> therapy to postgraduate health care professionals in times of COVID 19–An asynchronous blended learning environment proved to be non-inferior to in-person training. </a:t>
            </a:r>
            <a:r>
              <a:rPr lang="en-IN" sz="900" i="1" dirty="0"/>
              <a:t>Frontiers in Psychology</a:t>
            </a:r>
            <a:r>
              <a:rPr lang="en-IN" sz="900" dirty="0"/>
              <a:t>, </a:t>
            </a:r>
            <a:r>
              <a:rPr lang="en-IN" sz="900" i="1" dirty="0"/>
              <a:t>12</a:t>
            </a:r>
            <a:r>
              <a:rPr lang="en-IN" sz="900" dirty="0"/>
              <a:t>, 657234. Available at: </a:t>
            </a:r>
            <a:r>
              <a:rPr lang="en-IN" sz="900" u="sng" dirty="0">
                <a:hlinkClick r:id="rId2"/>
              </a:rPr>
              <a:t>https://www.frontiersin.org/journals/psychology/articles/10.3389/fpsyg.2021.657234/pdf</a:t>
            </a:r>
            <a:endParaRPr lang="en-IN" sz="900" dirty="0"/>
          </a:p>
          <a:p>
            <a:pPr algn="just"/>
            <a:r>
              <a:rPr lang="en-IN" sz="900" dirty="0" err="1"/>
              <a:t>Vrudhula</a:t>
            </a:r>
            <a:r>
              <a:rPr lang="en-IN" sz="900" dirty="0"/>
              <a:t>, A., Kwan, A.C., Ouyang, D. and Cheng, S. (2024) Machine learning and bias in medical imaging: opportunities and challenges. </a:t>
            </a:r>
            <a:r>
              <a:rPr lang="en-IN" sz="900" i="1" dirty="0"/>
              <a:t>Circulation: Cardiovascular Imaging</a:t>
            </a:r>
            <a:r>
              <a:rPr lang="en-IN" sz="900" dirty="0"/>
              <a:t>, </a:t>
            </a:r>
            <a:r>
              <a:rPr lang="en-IN" sz="900" i="1" dirty="0"/>
              <a:t>17</a:t>
            </a:r>
            <a:r>
              <a:rPr lang="en-IN" sz="900" dirty="0"/>
              <a:t>(2), e015495. Available at: </a:t>
            </a:r>
            <a:r>
              <a:rPr lang="en-IN" sz="900" u="sng" dirty="0">
                <a:hlinkClick r:id="rId3"/>
              </a:rPr>
              <a:t>://www.ahajournals.org/doi/pdf/10.1161/CIRCIMAGING.123.015495</a:t>
            </a:r>
            <a:endParaRPr lang="en-IN" sz="900" dirty="0"/>
          </a:p>
          <a:p>
            <a:pPr algn="just"/>
            <a:r>
              <a:rPr lang="en-IN" sz="900"/>
              <a:t>Wahyuni, E., Wajdi, M., Susanto, B., Sanjaya, I.N.S. and Sahoo, P (2025) The dual benefits of comic reading: Enhancing </a:t>
            </a:r>
            <a:r>
              <a:rPr lang="en-IN" sz="900" dirty="0"/>
              <a:t>mental health and language learning. </a:t>
            </a:r>
            <a:r>
              <a:rPr lang="en-IN" sz="900" i="1" dirty="0"/>
              <a:t>Journal of Language, Literature, Social and Cultural Studies</a:t>
            </a:r>
            <a:r>
              <a:rPr lang="en-IN" sz="900" dirty="0"/>
              <a:t>, </a:t>
            </a:r>
            <a:r>
              <a:rPr lang="en-IN" sz="900" i="1" dirty="0"/>
              <a:t>3</a:t>
            </a:r>
            <a:r>
              <a:rPr lang="en-IN" sz="900"/>
              <a:t>(2), pp. 167-178. Available at: </a:t>
            </a:r>
            <a:r>
              <a:rPr lang="en-IN" sz="900" u="sng" dirty="0">
                <a:hlinkClick r:id="rId4"/>
              </a:rPr>
              <a:t>http://ympn.co.id/index.php/JLLSCS/article/download/342/356</a:t>
            </a:r>
            <a:endParaRPr lang="en-IN" sz="900" dirty="0"/>
          </a:p>
          <a:p>
            <a:pPr algn="just"/>
            <a:r>
              <a:rPr lang="en-IN" sz="900" dirty="0"/>
              <a:t>Walukouw, Y.R. (2024) 7 Themes of Depression Female Students Residing in A Dormitory: A Qualitative </a:t>
            </a:r>
            <a:r>
              <a:rPr lang="en-IN" sz="900" dirty="0" err="1"/>
              <a:t>Iterpretative</a:t>
            </a:r>
            <a:r>
              <a:rPr lang="en-IN" sz="900" dirty="0"/>
              <a:t> Phenomenological Analysis. </a:t>
            </a:r>
            <a:r>
              <a:rPr lang="en-IN" sz="900" i="1" dirty="0"/>
              <a:t>International Journal of Education, Information Technology, and Others</a:t>
            </a:r>
            <a:r>
              <a:rPr lang="en-IN" sz="900" dirty="0"/>
              <a:t>, </a:t>
            </a:r>
            <a:r>
              <a:rPr lang="en-IN" sz="900" i="1" dirty="0"/>
              <a:t>7</a:t>
            </a:r>
            <a:r>
              <a:rPr lang="en-IN" sz="900" dirty="0"/>
              <a:t>(3), pp. 119-135. Available at: </a:t>
            </a:r>
            <a:r>
              <a:rPr lang="en-IN" sz="900" u="sng" dirty="0">
                <a:hlinkClick r:id="rId5"/>
              </a:rPr>
              <a:t>http://www.jurnal.peneliti.net/index.php/IJEIT/article/download/10282/6496</a:t>
            </a:r>
            <a:endParaRPr lang="en-IN" sz="900" dirty="0"/>
          </a:p>
          <a:p>
            <a:pPr algn="just"/>
            <a:r>
              <a:rPr lang="en-IN" sz="900"/>
              <a:t>Wang, J., Mahe, J., Huo, Y., Huang, W., Liu, X., Zhao, Y., Huang, J., Shi, F., Li, Z., Jiang, D. and Li, Y. (2024) Framework </a:t>
            </a:r>
            <a:r>
              <a:rPr lang="en-IN" sz="900" dirty="0"/>
              <a:t>development for reducing attrition in digital dietary interventions: systematic review and thematic synthesis. </a:t>
            </a:r>
            <a:r>
              <a:rPr lang="en-IN" sz="900" i="1" dirty="0"/>
              <a:t>Journal of medical Internet research</a:t>
            </a:r>
            <a:r>
              <a:rPr lang="en-IN" sz="900" dirty="0"/>
              <a:t>, </a:t>
            </a:r>
            <a:r>
              <a:rPr lang="en-IN" sz="900" i="1" dirty="0"/>
              <a:t>26</a:t>
            </a:r>
            <a:r>
              <a:rPr lang="en-IN" sz="900"/>
              <a:t>, e58735. </a:t>
            </a:r>
            <a:r>
              <a:rPr lang="en-IN" sz="900" u="sng" dirty="0">
                <a:hlinkClick r:id="rId6"/>
              </a:rPr>
              <a:t>https://www.jmir.org/2024/1/e58735/</a:t>
            </a:r>
            <a:endParaRPr lang="en-IN" sz="900" dirty="0"/>
          </a:p>
          <a:p>
            <a:pPr algn="just"/>
            <a:r>
              <a:rPr lang="en-IN" sz="900" dirty="0"/>
              <a:t>Williams, D.M. (2023) A meta-theoretical framework for organizing and integrating theory and research on motivation for health-related </a:t>
            </a:r>
            <a:r>
              <a:rPr lang="en-IN" sz="900" dirty="0" err="1"/>
              <a:t>behavior</a:t>
            </a:r>
            <a:r>
              <a:rPr lang="en-IN" sz="900" dirty="0"/>
              <a:t>. </a:t>
            </a:r>
            <a:r>
              <a:rPr lang="en-IN" sz="900" i="1" dirty="0"/>
              <a:t>Frontiers in Psychology</a:t>
            </a:r>
            <a:r>
              <a:rPr lang="en-IN" sz="900" dirty="0"/>
              <a:t>, </a:t>
            </a:r>
            <a:r>
              <a:rPr lang="en-IN" sz="900" i="1" dirty="0"/>
              <a:t>14</a:t>
            </a:r>
            <a:r>
              <a:rPr lang="en-IN" sz="900" dirty="0"/>
              <a:t>, p. 1130813. Available at: </a:t>
            </a:r>
            <a:r>
              <a:rPr lang="en-IN" sz="900" u="sng" dirty="0">
                <a:hlinkClick r:id="rId7"/>
              </a:rPr>
              <a:t>https://www.frontiersin.org/journals/psychology/articles/10.3389/fpsyg.2023.1130813/pdf</a:t>
            </a:r>
            <a:endParaRPr lang="en-IN" sz="900" dirty="0"/>
          </a:p>
          <a:p>
            <a:pPr algn="just"/>
            <a:r>
              <a:rPr lang="en-IN" sz="900"/>
              <a:t>Willmott, T.J., Pang, B. and Rundle-Thiele, S. (2021) Capability, opportunity, and motivation: an across contexts empirical </a:t>
            </a:r>
            <a:r>
              <a:rPr lang="en-IN" sz="900" dirty="0"/>
              <a:t>examination of the COM-B model. </a:t>
            </a:r>
            <a:r>
              <a:rPr lang="en-IN" sz="900" i="1" dirty="0"/>
              <a:t>BMC Public Health</a:t>
            </a:r>
            <a:r>
              <a:rPr lang="en-IN" sz="900" dirty="0"/>
              <a:t>, </a:t>
            </a:r>
            <a:r>
              <a:rPr lang="en-IN" sz="900" i="1" dirty="0"/>
              <a:t>21</a:t>
            </a:r>
            <a:r>
              <a:rPr lang="en-IN" sz="900"/>
              <a:t>(1), p. 1014. Available at: </a:t>
            </a:r>
            <a:r>
              <a:rPr lang="en-IN" sz="900" u="sng" dirty="0">
                <a:hlinkClick r:id="rId8"/>
              </a:rPr>
              <a:t>https://link.springer.com/content/pdf/10.1186/s12889-021-11019-w.pdf</a:t>
            </a:r>
            <a:endParaRPr lang="en-IN" sz="900" dirty="0"/>
          </a:p>
          <a:p>
            <a:pPr algn="just"/>
            <a:r>
              <a:rPr lang="en-IN" sz="900" dirty="0"/>
              <a:t>Young-Silva, Y., Berenguera, A., </a:t>
            </a:r>
            <a:r>
              <a:rPr lang="en-IN" sz="900" dirty="0" err="1"/>
              <a:t>Juvinyà</a:t>
            </a:r>
            <a:r>
              <a:rPr lang="en-IN" sz="900" dirty="0"/>
              <a:t>-Canal, D., Martí-Lluch, R., Arroyo-Uriarte, P., Tamayo-Morales, O., Marcilla-Toribio, I., Elizondo-Alzola, U., Méndez-López, F., Chela-</a:t>
            </a:r>
            <a:r>
              <a:rPr lang="en-IN" sz="900" dirty="0" err="1"/>
              <a:t>Àlvarez</a:t>
            </a:r>
            <a:r>
              <a:rPr lang="en-IN" sz="900" dirty="0"/>
              <a:t>, X. and </a:t>
            </a:r>
            <a:r>
              <a:rPr lang="en-IN" sz="900" dirty="0" err="1"/>
              <a:t>Motrico</a:t>
            </a:r>
            <a:r>
              <a:rPr lang="en-IN" sz="900" dirty="0"/>
              <a:t>, E. (2024) Exploring personal aptitudes and personality traits that, together with social determinants, shape health </a:t>
            </a:r>
            <a:r>
              <a:rPr lang="en-IN" sz="900" dirty="0" err="1"/>
              <a:t>behaviors</a:t>
            </a:r>
            <a:r>
              <a:rPr lang="en-IN" sz="900" dirty="0"/>
              <a:t> and conduct: a thematic analysis based on the Capability, Opportunity, Motivation and </a:t>
            </a:r>
            <a:r>
              <a:rPr lang="en-IN" sz="900" dirty="0" err="1"/>
              <a:t>Behavior</a:t>
            </a:r>
            <a:r>
              <a:rPr lang="en-IN" sz="900" dirty="0"/>
              <a:t> (COM-B) change system. </a:t>
            </a:r>
            <a:r>
              <a:rPr lang="en-IN" sz="900" i="1" dirty="0"/>
              <a:t>Frontiers in public health</a:t>
            </a:r>
            <a:r>
              <a:rPr lang="en-IN" sz="900" dirty="0"/>
              <a:t>, </a:t>
            </a:r>
            <a:r>
              <a:rPr lang="en-IN" sz="900" i="1" dirty="0"/>
              <a:t>12</a:t>
            </a:r>
            <a:r>
              <a:rPr lang="en-IN" sz="900" dirty="0"/>
              <a:t>, 1387528. Available at: </a:t>
            </a:r>
            <a:r>
              <a:rPr lang="en-IN" sz="900" u="sng" dirty="0">
                <a:hlinkClick r:id="rId9"/>
              </a:rPr>
              <a:t>https://www.frontiersin.org/journals/public-health/articles/10.3389/fpubh.2024.1387528/pdf</a:t>
            </a:r>
            <a:endParaRPr lang="en-IN" sz="900" dirty="0"/>
          </a:p>
          <a:p>
            <a:pPr algn="just"/>
            <a:endParaRPr lang="en-IN" sz="900" dirty="0"/>
          </a:p>
        </p:txBody>
      </p:sp>
    </p:spTree>
    <p:extLst>
      <p:ext uri="{BB962C8B-B14F-4D97-AF65-F5344CB8AC3E}">
        <p14:creationId xmlns:p14="http://schemas.microsoft.com/office/powerpoint/2010/main" val="1363150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ustom 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ustom 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126</TotalTime>
  <Words>9257</Words>
  <Application>Microsoft Office PowerPoint</Application>
  <PresentationFormat>Widescreen</PresentationFormat>
  <Paragraphs>357</Paragraphs>
  <Slides>43</Slides>
  <Notes>36</Notes>
  <HiddenSlides>0</HiddenSlides>
  <MMClips>0</MMClips>
  <ScaleCrop>false</ScaleCrop>
  <HeadingPairs>
    <vt:vector size="4" baseType="variant">
      <vt:variant>
        <vt:lpstr>Theme</vt:lpstr>
      </vt:variant>
      <vt:variant>
        <vt:i4>2</vt:i4>
      </vt:variant>
      <vt:variant>
        <vt:lpstr>Slide Titles</vt:lpstr>
      </vt:variant>
      <vt:variant>
        <vt:i4>43</vt:i4>
      </vt:variant>
    </vt:vector>
  </HeadingPairs>
  <TitlesOfParts>
    <vt:vector size="45" baseType="lpstr">
      <vt:lpstr>Office Theme</vt:lpstr>
      <vt:lpstr>1_Office Theme</vt:lpstr>
      <vt:lpstr>PowerPoint Presentation</vt:lpstr>
      <vt:lpstr>The Activity- Aim and Content </vt:lpstr>
      <vt:lpstr>The Chosen Digital Health Technology </vt:lpstr>
      <vt:lpstr>Group Member 1:Abdullah Nana  Student ID: 2526419</vt:lpstr>
      <vt:lpstr>Introduction to public health problems  </vt:lpstr>
      <vt:lpstr>Why focus on the first-year university students </vt:lpstr>
      <vt:lpstr>National policy and guidelines </vt:lpstr>
      <vt:lpstr>Rationale for an mHealth Intervention  </vt:lpstr>
      <vt:lpstr>Proposed intervention and why this intervention </vt:lpstr>
      <vt:lpstr>Evidence Base for Preventive Digital Micro-Interventions  </vt:lpstr>
      <vt:lpstr>Conclusion and transition to member 2</vt:lpstr>
      <vt:lpstr>Group Member 2: Muhammed Atif Sajid Banglawala Student ID: 2514910</vt:lpstr>
      <vt:lpstr>Introduction to planning model </vt:lpstr>
      <vt:lpstr>Overview of the planning model </vt:lpstr>
      <vt:lpstr>Why use this model: Capability</vt:lpstr>
      <vt:lpstr>Physical and Social Opportunity </vt:lpstr>
      <vt:lpstr>Reflective Motivation and Automatic Motivation  </vt:lpstr>
      <vt:lpstr>Operational delivery: the implementation timeline </vt:lpstr>
      <vt:lpstr>Application for Behaviour Change Techniques (BCTs)</vt:lpstr>
      <vt:lpstr>Impact  and  Outcome </vt:lpstr>
      <vt:lpstr>Group  Member 3: Jaimin Limbachiya Student ID: 2527056</vt:lpstr>
      <vt:lpstr>   Potential stakeholders </vt:lpstr>
      <vt:lpstr> Introduction to barrier and governance  </vt:lpstr>
      <vt:lpstr>Potential barrier- the digital divide and exclusion vectors  </vt:lpstr>
      <vt:lpstr>Technical barrier- interoperability and legacy IT systems  </vt:lpstr>
      <vt:lpstr>Ethical Frameworks- Automated ‘Duty of Care’ Dilemmas  </vt:lpstr>
      <vt:lpstr>Summary </vt:lpstr>
      <vt:lpstr>Legal frameworks- data privacy and GDPR compliance </vt:lpstr>
      <vt:lpstr>Group  Member 4: Mit Ahir Student ID: 2513323 </vt:lpstr>
      <vt:lpstr>Introduction to benefits and strategic horizons.  </vt:lpstr>
      <vt:lpstr>Student benefits- clinical risk and symptom reduction &amp; academic resilience and retention  </vt:lpstr>
      <vt:lpstr>Policy implications- higher education charters </vt:lpstr>
      <vt:lpstr>Implications for policy </vt:lpstr>
      <vt:lpstr>Implications for research: big data trends &amp; digital health trial methodologies   </vt:lpstr>
      <vt:lpstr>Implications for education- curricula integration &amp; student psychoeducation  </vt:lpstr>
      <vt:lpstr>Scalability framework- beyond first-year cohorts </vt:lpstr>
      <vt:lpstr>Comprehensive value proposition and return on investment </vt:lpstr>
      <vt:lpstr>Summary and Conclusion </vt:lpstr>
      <vt:lpstr>Thank You</vt:lpstr>
      <vt:lpstr>References </vt:lpstr>
      <vt:lpstr>  References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c:creator>
  <cp:lastModifiedBy>-</cp:lastModifiedBy>
  <cp:revision>271</cp:revision>
  <dcterms:created xsi:type="dcterms:W3CDTF">2026-07-13T10:28:16Z</dcterms:created>
  <dcterms:modified xsi:type="dcterms:W3CDTF">2026-07-19T10:22:57Z</dcterms:modified>
</cp:coreProperties>
</file>