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2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00FFFF"/>
    <a:srgbClr val="3333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8084D8-7912-4334-9F1A-330998640FB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665975-9E5B-4213-AF92-021136665AF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D55075-D433-448F-9005-2654A844C2F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45AEED-CC5A-4A8A-95B9-32B5AB62AD7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DE530D-91AC-4F94-BC2D-7B67FB4B70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348C97-A0D4-4C12-B28A-46D2DC0A193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29258E-4EFC-480F-988E-60695ABBF65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80B65E-8965-4D2E-8195-9799FD6B916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ABCDDA-728B-4681-8058-306540FE3AE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C1A839-1DBF-431C-862A-C37E42471F2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9C4EDB-9AEA-4FE2-A360-23597C7F9FF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9FA0634-7F53-4DBA-92B8-71CDFA852DC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689C4B1-C1EC-4174-A0E9-8E3CCD93FFA2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Add-em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Add each pair of numbers.</a:t>
            </a: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2949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23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2953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82954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34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83978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61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85002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9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9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42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73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67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52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92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27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45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64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55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36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77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29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47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59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38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63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33FF">
                  <a:gamma/>
                  <a:shade val="56078"/>
                  <a:invGamma/>
                </a:srgbClr>
              </a:gs>
              <a:gs pos="50000">
                <a:srgbClr val="3333FF"/>
              </a:gs>
              <a:gs pos="100000">
                <a:srgbClr val="3333FF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00FF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671513" y="682625"/>
            <a:ext cx="3044825" cy="2740025"/>
          </a:xfrm>
          <a:prstGeom prst="cloudCallout">
            <a:avLst>
              <a:gd name="adj1" fmla="val 9491"/>
              <a:gd name="adj2" fmla="val -4165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5405438" y="684213"/>
            <a:ext cx="3044825" cy="2740025"/>
          </a:xfrm>
          <a:prstGeom prst="cloudCallout">
            <a:avLst>
              <a:gd name="adj1" fmla="val 15278"/>
              <a:gd name="adj2" fmla="val -19407"/>
            </a:avLst>
          </a:prstGeom>
          <a:gradFill rotWithShape="1">
            <a:gsLst>
              <a:gs pos="0">
                <a:schemeClr val="bg1">
                  <a:gamma/>
                  <a:shade val="46275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46275"/>
                  <a:invGamma/>
                </a:scheme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2857500" y="3429000"/>
            <a:ext cx="3546475" cy="2954338"/>
          </a:xfrm>
          <a:prstGeom prst="cloudCallout">
            <a:avLst>
              <a:gd name="adj1" fmla="val 21708"/>
              <a:gd name="adj2" fmla="val -14157"/>
            </a:avLst>
          </a:prstGeo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50000">
                <a:srgbClr val="CCFFFF"/>
              </a:gs>
              <a:gs pos="100000">
                <a:srgbClr val="CCFFFF">
                  <a:gamma/>
                  <a:shade val="46275"/>
                  <a:invGamma/>
                </a:srgbClr>
              </a:gs>
            </a:gsLst>
            <a:lin ang="2700000" scaled="1"/>
          </a:gradFill>
          <a:ln w="0">
            <a:noFill/>
            <a:round/>
            <a:headEnd/>
            <a:tailEnd/>
          </a:ln>
          <a:effectLst/>
        </p:spPr>
        <p:txBody>
          <a:bodyPr/>
          <a:lstStyle/>
          <a:p>
            <a:pPr algn="ctr"/>
            <a:endParaRPr lang="en-US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904875" y="1092200"/>
            <a:ext cx="25622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0066"/>
                </a:solidFill>
                <a:latin typeface="Comic Sans MS" pitchFamily="66" charset="0"/>
              </a:rPr>
              <a:t>81</a:t>
            </a:r>
            <a:endParaRPr lang="en-US" sz="12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02407" name="Text Box 7"/>
          <p:cNvSpPr txBox="1">
            <a:spLocks noChangeArrowheads="1"/>
          </p:cNvSpPr>
          <p:nvPr/>
        </p:nvSpPr>
        <p:spPr bwMode="auto">
          <a:xfrm>
            <a:off x="3394075" y="3946525"/>
            <a:ext cx="2473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5516563" y="1092200"/>
            <a:ext cx="27765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941388" y="39639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3770313" y="1093788"/>
            <a:ext cx="15843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114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48</cp:revision>
  <dcterms:created xsi:type="dcterms:W3CDTF">2006-03-03T16:34:11Z</dcterms:created>
  <dcterms:modified xsi:type="dcterms:W3CDTF">2011-11-25T19:44:39Z</dcterms:modified>
</cp:coreProperties>
</file>