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0000FF"/>
    <a:srgbClr val="66FFFF"/>
    <a:srgbClr val="CC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50" autoAdjust="0"/>
    <p:restoredTop sz="94660"/>
  </p:normalViewPr>
  <p:slideViewPr>
    <p:cSldViewPr snapToGrid="0">
      <p:cViewPr>
        <p:scale>
          <a:sx n="80" d="100"/>
          <a:sy n="80" d="100"/>
        </p:scale>
        <p:origin x="-176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0D7EFC-E707-4A0C-869E-52AA995C10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02BA3D-DCBE-44D5-8BC1-EEA7A82D88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81D16A-53E0-4567-BFE1-378A02C104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E5F42-5069-4362-B780-44D61787AA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E6060-6E5D-4A9E-A05D-132BD2E672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758CA6-6648-4A08-A29A-8BC64C793C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2247B7-9EFB-4589-9727-5D856F170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34A67A-DEFF-48F4-A4BB-C0CEF3098C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ACB1D-26C7-4879-B2EA-A327DE4933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FDB8D6-6AEC-4A1A-B99F-DF6D58CBE9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855AFD-6891-464E-85D2-918934822F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7A50AD1-A4A0-401D-9074-FC0C4C42E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C814D51-0CEE-479C-AED7-DFFB5DCE19C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Sequence Rules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rule to get from one number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to the next for each number sequence.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02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75" name="Group 11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2474" name="Oval 10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76" name="Group 12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2477" name="Oval 13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8" name="Text Box 14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79" name="Group 15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2480" name="Oval 1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1" name="Text Box 1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2" name="Group 18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2483" name="Oval 1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4" name="Text Box 2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5" name="Group 21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2486" name="Oval 2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7" name="Text Box 2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8" name="Group 24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2489" name="Oval 2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90" name="Text Box 2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98" name="Group 34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2495" name="Oval 31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96" name="Text Box 32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2497" name="AutoShape 33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1" name="Text Box 3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+4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349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49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349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49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350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350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350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351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1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-5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4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1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451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452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452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452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453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3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453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3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453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453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554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4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554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4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554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555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555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555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556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6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556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6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+11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6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656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6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656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657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657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657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8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658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8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8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658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8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658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+20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8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8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759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759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759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759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760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760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760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761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1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+6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861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1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861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1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862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862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862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862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3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863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863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3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6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3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963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964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964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964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965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5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965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5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965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965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+25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066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6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066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6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066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067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067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067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068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8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068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8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8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8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168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8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168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169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169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169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70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170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0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70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170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0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170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-7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0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271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271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271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271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272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272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272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273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3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+7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373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3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373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3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374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4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374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4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374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512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3749" name="Oval 21"/>
          <p:cNvSpPr>
            <a:spLocks noChangeArrowheads="1"/>
          </p:cNvSpPr>
          <p:nvPr/>
        </p:nvSpPr>
        <p:spPr bwMode="auto">
          <a:xfrm>
            <a:off x="1398588" y="2789238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1358900" y="3154363"/>
            <a:ext cx="1358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2048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7375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375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5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375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x4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8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5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475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476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476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476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4770" name="Oval 18"/>
          <p:cNvSpPr>
            <a:spLocks noChangeArrowheads="1"/>
          </p:cNvSpPr>
          <p:nvPr/>
        </p:nvSpPr>
        <p:spPr bwMode="auto">
          <a:xfrm>
            <a:off x="2147888" y="4616450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2108200" y="4905375"/>
            <a:ext cx="1358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12.5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3" name="Oval 21"/>
          <p:cNvSpPr>
            <a:spLocks noChangeArrowheads="1"/>
          </p:cNvSpPr>
          <p:nvPr/>
        </p:nvSpPr>
        <p:spPr bwMode="auto">
          <a:xfrm>
            <a:off x="1398588" y="2789238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1358900" y="3078163"/>
            <a:ext cx="1358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6.25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7477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477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7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477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latin typeface="Comic Sans MS" pitchFamily="66" charset="0"/>
              </a:rPr>
              <a:t>÷</a:t>
            </a:r>
            <a:r>
              <a:rPr lang="en-GB" sz="9000" b="1">
                <a:latin typeface="Comic Sans MS" pitchFamily="66" charset="0"/>
              </a:rPr>
              <a:t>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8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578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8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578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8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578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579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579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579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580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80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580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0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0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680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680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0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680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681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681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681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2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682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2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2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682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2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682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-9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2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783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783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783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783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784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784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784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785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5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+8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5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5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885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5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885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5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886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886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886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886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7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887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887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+30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7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0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7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987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988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988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988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167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989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9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989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9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989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989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-11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0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8090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0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8090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0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8090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8091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8091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8091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8092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2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092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+9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2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2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8192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2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8192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137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8193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8193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8193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4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8194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4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4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8194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4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3000" b="1">
                  <a:solidFill>
                    <a:srgbClr val="FFFF00"/>
                  </a:solidFill>
                  <a:latin typeface="Comic Sans MS" pitchFamily="66" charset="0"/>
                </a:rPr>
                <a:t>start</a:t>
              </a:r>
              <a:endParaRPr lang="en-US" sz="3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194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-13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222</Words>
  <Application>Microsoft Office PowerPoint</Application>
  <PresentationFormat>On-screen Show (4:3)</PresentationFormat>
  <Paragraphs>186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2011-11-25T20:18:37Z</dcterms:modified>
</cp:coreProperties>
</file>