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085B-F23C-1729-359C-B36ED104D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7668B5-59E8-B0B9-B93A-B1FE90405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62992-4778-4F12-B360-3027596A35B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002532-7589-E469-0F24-78F63FB66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893B6C-09D6-6736-F746-B08239DD37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BE598-5985-4D7D-A446-CAD0D6601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500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7EE2BF-ABD2-7AC4-4ECC-E6480DA4A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A07144-663B-046F-6E52-FBB7FC206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AC1C0A-2D63-A743-5632-47E97F9E6B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662992-4778-4F12-B360-3027596A35BF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06AC36-FDE8-7A49-76C8-972CB2EE12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A889DF-7988-9AE5-495C-3EDFD3DE8C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4BE598-5985-4D7D-A446-CAD0D6601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269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767767F-D74F-AE37-4404-754871C96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Critically Examining the Integration of Health, Wellbeing and Sustainable Development in the</a:t>
            </a:r>
            <a:b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 UK Health and Social Care Sector</a:t>
            </a:r>
            <a:b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Binta Drammeh</a:t>
            </a:r>
            <a:b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Student Number: [Insert Student Number]</a:t>
            </a:r>
            <a:b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Lecturer: Dr Itse Olaoye</a:t>
            </a:r>
            <a:b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Module: Health, Wellbeing and Sustainable Development</a:t>
            </a:r>
            <a:b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Module Code: BMHP6030</a:t>
            </a:r>
            <a:b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Programme: BSc (Hons) Health and Social Care</a:t>
            </a:r>
            <a:b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C8EE9A-6674-E029-10BC-C4A08E958C3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7463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3CF0FDB-2486-794B-A17D-C1188EF86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Integration of Health and Wellbeing Approaches</a:t>
            </a:r>
            <a:b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3AC99C-5ECE-2744-B5C2-14DD667FE04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7346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B2B0692-1CA5-DFC1-39FF-FB1E23A67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endParaRPr lang="en-GB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88BCB8-3F89-964F-499D-699E873B9CD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122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A2BDB73-739C-1228-23E2-784AE4289E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The Biopsychosocial Approach to Health and Wellbeing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40877B-FDA2-C840-4244-D80453B9AE1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916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5EFD9EA-20D2-02A3-231E-8F81E10FC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Policy and Governance</a:t>
            </a:r>
            <a:br>
              <a:rPr lang="en-GB"/>
            </a:b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D11E9F-77DC-78A8-FDFA-033ED3C0FB5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435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9E26A92-F69B-FE96-A836-75388CBE2D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Service Delivery</a:t>
            </a:r>
            <a:br>
              <a:rPr lang="en-GB"/>
            </a:b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F57684-8AAE-AD4A-2605-0A816E80CD3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106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3635997-61BB-4489-DF3B-A875D0F7B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Public Health Initiatives</a:t>
            </a:r>
            <a:br>
              <a:rPr lang="en-GB"/>
            </a:b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8C8683-7402-D8B0-C731-EED858E52E7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905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F424D0A-4583-1074-5355-D66CEB1A0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Equity and Access</a:t>
            </a:r>
            <a:br>
              <a:rPr lang="en-GB"/>
            </a:b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41313D-4344-5782-099A-3D972A8A314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4694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0262F02-4556-6886-3674-C5DA53A06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3200"/>
              <a:t>Conclusion</a:t>
            </a:r>
            <a:endParaRPr lang="en-GB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146308-14D7-B656-ADD4-52FAAFCF421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2879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9156902-4649-8E49-E469-7B08A9812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B9BE7F-B425-D8E2-E6AA-96DC3C71FD7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854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D7A4934-7AEF-9868-4F8E-E23DE6C06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9C4C9F-FC0E-73BF-9C61-863C1543180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42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</Words>
  <Application>Microsoft Office PowerPoint</Application>
  <PresentationFormat>Widescreen</PresentationFormat>
  <Paragraphs>11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     Critically Examining the Integration of Health, Wellbeing and Sustainable Development in the  UK Health and Social Care Sector Binta Drammeh Student Number: [Insert Student Number] Lecturer: Dr Itse Olaoye Module: Health, Wellbeing and Sustainable Development Module Code: BMHP6030 Programme: BSc (Hons) Health and Social Care </vt:lpstr>
      <vt:lpstr> Integration of Health and Wellbeing Approaches </vt:lpstr>
      <vt:lpstr>Health</vt:lpstr>
      <vt:lpstr>The Biopsychosocial Approach to Health and Wellbeing</vt:lpstr>
      <vt:lpstr>Policy and Governance </vt:lpstr>
      <vt:lpstr>Service Delivery </vt:lpstr>
      <vt:lpstr>Public Health Initiatives </vt:lpstr>
      <vt:lpstr>Equity and Access 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Binta Drammeh</dc:creator>
  <cp:lastModifiedBy>Binta Drammeh</cp:lastModifiedBy>
  <cp:revision>1</cp:revision>
  <dcterms:created xsi:type="dcterms:W3CDTF">2026-07-21T15:21:21Z</dcterms:created>
  <dcterms:modified xsi:type="dcterms:W3CDTF">2026-07-21T15:21:21Z</dcterms:modified>
</cp:coreProperties>
</file>