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5"/>
  </p:notesMasterIdLst>
  <p:handoutMasterIdLst>
    <p:handoutMasterId r:id="rId16"/>
  </p:handoutMasterIdLst>
  <p:sldIdLst>
    <p:sldId id="271" r:id="rId5"/>
    <p:sldId id="272" r:id="rId6"/>
    <p:sldId id="269" r:id="rId7"/>
    <p:sldId id="270" r:id="rId8"/>
    <p:sldId id="273" r:id="rId9"/>
    <p:sldId id="274" r:id="rId10"/>
    <p:sldId id="275" r:id="rId11"/>
    <p:sldId id="276" r:id="rId12"/>
    <p:sldId id="277" r:id="rId13"/>
    <p:sldId id="27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Iva Andrei" initials="IA" lastIdx="3" clrIdx="0">
    <p:extLst>
      <p:ext uri="{19B8F6BF-5375-455C-9EA6-DF929625EA0E}">
        <p15:presenceInfo xmlns:p15="http://schemas.microsoft.com/office/powerpoint/2012/main" userId="5d38bc9d1799e096"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p:cViewPr varScale="1">
        <p:scale>
          <a:sx n="114" d="100"/>
          <a:sy n="114" d="100"/>
        </p:scale>
        <p:origin x="414" y="102"/>
      </p:cViewPr>
      <p:guideLst/>
    </p:cSldViewPr>
  </p:slideViewPr>
  <p:notesTextViewPr>
    <p:cViewPr>
      <p:scale>
        <a:sx n="1" d="1"/>
        <a:sy n="1" d="1"/>
      </p:scale>
      <p:origin x="0" y="0"/>
    </p:cViewPr>
  </p:notesTextViewPr>
  <p:sorterViewPr>
    <p:cViewPr>
      <p:scale>
        <a:sx n="100" d="100"/>
        <a:sy n="100" d="100"/>
      </p:scale>
      <p:origin x="0" y="0"/>
    </p:cViewPr>
  </p:sorterViewPr>
  <p:notesViewPr>
    <p:cSldViewPr>
      <p:cViewPr varScale="1">
        <p:scale>
          <a:sx n="95" d="100"/>
          <a:sy n="95" d="100"/>
        </p:scale>
        <p:origin x="3582"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FBE2AAA-2CC7-4F9C-A8C6-8B9F2A3E9EF0}" type="datetimeFigureOut">
              <a:rPr lang="en-US" smtClean="0"/>
              <a:t>12/3/2020</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50AD62A-9EE1-43E3-A7E5-D268F71DF3EB}" type="slidenum">
              <a:rPr lang="en-US" smtClean="0"/>
              <a:t>‹#›</a:t>
            </a:fld>
            <a:endParaRPr lang="en-US"/>
          </a:p>
        </p:txBody>
      </p:sp>
    </p:spTree>
    <p:extLst>
      <p:ext uri="{BB962C8B-B14F-4D97-AF65-F5344CB8AC3E}">
        <p14:creationId xmlns:p14="http://schemas.microsoft.com/office/powerpoint/2010/main" val="143644828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37ADBA-1AC7-4CD6-8AFF-4E8087BA5487}" type="datetimeFigureOut">
              <a:rPr lang="en-US" smtClean="0"/>
              <a:t>12/3/2020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534C2EF-8A97-4DAF-B099-E567883644D6}" type="slidenum">
              <a:rPr lang="en-US" smtClean="0"/>
              <a:t>‹#›</a:t>
            </a:fld>
            <a:endParaRPr lang="en-US"/>
          </a:p>
        </p:txBody>
      </p:sp>
    </p:spTree>
    <p:extLst>
      <p:ext uri="{BB962C8B-B14F-4D97-AF65-F5344CB8AC3E}">
        <p14:creationId xmlns:p14="http://schemas.microsoft.com/office/powerpoint/2010/main" val="718091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p:cNvPicPr>
            <a:picLocks noChangeAspect="1"/>
          </p:cNvPicPr>
          <p:nvPr/>
        </p:nvPicPr>
        <p:blipFill rotWithShape="1">
          <a:blip r:embed="rId2" cstate="print">
            <a:extLst>
              <a:ext uri="{28A0092B-C50C-407E-A947-70E740481C1C}">
                <a14:useLocalDpi xmlns:a14="http://schemas.microsoft.com/office/drawing/2010/main" val="0"/>
              </a:ext>
            </a:extLst>
          </a:blip>
          <a:srcRect l="2124" r="323" b="422"/>
          <a:stretch/>
        </p:blipFill>
        <p:spPr>
          <a:xfrm>
            <a:off x="1524" y="1"/>
            <a:ext cx="12188952" cy="6858000"/>
          </a:xfrm>
          <a:prstGeom prst="rect">
            <a:avLst/>
          </a:prstGeom>
        </p:spPr>
      </p:pic>
      <p:sp>
        <p:nvSpPr>
          <p:cNvPr id="2" name="Title 1"/>
          <p:cNvSpPr>
            <a:spLocks noGrp="1"/>
          </p:cNvSpPr>
          <p:nvPr>
            <p:ph type="ctrTitle"/>
          </p:nvPr>
        </p:nvSpPr>
        <p:spPr>
          <a:xfrm>
            <a:off x="838200" y="533400"/>
            <a:ext cx="8458200" cy="1828800"/>
          </a:xfrm>
        </p:spPr>
        <p:txBody>
          <a:bodyPr anchor="b">
            <a:normAutofit/>
          </a:bodyPr>
          <a:lstStyle>
            <a:lvl1pPr algn="l">
              <a:defRPr sz="4400"/>
            </a:lvl1pPr>
          </a:lstStyle>
          <a:p>
            <a:r>
              <a:rPr lang="en-US"/>
              <a:t>Click to edit Master title style</a:t>
            </a:r>
            <a:endParaRPr lang="en-US" dirty="0"/>
          </a:p>
        </p:txBody>
      </p:sp>
      <p:sp>
        <p:nvSpPr>
          <p:cNvPr id="3" name="Subtitle 2"/>
          <p:cNvSpPr>
            <a:spLocks noGrp="1"/>
          </p:cNvSpPr>
          <p:nvPr>
            <p:ph type="subTitle" idx="1"/>
          </p:nvPr>
        </p:nvSpPr>
        <p:spPr>
          <a:xfrm>
            <a:off x="838200" y="2438400"/>
            <a:ext cx="7086600" cy="914400"/>
          </a:xfrm>
        </p:spPr>
        <p:txBody>
          <a:bodyPr>
            <a:normAutofit/>
          </a:bodyPr>
          <a:lstStyle>
            <a:lvl1pPr marL="0" indent="0" algn="l">
              <a:spcBef>
                <a:spcPts val="1200"/>
              </a:spcBef>
              <a:buNone/>
              <a:defRPr sz="2400">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41544510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7FC8593D-7C47-471E-A8DF-97AC4FFD13F5}" type="datetimeFigureOut">
              <a:rPr lang="en-US" smtClean="0"/>
              <a:t>12/3/2020</a:t>
            </a:fld>
            <a:endParaRPr lang="en-US"/>
          </a:p>
        </p:txBody>
      </p:sp>
      <p:sp>
        <p:nvSpPr>
          <p:cNvPr id="6" name="Slide Number Placeholder 5"/>
          <p:cNvSpPr>
            <a:spLocks noGrp="1"/>
          </p:cNvSpPr>
          <p:nvPr>
            <p:ph type="sldNum" sz="quarter" idx="12"/>
          </p:nvPr>
        </p:nvSpPr>
        <p:spPr/>
        <p:txBody>
          <a:bodyPr/>
          <a:lstStyle/>
          <a:p>
            <a:fld id="{289D71E3-7D81-4C24-B9D8-6B108755C64C}" type="slidenum">
              <a:rPr lang="en-US" smtClean="0"/>
              <a:t>‹#›</a:t>
            </a:fld>
            <a:endParaRPr lang="en-US"/>
          </a:p>
        </p:txBody>
      </p:sp>
    </p:spTree>
    <p:extLst>
      <p:ext uri="{BB962C8B-B14F-4D97-AF65-F5344CB8AC3E}">
        <p14:creationId xmlns:p14="http://schemas.microsoft.com/office/powerpoint/2010/main" val="10357397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7" name="Picture 6"/>
          <p:cNvPicPr>
            <a:picLocks noChangeAspect="1"/>
          </p:cNvPicPr>
          <p:nvPr/>
        </p:nvPicPr>
        <p:blipFill rotWithShape="1">
          <a:blip r:embed="rId2" cstate="print">
            <a:extLst>
              <a:ext uri="{28A0092B-C50C-407E-A947-70E740481C1C}">
                <a14:useLocalDpi xmlns:a14="http://schemas.microsoft.com/office/drawing/2010/main" val="0"/>
              </a:ext>
            </a:extLst>
          </a:blip>
          <a:srcRect l="434" t="422"/>
          <a:stretch/>
        </p:blipFill>
        <p:spPr>
          <a:xfrm>
            <a:off x="0" y="0"/>
            <a:ext cx="12188952" cy="6857176"/>
          </a:xfrm>
          <a:prstGeom prst="rect">
            <a:avLst/>
          </a:prstGeom>
        </p:spPr>
      </p:pic>
      <p:sp>
        <p:nvSpPr>
          <p:cNvPr id="2" name="Title 1"/>
          <p:cNvSpPr>
            <a:spLocks noGrp="1"/>
          </p:cNvSpPr>
          <p:nvPr>
            <p:ph type="title"/>
          </p:nvPr>
        </p:nvSpPr>
        <p:spPr>
          <a:xfrm>
            <a:off x="3352800" y="533400"/>
            <a:ext cx="7315200" cy="1828800"/>
          </a:xfrm>
        </p:spPr>
        <p:txBody>
          <a:bodyPr anchor="b">
            <a:normAutofit/>
          </a:bodyPr>
          <a:lstStyle>
            <a:lvl1pPr>
              <a:defRPr sz="4400"/>
            </a:lvl1pPr>
          </a:lstStyle>
          <a:p>
            <a:r>
              <a:rPr lang="en-US"/>
              <a:t>Click to edit Master title style</a:t>
            </a:r>
          </a:p>
        </p:txBody>
      </p:sp>
      <p:sp>
        <p:nvSpPr>
          <p:cNvPr id="3" name="Text Placeholder 2"/>
          <p:cNvSpPr>
            <a:spLocks noGrp="1"/>
          </p:cNvSpPr>
          <p:nvPr>
            <p:ph type="body" idx="1"/>
          </p:nvPr>
        </p:nvSpPr>
        <p:spPr>
          <a:xfrm>
            <a:off x="3352800" y="2438400"/>
            <a:ext cx="5486400" cy="914400"/>
          </a:xfrm>
        </p:spPr>
        <p:txBody>
          <a:bodyPr>
            <a:normAutofit/>
          </a:bodyPr>
          <a:lstStyle>
            <a:lvl1pPr marL="0" indent="0">
              <a:spcBef>
                <a:spcPts val="1200"/>
              </a:spcBef>
              <a:buNone/>
              <a:defRPr sz="2400">
                <a:solidFill>
                  <a:schemeClr val="tx1"/>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2795087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524000" y="1825625"/>
            <a:ext cx="4389120" cy="34747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78880" y="1825625"/>
            <a:ext cx="4389120" cy="34747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7FC8593D-7C47-471E-A8DF-97AC4FFD13F5}" type="datetimeFigureOut">
              <a:rPr lang="en-US" smtClean="0"/>
              <a:t>12/3/2020</a:t>
            </a:fld>
            <a:endParaRPr lang="en-US"/>
          </a:p>
        </p:txBody>
      </p:sp>
      <p:sp>
        <p:nvSpPr>
          <p:cNvPr id="7" name="Slide Number Placeholder 6"/>
          <p:cNvSpPr>
            <a:spLocks noGrp="1"/>
          </p:cNvSpPr>
          <p:nvPr>
            <p:ph type="sldNum" sz="quarter" idx="12"/>
          </p:nvPr>
        </p:nvSpPr>
        <p:spPr/>
        <p:txBody>
          <a:bodyPr/>
          <a:lstStyle/>
          <a:p>
            <a:fld id="{289D71E3-7D81-4C24-B9D8-6B108755C64C}" type="slidenum">
              <a:rPr lang="en-US" smtClean="0"/>
              <a:t>‹#›</a:t>
            </a:fld>
            <a:endParaRPr lang="en-US"/>
          </a:p>
        </p:txBody>
      </p:sp>
    </p:spTree>
    <p:extLst>
      <p:ext uri="{BB962C8B-B14F-4D97-AF65-F5344CB8AC3E}">
        <p14:creationId xmlns:p14="http://schemas.microsoft.com/office/powerpoint/2010/main" val="16253026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524000" y="1828799"/>
            <a:ext cx="4389120" cy="795867"/>
          </a:xfrm>
        </p:spPr>
        <p:txBody>
          <a:bodyPr anchor="ctr">
            <a:normAutofit/>
          </a:bodyPr>
          <a:lstStyle>
            <a:lvl1pPr marL="0" indent="0">
              <a:spcBef>
                <a:spcPts val="0"/>
              </a:spcBef>
              <a:buNone/>
              <a:defRPr sz="2400" b="0">
                <a:solidFill>
                  <a:schemeClr val="accent4">
                    <a:lumMod val="7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24000" y="2624666"/>
            <a:ext cx="4389120" cy="267546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78880" y="1828799"/>
            <a:ext cx="4389120" cy="795867"/>
          </a:xfrm>
        </p:spPr>
        <p:txBody>
          <a:bodyPr anchor="ctr">
            <a:normAutofit/>
          </a:bodyPr>
          <a:lstStyle>
            <a:lvl1pPr marL="0" indent="0">
              <a:spcBef>
                <a:spcPts val="0"/>
              </a:spcBef>
              <a:buNone/>
              <a:defRPr sz="2400" b="0">
                <a:solidFill>
                  <a:schemeClr val="accent4">
                    <a:lumMod val="7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78880" y="2624666"/>
            <a:ext cx="4389120" cy="267546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p:cNvSpPr>
            <a:spLocks noGrp="1"/>
          </p:cNvSpPr>
          <p:nvPr>
            <p:ph type="ftr" sz="quarter" idx="11"/>
          </p:nvPr>
        </p:nvSpPr>
        <p:spPr/>
        <p:txBody>
          <a:bodyPr/>
          <a:lstStyle/>
          <a:p>
            <a:r>
              <a:rPr lang="en-US" dirty="0"/>
              <a:t>Add a footer</a:t>
            </a:r>
          </a:p>
        </p:txBody>
      </p:sp>
      <p:sp>
        <p:nvSpPr>
          <p:cNvPr id="7" name="Date Placeholder 6"/>
          <p:cNvSpPr>
            <a:spLocks noGrp="1"/>
          </p:cNvSpPr>
          <p:nvPr>
            <p:ph type="dt" sz="half" idx="10"/>
          </p:nvPr>
        </p:nvSpPr>
        <p:spPr/>
        <p:txBody>
          <a:bodyPr/>
          <a:lstStyle/>
          <a:p>
            <a:fld id="{7FC8593D-7C47-471E-A8DF-97AC4FFD13F5}" type="datetimeFigureOut">
              <a:rPr lang="en-US" smtClean="0"/>
              <a:t>12/3/2020</a:t>
            </a:fld>
            <a:endParaRPr lang="en-US"/>
          </a:p>
        </p:txBody>
      </p:sp>
      <p:sp>
        <p:nvSpPr>
          <p:cNvPr id="9" name="Slide Number Placeholder 8"/>
          <p:cNvSpPr>
            <a:spLocks noGrp="1"/>
          </p:cNvSpPr>
          <p:nvPr>
            <p:ph type="sldNum" sz="quarter" idx="12"/>
          </p:nvPr>
        </p:nvSpPr>
        <p:spPr/>
        <p:txBody>
          <a:bodyPr/>
          <a:lstStyle/>
          <a:p>
            <a:fld id="{289D71E3-7D81-4C24-B9D8-6B108755C64C}" type="slidenum">
              <a:rPr lang="en-US" smtClean="0"/>
              <a:t>‹#›</a:t>
            </a:fld>
            <a:endParaRPr lang="en-US"/>
          </a:p>
        </p:txBody>
      </p:sp>
    </p:spTree>
    <p:extLst>
      <p:ext uri="{BB962C8B-B14F-4D97-AF65-F5344CB8AC3E}">
        <p14:creationId xmlns:p14="http://schemas.microsoft.com/office/powerpoint/2010/main" val="29000862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4" name="Footer Placeholder 3"/>
          <p:cNvSpPr>
            <a:spLocks noGrp="1"/>
          </p:cNvSpPr>
          <p:nvPr>
            <p:ph type="ftr" sz="quarter" idx="11"/>
          </p:nvPr>
        </p:nvSpPr>
        <p:spPr/>
        <p:txBody>
          <a:bodyPr/>
          <a:lstStyle/>
          <a:p>
            <a:r>
              <a:rPr lang="en-US" dirty="0"/>
              <a:t>Add a footer</a:t>
            </a:r>
          </a:p>
        </p:txBody>
      </p:sp>
      <p:sp>
        <p:nvSpPr>
          <p:cNvPr id="3" name="Date Placeholder 2"/>
          <p:cNvSpPr>
            <a:spLocks noGrp="1"/>
          </p:cNvSpPr>
          <p:nvPr>
            <p:ph type="dt" sz="half" idx="10"/>
          </p:nvPr>
        </p:nvSpPr>
        <p:spPr/>
        <p:txBody>
          <a:bodyPr/>
          <a:lstStyle/>
          <a:p>
            <a:fld id="{7FC8593D-7C47-471E-A8DF-97AC4FFD13F5}" type="datetimeFigureOut">
              <a:rPr lang="en-US" smtClean="0"/>
              <a:t>12/3/2020</a:t>
            </a:fld>
            <a:endParaRPr lang="en-US"/>
          </a:p>
        </p:txBody>
      </p:sp>
      <p:sp>
        <p:nvSpPr>
          <p:cNvPr id="5" name="Slide Number Placeholder 4"/>
          <p:cNvSpPr>
            <a:spLocks noGrp="1"/>
          </p:cNvSpPr>
          <p:nvPr>
            <p:ph type="sldNum" sz="quarter" idx="12"/>
          </p:nvPr>
        </p:nvSpPr>
        <p:spPr/>
        <p:txBody>
          <a:bodyPr/>
          <a:lstStyle/>
          <a:p>
            <a:fld id="{289D71E3-7D81-4C24-B9D8-6B108755C64C}" type="slidenum">
              <a:rPr lang="en-US" smtClean="0"/>
              <a:t>‹#›</a:t>
            </a:fld>
            <a:endParaRPr lang="en-US"/>
          </a:p>
        </p:txBody>
      </p:sp>
    </p:spTree>
    <p:extLst>
      <p:ext uri="{BB962C8B-B14F-4D97-AF65-F5344CB8AC3E}">
        <p14:creationId xmlns:p14="http://schemas.microsoft.com/office/powerpoint/2010/main" val="6450255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p>
        </p:txBody>
      </p:sp>
      <p:sp>
        <p:nvSpPr>
          <p:cNvPr id="2" name="Date Placeholder 1"/>
          <p:cNvSpPr>
            <a:spLocks noGrp="1"/>
          </p:cNvSpPr>
          <p:nvPr>
            <p:ph type="dt" sz="half" idx="10"/>
          </p:nvPr>
        </p:nvSpPr>
        <p:spPr/>
        <p:txBody>
          <a:bodyPr/>
          <a:lstStyle/>
          <a:p>
            <a:fld id="{7FC8593D-7C47-471E-A8DF-97AC4FFD13F5}" type="datetimeFigureOut">
              <a:rPr lang="en-US" smtClean="0"/>
              <a:t>12/3/2020</a:t>
            </a:fld>
            <a:endParaRPr lang="en-US"/>
          </a:p>
        </p:txBody>
      </p:sp>
      <p:sp>
        <p:nvSpPr>
          <p:cNvPr id="4" name="Slide Number Placeholder 3"/>
          <p:cNvSpPr>
            <a:spLocks noGrp="1"/>
          </p:cNvSpPr>
          <p:nvPr>
            <p:ph type="sldNum" sz="quarter" idx="12"/>
          </p:nvPr>
        </p:nvSpPr>
        <p:spPr/>
        <p:txBody>
          <a:bodyPr/>
          <a:lstStyle/>
          <a:p>
            <a:fld id="{289D71E3-7D81-4C24-B9D8-6B108755C64C}" type="slidenum">
              <a:rPr lang="en-US" smtClean="0"/>
              <a:t>‹#›</a:t>
            </a:fld>
            <a:endParaRPr lang="en-US"/>
          </a:p>
        </p:txBody>
      </p:sp>
    </p:spTree>
    <p:extLst>
      <p:ext uri="{BB962C8B-B14F-4D97-AF65-F5344CB8AC3E}">
        <p14:creationId xmlns:p14="http://schemas.microsoft.com/office/powerpoint/2010/main" val="35800713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4724400" y="1828800"/>
            <a:ext cx="5943600" cy="3476625"/>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523999" y="1828800"/>
            <a:ext cx="2926080" cy="3476625"/>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7FC8593D-7C47-471E-A8DF-97AC4FFD13F5}" type="datetimeFigureOut">
              <a:rPr lang="en-US" smtClean="0"/>
              <a:t>12/3/2020</a:t>
            </a:fld>
            <a:endParaRPr lang="en-US"/>
          </a:p>
        </p:txBody>
      </p:sp>
      <p:sp>
        <p:nvSpPr>
          <p:cNvPr id="7" name="Slide Number Placeholder 6"/>
          <p:cNvSpPr>
            <a:spLocks noGrp="1"/>
          </p:cNvSpPr>
          <p:nvPr>
            <p:ph type="sldNum" sz="quarter" idx="12"/>
          </p:nvPr>
        </p:nvSpPr>
        <p:spPr/>
        <p:txBody>
          <a:bodyPr/>
          <a:lstStyle/>
          <a:p>
            <a:fld id="{289D71E3-7D81-4C24-B9D8-6B108755C64C}" type="slidenum">
              <a:rPr lang="en-US" smtClean="0"/>
              <a:t>‹#›</a:t>
            </a:fld>
            <a:endParaRPr lang="en-US"/>
          </a:p>
        </p:txBody>
      </p:sp>
    </p:spTree>
    <p:extLst>
      <p:ext uri="{BB962C8B-B14F-4D97-AF65-F5344CB8AC3E}">
        <p14:creationId xmlns:p14="http://schemas.microsoft.com/office/powerpoint/2010/main" val="8073542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8" name="Freeform 5"/>
          <p:cNvSpPr>
            <a:spLocks/>
          </p:cNvSpPr>
          <p:nvPr/>
        </p:nvSpPr>
        <p:spPr bwMode="gray">
          <a:xfrm>
            <a:off x="804333" y="1695450"/>
            <a:ext cx="5596467" cy="3295650"/>
          </a:xfrm>
          <a:custGeom>
            <a:avLst/>
            <a:gdLst>
              <a:gd name="T0" fmla="*/ 1279 w 1347"/>
              <a:gd name="T1" fmla="*/ 919 h 986"/>
              <a:gd name="T2" fmla="*/ 65 w 1347"/>
              <a:gd name="T3" fmla="*/ 919 h 986"/>
              <a:gd name="T4" fmla="*/ 65 w 1347"/>
              <a:gd name="T5" fmla="*/ 64 h 986"/>
              <a:gd name="T6" fmla="*/ 1279 w 1347"/>
              <a:gd name="T7" fmla="*/ 64 h 986"/>
              <a:gd name="T8" fmla="*/ 1279 w 1347"/>
              <a:gd name="T9" fmla="*/ 919 h 986"/>
            </a:gdLst>
            <a:ahLst/>
            <a:cxnLst>
              <a:cxn ang="0">
                <a:pos x="T0" y="T1"/>
              </a:cxn>
              <a:cxn ang="0">
                <a:pos x="T2" y="T3"/>
              </a:cxn>
              <a:cxn ang="0">
                <a:pos x="T4" y="T5"/>
              </a:cxn>
              <a:cxn ang="0">
                <a:pos x="T6" y="T7"/>
              </a:cxn>
              <a:cxn ang="0">
                <a:pos x="T8" y="T9"/>
              </a:cxn>
            </a:cxnLst>
            <a:rect l="0" t="0" r="r" b="b"/>
            <a:pathLst>
              <a:path w="1347" h="986">
                <a:moveTo>
                  <a:pt x="1279" y="919"/>
                </a:moveTo>
                <a:cubicBezTo>
                  <a:pt x="1211" y="986"/>
                  <a:pt x="121" y="974"/>
                  <a:pt x="65" y="919"/>
                </a:cubicBezTo>
                <a:cubicBezTo>
                  <a:pt x="9" y="863"/>
                  <a:pt x="0" y="128"/>
                  <a:pt x="65" y="64"/>
                </a:cubicBezTo>
                <a:cubicBezTo>
                  <a:pt x="130" y="0"/>
                  <a:pt x="1217" y="3"/>
                  <a:pt x="1279" y="64"/>
                </a:cubicBezTo>
                <a:cubicBezTo>
                  <a:pt x="1341" y="125"/>
                  <a:pt x="1347" y="852"/>
                  <a:pt x="1279" y="919"/>
                </a:cubicBezTo>
                <a:close/>
              </a:path>
            </a:pathLst>
          </a:custGeom>
          <a:solidFill>
            <a:srgbClr val="FFFFFF"/>
          </a:solidFill>
          <a:ln>
            <a:noFill/>
          </a:ln>
          <a:effectLst>
            <a:outerShdw blurRad="317500" dist="63500" dir="2700000" algn="tl" rotWithShape="0">
              <a:prstClr val="black">
                <a:alpha val="30000"/>
              </a:prstClr>
            </a:outerShdw>
          </a:effectLst>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p:txBody>
          <a:bodyPr anchor="b"/>
          <a:lstStyle>
            <a:lvl1pPr>
              <a:defRPr sz="3200"/>
            </a:lvl1pPr>
          </a:lstStyle>
          <a:p>
            <a:r>
              <a:rPr lang="en-US"/>
              <a:t>Click to edit Master title style</a:t>
            </a:r>
          </a:p>
        </p:txBody>
      </p:sp>
      <p:sp>
        <p:nvSpPr>
          <p:cNvPr id="12" name="Picture Placeholder 11" descr="An empty placeholder to add an image. Click on the placeholder and select the image that you wish to add"/>
          <p:cNvSpPr>
            <a:spLocks noGrp="1"/>
          </p:cNvSpPr>
          <p:nvPr>
            <p:ph type="pic" idx="1"/>
          </p:nvPr>
        </p:nvSpPr>
        <p:spPr>
          <a:xfrm>
            <a:off x="1006022" y="1874520"/>
            <a:ext cx="5193089" cy="2937510"/>
          </a:xfrm>
          <a:custGeom>
            <a:avLst/>
            <a:gdLst>
              <a:gd name="connsiteX0" fmla="*/ 2531359 w 5066932"/>
              <a:gd name="connsiteY0" fmla="*/ 21 h 2945784"/>
              <a:gd name="connsiteX1" fmla="*/ 4878015 w 5066932"/>
              <a:gd name="connsiteY1" fmla="*/ 145719 h 2945784"/>
              <a:gd name="connsiteX2" fmla="*/ 4878015 w 5066932"/>
              <a:gd name="connsiteY2" fmla="*/ 2803241 h 2945784"/>
              <a:gd name="connsiteX3" fmla="*/ 175988 w 5066932"/>
              <a:gd name="connsiteY3" fmla="*/ 2803241 h 2945784"/>
              <a:gd name="connsiteX4" fmla="*/ 175988 w 5066932"/>
              <a:gd name="connsiteY4" fmla="*/ 145719 h 2945784"/>
              <a:gd name="connsiteX5" fmla="*/ 2531359 w 5066932"/>
              <a:gd name="connsiteY5" fmla="*/ 21 h 29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66932" h="2945784">
                <a:moveTo>
                  <a:pt x="2531359" y="21"/>
                </a:moveTo>
                <a:cubicBezTo>
                  <a:pt x="3645379" y="1187"/>
                  <a:pt x="4757946" y="50918"/>
                  <a:pt x="4878015" y="145719"/>
                </a:cubicBezTo>
                <a:cubicBezTo>
                  <a:pt x="5118151" y="335320"/>
                  <a:pt x="5141390" y="2594991"/>
                  <a:pt x="4878015" y="2803241"/>
                </a:cubicBezTo>
                <a:cubicBezTo>
                  <a:pt x="4614639" y="3011491"/>
                  <a:pt x="392886" y="2974193"/>
                  <a:pt x="175988" y="2803241"/>
                </a:cubicBezTo>
                <a:cubicBezTo>
                  <a:pt x="-40909" y="2629181"/>
                  <a:pt x="-75768" y="344644"/>
                  <a:pt x="175988" y="145719"/>
                </a:cubicBezTo>
                <a:cubicBezTo>
                  <a:pt x="301866" y="46256"/>
                  <a:pt x="1417339" y="-1144"/>
                  <a:pt x="2531359" y="21"/>
                </a:cubicBezTo>
                <a:close/>
              </a:path>
            </a:pathLst>
          </a:custGeom>
          <a:solidFill>
            <a:schemeClr val="accent2">
              <a:lumMod val="20000"/>
              <a:lumOff val="80000"/>
            </a:schemeClr>
          </a:solidFill>
        </p:spPr>
        <p:txBody>
          <a:bodyPr wrap="square" tIns="365760">
            <a:no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7010400" y="2245995"/>
            <a:ext cx="3657600" cy="2194560"/>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7FC8593D-7C47-471E-A8DF-97AC4FFD13F5}" type="datetimeFigureOut">
              <a:rPr lang="en-US" smtClean="0"/>
              <a:t>12/3/2020</a:t>
            </a:fld>
            <a:endParaRPr lang="en-US"/>
          </a:p>
        </p:txBody>
      </p:sp>
      <p:sp>
        <p:nvSpPr>
          <p:cNvPr id="7" name="Slide Number Placeholder 6"/>
          <p:cNvSpPr>
            <a:spLocks noGrp="1"/>
          </p:cNvSpPr>
          <p:nvPr>
            <p:ph type="sldNum" sz="quarter" idx="12"/>
          </p:nvPr>
        </p:nvSpPr>
        <p:spPr/>
        <p:txBody>
          <a:bodyPr/>
          <a:lstStyle/>
          <a:p>
            <a:fld id="{289D71E3-7D81-4C24-B9D8-6B108755C64C}" type="slidenum">
              <a:rPr lang="en-US" smtClean="0"/>
              <a:t>‹#›</a:t>
            </a:fld>
            <a:endParaRPr lang="en-US"/>
          </a:p>
        </p:txBody>
      </p:sp>
    </p:spTree>
    <p:extLst>
      <p:ext uri="{BB962C8B-B14F-4D97-AF65-F5344CB8AC3E}">
        <p14:creationId xmlns:p14="http://schemas.microsoft.com/office/powerpoint/2010/main" val="6513188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wo Pictures with Captions">
    <p:spTree>
      <p:nvGrpSpPr>
        <p:cNvPr id="1" name=""/>
        <p:cNvGrpSpPr/>
        <p:nvPr/>
      </p:nvGrpSpPr>
      <p:grpSpPr>
        <a:xfrm>
          <a:off x="0" y="0"/>
          <a:ext cx="0" cy="0"/>
          <a:chOff x="0" y="0"/>
          <a:chExt cx="0" cy="0"/>
        </a:xfrm>
      </p:grpSpPr>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55" y="1716"/>
            <a:ext cx="12188952" cy="6856284"/>
          </a:xfrm>
          <a:prstGeom prst="rect">
            <a:avLst/>
          </a:prstGeom>
        </p:spPr>
      </p:pic>
      <p:sp>
        <p:nvSpPr>
          <p:cNvPr id="2" name="Title 1"/>
          <p:cNvSpPr>
            <a:spLocks noGrp="1"/>
          </p:cNvSpPr>
          <p:nvPr>
            <p:ph type="title"/>
          </p:nvPr>
        </p:nvSpPr>
        <p:spPr>
          <a:xfrm>
            <a:off x="1028580" y="5791200"/>
            <a:ext cx="8115419" cy="701674"/>
          </a:xfrm>
        </p:spPr>
        <p:txBody>
          <a:bodyPr vert="horz" lIns="91440" tIns="45720" rIns="91440" bIns="45720" rtlCol="0" anchor="b">
            <a:normAutofit/>
          </a:bodyPr>
          <a:lstStyle>
            <a:lvl1pPr>
              <a:defRPr lang="en-US" sz="2400">
                <a:solidFill>
                  <a:schemeClr val="accent1"/>
                </a:solidFill>
              </a:defRPr>
            </a:lvl1pPr>
          </a:lstStyle>
          <a:p>
            <a:pPr lvl="0"/>
            <a:r>
              <a:rPr lang="en-US"/>
              <a:t>Click to edit Master title style</a:t>
            </a:r>
            <a:endParaRPr lang="en-US" dirty="0"/>
          </a:p>
        </p:txBody>
      </p:sp>
      <p:sp>
        <p:nvSpPr>
          <p:cNvPr id="7" name="Freeform 5"/>
          <p:cNvSpPr>
            <a:spLocks/>
          </p:cNvSpPr>
          <p:nvPr/>
        </p:nvSpPr>
        <p:spPr bwMode="gray">
          <a:xfrm>
            <a:off x="762000" y="933449"/>
            <a:ext cx="4114800" cy="4109465"/>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anchor="t" anchorCtr="0" compatLnSpc="1">
            <a:prstTxWarp prst="textNoShape">
              <a:avLst/>
            </a:prstTxWarp>
          </a:bodyPr>
          <a:lstStyle/>
          <a:p>
            <a:endParaRPr lang="en-US"/>
          </a:p>
        </p:txBody>
      </p:sp>
      <p:sp>
        <p:nvSpPr>
          <p:cNvPr id="15" name="Picture Placeholder 14" descr="An empty placeholder to add an image. Click on the placeholder and select the image that you wish to add"/>
          <p:cNvSpPr>
            <a:spLocks noGrp="1"/>
          </p:cNvSpPr>
          <p:nvPr>
            <p:ph type="pic" sz="quarter" idx="13"/>
          </p:nvPr>
        </p:nvSpPr>
        <p:spPr>
          <a:xfrm>
            <a:off x="992435" y="1113022"/>
            <a:ext cx="3638453" cy="3750319"/>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365760">
            <a:noAutofit/>
          </a:bodyPr>
          <a:lstStyle>
            <a:lvl1pPr marL="0" indent="0" algn="ctr">
              <a:buNone/>
              <a:defRPr/>
            </a:lvl1pPr>
          </a:lstStyle>
          <a:p>
            <a:r>
              <a:rPr lang="en-US"/>
              <a:t>Click icon to add picture</a:t>
            </a:r>
          </a:p>
        </p:txBody>
      </p:sp>
      <p:sp>
        <p:nvSpPr>
          <p:cNvPr id="17" name="Text Placeholder 16"/>
          <p:cNvSpPr>
            <a:spLocks noGrp="1"/>
          </p:cNvSpPr>
          <p:nvPr>
            <p:ph type="body" sz="quarter" idx="14"/>
          </p:nvPr>
        </p:nvSpPr>
        <p:spPr>
          <a:xfrm>
            <a:off x="1028581" y="5181600"/>
            <a:ext cx="3566160" cy="493776"/>
          </a:xfrm>
        </p:spPr>
        <p:txBody>
          <a:bodyPr>
            <a:normAutofit/>
          </a:bodyPr>
          <a:lstStyle>
            <a:lvl1pPr marL="0" indent="0">
              <a:buNone/>
              <a:defRPr sz="1800"/>
            </a:lvl1pPr>
            <a:lvl2pPr marL="0" indent="0">
              <a:spcBef>
                <a:spcPts val="1200"/>
              </a:spcBef>
              <a:buNone/>
              <a:defRPr sz="1800"/>
            </a:lvl2pPr>
            <a:lvl3pPr marL="0" indent="0">
              <a:spcBef>
                <a:spcPts val="1200"/>
              </a:spcBef>
              <a:buNone/>
              <a:defRPr sz="1800"/>
            </a:lvl3pPr>
            <a:lvl4pPr marL="0" indent="0">
              <a:spcBef>
                <a:spcPts val="1200"/>
              </a:spcBef>
              <a:buNone/>
              <a:defRPr sz="1800"/>
            </a:lvl4pPr>
            <a:lvl5pPr marL="0" indent="0">
              <a:spcBef>
                <a:spcPts val="1200"/>
              </a:spcBef>
              <a:buNone/>
              <a:defRPr sz="1800"/>
            </a:lvl5pPr>
          </a:lstStyle>
          <a:p>
            <a:pPr lvl="0"/>
            <a:r>
              <a:rPr lang="en-US"/>
              <a:t>Click to edit Master text styles</a:t>
            </a:r>
          </a:p>
        </p:txBody>
      </p:sp>
      <p:sp>
        <p:nvSpPr>
          <p:cNvPr id="18" name="Freeform 5"/>
          <p:cNvSpPr>
            <a:spLocks/>
          </p:cNvSpPr>
          <p:nvPr/>
        </p:nvSpPr>
        <p:spPr bwMode="gray">
          <a:xfrm>
            <a:off x="5300133" y="933449"/>
            <a:ext cx="4114800" cy="4109465"/>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anchor="t" anchorCtr="0" compatLnSpc="1">
            <a:prstTxWarp prst="textNoShape">
              <a:avLst/>
            </a:prstTxWarp>
          </a:bodyPr>
          <a:lstStyle/>
          <a:p>
            <a:endParaRPr lang="en-US"/>
          </a:p>
        </p:txBody>
      </p:sp>
      <p:sp>
        <p:nvSpPr>
          <p:cNvPr id="19" name="Picture Placeholder 18" descr="An empty placeholder to add an image. Click on the placeholder and select the image that you wish to add"/>
          <p:cNvSpPr>
            <a:spLocks noGrp="1"/>
          </p:cNvSpPr>
          <p:nvPr>
            <p:ph type="pic" sz="quarter" idx="15"/>
          </p:nvPr>
        </p:nvSpPr>
        <p:spPr>
          <a:xfrm>
            <a:off x="5530568" y="1113022"/>
            <a:ext cx="3638453" cy="3750319"/>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365760">
            <a:noAutofit/>
          </a:bodyPr>
          <a:lstStyle>
            <a:lvl1pPr marL="0" indent="0" algn="ctr">
              <a:buNone/>
              <a:defRPr/>
            </a:lvl1pPr>
          </a:lstStyle>
          <a:p>
            <a:r>
              <a:rPr lang="en-US"/>
              <a:t>Click icon to add picture</a:t>
            </a:r>
            <a:endParaRPr lang="en-US" dirty="0"/>
          </a:p>
        </p:txBody>
      </p:sp>
      <p:sp>
        <p:nvSpPr>
          <p:cNvPr id="20" name="Text Placeholder 16"/>
          <p:cNvSpPr>
            <a:spLocks noGrp="1"/>
          </p:cNvSpPr>
          <p:nvPr>
            <p:ph type="body" sz="quarter" idx="16"/>
          </p:nvPr>
        </p:nvSpPr>
        <p:spPr>
          <a:xfrm>
            <a:off x="5566714" y="5181600"/>
            <a:ext cx="3566160" cy="493776"/>
          </a:xfrm>
        </p:spPr>
        <p:txBody>
          <a:bodyPr>
            <a:normAutofit/>
          </a:bodyPr>
          <a:lstStyle>
            <a:lvl1pPr marL="0" indent="0">
              <a:buNone/>
              <a:defRPr sz="1800"/>
            </a:lvl1pPr>
            <a:lvl2pPr marL="0" indent="0">
              <a:spcBef>
                <a:spcPts val="1200"/>
              </a:spcBef>
              <a:buNone/>
              <a:defRPr sz="1800"/>
            </a:lvl2pPr>
            <a:lvl3pPr marL="0" indent="0">
              <a:spcBef>
                <a:spcPts val="1200"/>
              </a:spcBef>
              <a:buNone/>
              <a:defRPr sz="1800"/>
            </a:lvl3pPr>
            <a:lvl4pPr marL="0" indent="0">
              <a:spcBef>
                <a:spcPts val="1200"/>
              </a:spcBef>
              <a:buNone/>
              <a:defRPr sz="1800"/>
            </a:lvl4pPr>
            <a:lvl5pPr marL="0" indent="0">
              <a:spcBef>
                <a:spcPts val="1200"/>
              </a:spcBef>
              <a:buNone/>
              <a:defRPr sz="1800"/>
            </a:lvl5pPr>
          </a:lstStyle>
          <a:p>
            <a:pPr lvl="0"/>
            <a:r>
              <a:rPr lang="en-US"/>
              <a:t>Click to edit Master text styles</a:t>
            </a:r>
          </a:p>
        </p:txBody>
      </p:sp>
    </p:spTree>
    <p:extLst>
      <p:ext uri="{BB962C8B-B14F-4D97-AF65-F5344CB8AC3E}">
        <p14:creationId xmlns:p14="http://schemas.microsoft.com/office/powerpoint/2010/main" val="20377723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hree Pictures with Caption">
    <p:spTree>
      <p:nvGrpSpPr>
        <p:cNvPr id="1" name=""/>
        <p:cNvGrpSpPr/>
        <p:nvPr/>
      </p:nvGrpSpPr>
      <p:grpSpPr>
        <a:xfrm>
          <a:off x="0" y="0"/>
          <a:ext cx="0" cy="0"/>
          <a:chOff x="0" y="0"/>
          <a:chExt cx="0" cy="0"/>
        </a:xfrm>
      </p:grpSpPr>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55" y="1716"/>
            <a:ext cx="12188952" cy="6856284"/>
          </a:xfrm>
          <a:prstGeom prst="rect">
            <a:avLst/>
          </a:prstGeom>
        </p:spPr>
      </p:pic>
      <p:sp>
        <p:nvSpPr>
          <p:cNvPr id="2" name="Title 1"/>
          <p:cNvSpPr>
            <a:spLocks noGrp="1"/>
          </p:cNvSpPr>
          <p:nvPr>
            <p:ph type="title"/>
          </p:nvPr>
        </p:nvSpPr>
        <p:spPr>
          <a:xfrm>
            <a:off x="1028580" y="5305424"/>
            <a:ext cx="8104083" cy="579921"/>
          </a:xfrm>
        </p:spPr>
        <p:txBody>
          <a:bodyPr>
            <a:normAutofit/>
          </a:bodyPr>
          <a:lstStyle>
            <a:lvl1pPr>
              <a:defRPr sz="2400">
                <a:solidFill>
                  <a:schemeClr val="accent1"/>
                </a:solidFill>
              </a:defRPr>
            </a:lvl1pPr>
          </a:lstStyle>
          <a:p>
            <a:r>
              <a:rPr lang="en-US"/>
              <a:t>Click to edit Master title style</a:t>
            </a:r>
            <a:endParaRPr lang="en-US" dirty="0"/>
          </a:p>
        </p:txBody>
      </p:sp>
      <p:sp>
        <p:nvSpPr>
          <p:cNvPr id="7" name="Freeform 5"/>
          <p:cNvSpPr>
            <a:spLocks/>
          </p:cNvSpPr>
          <p:nvPr/>
        </p:nvSpPr>
        <p:spPr bwMode="gray">
          <a:xfrm>
            <a:off x="762000" y="933449"/>
            <a:ext cx="5334000" cy="4109465"/>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anchor="t" anchorCtr="0" compatLnSpc="1">
            <a:prstTxWarp prst="textNoShape">
              <a:avLst/>
            </a:prstTxWarp>
          </a:bodyPr>
          <a:lstStyle/>
          <a:p>
            <a:endParaRPr lang="en-US"/>
          </a:p>
        </p:txBody>
      </p:sp>
      <p:sp>
        <p:nvSpPr>
          <p:cNvPr id="15" name="Picture Placeholder 14" descr="An empty placeholder to add an image. Click on the placeholder and select the image that you wish to add"/>
          <p:cNvSpPr>
            <a:spLocks noGrp="1"/>
          </p:cNvSpPr>
          <p:nvPr>
            <p:ph type="pic" sz="quarter" idx="13"/>
          </p:nvPr>
        </p:nvSpPr>
        <p:spPr>
          <a:xfrm>
            <a:off x="991888" y="1113022"/>
            <a:ext cx="4874224" cy="3750319"/>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365760">
            <a:noAutofit/>
          </a:bodyPr>
          <a:lstStyle>
            <a:lvl1pPr marL="0" indent="0" algn="ctr">
              <a:buNone/>
              <a:defRPr/>
            </a:lvl1pPr>
          </a:lstStyle>
          <a:p>
            <a:r>
              <a:rPr lang="en-US"/>
              <a:t>Click icon to add picture</a:t>
            </a:r>
          </a:p>
        </p:txBody>
      </p:sp>
      <p:sp>
        <p:nvSpPr>
          <p:cNvPr id="18" name="Freeform 5"/>
          <p:cNvSpPr>
            <a:spLocks/>
          </p:cNvSpPr>
          <p:nvPr/>
        </p:nvSpPr>
        <p:spPr bwMode="gray">
          <a:xfrm>
            <a:off x="6323873" y="967316"/>
            <a:ext cx="2990942" cy="1934384"/>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anchor="t" anchorCtr="0" compatLnSpc="1">
            <a:prstTxWarp prst="textNoShape">
              <a:avLst/>
            </a:prstTxWarp>
          </a:bodyPr>
          <a:lstStyle/>
          <a:p>
            <a:endParaRPr lang="en-US"/>
          </a:p>
        </p:txBody>
      </p:sp>
      <p:sp>
        <p:nvSpPr>
          <p:cNvPr id="19" name="Picture Placeholder 18" descr="An empty placeholder to add an image. Click on the placeholder and select the image that you wish to add"/>
          <p:cNvSpPr>
            <a:spLocks noGrp="1"/>
          </p:cNvSpPr>
          <p:nvPr>
            <p:ph type="pic" sz="quarter" idx="15"/>
          </p:nvPr>
        </p:nvSpPr>
        <p:spPr>
          <a:xfrm>
            <a:off x="6506025" y="1109743"/>
            <a:ext cx="2626638" cy="1649530"/>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182880">
            <a:noAutofit/>
          </a:bodyPr>
          <a:lstStyle>
            <a:lvl1pPr marL="0" indent="0" algn="ctr">
              <a:buNone/>
              <a:defRPr/>
            </a:lvl1pPr>
          </a:lstStyle>
          <a:p>
            <a:r>
              <a:rPr lang="en-US"/>
              <a:t>Click icon to add picture</a:t>
            </a:r>
          </a:p>
        </p:txBody>
      </p:sp>
      <p:sp>
        <p:nvSpPr>
          <p:cNvPr id="12" name="Freeform 5"/>
          <p:cNvSpPr>
            <a:spLocks/>
          </p:cNvSpPr>
          <p:nvPr/>
        </p:nvSpPr>
        <p:spPr bwMode="gray">
          <a:xfrm>
            <a:off x="6323873" y="3060954"/>
            <a:ext cx="2990942" cy="1934384"/>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anchor="t" anchorCtr="0" compatLnSpc="1">
            <a:prstTxWarp prst="textNoShape">
              <a:avLst/>
            </a:prstTxWarp>
          </a:bodyPr>
          <a:lstStyle/>
          <a:p>
            <a:endParaRPr lang="en-US"/>
          </a:p>
        </p:txBody>
      </p:sp>
      <p:sp>
        <p:nvSpPr>
          <p:cNvPr id="13" name="Picture Placeholder 12" descr="An empty placeholder to add an image. Click on the placeholder and select the image that you wish to add"/>
          <p:cNvSpPr>
            <a:spLocks noGrp="1"/>
          </p:cNvSpPr>
          <p:nvPr>
            <p:ph type="pic" sz="quarter" idx="16"/>
          </p:nvPr>
        </p:nvSpPr>
        <p:spPr>
          <a:xfrm>
            <a:off x="6506025" y="3203381"/>
            <a:ext cx="2626638" cy="1649530"/>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182880">
            <a:noAutofit/>
          </a:bodyPr>
          <a:lstStyle>
            <a:lvl1pPr marL="0" indent="0" algn="ctr">
              <a:buNone/>
              <a:defRPr/>
            </a:lvl1pPr>
          </a:lstStyle>
          <a:p>
            <a:r>
              <a:rPr lang="en-US"/>
              <a:t>Click icon to add picture</a:t>
            </a:r>
            <a:endParaRPr lang="en-US" dirty="0"/>
          </a:p>
        </p:txBody>
      </p:sp>
      <p:sp>
        <p:nvSpPr>
          <p:cNvPr id="17" name="Text Placeholder 16"/>
          <p:cNvSpPr>
            <a:spLocks noGrp="1"/>
          </p:cNvSpPr>
          <p:nvPr>
            <p:ph type="body" sz="quarter" idx="14"/>
          </p:nvPr>
        </p:nvSpPr>
        <p:spPr>
          <a:xfrm>
            <a:off x="1028581" y="5919255"/>
            <a:ext cx="8104082" cy="497420"/>
          </a:xfrm>
        </p:spPr>
        <p:txBody>
          <a:bodyPr>
            <a:normAutofit/>
          </a:bodyPr>
          <a:lstStyle>
            <a:lvl1pPr marL="0" indent="0">
              <a:spcBef>
                <a:spcPts val="0"/>
              </a:spcBef>
              <a:buNone/>
              <a:defRPr sz="1600"/>
            </a:lvl1pPr>
            <a:lvl2pPr marL="0" indent="0">
              <a:spcBef>
                <a:spcPts val="1200"/>
              </a:spcBef>
              <a:buNone/>
              <a:defRPr sz="1800"/>
            </a:lvl2pPr>
            <a:lvl3pPr marL="0" indent="0">
              <a:spcBef>
                <a:spcPts val="1200"/>
              </a:spcBef>
              <a:buNone/>
              <a:defRPr sz="1800"/>
            </a:lvl3pPr>
            <a:lvl4pPr marL="0" indent="0">
              <a:spcBef>
                <a:spcPts val="1200"/>
              </a:spcBef>
              <a:buNone/>
              <a:defRPr sz="1800"/>
            </a:lvl4pPr>
            <a:lvl5pPr marL="0" indent="0">
              <a:spcBef>
                <a:spcPts val="1200"/>
              </a:spcBef>
              <a:buNone/>
              <a:defRPr sz="1800"/>
            </a:lvl5pPr>
          </a:lstStyle>
          <a:p>
            <a:pPr lvl="0"/>
            <a:r>
              <a:rPr lang="en-US"/>
              <a:t>Click to edit Master text styles</a:t>
            </a:r>
          </a:p>
        </p:txBody>
      </p:sp>
    </p:spTree>
    <p:extLst>
      <p:ext uri="{BB962C8B-B14F-4D97-AF65-F5344CB8AC3E}">
        <p14:creationId xmlns:p14="http://schemas.microsoft.com/office/powerpoint/2010/main" val="10177923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Five Pictures">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63" y="283"/>
            <a:ext cx="12188952" cy="6859715"/>
          </a:xfrm>
          <a:prstGeom prst="rect">
            <a:avLst/>
          </a:prstGeom>
        </p:spPr>
      </p:pic>
      <p:sp>
        <p:nvSpPr>
          <p:cNvPr id="2" name="Title 1"/>
          <p:cNvSpPr>
            <a:spLocks noGrp="1"/>
          </p:cNvSpPr>
          <p:nvPr>
            <p:ph type="title"/>
          </p:nvPr>
        </p:nvSpPr>
        <p:spPr>
          <a:xfrm>
            <a:off x="9677400" y="365126"/>
            <a:ext cx="2133600" cy="1539874"/>
          </a:xfrm>
        </p:spPr>
        <p:txBody>
          <a:bodyPr vert="horz" lIns="91440" tIns="45720" rIns="91440" bIns="45720" rtlCol="0" anchor="b">
            <a:normAutofit/>
          </a:bodyPr>
          <a:lstStyle>
            <a:lvl1pPr>
              <a:defRPr lang="en-US" sz="2400">
                <a:solidFill>
                  <a:schemeClr val="accent1"/>
                </a:solidFill>
              </a:defRPr>
            </a:lvl1pPr>
          </a:lstStyle>
          <a:p>
            <a:pPr lvl="0"/>
            <a:r>
              <a:rPr lang="en-US"/>
              <a:t>Click to edit Master title style</a:t>
            </a:r>
          </a:p>
        </p:txBody>
      </p:sp>
      <p:sp>
        <p:nvSpPr>
          <p:cNvPr id="8" name="Freeform 5"/>
          <p:cNvSpPr>
            <a:spLocks/>
          </p:cNvSpPr>
          <p:nvPr/>
        </p:nvSpPr>
        <p:spPr bwMode="gray">
          <a:xfrm>
            <a:off x="4182533" y="265044"/>
            <a:ext cx="5232399" cy="3020023"/>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anchor="t" anchorCtr="0" compatLnSpc="1">
            <a:prstTxWarp prst="textNoShape">
              <a:avLst/>
            </a:prstTxWarp>
          </a:bodyPr>
          <a:lstStyle/>
          <a:p>
            <a:endParaRPr lang="en-US"/>
          </a:p>
        </p:txBody>
      </p:sp>
      <p:sp>
        <p:nvSpPr>
          <p:cNvPr id="9" name="Picture Placeholder 8" descr="An empty placeholder to add an image. Click on the placeholder and select the image that you wish to add"/>
          <p:cNvSpPr>
            <a:spLocks noGrp="1"/>
          </p:cNvSpPr>
          <p:nvPr>
            <p:ph type="pic" sz="quarter" idx="13"/>
          </p:nvPr>
        </p:nvSpPr>
        <p:spPr>
          <a:xfrm>
            <a:off x="4424435" y="436315"/>
            <a:ext cx="4748594" cy="2677481"/>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365760">
            <a:noAutofit/>
          </a:bodyPr>
          <a:lstStyle>
            <a:lvl1pPr marL="0" indent="0" algn="ctr">
              <a:buNone/>
              <a:defRPr/>
            </a:lvl1pPr>
          </a:lstStyle>
          <a:p>
            <a:r>
              <a:rPr lang="en-US"/>
              <a:t>Click icon to add picture</a:t>
            </a:r>
            <a:endParaRPr lang="en-US" dirty="0"/>
          </a:p>
        </p:txBody>
      </p:sp>
      <p:sp>
        <p:nvSpPr>
          <p:cNvPr id="10" name="Freeform 5"/>
          <p:cNvSpPr>
            <a:spLocks/>
          </p:cNvSpPr>
          <p:nvPr/>
        </p:nvSpPr>
        <p:spPr bwMode="gray">
          <a:xfrm>
            <a:off x="816188" y="384723"/>
            <a:ext cx="3146212" cy="1894677"/>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anchor="t" anchorCtr="0" compatLnSpc="1">
            <a:prstTxWarp prst="textNoShape">
              <a:avLst/>
            </a:prstTxWarp>
          </a:bodyPr>
          <a:lstStyle/>
          <a:p>
            <a:endParaRPr lang="en-US"/>
          </a:p>
        </p:txBody>
      </p:sp>
      <p:sp>
        <p:nvSpPr>
          <p:cNvPr id="11" name="Picture Placeholder 10" descr="An empty placeholder to add an image. Click on the placeholder and select the image that you wish to add"/>
          <p:cNvSpPr>
            <a:spLocks noGrp="1"/>
          </p:cNvSpPr>
          <p:nvPr>
            <p:ph type="pic" sz="quarter" idx="15"/>
          </p:nvPr>
        </p:nvSpPr>
        <p:spPr>
          <a:xfrm>
            <a:off x="1013022" y="538232"/>
            <a:ext cx="2752545" cy="1587658"/>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182880">
            <a:noAutofit/>
          </a:bodyPr>
          <a:lstStyle>
            <a:lvl1pPr marL="0" indent="0" algn="ctr">
              <a:buNone/>
              <a:defRPr/>
            </a:lvl1pPr>
          </a:lstStyle>
          <a:p>
            <a:r>
              <a:rPr lang="en-US"/>
              <a:t>Click icon to add picture</a:t>
            </a:r>
          </a:p>
        </p:txBody>
      </p:sp>
      <p:sp>
        <p:nvSpPr>
          <p:cNvPr id="12" name="Freeform 5"/>
          <p:cNvSpPr>
            <a:spLocks/>
          </p:cNvSpPr>
          <p:nvPr/>
        </p:nvSpPr>
        <p:spPr bwMode="gray">
          <a:xfrm>
            <a:off x="816188" y="2478361"/>
            <a:ext cx="3146212" cy="1894677"/>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anchor="t" anchorCtr="0" compatLnSpc="1">
            <a:prstTxWarp prst="textNoShape">
              <a:avLst/>
            </a:prstTxWarp>
          </a:bodyPr>
          <a:lstStyle/>
          <a:p>
            <a:endParaRPr lang="en-US"/>
          </a:p>
        </p:txBody>
      </p:sp>
      <p:sp>
        <p:nvSpPr>
          <p:cNvPr id="13" name="Picture Placeholder 12" descr="An empty placeholder to add an image. Click on the placeholder and select the image that you wish to add"/>
          <p:cNvSpPr>
            <a:spLocks noGrp="1"/>
          </p:cNvSpPr>
          <p:nvPr>
            <p:ph type="pic" sz="quarter" idx="16"/>
          </p:nvPr>
        </p:nvSpPr>
        <p:spPr>
          <a:xfrm>
            <a:off x="1013022" y="2631870"/>
            <a:ext cx="2752545" cy="1587658"/>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182880">
            <a:noAutofit/>
          </a:bodyPr>
          <a:lstStyle>
            <a:lvl1pPr marL="0" indent="0" algn="ctr">
              <a:buNone/>
              <a:defRPr/>
            </a:lvl1pPr>
          </a:lstStyle>
          <a:p>
            <a:r>
              <a:rPr lang="en-US"/>
              <a:t>Click icon to add picture</a:t>
            </a:r>
          </a:p>
        </p:txBody>
      </p:sp>
      <p:sp>
        <p:nvSpPr>
          <p:cNvPr id="14" name="Freeform 5"/>
          <p:cNvSpPr>
            <a:spLocks/>
          </p:cNvSpPr>
          <p:nvPr/>
        </p:nvSpPr>
        <p:spPr bwMode="gray">
          <a:xfrm>
            <a:off x="816188" y="4571999"/>
            <a:ext cx="3146212" cy="1894677"/>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anchor="t" anchorCtr="0" compatLnSpc="1">
            <a:prstTxWarp prst="textNoShape">
              <a:avLst/>
            </a:prstTxWarp>
          </a:bodyPr>
          <a:lstStyle/>
          <a:p>
            <a:endParaRPr lang="en-US"/>
          </a:p>
        </p:txBody>
      </p:sp>
      <p:sp>
        <p:nvSpPr>
          <p:cNvPr id="15" name="Picture Placeholder 14" descr="An empty placeholder to add an image. Click on the placeholder and select the image that you wish to add"/>
          <p:cNvSpPr>
            <a:spLocks noGrp="1"/>
          </p:cNvSpPr>
          <p:nvPr>
            <p:ph type="pic" sz="quarter" idx="17"/>
          </p:nvPr>
        </p:nvSpPr>
        <p:spPr>
          <a:xfrm>
            <a:off x="1013022" y="4725508"/>
            <a:ext cx="2752545" cy="1587658"/>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182880">
            <a:noAutofit/>
          </a:bodyPr>
          <a:lstStyle>
            <a:lvl1pPr marL="0" indent="0" algn="ctr">
              <a:buNone/>
              <a:defRPr/>
            </a:lvl1pPr>
          </a:lstStyle>
          <a:p>
            <a:r>
              <a:rPr lang="en-US"/>
              <a:t>Click icon to add picture</a:t>
            </a:r>
            <a:endParaRPr lang="en-US" dirty="0"/>
          </a:p>
        </p:txBody>
      </p:sp>
      <p:sp>
        <p:nvSpPr>
          <p:cNvPr id="20" name="Freeform 5"/>
          <p:cNvSpPr>
            <a:spLocks/>
          </p:cNvSpPr>
          <p:nvPr/>
        </p:nvSpPr>
        <p:spPr bwMode="gray">
          <a:xfrm>
            <a:off x="4182533" y="3448511"/>
            <a:ext cx="5232399" cy="3020023"/>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anchor="t" anchorCtr="0" compatLnSpc="1">
            <a:prstTxWarp prst="textNoShape">
              <a:avLst/>
            </a:prstTxWarp>
          </a:bodyPr>
          <a:lstStyle/>
          <a:p>
            <a:endParaRPr lang="en-US"/>
          </a:p>
        </p:txBody>
      </p:sp>
      <p:sp>
        <p:nvSpPr>
          <p:cNvPr id="21" name="Picture Placeholder 20" descr="An empty placeholder to add an image. Click on the placeholder and select the image that you wish to add"/>
          <p:cNvSpPr>
            <a:spLocks noGrp="1"/>
          </p:cNvSpPr>
          <p:nvPr>
            <p:ph type="pic" sz="quarter" idx="18"/>
          </p:nvPr>
        </p:nvSpPr>
        <p:spPr>
          <a:xfrm>
            <a:off x="4424435" y="3619782"/>
            <a:ext cx="4748594" cy="2677481"/>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365760">
            <a:noAutofit/>
          </a:bodyPr>
          <a:lstStyle>
            <a:lvl1pPr marL="0" indent="0" algn="ctr">
              <a:buNone/>
              <a:defRPr/>
            </a:lvl1pPr>
          </a:lstStyle>
          <a:p>
            <a:r>
              <a:rPr lang="en-US"/>
              <a:t>Click icon to add picture</a:t>
            </a:r>
            <a:endParaRPr lang="en-US" dirty="0"/>
          </a:p>
        </p:txBody>
      </p:sp>
    </p:spTree>
    <p:extLst>
      <p:ext uri="{BB962C8B-B14F-4D97-AF65-F5344CB8AC3E}">
        <p14:creationId xmlns:p14="http://schemas.microsoft.com/office/powerpoint/2010/main" val="8646726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7FC8593D-7C47-471E-A8DF-97AC4FFD13F5}" type="datetimeFigureOut">
              <a:rPr lang="en-US" smtClean="0"/>
              <a:t>12/3/2020</a:t>
            </a:fld>
            <a:endParaRPr lang="en-US"/>
          </a:p>
        </p:txBody>
      </p:sp>
      <p:sp>
        <p:nvSpPr>
          <p:cNvPr id="6" name="Slide Number Placeholder 5"/>
          <p:cNvSpPr>
            <a:spLocks noGrp="1"/>
          </p:cNvSpPr>
          <p:nvPr>
            <p:ph type="sldNum" sz="quarter" idx="12"/>
          </p:nvPr>
        </p:nvSpPr>
        <p:spPr/>
        <p:txBody>
          <a:bodyPr/>
          <a:lstStyle/>
          <a:p>
            <a:fld id="{289D71E3-7D81-4C24-B9D8-6B108755C64C}" type="slidenum">
              <a:rPr lang="en-US" smtClean="0"/>
              <a:t>‹#›</a:t>
            </a:fld>
            <a:endParaRPr lang="en-US"/>
          </a:p>
        </p:txBody>
      </p:sp>
    </p:spTree>
    <p:extLst>
      <p:ext uri="{BB962C8B-B14F-4D97-AF65-F5344CB8AC3E}">
        <p14:creationId xmlns:p14="http://schemas.microsoft.com/office/powerpoint/2010/main" val="14432610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365125"/>
            <a:ext cx="1828799" cy="49403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524000" y="365125"/>
            <a:ext cx="6858000" cy="4940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7FC8593D-7C47-471E-A8DF-97AC4FFD13F5}" type="datetimeFigureOut">
              <a:rPr lang="en-US" smtClean="0"/>
              <a:t>12/3/2020</a:t>
            </a:fld>
            <a:endParaRPr lang="en-US"/>
          </a:p>
        </p:txBody>
      </p:sp>
      <p:sp>
        <p:nvSpPr>
          <p:cNvPr id="6" name="Slide Number Placeholder 5"/>
          <p:cNvSpPr>
            <a:spLocks noGrp="1"/>
          </p:cNvSpPr>
          <p:nvPr>
            <p:ph type="sldNum" sz="quarter" idx="12"/>
          </p:nvPr>
        </p:nvSpPr>
        <p:spPr/>
        <p:txBody>
          <a:bodyPr/>
          <a:lstStyle/>
          <a:p>
            <a:fld id="{289D71E3-7D81-4C24-B9D8-6B108755C64C}" type="slidenum">
              <a:rPr lang="en-US" smtClean="0"/>
              <a:t>‹#›</a:t>
            </a:fld>
            <a:endParaRPr lang="en-US"/>
          </a:p>
        </p:txBody>
      </p:sp>
    </p:spTree>
    <p:extLst>
      <p:ext uri="{BB962C8B-B14F-4D97-AF65-F5344CB8AC3E}">
        <p14:creationId xmlns:p14="http://schemas.microsoft.com/office/powerpoint/2010/main" val="39262447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16" cstate="print">
            <a:extLst>
              <a:ext uri="{28A0092B-C50C-407E-A947-70E740481C1C}">
                <a14:useLocalDpi xmlns:a14="http://schemas.microsoft.com/office/drawing/2010/main" val="0"/>
              </a:ext>
            </a:extLst>
          </a:blip>
          <a:srcRect l="525" t="511" r="525" b="2999"/>
          <a:stretch/>
        </p:blipFill>
        <p:spPr>
          <a:xfrm>
            <a:off x="0" y="0"/>
            <a:ext cx="12188826" cy="6858000"/>
          </a:xfrm>
          <a:prstGeom prst="rect">
            <a:avLst/>
          </a:prstGeom>
        </p:spPr>
      </p:pic>
      <p:sp>
        <p:nvSpPr>
          <p:cNvPr id="2" name="Title Placeholder 1"/>
          <p:cNvSpPr>
            <a:spLocks noGrp="1"/>
          </p:cNvSpPr>
          <p:nvPr>
            <p:ph type="title"/>
          </p:nvPr>
        </p:nvSpPr>
        <p:spPr>
          <a:xfrm>
            <a:off x="838200" y="365126"/>
            <a:ext cx="9829800" cy="1082674"/>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524000" y="1828800"/>
            <a:ext cx="9144000" cy="34747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2209800" y="6416675"/>
            <a:ext cx="4572000" cy="365125"/>
          </a:xfrm>
          <a:prstGeom prst="rect">
            <a:avLst/>
          </a:prstGeom>
        </p:spPr>
        <p:txBody>
          <a:bodyPr vert="horz" lIns="91440" tIns="45720" rIns="91440" bIns="45720" rtlCol="0" anchor="ctr"/>
          <a:lstStyle>
            <a:lvl1pPr algn="l">
              <a:defRPr sz="1100">
                <a:solidFill>
                  <a:schemeClr val="tx1"/>
                </a:solidFill>
              </a:defRPr>
            </a:lvl1pPr>
          </a:lstStyle>
          <a:p>
            <a:r>
              <a:rPr lang="en-US" dirty="0"/>
              <a:t>Add a footer</a:t>
            </a:r>
          </a:p>
        </p:txBody>
      </p:sp>
      <p:sp>
        <p:nvSpPr>
          <p:cNvPr id="4" name="Date Placeholder 3"/>
          <p:cNvSpPr>
            <a:spLocks noGrp="1"/>
          </p:cNvSpPr>
          <p:nvPr>
            <p:ph type="dt" sz="half" idx="2"/>
          </p:nvPr>
        </p:nvSpPr>
        <p:spPr>
          <a:xfrm>
            <a:off x="7010400" y="6416675"/>
            <a:ext cx="1371600" cy="365125"/>
          </a:xfrm>
          <a:prstGeom prst="rect">
            <a:avLst/>
          </a:prstGeom>
        </p:spPr>
        <p:txBody>
          <a:bodyPr vert="horz" lIns="91440" tIns="45720" rIns="91440" bIns="45720" rtlCol="0" anchor="ctr"/>
          <a:lstStyle>
            <a:lvl1pPr algn="r">
              <a:defRPr sz="1100">
                <a:solidFill>
                  <a:schemeClr val="tx1"/>
                </a:solidFill>
              </a:defRPr>
            </a:lvl1pPr>
          </a:lstStyle>
          <a:p>
            <a:fld id="{7FC8593D-7C47-471E-A8DF-97AC4FFD13F5}" type="datetimeFigureOut">
              <a:rPr lang="en-US" smtClean="0"/>
              <a:pPr/>
              <a:t>12/3/2020</a:t>
            </a:fld>
            <a:endParaRPr lang="en-US" dirty="0"/>
          </a:p>
        </p:txBody>
      </p:sp>
      <p:sp>
        <p:nvSpPr>
          <p:cNvPr id="6" name="Slide Number Placeholder 5"/>
          <p:cNvSpPr>
            <a:spLocks noGrp="1"/>
          </p:cNvSpPr>
          <p:nvPr>
            <p:ph type="sldNum" sz="quarter" idx="4"/>
          </p:nvPr>
        </p:nvSpPr>
        <p:spPr>
          <a:xfrm>
            <a:off x="8610600" y="6416675"/>
            <a:ext cx="838200" cy="365125"/>
          </a:xfrm>
          <a:prstGeom prst="rect">
            <a:avLst/>
          </a:prstGeom>
        </p:spPr>
        <p:txBody>
          <a:bodyPr vert="horz" lIns="91440" tIns="45720" rIns="91440" bIns="45720" rtlCol="0" anchor="ctr"/>
          <a:lstStyle>
            <a:lvl1pPr algn="r">
              <a:defRPr sz="1100">
                <a:solidFill>
                  <a:schemeClr val="tx1"/>
                </a:solidFill>
              </a:defRPr>
            </a:lvl1pPr>
          </a:lstStyle>
          <a:p>
            <a:fld id="{289D71E3-7D81-4C24-B9D8-6B108755C64C}" type="slidenum">
              <a:rPr lang="en-US" smtClean="0"/>
              <a:pPr/>
              <a:t>‹#›</a:t>
            </a:fld>
            <a:endParaRPr lang="en-US" dirty="0"/>
          </a:p>
        </p:txBody>
      </p:sp>
    </p:spTree>
    <p:extLst>
      <p:ext uri="{BB962C8B-B14F-4D97-AF65-F5344CB8AC3E}">
        <p14:creationId xmlns:p14="http://schemas.microsoft.com/office/powerpoint/2010/main" val="3616545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2" r:id="rId11"/>
    <p:sldLayoutId id="2147483661" r:id="rId12"/>
    <p:sldLayoutId id="2147483658" r:id="rId13"/>
    <p:sldLayoutId id="2147483659" r:id="rId14"/>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32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800"/>
        </a:spcBef>
        <a:buFont typeface="Arial" panose="020B0604020202020204" pitchFamily="34" charset="0"/>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1200"/>
        </a:spcBef>
        <a:buFont typeface="Arial" panose="020B0604020202020204" pitchFamily="34" charset="0"/>
        <a:buChar char="•"/>
        <a:defRPr sz="1800" kern="1200">
          <a:solidFill>
            <a:schemeClr val="tx1"/>
          </a:solidFill>
          <a:latin typeface="+mn-lt"/>
          <a:ea typeface="+mn-ea"/>
          <a:cs typeface="+mn-cs"/>
        </a:defRPr>
      </a:lvl2pPr>
      <a:lvl3pPr marL="685800" indent="-182880" algn="l" defTabSz="914400" rtl="0" eaLnBrk="1" latinLnBrk="0" hangingPunct="1">
        <a:lnSpc>
          <a:spcPct val="90000"/>
        </a:lnSpc>
        <a:spcBef>
          <a:spcPts val="600"/>
        </a:spcBef>
        <a:buFont typeface="Arial" panose="020B0604020202020204" pitchFamily="34" charset="0"/>
        <a:buChar char="•"/>
        <a:defRPr sz="1600" kern="1200">
          <a:solidFill>
            <a:schemeClr val="tx1"/>
          </a:solidFill>
          <a:latin typeface="+mn-lt"/>
          <a:ea typeface="+mn-ea"/>
          <a:cs typeface="+mn-cs"/>
        </a:defRPr>
      </a:lvl3pPr>
      <a:lvl4pPr marL="914400" indent="-18288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4pPr>
      <a:lvl5pPr marL="1143000" indent="-18288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5pPr>
      <a:lvl6pPr marL="1371600" indent="-18288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6pPr>
      <a:lvl7pPr marL="1600200" indent="-18288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7pPr>
      <a:lvl8pPr marL="1828800" indent="-18288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8pPr>
      <a:lvl9pPr marL="2057400" indent="-18288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google.co.uk/search?safe=strict&amp;sxsrf=ALeKk00T1vO1Fm6omVIEjdwbHvTSdrIDlw%3A1607001715347&amp;q=employability%20definition&amp;ved=2ahUKEwig5JXz87HtAhUMa8AKHfZXA14QmoICKAB6BAgSEBM&amp;biw=1920&amp;bih=937" TargetMode="External"/><Relationship Id="rId2" Type="http://schemas.openxmlformats.org/officeDocument/2006/relationships/hyperlink" Target="https://www.indeed.com/career-advice/career-development/what-are-skill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9416" y="116632"/>
            <a:ext cx="9829800" cy="1082674"/>
          </a:xfrm>
        </p:spPr>
        <p:txBody>
          <a:bodyPr>
            <a:normAutofit fontScale="90000"/>
          </a:bodyPr>
          <a:lstStyle/>
          <a:p>
            <a:pPr algn="ctr"/>
            <a:r>
              <a:rPr lang="en-US" sz="4000" b="1" i="1" dirty="0"/>
              <a:t>BMSW 4001</a:t>
            </a:r>
            <a:br>
              <a:rPr lang="en-US" sz="4000" b="1" i="1" dirty="0"/>
            </a:br>
            <a:r>
              <a:rPr lang="en-US" sz="4000" b="1" i="1" dirty="0"/>
              <a:t>Academic and Employability Skills</a:t>
            </a:r>
          </a:p>
        </p:txBody>
      </p:sp>
      <p:sp>
        <p:nvSpPr>
          <p:cNvPr id="3" name="Content Placeholder 2"/>
          <p:cNvSpPr>
            <a:spLocks noGrp="1"/>
          </p:cNvSpPr>
          <p:nvPr>
            <p:ph idx="1"/>
          </p:nvPr>
        </p:nvSpPr>
        <p:spPr>
          <a:xfrm>
            <a:off x="191344" y="1556792"/>
            <a:ext cx="10873208" cy="3744416"/>
          </a:xfrm>
        </p:spPr>
        <p:txBody>
          <a:bodyPr>
            <a:normAutofit/>
          </a:bodyPr>
          <a:lstStyle/>
          <a:p>
            <a:pPr marL="0" indent="0" algn="ctr">
              <a:buNone/>
            </a:pPr>
            <a:r>
              <a:rPr lang="en-US" b="1" dirty="0" err="1"/>
              <a:t>Assigment</a:t>
            </a:r>
            <a:r>
              <a:rPr lang="en-US" b="1" dirty="0"/>
              <a:t> 1</a:t>
            </a:r>
          </a:p>
          <a:p>
            <a:pPr marL="0" indent="0" algn="ctr">
              <a:buNone/>
            </a:pPr>
            <a:r>
              <a:rPr lang="en-US" b="1" dirty="0"/>
              <a:t>Name:  Andrei </a:t>
            </a:r>
            <a:r>
              <a:rPr lang="en-US" b="1" dirty="0" err="1"/>
              <a:t>Alexandru</a:t>
            </a:r>
            <a:r>
              <a:rPr lang="en-US" b="1" dirty="0"/>
              <a:t> Ivan</a:t>
            </a:r>
          </a:p>
          <a:p>
            <a:pPr marL="0" indent="0" algn="ctr">
              <a:buNone/>
            </a:pPr>
            <a:r>
              <a:rPr lang="en-US" b="1" dirty="0"/>
              <a:t>ID: 2009132</a:t>
            </a:r>
          </a:p>
          <a:p>
            <a:pPr marL="0" indent="0" algn="ctr">
              <a:buNone/>
            </a:pPr>
            <a:r>
              <a:rPr lang="en-US" b="1" dirty="0"/>
              <a:t>Tutor’s name: Lloyd Beharry</a:t>
            </a:r>
          </a:p>
          <a:p>
            <a:pPr marL="0" indent="0">
              <a:buNone/>
            </a:pPr>
            <a:endParaRPr lang="en-US" b="1" dirty="0"/>
          </a:p>
        </p:txBody>
      </p:sp>
    </p:spTree>
    <p:extLst>
      <p:ext uri="{BB962C8B-B14F-4D97-AF65-F5344CB8AC3E}">
        <p14:creationId xmlns:p14="http://schemas.microsoft.com/office/powerpoint/2010/main" val="38970162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7408" y="-243408"/>
            <a:ext cx="9829800" cy="1082674"/>
          </a:xfrm>
        </p:spPr>
        <p:txBody>
          <a:bodyPr>
            <a:normAutofit/>
          </a:bodyPr>
          <a:lstStyle/>
          <a:p>
            <a:pPr algn="ctr"/>
            <a:r>
              <a:rPr lang="en-US" sz="4000" b="1" i="1" dirty="0"/>
              <a:t>Table of Content</a:t>
            </a:r>
          </a:p>
        </p:txBody>
      </p:sp>
      <p:sp>
        <p:nvSpPr>
          <p:cNvPr id="3" name="Content Placeholder 2"/>
          <p:cNvSpPr>
            <a:spLocks noGrp="1"/>
          </p:cNvSpPr>
          <p:nvPr>
            <p:ph idx="1"/>
          </p:nvPr>
        </p:nvSpPr>
        <p:spPr>
          <a:xfrm>
            <a:off x="1127448" y="908720"/>
            <a:ext cx="10585176" cy="4248472"/>
          </a:xfrm>
        </p:spPr>
        <p:txBody>
          <a:bodyPr>
            <a:normAutofit/>
          </a:bodyPr>
          <a:lstStyle/>
          <a:p>
            <a:pPr marL="0" indent="0" algn="l">
              <a:buNone/>
            </a:pPr>
            <a:r>
              <a:rPr lang="en-US" dirty="0"/>
              <a:t>1.What are skills</a:t>
            </a:r>
          </a:p>
          <a:p>
            <a:pPr marL="0" indent="0" algn="l">
              <a:buNone/>
            </a:pPr>
            <a:r>
              <a:rPr lang="en-US" dirty="0"/>
              <a:t>2.Academic skills</a:t>
            </a:r>
          </a:p>
          <a:p>
            <a:pPr marL="0" indent="0" algn="l">
              <a:buNone/>
            </a:pPr>
            <a:r>
              <a:rPr lang="en-US" dirty="0"/>
              <a:t>3.Employability skills </a:t>
            </a:r>
          </a:p>
          <a:p>
            <a:pPr marL="0" indent="0" algn="l">
              <a:buNone/>
            </a:pPr>
            <a:r>
              <a:rPr lang="en-US" dirty="0"/>
              <a:t>4.SWOT analysis</a:t>
            </a:r>
          </a:p>
          <a:p>
            <a:pPr marL="0" indent="0" algn="l">
              <a:buNone/>
            </a:pPr>
            <a:r>
              <a:rPr lang="en-US" dirty="0"/>
              <a:t>5.My career plan</a:t>
            </a:r>
          </a:p>
          <a:p>
            <a:pPr marL="0" indent="0" algn="l">
              <a:buNone/>
            </a:pPr>
            <a:r>
              <a:rPr lang="en-US" dirty="0"/>
              <a:t>6.PDP</a:t>
            </a:r>
          </a:p>
          <a:p>
            <a:pPr marL="0" indent="0" algn="l">
              <a:buNone/>
            </a:pPr>
            <a:r>
              <a:rPr lang="en-US" dirty="0"/>
              <a:t>7.Conclusion</a:t>
            </a:r>
          </a:p>
          <a:p>
            <a:pPr marL="0" indent="0" algn="l">
              <a:buNone/>
            </a:pPr>
            <a:r>
              <a:rPr lang="en-US" dirty="0"/>
              <a:t>8.References </a:t>
            </a:r>
          </a:p>
        </p:txBody>
      </p:sp>
    </p:spTree>
    <p:extLst>
      <p:ext uri="{BB962C8B-B14F-4D97-AF65-F5344CB8AC3E}">
        <p14:creationId xmlns:p14="http://schemas.microsoft.com/office/powerpoint/2010/main" val="41734246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7408" y="-243408"/>
            <a:ext cx="9829800" cy="1082674"/>
          </a:xfrm>
        </p:spPr>
        <p:txBody>
          <a:bodyPr>
            <a:normAutofit/>
          </a:bodyPr>
          <a:lstStyle/>
          <a:p>
            <a:pPr algn="ctr"/>
            <a:r>
              <a:rPr lang="en-US" sz="4000" b="1" i="1" dirty="0"/>
              <a:t>What is skill?</a:t>
            </a:r>
          </a:p>
        </p:txBody>
      </p:sp>
      <p:sp>
        <p:nvSpPr>
          <p:cNvPr id="3" name="Content Placeholder 2"/>
          <p:cNvSpPr>
            <a:spLocks noGrp="1"/>
          </p:cNvSpPr>
          <p:nvPr>
            <p:ph idx="1"/>
          </p:nvPr>
        </p:nvSpPr>
        <p:spPr>
          <a:xfrm>
            <a:off x="1127448" y="908720"/>
            <a:ext cx="10585176" cy="4248472"/>
          </a:xfrm>
        </p:spPr>
        <p:txBody>
          <a:bodyPr>
            <a:normAutofit/>
          </a:bodyPr>
          <a:lstStyle/>
          <a:p>
            <a:pPr algn="l"/>
            <a:r>
              <a:rPr lang="en-GB" b="0" i="0" dirty="0">
                <a:solidFill>
                  <a:srgbClr val="595959"/>
                </a:solidFill>
                <a:effectLst/>
                <a:latin typeface="Helvetica Neue"/>
              </a:rPr>
              <a:t>Skill is a term that encompasses the knowledge, competencies and abilities to perform operational tasks. Skills are developed through life and work experiences and they can also be learned through study. There are different types of skills and some may be easier to access for some people than others, based on things like dexterity, physical abilities and intelligence.</a:t>
            </a:r>
          </a:p>
          <a:p>
            <a:pPr algn="l"/>
            <a:r>
              <a:rPr lang="en-GB" b="0" i="0" dirty="0">
                <a:solidFill>
                  <a:srgbClr val="595959"/>
                </a:solidFill>
                <a:effectLst/>
                <a:latin typeface="Helvetica Neue"/>
              </a:rPr>
              <a:t>Skills can also be measured, and levels determined by skill tests. Most jobs require multiple skills, and likewise, some skills will be more useful for certain professions than others.</a:t>
            </a:r>
          </a:p>
          <a:p>
            <a:pPr algn="l"/>
            <a:r>
              <a:rPr lang="en-GB" b="0" i="0" dirty="0">
                <a:solidFill>
                  <a:srgbClr val="595959"/>
                </a:solidFill>
                <a:effectLst/>
                <a:latin typeface="Helvetica Neue"/>
              </a:rPr>
              <a:t>In order to complete tasks successfully, you should have knowledge, ability and competence. These qualities, known as skills, can be developed to help you gain expertise in a specific area. </a:t>
            </a:r>
            <a:endParaRPr lang="en-US" dirty="0"/>
          </a:p>
        </p:txBody>
      </p:sp>
    </p:spTree>
    <p:extLst>
      <p:ext uri="{BB962C8B-B14F-4D97-AF65-F5344CB8AC3E}">
        <p14:creationId xmlns:p14="http://schemas.microsoft.com/office/powerpoint/2010/main" val="22003354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7408" y="-243408"/>
            <a:ext cx="9829800" cy="1082674"/>
          </a:xfrm>
        </p:spPr>
        <p:txBody>
          <a:bodyPr>
            <a:normAutofit/>
          </a:bodyPr>
          <a:lstStyle/>
          <a:p>
            <a:pPr algn="ctr"/>
            <a:r>
              <a:rPr lang="en-US" sz="4000" b="1" i="1" dirty="0"/>
              <a:t>Employability Skills</a:t>
            </a:r>
          </a:p>
        </p:txBody>
      </p:sp>
      <p:sp>
        <p:nvSpPr>
          <p:cNvPr id="3" name="Content Placeholder 2"/>
          <p:cNvSpPr>
            <a:spLocks noGrp="1"/>
          </p:cNvSpPr>
          <p:nvPr>
            <p:ph idx="1"/>
          </p:nvPr>
        </p:nvSpPr>
        <p:spPr>
          <a:xfrm>
            <a:off x="1127448" y="908720"/>
            <a:ext cx="10585176" cy="4248472"/>
          </a:xfrm>
        </p:spPr>
        <p:txBody>
          <a:bodyPr>
            <a:normAutofit/>
          </a:bodyPr>
          <a:lstStyle/>
          <a:p>
            <a:pPr marL="0" indent="0" algn="l">
              <a:buNone/>
            </a:pPr>
            <a:r>
              <a:rPr lang="en-GB" b="1" i="0" dirty="0">
                <a:solidFill>
                  <a:srgbClr val="202124"/>
                </a:solidFill>
                <a:effectLst/>
                <a:latin typeface="arial" panose="020B0604020202020204" pitchFamily="34" charset="0"/>
              </a:rPr>
              <a:t> 	</a:t>
            </a:r>
            <a:r>
              <a:rPr lang="en-GB" i="0" dirty="0">
                <a:solidFill>
                  <a:srgbClr val="202124"/>
                </a:solidFill>
                <a:effectLst/>
                <a:latin typeface="arial" panose="020B0604020202020204" pitchFamily="34" charset="0"/>
              </a:rPr>
              <a:t>Employability Skills </a:t>
            </a:r>
            <a:r>
              <a:rPr lang="en-GB" b="0" i="0" dirty="0">
                <a:solidFill>
                  <a:srgbClr val="202124"/>
                </a:solidFill>
                <a:effectLst/>
                <a:latin typeface="arial" panose="020B0604020202020204" pitchFamily="34" charset="0"/>
              </a:rPr>
              <a:t>can be </a:t>
            </a:r>
            <a:r>
              <a:rPr lang="en-GB" i="0" dirty="0">
                <a:solidFill>
                  <a:srgbClr val="202124"/>
                </a:solidFill>
                <a:effectLst/>
                <a:latin typeface="arial" panose="020B0604020202020204" pitchFamily="34" charset="0"/>
              </a:rPr>
              <a:t>defined</a:t>
            </a:r>
            <a:r>
              <a:rPr lang="en-GB" b="0" i="0" dirty="0">
                <a:solidFill>
                  <a:srgbClr val="202124"/>
                </a:solidFill>
                <a:effectLst/>
                <a:latin typeface="arial" panose="020B0604020202020204" pitchFamily="34" charset="0"/>
              </a:rPr>
              <a:t> as the transferable </a:t>
            </a:r>
            <a:r>
              <a:rPr lang="en-GB" i="0" dirty="0">
                <a:solidFill>
                  <a:srgbClr val="202124"/>
                </a:solidFill>
                <a:effectLst/>
                <a:latin typeface="arial" panose="020B0604020202020204" pitchFamily="34" charset="0"/>
              </a:rPr>
              <a:t>skills</a:t>
            </a:r>
            <a:r>
              <a:rPr lang="en-GB" b="0" i="0" dirty="0">
                <a:solidFill>
                  <a:srgbClr val="202124"/>
                </a:solidFill>
                <a:effectLst/>
                <a:latin typeface="arial" panose="020B0604020202020204" pitchFamily="34" charset="0"/>
              </a:rPr>
              <a:t> needed by an individual to make them </a:t>
            </a:r>
            <a:r>
              <a:rPr lang="en-GB" i="0" dirty="0">
                <a:solidFill>
                  <a:srgbClr val="202124"/>
                </a:solidFill>
                <a:effectLst/>
                <a:latin typeface="arial" panose="020B0604020202020204" pitchFamily="34" charset="0"/>
              </a:rPr>
              <a:t>'employable'. </a:t>
            </a:r>
            <a:r>
              <a:rPr lang="en-GB" b="0" i="0" dirty="0">
                <a:solidFill>
                  <a:srgbClr val="202124"/>
                </a:solidFill>
                <a:effectLst/>
                <a:latin typeface="arial" panose="020B0604020202020204" pitchFamily="34" charset="0"/>
              </a:rPr>
              <a:t>Along with good technical understanding and subject knowledge, employers often outline a set of</a:t>
            </a:r>
            <a:r>
              <a:rPr lang="en-GB" i="0" dirty="0">
                <a:solidFill>
                  <a:srgbClr val="202124"/>
                </a:solidFill>
                <a:effectLst/>
                <a:latin typeface="arial" panose="020B0604020202020204" pitchFamily="34" charset="0"/>
              </a:rPr>
              <a:t> skills </a:t>
            </a:r>
            <a:r>
              <a:rPr lang="en-GB" b="0" i="0" dirty="0">
                <a:solidFill>
                  <a:srgbClr val="202124"/>
                </a:solidFill>
                <a:effectLst/>
                <a:latin typeface="arial" panose="020B0604020202020204" pitchFamily="34" charset="0"/>
              </a:rPr>
              <a:t>that they want from an employee.</a:t>
            </a:r>
          </a:p>
          <a:p>
            <a:pPr marL="0" indent="0" algn="l">
              <a:buNone/>
            </a:pPr>
            <a:r>
              <a:rPr lang="en-GB" dirty="0">
                <a:solidFill>
                  <a:srgbClr val="202124"/>
                </a:solidFill>
                <a:latin typeface="arial" panose="020B0604020202020204" pitchFamily="34" charset="0"/>
              </a:rPr>
              <a:t>	Examples of employability skills could be communication, teamwork, problem solving, initiative and enterprise, planning and organising, etc.</a:t>
            </a:r>
            <a:endParaRPr lang="en-US" dirty="0"/>
          </a:p>
        </p:txBody>
      </p:sp>
    </p:spTree>
    <p:extLst>
      <p:ext uri="{BB962C8B-B14F-4D97-AF65-F5344CB8AC3E}">
        <p14:creationId xmlns:p14="http://schemas.microsoft.com/office/powerpoint/2010/main" val="32780474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7408" y="-243408"/>
            <a:ext cx="9829800" cy="1082674"/>
          </a:xfrm>
        </p:spPr>
        <p:txBody>
          <a:bodyPr>
            <a:normAutofit/>
          </a:bodyPr>
          <a:lstStyle/>
          <a:p>
            <a:pPr algn="ctr"/>
            <a:r>
              <a:rPr lang="en-US" sz="4000" b="1" i="1" dirty="0"/>
              <a:t>SWOT Analysis</a:t>
            </a:r>
          </a:p>
        </p:txBody>
      </p:sp>
      <p:graphicFrame>
        <p:nvGraphicFramePr>
          <p:cNvPr id="6" name="Table 6">
            <a:extLst>
              <a:ext uri="{FF2B5EF4-FFF2-40B4-BE49-F238E27FC236}">
                <a16:creationId xmlns:a16="http://schemas.microsoft.com/office/drawing/2014/main" id="{4FF8BF23-F277-4B97-822F-9CA7F61F6E77}"/>
              </a:ext>
            </a:extLst>
          </p:cNvPr>
          <p:cNvGraphicFramePr>
            <a:graphicFrameLocks noGrp="1"/>
          </p:cNvGraphicFramePr>
          <p:nvPr>
            <p:ph idx="1"/>
            <p:extLst>
              <p:ext uri="{D42A27DB-BD31-4B8C-83A1-F6EECF244321}">
                <p14:modId xmlns:p14="http://schemas.microsoft.com/office/powerpoint/2010/main" val="92320675"/>
              </p:ext>
            </p:extLst>
          </p:nvPr>
        </p:nvGraphicFramePr>
        <p:xfrm>
          <a:off x="1524000" y="1340768"/>
          <a:ext cx="9144000" cy="3559480"/>
        </p:xfrm>
        <a:graphic>
          <a:graphicData uri="http://schemas.openxmlformats.org/drawingml/2006/table">
            <a:tbl>
              <a:tblPr firstRow="1" bandRow="1">
                <a:tableStyleId>{5940675A-B579-460E-94D1-54222C63F5DA}</a:tableStyleId>
              </a:tblPr>
              <a:tblGrid>
                <a:gridCol w="4572000">
                  <a:extLst>
                    <a:ext uri="{9D8B030D-6E8A-4147-A177-3AD203B41FA5}">
                      <a16:colId xmlns:a16="http://schemas.microsoft.com/office/drawing/2014/main" val="1228417089"/>
                    </a:ext>
                  </a:extLst>
                </a:gridCol>
                <a:gridCol w="4572000">
                  <a:extLst>
                    <a:ext uri="{9D8B030D-6E8A-4147-A177-3AD203B41FA5}">
                      <a16:colId xmlns:a16="http://schemas.microsoft.com/office/drawing/2014/main" val="3534907226"/>
                    </a:ext>
                  </a:extLst>
                </a:gridCol>
              </a:tblGrid>
              <a:tr h="1700200">
                <a:tc>
                  <a:txBody>
                    <a:bodyPr/>
                    <a:lstStyle/>
                    <a:p>
                      <a:r>
                        <a:rPr lang="en-GB" dirty="0"/>
                        <a:t>S</a:t>
                      </a:r>
                    </a:p>
                    <a:p>
                      <a:r>
                        <a:rPr lang="en-GB" sz="1400" dirty="0"/>
                        <a:t>Good communication</a:t>
                      </a:r>
                    </a:p>
                    <a:p>
                      <a:r>
                        <a:rPr lang="en-GB" sz="1400" dirty="0"/>
                        <a:t>IT knowledge</a:t>
                      </a:r>
                    </a:p>
                    <a:p>
                      <a:r>
                        <a:rPr lang="en-GB" sz="1400" dirty="0"/>
                        <a:t>Fast learner</a:t>
                      </a:r>
                    </a:p>
                    <a:p>
                      <a:r>
                        <a:rPr lang="en-GB" sz="1400" dirty="0"/>
                        <a:t>Qualifications</a:t>
                      </a:r>
                    </a:p>
                    <a:p>
                      <a:r>
                        <a:rPr lang="en-GB" sz="1400" dirty="0"/>
                        <a:t>Fast driver</a:t>
                      </a:r>
                    </a:p>
                    <a:p>
                      <a:r>
                        <a:rPr lang="en-GB" sz="1400" dirty="0"/>
                        <a:t>Good team worker</a:t>
                      </a:r>
                    </a:p>
                    <a:p>
                      <a:r>
                        <a:rPr lang="en-GB" sz="1400" dirty="0"/>
                        <a:t>Good manager of time</a:t>
                      </a:r>
                    </a:p>
                  </a:txBody>
                  <a:tcPr/>
                </a:tc>
                <a:tc>
                  <a:txBody>
                    <a:bodyPr/>
                    <a:lstStyle/>
                    <a:p>
                      <a:r>
                        <a:rPr lang="en-GB" dirty="0"/>
                        <a:t>W</a:t>
                      </a:r>
                    </a:p>
                    <a:p>
                      <a:r>
                        <a:rPr lang="en-GB" sz="1400" dirty="0"/>
                        <a:t>Medium English Level</a:t>
                      </a:r>
                    </a:p>
                    <a:p>
                      <a:r>
                        <a:rPr lang="en-GB" sz="1400" dirty="0"/>
                        <a:t>A low level of energy</a:t>
                      </a:r>
                    </a:p>
                    <a:p>
                      <a:endParaRPr lang="en-GB" sz="1400" dirty="0"/>
                    </a:p>
                  </a:txBody>
                  <a:tcPr/>
                </a:tc>
                <a:extLst>
                  <a:ext uri="{0D108BD9-81ED-4DB2-BD59-A6C34878D82A}">
                    <a16:rowId xmlns:a16="http://schemas.microsoft.com/office/drawing/2014/main" val="2082921955"/>
                  </a:ext>
                </a:extLst>
              </a:tr>
              <a:tr h="1700200">
                <a:tc>
                  <a:txBody>
                    <a:bodyPr/>
                    <a:lstStyle/>
                    <a:p>
                      <a:r>
                        <a:rPr lang="en-GB" dirty="0"/>
                        <a:t>O</a:t>
                      </a:r>
                    </a:p>
                    <a:p>
                      <a:r>
                        <a:rPr lang="en-GB" sz="1400" dirty="0"/>
                        <a:t>Gain qualification and knowledge</a:t>
                      </a:r>
                    </a:p>
                    <a:p>
                      <a:r>
                        <a:rPr lang="en-GB" sz="1400" dirty="0"/>
                        <a:t>Carving all the skills that I have</a:t>
                      </a:r>
                    </a:p>
                    <a:p>
                      <a:r>
                        <a:rPr lang="en-GB" sz="1400" dirty="0"/>
                        <a:t>Get more skills </a:t>
                      </a:r>
                    </a:p>
                    <a:p>
                      <a:r>
                        <a:rPr lang="en-GB" sz="1400" dirty="0"/>
                        <a:t>Government support</a:t>
                      </a:r>
                    </a:p>
                    <a:p>
                      <a:r>
                        <a:rPr lang="en-GB" sz="1400" dirty="0"/>
                        <a:t>Get a higher position at work place</a:t>
                      </a:r>
                    </a:p>
                  </a:txBody>
                  <a:tcPr/>
                </a:tc>
                <a:tc>
                  <a:txBody>
                    <a:bodyPr/>
                    <a:lstStyle/>
                    <a:p>
                      <a:r>
                        <a:rPr lang="en-GB" dirty="0"/>
                        <a:t>T</a:t>
                      </a:r>
                    </a:p>
                    <a:p>
                      <a:r>
                        <a:rPr lang="en-GB" sz="1400" dirty="0"/>
                        <a:t>Pandemics</a:t>
                      </a:r>
                    </a:p>
                    <a:p>
                      <a:r>
                        <a:rPr lang="en-GB" sz="1400" dirty="0"/>
                        <a:t>Financial position</a:t>
                      </a:r>
                    </a:p>
                    <a:p>
                      <a:r>
                        <a:rPr lang="en-GB" sz="1400" dirty="0"/>
                        <a:t>Sloth</a:t>
                      </a:r>
                    </a:p>
                    <a:p>
                      <a:endParaRPr lang="en-GB" sz="1400" dirty="0"/>
                    </a:p>
                  </a:txBody>
                  <a:tcPr/>
                </a:tc>
                <a:extLst>
                  <a:ext uri="{0D108BD9-81ED-4DB2-BD59-A6C34878D82A}">
                    <a16:rowId xmlns:a16="http://schemas.microsoft.com/office/drawing/2014/main" val="3704342145"/>
                  </a:ext>
                </a:extLst>
              </a:tr>
            </a:tbl>
          </a:graphicData>
        </a:graphic>
      </p:graphicFrame>
    </p:spTree>
    <p:extLst>
      <p:ext uri="{BB962C8B-B14F-4D97-AF65-F5344CB8AC3E}">
        <p14:creationId xmlns:p14="http://schemas.microsoft.com/office/powerpoint/2010/main" val="8077327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7408" y="-243408"/>
            <a:ext cx="9829800" cy="1082674"/>
          </a:xfrm>
        </p:spPr>
        <p:txBody>
          <a:bodyPr>
            <a:normAutofit/>
          </a:bodyPr>
          <a:lstStyle/>
          <a:p>
            <a:pPr algn="ctr"/>
            <a:r>
              <a:rPr lang="en-US" sz="4000" b="1" i="1" dirty="0"/>
              <a:t>Career Plan</a:t>
            </a:r>
          </a:p>
        </p:txBody>
      </p:sp>
      <p:sp>
        <p:nvSpPr>
          <p:cNvPr id="3" name="Content Placeholder 2"/>
          <p:cNvSpPr>
            <a:spLocks noGrp="1"/>
          </p:cNvSpPr>
          <p:nvPr>
            <p:ph idx="1"/>
          </p:nvPr>
        </p:nvSpPr>
        <p:spPr>
          <a:xfrm>
            <a:off x="1127448" y="908720"/>
            <a:ext cx="10585176" cy="4248472"/>
          </a:xfrm>
        </p:spPr>
        <p:txBody>
          <a:bodyPr>
            <a:normAutofit/>
          </a:bodyPr>
          <a:lstStyle/>
          <a:p>
            <a:pPr marL="0" indent="0" algn="l">
              <a:buNone/>
            </a:pPr>
            <a:r>
              <a:rPr lang="en-GB" b="1" i="0" dirty="0">
                <a:solidFill>
                  <a:srgbClr val="202124"/>
                </a:solidFill>
                <a:effectLst/>
                <a:latin typeface="arial" panose="020B0604020202020204" pitchFamily="34" charset="0"/>
              </a:rPr>
              <a:t> 	My career plan is mostly based on an unknown future. I want to become a successful </a:t>
            </a:r>
            <a:r>
              <a:rPr lang="en-GB" b="1" dirty="0">
                <a:solidFill>
                  <a:srgbClr val="202124"/>
                </a:solidFill>
                <a:latin typeface="arial" panose="020B0604020202020204" pitchFamily="34" charset="0"/>
              </a:rPr>
              <a:t>e</a:t>
            </a:r>
            <a:r>
              <a:rPr lang="en-GB" b="1" i="0" dirty="0">
                <a:solidFill>
                  <a:srgbClr val="202124"/>
                </a:solidFill>
                <a:effectLst/>
                <a:latin typeface="arial" panose="020B0604020202020204" pitchFamily="34" charset="0"/>
              </a:rPr>
              <a:t>ntrepreneur, a solver problem one.  The key word is ‘’Successful’’, otherwise there will be no point. In order to achieve this idea, there are some objectives that must be achieved first!</a:t>
            </a:r>
          </a:p>
          <a:p>
            <a:pPr marL="0" indent="0" algn="l">
              <a:buNone/>
            </a:pPr>
            <a:r>
              <a:rPr lang="en-GB" b="1" dirty="0">
                <a:solidFill>
                  <a:srgbClr val="202124"/>
                </a:solidFill>
                <a:latin typeface="arial" panose="020B0604020202020204" pitchFamily="34" charset="0"/>
              </a:rPr>
              <a:t>	Let me explain why I said unknown future at the beginning! Due to the title ‘’Solver Problem’’ , my career will be based on finding out the problems from our society such as communication problems, business problems, market problems, humanity problem, so on! After I find one of these problems, I try to find a solution for it, running a business which will have as purpose to solve that issue.</a:t>
            </a:r>
            <a:endParaRPr lang="en-US" dirty="0"/>
          </a:p>
        </p:txBody>
      </p:sp>
    </p:spTree>
    <p:extLst>
      <p:ext uri="{BB962C8B-B14F-4D97-AF65-F5344CB8AC3E}">
        <p14:creationId xmlns:p14="http://schemas.microsoft.com/office/powerpoint/2010/main" val="38169052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27448" y="908720"/>
            <a:ext cx="10585176" cy="4248472"/>
          </a:xfrm>
        </p:spPr>
        <p:txBody>
          <a:bodyPr>
            <a:normAutofit/>
          </a:bodyPr>
          <a:lstStyle/>
          <a:p>
            <a:pPr marL="0" indent="0" algn="l">
              <a:buNone/>
            </a:pPr>
            <a:r>
              <a:rPr lang="en-GB" b="1" i="0" dirty="0">
                <a:solidFill>
                  <a:srgbClr val="202124"/>
                </a:solidFill>
                <a:effectLst/>
                <a:latin typeface="arial" panose="020B0604020202020204" pitchFamily="34" charset="0"/>
              </a:rPr>
              <a:t> 	</a:t>
            </a:r>
            <a:endParaRPr lang="en-US" dirty="0"/>
          </a:p>
        </p:txBody>
      </p:sp>
      <p:sp>
        <p:nvSpPr>
          <p:cNvPr id="7" name="TextBox 6">
            <a:extLst>
              <a:ext uri="{FF2B5EF4-FFF2-40B4-BE49-F238E27FC236}">
                <a16:creationId xmlns:a16="http://schemas.microsoft.com/office/drawing/2014/main" id="{84CA2CDA-3CDE-4507-B2F5-7213A129D737}"/>
              </a:ext>
            </a:extLst>
          </p:cNvPr>
          <p:cNvSpPr txBox="1"/>
          <p:nvPr/>
        </p:nvSpPr>
        <p:spPr>
          <a:xfrm>
            <a:off x="1343472" y="908720"/>
            <a:ext cx="8424936" cy="2308324"/>
          </a:xfrm>
          <a:prstGeom prst="rect">
            <a:avLst/>
          </a:prstGeom>
          <a:noFill/>
        </p:spPr>
        <p:txBody>
          <a:bodyPr wrap="square" rtlCol="0">
            <a:spAutoFit/>
          </a:bodyPr>
          <a:lstStyle/>
          <a:p>
            <a:r>
              <a:rPr lang="en-GB" dirty="0"/>
              <a:t>	But until then I have to learn a lot of things, to develop a lot of abilities and skills which belong of business area, marketing and leadership. There is a long way because it is not a simple job. Is really not. There are too less people who want to become leaders because to be a leader in a team or widely imply to assume a lot of responsibilities which can affect not just you, but others around you or you work with, as well.</a:t>
            </a:r>
          </a:p>
          <a:p>
            <a:r>
              <a:rPr lang="en-GB" dirty="0"/>
              <a:t>	Entrepreneurship is not about selfishness. It is about doing something for yourself in the same time you do for others. Should be a win-win game!</a:t>
            </a:r>
          </a:p>
        </p:txBody>
      </p:sp>
    </p:spTree>
    <p:extLst>
      <p:ext uri="{BB962C8B-B14F-4D97-AF65-F5344CB8AC3E}">
        <p14:creationId xmlns:p14="http://schemas.microsoft.com/office/powerpoint/2010/main" val="26020054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7AC510-8E30-4460-9148-AB4F3C05A527}"/>
              </a:ext>
            </a:extLst>
          </p:cNvPr>
          <p:cNvSpPr>
            <a:spLocks noGrp="1"/>
          </p:cNvSpPr>
          <p:nvPr>
            <p:ph type="title"/>
          </p:nvPr>
        </p:nvSpPr>
        <p:spPr>
          <a:xfrm>
            <a:off x="1181100" y="620688"/>
            <a:ext cx="9829800" cy="1082674"/>
          </a:xfrm>
        </p:spPr>
        <p:txBody>
          <a:bodyPr/>
          <a:lstStyle/>
          <a:p>
            <a:pPr algn="ctr"/>
            <a:r>
              <a:rPr lang="en-GB" dirty="0"/>
              <a:t>Personal Development Plan</a:t>
            </a:r>
          </a:p>
        </p:txBody>
      </p:sp>
      <p:graphicFrame>
        <p:nvGraphicFramePr>
          <p:cNvPr id="4" name="Table 4">
            <a:extLst>
              <a:ext uri="{FF2B5EF4-FFF2-40B4-BE49-F238E27FC236}">
                <a16:creationId xmlns:a16="http://schemas.microsoft.com/office/drawing/2014/main" id="{C85635C0-F87F-400A-8624-4AE849A83B39}"/>
              </a:ext>
            </a:extLst>
          </p:cNvPr>
          <p:cNvGraphicFramePr>
            <a:graphicFrameLocks noGrp="1"/>
          </p:cNvGraphicFramePr>
          <p:nvPr>
            <p:ph idx="1"/>
            <p:extLst>
              <p:ext uri="{D42A27DB-BD31-4B8C-83A1-F6EECF244321}">
                <p14:modId xmlns:p14="http://schemas.microsoft.com/office/powerpoint/2010/main" val="365322448"/>
              </p:ext>
            </p:extLst>
          </p:nvPr>
        </p:nvGraphicFramePr>
        <p:xfrm>
          <a:off x="1559496" y="1988840"/>
          <a:ext cx="9937104" cy="1554480"/>
        </p:xfrm>
        <a:graphic>
          <a:graphicData uri="http://schemas.openxmlformats.org/drawingml/2006/table">
            <a:tbl>
              <a:tblPr firstRow="1" bandRow="1">
                <a:tableStyleId>{073A0DAA-6AF3-43AB-8588-CEC1D06C72B9}</a:tableStyleId>
              </a:tblPr>
              <a:tblGrid>
                <a:gridCol w="1656184">
                  <a:extLst>
                    <a:ext uri="{9D8B030D-6E8A-4147-A177-3AD203B41FA5}">
                      <a16:colId xmlns:a16="http://schemas.microsoft.com/office/drawing/2014/main" val="3221861757"/>
                    </a:ext>
                  </a:extLst>
                </a:gridCol>
                <a:gridCol w="1656184">
                  <a:extLst>
                    <a:ext uri="{9D8B030D-6E8A-4147-A177-3AD203B41FA5}">
                      <a16:colId xmlns:a16="http://schemas.microsoft.com/office/drawing/2014/main" val="160988189"/>
                    </a:ext>
                  </a:extLst>
                </a:gridCol>
                <a:gridCol w="1656184">
                  <a:extLst>
                    <a:ext uri="{9D8B030D-6E8A-4147-A177-3AD203B41FA5}">
                      <a16:colId xmlns:a16="http://schemas.microsoft.com/office/drawing/2014/main" val="1109671993"/>
                    </a:ext>
                  </a:extLst>
                </a:gridCol>
                <a:gridCol w="1836996">
                  <a:extLst>
                    <a:ext uri="{9D8B030D-6E8A-4147-A177-3AD203B41FA5}">
                      <a16:colId xmlns:a16="http://schemas.microsoft.com/office/drawing/2014/main" val="3688440832"/>
                    </a:ext>
                  </a:extLst>
                </a:gridCol>
                <a:gridCol w="1475372">
                  <a:extLst>
                    <a:ext uri="{9D8B030D-6E8A-4147-A177-3AD203B41FA5}">
                      <a16:colId xmlns:a16="http://schemas.microsoft.com/office/drawing/2014/main" val="775926414"/>
                    </a:ext>
                  </a:extLst>
                </a:gridCol>
                <a:gridCol w="1656184">
                  <a:extLst>
                    <a:ext uri="{9D8B030D-6E8A-4147-A177-3AD203B41FA5}">
                      <a16:colId xmlns:a16="http://schemas.microsoft.com/office/drawing/2014/main" val="26487364"/>
                    </a:ext>
                  </a:extLst>
                </a:gridCol>
              </a:tblGrid>
              <a:tr h="448072">
                <a:tc>
                  <a:txBody>
                    <a:bodyPr/>
                    <a:lstStyle/>
                    <a:p>
                      <a:r>
                        <a:rPr lang="en-GB" dirty="0"/>
                        <a:t>Goal</a:t>
                      </a:r>
                    </a:p>
                  </a:txBody>
                  <a:tcPr/>
                </a:tc>
                <a:tc>
                  <a:txBody>
                    <a:bodyPr/>
                    <a:lstStyle/>
                    <a:p>
                      <a:r>
                        <a:rPr lang="en-GB" dirty="0"/>
                        <a:t>Reason for need</a:t>
                      </a:r>
                    </a:p>
                  </a:txBody>
                  <a:tcPr/>
                </a:tc>
                <a:tc>
                  <a:txBody>
                    <a:bodyPr/>
                    <a:lstStyle/>
                    <a:p>
                      <a:r>
                        <a:rPr lang="en-GB" dirty="0"/>
                        <a:t>How</a:t>
                      </a:r>
                    </a:p>
                  </a:txBody>
                  <a:tcPr/>
                </a:tc>
                <a:tc>
                  <a:txBody>
                    <a:bodyPr/>
                    <a:lstStyle/>
                    <a:p>
                      <a:r>
                        <a:rPr lang="en-GB" dirty="0"/>
                        <a:t>How long</a:t>
                      </a:r>
                    </a:p>
                  </a:txBody>
                  <a:tcPr/>
                </a:tc>
                <a:tc>
                  <a:txBody>
                    <a:bodyPr/>
                    <a:lstStyle/>
                    <a:p>
                      <a:r>
                        <a:rPr lang="en-GB" dirty="0"/>
                        <a:t>Obstacle</a:t>
                      </a:r>
                    </a:p>
                  </a:txBody>
                  <a:tcPr/>
                </a:tc>
                <a:tc>
                  <a:txBody>
                    <a:bodyPr/>
                    <a:lstStyle/>
                    <a:p>
                      <a:r>
                        <a:rPr lang="en-GB" dirty="0"/>
                        <a:t>Skills</a:t>
                      </a:r>
                    </a:p>
                  </a:txBody>
                  <a:tcPr/>
                </a:tc>
                <a:extLst>
                  <a:ext uri="{0D108BD9-81ED-4DB2-BD59-A6C34878D82A}">
                    <a16:rowId xmlns:a16="http://schemas.microsoft.com/office/drawing/2014/main" val="3101881330"/>
                  </a:ext>
                </a:extLst>
              </a:tr>
              <a:tr h="908112">
                <a:tc>
                  <a:txBody>
                    <a:bodyPr/>
                    <a:lstStyle/>
                    <a:p>
                      <a:r>
                        <a:rPr lang="en-GB" dirty="0"/>
                        <a:t>Entrepreneur</a:t>
                      </a:r>
                    </a:p>
                  </a:txBody>
                  <a:tcPr/>
                </a:tc>
                <a:tc>
                  <a:txBody>
                    <a:bodyPr/>
                    <a:lstStyle/>
                    <a:p>
                      <a:r>
                        <a:rPr lang="en-GB" dirty="0"/>
                        <a:t>Personal satisfaction</a:t>
                      </a:r>
                    </a:p>
                  </a:txBody>
                  <a:tcPr/>
                </a:tc>
                <a:tc>
                  <a:txBody>
                    <a:bodyPr/>
                    <a:lstStyle/>
                    <a:p>
                      <a:r>
                        <a:rPr lang="en-GB" dirty="0"/>
                        <a:t>Getting degrees and knowledge </a:t>
                      </a:r>
                    </a:p>
                  </a:txBody>
                  <a:tcPr/>
                </a:tc>
                <a:tc>
                  <a:txBody>
                    <a:bodyPr/>
                    <a:lstStyle/>
                    <a:p>
                      <a:r>
                        <a:rPr lang="en-GB" dirty="0"/>
                        <a:t>Undetermined</a:t>
                      </a:r>
                    </a:p>
                  </a:txBody>
                  <a:tcPr/>
                </a:tc>
                <a:tc>
                  <a:txBody>
                    <a:bodyPr/>
                    <a:lstStyle/>
                    <a:p>
                      <a:r>
                        <a:rPr lang="en-GB" dirty="0"/>
                        <a:t>Lack of financial resources</a:t>
                      </a:r>
                    </a:p>
                  </a:txBody>
                  <a:tcPr/>
                </a:tc>
                <a:tc>
                  <a:txBody>
                    <a:bodyPr/>
                    <a:lstStyle/>
                    <a:p>
                      <a:r>
                        <a:rPr lang="en-GB" dirty="0"/>
                        <a:t>Adaptability</a:t>
                      </a:r>
                    </a:p>
                    <a:p>
                      <a:r>
                        <a:rPr lang="en-GB" dirty="0"/>
                        <a:t>Fast learning</a:t>
                      </a:r>
                    </a:p>
                    <a:p>
                      <a:r>
                        <a:rPr lang="en-GB" dirty="0"/>
                        <a:t>Open mind</a:t>
                      </a:r>
                    </a:p>
                  </a:txBody>
                  <a:tcPr/>
                </a:tc>
                <a:extLst>
                  <a:ext uri="{0D108BD9-81ED-4DB2-BD59-A6C34878D82A}">
                    <a16:rowId xmlns:a16="http://schemas.microsoft.com/office/drawing/2014/main" val="3681949203"/>
                  </a:ext>
                </a:extLst>
              </a:tr>
            </a:tbl>
          </a:graphicData>
        </a:graphic>
      </p:graphicFrame>
    </p:spTree>
    <p:extLst>
      <p:ext uri="{BB962C8B-B14F-4D97-AF65-F5344CB8AC3E}">
        <p14:creationId xmlns:p14="http://schemas.microsoft.com/office/powerpoint/2010/main" val="16240368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99F63-6C8A-4EE6-B627-E34160EE98D5}"/>
              </a:ext>
            </a:extLst>
          </p:cNvPr>
          <p:cNvSpPr>
            <a:spLocks noGrp="1"/>
          </p:cNvSpPr>
          <p:nvPr>
            <p:ph type="title"/>
          </p:nvPr>
        </p:nvSpPr>
        <p:spPr/>
        <p:txBody>
          <a:bodyPr/>
          <a:lstStyle/>
          <a:p>
            <a:pPr algn="ctr"/>
            <a:r>
              <a:rPr lang="en-GB" dirty="0"/>
              <a:t>Conclusion</a:t>
            </a:r>
          </a:p>
        </p:txBody>
      </p:sp>
      <p:sp>
        <p:nvSpPr>
          <p:cNvPr id="3" name="Content Placeholder 2">
            <a:extLst>
              <a:ext uri="{FF2B5EF4-FFF2-40B4-BE49-F238E27FC236}">
                <a16:creationId xmlns:a16="http://schemas.microsoft.com/office/drawing/2014/main" id="{19F0B869-2941-43A1-9EDA-0CA849B1F190}"/>
              </a:ext>
            </a:extLst>
          </p:cNvPr>
          <p:cNvSpPr>
            <a:spLocks noGrp="1"/>
          </p:cNvSpPr>
          <p:nvPr>
            <p:ph idx="1"/>
          </p:nvPr>
        </p:nvSpPr>
        <p:spPr>
          <a:xfrm>
            <a:off x="1343472" y="1691640"/>
            <a:ext cx="9144000" cy="3474720"/>
          </a:xfrm>
        </p:spPr>
        <p:txBody>
          <a:bodyPr/>
          <a:lstStyle/>
          <a:p>
            <a:r>
              <a:rPr lang="en-GB" dirty="0"/>
              <a:t>I Am following this University into this course because I know all these modules will help me to achieve my goals through getting a better understanding about business area.</a:t>
            </a:r>
          </a:p>
        </p:txBody>
      </p:sp>
    </p:spTree>
    <p:extLst>
      <p:ext uri="{BB962C8B-B14F-4D97-AF65-F5344CB8AC3E}">
        <p14:creationId xmlns:p14="http://schemas.microsoft.com/office/powerpoint/2010/main" val="3611771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49BA763-EA28-431E-B78B-631EF2FAB77E}"/>
              </a:ext>
            </a:extLst>
          </p:cNvPr>
          <p:cNvSpPr>
            <a:spLocks noGrp="1"/>
          </p:cNvSpPr>
          <p:nvPr>
            <p:ph idx="1"/>
          </p:nvPr>
        </p:nvSpPr>
        <p:spPr/>
        <p:txBody>
          <a:bodyPr/>
          <a:lstStyle/>
          <a:p>
            <a:r>
              <a:rPr lang="en-GB" dirty="0">
                <a:hlinkClick r:id="rId2"/>
              </a:rPr>
              <a:t>https://www.indeed.com/career-advice/career-development/what-are-skills</a:t>
            </a:r>
            <a:endParaRPr lang="en-GB" dirty="0"/>
          </a:p>
          <a:p>
            <a:r>
              <a:rPr lang="en-GB" dirty="0">
                <a:hlinkClick r:id="rId3"/>
              </a:rPr>
              <a:t>https://www.google.co.uk/search?safe=strict&amp;sxsrf=ALeKk00T1vO1Fm6omVIEjdwbHvTSdrIDlw%3A1607001715347&amp;q=employability%20definition&amp;ved=2ahUKEwig5JXz87HtAhUMa8AKHfZXA14QmoICKAB6BAgSEBM&amp;biw=1920&amp;bih=937</a:t>
            </a:r>
            <a:endParaRPr lang="en-GB" dirty="0"/>
          </a:p>
          <a:p>
            <a:pPr marL="0" indent="0">
              <a:buNone/>
            </a:pPr>
            <a:endParaRPr lang="en-GB" dirty="0"/>
          </a:p>
        </p:txBody>
      </p:sp>
    </p:spTree>
    <p:extLst>
      <p:ext uri="{BB962C8B-B14F-4D97-AF65-F5344CB8AC3E}">
        <p14:creationId xmlns:p14="http://schemas.microsoft.com/office/powerpoint/2010/main" val="5818440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hildren Friends 16x9">
  <a:themeElements>
    <a:clrScheme name="ChildrenFriends">
      <a:dk1>
        <a:srgbClr val="404040"/>
      </a:dk1>
      <a:lt1>
        <a:sysClr val="window" lastClr="FFFFFF"/>
      </a:lt1>
      <a:dk2>
        <a:srgbClr val="000000"/>
      </a:dk2>
      <a:lt2>
        <a:srgbClr val="EAEAEA"/>
      </a:lt2>
      <a:accent1>
        <a:srgbClr val="A63121"/>
      </a:accent1>
      <a:accent2>
        <a:srgbClr val="318DCB"/>
      </a:accent2>
      <a:accent3>
        <a:srgbClr val="F28330"/>
      </a:accent3>
      <a:accent4>
        <a:srgbClr val="50B852"/>
      </a:accent4>
      <a:accent5>
        <a:srgbClr val="EEAD1D"/>
      </a:accent5>
      <a:accent6>
        <a:srgbClr val="A68555"/>
      </a:accent6>
      <a:hlink>
        <a:srgbClr val="F28330"/>
      </a:hlink>
      <a:folHlink>
        <a:srgbClr val="969696"/>
      </a:folHlink>
    </a:clrScheme>
    <a:fontScheme name="Times New Roman-Arial">
      <a:majorFont>
        <a:latin typeface="Times New Roman" panose="02020603050405020304"/>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choolyard kids education presentation, album (widescreen).potx" id="{B61009BD-7448-452D-9EB3-A92629EDAAF7}" vid="{D5A61431-CA5A-45CA-9A81-30AAFC8F1B2C}"/>
    </a:ext>
  </a:extLst>
</a:theme>
</file>

<file path=ppt/theme/theme2.xml><?xml version="1.0" encoding="utf-8"?>
<a:theme xmlns:a="http://schemas.openxmlformats.org/drawingml/2006/main" name="Office Theme">
  <a:themeElements>
    <a:clrScheme name="ChildrenFriends">
      <a:dk1>
        <a:srgbClr val="404040"/>
      </a:dk1>
      <a:lt1>
        <a:sysClr val="window" lastClr="FFFFFF"/>
      </a:lt1>
      <a:dk2>
        <a:srgbClr val="000000"/>
      </a:dk2>
      <a:lt2>
        <a:srgbClr val="EAEAEA"/>
      </a:lt2>
      <a:accent1>
        <a:srgbClr val="A63121"/>
      </a:accent1>
      <a:accent2>
        <a:srgbClr val="318DCB"/>
      </a:accent2>
      <a:accent3>
        <a:srgbClr val="F28330"/>
      </a:accent3>
      <a:accent4>
        <a:srgbClr val="50B852"/>
      </a:accent4>
      <a:accent5>
        <a:srgbClr val="EEAD1D"/>
      </a:accent5>
      <a:accent6>
        <a:srgbClr val="A68555"/>
      </a:accent6>
      <a:hlink>
        <a:srgbClr val="F28330"/>
      </a:hlink>
      <a:folHlink>
        <a:srgbClr val="969696"/>
      </a:folHlink>
    </a:clrScheme>
    <a:fontScheme name="Times New Roman-Arial">
      <a:majorFont>
        <a:latin typeface="Times New Roman" panose="02020603050405020304"/>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ChildrenFriends">
      <a:dk1>
        <a:srgbClr val="404040"/>
      </a:dk1>
      <a:lt1>
        <a:sysClr val="window" lastClr="FFFFFF"/>
      </a:lt1>
      <a:dk2>
        <a:srgbClr val="000000"/>
      </a:dk2>
      <a:lt2>
        <a:srgbClr val="EAEAEA"/>
      </a:lt2>
      <a:accent1>
        <a:srgbClr val="A63121"/>
      </a:accent1>
      <a:accent2>
        <a:srgbClr val="318DCB"/>
      </a:accent2>
      <a:accent3>
        <a:srgbClr val="F28330"/>
      </a:accent3>
      <a:accent4>
        <a:srgbClr val="50B852"/>
      </a:accent4>
      <a:accent5>
        <a:srgbClr val="EEAD1D"/>
      </a:accent5>
      <a:accent6>
        <a:srgbClr val="A68555"/>
      </a:accent6>
      <a:hlink>
        <a:srgbClr val="F28330"/>
      </a:hlink>
      <a:folHlink>
        <a:srgbClr val="969696"/>
      </a:folHlink>
    </a:clrScheme>
    <a:fontScheme name="Times New Roman-Arial">
      <a:majorFont>
        <a:latin typeface="Times New Roman" panose="02020603050405020304"/>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A3F7D94069FF64A86F7DFF56D60E3BE" ma:contentTypeVersion="6" ma:contentTypeDescription="Create a new document." ma:contentTypeScope="" ma:versionID="c32302c77d4085ecf495bdddb7f5e889">
  <xsd:schema xmlns:xsd="http://www.w3.org/2001/XMLSchema" xmlns:xs="http://www.w3.org/2001/XMLSchema" xmlns:p="http://schemas.microsoft.com/office/2006/metadata/properties" xmlns:ns2="a4f35948-e619-41b3-aa29-22878b09cfd2" xmlns:ns3="40262f94-9f35-4ac3-9a90-690165a166b7" targetNamespace="http://schemas.microsoft.com/office/2006/metadata/properties" ma:root="true" ma:fieldsID="4ab5ae46be95f9d0be6107e8200be7a2" ns2:_="" ns3:_="">
    <xsd:import namespace="a4f35948-e619-41b3-aa29-22878b09cfd2"/>
    <xsd:import namespace="40262f94-9f35-4ac3-9a90-690165a166b7"/>
    <xsd:element name="properties">
      <xsd:complexType>
        <xsd:sequence>
          <xsd:element name="documentManagement">
            <xsd:complexType>
              <xsd:all>
                <xsd:element ref="ns2:SharedWithUsers" minOccurs="0"/>
                <xsd:element ref="ns2:SharedWithDetails" minOccurs="0"/>
                <xsd:element ref="ns3:VSO_x0020_item_x0020_id" minOccurs="0"/>
                <xsd:element ref="ns3:Item_x0020_Details" minOccurs="0"/>
                <xsd:element ref="ns3:Template_x0020_details" minOccurs="0"/>
                <xsd:element ref="ns3:Assetid_x0020_"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f35948-e619-41b3-aa29-22878b09cfd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0262f94-9f35-4ac3-9a90-690165a166b7" elementFormDefault="qualified">
    <xsd:import namespace="http://schemas.microsoft.com/office/2006/documentManagement/types"/>
    <xsd:import namespace="http://schemas.microsoft.com/office/infopath/2007/PartnerControls"/>
    <xsd:element name="VSO_x0020_item_x0020_id" ma:index="10" nillable="true" ma:displayName="VSO item id" ma:description="Please add the bug number to refer to VSO items." ma:internalName="VSO_x0020_item_x0020_id">
      <xsd:simpleType>
        <xsd:restriction base="dms:Text">
          <xsd:maxLength value="255"/>
        </xsd:restriction>
      </xsd:simpleType>
    </xsd:element>
    <xsd:element name="Item_x0020_Details" ma:index="11" nillable="true" ma:displayName="Item Details" ma:internalName="Item_x0020_Details">
      <xsd:simpleType>
        <xsd:restriction base="dms:Note">
          <xsd:maxLength value="255"/>
        </xsd:restriction>
      </xsd:simpleType>
    </xsd:element>
    <xsd:element name="Template_x0020_details" ma:index="12" nillable="true" ma:displayName="Template details" ma:internalName="Template_x0020_details">
      <xsd:simpleType>
        <xsd:restriction base="dms:Text"/>
      </xsd:simpleType>
    </xsd:element>
    <xsd:element name="Assetid_x0020_" ma:index="13" nillable="true" ma:displayName="Assetid " ma:internalName="Assetid_x0020_">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VSO_x0020_item_x0020_id xmlns="40262f94-9f35-4ac3-9a90-690165a166b7" xsi:nil="true"/>
    <Assetid_x0020_ xmlns="40262f94-9f35-4ac3-9a90-690165a166b7" xsi:nil="true"/>
    <Item_x0020_Details xmlns="40262f94-9f35-4ac3-9a90-690165a166b7" xsi:nil="true"/>
    <Template_x0020_details xmlns="40262f94-9f35-4ac3-9a90-690165a166b7" xsi:nil="true"/>
  </documentManagement>
</p:properties>
</file>

<file path=customXml/itemProps1.xml><?xml version="1.0" encoding="utf-8"?>
<ds:datastoreItem xmlns:ds="http://schemas.openxmlformats.org/officeDocument/2006/customXml" ds:itemID="{4A369AEE-D726-45B1-ACA9-0D6048C368C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4f35948-e619-41b3-aa29-22878b09cfd2"/>
    <ds:schemaRef ds:uri="40262f94-9f35-4ac3-9a90-690165a166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EDF6667-B669-49A4-BBE6-2132BA71C0C7}">
  <ds:schemaRefs>
    <ds:schemaRef ds:uri="http://schemas.microsoft.com/sharepoint/v3/contenttype/forms"/>
  </ds:schemaRefs>
</ds:datastoreItem>
</file>

<file path=customXml/itemProps3.xml><?xml version="1.0" encoding="utf-8"?>
<ds:datastoreItem xmlns:ds="http://schemas.openxmlformats.org/officeDocument/2006/customXml" ds:itemID="{1DA15C6C-6BB6-4DB6-B7D6-7F14EAB2CC5C}">
  <ds:schemaRefs>
    <ds:schemaRef ds:uri="http://purl.org/dc/elements/1.1/"/>
    <ds:schemaRef ds:uri="http://schemas.microsoft.com/office/infopath/2007/PartnerControls"/>
    <ds:schemaRef ds:uri="http://schemas.microsoft.com/office/2006/metadata/properties"/>
    <ds:schemaRef ds:uri="http://purl.org/dc/terms/"/>
    <ds:schemaRef ds:uri="http://schemas.microsoft.com/office/2006/documentManagement/types"/>
    <ds:schemaRef ds:uri="http://schemas.openxmlformats.org/package/2006/metadata/core-properties"/>
    <ds:schemaRef ds:uri="40262f94-9f35-4ac3-9a90-690165a166b7"/>
    <ds:schemaRef ds:uri="a4f35948-e619-41b3-aa29-22878b09cfd2"/>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Schoolyard kids education presentation, album (widescreen)</Template>
  <TotalTime>228</TotalTime>
  <Words>698</Words>
  <Application>Microsoft Office PowerPoint</Application>
  <PresentationFormat>Widescreen</PresentationFormat>
  <Paragraphs>68</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Arial</vt:lpstr>
      <vt:lpstr>Helvetica Neue</vt:lpstr>
      <vt:lpstr>Times New Roman</vt:lpstr>
      <vt:lpstr>Children Friends 16x9</vt:lpstr>
      <vt:lpstr>BMSW 4001 Academic and Employability Skills</vt:lpstr>
      <vt:lpstr>Table of Content</vt:lpstr>
      <vt:lpstr>What is skill?</vt:lpstr>
      <vt:lpstr>Employability Skills</vt:lpstr>
      <vt:lpstr>SWOT Analysis</vt:lpstr>
      <vt:lpstr>Career Plan</vt:lpstr>
      <vt:lpstr>PowerPoint Presentation</vt:lpstr>
      <vt:lpstr>Personal Development Plan</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skill?</dc:title>
  <dc:creator>Iva Andrei</dc:creator>
  <cp:keywords/>
  <cp:lastModifiedBy>Iva Andrei</cp:lastModifiedBy>
  <cp:revision>19</cp:revision>
  <dcterms:created xsi:type="dcterms:W3CDTF">2020-12-03T10:02:53Z</dcterms:created>
  <dcterms:modified xsi:type="dcterms:W3CDTF">2020-12-03T15:33:27Z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TC038961019991</vt:lpwstr>
  </property>
  <property fmtid="{D5CDD505-2E9C-101B-9397-08002B2CF9AE}" pid="3" name="ContentTypeId">
    <vt:lpwstr>0x010100AA3F7D94069FF64A86F7DFF56D60E3BE</vt:lpwstr>
  </property>
</Properties>
</file>