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9A5C8D-38E4-47B9-9339-EC2304696E87}" v="35" dt="2021-12-07T21:57:54.4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y Cherrington (1909218)" userId="91022da9-bb86-41c7-8814-8dc32ef79be1" providerId="ADAL" clId="{CC9A5C8D-38E4-47B9-9339-EC2304696E87}"/>
    <pc:docChg chg="undo custSel addSld modSld sldOrd">
      <pc:chgData name="Mary Cherrington (1909218)" userId="91022da9-bb86-41c7-8814-8dc32ef79be1" providerId="ADAL" clId="{CC9A5C8D-38E4-47B9-9339-EC2304696E87}" dt="2021-12-07T22:01:11.338" v="833" actId="20577"/>
      <pc:docMkLst>
        <pc:docMk/>
      </pc:docMkLst>
      <pc:sldChg chg="addSp delSp modSp mod setBg addAnim delAnim">
        <pc:chgData name="Mary Cherrington (1909218)" userId="91022da9-bb86-41c7-8814-8dc32ef79be1" providerId="ADAL" clId="{CC9A5C8D-38E4-47B9-9339-EC2304696E87}" dt="2021-12-07T20:35:36.768" v="495"/>
        <pc:sldMkLst>
          <pc:docMk/>
          <pc:sldMk cId="3506923419" sldId="256"/>
        </pc:sldMkLst>
        <pc:spChg chg="mod">
          <ac:chgData name="Mary Cherrington (1909218)" userId="91022da9-bb86-41c7-8814-8dc32ef79be1" providerId="ADAL" clId="{CC9A5C8D-38E4-47B9-9339-EC2304696E87}" dt="2021-12-07T14:42:17.290" v="20" actId="26606"/>
          <ac:spMkLst>
            <pc:docMk/>
            <pc:sldMk cId="3506923419" sldId="256"/>
            <ac:spMk id="2" creationId="{E6AB4E71-DEB4-42B2-B38C-BFCC559DA91C}"/>
          </ac:spMkLst>
        </pc:spChg>
        <pc:spChg chg="mod">
          <ac:chgData name="Mary Cherrington (1909218)" userId="91022da9-bb86-41c7-8814-8dc32ef79be1" providerId="ADAL" clId="{CC9A5C8D-38E4-47B9-9339-EC2304696E87}" dt="2021-12-07T16:55:23.931" v="452" actId="20577"/>
          <ac:spMkLst>
            <pc:docMk/>
            <pc:sldMk cId="3506923419" sldId="256"/>
            <ac:spMk id="3" creationId="{5AC55997-8774-473D-9ABA-0D1BC6060E01}"/>
          </ac:spMkLst>
        </pc:spChg>
        <pc:spChg chg="add del mod">
          <ac:chgData name="Mary Cherrington (1909218)" userId="91022da9-bb86-41c7-8814-8dc32ef79be1" providerId="ADAL" clId="{CC9A5C8D-38E4-47B9-9339-EC2304696E87}" dt="2021-12-07T20:35:36.768" v="495"/>
          <ac:spMkLst>
            <pc:docMk/>
            <pc:sldMk cId="3506923419" sldId="256"/>
            <ac:spMk id="5" creationId="{EEC29360-0E6A-4DF9-998A-2E145D75CF88}"/>
          </ac:spMkLst>
        </pc:spChg>
        <pc:spChg chg="add mod">
          <ac:chgData name="Mary Cherrington (1909218)" userId="91022da9-bb86-41c7-8814-8dc32ef79be1" providerId="ADAL" clId="{CC9A5C8D-38E4-47B9-9339-EC2304696E87}" dt="2021-12-07T20:35:29.979" v="493" actId="207"/>
          <ac:spMkLst>
            <pc:docMk/>
            <pc:sldMk cId="3506923419" sldId="256"/>
            <ac:spMk id="6" creationId="{3D8DA93D-C905-4E4F-9BF3-5FCA907E98DA}"/>
          </ac:spMkLst>
        </pc:spChg>
        <pc:spChg chg="add del">
          <ac:chgData name="Mary Cherrington (1909218)" userId="91022da9-bb86-41c7-8814-8dc32ef79be1" providerId="ADAL" clId="{CC9A5C8D-38E4-47B9-9339-EC2304696E87}" dt="2021-12-07T14:42:06.850" v="15" actId="26606"/>
          <ac:spMkLst>
            <pc:docMk/>
            <pc:sldMk cId="3506923419" sldId="256"/>
            <ac:spMk id="9" creationId="{263958DE-3089-4707-A79D-8ADBDE59712D}"/>
          </ac:spMkLst>
        </pc:spChg>
        <pc:spChg chg="add">
          <ac:chgData name="Mary Cherrington (1909218)" userId="91022da9-bb86-41c7-8814-8dc32ef79be1" providerId="ADAL" clId="{CC9A5C8D-38E4-47B9-9339-EC2304696E87}" dt="2021-12-07T14:42:17.290" v="20" actId="26606"/>
          <ac:spMkLst>
            <pc:docMk/>
            <pc:sldMk cId="3506923419" sldId="256"/>
            <ac:spMk id="13" creationId="{6136405D-91C1-4AC4-A1DA-AADA5236EACE}"/>
          </ac:spMkLst>
        </pc:spChg>
        <pc:spChg chg="add del">
          <ac:chgData name="Mary Cherrington (1909218)" userId="91022da9-bb86-41c7-8814-8dc32ef79be1" providerId="ADAL" clId="{CC9A5C8D-38E4-47B9-9339-EC2304696E87}" dt="2021-12-07T14:42:17.221" v="19" actId="26606"/>
          <ac:spMkLst>
            <pc:docMk/>
            <pc:sldMk cId="3506923419" sldId="256"/>
            <ac:spMk id="19" creationId="{51D58666-E26B-4EAE-AA74-9C74E4BAF3E1}"/>
          </ac:spMkLst>
        </pc:spChg>
        <pc:spChg chg="add">
          <ac:chgData name="Mary Cherrington (1909218)" userId="91022da9-bb86-41c7-8814-8dc32ef79be1" providerId="ADAL" clId="{CC9A5C8D-38E4-47B9-9339-EC2304696E87}" dt="2021-12-07T14:42:17.290" v="20" actId="26606"/>
          <ac:spMkLst>
            <pc:docMk/>
            <pc:sldMk cId="3506923419" sldId="256"/>
            <ac:spMk id="23" creationId="{7B0B6F20-ACBD-46C3-BF1C-B0DA01E00200}"/>
          </ac:spMkLst>
        </pc:spChg>
        <pc:spChg chg="add">
          <ac:chgData name="Mary Cherrington (1909218)" userId="91022da9-bb86-41c7-8814-8dc32ef79be1" providerId="ADAL" clId="{CC9A5C8D-38E4-47B9-9339-EC2304696E87}" dt="2021-12-07T14:42:17.290" v="20" actId="26606"/>
          <ac:spMkLst>
            <pc:docMk/>
            <pc:sldMk cId="3506923419" sldId="256"/>
            <ac:spMk id="25" creationId="{B5B11595-9562-42F8-B810-2A20A7840F97}"/>
          </ac:spMkLst>
        </pc:spChg>
        <pc:grpChg chg="add del">
          <ac:chgData name="Mary Cherrington (1909218)" userId="91022da9-bb86-41c7-8814-8dc32ef79be1" providerId="ADAL" clId="{CC9A5C8D-38E4-47B9-9339-EC2304696E87}" dt="2021-12-07T14:42:06.850" v="15" actId="26606"/>
          <ac:grpSpMkLst>
            <pc:docMk/>
            <pc:sldMk cId="3506923419" sldId="256"/>
            <ac:grpSpMk id="11" creationId="{7C81077B-766D-44B3-909D-A26D42DA9C3C}"/>
          </ac:grpSpMkLst>
        </pc:grpChg>
        <pc:grpChg chg="add del">
          <ac:chgData name="Mary Cherrington (1909218)" userId="91022da9-bb86-41c7-8814-8dc32ef79be1" providerId="ADAL" clId="{CC9A5C8D-38E4-47B9-9339-EC2304696E87}" dt="2021-12-07T14:42:17.221" v="19" actId="26606"/>
          <ac:grpSpMkLst>
            <pc:docMk/>
            <pc:sldMk cId="3506923419" sldId="256"/>
            <ac:grpSpMk id="20" creationId="{67288C4F-0F6C-4226-B8D2-C0EE4786C567}"/>
          </ac:grpSpMkLst>
        </pc:grpChg>
        <pc:picChg chg="add mod">
          <ac:chgData name="Mary Cherrington (1909218)" userId="91022da9-bb86-41c7-8814-8dc32ef79be1" providerId="ADAL" clId="{CC9A5C8D-38E4-47B9-9339-EC2304696E87}" dt="2021-12-07T14:42:17.290" v="20" actId="26606"/>
          <ac:picMkLst>
            <pc:docMk/>
            <pc:sldMk cId="3506923419" sldId="256"/>
            <ac:picMk id="4" creationId="{3507F6BA-958A-4FCB-8B3A-DD709B0B43A8}"/>
          </ac:picMkLst>
        </pc:picChg>
        <pc:picChg chg="add">
          <ac:chgData name="Mary Cherrington (1909218)" userId="91022da9-bb86-41c7-8814-8dc32ef79be1" providerId="ADAL" clId="{CC9A5C8D-38E4-47B9-9339-EC2304696E87}" dt="2021-12-07T14:42:17.290" v="20" actId="26606"/>
          <ac:picMkLst>
            <pc:docMk/>
            <pc:sldMk cId="3506923419" sldId="256"/>
            <ac:picMk id="15" creationId="{92197BAB-F32A-48E3-8888-C2431E9F6197}"/>
          </ac:picMkLst>
        </pc:picChg>
        <pc:picChg chg="add">
          <ac:chgData name="Mary Cherrington (1909218)" userId="91022da9-bb86-41c7-8814-8dc32ef79be1" providerId="ADAL" clId="{CC9A5C8D-38E4-47B9-9339-EC2304696E87}" dt="2021-12-07T14:42:17.290" v="20" actId="26606"/>
          <ac:picMkLst>
            <pc:docMk/>
            <pc:sldMk cId="3506923419" sldId="256"/>
            <ac:picMk id="24" creationId="{9873E22E-6D95-4919-9786-9CE22CFB2F22}"/>
          </ac:picMkLst>
        </pc:picChg>
        <pc:picChg chg="add">
          <ac:chgData name="Mary Cherrington (1909218)" userId="91022da9-bb86-41c7-8814-8dc32ef79be1" providerId="ADAL" clId="{CC9A5C8D-38E4-47B9-9339-EC2304696E87}" dt="2021-12-07T14:42:17.290" v="20" actId="26606"/>
          <ac:picMkLst>
            <pc:docMk/>
            <pc:sldMk cId="3506923419" sldId="256"/>
            <ac:picMk id="27" creationId="{C4F8C38E-73AE-4CE8-872C-42AFC04095B9}"/>
          </ac:picMkLst>
        </pc:picChg>
        <pc:cxnChg chg="add del">
          <ac:chgData name="Mary Cherrington (1909218)" userId="91022da9-bb86-41c7-8814-8dc32ef79be1" providerId="ADAL" clId="{CC9A5C8D-38E4-47B9-9339-EC2304696E87}" dt="2021-12-07T14:42:06.850" v="15" actId="26606"/>
          <ac:cxnSpMkLst>
            <pc:docMk/>
            <pc:sldMk cId="3506923419" sldId="256"/>
            <ac:cxnSpMk id="17" creationId="{2C4AED10-D735-4820-BE3F-7B5DE8BBC4B1}"/>
          </ac:cxnSpMkLst>
        </pc:cxnChg>
        <pc:cxnChg chg="add del">
          <ac:chgData name="Mary Cherrington (1909218)" userId="91022da9-bb86-41c7-8814-8dc32ef79be1" providerId="ADAL" clId="{CC9A5C8D-38E4-47B9-9339-EC2304696E87}" dt="2021-12-07T14:42:17.221" v="19" actId="26606"/>
          <ac:cxnSpMkLst>
            <pc:docMk/>
            <pc:sldMk cId="3506923419" sldId="256"/>
            <ac:cxnSpMk id="21" creationId="{EE0488CE-8E24-413E-B105-426B0506EB5E}"/>
          </ac:cxnSpMkLst>
        </pc:cxnChg>
        <pc:cxnChg chg="add">
          <ac:chgData name="Mary Cherrington (1909218)" userId="91022da9-bb86-41c7-8814-8dc32ef79be1" providerId="ADAL" clId="{CC9A5C8D-38E4-47B9-9339-EC2304696E87}" dt="2021-12-07T14:42:17.290" v="20" actId="26606"/>
          <ac:cxnSpMkLst>
            <pc:docMk/>
            <pc:sldMk cId="3506923419" sldId="256"/>
            <ac:cxnSpMk id="26" creationId="{3C6B113E-084C-4375-B4FB-70E276EC9421}"/>
          </ac:cxnSpMkLst>
        </pc:cxnChg>
      </pc:sldChg>
      <pc:sldChg chg="addSp delSp modSp new mod ord modClrScheme chgLayout">
        <pc:chgData name="Mary Cherrington (1909218)" userId="91022da9-bb86-41c7-8814-8dc32ef79be1" providerId="ADAL" clId="{CC9A5C8D-38E4-47B9-9339-EC2304696E87}" dt="2021-12-07T21:27:19.792" v="738"/>
        <pc:sldMkLst>
          <pc:docMk/>
          <pc:sldMk cId="2855626532" sldId="257"/>
        </pc:sldMkLst>
        <pc:spChg chg="add mod">
          <ac:chgData name="Mary Cherrington (1909218)" userId="91022da9-bb86-41c7-8814-8dc32ef79be1" providerId="ADAL" clId="{CC9A5C8D-38E4-47B9-9339-EC2304696E87}" dt="2021-12-07T20:37:10.844" v="503" actId="14100"/>
          <ac:spMkLst>
            <pc:docMk/>
            <pc:sldMk cId="2855626532" sldId="257"/>
            <ac:spMk id="2" creationId="{78007805-8577-47CC-8156-52A9556DCBCB}"/>
          </ac:spMkLst>
        </pc:spChg>
        <pc:spChg chg="del">
          <ac:chgData name="Mary Cherrington (1909218)" userId="91022da9-bb86-41c7-8814-8dc32ef79be1" providerId="ADAL" clId="{CC9A5C8D-38E4-47B9-9339-EC2304696E87}" dt="2021-12-07T14:41:16.091" v="9" actId="700"/>
          <ac:spMkLst>
            <pc:docMk/>
            <pc:sldMk cId="2855626532" sldId="257"/>
            <ac:spMk id="2" creationId="{9B652D91-03AE-4878-86E2-3BADE6ED3F8C}"/>
          </ac:spMkLst>
        </pc:spChg>
        <pc:spChg chg="del">
          <ac:chgData name="Mary Cherrington (1909218)" userId="91022da9-bb86-41c7-8814-8dc32ef79be1" providerId="ADAL" clId="{CC9A5C8D-38E4-47B9-9339-EC2304696E87}" dt="2021-12-07T14:41:16.091" v="9" actId="700"/>
          <ac:spMkLst>
            <pc:docMk/>
            <pc:sldMk cId="2855626532" sldId="257"/>
            <ac:spMk id="3" creationId="{DAC90A68-C57C-4500-866C-A1BF575CF4BF}"/>
          </ac:spMkLst>
        </pc:spChg>
        <pc:spChg chg="add mod">
          <ac:chgData name="Mary Cherrington (1909218)" userId="91022da9-bb86-41c7-8814-8dc32ef79be1" providerId="ADAL" clId="{CC9A5C8D-38E4-47B9-9339-EC2304696E87}" dt="2021-12-07T14:43:43.493" v="26" actId="20577"/>
          <ac:spMkLst>
            <pc:docMk/>
            <pc:sldMk cId="2855626532" sldId="257"/>
            <ac:spMk id="5" creationId="{9C5D7AD9-A57C-4F3D-B48C-2CE7C718CCA6}"/>
          </ac:spMkLst>
        </pc:spChg>
        <pc:spChg chg="add mod">
          <ac:chgData name="Mary Cherrington (1909218)" userId="91022da9-bb86-41c7-8814-8dc32ef79be1" providerId="ADAL" clId="{CC9A5C8D-38E4-47B9-9339-EC2304696E87}" dt="2021-12-07T20:36:42.822" v="501" actId="14100"/>
          <ac:spMkLst>
            <pc:docMk/>
            <pc:sldMk cId="2855626532" sldId="257"/>
            <ac:spMk id="7" creationId="{41175CD3-9106-46A2-BFC3-14E425966D73}"/>
          </ac:spMkLst>
        </pc:spChg>
        <pc:spChg chg="add mod">
          <ac:chgData name="Mary Cherrington (1909218)" userId="91022da9-bb86-41c7-8814-8dc32ef79be1" providerId="ADAL" clId="{CC9A5C8D-38E4-47B9-9339-EC2304696E87}" dt="2021-12-07T14:46:48.156" v="46" actId="20577"/>
          <ac:spMkLst>
            <pc:docMk/>
            <pc:sldMk cId="2855626532" sldId="257"/>
            <ac:spMk id="9" creationId="{2F55FDF5-7209-497F-A719-ED35AEEB0D2F}"/>
          </ac:spMkLst>
        </pc:spChg>
        <pc:picChg chg="add mod">
          <ac:chgData name="Mary Cherrington (1909218)" userId="91022da9-bb86-41c7-8814-8dc32ef79be1" providerId="ADAL" clId="{CC9A5C8D-38E4-47B9-9339-EC2304696E87}" dt="2021-12-07T14:49:59.615" v="63" actId="14100"/>
          <ac:picMkLst>
            <pc:docMk/>
            <pc:sldMk cId="2855626532" sldId="257"/>
            <ac:picMk id="10" creationId="{68FADA7E-36E1-4CFA-BFF8-D58D1FD29E16}"/>
          </ac:picMkLst>
        </pc:picChg>
      </pc:sldChg>
      <pc:sldChg chg="addSp delSp modSp new mod ord">
        <pc:chgData name="Mary Cherrington (1909218)" userId="91022da9-bb86-41c7-8814-8dc32ef79be1" providerId="ADAL" clId="{CC9A5C8D-38E4-47B9-9339-EC2304696E87}" dt="2021-12-07T21:29:16.293" v="750"/>
        <pc:sldMkLst>
          <pc:docMk/>
          <pc:sldMk cId="118579080" sldId="258"/>
        </pc:sldMkLst>
        <pc:spChg chg="add mod">
          <ac:chgData name="Mary Cherrington (1909218)" userId="91022da9-bb86-41c7-8814-8dc32ef79be1" providerId="ADAL" clId="{CC9A5C8D-38E4-47B9-9339-EC2304696E87}" dt="2021-12-07T21:07:00.039" v="618" actId="20577"/>
          <ac:spMkLst>
            <pc:docMk/>
            <pc:sldMk cId="118579080" sldId="258"/>
            <ac:spMk id="2" creationId="{994E14CA-F65F-4360-AAAC-7C9A3E7FD756}"/>
          </ac:spMkLst>
        </pc:spChg>
        <pc:spChg chg="add mod">
          <ac:chgData name="Mary Cherrington (1909218)" userId="91022da9-bb86-41c7-8814-8dc32ef79be1" providerId="ADAL" clId="{CC9A5C8D-38E4-47B9-9339-EC2304696E87}" dt="2021-12-07T14:53:53.625" v="100" actId="14100"/>
          <ac:spMkLst>
            <pc:docMk/>
            <pc:sldMk cId="118579080" sldId="258"/>
            <ac:spMk id="3" creationId="{7EF751F4-B392-491C-8824-A1C5F3C26235}"/>
          </ac:spMkLst>
        </pc:spChg>
        <pc:spChg chg="add del mod">
          <ac:chgData name="Mary Cherrington (1909218)" userId="91022da9-bb86-41c7-8814-8dc32ef79be1" providerId="ADAL" clId="{CC9A5C8D-38E4-47B9-9339-EC2304696E87}" dt="2021-12-07T21:07:04.387" v="620" actId="20577"/>
          <ac:spMkLst>
            <pc:docMk/>
            <pc:sldMk cId="118579080" sldId="258"/>
            <ac:spMk id="4" creationId="{3EBA0025-B2CC-4644-8C4D-32615B89F2C8}"/>
          </ac:spMkLst>
        </pc:spChg>
        <pc:spChg chg="add mod">
          <ac:chgData name="Mary Cherrington (1909218)" userId="91022da9-bb86-41c7-8814-8dc32ef79be1" providerId="ADAL" clId="{CC9A5C8D-38E4-47B9-9339-EC2304696E87}" dt="2021-12-07T20:38:13.644" v="507" actId="21"/>
          <ac:spMkLst>
            <pc:docMk/>
            <pc:sldMk cId="118579080" sldId="258"/>
            <ac:spMk id="5" creationId="{06EBC2EB-F8A3-4C37-920E-153FA7AEF61B}"/>
          </ac:spMkLst>
        </pc:spChg>
        <pc:spChg chg="add mod">
          <ac:chgData name="Mary Cherrington (1909218)" userId="91022da9-bb86-41c7-8814-8dc32ef79be1" providerId="ADAL" clId="{CC9A5C8D-38E4-47B9-9339-EC2304696E87}" dt="2021-12-07T15:12:45.849" v="148" actId="14100"/>
          <ac:spMkLst>
            <pc:docMk/>
            <pc:sldMk cId="118579080" sldId="258"/>
            <ac:spMk id="6" creationId="{93426BF9-10C6-4230-B105-470F5897B77E}"/>
          </ac:spMkLst>
        </pc:spChg>
        <pc:spChg chg="add del mod">
          <ac:chgData name="Mary Cherrington (1909218)" userId="91022da9-bb86-41c7-8814-8dc32ef79be1" providerId="ADAL" clId="{CC9A5C8D-38E4-47B9-9339-EC2304696E87}" dt="2021-12-07T20:43:54.586" v="538"/>
          <ac:spMkLst>
            <pc:docMk/>
            <pc:sldMk cId="118579080" sldId="258"/>
            <ac:spMk id="10" creationId="{1471B83C-D029-4AAD-BE64-0FE9ADE243F0}"/>
          </ac:spMkLst>
        </pc:spChg>
        <pc:spChg chg="add del mod">
          <ac:chgData name="Mary Cherrington (1909218)" userId="91022da9-bb86-41c7-8814-8dc32ef79be1" providerId="ADAL" clId="{CC9A5C8D-38E4-47B9-9339-EC2304696E87}" dt="2021-12-07T20:45:21.008" v="549"/>
          <ac:spMkLst>
            <pc:docMk/>
            <pc:sldMk cId="118579080" sldId="258"/>
            <ac:spMk id="11" creationId="{BF0089CA-560C-4627-A533-04474BA523A3}"/>
          </ac:spMkLst>
        </pc:spChg>
        <pc:spChg chg="add mod">
          <ac:chgData name="Mary Cherrington (1909218)" userId="91022da9-bb86-41c7-8814-8dc32ef79be1" providerId="ADAL" clId="{CC9A5C8D-38E4-47B9-9339-EC2304696E87}" dt="2021-12-07T21:06:52.998" v="616" actId="20577"/>
          <ac:spMkLst>
            <pc:docMk/>
            <pc:sldMk cId="118579080" sldId="258"/>
            <ac:spMk id="12" creationId="{28D1F0E3-80F1-4C8F-B6A6-8A84CB7A8FB5}"/>
          </ac:spMkLst>
        </pc:spChg>
        <pc:picChg chg="add mod">
          <ac:chgData name="Mary Cherrington (1909218)" userId="91022da9-bb86-41c7-8814-8dc32ef79be1" providerId="ADAL" clId="{CC9A5C8D-38E4-47B9-9339-EC2304696E87}" dt="2021-12-07T15:11:11.520" v="137" actId="14100"/>
          <ac:picMkLst>
            <pc:docMk/>
            <pc:sldMk cId="118579080" sldId="258"/>
            <ac:picMk id="7" creationId="{3A503768-F19B-4D7E-B03F-9B11FF91AD61}"/>
          </ac:picMkLst>
        </pc:picChg>
        <pc:picChg chg="add mod">
          <ac:chgData name="Mary Cherrington (1909218)" userId="91022da9-bb86-41c7-8814-8dc32ef79be1" providerId="ADAL" clId="{CC9A5C8D-38E4-47B9-9339-EC2304696E87}" dt="2021-12-07T15:12:36.208" v="147" actId="14100"/>
          <ac:picMkLst>
            <pc:docMk/>
            <pc:sldMk cId="118579080" sldId="258"/>
            <ac:picMk id="8" creationId="{36435A9B-FF76-4838-8EB4-9D98FE4AD0B1}"/>
          </ac:picMkLst>
        </pc:picChg>
        <pc:picChg chg="add mod">
          <ac:chgData name="Mary Cherrington (1909218)" userId="91022da9-bb86-41c7-8814-8dc32ef79be1" providerId="ADAL" clId="{CC9A5C8D-38E4-47B9-9339-EC2304696E87}" dt="2021-12-07T15:28:54.558" v="271" actId="14100"/>
          <ac:picMkLst>
            <pc:docMk/>
            <pc:sldMk cId="118579080" sldId="258"/>
            <ac:picMk id="9" creationId="{0C53F663-E3B8-4D61-A46F-F0E2DE3ADAFD}"/>
          </ac:picMkLst>
        </pc:picChg>
      </pc:sldChg>
      <pc:sldChg chg="addSp delSp modSp new mod ord chgLayout">
        <pc:chgData name="Mary Cherrington (1909218)" userId="91022da9-bb86-41c7-8814-8dc32ef79be1" providerId="ADAL" clId="{CC9A5C8D-38E4-47B9-9339-EC2304696E87}" dt="2021-12-07T21:31:10.208" v="752"/>
        <pc:sldMkLst>
          <pc:docMk/>
          <pc:sldMk cId="553848638" sldId="259"/>
        </pc:sldMkLst>
        <pc:spChg chg="add del mod">
          <ac:chgData name="Mary Cherrington (1909218)" userId="91022da9-bb86-41c7-8814-8dc32ef79be1" providerId="ADAL" clId="{CC9A5C8D-38E4-47B9-9339-EC2304696E87}" dt="2021-12-07T20:49:45.079" v="561"/>
          <ac:spMkLst>
            <pc:docMk/>
            <pc:sldMk cId="553848638" sldId="259"/>
            <ac:spMk id="2" creationId="{4EA67717-B927-4DD1-BFDC-33BDDE8A08E6}"/>
          </ac:spMkLst>
        </pc:spChg>
        <pc:spChg chg="add mod">
          <ac:chgData name="Mary Cherrington (1909218)" userId="91022da9-bb86-41c7-8814-8dc32ef79be1" providerId="ADAL" clId="{CC9A5C8D-38E4-47B9-9339-EC2304696E87}" dt="2021-12-07T15:20:03.206" v="206" actId="20577"/>
          <ac:spMkLst>
            <pc:docMk/>
            <pc:sldMk cId="553848638" sldId="259"/>
            <ac:spMk id="3" creationId="{55E69DDF-EC6D-41F1-A429-CB59D95A963C}"/>
          </ac:spMkLst>
        </pc:spChg>
        <pc:spChg chg="add mod">
          <ac:chgData name="Mary Cherrington (1909218)" userId="91022da9-bb86-41c7-8814-8dc32ef79be1" providerId="ADAL" clId="{CC9A5C8D-38E4-47B9-9339-EC2304696E87}" dt="2021-12-07T20:51:13.436" v="576" actId="20577"/>
          <ac:spMkLst>
            <pc:docMk/>
            <pc:sldMk cId="553848638" sldId="259"/>
            <ac:spMk id="4" creationId="{AA074402-70E0-4692-BF99-199C42B8B00C}"/>
          </ac:spMkLst>
        </pc:spChg>
        <pc:spChg chg="add mod">
          <ac:chgData name="Mary Cherrington (1909218)" userId="91022da9-bb86-41c7-8814-8dc32ef79be1" providerId="ADAL" clId="{CC9A5C8D-38E4-47B9-9339-EC2304696E87}" dt="2021-12-07T20:52:20.774" v="582" actId="14100"/>
          <ac:spMkLst>
            <pc:docMk/>
            <pc:sldMk cId="553848638" sldId="259"/>
            <ac:spMk id="5" creationId="{134CD756-C13C-4B74-91FF-BB00DF7C4795}"/>
          </ac:spMkLst>
        </pc:spChg>
        <pc:spChg chg="add del mod">
          <ac:chgData name="Mary Cherrington (1909218)" userId="91022da9-bb86-41c7-8814-8dc32ef79be1" providerId="ADAL" clId="{CC9A5C8D-38E4-47B9-9339-EC2304696E87}" dt="2021-12-07T20:50:24.556" v="568"/>
          <ac:spMkLst>
            <pc:docMk/>
            <pc:sldMk cId="553848638" sldId="259"/>
            <ac:spMk id="6" creationId="{AA62726B-937B-490A-ACE4-977318811CB3}"/>
          </ac:spMkLst>
        </pc:spChg>
        <pc:spChg chg="add mod">
          <ac:chgData name="Mary Cherrington (1909218)" userId="91022da9-bb86-41c7-8814-8dc32ef79be1" providerId="ADAL" clId="{CC9A5C8D-38E4-47B9-9339-EC2304696E87}" dt="2021-12-07T20:54:50.612" v="602" actId="14100"/>
          <ac:spMkLst>
            <pc:docMk/>
            <pc:sldMk cId="553848638" sldId="259"/>
            <ac:spMk id="7" creationId="{076EFE7A-9A90-477A-BA2B-B9ABD9DA386A}"/>
          </ac:spMkLst>
        </pc:spChg>
        <pc:spChg chg="add mod">
          <ac:chgData name="Mary Cherrington (1909218)" userId="91022da9-bb86-41c7-8814-8dc32ef79be1" providerId="ADAL" clId="{CC9A5C8D-38E4-47B9-9339-EC2304696E87}" dt="2021-12-07T20:51:28.805" v="577" actId="1076"/>
          <ac:spMkLst>
            <pc:docMk/>
            <pc:sldMk cId="553848638" sldId="259"/>
            <ac:spMk id="10" creationId="{19C55BFF-B7DB-4D67-A171-87F5A629C770}"/>
          </ac:spMkLst>
        </pc:spChg>
        <pc:spChg chg="add del mod">
          <ac:chgData name="Mary Cherrington (1909218)" userId="91022da9-bb86-41c7-8814-8dc32ef79be1" providerId="ADAL" clId="{CC9A5C8D-38E4-47B9-9339-EC2304696E87}" dt="2021-12-07T20:52:52.604" v="585"/>
          <ac:spMkLst>
            <pc:docMk/>
            <pc:sldMk cId="553848638" sldId="259"/>
            <ac:spMk id="12" creationId="{E7836E07-9EEF-47E3-9D37-B99D3AEAC252}"/>
          </ac:spMkLst>
        </pc:spChg>
        <pc:spChg chg="add del mod">
          <ac:chgData name="Mary Cherrington (1909218)" userId="91022da9-bb86-41c7-8814-8dc32ef79be1" providerId="ADAL" clId="{CC9A5C8D-38E4-47B9-9339-EC2304696E87}" dt="2021-12-07T20:53:17.413" v="591"/>
          <ac:spMkLst>
            <pc:docMk/>
            <pc:sldMk cId="553848638" sldId="259"/>
            <ac:spMk id="13" creationId="{30E05670-E46A-4591-9385-94C55132F6B9}"/>
          </ac:spMkLst>
        </pc:spChg>
        <pc:spChg chg="add del mod">
          <ac:chgData name="Mary Cherrington (1909218)" userId="91022da9-bb86-41c7-8814-8dc32ef79be1" providerId="ADAL" clId="{CC9A5C8D-38E4-47B9-9339-EC2304696E87}" dt="2021-12-07T20:54:33.277" v="601"/>
          <ac:spMkLst>
            <pc:docMk/>
            <pc:sldMk cId="553848638" sldId="259"/>
            <ac:spMk id="14" creationId="{4E729171-185C-4B90-A1C4-6ADDDFB1A03F}"/>
          </ac:spMkLst>
        </pc:spChg>
        <pc:spChg chg="add mod">
          <ac:chgData name="Mary Cherrington (1909218)" userId="91022da9-bb86-41c7-8814-8dc32ef79be1" providerId="ADAL" clId="{CC9A5C8D-38E4-47B9-9339-EC2304696E87}" dt="2021-12-07T20:54:30.380" v="599" actId="255"/>
          <ac:spMkLst>
            <pc:docMk/>
            <pc:sldMk cId="553848638" sldId="259"/>
            <ac:spMk id="15" creationId="{CE3EE76B-E1B8-4938-A855-5122B6C2DABB}"/>
          </ac:spMkLst>
        </pc:spChg>
        <pc:picChg chg="add mod">
          <ac:chgData name="Mary Cherrington (1909218)" userId="91022da9-bb86-41c7-8814-8dc32ef79be1" providerId="ADAL" clId="{CC9A5C8D-38E4-47B9-9339-EC2304696E87}" dt="2021-12-07T15:27:39.423" v="267" actId="14100"/>
          <ac:picMkLst>
            <pc:docMk/>
            <pc:sldMk cId="553848638" sldId="259"/>
            <ac:picMk id="8" creationId="{DDC89C6E-3992-4101-8DC4-E72977130DEB}"/>
          </ac:picMkLst>
        </pc:picChg>
        <pc:picChg chg="add mod">
          <ac:chgData name="Mary Cherrington (1909218)" userId="91022da9-bb86-41c7-8814-8dc32ef79be1" providerId="ADAL" clId="{CC9A5C8D-38E4-47B9-9339-EC2304696E87}" dt="2021-12-07T15:29:56.076" v="275" actId="14100"/>
          <ac:picMkLst>
            <pc:docMk/>
            <pc:sldMk cId="553848638" sldId="259"/>
            <ac:picMk id="9" creationId="{FEC8E9B5-869C-4798-BE26-FD00FD06956E}"/>
          </ac:picMkLst>
        </pc:picChg>
        <pc:picChg chg="add mod">
          <ac:chgData name="Mary Cherrington (1909218)" userId="91022da9-bb86-41c7-8814-8dc32ef79be1" providerId="ADAL" clId="{CC9A5C8D-38E4-47B9-9339-EC2304696E87}" dt="2021-12-07T15:33:55.799" v="282" actId="14100"/>
          <ac:picMkLst>
            <pc:docMk/>
            <pc:sldMk cId="553848638" sldId="259"/>
            <ac:picMk id="11" creationId="{EF668AEF-E966-4EA0-8E3D-234A89208D0A}"/>
          </ac:picMkLst>
        </pc:picChg>
      </pc:sldChg>
      <pc:sldChg chg="addSp modSp new mod ord">
        <pc:chgData name="Mary Cherrington (1909218)" userId="91022da9-bb86-41c7-8814-8dc32ef79be1" providerId="ADAL" clId="{CC9A5C8D-38E4-47B9-9339-EC2304696E87}" dt="2021-12-07T21:32:06.636" v="754"/>
        <pc:sldMkLst>
          <pc:docMk/>
          <pc:sldMk cId="3345225205" sldId="260"/>
        </pc:sldMkLst>
        <pc:spChg chg="add mod">
          <ac:chgData name="Mary Cherrington (1909218)" userId="91022da9-bb86-41c7-8814-8dc32ef79be1" providerId="ADAL" clId="{CC9A5C8D-38E4-47B9-9339-EC2304696E87}" dt="2021-12-07T21:05:47.101" v="614" actId="20577"/>
          <ac:spMkLst>
            <pc:docMk/>
            <pc:sldMk cId="3345225205" sldId="260"/>
            <ac:spMk id="2" creationId="{12CF9559-00E0-4085-BA78-4B1A8CA99007}"/>
          </ac:spMkLst>
        </pc:spChg>
        <pc:spChg chg="add mod">
          <ac:chgData name="Mary Cherrington (1909218)" userId="91022da9-bb86-41c7-8814-8dc32ef79be1" providerId="ADAL" clId="{CC9A5C8D-38E4-47B9-9339-EC2304696E87}" dt="2021-12-07T15:36:51.225" v="299" actId="20577"/>
          <ac:spMkLst>
            <pc:docMk/>
            <pc:sldMk cId="3345225205" sldId="260"/>
            <ac:spMk id="3" creationId="{ED1B9726-7D88-4806-8DB7-25A4B0A60FD9}"/>
          </ac:spMkLst>
        </pc:spChg>
        <pc:spChg chg="add mod">
          <ac:chgData name="Mary Cherrington (1909218)" userId="91022da9-bb86-41c7-8814-8dc32ef79be1" providerId="ADAL" clId="{CC9A5C8D-38E4-47B9-9339-EC2304696E87}" dt="2021-12-07T15:37:58.801" v="302" actId="255"/>
          <ac:spMkLst>
            <pc:docMk/>
            <pc:sldMk cId="3345225205" sldId="260"/>
            <ac:spMk id="5" creationId="{39FDB6FF-3EFF-418D-924F-B773DEA8B58A}"/>
          </ac:spMkLst>
        </pc:spChg>
        <pc:spChg chg="add mod">
          <ac:chgData name="Mary Cherrington (1909218)" userId="91022da9-bb86-41c7-8814-8dc32ef79be1" providerId="ADAL" clId="{CC9A5C8D-38E4-47B9-9339-EC2304696E87}" dt="2021-12-07T15:43:28.610" v="319" actId="20577"/>
          <ac:spMkLst>
            <pc:docMk/>
            <pc:sldMk cId="3345225205" sldId="260"/>
            <ac:spMk id="8" creationId="{0E6CFCC4-1427-4314-B6D3-A9762630479F}"/>
          </ac:spMkLst>
        </pc:spChg>
        <pc:picChg chg="add mod">
          <ac:chgData name="Mary Cherrington (1909218)" userId="91022da9-bb86-41c7-8814-8dc32ef79be1" providerId="ADAL" clId="{CC9A5C8D-38E4-47B9-9339-EC2304696E87}" dt="2021-12-07T15:39:33.888" v="308" actId="14100"/>
          <ac:picMkLst>
            <pc:docMk/>
            <pc:sldMk cId="3345225205" sldId="260"/>
            <ac:picMk id="6" creationId="{308741BA-80EA-46B0-A9D6-751303C0F4A4}"/>
          </ac:picMkLst>
        </pc:picChg>
      </pc:sldChg>
      <pc:sldChg chg="addSp modSp new mod ord">
        <pc:chgData name="Mary Cherrington (1909218)" userId="91022da9-bb86-41c7-8814-8dc32ef79be1" providerId="ADAL" clId="{CC9A5C8D-38E4-47B9-9339-EC2304696E87}" dt="2021-12-07T21:55:54.412" v="793" actId="255"/>
        <pc:sldMkLst>
          <pc:docMk/>
          <pc:sldMk cId="4240077921" sldId="261"/>
        </pc:sldMkLst>
        <pc:spChg chg="add mod">
          <ac:chgData name="Mary Cherrington (1909218)" userId="91022da9-bb86-41c7-8814-8dc32ef79be1" providerId="ADAL" clId="{CC9A5C8D-38E4-47B9-9339-EC2304696E87}" dt="2021-12-07T15:51:38.837" v="342" actId="20577"/>
          <ac:spMkLst>
            <pc:docMk/>
            <pc:sldMk cId="4240077921" sldId="261"/>
            <ac:spMk id="3" creationId="{B04C7FA5-8E74-4FA4-AA7D-63A46070CAB3}"/>
          </ac:spMkLst>
        </pc:spChg>
        <pc:spChg chg="add mod">
          <ac:chgData name="Mary Cherrington (1909218)" userId="91022da9-bb86-41c7-8814-8dc32ef79be1" providerId="ADAL" clId="{CC9A5C8D-38E4-47B9-9339-EC2304696E87}" dt="2021-12-07T15:52:27.518" v="346" actId="14100"/>
          <ac:spMkLst>
            <pc:docMk/>
            <pc:sldMk cId="4240077921" sldId="261"/>
            <ac:spMk id="5" creationId="{29DD0486-BB6C-465E-BC10-6AFDD80AB292}"/>
          </ac:spMkLst>
        </pc:spChg>
        <pc:spChg chg="add mod">
          <ac:chgData name="Mary Cherrington (1909218)" userId="91022da9-bb86-41c7-8814-8dc32ef79be1" providerId="ADAL" clId="{CC9A5C8D-38E4-47B9-9339-EC2304696E87}" dt="2021-12-07T15:56:13.803" v="355" actId="1076"/>
          <ac:spMkLst>
            <pc:docMk/>
            <pc:sldMk cId="4240077921" sldId="261"/>
            <ac:spMk id="7" creationId="{49D366C2-7861-48E0-94C2-A930BB0114B2}"/>
          </ac:spMkLst>
        </pc:spChg>
        <pc:spChg chg="add mod">
          <ac:chgData name="Mary Cherrington (1909218)" userId="91022da9-bb86-41c7-8814-8dc32ef79be1" providerId="ADAL" clId="{CC9A5C8D-38E4-47B9-9339-EC2304696E87}" dt="2021-12-07T21:55:54.412" v="793" actId="255"/>
          <ac:spMkLst>
            <pc:docMk/>
            <pc:sldMk cId="4240077921" sldId="261"/>
            <ac:spMk id="8" creationId="{E1318FD7-F9DC-4C2A-88E0-8712E49608EF}"/>
          </ac:spMkLst>
        </pc:spChg>
        <pc:picChg chg="add mod">
          <ac:chgData name="Mary Cherrington (1909218)" userId="91022da9-bb86-41c7-8814-8dc32ef79be1" providerId="ADAL" clId="{CC9A5C8D-38E4-47B9-9339-EC2304696E87}" dt="2021-12-07T21:49:24.005" v="770" actId="1076"/>
          <ac:picMkLst>
            <pc:docMk/>
            <pc:sldMk cId="4240077921" sldId="261"/>
            <ac:picMk id="2" creationId="{1185E9FF-EC50-4EB3-ACAE-386A56CE3B3F}"/>
          </ac:picMkLst>
        </pc:picChg>
        <pc:picChg chg="add mod">
          <ac:chgData name="Mary Cherrington (1909218)" userId="91022da9-bb86-41c7-8814-8dc32ef79be1" providerId="ADAL" clId="{CC9A5C8D-38E4-47B9-9339-EC2304696E87}" dt="2021-12-07T21:52:06.547" v="779" actId="1076"/>
          <ac:picMkLst>
            <pc:docMk/>
            <pc:sldMk cId="4240077921" sldId="261"/>
            <ac:picMk id="6" creationId="{43523D69-115C-4F23-B2F6-CA9B88053658}"/>
          </ac:picMkLst>
        </pc:picChg>
      </pc:sldChg>
      <pc:sldChg chg="addSp delSp modSp new mod ord setBg">
        <pc:chgData name="Mary Cherrington (1909218)" userId="91022da9-bb86-41c7-8814-8dc32ef79be1" providerId="ADAL" clId="{CC9A5C8D-38E4-47B9-9339-EC2304696E87}" dt="2021-12-07T21:28:13.045" v="744"/>
        <pc:sldMkLst>
          <pc:docMk/>
          <pc:sldMk cId="618746384" sldId="262"/>
        </pc:sldMkLst>
        <pc:spChg chg="mod">
          <ac:chgData name="Mary Cherrington (1909218)" userId="91022da9-bb86-41c7-8814-8dc32ef79be1" providerId="ADAL" clId="{CC9A5C8D-38E4-47B9-9339-EC2304696E87}" dt="2021-12-07T16:45:32.993" v="429" actId="20577"/>
          <ac:spMkLst>
            <pc:docMk/>
            <pc:sldMk cId="618746384" sldId="262"/>
            <ac:spMk id="2" creationId="{3D01D94E-5DF0-4B39-875F-FAB3635E38E0}"/>
          </ac:spMkLst>
        </pc:spChg>
        <pc:spChg chg="mod ord">
          <ac:chgData name="Mary Cherrington (1909218)" userId="91022da9-bb86-41c7-8814-8dc32ef79be1" providerId="ADAL" clId="{CC9A5C8D-38E4-47B9-9339-EC2304696E87}" dt="2021-12-07T20:33:33.790" v="487" actId="20577"/>
          <ac:spMkLst>
            <pc:docMk/>
            <pc:sldMk cId="618746384" sldId="262"/>
            <ac:spMk id="3" creationId="{E1163DEC-A361-43FD-B845-22B8CA10E0E9}"/>
          </ac:spMkLst>
        </pc:spChg>
        <pc:spChg chg="add del mod">
          <ac:chgData name="Mary Cherrington (1909218)" userId="91022da9-bb86-41c7-8814-8dc32ef79be1" providerId="ADAL" clId="{CC9A5C8D-38E4-47B9-9339-EC2304696E87}" dt="2021-12-07T20:31:40.449" v="480" actId="22"/>
          <ac:spMkLst>
            <pc:docMk/>
            <pc:sldMk cId="618746384" sldId="262"/>
            <ac:spMk id="6" creationId="{00B2BD3E-9807-4AE0-95DA-76D51086F83F}"/>
          </ac:spMkLst>
        </pc:spChg>
        <pc:spChg chg="add mod">
          <ac:chgData name="Mary Cherrington (1909218)" userId="91022da9-bb86-41c7-8814-8dc32ef79be1" providerId="ADAL" clId="{CC9A5C8D-38E4-47B9-9339-EC2304696E87}" dt="2021-12-07T20:32:42.233" v="485" actId="207"/>
          <ac:spMkLst>
            <pc:docMk/>
            <pc:sldMk cId="618746384" sldId="262"/>
            <ac:spMk id="7" creationId="{FAE75430-36FF-4B01-821F-7F01EE0A0CBD}"/>
          </ac:spMkLst>
        </pc:spChg>
        <pc:picChg chg="add mod">
          <ac:chgData name="Mary Cherrington (1909218)" userId="91022da9-bb86-41c7-8814-8dc32ef79be1" providerId="ADAL" clId="{CC9A5C8D-38E4-47B9-9339-EC2304696E87}" dt="2021-12-07T16:43:28.525" v="410" actId="26606"/>
          <ac:picMkLst>
            <pc:docMk/>
            <pc:sldMk cId="618746384" sldId="262"/>
            <ac:picMk id="4" creationId="{A8666BAC-4B2C-409E-A205-3AD7D3ADC04D}"/>
          </ac:picMkLst>
        </pc:picChg>
      </pc:sldChg>
      <pc:sldChg chg="addSp delSp modSp new mod ord">
        <pc:chgData name="Mary Cherrington (1909218)" userId="91022da9-bb86-41c7-8814-8dc32ef79be1" providerId="ADAL" clId="{CC9A5C8D-38E4-47B9-9339-EC2304696E87}" dt="2021-12-07T21:57:31.643" v="818" actId="207"/>
        <pc:sldMkLst>
          <pc:docMk/>
          <pc:sldMk cId="927080056" sldId="263"/>
        </pc:sldMkLst>
        <pc:spChg chg="mod">
          <ac:chgData name="Mary Cherrington (1909218)" userId="91022da9-bb86-41c7-8814-8dc32ef79be1" providerId="ADAL" clId="{CC9A5C8D-38E4-47B9-9339-EC2304696E87}" dt="2021-12-07T16:49:09.605" v="442" actId="20577"/>
          <ac:spMkLst>
            <pc:docMk/>
            <pc:sldMk cId="927080056" sldId="263"/>
            <ac:spMk id="2" creationId="{A495BB7E-72A6-40A8-BA66-3AD20045B1B3}"/>
          </ac:spMkLst>
        </pc:spChg>
        <pc:spChg chg="mod">
          <ac:chgData name="Mary Cherrington (1909218)" userId="91022da9-bb86-41c7-8814-8dc32ef79be1" providerId="ADAL" clId="{CC9A5C8D-38E4-47B9-9339-EC2304696E87}" dt="2021-12-07T16:51:16.971" v="450" actId="27636"/>
          <ac:spMkLst>
            <pc:docMk/>
            <pc:sldMk cId="927080056" sldId="263"/>
            <ac:spMk id="3" creationId="{24433843-3260-4E11-827F-5E5B45F20ECC}"/>
          </ac:spMkLst>
        </pc:spChg>
        <pc:spChg chg="add mod">
          <ac:chgData name="Mary Cherrington (1909218)" userId="91022da9-bb86-41c7-8814-8dc32ef79be1" providerId="ADAL" clId="{CC9A5C8D-38E4-47B9-9339-EC2304696E87}" dt="2021-12-07T21:57:31.643" v="818" actId="207"/>
          <ac:spMkLst>
            <pc:docMk/>
            <pc:sldMk cId="927080056" sldId="263"/>
            <ac:spMk id="8" creationId="{86BCAD44-64D7-4FE8-B3D7-797A80B1EFD1}"/>
          </ac:spMkLst>
        </pc:spChg>
        <pc:picChg chg="add del mod">
          <ac:chgData name="Mary Cherrington (1909218)" userId="91022da9-bb86-41c7-8814-8dc32ef79be1" providerId="ADAL" clId="{CC9A5C8D-38E4-47B9-9339-EC2304696E87}" dt="2021-12-07T21:48:34.738" v="763" actId="21"/>
          <ac:picMkLst>
            <pc:docMk/>
            <pc:sldMk cId="927080056" sldId="263"/>
            <ac:picMk id="5" creationId="{23D2D9F1-8E4E-491B-B974-A0C081E29492}"/>
          </ac:picMkLst>
        </pc:picChg>
        <pc:picChg chg="add mod">
          <ac:chgData name="Mary Cherrington (1909218)" userId="91022da9-bb86-41c7-8814-8dc32ef79be1" providerId="ADAL" clId="{CC9A5C8D-38E4-47B9-9339-EC2304696E87}" dt="2021-12-07T21:52:54.045" v="788" actId="1076"/>
          <ac:picMkLst>
            <pc:docMk/>
            <pc:sldMk cId="927080056" sldId="263"/>
            <ac:picMk id="7" creationId="{FF8D5DDA-7AE3-4EB2-A700-183591389F2E}"/>
          </ac:picMkLst>
        </pc:picChg>
      </pc:sldChg>
      <pc:sldChg chg="addSp modSp new mod ord">
        <pc:chgData name="Mary Cherrington (1909218)" userId="91022da9-bb86-41c7-8814-8dc32ef79be1" providerId="ADAL" clId="{CC9A5C8D-38E4-47B9-9339-EC2304696E87}" dt="2021-12-07T22:01:11.338" v="833" actId="20577"/>
        <pc:sldMkLst>
          <pc:docMk/>
          <pc:sldMk cId="3753559310" sldId="264"/>
        </pc:sldMkLst>
        <pc:spChg chg="add mod">
          <ac:chgData name="Mary Cherrington (1909218)" userId="91022da9-bb86-41c7-8814-8dc32ef79be1" providerId="ADAL" clId="{CC9A5C8D-38E4-47B9-9339-EC2304696E87}" dt="2021-12-07T22:01:11.338" v="833" actId="20577"/>
          <ac:spMkLst>
            <pc:docMk/>
            <pc:sldMk cId="3753559310" sldId="264"/>
            <ac:spMk id="3" creationId="{538C43F0-46F0-489D-8DC1-303727DC09A1}"/>
          </ac:spMkLst>
        </pc:spChg>
      </pc:sldChg>
      <pc:sldChg chg="addSp modSp new mod ord">
        <pc:chgData name="Mary Cherrington (1909218)" userId="91022da9-bb86-41c7-8814-8dc32ef79be1" providerId="ADAL" clId="{CC9A5C8D-38E4-47B9-9339-EC2304696E87}" dt="2021-12-07T21:28:24.846" v="746"/>
        <pc:sldMkLst>
          <pc:docMk/>
          <pc:sldMk cId="674629813" sldId="265"/>
        </pc:sldMkLst>
        <pc:spChg chg="add mod">
          <ac:chgData name="Mary Cherrington (1909218)" userId="91022da9-bb86-41c7-8814-8dc32ef79be1" providerId="ADAL" clId="{CC9A5C8D-38E4-47B9-9339-EC2304696E87}" dt="2021-12-07T21:21:31.046" v="736" actId="14100"/>
          <ac:spMkLst>
            <pc:docMk/>
            <pc:sldMk cId="674629813" sldId="265"/>
            <ac:spMk id="3" creationId="{6B8CBCDD-3BF4-4F7C-9C2E-0B6AF80BFC0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lydach.wales/volunteering-1" TargetMode="External"/><Relationship Id="rId3" Type="http://schemas.openxmlformats.org/officeDocument/2006/relationships/hyperlink" Target="http://cardiffhomeworkclubs.co.uk/" TargetMode="External"/><Relationship Id="rId7" Type="http://schemas.openxmlformats.org/officeDocument/2006/relationships/hyperlink" Target="https://clydach.wales/council-vacancies" TargetMode="External"/><Relationship Id="rId12" Type="http://schemas.openxmlformats.org/officeDocument/2006/relationships/hyperlink" Target="https://www.st-agnes.manchester.sch.uk/year-6-circles/homework-club/" TargetMode="External"/><Relationship Id="rId2" Type="http://schemas.openxmlformats.org/officeDocument/2006/relationships/hyperlink" Target="https://greenwithless.com/second-hand-shopping-planet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lydach.wales/events" TargetMode="External"/><Relationship Id="rId11" Type="http://schemas.openxmlformats.org/officeDocument/2006/relationships/hyperlink" Target="https://www.trybooking.com/events/landing/810552" TargetMode="External"/><Relationship Id="rId5" Type="http://schemas.openxmlformats.org/officeDocument/2006/relationships/hyperlink" Target="https://clydach.wales/projects" TargetMode="External"/><Relationship Id="rId10" Type="http://schemas.openxmlformats.org/officeDocument/2006/relationships/hyperlink" Target="https://law.gov.wales/community-councils" TargetMode="External"/><Relationship Id="rId4" Type="http://schemas.openxmlformats.org/officeDocument/2006/relationships/hyperlink" Target="https://clydach.wales/" TargetMode="External"/><Relationship Id="rId9" Type="http://schemas.openxmlformats.org/officeDocument/2006/relationships/hyperlink" Target="https://clydach.wales/community-fun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8">
            <a:extLst>
              <a:ext uri="{FF2B5EF4-FFF2-40B4-BE49-F238E27FC236}">
                <a16:creationId xmlns:a16="http://schemas.microsoft.com/office/drawing/2014/main" id="{7B0B6F20-ACBD-46C3-BF1C-B0DA01E002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10">
            <a:extLst>
              <a:ext uri="{FF2B5EF4-FFF2-40B4-BE49-F238E27FC236}">
                <a16:creationId xmlns:a16="http://schemas.microsoft.com/office/drawing/2014/main" id="{9873E22E-6D95-4919-9786-9CE22CFB2F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136405D-91C1-4AC4-A1DA-AADA5236EA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012" y="609600"/>
            <a:ext cx="10972800" cy="5638800"/>
          </a:xfrm>
          <a:prstGeom prst="rect">
            <a:avLst/>
          </a:prstGeom>
          <a:noFill/>
          <a:ln w="15875" cap="flat"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AB4E71-DEB4-42B2-B38C-BFCC559DA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36481" y="1041401"/>
            <a:ext cx="6455815" cy="234526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 Community Council </a:t>
            </a:r>
            <a:br>
              <a:rPr lang="en-GB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>
              <a:solidFill>
                <a:srgbClr val="262626"/>
              </a:solidFill>
              <a:latin typeface="Abadi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C55997-8774-473D-9ABA-0D1BC6060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36481" y="3657596"/>
            <a:ext cx="6455816" cy="194970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latin typeface="Agency FB" panose="020B0503020202020204" pitchFamily="34" charset="0"/>
              </a:rPr>
              <a:t>Presentation of placement</a:t>
            </a:r>
          </a:p>
          <a:p>
            <a:endParaRPr lang="en-GB" dirty="0">
              <a:solidFill>
                <a:srgbClr val="000000"/>
              </a:solidFill>
              <a:latin typeface="Agency FB" panose="020B0503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Agency FB" panose="020B0503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2197BAB-F32A-48E3-8888-C2431E9F61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5736" y="3153832"/>
            <a:ext cx="777240" cy="606425"/>
          </a:xfrm>
          <a:prstGeom prst="rect">
            <a:avLst/>
          </a:prstGeom>
        </p:spPr>
      </p:pic>
      <p:sp>
        <p:nvSpPr>
          <p:cNvPr id="25" name="Rectangle 16">
            <a:extLst>
              <a:ext uri="{FF2B5EF4-FFF2-40B4-BE49-F238E27FC236}">
                <a16:creationId xmlns:a16="http://schemas.microsoft.com/office/drawing/2014/main" id="{B5B11595-9562-42F8-B810-2A20A7840F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3059206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3507F6BA-958A-4FCB-8B3A-DD709B0B43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2683" y="1419469"/>
            <a:ext cx="2433793" cy="3840257"/>
          </a:xfrm>
          <a:prstGeom prst="rect">
            <a:avLst/>
          </a:prstGeom>
          <a:noFill/>
        </p:spPr>
      </p:pic>
      <p:cxnSp>
        <p:nvCxnSpPr>
          <p:cNvPr id="26" name="Straight Connector 18">
            <a:extLst>
              <a:ext uri="{FF2B5EF4-FFF2-40B4-BE49-F238E27FC236}">
                <a16:creationId xmlns:a16="http://schemas.microsoft.com/office/drawing/2014/main" id="{3C6B113E-084C-4375-B4FB-70E276EC94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36481" y="3522131"/>
            <a:ext cx="643792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20">
            <a:extLst>
              <a:ext uri="{FF2B5EF4-FFF2-40B4-BE49-F238E27FC236}">
                <a16:creationId xmlns:a16="http://schemas.microsoft.com/office/drawing/2014/main" id="{C4F8C38E-73AE-4CE8-872C-42AFC0409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436986" y="3153832"/>
            <a:ext cx="777240" cy="6064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8DA93D-C905-4E4F-9BF3-5FCA907E98DA}"/>
              </a:ext>
            </a:extLst>
          </p:cNvPr>
          <p:cNvSpPr txBox="1"/>
          <p:nvPr/>
        </p:nvSpPr>
        <p:spPr>
          <a:xfrm>
            <a:off x="1412683" y="5689600"/>
            <a:ext cx="2235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200" dirty="0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 (2021). </a:t>
            </a:r>
            <a:endParaRPr lang="en-GB" sz="1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923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5D7AD9-A57C-4F3D-B48C-2CE7C718CCA6}"/>
              </a:ext>
            </a:extLst>
          </p:cNvPr>
          <p:cNvSpPr txBox="1"/>
          <p:nvPr/>
        </p:nvSpPr>
        <p:spPr>
          <a:xfrm>
            <a:off x="748145" y="1588655"/>
            <a:ext cx="821112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Clydach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Community Council was established under the Local Government Act 1972 (LGA 1972)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175CD3-9106-46A2-BFC3-14E425966D73}"/>
              </a:ext>
            </a:extLst>
          </p:cNvPr>
          <p:cNvSpPr txBox="1"/>
          <p:nvPr/>
        </p:nvSpPr>
        <p:spPr>
          <a:xfrm>
            <a:off x="748145" y="3428999"/>
            <a:ext cx="10751127" cy="862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served by 16 Community Councillors who each represent individual wards.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55FDF5-7209-497F-A719-ED35AEEB0D2F}"/>
              </a:ext>
            </a:extLst>
          </p:cNvPr>
          <p:cNvSpPr txBox="1"/>
          <p:nvPr/>
        </p:nvSpPr>
        <p:spPr>
          <a:xfrm>
            <a:off x="822036" y="4849091"/>
            <a:ext cx="5200073" cy="1257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council is funded by "precept" a sum collected with the council tax each year.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68FADA7E-36E1-4CFA-BFF8-D58D1FD29E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9164" y="606013"/>
            <a:ext cx="1530752" cy="242500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8007805-8577-47CC-8156-52A9556DCBCB}"/>
              </a:ext>
            </a:extLst>
          </p:cNvPr>
          <p:cNvSpPr txBox="1"/>
          <p:nvPr/>
        </p:nvSpPr>
        <p:spPr>
          <a:xfrm>
            <a:off x="9217891" y="3031016"/>
            <a:ext cx="2281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200" dirty="0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 (2021). </a:t>
            </a:r>
            <a:endParaRPr lang="en-GB" sz="1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626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F751F4-B392-491C-8824-A1C5F3C26235}"/>
              </a:ext>
            </a:extLst>
          </p:cNvPr>
          <p:cNvSpPr txBox="1"/>
          <p:nvPr/>
        </p:nvSpPr>
        <p:spPr>
          <a:xfrm>
            <a:off x="637309" y="628073"/>
            <a:ext cx="8515927" cy="862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Community Councils are the voice of the residents, enhancing the quality of life in the community.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EBC2EB-F8A3-4C37-920E-153FA7AEF61B}"/>
              </a:ext>
            </a:extLst>
          </p:cNvPr>
          <p:cNvSpPr txBox="1"/>
          <p:nvPr/>
        </p:nvSpPr>
        <p:spPr>
          <a:xfrm>
            <a:off x="812800" y="2262909"/>
            <a:ext cx="85159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They maintain flower beds, hanging flags and Christmas trees, litter picking,</a:t>
            </a:r>
            <a:r>
              <a:rPr lang="en-GB" sz="2400" i="1" dirty="0">
                <a:solidFill>
                  <a:srgbClr val="E2E2E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installing Defibrillators plus a whole host of other things.</a:t>
            </a:r>
            <a:r>
              <a:rPr lang="en-GB" sz="24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400" dirty="0">
              <a:solidFill>
                <a:srgbClr val="0070C0"/>
              </a:solidFill>
              <a:latin typeface="Abadi" panose="020B0604020104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426BF9-10C6-4230-B105-470F5897B77E}"/>
              </a:ext>
            </a:extLst>
          </p:cNvPr>
          <p:cNvSpPr txBox="1"/>
          <p:nvPr/>
        </p:nvSpPr>
        <p:spPr>
          <a:xfrm>
            <a:off x="5070765" y="4034697"/>
            <a:ext cx="6483926" cy="1257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Manages two community halls, a play area, and maintains plots of land throughout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plant, flower, outdoor, garden&#10;&#10;Description automatically generated">
            <a:extLst>
              <a:ext uri="{FF2B5EF4-FFF2-40B4-BE49-F238E27FC236}">
                <a16:creationId xmlns:a16="http://schemas.microsoft.com/office/drawing/2014/main" id="{3A503768-F19B-4D7E-B03F-9B11FF91AD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1118" y="803341"/>
            <a:ext cx="1494543" cy="20045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icture containing tree, outdoor, grass, playground&#10;&#10;Description automatically generated">
            <a:extLst>
              <a:ext uri="{FF2B5EF4-FFF2-40B4-BE49-F238E27FC236}">
                <a16:creationId xmlns:a16="http://schemas.microsoft.com/office/drawing/2014/main" id="{36435A9B-FF76-4838-8EB4-9D98FE4AD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72" y="3694391"/>
            <a:ext cx="2466109" cy="2466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icture containing building, outdoor&#10;&#10;Description automatically generated">
            <a:extLst>
              <a:ext uri="{FF2B5EF4-FFF2-40B4-BE49-F238E27FC236}">
                <a16:creationId xmlns:a16="http://schemas.microsoft.com/office/drawing/2014/main" id="{0C53F663-E3B8-4D61-A46F-F0E2DE3AD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236" y="4888979"/>
            <a:ext cx="2476326" cy="127152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4E14CA-F65F-4360-AAAC-7C9A3E7FD756}"/>
              </a:ext>
            </a:extLst>
          </p:cNvPr>
          <p:cNvSpPr txBox="1"/>
          <p:nvPr/>
        </p:nvSpPr>
        <p:spPr>
          <a:xfrm>
            <a:off x="3195782" y="5477164"/>
            <a:ext cx="17733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 2021).</a:t>
            </a:r>
            <a:endParaRPr lang="en-GB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BA0025-B2CC-4644-8C4D-32615B89F2C8}"/>
              </a:ext>
            </a:extLst>
          </p:cNvPr>
          <p:cNvSpPr txBox="1"/>
          <p:nvPr/>
        </p:nvSpPr>
        <p:spPr>
          <a:xfrm>
            <a:off x="7490691" y="5292671"/>
            <a:ext cx="15609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Council.b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, 2021)</a:t>
            </a:r>
            <a:endParaRPr lang="en-GB" sz="1400" dirty="0">
              <a:solidFill>
                <a:srgbClr val="0070C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D1F0E3-80F1-4C8F-B6A6-8A84CB7A8FB5}"/>
              </a:ext>
            </a:extLst>
          </p:cNvPr>
          <p:cNvSpPr txBox="1"/>
          <p:nvPr/>
        </p:nvSpPr>
        <p:spPr>
          <a:xfrm>
            <a:off x="9647382" y="2975703"/>
            <a:ext cx="18842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b,2021)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185790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5E69DDF-EC6D-41F1-A429-CB59D95A963C}"/>
              </a:ext>
            </a:extLst>
          </p:cNvPr>
          <p:cNvSpPr txBox="1"/>
          <p:nvPr/>
        </p:nvSpPr>
        <p:spPr>
          <a:xfrm>
            <a:off x="701964" y="711200"/>
            <a:ext cx="8451272" cy="862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council hosts numerous events. Any profit is put back into the community by giving grants to local organisations.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4CD756-C13C-4B74-91FF-BB00DF7C4795}"/>
              </a:ext>
            </a:extLst>
          </p:cNvPr>
          <p:cNvSpPr txBox="1"/>
          <p:nvPr/>
        </p:nvSpPr>
        <p:spPr>
          <a:xfrm>
            <a:off x="2911197" y="2155850"/>
            <a:ext cx="5769242" cy="1257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Events include: - Panto, Easter Egg Hunt, Summer Festival, Fireworks Display, Christmas Parade.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6EFE7A-9A90-477A-BA2B-B9ABD9DA386A}"/>
              </a:ext>
            </a:extLst>
          </p:cNvPr>
          <p:cNvSpPr txBox="1"/>
          <p:nvPr/>
        </p:nvSpPr>
        <p:spPr>
          <a:xfrm>
            <a:off x="831272" y="4775201"/>
            <a:ext cx="5769241" cy="1379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Organizations can apply for a grant of up to £300</a:t>
            </a:r>
          </a:p>
        </p:txBody>
      </p:sp>
      <p:pic>
        <p:nvPicPr>
          <p:cNvPr id="8" name="Picture 7" descr="Text&#10;&#10;Description automatically generated">
            <a:extLst>
              <a:ext uri="{FF2B5EF4-FFF2-40B4-BE49-F238E27FC236}">
                <a16:creationId xmlns:a16="http://schemas.microsoft.com/office/drawing/2014/main" id="{DDC89C6E-3992-4101-8DC4-E72977130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3" y="1643265"/>
            <a:ext cx="1921163" cy="27185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icture containing text, person, indoor, ceiling&#10;&#10;Description automatically generated">
            <a:extLst>
              <a:ext uri="{FF2B5EF4-FFF2-40B4-BE49-F238E27FC236}">
                <a16:creationId xmlns:a16="http://schemas.microsoft.com/office/drawing/2014/main" id="{FEC8E9B5-869C-4798-BE26-FD00FD069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3236" y="667327"/>
            <a:ext cx="2309091" cy="1544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F668AEF-E966-4EA0-8E3D-234A89208D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39200" y="3204530"/>
            <a:ext cx="2079925" cy="29407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074402-70E0-4692-BF99-199C42B8B00C}"/>
              </a:ext>
            </a:extLst>
          </p:cNvPr>
          <p:cNvSpPr txBox="1"/>
          <p:nvPr/>
        </p:nvSpPr>
        <p:spPr>
          <a:xfrm>
            <a:off x="831273" y="4341244"/>
            <a:ext cx="2079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 2021).</a:t>
            </a:r>
            <a:endParaRPr lang="en-GB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C55BFF-B7DB-4D67-A171-87F5A629C770}"/>
              </a:ext>
            </a:extLst>
          </p:cNvPr>
          <p:cNvSpPr txBox="1"/>
          <p:nvPr/>
        </p:nvSpPr>
        <p:spPr>
          <a:xfrm>
            <a:off x="7680033" y="5175010"/>
            <a:ext cx="15609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 2021).</a:t>
            </a:r>
            <a:endParaRPr lang="en-GB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3EE76B-E1B8-4938-A855-5122B6C2DABB}"/>
              </a:ext>
            </a:extLst>
          </p:cNvPr>
          <p:cNvSpPr txBox="1"/>
          <p:nvPr/>
        </p:nvSpPr>
        <p:spPr>
          <a:xfrm>
            <a:off x="9005455" y="2255884"/>
            <a:ext cx="2613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 2021).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553848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1B9726-7D88-4806-8DB7-25A4B0A60FD9}"/>
              </a:ext>
            </a:extLst>
          </p:cNvPr>
          <p:cNvSpPr txBox="1"/>
          <p:nvPr/>
        </p:nvSpPr>
        <p:spPr>
          <a:xfrm>
            <a:off x="646545" y="674255"/>
            <a:ext cx="8506691" cy="1849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Covid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Council coordinated support for vulnerable individuals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Doing essential shopping, picking up medication and regular phone calls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FDB6FF-3EFF-418D-924F-B773DEA8B58A}"/>
              </a:ext>
            </a:extLst>
          </p:cNvPr>
          <p:cNvSpPr txBox="1"/>
          <p:nvPr/>
        </p:nvSpPr>
        <p:spPr>
          <a:xfrm>
            <a:off x="5218546" y="4860394"/>
            <a:ext cx="6114472" cy="1257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They provide a list of local places that would deliver fresh produce and take away meals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 picture containing building, outdoor, brick, painted&#10;&#10;Description automatically generated">
            <a:extLst>
              <a:ext uri="{FF2B5EF4-FFF2-40B4-BE49-F238E27FC236}">
                <a16:creationId xmlns:a16="http://schemas.microsoft.com/office/drawing/2014/main" id="{308741BA-80EA-46B0-A9D6-751303C0F4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25" y="2469147"/>
            <a:ext cx="4463221" cy="310038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6CFCC4-1427-4314-B6D3-A9762630479F}"/>
              </a:ext>
            </a:extLst>
          </p:cNvPr>
          <p:cNvSpPr txBox="1"/>
          <p:nvPr/>
        </p:nvSpPr>
        <p:spPr>
          <a:xfrm>
            <a:off x="5588000" y="2948068"/>
            <a:ext cx="5848674" cy="1257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home in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was informed there was help available via leaflets, social media and health services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CF9559-00E0-4085-BA78-4B1A8CA99007}"/>
              </a:ext>
            </a:extLst>
          </p:cNvPr>
          <p:cNvSpPr txBox="1"/>
          <p:nvPr/>
        </p:nvSpPr>
        <p:spPr>
          <a:xfrm>
            <a:off x="1154546" y="5671127"/>
            <a:ext cx="35652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Community Council. 2020) </a:t>
            </a:r>
            <a:endParaRPr lang="en-GB" sz="1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25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4C7FA5-8E74-4FA4-AA7D-63A46070CAB3}"/>
              </a:ext>
            </a:extLst>
          </p:cNvPr>
          <p:cNvSpPr txBox="1"/>
          <p:nvPr/>
        </p:nvSpPr>
        <p:spPr>
          <a:xfrm>
            <a:off x="701964" y="683491"/>
            <a:ext cx="8432800" cy="1749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 become a councillor, you must have lived or worked within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Clydach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for the past 12 months, be prepared to attend council meetings 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work with others to improve </a:t>
            </a:r>
            <a:r>
              <a:rPr lang="en-GB" sz="24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DD0486-BB6C-465E-BC10-6AFDD80AB292}"/>
              </a:ext>
            </a:extLst>
          </p:cNvPr>
          <p:cNvSpPr txBox="1"/>
          <p:nvPr/>
        </p:nvSpPr>
        <p:spPr>
          <a:xfrm>
            <a:off x="4451927" y="3031969"/>
            <a:ext cx="7111999" cy="4364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Councillors can receive an allowance of £150 per year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D366C2-7861-48E0-94C2-A930BB0114B2}"/>
              </a:ext>
            </a:extLst>
          </p:cNvPr>
          <p:cNvSpPr txBox="1"/>
          <p:nvPr/>
        </p:nvSpPr>
        <p:spPr>
          <a:xfrm>
            <a:off x="914402" y="3335847"/>
            <a:ext cx="2540000" cy="2838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apply via an online application form, if you are successful you are invited to an interview. 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185E9FF-EC50-4EB3-ACAE-386A56CE3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3143" y="3495301"/>
            <a:ext cx="2007908" cy="2679208"/>
          </a:xfrm>
          <a:prstGeom prst="rect">
            <a:avLst/>
          </a:prstGeom>
        </p:spPr>
      </p:pic>
      <p:pic>
        <p:nvPicPr>
          <p:cNvPr id="6" name="Picture 5" descr="A picture containing person&#10;&#10;Description automatically generated">
            <a:extLst>
              <a:ext uri="{FF2B5EF4-FFF2-40B4-BE49-F238E27FC236}">
                <a16:creationId xmlns:a16="http://schemas.microsoft.com/office/drawing/2014/main" id="{43523D69-115C-4F23-B2F6-CA9B880536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032784" y="3905432"/>
            <a:ext cx="2265988" cy="16994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318FD7-F9DC-4C2A-88E0-8712E49608EF}"/>
              </a:ext>
            </a:extLst>
          </p:cNvPr>
          <p:cNvSpPr txBox="1"/>
          <p:nvPr/>
        </p:nvSpPr>
        <p:spPr>
          <a:xfrm>
            <a:off x="6474691" y="4858327"/>
            <a:ext cx="226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(</a:t>
            </a:r>
            <a:r>
              <a:rPr lang="en-GB" sz="1400" dirty="0" err="1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Clydach</a:t>
            </a:r>
            <a:r>
              <a:rPr lang="en-GB" sz="1400" dirty="0">
                <a:solidFill>
                  <a:srgbClr val="0070C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Community Council. b, 2021).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240077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1D94E-5DF0-4B39-875F-FAB3635E3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Project, setting up a homework club </a:t>
            </a:r>
            <a:br>
              <a:rPr lang="en-GB" sz="4100" dirty="0">
                <a:solidFill>
                  <a:srgbClr val="26262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4100" dirty="0">
              <a:solidFill>
                <a:srgbClr val="262626"/>
              </a:solidFill>
            </a:endParaRPr>
          </a:p>
        </p:txBody>
      </p:sp>
      <p:pic>
        <p:nvPicPr>
          <p:cNvPr id="4" name="Picture 3" descr="A picture containing logo&#10;&#10;Description automatically generated">
            <a:extLst>
              <a:ext uri="{FF2B5EF4-FFF2-40B4-BE49-F238E27FC236}">
                <a16:creationId xmlns:a16="http://schemas.microsoft.com/office/drawing/2014/main" id="{A8666BAC-4B2C-409E-A205-3AD7D3ADC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1064" y="2701180"/>
            <a:ext cx="2446138" cy="2852640"/>
          </a:xfrm>
          <a:prstGeom prst="rect">
            <a:avLst/>
          </a:prstGeom>
          <a:noFill/>
          <a:ln w="57150" cmpd="thickThin">
            <a:solidFill>
              <a:srgbClr val="7F7F7F"/>
            </a:solidFill>
            <a:miter lim="800000"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63DEC-A361-43FD-B845-22B8CA10E0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9732" y="2556932"/>
            <a:ext cx="6256863" cy="331893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en-GB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Homework club provides an environment for children to study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Provide free access to online resources, printing, and photocopying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Universities can join forces with homework clubs which benefits students and the pupils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GB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 for pupils; Improved exam results, Increased confidence</a:t>
            </a:r>
          </a:p>
          <a:p>
            <a:pPr>
              <a:lnSpc>
                <a:spcPct val="90000"/>
              </a:lnSpc>
              <a:spcAft>
                <a:spcPts val="800"/>
              </a:spcAft>
            </a:pPr>
            <a:r>
              <a:rPr lang="en-GB" dirty="0">
                <a:solidFill>
                  <a:srgbClr val="262626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 for volunteers; gaining skills, Enhance their CV.</a:t>
            </a:r>
            <a:endParaRPr lang="en-GB" sz="1500" dirty="0">
              <a:solidFill>
                <a:srgbClr val="0070C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GB" sz="1700" dirty="0">
              <a:solidFill>
                <a:srgbClr val="26262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GB" sz="1700" dirty="0">
              <a:solidFill>
                <a:srgbClr val="26262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spcAft>
                <a:spcPts val="800"/>
              </a:spcAft>
            </a:pPr>
            <a:endParaRPr lang="en-GB" sz="1700" dirty="0">
              <a:solidFill>
                <a:srgbClr val="26262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</a:pPr>
            <a:endParaRPr lang="en-GB" sz="1700" dirty="0">
              <a:solidFill>
                <a:srgbClr val="262626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AE75430-36FF-4B01-821F-7F01EE0A0CBD}"/>
              </a:ext>
            </a:extLst>
          </p:cNvPr>
          <p:cNvSpPr txBox="1"/>
          <p:nvPr/>
        </p:nvSpPr>
        <p:spPr>
          <a:xfrm>
            <a:off x="2336800" y="5553820"/>
            <a:ext cx="1570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i="1" dirty="0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St Agnes C.E. Primary School</a:t>
            </a:r>
            <a:r>
              <a:rPr lang="en-GB" sz="1200" dirty="0">
                <a:solidFill>
                  <a:srgbClr val="7030A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(2021</a:t>
            </a:r>
            <a:endParaRPr lang="en-GB" sz="1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746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5BB7E-72A6-40A8-BA66-3AD20045B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project, Setting up Clothes library </a:t>
            </a:r>
            <a:b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33843-3260-4E11-827F-5E5B45F20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3782" y="2724726"/>
            <a:ext cx="9732815" cy="3151141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Allowing people to borrow clothes for special occasions, like proms, weddings, and job interviews. </a:t>
            </a:r>
          </a:p>
          <a:p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not only supports people on low incomes, reusing clothes reduces the impact of what we buy and are saving them from landfills.</a:t>
            </a:r>
            <a:r>
              <a:rPr lang="en-GB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0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(ASTOUL, 2020).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7" name="Picture 6" descr="A person and person posing for a picture&#10;&#10;Description automatically generated with medium confidence">
            <a:extLst>
              <a:ext uri="{FF2B5EF4-FFF2-40B4-BE49-F238E27FC236}">
                <a16:creationId xmlns:a16="http://schemas.microsoft.com/office/drawing/2014/main" id="{FF8D5DDA-7AE3-4EB2-A700-183591389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401" y="3576782"/>
            <a:ext cx="1099811" cy="14847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6BCAD44-64D7-4FE8-B3D7-797A80B1EFD1}"/>
              </a:ext>
            </a:extLst>
          </p:cNvPr>
          <p:cNvSpPr txBox="1"/>
          <p:nvPr/>
        </p:nvSpPr>
        <p:spPr>
          <a:xfrm>
            <a:off x="10183402" y="5061527"/>
            <a:ext cx="1284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</a:rPr>
              <a:t>(Iestyn &amp;Shelby 2021)</a:t>
            </a:r>
          </a:p>
        </p:txBody>
      </p:sp>
    </p:spTree>
    <p:extLst>
      <p:ext uri="{BB962C8B-B14F-4D97-AF65-F5344CB8AC3E}">
        <p14:creationId xmlns:p14="http://schemas.microsoft.com/office/powerpoint/2010/main" val="927080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8CBCDD-3BF4-4F7C-9C2E-0B6AF80BFC05}"/>
              </a:ext>
            </a:extLst>
          </p:cNvPr>
          <p:cNvSpPr txBox="1"/>
          <p:nvPr/>
        </p:nvSpPr>
        <p:spPr>
          <a:xfrm>
            <a:off x="822036" y="1071418"/>
            <a:ext cx="10557164" cy="4630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Challenges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Lack of organisation, changing times at the last minute or giving you very short notice.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lack of respect some councillors have.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Not a traditional counselling setting, however, helping skills are beneficial.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am grateful that I have been given the opportunity to develop my projects as I believe they will really benefit the community. </a:t>
            </a:r>
          </a:p>
        </p:txBody>
      </p:sp>
    </p:spTree>
    <p:extLst>
      <p:ext uri="{BB962C8B-B14F-4D97-AF65-F5344CB8AC3E}">
        <p14:creationId xmlns:p14="http://schemas.microsoft.com/office/powerpoint/2010/main" val="674629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38C43F0-46F0-489D-8DC1-303727DC09A1}"/>
              </a:ext>
            </a:extLst>
          </p:cNvPr>
          <p:cNvSpPr txBox="1"/>
          <p:nvPr/>
        </p:nvSpPr>
        <p:spPr>
          <a:xfrm>
            <a:off x="618836" y="655782"/>
            <a:ext cx="10908146" cy="56583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  <a:spcAft>
                <a:spcPts val="800"/>
              </a:spcAft>
            </a:pPr>
            <a:r>
              <a:rPr lang="en-GB" sz="120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References </a:t>
            </a:r>
            <a:endParaRPr lang="en-GB" sz="12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ASTOUL, E. (2020). How Second-Hand Shopping Can Save The Planet - Green With Less. Retrieved 2 December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https://greenwithless.com/second-hand-shopping-planet/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Cardiff Homework Clubs,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(2021). Retrieved 2 December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http://cardiffhomeworkclubs.co.uk/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 (2021). </a:t>
            </a:r>
            <a:r>
              <a:rPr lang="en-GB" sz="1050" i="1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29 November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https://clydach.wales/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u="sng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Council,  (2021). CLYDACH COMMUNITY COUNCIL PROJECTS, Retrieved 30 November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https://clydach.wales/projects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u="sng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Council. (2021). EVENTS ORGANISED BY CLYDACH COMMUNITY COUNCIL, Retrieved 1 December 2021,</a:t>
            </a:r>
            <a:r>
              <a:rPr lang="en-GB" sz="105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from</a:t>
            </a:r>
            <a:r>
              <a:rPr lang="en-GB" sz="105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https://clydach.wales/events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u="sng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Council. (2021).c,</a:t>
            </a:r>
            <a:r>
              <a:rPr lang="en-GB" sz="1050" kern="1800" dirty="0">
                <a:solidFill>
                  <a:srgbClr val="9E109E"/>
                </a:solidFill>
                <a:effectLst/>
                <a:latin typeface="unse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 Vacant Seats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3 December 2021, from </a:t>
            </a:r>
            <a:r>
              <a:rPr lang="en-GB" sz="1050" u="sng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https://clydach.wales/council-vacancies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Council,, (2020).</a:t>
            </a:r>
            <a:r>
              <a:rPr lang="en-GB" sz="105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 BE A CLYDACH COVID-19 VOLUNTEER?, Retrieved 4 December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https://clydach.wales/volunteering-1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Council., (2021). About The Fund.</a:t>
            </a:r>
            <a:r>
              <a:rPr lang="en-GB" sz="1050" spc="15" dirty="0">
                <a:solidFill>
                  <a:srgbClr val="000000"/>
                </a:solidFill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1 December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https://clydach.wales/community-fund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Clydach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Community </a:t>
            </a:r>
            <a:r>
              <a:rPr lang="en-GB" sz="1050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Council,b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(2021) 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photos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[Facebook page]. Facebook. Retrieved 6 December 2021, from https://www.facebook.com/clydachcc.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Community councils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(2021). </a:t>
            </a:r>
            <a:r>
              <a:rPr lang="en-GB" sz="1050" i="1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Law.gov.wales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050" i="1" dirty="0" err="1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Law.gov.wales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Retrieved 29 November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https://law.gov.wales/community-councils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Homework Club - Term 4 2021. Trybooking.com. (2021). Retrieved 1 December 2021, from </a:t>
            </a:r>
            <a:r>
              <a:rPr lang="en-GB" sz="1050" i="1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https://www.trybooking.com/events/landing/810552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Iestyn &amp; Shelby (2021) my own photo, permission granted, taken 31 October 2021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7200">
              <a:lnSpc>
                <a:spcPct val="150000"/>
              </a:lnSpc>
              <a:spcAft>
                <a:spcPts val="800"/>
              </a:spcAft>
            </a:pP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 Agnes C.E. Primary School. (2021). St-agnes.manchester.sch.uk. </a:t>
            </a:r>
            <a:r>
              <a:rPr lang="en-GB" sz="1050" i="1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Homework Club.  </a:t>
            </a:r>
            <a:r>
              <a:rPr lang="en-GB" sz="1050" dirty="0">
                <a:solidFill>
                  <a:srgbClr val="000000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Retrieved 1 December 2021, from </a:t>
            </a:r>
            <a:r>
              <a:rPr lang="en-GB" sz="1050" u="sng" dirty="0">
                <a:solidFill>
                  <a:srgbClr val="0563C1"/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https://www.st-agnes.manchester.sch.uk/year-6-circles/homework-club/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35593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187</TotalTime>
  <Words>930</Words>
  <Application>Microsoft Office PowerPoint</Application>
  <PresentationFormat>Widescreen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Abadi</vt:lpstr>
      <vt:lpstr>Agency FB</vt:lpstr>
      <vt:lpstr>Arial</vt:lpstr>
      <vt:lpstr>Calibri</vt:lpstr>
      <vt:lpstr>Garamond</vt:lpstr>
      <vt:lpstr>Georgia</vt:lpstr>
      <vt:lpstr>Open Sans</vt:lpstr>
      <vt:lpstr>unset</vt:lpstr>
      <vt:lpstr>Organic</vt:lpstr>
      <vt:lpstr>Clydach Community Council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My Project, setting up a homework club  </vt:lpstr>
      <vt:lpstr>My project, Setting up Clothes library 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Cherrington (1909218)</dc:creator>
  <cp:lastModifiedBy>Mary Cherrington (1909218)</cp:lastModifiedBy>
  <cp:revision>1</cp:revision>
  <dcterms:created xsi:type="dcterms:W3CDTF">2021-12-07T14:36:56Z</dcterms:created>
  <dcterms:modified xsi:type="dcterms:W3CDTF">2021-12-07T22:01:41Z</dcterms:modified>
</cp:coreProperties>
</file>