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theme/theme2.xml" ContentType="application/vnd.openxmlformats-officedocument.theme+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theme/theme3.xml" ContentType="application/vnd.openxmlformats-officedocument.theme+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4.xml" ContentType="application/vnd.openxmlformats-officedocument.theme+xml"/>
  <Override PartName="/ppt/theme/theme5.xml" ContentType="application/vnd.openxmlformats-officedocument.theme+xml"/>
  <Override PartName="/ppt/theme/theme6.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microsoft.com/office/2020/02/relationships/classificationlabels" Target="docMetadata/LabelInfo.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86" r:id="rId1"/>
    <p:sldMasterId id="2147483706" r:id="rId2"/>
    <p:sldMasterId id="2147483712" r:id="rId3"/>
    <p:sldMasterId id="2147483724" r:id="rId4"/>
  </p:sldMasterIdLst>
  <p:notesMasterIdLst>
    <p:notesMasterId r:id="rId11"/>
  </p:notesMasterIdLst>
  <p:handoutMasterIdLst>
    <p:handoutMasterId r:id="rId12"/>
  </p:handoutMasterIdLst>
  <p:sldIdLst>
    <p:sldId id="446" r:id="rId5"/>
    <p:sldId id="447" r:id="rId6"/>
    <p:sldId id="448" r:id="rId7"/>
    <p:sldId id="426" r:id="rId8"/>
    <p:sldId id="449" r:id="rId9"/>
    <p:sldId id="450" r:id="rId10"/>
  </p:sldIdLst>
  <p:sldSz cx="12192000" cy="6858000"/>
  <p:notesSz cx="6858000" cy="9144000"/>
  <p:defaultTextStyle>
    <a:defPPr rtl="0">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3672" userDrawn="1">
          <p15:clr>
            <a:srgbClr val="A4A3A4"/>
          </p15:clr>
        </p15:guide>
        <p15:guide id="2" pos="288" userDrawn="1">
          <p15:clr>
            <a:srgbClr val="F26B43"/>
          </p15:clr>
        </p15:guide>
        <p15:guide id="3" orient="horz" pos="4056" userDrawn="1">
          <p15:clr>
            <a:srgbClr val="F26B43"/>
          </p15:clr>
        </p15:guide>
        <p15:guide id="4" orient="horz" pos="1488" userDrawn="1">
          <p15:clr>
            <a:srgbClr val="A4A3A4"/>
          </p15:clr>
        </p15:guide>
        <p15:guide id="5" pos="3816" userDrawn="1">
          <p15:clr>
            <a:srgbClr val="A4A3A4"/>
          </p15:clr>
        </p15:guide>
        <p15:guide id="6" pos="7416" userDrawn="1">
          <p15:clr>
            <a:srgbClr val="F26B43"/>
          </p15:clr>
        </p15:guide>
        <p15:guide id="7" orient="horz" pos="312" userDrawn="1">
          <p15:clr>
            <a:srgbClr val="F26B43"/>
          </p15:clr>
        </p15:guide>
        <p15:guide id="8" orient="horz" pos="2160" userDrawn="1">
          <p15:clr>
            <a:srgbClr val="A4A3A4"/>
          </p15:clr>
        </p15:guide>
        <p15:guide id="9" orient="horz" pos="2304" userDrawn="1">
          <p15:clr>
            <a:srgbClr val="A4A3A4"/>
          </p15:clr>
        </p15:guide>
      </p15:sldGuideLst>
    </p:ext>
    <p:ext uri="{2D200454-40CA-4A62-9FC3-DE9A4176ACB9}">
      <p15:notesGuideLst xmlns:p15="http://schemas.microsoft.com/office/powerpoint/2012/main"/>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00000000-0000-0000-0000-000000000000}" name="Author" initials="A" userId="Author" providerId="AD"/>
</p188: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8C5896"/>
    <a:srgbClr val="7C6560"/>
    <a:srgbClr val="29282D"/>
    <a:srgbClr val="E288B6"/>
    <a:srgbClr val="D75078"/>
    <a:srgbClr val="B38F6A"/>
    <a:srgbClr val="6667AB"/>
    <a:srgbClr val="BBBBBB"/>
    <a:srgbClr val="B9B9B9"/>
    <a:srgbClr val="85A0A9"/>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24111"/>
    <p:restoredTop sz="95794"/>
  </p:normalViewPr>
  <p:slideViewPr>
    <p:cSldViewPr snapToGrid="0">
      <p:cViewPr varScale="1">
        <p:scale>
          <a:sx n="109" d="100"/>
          <a:sy n="109" d="100"/>
        </p:scale>
        <p:origin x="192" y="232"/>
      </p:cViewPr>
      <p:guideLst>
        <p:guide orient="horz" pos="3672"/>
        <p:guide pos="288"/>
        <p:guide orient="horz" pos="4056"/>
        <p:guide orient="horz" pos="1488"/>
        <p:guide pos="3816"/>
        <p:guide pos="7416"/>
        <p:guide orient="horz" pos="312"/>
        <p:guide orient="horz" pos="2160"/>
        <p:guide orient="horz" pos="2304"/>
      </p:guideLst>
    </p:cSldViewPr>
  </p:slideViewPr>
  <p:notesTextViewPr>
    <p:cViewPr>
      <p:scale>
        <a:sx n="1" d="1"/>
        <a:sy n="1" d="1"/>
      </p:scale>
      <p:origin x="0" y="0"/>
    </p:cViewPr>
  </p:notesTextViewPr>
  <p:sorterViewPr>
    <p:cViewPr>
      <p:scale>
        <a:sx n="100" d="100"/>
        <a:sy n="100" d="100"/>
      </p:scale>
      <p:origin x="0" y="0"/>
    </p:cViewPr>
  </p:sorterViewPr>
  <p:notesViewPr>
    <p:cSldViewPr snapToGrid="0">
      <p:cViewPr varScale="1">
        <p:scale>
          <a:sx n="86" d="100"/>
          <a:sy n="86" d="100"/>
        </p:scale>
        <p:origin x="3114" y="72"/>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presProps" Target="presProps.xml"/><Relationship Id="rId3" Type="http://schemas.openxmlformats.org/officeDocument/2006/relationships/slideMaster" Target="slideMasters/slideMaster3.xml"/><Relationship Id="rId7" Type="http://schemas.openxmlformats.org/officeDocument/2006/relationships/slide" Target="slides/slide3.xml"/><Relationship Id="rId12" Type="http://schemas.openxmlformats.org/officeDocument/2006/relationships/handoutMaster" Target="handoutMasters/handoutMaster1.xml"/><Relationship Id="rId17" Type="http://schemas.microsoft.com/office/2018/10/relationships/authors" Target="authors.xml"/><Relationship Id="rId2" Type="http://schemas.openxmlformats.org/officeDocument/2006/relationships/slideMaster" Target="slideMasters/slideMaster2.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2.xml"/><Relationship Id="rId11" Type="http://schemas.openxmlformats.org/officeDocument/2006/relationships/notesMaster" Target="notesMasters/notesMaster1.xml"/><Relationship Id="rId5" Type="http://schemas.openxmlformats.org/officeDocument/2006/relationships/slide" Target="slides/slide1.xml"/><Relationship Id="rId15" Type="http://schemas.openxmlformats.org/officeDocument/2006/relationships/theme" Target="theme/theme1.xml"/><Relationship Id="rId10" Type="http://schemas.openxmlformats.org/officeDocument/2006/relationships/slide" Target="slides/slide6.xml"/><Relationship Id="rId4" Type="http://schemas.openxmlformats.org/officeDocument/2006/relationships/slideMaster" Target="slideMasters/slideMaster4.xml"/><Relationship Id="rId9" Type="http://schemas.openxmlformats.org/officeDocument/2006/relationships/slide" Target="slides/slide5.xml"/><Relationship Id="rId14" Type="http://schemas.openxmlformats.org/officeDocument/2006/relationships/viewProps" Target="view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6.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3B3440B4-626E-4F3C-BAEA-93BE989AF48F}"/>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pPr rtl="0"/>
            <a:endParaRPr lang="en-GB"/>
          </a:p>
        </p:txBody>
      </p:sp>
      <p:sp>
        <p:nvSpPr>
          <p:cNvPr id="3" name="Date Placeholder 2">
            <a:extLst>
              <a:ext uri="{FF2B5EF4-FFF2-40B4-BE49-F238E27FC236}">
                <a16:creationId xmlns:a16="http://schemas.microsoft.com/office/drawing/2014/main" id="{E53A5570-8E4E-4AA9-B246-5A27A383B99F}"/>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pPr rtl="0"/>
            <a:fld id="{57194463-BB47-4B36-91B7-153B258F4D90}" type="datetime1">
              <a:rPr lang="en-GB" smtClean="0"/>
              <a:t>29/10/2022</a:t>
            </a:fld>
            <a:endParaRPr lang="en-GB"/>
          </a:p>
        </p:txBody>
      </p:sp>
      <p:sp>
        <p:nvSpPr>
          <p:cNvPr id="4" name="Footer Placeholder 3">
            <a:extLst>
              <a:ext uri="{FF2B5EF4-FFF2-40B4-BE49-F238E27FC236}">
                <a16:creationId xmlns:a16="http://schemas.microsoft.com/office/drawing/2014/main" id="{D50D364A-9468-466A-ACCD-ABB3762BE8B0}"/>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pPr rtl="0"/>
            <a:endParaRPr lang="en-GB"/>
          </a:p>
        </p:txBody>
      </p:sp>
      <p:sp>
        <p:nvSpPr>
          <p:cNvPr id="5" name="Slide Number Placeholder 4">
            <a:extLst>
              <a:ext uri="{FF2B5EF4-FFF2-40B4-BE49-F238E27FC236}">
                <a16:creationId xmlns:a16="http://schemas.microsoft.com/office/drawing/2014/main" id="{CE9EF394-4AD6-48D1-9C4C-1B3D44BBF58E}"/>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pPr rtl="0"/>
            <a:fld id="{92004FE7-BA7C-4FF4-9756-C6A1F2BCA37F}" type="slidenum">
              <a:rPr lang="en-GB" smtClean="0"/>
              <a:t>‹#›</a:t>
            </a:fld>
            <a:endParaRPr lang="en-GB"/>
          </a:p>
        </p:txBody>
      </p:sp>
    </p:spTree>
    <p:extLst>
      <p:ext uri="{BB962C8B-B14F-4D97-AF65-F5344CB8AC3E}">
        <p14:creationId xmlns:p14="http://schemas.microsoft.com/office/powerpoint/2010/main" val="2097717397"/>
      </p:ext>
    </p:extLst>
  </p:cSld>
  <p:clrMap bg1="lt1" tx1="dk1" bg2="lt2" tx2="dk2" accent1="accent1" accent2="accent2" accent3="accent3" accent4="accent4" accent5="accent5" accent6="accent6" hlink="hlink" folHlink="folHlink"/>
  <p:hf hdr="0"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5.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pPr rtl="0"/>
            <a:endParaRPr lang="en-GB" noProof="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pPr rtl="0"/>
            <a:fld id="{BB8101A6-4DD6-450C-BDEC-5915490A5285}" type="datetime1">
              <a:rPr lang="en-GB" noProof="0" smtClean="0"/>
              <a:t>29/10/2022</a:t>
            </a:fld>
            <a:endParaRPr lang="en-GB" noProof="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pPr rtl="0"/>
            <a:endParaRPr lang="en-GB" noProof="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pPr rtl="0"/>
            <a:endParaRPr lang="en-GB" noProof="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pPr rtl="0"/>
            <a:fld id="{6B83F1C3-4FA3-4491-97F4-43CA9C8BDFDF}" type="slidenum">
              <a:rPr lang="en-GB" noProof="0" smtClean="0"/>
              <a:t>‹#›</a:t>
            </a:fld>
            <a:endParaRPr lang="en-GB" noProof="0"/>
          </a:p>
        </p:txBody>
      </p:sp>
    </p:spTree>
    <p:extLst>
      <p:ext uri="{BB962C8B-B14F-4D97-AF65-F5344CB8AC3E}">
        <p14:creationId xmlns:p14="http://schemas.microsoft.com/office/powerpoint/2010/main" val="3796346901"/>
      </p:ext>
    </p:extLst>
  </p:cSld>
  <p:clrMap bg1="lt1" tx1="dk1" bg2="lt2" tx2="dk2" accent1="accent1" accent2="accent2" accent3="accent3" accent4="accent4" accent5="accent5" accent6="accent6" hlink="hlink" folHlink="folHlink"/>
  <p:hf hdr="0" ftr="0" dt="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rtl="0"/>
            <a:endParaRPr lang="en-GB"/>
          </a:p>
        </p:txBody>
      </p:sp>
      <p:sp>
        <p:nvSpPr>
          <p:cNvPr id="4" name="Slide Number Placeholder 3"/>
          <p:cNvSpPr>
            <a:spLocks noGrp="1"/>
          </p:cNvSpPr>
          <p:nvPr>
            <p:ph type="sldNum" sz="quarter" idx="5"/>
          </p:nvPr>
        </p:nvSpPr>
        <p:spPr/>
        <p:txBody>
          <a:bodyPr rtlCol="0"/>
          <a:lstStyle/>
          <a:p>
            <a:pPr rtl="0"/>
            <a:fld id="{6B83F1C3-4FA3-4491-97F4-43CA9C8BDFDF}" type="slidenum">
              <a:rPr lang="en-GB" smtClean="0"/>
              <a:t>1</a:t>
            </a:fld>
            <a:endParaRPr lang="en-GB"/>
          </a:p>
        </p:txBody>
      </p:sp>
    </p:spTree>
    <p:extLst>
      <p:ext uri="{BB962C8B-B14F-4D97-AF65-F5344CB8AC3E}">
        <p14:creationId xmlns:p14="http://schemas.microsoft.com/office/powerpoint/2010/main" val="363195609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rtl="0"/>
            <a:endParaRPr lang="en-GB"/>
          </a:p>
        </p:txBody>
      </p:sp>
      <p:sp>
        <p:nvSpPr>
          <p:cNvPr id="4" name="Slide Number Placeholder 3"/>
          <p:cNvSpPr>
            <a:spLocks noGrp="1"/>
          </p:cNvSpPr>
          <p:nvPr>
            <p:ph type="sldNum" sz="quarter" idx="5"/>
          </p:nvPr>
        </p:nvSpPr>
        <p:spPr/>
        <p:txBody>
          <a:bodyPr rtlCol="0"/>
          <a:lstStyle/>
          <a:p>
            <a:pPr rtl="0"/>
            <a:fld id="{6B83F1C3-4FA3-4491-97F4-43CA9C8BDFDF}" type="slidenum">
              <a:rPr lang="en-GB" smtClean="0"/>
              <a:t>2</a:t>
            </a:fld>
            <a:endParaRPr lang="en-GB"/>
          </a:p>
        </p:txBody>
      </p:sp>
    </p:spTree>
    <p:extLst>
      <p:ext uri="{BB962C8B-B14F-4D97-AF65-F5344CB8AC3E}">
        <p14:creationId xmlns:p14="http://schemas.microsoft.com/office/powerpoint/2010/main" val="274408059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rtl="0"/>
            <a:endParaRPr lang="en-GB"/>
          </a:p>
        </p:txBody>
      </p:sp>
      <p:sp>
        <p:nvSpPr>
          <p:cNvPr id="4" name="Slide Number Placeholder 3"/>
          <p:cNvSpPr>
            <a:spLocks noGrp="1"/>
          </p:cNvSpPr>
          <p:nvPr>
            <p:ph type="sldNum" sz="quarter" idx="5"/>
          </p:nvPr>
        </p:nvSpPr>
        <p:spPr/>
        <p:txBody>
          <a:bodyPr rtlCol="0"/>
          <a:lstStyle/>
          <a:p>
            <a:pPr rtl="0"/>
            <a:fld id="{6B83F1C3-4FA3-4491-97F4-43CA9C8BDFDF}" type="slidenum">
              <a:rPr lang="en-GB" smtClean="0"/>
              <a:t>3</a:t>
            </a:fld>
            <a:endParaRPr lang="en-GB"/>
          </a:p>
        </p:txBody>
      </p:sp>
    </p:spTree>
    <p:extLst>
      <p:ext uri="{BB962C8B-B14F-4D97-AF65-F5344CB8AC3E}">
        <p14:creationId xmlns:p14="http://schemas.microsoft.com/office/powerpoint/2010/main" val="101376728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rtl="0"/>
            <a:fld id="{6B83F1C3-4FA3-4491-97F4-43CA9C8BDFDF}" type="slidenum">
              <a:rPr lang="en-GB" smtClean="0"/>
              <a:t>4</a:t>
            </a:fld>
            <a:endParaRPr lang="en-GB"/>
          </a:p>
        </p:txBody>
      </p:sp>
    </p:spTree>
    <p:extLst>
      <p:ext uri="{BB962C8B-B14F-4D97-AF65-F5344CB8AC3E}">
        <p14:creationId xmlns:p14="http://schemas.microsoft.com/office/powerpoint/2010/main" val="205253367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rtl="0"/>
            <a:fld id="{6B83F1C3-4FA3-4491-97F4-43CA9C8BDFDF}" type="slidenum">
              <a:rPr lang="en-GB" smtClean="0"/>
              <a:t>5</a:t>
            </a:fld>
            <a:endParaRPr lang="en-GB"/>
          </a:p>
        </p:txBody>
      </p:sp>
    </p:spTree>
    <p:extLst>
      <p:ext uri="{BB962C8B-B14F-4D97-AF65-F5344CB8AC3E}">
        <p14:creationId xmlns:p14="http://schemas.microsoft.com/office/powerpoint/2010/main" val="328211086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rtl="0"/>
            <a:endParaRPr lang="en-GB"/>
          </a:p>
        </p:txBody>
      </p:sp>
      <p:sp>
        <p:nvSpPr>
          <p:cNvPr id="4" name="Slide Number Placeholder 3"/>
          <p:cNvSpPr>
            <a:spLocks noGrp="1"/>
          </p:cNvSpPr>
          <p:nvPr>
            <p:ph type="sldNum" sz="quarter" idx="5"/>
          </p:nvPr>
        </p:nvSpPr>
        <p:spPr/>
        <p:txBody>
          <a:bodyPr rtlCol="0"/>
          <a:lstStyle/>
          <a:p>
            <a:pPr rtl="0"/>
            <a:fld id="{6B83F1C3-4FA3-4491-97F4-43CA9C8BDFDF}" type="slidenum">
              <a:rPr lang="en-GB" smtClean="0"/>
              <a:t>6</a:t>
            </a:fld>
            <a:endParaRPr lang="en-GB"/>
          </a:p>
        </p:txBody>
      </p:sp>
    </p:spTree>
    <p:extLst>
      <p:ext uri="{BB962C8B-B14F-4D97-AF65-F5344CB8AC3E}">
        <p14:creationId xmlns:p14="http://schemas.microsoft.com/office/powerpoint/2010/main" val="99985911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p:spTree>
      <p:nvGrpSpPr>
        <p:cNvPr id="1" name=""/>
        <p:cNvGrpSpPr/>
        <p:nvPr/>
      </p:nvGrpSpPr>
      <p:grpSpPr>
        <a:xfrm>
          <a:off x="0" y="0"/>
          <a:ext cx="0" cy="0"/>
          <a:chOff x="0" y="0"/>
          <a:chExt cx="0" cy="0"/>
        </a:xfrm>
      </p:grpSpPr>
      <p:sp>
        <p:nvSpPr>
          <p:cNvPr id="8" name="Picture Placeholder 7">
            <a:extLst>
              <a:ext uri="{FF2B5EF4-FFF2-40B4-BE49-F238E27FC236}">
                <a16:creationId xmlns:a16="http://schemas.microsoft.com/office/drawing/2014/main" id="{DF9C7667-EADA-40AC-B931-4642E0A9A4DE}"/>
              </a:ext>
            </a:extLst>
          </p:cNvPr>
          <p:cNvSpPr>
            <a:spLocks noGrp="1"/>
          </p:cNvSpPr>
          <p:nvPr>
            <p:ph type="pic" sz="quarter" idx="13"/>
          </p:nvPr>
        </p:nvSpPr>
        <p:spPr>
          <a:xfrm>
            <a:off x="0" y="0"/>
            <a:ext cx="12192000" cy="6858000"/>
          </a:xfrm>
          <a:prstGeom prst="rect">
            <a:avLst/>
          </a:prstGeom>
          <a:solidFill>
            <a:schemeClr val="tx1">
              <a:lumMod val="65000"/>
              <a:lumOff val="35000"/>
            </a:schemeClr>
          </a:solidFill>
        </p:spPr>
        <p:txBody>
          <a:bodyPr rtlCol="0" anchor="ctr"/>
          <a:lstStyle>
            <a:lvl1pPr marL="0" indent="0" algn="ctr">
              <a:buNone/>
              <a:defRPr>
                <a:solidFill>
                  <a:schemeClr val="bg1"/>
                </a:solidFill>
              </a:defRPr>
            </a:lvl1pPr>
          </a:lstStyle>
          <a:p>
            <a:pPr rtl="0"/>
            <a:r>
              <a:rPr lang="en-GB" noProof="0"/>
              <a:t>Click icon to add picture</a:t>
            </a:r>
          </a:p>
        </p:txBody>
      </p:sp>
      <p:sp>
        <p:nvSpPr>
          <p:cNvPr id="2" name="Title 1">
            <a:extLst>
              <a:ext uri="{FF2B5EF4-FFF2-40B4-BE49-F238E27FC236}">
                <a16:creationId xmlns:a16="http://schemas.microsoft.com/office/drawing/2014/main" id="{43379CA9-81D6-424A-8046-4B56E1D25059}"/>
              </a:ext>
            </a:extLst>
          </p:cNvPr>
          <p:cNvSpPr>
            <a:spLocks noGrp="1"/>
          </p:cNvSpPr>
          <p:nvPr>
            <p:ph type="title"/>
          </p:nvPr>
        </p:nvSpPr>
        <p:spPr>
          <a:xfrm>
            <a:off x="457200" y="4517136"/>
            <a:ext cx="6581554" cy="1371600"/>
          </a:xfrm>
        </p:spPr>
        <p:txBody>
          <a:bodyPr rtlCol="0">
            <a:normAutofit/>
          </a:bodyPr>
          <a:lstStyle>
            <a:lvl1pPr>
              <a:lnSpc>
                <a:spcPts val="4600"/>
              </a:lnSpc>
              <a:defRPr sz="3600" cap="all" baseline="0">
                <a:solidFill>
                  <a:schemeClr val="bg1"/>
                </a:solidFill>
              </a:defRPr>
            </a:lvl1pPr>
          </a:lstStyle>
          <a:p>
            <a:pPr rtl="0"/>
            <a:r>
              <a:rPr lang="en-GB" noProof="0"/>
              <a:t>Click to edit Master title style</a:t>
            </a:r>
          </a:p>
        </p:txBody>
      </p:sp>
    </p:spTree>
    <p:extLst>
      <p:ext uri="{BB962C8B-B14F-4D97-AF65-F5344CB8AC3E}">
        <p14:creationId xmlns:p14="http://schemas.microsoft.com/office/powerpoint/2010/main" val="365024276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Intro">
    <p:spTree>
      <p:nvGrpSpPr>
        <p:cNvPr id="1" name=""/>
        <p:cNvGrpSpPr/>
        <p:nvPr/>
      </p:nvGrpSpPr>
      <p:grpSpPr>
        <a:xfrm>
          <a:off x="0" y="0"/>
          <a:ext cx="0" cy="0"/>
          <a:chOff x="0" y="0"/>
          <a:chExt cx="0" cy="0"/>
        </a:xfrm>
      </p:grpSpPr>
      <p:sp>
        <p:nvSpPr>
          <p:cNvPr id="8" name="Picture Placeholder 7">
            <a:extLst>
              <a:ext uri="{FF2B5EF4-FFF2-40B4-BE49-F238E27FC236}">
                <a16:creationId xmlns:a16="http://schemas.microsoft.com/office/drawing/2014/main" id="{DF9C7667-EADA-40AC-B931-4642E0A9A4DE}"/>
              </a:ext>
            </a:extLst>
          </p:cNvPr>
          <p:cNvSpPr>
            <a:spLocks noGrp="1"/>
          </p:cNvSpPr>
          <p:nvPr>
            <p:ph type="pic" sz="quarter" idx="13"/>
          </p:nvPr>
        </p:nvSpPr>
        <p:spPr>
          <a:xfrm>
            <a:off x="0" y="0"/>
            <a:ext cx="12192000" cy="6858000"/>
          </a:xfrm>
          <a:prstGeom prst="rect">
            <a:avLst/>
          </a:prstGeom>
          <a:solidFill>
            <a:schemeClr val="tx1">
              <a:lumMod val="50000"/>
              <a:lumOff val="50000"/>
            </a:schemeClr>
          </a:solidFill>
        </p:spPr>
        <p:txBody>
          <a:bodyPr rtlCol="0" anchor="ctr"/>
          <a:lstStyle>
            <a:lvl1pPr marL="0" indent="0">
              <a:buNone/>
              <a:defRPr>
                <a:solidFill>
                  <a:schemeClr val="bg1"/>
                </a:solidFill>
              </a:defRPr>
            </a:lvl1pPr>
          </a:lstStyle>
          <a:p>
            <a:pPr rtl="0"/>
            <a:r>
              <a:rPr lang="en-GB" noProof="0"/>
              <a:t>Click icon to add picture</a:t>
            </a:r>
          </a:p>
        </p:txBody>
      </p:sp>
      <p:sp>
        <p:nvSpPr>
          <p:cNvPr id="2" name="Title 1">
            <a:extLst>
              <a:ext uri="{FF2B5EF4-FFF2-40B4-BE49-F238E27FC236}">
                <a16:creationId xmlns:a16="http://schemas.microsoft.com/office/drawing/2014/main" id="{43379CA9-81D6-424A-8046-4B56E1D25059}"/>
              </a:ext>
            </a:extLst>
          </p:cNvPr>
          <p:cNvSpPr>
            <a:spLocks noGrp="1"/>
          </p:cNvSpPr>
          <p:nvPr>
            <p:ph type="title"/>
          </p:nvPr>
        </p:nvSpPr>
        <p:spPr/>
        <p:txBody>
          <a:bodyPr rtlCol="0"/>
          <a:lstStyle>
            <a:lvl1pPr>
              <a:defRPr cap="all" baseline="0">
                <a:solidFill>
                  <a:schemeClr val="bg1"/>
                </a:solidFill>
              </a:defRPr>
            </a:lvl1pPr>
          </a:lstStyle>
          <a:p>
            <a:pPr rtl="0"/>
            <a:r>
              <a:rPr lang="en-GB" noProof="0"/>
              <a:t>Click to edit Master title style</a:t>
            </a:r>
          </a:p>
        </p:txBody>
      </p:sp>
      <p:sp>
        <p:nvSpPr>
          <p:cNvPr id="10" name="Text Placeholder 9">
            <a:extLst>
              <a:ext uri="{FF2B5EF4-FFF2-40B4-BE49-F238E27FC236}">
                <a16:creationId xmlns:a16="http://schemas.microsoft.com/office/drawing/2014/main" id="{2A60302F-65DB-4E93-B6C3-49E64C44FB53}"/>
              </a:ext>
            </a:extLst>
          </p:cNvPr>
          <p:cNvSpPr>
            <a:spLocks noGrp="1"/>
          </p:cNvSpPr>
          <p:nvPr>
            <p:ph type="body" sz="quarter" idx="14" hasCustomPrompt="1"/>
          </p:nvPr>
        </p:nvSpPr>
        <p:spPr>
          <a:xfrm>
            <a:off x="3429000" y="2240280"/>
            <a:ext cx="4645152" cy="4197096"/>
          </a:xfrm>
          <a:prstGeom prst="rect">
            <a:avLst/>
          </a:prstGeom>
        </p:spPr>
        <p:txBody>
          <a:bodyPr rtlCol="0"/>
          <a:lstStyle>
            <a:lvl1pPr marL="0" indent="0">
              <a:lnSpc>
                <a:spcPts val="2800"/>
              </a:lnSpc>
              <a:spcBef>
                <a:spcPts val="0"/>
              </a:spcBef>
              <a:buNone/>
              <a:defRPr sz="1800">
                <a:solidFill>
                  <a:schemeClr val="bg1"/>
                </a:solidFill>
              </a:defRPr>
            </a:lvl1pPr>
            <a:lvl2pPr marL="457200" indent="0">
              <a:buNone/>
              <a:defRPr sz="2400"/>
            </a:lvl2pPr>
            <a:lvl3pPr marL="914400" indent="0">
              <a:buNone/>
              <a:defRPr sz="2400"/>
            </a:lvl3pPr>
            <a:lvl4pPr marL="1371600" indent="0">
              <a:buNone/>
              <a:defRPr sz="2400"/>
            </a:lvl4pPr>
            <a:lvl5pPr marL="1828800" indent="0">
              <a:buNone/>
              <a:defRPr sz="2400"/>
            </a:lvl5pPr>
          </a:lstStyle>
          <a:p>
            <a:pPr lvl="0" rtl="0"/>
            <a:r>
              <a:rPr lang="en-GB" noProof="0"/>
              <a:t>Click to edit text</a:t>
            </a:r>
          </a:p>
        </p:txBody>
      </p:sp>
      <p:sp>
        <p:nvSpPr>
          <p:cNvPr id="7" name="Text Placeholder 6">
            <a:extLst>
              <a:ext uri="{FF2B5EF4-FFF2-40B4-BE49-F238E27FC236}">
                <a16:creationId xmlns:a16="http://schemas.microsoft.com/office/drawing/2014/main" id="{EC1CB8E8-F58A-4B26-B8AA-8977FC608E83}"/>
              </a:ext>
            </a:extLst>
          </p:cNvPr>
          <p:cNvSpPr>
            <a:spLocks noGrp="1"/>
          </p:cNvSpPr>
          <p:nvPr>
            <p:ph type="body" sz="quarter" idx="15" hasCustomPrompt="1"/>
          </p:nvPr>
        </p:nvSpPr>
        <p:spPr>
          <a:xfrm>
            <a:off x="630936" y="4498848"/>
            <a:ext cx="2121408" cy="621792"/>
          </a:xfrm>
          <a:prstGeom prst="rect">
            <a:avLst/>
          </a:prstGeom>
        </p:spPr>
        <p:txBody>
          <a:bodyPr lIns="0" rtlCol="0"/>
          <a:lstStyle>
            <a:lvl1pPr marL="0" indent="0">
              <a:lnSpc>
                <a:spcPts val="1800"/>
              </a:lnSpc>
              <a:spcBef>
                <a:spcPts val="0"/>
              </a:spcBef>
              <a:buNone/>
              <a:defRPr sz="1200" b="1"/>
            </a:lvl1pPr>
            <a:lvl2pPr marL="457200" indent="0">
              <a:lnSpc>
                <a:spcPts val="1800"/>
              </a:lnSpc>
              <a:spcBef>
                <a:spcPts val="0"/>
              </a:spcBef>
              <a:buNone/>
              <a:defRPr sz="1200" b="1"/>
            </a:lvl2pPr>
            <a:lvl3pPr marL="914400" indent="0">
              <a:lnSpc>
                <a:spcPts val="1800"/>
              </a:lnSpc>
              <a:spcBef>
                <a:spcPts val="0"/>
              </a:spcBef>
              <a:buNone/>
              <a:defRPr sz="1200" b="1"/>
            </a:lvl3pPr>
            <a:lvl4pPr marL="1371600" indent="0">
              <a:lnSpc>
                <a:spcPts val="1800"/>
              </a:lnSpc>
              <a:spcBef>
                <a:spcPts val="0"/>
              </a:spcBef>
              <a:buNone/>
              <a:defRPr sz="1200" b="1"/>
            </a:lvl4pPr>
            <a:lvl5pPr marL="1828800" indent="0">
              <a:lnSpc>
                <a:spcPts val="1800"/>
              </a:lnSpc>
              <a:spcBef>
                <a:spcPts val="0"/>
              </a:spcBef>
              <a:buNone/>
              <a:defRPr sz="1200" b="1"/>
            </a:lvl5pPr>
          </a:lstStyle>
          <a:p>
            <a:pPr lvl="0" rtl="0"/>
            <a:r>
              <a:rPr lang="en-GB" noProof="0"/>
              <a:t>Click to text</a:t>
            </a:r>
          </a:p>
        </p:txBody>
      </p:sp>
    </p:spTree>
    <p:extLst>
      <p:ext uri="{BB962C8B-B14F-4D97-AF65-F5344CB8AC3E}">
        <p14:creationId xmlns:p14="http://schemas.microsoft.com/office/powerpoint/2010/main" val="198059382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Palette Balance act">
    <p:bg>
      <p:bgPr>
        <a:solidFill>
          <a:schemeClr val="bg1">
            <a:lumMod val="85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379CA9-81D6-424A-8046-4B56E1D25059}"/>
              </a:ext>
            </a:extLst>
          </p:cNvPr>
          <p:cNvSpPr>
            <a:spLocks noGrp="1"/>
          </p:cNvSpPr>
          <p:nvPr>
            <p:ph type="title" hasCustomPrompt="1"/>
          </p:nvPr>
        </p:nvSpPr>
        <p:spPr>
          <a:xfrm>
            <a:off x="457199" y="2569464"/>
            <a:ext cx="3619501" cy="1179576"/>
          </a:xfrm>
        </p:spPr>
        <p:txBody>
          <a:bodyPr rtlCol="0" anchor="b" anchorCtr="0">
            <a:normAutofit/>
          </a:bodyPr>
          <a:lstStyle>
            <a:lvl1pPr>
              <a:lnSpc>
                <a:spcPts val="4000"/>
              </a:lnSpc>
              <a:defRPr sz="3200" cap="all" baseline="0"/>
            </a:lvl1pPr>
          </a:lstStyle>
          <a:p>
            <a:pPr rtl="0"/>
            <a:r>
              <a:rPr lang="en-GB" noProof="0"/>
              <a:t>Click to edit title</a:t>
            </a:r>
          </a:p>
        </p:txBody>
      </p:sp>
      <p:sp>
        <p:nvSpPr>
          <p:cNvPr id="9" name="Picture Placeholder 8">
            <a:extLst>
              <a:ext uri="{FF2B5EF4-FFF2-40B4-BE49-F238E27FC236}">
                <a16:creationId xmlns:a16="http://schemas.microsoft.com/office/drawing/2014/main" id="{B2F51F73-5064-47F8-83FD-440E0ED1950B}"/>
              </a:ext>
            </a:extLst>
          </p:cNvPr>
          <p:cNvSpPr>
            <a:spLocks noGrp="1"/>
          </p:cNvSpPr>
          <p:nvPr>
            <p:ph type="pic" sz="quarter" idx="13"/>
          </p:nvPr>
        </p:nvSpPr>
        <p:spPr>
          <a:xfrm>
            <a:off x="4279392" y="1463040"/>
            <a:ext cx="1499616" cy="2194560"/>
          </a:xfrm>
          <a:prstGeom prst="rect">
            <a:avLst/>
          </a:prstGeom>
        </p:spPr>
        <p:txBody>
          <a:bodyPr rtlCol="0"/>
          <a:lstStyle>
            <a:lvl1pPr>
              <a:defRPr sz="2000"/>
            </a:lvl1pPr>
          </a:lstStyle>
          <a:p>
            <a:pPr rtl="0"/>
            <a:r>
              <a:rPr lang="en-GB" noProof="0"/>
              <a:t>Click icon to add picture</a:t>
            </a:r>
          </a:p>
        </p:txBody>
      </p:sp>
      <p:sp>
        <p:nvSpPr>
          <p:cNvPr id="18" name="Picture Placeholder 8">
            <a:extLst>
              <a:ext uri="{FF2B5EF4-FFF2-40B4-BE49-F238E27FC236}">
                <a16:creationId xmlns:a16="http://schemas.microsoft.com/office/drawing/2014/main" id="{06FF689A-8221-42E8-96D4-ED4D3AD501F8}"/>
              </a:ext>
            </a:extLst>
          </p:cNvPr>
          <p:cNvSpPr>
            <a:spLocks noGrp="1"/>
          </p:cNvSpPr>
          <p:nvPr>
            <p:ph type="pic" sz="quarter" idx="14"/>
          </p:nvPr>
        </p:nvSpPr>
        <p:spPr>
          <a:xfrm>
            <a:off x="6227064" y="1463040"/>
            <a:ext cx="1499616" cy="2194560"/>
          </a:xfrm>
          <a:prstGeom prst="rect">
            <a:avLst/>
          </a:prstGeom>
        </p:spPr>
        <p:txBody>
          <a:bodyPr rtlCol="0"/>
          <a:lstStyle>
            <a:lvl1pPr>
              <a:defRPr sz="2000"/>
            </a:lvl1pPr>
          </a:lstStyle>
          <a:p>
            <a:pPr rtl="0"/>
            <a:r>
              <a:rPr lang="en-GB" noProof="0"/>
              <a:t>Click icon to add picture</a:t>
            </a:r>
          </a:p>
        </p:txBody>
      </p:sp>
      <p:sp>
        <p:nvSpPr>
          <p:cNvPr id="19" name="Picture Placeholder 8">
            <a:extLst>
              <a:ext uri="{FF2B5EF4-FFF2-40B4-BE49-F238E27FC236}">
                <a16:creationId xmlns:a16="http://schemas.microsoft.com/office/drawing/2014/main" id="{96424DB2-4D46-493F-A5B8-8901EDA394F2}"/>
              </a:ext>
            </a:extLst>
          </p:cNvPr>
          <p:cNvSpPr>
            <a:spLocks noGrp="1"/>
          </p:cNvSpPr>
          <p:nvPr>
            <p:ph type="pic" sz="quarter" idx="15"/>
          </p:nvPr>
        </p:nvSpPr>
        <p:spPr>
          <a:xfrm>
            <a:off x="8174736" y="1463040"/>
            <a:ext cx="1499616" cy="2194560"/>
          </a:xfrm>
          <a:prstGeom prst="rect">
            <a:avLst/>
          </a:prstGeom>
        </p:spPr>
        <p:txBody>
          <a:bodyPr rtlCol="0"/>
          <a:lstStyle>
            <a:lvl1pPr>
              <a:defRPr sz="2000"/>
            </a:lvl1pPr>
          </a:lstStyle>
          <a:p>
            <a:pPr rtl="0"/>
            <a:r>
              <a:rPr lang="en-GB" noProof="0"/>
              <a:t>Click icon to add picture</a:t>
            </a:r>
          </a:p>
        </p:txBody>
      </p:sp>
      <p:sp>
        <p:nvSpPr>
          <p:cNvPr id="20" name="Picture Placeholder 8">
            <a:extLst>
              <a:ext uri="{FF2B5EF4-FFF2-40B4-BE49-F238E27FC236}">
                <a16:creationId xmlns:a16="http://schemas.microsoft.com/office/drawing/2014/main" id="{0AF2B6E1-5738-41B1-8C15-EA6715490140}"/>
              </a:ext>
            </a:extLst>
          </p:cNvPr>
          <p:cNvSpPr>
            <a:spLocks noGrp="1"/>
          </p:cNvSpPr>
          <p:nvPr>
            <p:ph type="pic" sz="quarter" idx="16"/>
          </p:nvPr>
        </p:nvSpPr>
        <p:spPr>
          <a:xfrm>
            <a:off x="10122408" y="1463040"/>
            <a:ext cx="1499616" cy="2194560"/>
          </a:xfrm>
          <a:prstGeom prst="rect">
            <a:avLst/>
          </a:prstGeom>
        </p:spPr>
        <p:txBody>
          <a:bodyPr rtlCol="0"/>
          <a:lstStyle>
            <a:lvl1pPr>
              <a:defRPr sz="2000"/>
            </a:lvl1pPr>
          </a:lstStyle>
          <a:p>
            <a:pPr rtl="0"/>
            <a:r>
              <a:rPr lang="en-GB" noProof="0"/>
              <a:t>Click icon to add picture</a:t>
            </a:r>
          </a:p>
        </p:txBody>
      </p:sp>
      <p:sp>
        <p:nvSpPr>
          <p:cNvPr id="21" name="Picture Placeholder 8">
            <a:extLst>
              <a:ext uri="{FF2B5EF4-FFF2-40B4-BE49-F238E27FC236}">
                <a16:creationId xmlns:a16="http://schemas.microsoft.com/office/drawing/2014/main" id="{6C8D73EB-347C-4E13-94C8-FA8FADE46559}"/>
              </a:ext>
            </a:extLst>
          </p:cNvPr>
          <p:cNvSpPr>
            <a:spLocks noGrp="1"/>
          </p:cNvSpPr>
          <p:nvPr>
            <p:ph type="pic" sz="quarter" idx="17"/>
          </p:nvPr>
        </p:nvSpPr>
        <p:spPr>
          <a:xfrm>
            <a:off x="4279392" y="4087368"/>
            <a:ext cx="1499616" cy="2194560"/>
          </a:xfrm>
          <a:prstGeom prst="rect">
            <a:avLst/>
          </a:prstGeom>
        </p:spPr>
        <p:txBody>
          <a:bodyPr rtlCol="0"/>
          <a:lstStyle>
            <a:lvl1pPr>
              <a:defRPr sz="2000"/>
            </a:lvl1pPr>
          </a:lstStyle>
          <a:p>
            <a:pPr rtl="0"/>
            <a:r>
              <a:rPr lang="en-GB" noProof="0"/>
              <a:t>Click icon to add picture</a:t>
            </a:r>
          </a:p>
        </p:txBody>
      </p:sp>
      <p:sp>
        <p:nvSpPr>
          <p:cNvPr id="22" name="Picture Placeholder 8">
            <a:extLst>
              <a:ext uri="{FF2B5EF4-FFF2-40B4-BE49-F238E27FC236}">
                <a16:creationId xmlns:a16="http://schemas.microsoft.com/office/drawing/2014/main" id="{9DFA5C56-9B47-4F87-8E12-30A936274F1B}"/>
              </a:ext>
            </a:extLst>
          </p:cNvPr>
          <p:cNvSpPr>
            <a:spLocks noGrp="1"/>
          </p:cNvSpPr>
          <p:nvPr>
            <p:ph type="pic" sz="quarter" idx="18"/>
          </p:nvPr>
        </p:nvSpPr>
        <p:spPr>
          <a:xfrm>
            <a:off x="6227064" y="4087368"/>
            <a:ext cx="1499616" cy="2194560"/>
          </a:xfrm>
          <a:prstGeom prst="rect">
            <a:avLst/>
          </a:prstGeom>
        </p:spPr>
        <p:txBody>
          <a:bodyPr rtlCol="0"/>
          <a:lstStyle>
            <a:lvl1pPr>
              <a:defRPr sz="2000"/>
            </a:lvl1pPr>
          </a:lstStyle>
          <a:p>
            <a:pPr rtl="0"/>
            <a:r>
              <a:rPr lang="en-GB" noProof="0"/>
              <a:t>Click icon to add picture</a:t>
            </a:r>
          </a:p>
        </p:txBody>
      </p:sp>
      <p:sp>
        <p:nvSpPr>
          <p:cNvPr id="23" name="Picture Placeholder 8">
            <a:extLst>
              <a:ext uri="{FF2B5EF4-FFF2-40B4-BE49-F238E27FC236}">
                <a16:creationId xmlns:a16="http://schemas.microsoft.com/office/drawing/2014/main" id="{1E3B5888-98ED-48E4-8AA8-5BAB43F8516C}"/>
              </a:ext>
            </a:extLst>
          </p:cNvPr>
          <p:cNvSpPr>
            <a:spLocks noGrp="1"/>
          </p:cNvSpPr>
          <p:nvPr>
            <p:ph type="pic" sz="quarter" idx="19"/>
          </p:nvPr>
        </p:nvSpPr>
        <p:spPr>
          <a:xfrm>
            <a:off x="8174736" y="4087368"/>
            <a:ext cx="1499616" cy="2194560"/>
          </a:xfrm>
          <a:prstGeom prst="rect">
            <a:avLst/>
          </a:prstGeom>
        </p:spPr>
        <p:txBody>
          <a:bodyPr rtlCol="0"/>
          <a:lstStyle>
            <a:lvl1pPr>
              <a:defRPr sz="2000"/>
            </a:lvl1pPr>
          </a:lstStyle>
          <a:p>
            <a:pPr rtl="0"/>
            <a:r>
              <a:rPr lang="en-GB" noProof="0"/>
              <a:t>Click icon to add picture</a:t>
            </a:r>
          </a:p>
        </p:txBody>
      </p:sp>
      <p:sp>
        <p:nvSpPr>
          <p:cNvPr id="24" name="Picture Placeholder 8">
            <a:extLst>
              <a:ext uri="{FF2B5EF4-FFF2-40B4-BE49-F238E27FC236}">
                <a16:creationId xmlns:a16="http://schemas.microsoft.com/office/drawing/2014/main" id="{569C9EE3-34D1-4DE0-B06C-2F6212F7C329}"/>
              </a:ext>
            </a:extLst>
          </p:cNvPr>
          <p:cNvSpPr>
            <a:spLocks noGrp="1"/>
          </p:cNvSpPr>
          <p:nvPr>
            <p:ph type="pic" sz="quarter" idx="20"/>
          </p:nvPr>
        </p:nvSpPr>
        <p:spPr>
          <a:xfrm>
            <a:off x="10122408" y="4087368"/>
            <a:ext cx="1499616" cy="2194560"/>
          </a:xfrm>
          <a:prstGeom prst="rect">
            <a:avLst/>
          </a:prstGeom>
        </p:spPr>
        <p:txBody>
          <a:bodyPr rtlCol="0"/>
          <a:lstStyle>
            <a:lvl1pPr>
              <a:defRPr sz="2000"/>
            </a:lvl1pPr>
          </a:lstStyle>
          <a:p>
            <a:pPr rtl="0"/>
            <a:r>
              <a:rPr lang="en-GB" noProof="0"/>
              <a:t>Click icon to add picture</a:t>
            </a:r>
          </a:p>
        </p:txBody>
      </p:sp>
    </p:spTree>
    <p:extLst>
      <p:ext uri="{BB962C8B-B14F-4D97-AF65-F5344CB8AC3E}">
        <p14:creationId xmlns:p14="http://schemas.microsoft.com/office/powerpoint/2010/main" val="290190325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Immersive palette Balancing Act">
    <p:bg>
      <p:bgPr>
        <a:solidFill>
          <a:schemeClr val="accent5"/>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50869985-B973-4011-9FA2-83D7EBB2EA53}"/>
              </a:ext>
            </a:extLst>
          </p:cNvPr>
          <p:cNvSpPr/>
          <p:nvPr userDrawn="1"/>
        </p:nvSpPr>
        <p:spPr>
          <a:xfrm>
            <a:off x="0" y="2400300"/>
            <a:ext cx="4267200" cy="4457700"/>
          </a:xfrm>
          <a:prstGeom prst="rect">
            <a:avLst/>
          </a:prstGeom>
          <a:solidFill>
            <a:srgbClr val="D2938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2" name="Title 1">
            <a:extLst>
              <a:ext uri="{FF2B5EF4-FFF2-40B4-BE49-F238E27FC236}">
                <a16:creationId xmlns:a16="http://schemas.microsoft.com/office/drawing/2014/main" id="{43379CA9-81D6-424A-8046-4B56E1D25059}"/>
              </a:ext>
            </a:extLst>
          </p:cNvPr>
          <p:cNvSpPr>
            <a:spLocks noGrp="1"/>
          </p:cNvSpPr>
          <p:nvPr>
            <p:ph type="title"/>
          </p:nvPr>
        </p:nvSpPr>
        <p:spPr>
          <a:xfrm>
            <a:off x="457199" y="1399032"/>
            <a:ext cx="3619501" cy="877824"/>
          </a:xfrm>
        </p:spPr>
        <p:txBody>
          <a:bodyPr rtlCol="0"/>
          <a:lstStyle>
            <a:lvl1pPr>
              <a:defRPr cap="all" baseline="0">
                <a:solidFill>
                  <a:schemeClr val="bg1"/>
                </a:solidFill>
              </a:defRPr>
            </a:lvl1pPr>
          </a:lstStyle>
          <a:p>
            <a:pPr rtl="0"/>
            <a:r>
              <a:rPr lang="en-GB" noProof="0"/>
              <a:t>Click to edit Master title style</a:t>
            </a:r>
          </a:p>
        </p:txBody>
      </p:sp>
      <p:sp>
        <p:nvSpPr>
          <p:cNvPr id="10" name="Text Placeholder 9">
            <a:extLst>
              <a:ext uri="{FF2B5EF4-FFF2-40B4-BE49-F238E27FC236}">
                <a16:creationId xmlns:a16="http://schemas.microsoft.com/office/drawing/2014/main" id="{2A60302F-65DB-4E93-B6C3-49E64C44FB53}"/>
              </a:ext>
            </a:extLst>
          </p:cNvPr>
          <p:cNvSpPr>
            <a:spLocks noGrp="1"/>
          </p:cNvSpPr>
          <p:nvPr>
            <p:ph type="body" sz="quarter" idx="14" hasCustomPrompt="1"/>
          </p:nvPr>
        </p:nvSpPr>
        <p:spPr>
          <a:xfrm>
            <a:off x="457200" y="2779776"/>
            <a:ext cx="3465576" cy="3255264"/>
          </a:xfrm>
          <a:prstGeom prst="rect">
            <a:avLst/>
          </a:prstGeom>
        </p:spPr>
        <p:txBody>
          <a:bodyPr rtlCol="0"/>
          <a:lstStyle>
            <a:lvl1pPr marL="0" indent="0">
              <a:lnSpc>
                <a:spcPts val="3000"/>
              </a:lnSpc>
              <a:spcBef>
                <a:spcPts val="0"/>
              </a:spcBef>
              <a:buNone/>
              <a:defRPr sz="1800">
                <a:solidFill>
                  <a:schemeClr val="bg1"/>
                </a:solidFill>
              </a:defRPr>
            </a:lvl1pPr>
            <a:lvl2pPr marL="457200" indent="0">
              <a:buNone/>
              <a:defRPr sz="2400"/>
            </a:lvl2pPr>
            <a:lvl3pPr marL="914400" indent="0">
              <a:buNone/>
              <a:defRPr sz="2400"/>
            </a:lvl3pPr>
            <a:lvl4pPr marL="1371600" indent="0">
              <a:buNone/>
              <a:defRPr sz="2400"/>
            </a:lvl4pPr>
            <a:lvl5pPr marL="1828800" indent="0">
              <a:buNone/>
              <a:defRPr sz="2400"/>
            </a:lvl5pPr>
          </a:lstStyle>
          <a:p>
            <a:pPr lvl="0" rtl="0"/>
            <a:r>
              <a:rPr lang="en-GB" noProof="0"/>
              <a:t>Click to edit text</a:t>
            </a:r>
          </a:p>
        </p:txBody>
      </p:sp>
      <p:sp>
        <p:nvSpPr>
          <p:cNvPr id="7" name="Picture Placeholder 6">
            <a:extLst>
              <a:ext uri="{FF2B5EF4-FFF2-40B4-BE49-F238E27FC236}">
                <a16:creationId xmlns:a16="http://schemas.microsoft.com/office/drawing/2014/main" id="{9A66F217-0E52-4AD8-82BA-AB332C59638C}"/>
              </a:ext>
            </a:extLst>
          </p:cNvPr>
          <p:cNvSpPr>
            <a:spLocks noGrp="1"/>
          </p:cNvSpPr>
          <p:nvPr>
            <p:ph type="pic" sz="quarter" idx="15"/>
          </p:nvPr>
        </p:nvSpPr>
        <p:spPr>
          <a:xfrm>
            <a:off x="4254500" y="0"/>
            <a:ext cx="7480300" cy="6858000"/>
          </a:xfrm>
          <a:prstGeom prst="rect">
            <a:avLst/>
          </a:prstGeom>
        </p:spPr>
        <p:txBody>
          <a:bodyPr rtlCol="0" anchor="ctr"/>
          <a:lstStyle>
            <a:lvl1pPr marL="0" indent="0" algn="ctr">
              <a:buNone/>
              <a:defRPr>
                <a:solidFill>
                  <a:schemeClr val="bg1"/>
                </a:solidFill>
              </a:defRPr>
            </a:lvl1pPr>
          </a:lstStyle>
          <a:p>
            <a:pPr rtl="0"/>
            <a:r>
              <a:rPr lang="en-GB" noProof="0"/>
              <a:t>Click icon to add picture</a:t>
            </a:r>
          </a:p>
        </p:txBody>
      </p:sp>
      <p:sp>
        <p:nvSpPr>
          <p:cNvPr id="8" name="Rectangle 7">
            <a:extLst>
              <a:ext uri="{FF2B5EF4-FFF2-40B4-BE49-F238E27FC236}">
                <a16:creationId xmlns:a16="http://schemas.microsoft.com/office/drawing/2014/main" id="{E75D44F0-DADD-4DCC-82EC-FDB3E9878AA9}"/>
              </a:ext>
            </a:extLst>
          </p:cNvPr>
          <p:cNvSpPr/>
          <p:nvPr userDrawn="1"/>
        </p:nvSpPr>
        <p:spPr>
          <a:xfrm>
            <a:off x="11734800" y="4445000"/>
            <a:ext cx="457200" cy="2413000"/>
          </a:xfrm>
          <a:prstGeom prst="rect">
            <a:avLst/>
          </a:prstGeom>
          <a:solidFill>
            <a:srgbClr val="884C5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9" name="Rectangle 8">
            <a:extLst>
              <a:ext uri="{FF2B5EF4-FFF2-40B4-BE49-F238E27FC236}">
                <a16:creationId xmlns:a16="http://schemas.microsoft.com/office/drawing/2014/main" id="{28CFE2C9-8B6E-4DDA-A5EA-04581F7629F0}"/>
              </a:ext>
            </a:extLst>
          </p:cNvPr>
          <p:cNvSpPr/>
          <p:nvPr userDrawn="1"/>
        </p:nvSpPr>
        <p:spPr>
          <a:xfrm>
            <a:off x="11734800" y="0"/>
            <a:ext cx="457200" cy="4462272"/>
          </a:xfrm>
          <a:prstGeom prst="rect">
            <a:avLst/>
          </a:prstGeom>
          <a:solidFill>
            <a:srgbClr val="86A29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Tree>
    <p:extLst>
      <p:ext uri="{BB962C8B-B14F-4D97-AF65-F5344CB8AC3E}">
        <p14:creationId xmlns:p14="http://schemas.microsoft.com/office/powerpoint/2010/main" val="2371823428"/>
      </p:ext>
    </p:extLst>
  </p:cSld>
  <p:clrMapOvr>
    <a:masterClrMapping/>
  </p:clrMapOvr>
  <p:extLst>
    <p:ext uri="{DCECCB84-F9BA-43D5-87BE-67443E8EF086}">
      <p15:sldGuideLst xmlns:p15="http://schemas.microsoft.com/office/powerpoint/2012/main">
        <p15:guide id="1" pos="3840" userDrawn="1">
          <p15:clr>
            <a:srgbClr val="FBAE40"/>
          </p15:clr>
        </p15:guide>
      </p15:sldGuideLst>
    </p:ext>
  </p:extLst>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Instructions">
    <p:spTree>
      <p:nvGrpSpPr>
        <p:cNvPr id="1" name=""/>
        <p:cNvGrpSpPr/>
        <p:nvPr/>
      </p:nvGrpSpPr>
      <p:grpSpPr>
        <a:xfrm>
          <a:off x="0" y="0"/>
          <a:ext cx="0" cy="0"/>
          <a:chOff x="0" y="0"/>
          <a:chExt cx="0" cy="0"/>
        </a:xfrm>
      </p:grpSpPr>
      <p:sp>
        <p:nvSpPr>
          <p:cNvPr id="9" name="Rectangle 8" hidden="1"/>
          <p:cNvSpPr/>
          <p:nvPr userDrawn="1"/>
        </p:nvSpPr>
        <p:spPr>
          <a:xfrm>
            <a:off x="256032" y="265176"/>
            <a:ext cx="11683049" cy="6332433"/>
          </a:xfrm>
          <a:prstGeom prst="rect">
            <a:avLst/>
          </a:prstGeom>
          <a:solidFill>
            <a:srgbClr val="F5F5F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b" anchorCtr="0"/>
          <a:lstStyle/>
          <a:p>
            <a:pPr algn="ctr" rtl="0"/>
            <a:endParaRPr lang="en-US" sz="1800" dirty="0"/>
          </a:p>
        </p:txBody>
      </p:sp>
      <p:sp>
        <p:nvSpPr>
          <p:cNvPr id="12" name="Title 1">
            <a:extLst>
              <a:ext uri="{FF2B5EF4-FFF2-40B4-BE49-F238E27FC236}">
                <a16:creationId xmlns:a16="http://schemas.microsoft.com/office/drawing/2014/main" id="{96FEDCD9-19A7-423B-ABE0-DDD032DE8879}"/>
              </a:ext>
            </a:extLst>
          </p:cNvPr>
          <p:cNvSpPr>
            <a:spLocks noGrp="1"/>
          </p:cNvSpPr>
          <p:nvPr>
            <p:ph type="title"/>
          </p:nvPr>
        </p:nvSpPr>
        <p:spPr>
          <a:xfrm>
            <a:off x="457199" y="914400"/>
            <a:ext cx="7467601" cy="1572768"/>
          </a:xfrm>
        </p:spPr>
        <p:txBody>
          <a:bodyPr rtlCol="0"/>
          <a:lstStyle>
            <a:lvl1pPr>
              <a:lnSpc>
                <a:spcPts val="4600"/>
              </a:lnSpc>
              <a:defRPr/>
            </a:lvl1pPr>
          </a:lstStyle>
          <a:p>
            <a:pPr rtl="0"/>
            <a:r>
              <a:rPr lang="en-GB" noProof="0"/>
              <a:t>Click to edit Master title style</a:t>
            </a:r>
          </a:p>
        </p:txBody>
      </p:sp>
      <p:sp>
        <p:nvSpPr>
          <p:cNvPr id="14" name="Text Placeholder 9">
            <a:extLst>
              <a:ext uri="{FF2B5EF4-FFF2-40B4-BE49-F238E27FC236}">
                <a16:creationId xmlns:a16="http://schemas.microsoft.com/office/drawing/2014/main" id="{EBD7372B-17B4-4062-8BFA-745581B27349}"/>
              </a:ext>
            </a:extLst>
          </p:cNvPr>
          <p:cNvSpPr>
            <a:spLocks noGrp="1"/>
          </p:cNvSpPr>
          <p:nvPr>
            <p:ph type="body" sz="quarter" idx="14" hasCustomPrompt="1"/>
          </p:nvPr>
        </p:nvSpPr>
        <p:spPr>
          <a:xfrm>
            <a:off x="457200" y="2540000"/>
            <a:ext cx="6591300" cy="3403600"/>
          </a:xfrm>
          <a:prstGeom prst="rect">
            <a:avLst/>
          </a:prstGeom>
        </p:spPr>
        <p:txBody>
          <a:bodyPr rtlCol="0"/>
          <a:lstStyle>
            <a:lvl1pPr marL="342900" indent="-342900">
              <a:lnSpc>
                <a:spcPts val="3000"/>
              </a:lnSpc>
              <a:spcBef>
                <a:spcPts val="0"/>
              </a:spcBef>
              <a:buFont typeface="+mj-lt"/>
              <a:buAutoNum type="arabicPeriod"/>
              <a:defRPr sz="1800"/>
            </a:lvl1pPr>
            <a:lvl2pPr marL="457200" indent="0">
              <a:buNone/>
              <a:defRPr sz="2400"/>
            </a:lvl2pPr>
            <a:lvl3pPr marL="914400" indent="0">
              <a:buNone/>
              <a:defRPr sz="2400"/>
            </a:lvl3pPr>
            <a:lvl4pPr marL="1371600" indent="0">
              <a:buNone/>
              <a:defRPr sz="2400"/>
            </a:lvl4pPr>
            <a:lvl5pPr marL="1828800" indent="0">
              <a:buNone/>
              <a:defRPr sz="2400"/>
            </a:lvl5pPr>
          </a:lstStyle>
          <a:p>
            <a:pPr lvl="0" rtl="0"/>
            <a:r>
              <a:rPr lang="en-GB" noProof="0"/>
              <a:t>Click to edit text</a:t>
            </a:r>
          </a:p>
        </p:txBody>
      </p:sp>
      <p:sp>
        <p:nvSpPr>
          <p:cNvPr id="3" name="Picture Placeholder 2">
            <a:extLst>
              <a:ext uri="{FF2B5EF4-FFF2-40B4-BE49-F238E27FC236}">
                <a16:creationId xmlns:a16="http://schemas.microsoft.com/office/drawing/2014/main" id="{C09A28F9-9D68-48A2-A1AD-C1C318C0EC8D}"/>
              </a:ext>
            </a:extLst>
          </p:cNvPr>
          <p:cNvSpPr>
            <a:spLocks noGrp="1"/>
          </p:cNvSpPr>
          <p:nvPr>
            <p:ph type="pic" sz="quarter" idx="15"/>
          </p:nvPr>
        </p:nvSpPr>
        <p:spPr>
          <a:xfrm>
            <a:off x="8115300" y="1384300"/>
            <a:ext cx="3410712" cy="4572000"/>
          </a:xfrm>
          <a:prstGeom prst="roundRect">
            <a:avLst>
              <a:gd name="adj" fmla="val 2543"/>
            </a:avLst>
          </a:prstGeom>
        </p:spPr>
        <p:txBody>
          <a:bodyPr rtlCol="0" anchor="ctr"/>
          <a:lstStyle>
            <a:lvl1pPr marL="0" indent="0" algn="ctr">
              <a:buNone/>
              <a:defRPr/>
            </a:lvl1pPr>
          </a:lstStyle>
          <a:p>
            <a:pPr rtl="0"/>
            <a:r>
              <a:rPr lang="en-GB" noProof="0"/>
              <a:t>Click icon to add picture</a:t>
            </a:r>
          </a:p>
        </p:txBody>
      </p:sp>
    </p:spTree>
    <p:extLst>
      <p:ext uri="{BB962C8B-B14F-4D97-AF65-F5344CB8AC3E}">
        <p14:creationId xmlns:p14="http://schemas.microsoft.com/office/powerpoint/2010/main" val="2185836540"/>
      </p:ext>
    </p:extLst>
  </p:cSld>
  <p:clrMapOvr>
    <a:masterClrMapping/>
  </p:clrMapOvr>
  <p:extLst>
    <p:ext uri="{DCECCB84-F9BA-43D5-87BE-67443E8EF086}">
      <p15:sldGuideLst xmlns:p15="http://schemas.microsoft.com/office/powerpoint/2012/main">
        <p15:guide id="1" orient="horz" pos="1032" userDrawn="1">
          <p15:clr>
            <a:srgbClr val="FBAE40"/>
          </p15:clr>
        </p15:guide>
        <p15:guide id="2" pos="336" userDrawn="1">
          <p15:clr>
            <a:srgbClr val="FBAE40"/>
          </p15:clr>
        </p15:guide>
      </p15:sldGuideLst>
    </p:ext>
  </p:extLst>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Palette Wellspring">
    <p:bg>
      <p:bgPr>
        <a:solidFill>
          <a:schemeClr val="bg1">
            <a:lumMod val="85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379CA9-81D6-424A-8046-4B56E1D25059}"/>
              </a:ext>
            </a:extLst>
          </p:cNvPr>
          <p:cNvSpPr>
            <a:spLocks noGrp="1"/>
          </p:cNvSpPr>
          <p:nvPr>
            <p:ph type="title" hasCustomPrompt="1"/>
          </p:nvPr>
        </p:nvSpPr>
        <p:spPr>
          <a:xfrm>
            <a:off x="457199" y="2569464"/>
            <a:ext cx="3619501" cy="1179576"/>
          </a:xfrm>
        </p:spPr>
        <p:txBody>
          <a:bodyPr rtlCol="0" anchor="b" anchorCtr="0">
            <a:normAutofit/>
          </a:bodyPr>
          <a:lstStyle>
            <a:lvl1pPr>
              <a:lnSpc>
                <a:spcPts val="4000"/>
              </a:lnSpc>
              <a:defRPr sz="3200"/>
            </a:lvl1pPr>
          </a:lstStyle>
          <a:p>
            <a:pPr rtl="0"/>
            <a:r>
              <a:rPr lang="en-GB" noProof="0"/>
              <a:t>Click to edit title</a:t>
            </a:r>
          </a:p>
        </p:txBody>
      </p:sp>
      <p:sp>
        <p:nvSpPr>
          <p:cNvPr id="9" name="Picture Placeholder 8">
            <a:extLst>
              <a:ext uri="{FF2B5EF4-FFF2-40B4-BE49-F238E27FC236}">
                <a16:creationId xmlns:a16="http://schemas.microsoft.com/office/drawing/2014/main" id="{B2F51F73-5064-47F8-83FD-440E0ED1950B}"/>
              </a:ext>
            </a:extLst>
          </p:cNvPr>
          <p:cNvSpPr>
            <a:spLocks noGrp="1"/>
          </p:cNvSpPr>
          <p:nvPr>
            <p:ph type="pic" sz="quarter" idx="13"/>
          </p:nvPr>
        </p:nvSpPr>
        <p:spPr>
          <a:xfrm>
            <a:off x="4279392" y="1463040"/>
            <a:ext cx="1499616" cy="2194560"/>
          </a:xfrm>
          <a:prstGeom prst="rect">
            <a:avLst/>
          </a:prstGeom>
        </p:spPr>
        <p:txBody>
          <a:bodyPr rtlCol="0"/>
          <a:lstStyle>
            <a:lvl1pPr>
              <a:defRPr sz="2000"/>
            </a:lvl1pPr>
          </a:lstStyle>
          <a:p>
            <a:pPr rtl="0"/>
            <a:endParaRPr lang="en-GB" noProof="0"/>
          </a:p>
        </p:txBody>
      </p:sp>
      <p:sp>
        <p:nvSpPr>
          <p:cNvPr id="18" name="Picture Placeholder 8">
            <a:extLst>
              <a:ext uri="{FF2B5EF4-FFF2-40B4-BE49-F238E27FC236}">
                <a16:creationId xmlns:a16="http://schemas.microsoft.com/office/drawing/2014/main" id="{06FF689A-8221-42E8-96D4-ED4D3AD501F8}"/>
              </a:ext>
            </a:extLst>
          </p:cNvPr>
          <p:cNvSpPr>
            <a:spLocks noGrp="1"/>
          </p:cNvSpPr>
          <p:nvPr>
            <p:ph type="pic" sz="quarter" idx="14"/>
          </p:nvPr>
        </p:nvSpPr>
        <p:spPr>
          <a:xfrm>
            <a:off x="6227064" y="1463040"/>
            <a:ext cx="1499616" cy="2194560"/>
          </a:xfrm>
          <a:prstGeom prst="rect">
            <a:avLst/>
          </a:prstGeom>
        </p:spPr>
        <p:txBody>
          <a:bodyPr rtlCol="0"/>
          <a:lstStyle>
            <a:lvl1pPr>
              <a:defRPr sz="2000"/>
            </a:lvl1pPr>
          </a:lstStyle>
          <a:p>
            <a:pPr rtl="0"/>
            <a:endParaRPr lang="en-GB" noProof="0"/>
          </a:p>
        </p:txBody>
      </p:sp>
      <p:sp>
        <p:nvSpPr>
          <p:cNvPr id="19" name="Picture Placeholder 8">
            <a:extLst>
              <a:ext uri="{FF2B5EF4-FFF2-40B4-BE49-F238E27FC236}">
                <a16:creationId xmlns:a16="http://schemas.microsoft.com/office/drawing/2014/main" id="{96424DB2-4D46-493F-A5B8-8901EDA394F2}"/>
              </a:ext>
            </a:extLst>
          </p:cNvPr>
          <p:cNvSpPr>
            <a:spLocks noGrp="1"/>
          </p:cNvSpPr>
          <p:nvPr>
            <p:ph type="pic" sz="quarter" idx="15"/>
          </p:nvPr>
        </p:nvSpPr>
        <p:spPr>
          <a:xfrm>
            <a:off x="8174736" y="1463040"/>
            <a:ext cx="1499616" cy="2194560"/>
          </a:xfrm>
          <a:prstGeom prst="rect">
            <a:avLst/>
          </a:prstGeom>
        </p:spPr>
        <p:txBody>
          <a:bodyPr rtlCol="0"/>
          <a:lstStyle>
            <a:lvl1pPr>
              <a:defRPr sz="2000"/>
            </a:lvl1pPr>
          </a:lstStyle>
          <a:p>
            <a:pPr rtl="0"/>
            <a:endParaRPr lang="en-GB" noProof="0"/>
          </a:p>
        </p:txBody>
      </p:sp>
      <p:sp>
        <p:nvSpPr>
          <p:cNvPr id="20" name="Picture Placeholder 8">
            <a:extLst>
              <a:ext uri="{FF2B5EF4-FFF2-40B4-BE49-F238E27FC236}">
                <a16:creationId xmlns:a16="http://schemas.microsoft.com/office/drawing/2014/main" id="{0AF2B6E1-5738-41B1-8C15-EA6715490140}"/>
              </a:ext>
            </a:extLst>
          </p:cNvPr>
          <p:cNvSpPr>
            <a:spLocks noGrp="1"/>
          </p:cNvSpPr>
          <p:nvPr>
            <p:ph type="pic" sz="quarter" idx="16"/>
          </p:nvPr>
        </p:nvSpPr>
        <p:spPr>
          <a:xfrm>
            <a:off x="10122408" y="1463040"/>
            <a:ext cx="1499616" cy="2194560"/>
          </a:xfrm>
          <a:prstGeom prst="rect">
            <a:avLst/>
          </a:prstGeom>
        </p:spPr>
        <p:txBody>
          <a:bodyPr rtlCol="0"/>
          <a:lstStyle>
            <a:lvl1pPr>
              <a:defRPr sz="2000"/>
            </a:lvl1pPr>
          </a:lstStyle>
          <a:p>
            <a:pPr rtl="0"/>
            <a:endParaRPr lang="en-GB" noProof="0"/>
          </a:p>
        </p:txBody>
      </p:sp>
      <p:sp>
        <p:nvSpPr>
          <p:cNvPr id="21" name="Picture Placeholder 8">
            <a:extLst>
              <a:ext uri="{FF2B5EF4-FFF2-40B4-BE49-F238E27FC236}">
                <a16:creationId xmlns:a16="http://schemas.microsoft.com/office/drawing/2014/main" id="{6C8D73EB-347C-4E13-94C8-FA8FADE46559}"/>
              </a:ext>
            </a:extLst>
          </p:cNvPr>
          <p:cNvSpPr>
            <a:spLocks noGrp="1"/>
          </p:cNvSpPr>
          <p:nvPr>
            <p:ph type="pic" sz="quarter" idx="17"/>
          </p:nvPr>
        </p:nvSpPr>
        <p:spPr>
          <a:xfrm>
            <a:off x="4279392" y="4087368"/>
            <a:ext cx="1499616" cy="2194560"/>
          </a:xfrm>
          <a:prstGeom prst="rect">
            <a:avLst/>
          </a:prstGeom>
        </p:spPr>
        <p:txBody>
          <a:bodyPr rtlCol="0"/>
          <a:lstStyle>
            <a:lvl1pPr>
              <a:defRPr sz="2000"/>
            </a:lvl1pPr>
          </a:lstStyle>
          <a:p>
            <a:pPr rtl="0"/>
            <a:endParaRPr lang="en-GB" noProof="0"/>
          </a:p>
        </p:txBody>
      </p:sp>
      <p:sp>
        <p:nvSpPr>
          <p:cNvPr id="22" name="Picture Placeholder 8">
            <a:extLst>
              <a:ext uri="{FF2B5EF4-FFF2-40B4-BE49-F238E27FC236}">
                <a16:creationId xmlns:a16="http://schemas.microsoft.com/office/drawing/2014/main" id="{9DFA5C56-9B47-4F87-8E12-30A936274F1B}"/>
              </a:ext>
            </a:extLst>
          </p:cNvPr>
          <p:cNvSpPr>
            <a:spLocks noGrp="1"/>
          </p:cNvSpPr>
          <p:nvPr>
            <p:ph type="pic" sz="quarter" idx="18"/>
          </p:nvPr>
        </p:nvSpPr>
        <p:spPr>
          <a:xfrm>
            <a:off x="6227064" y="4087368"/>
            <a:ext cx="1499616" cy="2194560"/>
          </a:xfrm>
          <a:prstGeom prst="rect">
            <a:avLst/>
          </a:prstGeom>
        </p:spPr>
        <p:txBody>
          <a:bodyPr rtlCol="0"/>
          <a:lstStyle>
            <a:lvl1pPr>
              <a:defRPr sz="2000"/>
            </a:lvl1pPr>
          </a:lstStyle>
          <a:p>
            <a:pPr rtl="0"/>
            <a:endParaRPr lang="en-GB" noProof="0"/>
          </a:p>
        </p:txBody>
      </p:sp>
      <p:sp>
        <p:nvSpPr>
          <p:cNvPr id="23" name="Picture Placeholder 8">
            <a:extLst>
              <a:ext uri="{FF2B5EF4-FFF2-40B4-BE49-F238E27FC236}">
                <a16:creationId xmlns:a16="http://schemas.microsoft.com/office/drawing/2014/main" id="{1E3B5888-98ED-48E4-8AA8-5BAB43F8516C}"/>
              </a:ext>
            </a:extLst>
          </p:cNvPr>
          <p:cNvSpPr>
            <a:spLocks noGrp="1"/>
          </p:cNvSpPr>
          <p:nvPr>
            <p:ph type="pic" sz="quarter" idx="19"/>
          </p:nvPr>
        </p:nvSpPr>
        <p:spPr>
          <a:xfrm>
            <a:off x="8174736" y="4087368"/>
            <a:ext cx="1499616" cy="2194560"/>
          </a:xfrm>
          <a:prstGeom prst="rect">
            <a:avLst/>
          </a:prstGeom>
        </p:spPr>
        <p:txBody>
          <a:bodyPr rtlCol="0"/>
          <a:lstStyle>
            <a:lvl1pPr>
              <a:defRPr sz="2000"/>
            </a:lvl1pPr>
          </a:lstStyle>
          <a:p>
            <a:pPr rtl="0"/>
            <a:endParaRPr lang="en-GB" noProof="0"/>
          </a:p>
        </p:txBody>
      </p:sp>
      <p:sp>
        <p:nvSpPr>
          <p:cNvPr id="24" name="Picture Placeholder 8">
            <a:extLst>
              <a:ext uri="{FF2B5EF4-FFF2-40B4-BE49-F238E27FC236}">
                <a16:creationId xmlns:a16="http://schemas.microsoft.com/office/drawing/2014/main" id="{569C9EE3-34D1-4DE0-B06C-2F6212F7C329}"/>
              </a:ext>
            </a:extLst>
          </p:cNvPr>
          <p:cNvSpPr>
            <a:spLocks noGrp="1"/>
          </p:cNvSpPr>
          <p:nvPr>
            <p:ph type="pic" sz="quarter" idx="20"/>
          </p:nvPr>
        </p:nvSpPr>
        <p:spPr>
          <a:xfrm>
            <a:off x="10122408" y="4087368"/>
            <a:ext cx="1499616" cy="2194560"/>
          </a:xfrm>
          <a:prstGeom prst="rect">
            <a:avLst/>
          </a:prstGeom>
        </p:spPr>
        <p:txBody>
          <a:bodyPr rtlCol="0"/>
          <a:lstStyle>
            <a:lvl1pPr>
              <a:defRPr sz="2000"/>
            </a:lvl1pPr>
          </a:lstStyle>
          <a:p>
            <a:pPr rtl="0"/>
            <a:endParaRPr lang="en-GB" noProof="0"/>
          </a:p>
        </p:txBody>
      </p:sp>
    </p:spTree>
    <p:extLst>
      <p:ext uri="{BB962C8B-B14F-4D97-AF65-F5344CB8AC3E}">
        <p14:creationId xmlns:p14="http://schemas.microsoft.com/office/powerpoint/2010/main" val="220594213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Immersive palette Wellspring">
    <p:bg>
      <p:bgPr>
        <a:solidFill>
          <a:schemeClr val="tx2"/>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C186ECD6-DF3C-4CA6-9A77-ED32AC37F81F}"/>
              </a:ext>
            </a:extLst>
          </p:cNvPr>
          <p:cNvSpPr/>
          <p:nvPr userDrawn="1"/>
        </p:nvSpPr>
        <p:spPr>
          <a:xfrm>
            <a:off x="0" y="0"/>
            <a:ext cx="2445488" cy="457200"/>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9" name="Rectangle 8">
            <a:extLst>
              <a:ext uri="{FF2B5EF4-FFF2-40B4-BE49-F238E27FC236}">
                <a16:creationId xmlns:a16="http://schemas.microsoft.com/office/drawing/2014/main" id="{8D3F081E-4462-4B33-A41E-0432A3B439D9}"/>
              </a:ext>
            </a:extLst>
          </p:cNvPr>
          <p:cNvSpPr/>
          <p:nvPr userDrawn="1"/>
        </p:nvSpPr>
        <p:spPr>
          <a:xfrm rot="5400000">
            <a:off x="10740656" y="5406656"/>
            <a:ext cx="2445488" cy="457200"/>
          </a:xfrm>
          <a:prstGeom prst="rect">
            <a:avLst/>
          </a:prstGeom>
          <a:solidFill>
            <a:srgbClr val="8A5897"/>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11" name="Rectangle 10">
            <a:extLst>
              <a:ext uri="{FF2B5EF4-FFF2-40B4-BE49-F238E27FC236}">
                <a16:creationId xmlns:a16="http://schemas.microsoft.com/office/drawing/2014/main" id="{C05FA2D1-6BF4-4194-B815-8C66D013FD27}"/>
              </a:ext>
            </a:extLst>
          </p:cNvPr>
          <p:cNvSpPr/>
          <p:nvPr userDrawn="1"/>
        </p:nvSpPr>
        <p:spPr>
          <a:xfrm>
            <a:off x="7982712" y="495300"/>
            <a:ext cx="3753612" cy="59436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12" name="Rectangle 11">
            <a:extLst>
              <a:ext uri="{FF2B5EF4-FFF2-40B4-BE49-F238E27FC236}">
                <a16:creationId xmlns:a16="http://schemas.microsoft.com/office/drawing/2014/main" id="{DC88F0DF-BC0B-473C-82DC-7FC46D38FAC1}"/>
              </a:ext>
            </a:extLst>
          </p:cNvPr>
          <p:cNvSpPr/>
          <p:nvPr userDrawn="1"/>
        </p:nvSpPr>
        <p:spPr>
          <a:xfrm>
            <a:off x="4251158" y="495300"/>
            <a:ext cx="3787056" cy="59436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10" name="Text Placeholder 9">
            <a:extLst>
              <a:ext uri="{FF2B5EF4-FFF2-40B4-BE49-F238E27FC236}">
                <a16:creationId xmlns:a16="http://schemas.microsoft.com/office/drawing/2014/main" id="{2A60302F-65DB-4E93-B6C3-49E64C44FB53}"/>
              </a:ext>
            </a:extLst>
          </p:cNvPr>
          <p:cNvSpPr>
            <a:spLocks noGrp="1"/>
          </p:cNvSpPr>
          <p:nvPr>
            <p:ph type="body" sz="quarter" idx="14" hasCustomPrompt="1"/>
          </p:nvPr>
        </p:nvSpPr>
        <p:spPr>
          <a:xfrm>
            <a:off x="457200" y="2779776"/>
            <a:ext cx="3465576" cy="3255264"/>
          </a:xfrm>
          <a:prstGeom prst="rect">
            <a:avLst/>
          </a:prstGeom>
        </p:spPr>
        <p:txBody>
          <a:bodyPr rtlCol="0"/>
          <a:lstStyle>
            <a:lvl1pPr marL="0" indent="0">
              <a:lnSpc>
                <a:spcPts val="3000"/>
              </a:lnSpc>
              <a:spcBef>
                <a:spcPts val="0"/>
              </a:spcBef>
              <a:buNone/>
              <a:defRPr sz="1800">
                <a:solidFill>
                  <a:schemeClr val="tx1"/>
                </a:solidFill>
              </a:defRPr>
            </a:lvl1pPr>
            <a:lvl2pPr marL="457200" indent="0">
              <a:buNone/>
              <a:defRPr sz="2400"/>
            </a:lvl2pPr>
            <a:lvl3pPr marL="914400" indent="0">
              <a:buNone/>
              <a:defRPr sz="2400"/>
            </a:lvl3pPr>
            <a:lvl4pPr marL="1371600" indent="0">
              <a:buNone/>
              <a:defRPr sz="2400"/>
            </a:lvl4pPr>
            <a:lvl5pPr marL="1828800" indent="0">
              <a:buNone/>
              <a:defRPr sz="2400"/>
            </a:lvl5pPr>
          </a:lstStyle>
          <a:p>
            <a:pPr lvl="0" rtl="0"/>
            <a:r>
              <a:rPr lang="en-GB" noProof="0"/>
              <a:t>Click to edit text</a:t>
            </a:r>
          </a:p>
        </p:txBody>
      </p:sp>
      <p:sp>
        <p:nvSpPr>
          <p:cNvPr id="7" name="Picture Placeholder 6">
            <a:extLst>
              <a:ext uri="{FF2B5EF4-FFF2-40B4-BE49-F238E27FC236}">
                <a16:creationId xmlns:a16="http://schemas.microsoft.com/office/drawing/2014/main" id="{9A66F217-0E52-4AD8-82BA-AB332C59638C}"/>
              </a:ext>
            </a:extLst>
          </p:cNvPr>
          <p:cNvSpPr>
            <a:spLocks noGrp="1"/>
          </p:cNvSpPr>
          <p:nvPr>
            <p:ph type="pic" sz="quarter" idx="15"/>
          </p:nvPr>
        </p:nvSpPr>
        <p:spPr>
          <a:xfrm>
            <a:off x="4709160" y="960120"/>
            <a:ext cx="6574536" cy="5074920"/>
          </a:xfrm>
          <a:prstGeom prst="rect">
            <a:avLst/>
          </a:prstGeom>
        </p:spPr>
        <p:txBody>
          <a:bodyPr rtlCol="0" anchor="ctr"/>
          <a:lstStyle>
            <a:lvl1pPr marL="0" indent="0" algn="ctr">
              <a:buNone/>
              <a:defRPr>
                <a:solidFill>
                  <a:schemeClr val="bg1"/>
                </a:solidFill>
              </a:defRPr>
            </a:lvl1pPr>
          </a:lstStyle>
          <a:p>
            <a:pPr rtl="0"/>
            <a:endParaRPr lang="en-GB" noProof="0"/>
          </a:p>
        </p:txBody>
      </p:sp>
      <p:sp>
        <p:nvSpPr>
          <p:cNvPr id="13" name="Rectangle 12">
            <a:extLst>
              <a:ext uri="{FF2B5EF4-FFF2-40B4-BE49-F238E27FC236}">
                <a16:creationId xmlns:a16="http://schemas.microsoft.com/office/drawing/2014/main" id="{FDF3E524-6AEB-4529-804C-0B9CD9992050}"/>
              </a:ext>
            </a:extLst>
          </p:cNvPr>
          <p:cNvSpPr/>
          <p:nvPr userDrawn="1"/>
        </p:nvSpPr>
        <p:spPr>
          <a:xfrm>
            <a:off x="228600" y="241300"/>
            <a:ext cx="11772900" cy="6400800"/>
          </a:xfrm>
          <a:prstGeom prst="rect">
            <a:avLst/>
          </a:prstGeom>
          <a:noFill/>
          <a:ln w="25400">
            <a:solidFill>
              <a:schemeClr val="accent5"/>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cxnSp>
        <p:nvCxnSpPr>
          <p:cNvPr id="14" name="Straight Connector 13">
            <a:extLst>
              <a:ext uri="{FF2B5EF4-FFF2-40B4-BE49-F238E27FC236}">
                <a16:creationId xmlns:a16="http://schemas.microsoft.com/office/drawing/2014/main" id="{4CFF2CAC-AD21-48FA-AD68-A643AAA6A8C4}"/>
              </a:ext>
            </a:extLst>
          </p:cNvPr>
          <p:cNvCxnSpPr>
            <a:cxnSpLocks/>
          </p:cNvCxnSpPr>
          <p:nvPr userDrawn="1"/>
        </p:nvCxnSpPr>
        <p:spPr>
          <a:xfrm>
            <a:off x="228600" y="2415910"/>
            <a:ext cx="4022558" cy="0"/>
          </a:xfrm>
          <a:prstGeom prst="line">
            <a:avLst/>
          </a:prstGeom>
          <a:ln w="25400">
            <a:solidFill>
              <a:schemeClr val="accent5"/>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43379CA9-81D6-424A-8046-4B56E1D25059}"/>
              </a:ext>
            </a:extLst>
          </p:cNvPr>
          <p:cNvSpPr>
            <a:spLocks noGrp="1"/>
          </p:cNvSpPr>
          <p:nvPr>
            <p:ph type="title"/>
          </p:nvPr>
        </p:nvSpPr>
        <p:spPr>
          <a:xfrm>
            <a:off x="457199" y="1371600"/>
            <a:ext cx="3619501" cy="877824"/>
          </a:xfrm>
        </p:spPr>
        <p:txBody>
          <a:bodyPr rtlCol="0"/>
          <a:lstStyle>
            <a:lvl1pPr>
              <a:lnSpc>
                <a:spcPts val="4320"/>
              </a:lnSpc>
              <a:defRPr>
                <a:solidFill>
                  <a:schemeClr val="tx1"/>
                </a:solidFill>
              </a:defRPr>
            </a:lvl1pPr>
          </a:lstStyle>
          <a:p>
            <a:pPr rtl="0"/>
            <a:r>
              <a:rPr lang="en-GB" noProof="0"/>
              <a:t>Click to edit Master title style</a:t>
            </a:r>
          </a:p>
        </p:txBody>
      </p:sp>
    </p:spTree>
    <p:extLst>
      <p:ext uri="{BB962C8B-B14F-4D97-AF65-F5344CB8AC3E}">
        <p14:creationId xmlns:p14="http://schemas.microsoft.com/office/powerpoint/2010/main" val="2512255900"/>
      </p:ext>
    </p:extLst>
  </p:cSld>
  <p:clrMapOvr>
    <a:masterClrMapping/>
  </p:clrMapOvr>
  <p:extLst>
    <p:ext uri="{DCECCB84-F9BA-43D5-87BE-67443E8EF086}">
      <p15:sldGuideLst xmlns:p15="http://schemas.microsoft.com/office/powerpoint/2012/main">
        <p15:guide id="1" pos="3840" userDrawn="1">
          <p15:clr>
            <a:srgbClr val="FBAE40"/>
          </p15:clr>
        </p15:guide>
      </p15:sldGuideLst>
    </p:ext>
  </p:extLst>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Palette Star of the show">
    <p:bg>
      <p:bgPr>
        <a:solidFill>
          <a:schemeClr val="bg1">
            <a:lumMod val="85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379CA9-81D6-424A-8046-4B56E1D25059}"/>
              </a:ext>
            </a:extLst>
          </p:cNvPr>
          <p:cNvSpPr>
            <a:spLocks noGrp="1"/>
          </p:cNvSpPr>
          <p:nvPr>
            <p:ph type="title" hasCustomPrompt="1"/>
          </p:nvPr>
        </p:nvSpPr>
        <p:spPr>
          <a:xfrm>
            <a:off x="457199" y="2569464"/>
            <a:ext cx="3619501" cy="1179576"/>
          </a:xfrm>
        </p:spPr>
        <p:txBody>
          <a:bodyPr rtlCol="0" anchor="t" anchorCtr="0">
            <a:normAutofit/>
          </a:bodyPr>
          <a:lstStyle>
            <a:lvl1pPr>
              <a:lnSpc>
                <a:spcPts val="4000"/>
              </a:lnSpc>
              <a:defRPr sz="3200"/>
            </a:lvl1pPr>
          </a:lstStyle>
          <a:p>
            <a:pPr rtl="0"/>
            <a:r>
              <a:rPr lang="en-GB" noProof="0"/>
              <a:t>Click to edit title</a:t>
            </a:r>
          </a:p>
        </p:txBody>
      </p:sp>
      <p:sp>
        <p:nvSpPr>
          <p:cNvPr id="9" name="Picture Placeholder 8">
            <a:extLst>
              <a:ext uri="{FF2B5EF4-FFF2-40B4-BE49-F238E27FC236}">
                <a16:creationId xmlns:a16="http://schemas.microsoft.com/office/drawing/2014/main" id="{B2F51F73-5064-47F8-83FD-440E0ED1950B}"/>
              </a:ext>
            </a:extLst>
          </p:cNvPr>
          <p:cNvSpPr>
            <a:spLocks noGrp="1"/>
          </p:cNvSpPr>
          <p:nvPr>
            <p:ph type="pic" sz="quarter" idx="13"/>
          </p:nvPr>
        </p:nvSpPr>
        <p:spPr>
          <a:xfrm>
            <a:off x="4279392" y="1463040"/>
            <a:ext cx="1499616" cy="2194560"/>
          </a:xfrm>
          <a:prstGeom prst="rect">
            <a:avLst/>
          </a:prstGeom>
        </p:spPr>
        <p:txBody>
          <a:bodyPr rtlCol="0"/>
          <a:lstStyle>
            <a:lvl1pPr>
              <a:defRPr sz="2000"/>
            </a:lvl1pPr>
          </a:lstStyle>
          <a:p>
            <a:pPr rtl="0"/>
            <a:endParaRPr lang="en-GB" noProof="0"/>
          </a:p>
        </p:txBody>
      </p:sp>
      <p:sp>
        <p:nvSpPr>
          <p:cNvPr id="18" name="Picture Placeholder 8">
            <a:extLst>
              <a:ext uri="{FF2B5EF4-FFF2-40B4-BE49-F238E27FC236}">
                <a16:creationId xmlns:a16="http://schemas.microsoft.com/office/drawing/2014/main" id="{06FF689A-8221-42E8-96D4-ED4D3AD501F8}"/>
              </a:ext>
            </a:extLst>
          </p:cNvPr>
          <p:cNvSpPr>
            <a:spLocks noGrp="1"/>
          </p:cNvSpPr>
          <p:nvPr>
            <p:ph type="pic" sz="quarter" idx="14"/>
          </p:nvPr>
        </p:nvSpPr>
        <p:spPr>
          <a:xfrm>
            <a:off x="6227064" y="1463040"/>
            <a:ext cx="1499616" cy="2194560"/>
          </a:xfrm>
          <a:prstGeom prst="rect">
            <a:avLst/>
          </a:prstGeom>
        </p:spPr>
        <p:txBody>
          <a:bodyPr rtlCol="0"/>
          <a:lstStyle>
            <a:lvl1pPr>
              <a:defRPr sz="2000"/>
            </a:lvl1pPr>
          </a:lstStyle>
          <a:p>
            <a:pPr rtl="0"/>
            <a:endParaRPr lang="en-GB" noProof="0"/>
          </a:p>
        </p:txBody>
      </p:sp>
      <p:sp>
        <p:nvSpPr>
          <p:cNvPr id="19" name="Picture Placeholder 8">
            <a:extLst>
              <a:ext uri="{FF2B5EF4-FFF2-40B4-BE49-F238E27FC236}">
                <a16:creationId xmlns:a16="http://schemas.microsoft.com/office/drawing/2014/main" id="{96424DB2-4D46-493F-A5B8-8901EDA394F2}"/>
              </a:ext>
            </a:extLst>
          </p:cNvPr>
          <p:cNvSpPr>
            <a:spLocks noGrp="1"/>
          </p:cNvSpPr>
          <p:nvPr>
            <p:ph type="pic" sz="quarter" idx="15"/>
          </p:nvPr>
        </p:nvSpPr>
        <p:spPr>
          <a:xfrm>
            <a:off x="8174736" y="1463040"/>
            <a:ext cx="1499616" cy="2194560"/>
          </a:xfrm>
          <a:prstGeom prst="rect">
            <a:avLst/>
          </a:prstGeom>
        </p:spPr>
        <p:txBody>
          <a:bodyPr rtlCol="0"/>
          <a:lstStyle>
            <a:lvl1pPr>
              <a:defRPr sz="2000"/>
            </a:lvl1pPr>
          </a:lstStyle>
          <a:p>
            <a:pPr rtl="0"/>
            <a:endParaRPr lang="en-GB" noProof="0"/>
          </a:p>
        </p:txBody>
      </p:sp>
      <p:sp>
        <p:nvSpPr>
          <p:cNvPr id="20" name="Picture Placeholder 8">
            <a:extLst>
              <a:ext uri="{FF2B5EF4-FFF2-40B4-BE49-F238E27FC236}">
                <a16:creationId xmlns:a16="http://schemas.microsoft.com/office/drawing/2014/main" id="{0AF2B6E1-5738-41B1-8C15-EA6715490140}"/>
              </a:ext>
            </a:extLst>
          </p:cNvPr>
          <p:cNvSpPr>
            <a:spLocks noGrp="1"/>
          </p:cNvSpPr>
          <p:nvPr>
            <p:ph type="pic" sz="quarter" idx="16"/>
          </p:nvPr>
        </p:nvSpPr>
        <p:spPr>
          <a:xfrm>
            <a:off x="10122408" y="1463040"/>
            <a:ext cx="1499616" cy="2194560"/>
          </a:xfrm>
          <a:prstGeom prst="rect">
            <a:avLst/>
          </a:prstGeom>
        </p:spPr>
        <p:txBody>
          <a:bodyPr rtlCol="0"/>
          <a:lstStyle>
            <a:lvl1pPr>
              <a:defRPr sz="2000"/>
            </a:lvl1pPr>
          </a:lstStyle>
          <a:p>
            <a:pPr rtl="0"/>
            <a:endParaRPr lang="en-GB" noProof="0"/>
          </a:p>
        </p:txBody>
      </p:sp>
      <p:sp>
        <p:nvSpPr>
          <p:cNvPr id="21" name="Picture Placeholder 8">
            <a:extLst>
              <a:ext uri="{FF2B5EF4-FFF2-40B4-BE49-F238E27FC236}">
                <a16:creationId xmlns:a16="http://schemas.microsoft.com/office/drawing/2014/main" id="{6C8D73EB-347C-4E13-94C8-FA8FADE46559}"/>
              </a:ext>
            </a:extLst>
          </p:cNvPr>
          <p:cNvSpPr>
            <a:spLocks noGrp="1"/>
          </p:cNvSpPr>
          <p:nvPr>
            <p:ph type="pic" sz="quarter" idx="17"/>
          </p:nvPr>
        </p:nvSpPr>
        <p:spPr>
          <a:xfrm>
            <a:off x="4279392" y="4087368"/>
            <a:ext cx="1499616" cy="2194560"/>
          </a:xfrm>
          <a:prstGeom prst="rect">
            <a:avLst/>
          </a:prstGeom>
        </p:spPr>
        <p:txBody>
          <a:bodyPr rtlCol="0"/>
          <a:lstStyle>
            <a:lvl1pPr>
              <a:defRPr sz="2000"/>
            </a:lvl1pPr>
          </a:lstStyle>
          <a:p>
            <a:pPr rtl="0"/>
            <a:endParaRPr lang="en-GB" noProof="0"/>
          </a:p>
        </p:txBody>
      </p:sp>
      <p:sp>
        <p:nvSpPr>
          <p:cNvPr id="22" name="Picture Placeholder 8">
            <a:extLst>
              <a:ext uri="{FF2B5EF4-FFF2-40B4-BE49-F238E27FC236}">
                <a16:creationId xmlns:a16="http://schemas.microsoft.com/office/drawing/2014/main" id="{9DFA5C56-9B47-4F87-8E12-30A936274F1B}"/>
              </a:ext>
            </a:extLst>
          </p:cNvPr>
          <p:cNvSpPr>
            <a:spLocks noGrp="1"/>
          </p:cNvSpPr>
          <p:nvPr>
            <p:ph type="pic" sz="quarter" idx="18"/>
          </p:nvPr>
        </p:nvSpPr>
        <p:spPr>
          <a:xfrm>
            <a:off x="6227064" y="4087368"/>
            <a:ext cx="1499616" cy="2194560"/>
          </a:xfrm>
          <a:prstGeom prst="rect">
            <a:avLst/>
          </a:prstGeom>
        </p:spPr>
        <p:txBody>
          <a:bodyPr rtlCol="0"/>
          <a:lstStyle>
            <a:lvl1pPr>
              <a:defRPr sz="2000"/>
            </a:lvl1pPr>
          </a:lstStyle>
          <a:p>
            <a:pPr rtl="0"/>
            <a:endParaRPr lang="en-GB" noProof="0"/>
          </a:p>
        </p:txBody>
      </p:sp>
      <p:sp>
        <p:nvSpPr>
          <p:cNvPr id="23" name="Picture Placeholder 8">
            <a:extLst>
              <a:ext uri="{FF2B5EF4-FFF2-40B4-BE49-F238E27FC236}">
                <a16:creationId xmlns:a16="http://schemas.microsoft.com/office/drawing/2014/main" id="{1E3B5888-98ED-48E4-8AA8-5BAB43F8516C}"/>
              </a:ext>
            </a:extLst>
          </p:cNvPr>
          <p:cNvSpPr>
            <a:spLocks noGrp="1"/>
          </p:cNvSpPr>
          <p:nvPr>
            <p:ph type="pic" sz="quarter" idx="19"/>
          </p:nvPr>
        </p:nvSpPr>
        <p:spPr>
          <a:xfrm>
            <a:off x="8174736" y="4087368"/>
            <a:ext cx="1499616" cy="2194560"/>
          </a:xfrm>
          <a:prstGeom prst="rect">
            <a:avLst/>
          </a:prstGeom>
        </p:spPr>
        <p:txBody>
          <a:bodyPr rtlCol="0"/>
          <a:lstStyle>
            <a:lvl1pPr>
              <a:defRPr sz="2000"/>
            </a:lvl1pPr>
          </a:lstStyle>
          <a:p>
            <a:pPr rtl="0"/>
            <a:endParaRPr lang="en-GB" noProof="0"/>
          </a:p>
        </p:txBody>
      </p:sp>
      <p:sp>
        <p:nvSpPr>
          <p:cNvPr id="24" name="Picture Placeholder 8">
            <a:extLst>
              <a:ext uri="{FF2B5EF4-FFF2-40B4-BE49-F238E27FC236}">
                <a16:creationId xmlns:a16="http://schemas.microsoft.com/office/drawing/2014/main" id="{569C9EE3-34D1-4DE0-B06C-2F6212F7C329}"/>
              </a:ext>
            </a:extLst>
          </p:cNvPr>
          <p:cNvSpPr>
            <a:spLocks noGrp="1"/>
          </p:cNvSpPr>
          <p:nvPr>
            <p:ph type="pic" sz="quarter" idx="20"/>
          </p:nvPr>
        </p:nvSpPr>
        <p:spPr>
          <a:xfrm>
            <a:off x="10122408" y="4087368"/>
            <a:ext cx="1499616" cy="2194560"/>
          </a:xfrm>
          <a:prstGeom prst="rect">
            <a:avLst/>
          </a:prstGeom>
        </p:spPr>
        <p:txBody>
          <a:bodyPr rtlCol="0"/>
          <a:lstStyle>
            <a:lvl1pPr>
              <a:defRPr sz="2000"/>
            </a:lvl1pPr>
          </a:lstStyle>
          <a:p>
            <a:pPr rtl="0"/>
            <a:endParaRPr lang="en-GB" noProof="0"/>
          </a:p>
        </p:txBody>
      </p:sp>
    </p:spTree>
    <p:extLst>
      <p:ext uri="{BB962C8B-B14F-4D97-AF65-F5344CB8AC3E}">
        <p14:creationId xmlns:p14="http://schemas.microsoft.com/office/powerpoint/2010/main" val="155392074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Immersive palette Star of the show">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5462B86F-90E5-425E-9F83-8477D8111E1D}"/>
              </a:ext>
            </a:extLst>
          </p:cNvPr>
          <p:cNvSpPr/>
          <p:nvPr userDrawn="1"/>
        </p:nvSpPr>
        <p:spPr>
          <a:xfrm>
            <a:off x="0" y="495300"/>
            <a:ext cx="6057900" cy="13335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9" name="Rectangle 8">
            <a:extLst>
              <a:ext uri="{FF2B5EF4-FFF2-40B4-BE49-F238E27FC236}">
                <a16:creationId xmlns:a16="http://schemas.microsoft.com/office/drawing/2014/main" id="{F5269853-3C2C-4F9C-B1BB-E00F7A1DB9E1}"/>
              </a:ext>
            </a:extLst>
          </p:cNvPr>
          <p:cNvSpPr/>
          <p:nvPr userDrawn="1"/>
        </p:nvSpPr>
        <p:spPr>
          <a:xfrm>
            <a:off x="6530703" y="495300"/>
            <a:ext cx="2931587" cy="26289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11" name="Rectangle 10">
            <a:extLst>
              <a:ext uri="{FF2B5EF4-FFF2-40B4-BE49-F238E27FC236}">
                <a16:creationId xmlns:a16="http://schemas.microsoft.com/office/drawing/2014/main" id="{93759D58-52AF-4785-8A33-F528F46D88A3}"/>
              </a:ext>
            </a:extLst>
          </p:cNvPr>
          <p:cNvSpPr/>
          <p:nvPr userDrawn="1"/>
        </p:nvSpPr>
        <p:spPr>
          <a:xfrm>
            <a:off x="8852618" y="3863713"/>
            <a:ext cx="2921000" cy="25908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12" name="Rectangle 11">
            <a:extLst>
              <a:ext uri="{FF2B5EF4-FFF2-40B4-BE49-F238E27FC236}">
                <a16:creationId xmlns:a16="http://schemas.microsoft.com/office/drawing/2014/main" id="{6AD3E0F4-EC0D-43C2-AC84-A53134C8566E}"/>
              </a:ext>
            </a:extLst>
          </p:cNvPr>
          <p:cNvSpPr/>
          <p:nvPr userDrawn="1"/>
        </p:nvSpPr>
        <p:spPr>
          <a:xfrm>
            <a:off x="228600" y="241300"/>
            <a:ext cx="11772900" cy="6400800"/>
          </a:xfrm>
          <a:prstGeom prst="rect">
            <a:avLst/>
          </a:prstGeom>
          <a:noFill/>
          <a:ln w="25400">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2" name="Title 1">
            <a:extLst>
              <a:ext uri="{FF2B5EF4-FFF2-40B4-BE49-F238E27FC236}">
                <a16:creationId xmlns:a16="http://schemas.microsoft.com/office/drawing/2014/main" id="{43379CA9-81D6-424A-8046-4B56E1D25059}"/>
              </a:ext>
            </a:extLst>
          </p:cNvPr>
          <p:cNvSpPr>
            <a:spLocks noGrp="1"/>
          </p:cNvSpPr>
          <p:nvPr>
            <p:ph type="title"/>
          </p:nvPr>
        </p:nvSpPr>
        <p:spPr>
          <a:xfrm>
            <a:off x="457199" y="914400"/>
            <a:ext cx="5638801" cy="1572126"/>
          </a:xfrm>
        </p:spPr>
        <p:txBody>
          <a:bodyPr rtlCol="0" anchor="t" anchorCtr="0">
            <a:noAutofit/>
          </a:bodyPr>
          <a:lstStyle>
            <a:lvl1pPr>
              <a:defRPr>
                <a:solidFill>
                  <a:schemeClr val="tx1"/>
                </a:solidFill>
              </a:defRPr>
            </a:lvl1pPr>
          </a:lstStyle>
          <a:p>
            <a:pPr rtl="0"/>
            <a:r>
              <a:rPr lang="en-GB" noProof="0"/>
              <a:t>Click to edit Master title style</a:t>
            </a:r>
          </a:p>
        </p:txBody>
      </p:sp>
      <p:sp>
        <p:nvSpPr>
          <p:cNvPr id="10" name="Text Placeholder 9">
            <a:extLst>
              <a:ext uri="{FF2B5EF4-FFF2-40B4-BE49-F238E27FC236}">
                <a16:creationId xmlns:a16="http://schemas.microsoft.com/office/drawing/2014/main" id="{2A60302F-65DB-4E93-B6C3-49E64C44FB53}"/>
              </a:ext>
            </a:extLst>
          </p:cNvPr>
          <p:cNvSpPr>
            <a:spLocks noGrp="1"/>
          </p:cNvSpPr>
          <p:nvPr>
            <p:ph type="body" sz="quarter" idx="14" hasCustomPrompt="1"/>
          </p:nvPr>
        </p:nvSpPr>
        <p:spPr>
          <a:xfrm>
            <a:off x="457200" y="2489200"/>
            <a:ext cx="5202936" cy="3547872"/>
          </a:xfrm>
          <a:prstGeom prst="rect">
            <a:avLst/>
          </a:prstGeom>
        </p:spPr>
        <p:txBody>
          <a:bodyPr rtlCol="0"/>
          <a:lstStyle>
            <a:lvl1pPr marL="0" indent="0">
              <a:lnSpc>
                <a:spcPts val="3000"/>
              </a:lnSpc>
              <a:spcBef>
                <a:spcPts val="0"/>
              </a:spcBef>
              <a:buNone/>
              <a:defRPr sz="1800">
                <a:solidFill>
                  <a:schemeClr val="tx1"/>
                </a:solidFill>
              </a:defRPr>
            </a:lvl1pPr>
            <a:lvl2pPr marL="457200" indent="0">
              <a:buNone/>
              <a:defRPr sz="2400"/>
            </a:lvl2pPr>
            <a:lvl3pPr marL="914400" indent="0">
              <a:buNone/>
              <a:defRPr sz="2400"/>
            </a:lvl3pPr>
            <a:lvl4pPr marL="1371600" indent="0">
              <a:buNone/>
              <a:defRPr sz="2400"/>
            </a:lvl4pPr>
            <a:lvl5pPr marL="1828800" indent="0">
              <a:buNone/>
              <a:defRPr sz="2400"/>
            </a:lvl5pPr>
          </a:lstStyle>
          <a:p>
            <a:pPr lvl="0" rtl="0"/>
            <a:r>
              <a:rPr lang="en-GB" noProof="0"/>
              <a:t>Click to edit text</a:t>
            </a:r>
          </a:p>
        </p:txBody>
      </p:sp>
      <p:sp>
        <p:nvSpPr>
          <p:cNvPr id="7" name="Picture Placeholder 6">
            <a:extLst>
              <a:ext uri="{FF2B5EF4-FFF2-40B4-BE49-F238E27FC236}">
                <a16:creationId xmlns:a16="http://schemas.microsoft.com/office/drawing/2014/main" id="{9A66F217-0E52-4AD8-82BA-AB332C59638C}"/>
              </a:ext>
            </a:extLst>
          </p:cNvPr>
          <p:cNvSpPr>
            <a:spLocks noGrp="1"/>
          </p:cNvSpPr>
          <p:nvPr>
            <p:ph type="pic" sz="quarter" idx="15"/>
          </p:nvPr>
        </p:nvSpPr>
        <p:spPr>
          <a:xfrm>
            <a:off x="6997700" y="914400"/>
            <a:ext cx="4334256" cy="5093208"/>
          </a:xfrm>
          <a:prstGeom prst="rect">
            <a:avLst/>
          </a:prstGeom>
          <a:solidFill>
            <a:schemeClr val="accent3"/>
          </a:solidFill>
        </p:spPr>
        <p:txBody>
          <a:bodyPr rtlCol="0" anchor="ctr"/>
          <a:lstStyle>
            <a:lvl1pPr marL="0" indent="0" algn="ctr">
              <a:buNone/>
              <a:defRPr/>
            </a:lvl1pPr>
          </a:lstStyle>
          <a:p>
            <a:pPr rtl="0"/>
            <a:endParaRPr lang="en-GB" noProof="0"/>
          </a:p>
        </p:txBody>
      </p:sp>
    </p:spTree>
    <p:extLst>
      <p:ext uri="{BB962C8B-B14F-4D97-AF65-F5344CB8AC3E}">
        <p14:creationId xmlns:p14="http://schemas.microsoft.com/office/powerpoint/2010/main" val="3180366801"/>
      </p:ext>
    </p:extLst>
  </p:cSld>
  <p:clrMapOvr>
    <a:masterClrMapping/>
  </p:clrMapOvr>
  <p:extLst>
    <p:ext uri="{DCECCB84-F9BA-43D5-87BE-67443E8EF086}">
      <p15:sldGuideLst xmlns:p15="http://schemas.microsoft.com/office/powerpoint/2012/main">
        <p15:guide id="1" pos="3840" userDrawn="1">
          <p15:clr>
            <a:srgbClr val="FBAE40"/>
          </p15:clr>
        </p15:guide>
      </p15:sldGuideLst>
    </p:ext>
  </p:extLst>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Palette Amusements">
    <p:bg>
      <p:bgPr>
        <a:solidFill>
          <a:schemeClr val="bg1">
            <a:lumMod val="85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379CA9-81D6-424A-8046-4B56E1D25059}"/>
              </a:ext>
            </a:extLst>
          </p:cNvPr>
          <p:cNvSpPr>
            <a:spLocks noGrp="1"/>
          </p:cNvSpPr>
          <p:nvPr>
            <p:ph type="title" hasCustomPrompt="1"/>
          </p:nvPr>
        </p:nvSpPr>
        <p:spPr>
          <a:xfrm>
            <a:off x="457199" y="2569464"/>
            <a:ext cx="3619501" cy="1179576"/>
          </a:xfrm>
        </p:spPr>
        <p:txBody>
          <a:bodyPr rtlCol="0" anchor="b" anchorCtr="0">
            <a:normAutofit/>
          </a:bodyPr>
          <a:lstStyle>
            <a:lvl1pPr>
              <a:lnSpc>
                <a:spcPts val="4000"/>
              </a:lnSpc>
              <a:defRPr sz="3200"/>
            </a:lvl1pPr>
          </a:lstStyle>
          <a:p>
            <a:pPr rtl="0"/>
            <a:r>
              <a:rPr lang="en-GB" noProof="0"/>
              <a:t>Click to edit title</a:t>
            </a:r>
          </a:p>
        </p:txBody>
      </p:sp>
      <p:sp>
        <p:nvSpPr>
          <p:cNvPr id="9" name="Picture Placeholder 8">
            <a:extLst>
              <a:ext uri="{FF2B5EF4-FFF2-40B4-BE49-F238E27FC236}">
                <a16:creationId xmlns:a16="http://schemas.microsoft.com/office/drawing/2014/main" id="{B2F51F73-5064-47F8-83FD-440E0ED1950B}"/>
              </a:ext>
            </a:extLst>
          </p:cNvPr>
          <p:cNvSpPr>
            <a:spLocks noGrp="1"/>
          </p:cNvSpPr>
          <p:nvPr>
            <p:ph type="pic" sz="quarter" idx="13"/>
          </p:nvPr>
        </p:nvSpPr>
        <p:spPr>
          <a:xfrm>
            <a:off x="4279392" y="1463040"/>
            <a:ext cx="1499616" cy="2194560"/>
          </a:xfrm>
          <a:prstGeom prst="rect">
            <a:avLst/>
          </a:prstGeom>
        </p:spPr>
        <p:txBody>
          <a:bodyPr rtlCol="0"/>
          <a:lstStyle>
            <a:lvl1pPr>
              <a:defRPr sz="2000"/>
            </a:lvl1pPr>
          </a:lstStyle>
          <a:p>
            <a:pPr rtl="0"/>
            <a:endParaRPr lang="en-GB" noProof="0"/>
          </a:p>
        </p:txBody>
      </p:sp>
      <p:sp>
        <p:nvSpPr>
          <p:cNvPr id="18" name="Picture Placeholder 8">
            <a:extLst>
              <a:ext uri="{FF2B5EF4-FFF2-40B4-BE49-F238E27FC236}">
                <a16:creationId xmlns:a16="http://schemas.microsoft.com/office/drawing/2014/main" id="{06FF689A-8221-42E8-96D4-ED4D3AD501F8}"/>
              </a:ext>
            </a:extLst>
          </p:cNvPr>
          <p:cNvSpPr>
            <a:spLocks noGrp="1"/>
          </p:cNvSpPr>
          <p:nvPr>
            <p:ph type="pic" sz="quarter" idx="14"/>
          </p:nvPr>
        </p:nvSpPr>
        <p:spPr>
          <a:xfrm>
            <a:off x="6227064" y="1463040"/>
            <a:ext cx="1499616" cy="2194560"/>
          </a:xfrm>
          <a:prstGeom prst="rect">
            <a:avLst/>
          </a:prstGeom>
        </p:spPr>
        <p:txBody>
          <a:bodyPr rtlCol="0"/>
          <a:lstStyle>
            <a:lvl1pPr>
              <a:defRPr sz="2000"/>
            </a:lvl1pPr>
          </a:lstStyle>
          <a:p>
            <a:pPr rtl="0"/>
            <a:endParaRPr lang="en-GB" noProof="0"/>
          </a:p>
        </p:txBody>
      </p:sp>
      <p:sp>
        <p:nvSpPr>
          <p:cNvPr id="19" name="Picture Placeholder 8">
            <a:extLst>
              <a:ext uri="{FF2B5EF4-FFF2-40B4-BE49-F238E27FC236}">
                <a16:creationId xmlns:a16="http://schemas.microsoft.com/office/drawing/2014/main" id="{96424DB2-4D46-493F-A5B8-8901EDA394F2}"/>
              </a:ext>
            </a:extLst>
          </p:cNvPr>
          <p:cNvSpPr>
            <a:spLocks noGrp="1"/>
          </p:cNvSpPr>
          <p:nvPr>
            <p:ph type="pic" sz="quarter" idx="15"/>
          </p:nvPr>
        </p:nvSpPr>
        <p:spPr>
          <a:xfrm>
            <a:off x="8174736" y="1463040"/>
            <a:ext cx="1499616" cy="2194560"/>
          </a:xfrm>
          <a:prstGeom prst="rect">
            <a:avLst/>
          </a:prstGeom>
        </p:spPr>
        <p:txBody>
          <a:bodyPr rtlCol="0"/>
          <a:lstStyle>
            <a:lvl1pPr>
              <a:defRPr sz="2000"/>
            </a:lvl1pPr>
          </a:lstStyle>
          <a:p>
            <a:pPr rtl="0"/>
            <a:endParaRPr lang="en-GB" noProof="0"/>
          </a:p>
        </p:txBody>
      </p:sp>
      <p:sp>
        <p:nvSpPr>
          <p:cNvPr id="20" name="Picture Placeholder 8">
            <a:extLst>
              <a:ext uri="{FF2B5EF4-FFF2-40B4-BE49-F238E27FC236}">
                <a16:creationId xmlns:a16="http://schemas.microsoft.com/office/drawing/2014/main" id="{0AF2B6E1-5738-41B1-8C15-EA6715490140}"/>
              </a:ext>
            </a:extLst>
          </p:cNvPr>
          <p:cNvSpPr>
            <a:spLocks noGrp="1"/>
          </p:cNvSpPr>
          <p:nvPr>
            <p:ph type="pic" sz="quarter" idx="16"/>
          </p:nvPr>
        </p:nvSpPr>
        <p:spPr>
          <a:xfrm>
            <a:off x="10122408" y="1463040"/>
            <a:ext cx="1499616" cy="2194560"/>
          </a:xfrm>
          <a:prstGeom prst="rect">
            <a:avLst/>
          </a:prstGeom>
        </p:spPr>
        <p:txBody>
          <a:bodyPr rtlCol="0"/>
          <a:lstStyle>
            <a:lvl1pPr>
              <a:defRPr sz="2000"/>
            </a:lvl1pPr>
          </a:lstStyle>
          <a:p>
            <a:pPr rtl="0"/>
            <a:endParaRPr lang="en-GB" noProof="0"/>
          </a:p>
        </p:txBody>
      </p:sp>
      <p:sp>
        <p:nvSpPr>
          <p:cNvPr id="21" name="Picture Placeholder 8">
            <a:extLst>
              <a:ext uri="{FF2B5EF4-FFF2-40B4-BE49-F238E27FC236}">
                <a16:creationId xmlns:a16="http://schemas.microsoft.com/office/drawing/2014/main" id="{6C8D73EB-347C-4E13-94C8-FA8FADE46559}"/>
              </a:ext>
            </a:extLst>
          </p:cNvPr>
          <p:cNvSpPr>
            <a:spLocks noGrp="1"/>
          </p:cNvSpPr>
          <p:nvPr>
            <p:ph type="pic" sz="quarter" idx="17"/>
          </p:nvPr>
        </p:nvSpPr>
        <p:spPr>
          <a:xfrm>
            <a:off x="4279392" y="4087368"/>
            <a:ext cx="1499616" cy="2194560"/>
          </a:xfrm>
          <a:prstGeom prst="rect">
            <a:avLst/>
          </a:prstGeom>
        </p:spPr>
        <p:txBody>
          <a:bodyPr rtlCol="0"/>
          <a:lstStyle>
            <a:lvl1pPr>
              <a:defRPr sz="2000"/>
            </a:lvl1pPr>
          </a:lstStyle>
          <a:p>
            <a:pPr rtl="0"/>
            <a:endParaRPr lang="en-GB" noProof="0"/>
          </a:p>
        </p:txBody>
      </p:sp>
      <p:sp>
        <p:nvSpPr>
          <p:cNvPr id="22" name="Picture Placeholder 8">
            <a:extLst>
              <a:ext uri="{FF2B5EF4-FFF2-40B4-BE49-F238E27FC236}">
                <a16:creationId xmlns:a16="http://schemas.microsoft.com/office/drawing/2014/main" id="{9DFA5C56-9B47-4F87-8E12-30A936274F1B}"/>
              </a:ext>
            </a:extLst>
          </p:cNvPr>
          <p:cNvSpPr>
            <a:spLocks noGrp="1"/>
          </p:cNvSpPr>
          <p:nvPr>
            <p:ph type="pic" sz="quarter" idx="18"/>
          </p:nvPr>
        </p:nvSpPr>
        <p:spPr>
          <a:xfrm>
            <a:off x="6227064" y="4087368"/>
            <a:ext cx="1499616" cy="2194560"/>
          </a:xfrm>
          <a:prstGeom prst="rect">
            <a:avLst/>
          </a:prstGeom>
        </p:spPr>
        <p:txBody>
          <a:bodyPr rtlCol="0"/>
          <a:lstStyle>
            <a:lvl1pPr>
              <a:defRPr sz="2000"/>
            </a:lvl1pPr>
          </a:lstStyle>
          <a:p>
            <a:pPr rtl="0"/>
            <a:endParaRPr lang="en-GB" noProof="0"/>
          </a:p>
        </p:txBody>
      </p:sp>
      <p:sp>
        <p:nvSpPr>
          <p:cNvPr id="23" name="Picture Placeholder 8">
            <a:extLst>
              <a:ext uri="{FF2B5EF4-FFF2-40B4-BE49-F238E27FC236}">
                <a16:creationId xmlns:a16="http://schemas.microsoft.com/office/drawing/2014/main" id="{1E3B5888-98ED-48E4-8AA8-5BAB43F8516C}"/>
              </a:ext>
            </a:extLst>
          </p:cNvPr>
          <p:cNvSpPr>
            <a:spLocks noGrp="1"/>
          </p:cNvSpPr>
          <p:nvPr>
            <p:ph type="pic" sz="quarter" idx="19"/>
          </p:nvPr>
        </p:nvSpPr>
        <p:spPr>
          <a:xfrm>
            <a:off x="8174736" y="4087368"/>
            <a:ext cx="1499616" cy="2194560"/>
          </a:xfrm>
          <a:prstGeom prst="rect">
            <a:avLst/>
          </a:prstGeom>
        </p:spPr>
        <p:txBody>
          <a:bodyPr rtlCol="0"/>
          <a:lstStyle>
            <a:lvl1pPr>
              <a:defRPr sz="2000"/>
            </a:lvl1pPr>
          </a:lstStyle>
          <a:p>
            <a:pPr rtl="0"/>
            <a:endParaRPr lang="en-GB" noProof="0"/>
          </a:p>
        </p:txBody>
      </p:sp>
      <p:sp>
        <p:nvSpPr>
          <p:cNvPr id="24" name="Picture Placeholder 8">
            <a:extLst>
              <a:ext uri="{FF2B5EF4-FFF2-40B4-BE49-F238E27FC236}">
                <a16:creationId xmlns:a16="http://schemas.microsoft.com/office/drawing/2014/main" id="{569C9EE3-34D1-4DE0-B06C-2F6212F7C329}"/>
              </a:ext>
            </a:extLst>
          </p:cNvPr>
          <p:cNvSpPr>
            <a:spLocks noGrp="1"/>
          </p:cNvSpPr>
          <p:nvPr>
            <p:ph type="pic" sz="quarter" idx="20"/>
          </p:nvPr>
        </p:nvSpPr>
        <p:spPr>
          <a:xfrm>
            <a:off x="10122408" y="4087368"/>
            <a:ext cx="1499616" cy="2194560"/>
          </a:xfrm>
          <a:prstGeom prst="rect">
            <a:avLst/>
          </a:prstGeom>
        </p:spPr>
        <p:txBody>
          <a:bodyPr rtlCol="0"/>
          <a:lstStyle>
            <a:lvl1pPr>
              <a:defRPr sz="2000"/>
            </a:lvl1pPr>
          </a:lstStyle>
          <a:p>
            <a:pPr rtl="0"/>
            <a:endParaRPr lang="en-GB" noProof="0"/>
          </a:p>
        </p:txBody>
      </p:sp>
    </p:spTree>
    <p:extLst>
      <p:ext uri="{BB962C8B-B14F-4D97-AF65-F5344CB8AC3E}">
        <p14:creationId xmlns:p14="http://schemas.microsoft.com/office/powerpoint/2010/main" val="154288998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Immersive palette Amusements">
    <p:bg>
      <p:bgPr>
        <a:solidFill>
          <a:schemeClr val="bg2"/>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53A3BC27-A809-4F76-931E-2DE01059A5AB}"/>
              </a:ext>
            </a:extLst>
          </p:cNvPr>
          <p:cNvSpPr/>
          <p:nvPr userDrawn="1"/>
        </p:nvSpPr>
        <p:spPr>
          <a:xfrm>
            <a:off x="6712974" y="1651000"/>
            <a:ext cx="460459" cy="5207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9" name="Rectangle 8">
            <a:extLst>
              <a:ext uri="{FF2B5EF4-FFF2-40B4-BE49-F238E27FC236}">
                <a16:creationId xmlns:a16="http://schemas.microsoft.com/office/drawing/2014/main" id="{D96A5108-5EBA-43CE-BA4A-DA9EEF5D808A}"/>
              </a:ext>
            </a:extLst>
          </p:cNvPr>
          <p:cNvSpPr/>
          <p:nvPr userDrawn="1"/>
        </p:nvSpPr>
        <p:spPr>
          <a:xfrm>
            <a:off x="9271000" y="0"/>
            <a:ext cx="2921000" cy="5397500"/>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11" name="Rectangle 10">
            <a:extLst>
              <a:ext uri="{FF2B5EF4-FFF2-40B4-BE49-F238E27FC236}">
                <a16:creationId xmlns:a16="http://schemas.microsoft.com/office/drawing/2014/main" id="{E2712910-50D0-4906-AB08-F37D02F96D4A}"/>
              </a:ext>
            </a:extLst>
          </p:cNvPr>
          <p:cNvSpPr/>
          <p:nvPr userDrawn="1"/>
        </p:nvSpPr>
        <p:spPr>
          <a:xfrm>
            <a:off x="0" y="2387600"/>
            <a:ext cx="5461000" cy="2159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12" name="Rectangle 11">
            <a:extLst>
              <a:ext uri="{FF2B5EF4-FFF2-40B4-BE49-F238E27FC236}">
                <a16:creationId xmlns:a16="http://schemas.microsoft.com/office/drawing/2014/main" id="{7DAC760C-BE23-4DA2-A294-3B5668F8AECA}"/>
              </a:ext>
            </a:extLst>
          </p:cNvPr>
          <p:cNvSpPr/>
          <p:nvPr userDrawn="1"/>
        </p:nvSpPr>
        <p:spPr>
          <a:xfrm>
            <a:off x="228600" y="241300"/>
            <a:ext cx="11772900" cy="6400800"/>
          </a:xfrm>
          <a:prstGeom prst="rect">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2" name="Title 1">
            <a:extLst>
              <a:ext uri="{FF2B5EF4-FFF2-40B4-BE49-F238E27FC236}">
                <a16:creationId xmlns:a16="http://schemas.microsoft.com/office/drawing/2014/main" id="{43379CA9-81D6-424A-8046-4B56E1D25059}"/>
              </a:ext>
            </a:extLst>
          </p:cNvPr>
          <p:cNvSpPr>
            <a:spLocks noGrp="1"/>
          </p:cNvSpPr>
          <p:nvPr>
            <p:ph type="title"/>
          </p:nvPr>
        </p:nvSpPr>
        <p:spPr>
          <a:xfrm>
            <a:off x="457199" y="914400"/>
            <a:ext cx="5605272" cy="1572126"/>
          </a:xfrm>
        </p:spPr>
        <p:txBody>
          <a:bodyPr rtlCol="0" anchor="ctr" anchorCtr="0"/>
          <a:lstStyle>
            <a:lvl1pPr>
              <a:defRPr>
                <a:solidFill>
                  <a:schemeClr val="bg1"/>
                </a:solidFill>
              </a:defRPr>
            </a:lvl1pPr>
          </a:lstStyle>
          <a:p>
            <a:pPr rtl="0"/>
            <a:r>
              <a:rPr lang="en-GB" noProof="0"/>
              <a:t>Click to edit Master title style</a:t>
            </a:r>
          </a:p>
        </p:txBody>
      </p:sp>
      <p:sp>
        <p:nvSpPr>
          <p:cNvPr id="10" name="Text Placeholder 9">
            <a:extLst>
              <a:ext uri="{FF2B5EF4-FFF2-40B4-BE49-F238E27FC236}">
                <a16:creationId xmlns:a16="http://schemas.microsoft.com/office/drawing/2014/main" id="{2A60302F-65DB-4E93-B6C3-49E64C44FB53}"/>
              </a:ext>
            </a:extLst>
          </p:cNvPr>
          <p:cNvSpPr>
            <a:spLocks noGrp="1"/>
          </p:cNvSpPr>
          <p:nvPr>
            <p:ph type="body" sz="quarter" idx="14" hasCustomPrompt="1"/>
          </p:nvPr>
        </p:nvSpPr>
        <p:spPr>
          <a:xfrm>
            <a:off x="457200" y="3072384"/>
            <a:ext cx="4946904" cy="2871216"/>
          </a:xfrm>
          <a:prstGeom prst="rect">
            <a:avLst/>
          </a:prstGeom>
        </p:spPr>
        <p:txBody>
          <a:bodyPr rtlCol="0"/>
          <a:lstStyle>
            <a:lvl1pPr marL="0" indent="0">
              <a:lnSpc>
                <a:spcPts val="3000"/>
              </a:lnSpc>
              <a:spcBef>
                <a:spcPts val="0"/>
              </a:spcBef>
              <a:buNone/>
              <a:defRPr sz="1800">
                <a:solidFill>
                  <a:schemeClr val="bg1"/>
                </a:solidFill>
              </a:defRPr>
            </a:lvl1pPr>
            <a:lvl2pPr marL="457200" indent="0">
              <a:buNone/>
              <a:defRPr sz="2400"/>
            </a:lvl2pPr>
            <a:lvl3pPr marL="914400" indent="0">
              <a:buNone/>
              <a:defRPr sz="2400"/>
            </a:lvl3pPr>
            <a:lvl4pPr marL="1371600" indent="0">
              <a:buNone/>
              <a:defRPr sz="2400"/>
            </a:lvl4pPr>
            <a:lvl5pPr marL="1828800" indent="0">
              <a:buNone/>
              <a:defRPr sz="2400"/>
            </a:lvl5pPr>
          </a:lstStyle>
          <a:p>
            <a:pPr lvl="0" rtl="0"/>
            <a:r>
              <a:rPr lang="en-GB" noProof="0"/>
              <a:t>Click to edit text</a:t>
            </a:r>
          </a:p>
        </p:txBody>
      </p:sp>
      <p:sp>
        <p:nvSpPr>
          <p:cNvPr id="7" name="Picture Placeholder 6">
            <a:extLst>
              <a:ext uri="{FF2B5EF4-FFF2-40B4-BE49-F238E27FC236}">
                <a16:creationId xmlns:a16="http://schemas.microsoft.com/office/drawing/2014/main" id="{9A66F217-0E52-4AD8-82BA-AB332C59638C}"/>
              </a:ext>
            </a:extLst>
          </p:cNvPr>
          <p:cNvSpPr>
            <a:spLocks noGrp="1"/>
          </p:cNvSpPr>
          <p:nvPr>
            <p:ph type="pic" sz="quarter" idx="15"/>
          </p:nvPr>
        </p:nvSpPr>
        <p:spPr>
          <a:xfrm>
            <a:off x="7178040" y="457200"/>
            <a:ext cx="4562856" cy="6400800"/>
          </a:xfrm>
          <a:prstGeom prst="rect">
            <a:avLst/>
          </a:prstGeom>
          <a:solidFill>
            <a:schemeClr val="accent5">
              <a:lumMod val="20000"/>
              <a:lumOff val="80000"/>
            </a:schemeClr>
          </a:solidFill>
        </p:spPr>
        <p:txBody>
          <a:bodyPr rtlCol="0" anchor="ctr"/>
          <a:lstStyle>
            <a:lvl1pPr marL="0" indent="0" algn="ctr">
              <a:buNone/>
              <a:defRPr/>
            </a:lvl1pPr>
          </a:lstStyle>
          <a:p>
            <a:pPr rtl="0"/>
            <a:endParaRPr lang="en-GB" noProof="0"/>
          </a:p>
        </p:txBody>
      </p:sp>
    </p:spTree>
    <p:extLst>
      <p:ext uri="{BB962C8B-B14F-4D97-AF65-F5344CB8AC3E}">
        <p14:creationId xmlns:p14="http://schemas.microsoft.com/office/powerpoint/2010/main" val="4037176041"/>
      </p:ext>
    </p:extLst>
  </p:cSld>
  <p:clrMapOvr>
    <a:masterClrMapping/>
  </p:clrMapOvr>
  <p:extLst>
    <p:ext uri="{DCECCB84-F9BA-43D5-87BE-67443E8EF086}">
      <p15:sldGuideLst xmlns:p15="http://schemas.microsoft.com/office/powerpoint/2012/main">
        <p15:guide id="1" pos="3840" userDrawn="1">
          <p15:clr>
            <a:srgbClr val="FBAE40"/>
          </p15:clr>
        </p15:guide>
      </p15:sldGuideLst>
    </p:ext>
  </p:extLst>
</p:sldLayout>
</file>

<file path=ppt/slideMasters/_rels/slideMaster1.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theme" Target="../theme/theme1.xml"/><Relationship Id="rId5" Type="http://schemas.openxmlformats.org/officeDocument/2006/relationships/slideLayout" Target="../slideLayouts/slideLayout5.xml"/><Relationship Id="rId4" Type="http://schemas.openxmlformats.org/officeDocument/2006/relationships/slideLayout" Target="../slideLayouts/slideLayout4.xml"/></Relationships>
</file>

<file path=ppt/slideMasters/_rels/slideMaster2.xml.rels><?xml version="1.0" encoding="UTF-8" standalone="yes"?>
<Relationships xmlns="http://schemas.openxmlformats.org/package/2006/relationships"><Relationship Id="rId3" Type="http://schemas.openxmlformats.org/officeDocument/2006/relationships/theme" Target="../theme/theme2.xml"/><Relationship Id="rId2" Type="http://schemas.openxmlformats.org/officeDocument/2006/relationships/slideLayout" Target="../slideLayouts/slideLayout7.xml"/><Relationship Id="rId1" Type="http://schemas.openxmlformats.org/officeDocument/2006/relationships/slideLayout" Target="../slideLayouts/slideLayout6.xml"/></Relationships>
</file>

<file path=ppt/slideMasters/_rels/slideMaster3.xml.rels><?xml version="1.0" encoding="UTF-8" standalone="yes"?>
<Relationships xmlns="http://schemas.openxmlformats.org/package/2006/relationships"><Relationship Id="rId3" Type="http://schemas.openxmlformats.org/officeDocument/2006/relationships/theme" Target="../theme/theme3.xml"/><Relationship Id="rId2" Type="http://schemas.openxmlformats.org/officeDocument/2006/relationships/slideLayout" Target="../slideLayouts/slideLayout9.xml"/><Relationship Id="rId1" Type="http://schemas.openxmlformats.org/officeDocument/2006/relationships/slideLayout" Target="../slideLayouts/slideLayout8.xml"/></Relationships>
</file>

<file path=ppt/slideMasters/_rels/slideMaster4.xml.rels><?xml version="1.0" encoding="UTF-8" standalone="yes"?>
<Relationships xmlns="http://schemas.openxmlformats.org/package/2006/relationships"><Relationship Id="rId3" Type="http://schemas.openxmlformats.org/officeDocument/2006/relationships/theme" Target="../theme/theme4.xml"/><Relationship Id="rId2" Type="http://schemas.openxmlformats.org/officeDocument/2006/relationships/slideLayout" Target="../slideLayouts/slideLayout11.xml"/><Relationship Id="rId1" Type="http://schemas.openxmlformats.org/officeDocument/2006/relationships/slideLayout" Target="../slideLayouts/slideLayout10.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C80DF88-AC53-41A3-8067-D7E6D5DB195F}"/>
              </a:ext>
            </a:extLst>
          </p:cNvPr>
          <p:cNvSpPr>
            <a:spLocks noGrp="1"/>
          </p:cNvSpPr>
          <p:nvPr>
            <p:ph type="title"/>
          </p:nvPr>
        </p:nvSpPr>
        <p:spPr>
          <a:xfrm>
            <a:off x="457199" y="914400"/>
            <a:ext cx="11174819" cy="903767"/>
          </a:xfrm>
          <a:prstGeom prst="rect">
            <a:avLst/>
          </a:prstGeom>
        </p:spPr>
        <p:txBody>
          <a:bodyPr vert="horz" lIns="91440" tIns="45720" rIns="91440" bIns="45720" rtlCol="0" anchor="ctr">
            <a:normAutofit/>
          </a:bodyPr>
          <a:lstStyle/>
          <a:p>
            <a:pPr rtl="0"/>
            <a:r>
              <a:rPr lang="en-GB" noProof="0"/>
              <a:t>Click to edit Master title style</a:t>
            </a:r>
          </a:p>
        </p:txBody>
      </p:sp>
      <p:sp>
        <p:nvSpPr>
          <p:cNvPr id="4" name="Date Placeholder 3">
            <a:extLst>
              <a:ext uri="{FF2B5EF4-FFF2-40B4-BE49-F238E27FC236}">
                <a16:creationId xmlns:a16="http://schemas.microsoft.com/office/drawing/2014/main" id="{EA4755C1-18CC-4FD3-A030-3DAF469919A6}"/>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pPr rtl="0"/>
            <a:fld id="{3A1EFD6E-39BF-4D74-9381-BC19FCC78926}" type="datetime1">
              <a:rPr lang="en-GB" noProof="0" smtClean="0"/>
              <a:t>29/10/2022</a:t>
            </a:fld>
            <a:endParaRPr lang="en-GB" noProof="0"/>
          </a:p>
        </p:txBody>
      </p:sp>
      <p:sp>
        <p:nvSpPr>
          <p:cNvPr id="5" name="Footer Placeholder 4">
            <a:extLst>
              <a:ext uri="{FF2B5EF4-FFF2-40B4-BE49-F238E27FC236}">
                <a16:creationId xmlns:a16="http://schemas.microsoft.com/office/drawing/2014/main" id="{A8E029F1-B791-445F-A184-90CC7A1BEC19}"/>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pPr rtl="0"/>
            <a:endParaRPr lang="en-GB" noProof="0"/>
          </a:p>
        </p:txBody>
      </p:sp>
      <p:sp>
        <p:nvSpPr>
          <p:cNvPr id="6" name="Slide Number Placeholder 5">
            <a:extLst>
              <a:ext uri="{FF2B5EF4-FFF2-40B4-BE49-F238E27FC236}">
                <a16:creationId xmlns:a16="http://schemas.microsoft.com/office/drawing/2014/main" id="{5AD98767-7C9E-42DE-9782-D932A0FF1BF4}"/>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pPr rtl="0"/>
            <a:fld id="{FC5FADE3-B84E-4AF7-91CC-AB47E1A43619}" type="slidenum">
              <a:rPr lang="en-GB" noProof="0" smtClean="0"/>
              <a:t>‹#›</a:t>
            </a:fld>
            <a:endParaRPr lang="en-GB" noProof="0"/>
          </a:p>
        </p:txBody>
      </p:sp>
    </p:spTree>
    <p:extLst>
      <p:ext uri="{BB962C8B-B14F-4D97-AF65-F5344CB8AC3E}">
        <p14:creationId xmlns:p14="http://schemas.microsoft.com/office/powerpoint/2010/main" val="2263488725"/>
      </p:ext>
    </p:extLst>
  </p:cSld>
  <p:clrMap bg1="lt1" tx1="dk1" bg2="lt2" tx2="dk2" accent1="accent1" accent2="accent2" accent3="accent3" accent4="accent4" accent5="accent5" accent6="accent6" hlink="hlink" folHlink="folHlink"/>
  <p:sldLayoutIdLst>
    <p:sldLayoutId id="2147483688" r:id="rId1"/>
    <p:sldLayoutId id="2147483700" r:id="rId2"/>
    <p:sldLayoutId id="2147483701" r:id="rId3"/>
    <p:sldLayoutId id="2147483702" r:id="rId4"/>
    <p:sldLayoutId id="2147483662" r:id="rId5"/>
  </p:sldLayoutIdLst>
  <p:hf sldNum="0" hdr="0" ftr="0" dt="0"/>
  <p:txStyles>
    <p:titleStyle>
      <a:lvl1pPr algn="l" defTabSz="914400" rtl="0" eaLnBrk="1" latinLnBrk="0" hangingPunct="1">
        <a:lnSpc>
          <a:spcPct val="90000"/>
        </a:lnSpc>
        <a:spcBef>
          <a:spcPct val="0"/>
        </a:spcBef>
        <a:buNone/>
        <a:defRPr sz="36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pos="5112" userDrawn="1">
          <p15:clr>
            <a:srgbClr val="F26B43"/>
          </p15:clr>
        </p15:guide>
        <p15:guide id="2" pos="2568" userDrawn="1">
          <p15:clr>
            <a:srgbClr val="F26B43"/>
          </p15:clr>
        </p15:guide>
        <p15:guide id="3" pos="288" userDrawn="1">
          <p15:clr>
            <a:srgbClr val="5ACBF0"/>
          </p15:clr>
        </p15:guide>
        <p15:guide id="4" pos="7392" userDrawn="1">
          <p15:clr>
            <a:srgbClr val="5ACBF0"/>
          </p15:clr>
        </p15:guide>
        <p15:guide id="5" orient="horz" pos="576" userDrawn="1">
          <p15:clr>
            <a:srgbClr val="5ACBF0"/>
          </p15:clr>
        </p15:guide>
        <p15:guide id="6" orient="horz" pos="3744" userDrawn="1">
          <p15:clr>
            <a:srgbClr val="5ACBF0"/>
          </p15:clr>
        </p15:guide>
      </p15:sldGuideLst>
    </p:ext>
  </p:extLst>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C80DF88-AC53-41A3-8067-D7E6D5DB195F}"/>
              </a:ext>
            </a:extLst>
          </p:cNvPr>
          <p:cNvSpPr>
            <a:spLocks noGrp="1"/>
          </p:cNvSpPr>
          <p:nvPr>
            <p:ph type="title"/>
          </p:nvPr>
        </p:nvSpPr>
        <p:spPr>
          <a:xfrm>
            <a:off x="457199" y="914400"/>
            <a:ext cx="11174819" cy="903767"/>
          </a:xfrm>
          <a:prstGeom prst="rect">
            <a:avLst/>
          </a:prstGeom>
        </p:spPr>
        <p:txBody>
          <a:bodyPr vert="horz" lIns="91440" tIns="45720" rIns="91440" bIns="45720" rtlCol="0" anchor="ctr">
            <a:normAutofit/>
          </a:bodyPr>
          <a:lstStyle/>
          <a:p>
            <a:pPr rtl="0"/>
            <a:r>
              <a:rPr lang="en-GB" noProof="0"/>
              <a:t>Click to edit Master title style</a:t>
            </a:r>
          </a:p>
        </p:txBody>
      </p:sp>
      <p:sp>
        <p:nvSpPr>
          <p:cNvPr id="4" name="Date Placeholder 3">
            <a:extLst>
              <a:ext uri="{FF2B5EF4-FFF2-40B4-BE49-F238E27FC236}">
                <a16:creationId xmlns:a16="http://schemas.microsoft.com/office/drawing/2014/main" id="{EA4755C1-18CC-4FD3-A030-3DAF469919A6}"/>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pPr rtl="0"/>
            <a:fld id="{BF3EA5D2-BB7B-454C-AD60-E7ADCC7B837E}" type="datetime1">
              <a:rPr lang="en-GB" noProof="0" smtClean="0"/>
              <a:t>29/10/2022</a:t>
            </a:fld>
            <a:endParaRPr lang="en-GB" noProof="0"/>
          </a:p>
        </p:txBody>
      </p:sp>
      <p:sp>
        <p:nvSpPr>
          <p:cNvPr id="5" name="Footer Placeholder 4">
            <a:extLst>
              <a:ext uri="{FF2B5EF4-FFF2-40B4-BE49-F238E27FC236}">
                <a16:creationId xmlns:a16="http://schemas.microsoft.com/office/drawing/2014/main" id="{A8E029F1-B791-445F-A184-90CC7A1BEC19}"/>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pPr rtl="0"/>
            <a:endParaRPr lang="en-GB" noProof="0"/>
          </a:p>
        </p:txBody>
      </p:sp>
      <p:sp>
        <p:nvSpPr>
          <p:cNvPr id="6" name="Slide Number Placeholder 5">
            <a:extLst>
              <a:ext uri="{FF2B5EF4-FFF2-40B4-BE49-F238E27FC236}">
                <a16:creationId xmlns:a16="http://schemas.microsoft.com/office/drawing/2014/main" id="{5AD98767-7C9E-42DE-9782-D932A0FF1BF4}"/>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pPr rtl="0"/>
            <a:fld id="{FC5FADE3-B84E-4AF7-91CC-AB47E1A43619}" type="slidenum">
              <a:rPr lang="en-GB" noProof="0" smtClean="0"/>
              <a:t>‹#›</a:t>
            </a:fld>
            <a:endParaRPr lang="en-GB" noProof="0"/>
          </a:p>
        </p:txBody>
      </p:sp>
    </p:spTree>
    <p:extLst>
      <p:ext uri="{BB962C8B-B14F-4D97-AF65-F5344CB8AC3E}">
        <p14:creationId xmlns:p14="http://schemas.microsoft.com/office/powerpoint/2010/main" val="2911603562"/>
      </p:ext>
    </p:extLst>
  </p:cSld>
  <p:clrMap bg1="lt1" tx1="dk1" bg2="lt2" tx2="dk2" accent1="accent1" accent2="accent2" accent3="accent3" accent4="accent4" accent5="accent5" accent6="accent6" hlink="hlink" folHlink="folHlink"/>
  <p:sldLayoutIdLst>
    <p:sldLayoutId id="2147483729" r:id="rId1"/>
    <p:sldLayoutId id="2147483711" r:id="rId2"/>
  </p:sldLayoutIdLst>
  <p:hf sldNum="0" hdr="0" ftr="0" dt="0"/>
  <p:txStyles>
    <p:titleStyle>
      <a:lvl1pPr algn="l" defTabSz="914400" rtl="0" eaLnBrk="1" latinLnBrk="0" hangingPunct="1">
        <a:lnSpc>
          <a:spcPct val="90000"/>
        </a:lnSpc>
        <a:spcBef>
          <a:spcPct val="0"/>
        </a:spcBef>
        <a:buNone/>
        <a:defRPr sz="3600" kern="1200" cap="all" baseline="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pos="5112" userDrawn="1">
          <p15:clr>
            <a:srgbClr val="F26B43"/>
          </p15:clr>
        </p15:guide>
        <p15:guide id="2" pos="2568" userDrawn="1">
          <p15:clr>
            <a:srgbClr val="F26B43"/>
          </p15:clr>
        </p15:guide>
        <p15:guide id="3" pos="288" userDrawn="1">
          <p15:clr>
            <a:srgbClr val="5ACBF0"/>
          </p15:clr>
        </p15:guide>
        <p15:guide id="4" pos="7392" userDrawn="1">
          <p15:clr>
            <a:srgbClr val="5ACBF0"/>
          </p15:clr>
        </p15:guide>
        <p15:guide id="5" orient="horz" pos="576" userDrawn="1">
          <p15:clr>
            <a:srgbClr val="5ACBF0"/>
          </p15:clr>
        </p15:guide>
        <p15:guide id="6" orient="horz" pos="3744" userDrawn="1">
          <p15:clr>
            <a:srgbClr val="5ACBF0"/>
          </p15:clr>
        </p15:guide>
      </p15:sldGuideLst>
    </p:ext>
  </p:extLst>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C80DF88-AC53-41A3-8067-D7E6D5DB195F}"/>
              </a:ext>
            </a:extLst>
          </p:cNvPr>
          <p:cNvSpPr>
            <a:spLocks noGrp="1"/>
          </p:cNvSpPr>
          <p:nvPr>
            <p:ph type="title"/>
          </p:nvPr>
        </p:nvSpPr>
        <p:spPr>
          <a:xfrm>
            <a:off x="457199" y="914400"/>
            <a:ext cx="11174819" cy="903767"/>
          </a:xfrm>
          <a:prstGeom prst="rect">
            <a:avLst/>
          </a:prstGeom>
        </p:spPr>
        <p:txBody>
          <a:bodyPr vert="horz" lIns="91440" tIns="45720" rIns="91440" bIns="45720" rtlCol="0" anchor="ctr">
            <a:normAutofit/>
          </a:bodyPr>
          <a:lstStyle/>
          <a:p>
            <a:pPr rtl="0"/>
            <a:r>
              <a:rPr lang="en-GB" noProof="0"/>
              <a:t>Click to edit Master title style</a:t>
            </a:r>
          </a:p>
        </p:txBody>
      </p:sp>
      <p:sp>
        <p:nvSpPr>
          <p:cNvPr id="4" name="Date Placeholder 3">
            <a:extLst>
              <a:ext uri="{FF2B5EF4-FFF2-40B4-BE49-F238E27FC236}">
                <a16:creationId xmlns:a16="http://schemas.microsoft.com/office/drawing/2014/main" id="{EA4755C1-18CC-4FD3-A030-3DAF469919A6}"/>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pPr rtl="0"/>
            <a:fld id="{96B77B7B-98A2-43E7-B343-92483A4C89E0}" type="datetime1">
              <a:rPr lang="en-GB" noProof="0" smtClean="0"/>
              <a:t>29/10/2022</a:t>
            </a:fld>
            <a:endParaRPr lang="en-GB" noProof="0"/>
          </a:p>
        </p:txBody>
      </p:sp>
      <p:sp>
        <p:nvSpPr>
          <p:cNvPr id="5" name="Footer Placeholder 4">
            <a:extLst>
              <a:ext uri="{FF2B5EF4-FFF2-40B4-BE49-F238E27FC236}">
                <a16:creationId xmlns:a16="http://schemas.microsoft.com/office/drawing/2014/main" id="{A8E029F1-B791-445F-A184-90CC7A1BEC19}"/>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pPr rtl="0"/>
            <a:endParaRPr lang="en-GB" noProof="0"/>
          </a:p>
        </p:txBody>
      </p:sp>
      <p:sp>
        <p:nvSpPr>
          <p:cNvPr id="6" name="Slide Number Placeholder 5">
            <a:extLst>
              <a:ext uri="{FF2B5EF4-FFF2-40B4-BE49-F238E27FC236}">
                <a16:creationId xmlns:a16="http://schemas.microsoft.com/office/drawing/2014/main" id="{5AD98767-7C9E-42DE-9782-D932A0FF1BF4}"/>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pPr rtl="0"/>
            <a:fld id="{FC5FADE3-B84E-4AF7-91CC-AB47E1A43619}" type="slidenum">
              <a:rPr lang="en-GB" noProof="0" smtClean="0"/>
              <a:t>‹#›</a:t>
            </a:fld>
            <a:endParaRPr lang="en-GB" noProof="0"/>
          </a:p>
        </p:txBody>
      </p:sp>
    </p:spTree>
    <p:extLst>
      <p:ext uri="{BB962C8B-B14F-4D97-AF65-F5344CB8AC3E}">
        <p14:creationId xmlns:p14="http://schemas.microsoft.com/office/powerpoint/2010/main" val="1044508539"/>
      </p:ext>
    </p:extLst>
  </p:cSld>
  <p:clrMap bg1="lt1" tx1="dk1" bg2="lt2" tx2="dk2" accent1="accent1" accent2="accent2" accent3="accent3" accent4="accent4" accent5="accent5" accent6="accent6" hlink="hlink" folHlink="folHlink"/>
  <p:sldLayoutIdLst>
    <p:sldLayoutId id="2147483730" r:id="rId1"/>
    <p:sldLayoutId id="2147483723" r:id="rId2"/>
  </p:sldLayoutIdLst>
  <p:hf sldNum="0" hdr="0" ftr="0" dt="0"/>
  <p:txStyles>
    <p:titleStyle>
      <a:lvl1pPr algn="l" defTabSz="914400" rtl="0" eaLnBrk="1" latinLnBrk="0" hangingPunct="1">
        <a:lnSpc>
          <a:spcPct val="90000"/>
        </a:lnSpc>
        <a:spcBef>
          <a:spcPct val="0"/>
        </a:spcBef>
        <a:buNone/>
        <a:defRPr sz="3600" kern="1200" cap="all" baseline="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pos="5112" userDrawn="1">
          <p15:clr>
            <a:srgbClr val="F26B43"/>
          </p15:clr>
        </p15:guide>
        <p15:guide id="2" pos="2568" userDrawn="1">
          <p15:clr>
            <a:srgbClr val="F26B43"/>
          </p15:clr>
        </p15:guide>
        <p15:guide id="3" pos="288" userDrawn="1">
          <p15:clr>
            <a:srgbClr val="5ACBF0"/>
          </p15:clr>
        </p15:guide>
        <p15:guide id="4" pos="7392" userDrawn="1">
          <p15:clr>
            <a:srgbClr val="5ACBF0"/>
          </p15:clr>
        </p15:guide>
        <p15:guide id="5" orient="horz" pos="576" userDrawn="1">
          <p15:clr>
            <a:srgbClr val="5ACBF0"/>
          </p15:clr>
        </p15:guide>
        <p15:guide id="6" orient="horz" pos="3744" userDrawn="1">
          <p15:clr>
            <a:srgbClr val="5ACBF0"/>
          </p15:clr>
        </p15:guide>
      </p15:sldGuideLst>
    </p:ext>
  </p:extLst>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C80DF88-AC53-41A3-8067-D7E6D5DB195F}"/>
              </a:ext>
            </a:extLst>
          </p:cNvPr>
          <p:cNvSpPr>
            <a:spLocks noGrp="1"/>
          </p:cNvSpPr>
          <p:nvPr>
            <p:ph type="title"/>
          </p:nvPr>
        </p:nvSpPr>
        <p:spPr>
          <a:xfrm>
            <a:off x="457199" y="914400"/>
            <a:ext cx="11174819" cy="903767"/>
          </a:xfrm>
          <a:prstGeom prst="rect">
            <a:avLst/>
          </a:prstGeom>
        </p:spPr>
        <p:txBody>
          <a:bodyPr vert="horz" lIns="91440" tIns="45720" rIns="91440" bIns="45720" rtlCol="0" anchor="ctr">
            <a:normAutofit/>
          </a:bodyPr>
          <a:lstStyle/>
          <a:p>
            <a:pPr rtl="0"/>
            <a:r>
              <a:rPr lang="en-GB" noProof="0"/>
              <a:t>Click to edit Master title style</a:t>
            </a:r>
          </a:p>
        </p:txBody>
      </p:sp>
      <p:sp>
        <p:nvSpPr>
          <p:cNvPr id="4" name="Date Placeholder 3">
            <a:extLst>
              <a:ext uri="{FF2B5EF4-FFF2-40B4-BE49-F238E27FC236}">
                <a16:creationId xmlns:a16="http://schemas.microsoft.com/office/drawing/2014/main" id="{EA4755C1-18CC-4FD3-A030-3DAF469919A6}"/>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pPr rtl="0"/>
            <a:fld id="{2799F4B1-797B-4E32-8DB8-780E3DFC7B73}" type="datetime1">
              <a:rPr lang="en-GB" noProof="0" smtClean="0"/>
              <a:t>29/10/2022</a:t>
            </a:fld>
            <a:endParaRPr lang="en-GB" noProof="0"/>
          </a:p>
        </p:txBody>
      </p:sp>
      <p:sp>
        <p:nvSpPr>
          <p:cNvPr id="5" name="Footer Placeholder 4">
            <a:extLst>
              <a:ext uri="{FF2B5EF4-FFF2-40B4-BE49-F238E27FC236}">
                <a16:creationId xmlns:a16="http://schemas.microsoft.com/office/drawing/2014/main" id="{A8E029F1-B791-445F-A184-90CC7A1BEC19}"/>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pPr rtl="0"/>
            <a:endParaRPr lang="en-GB" noProof="0"/>
          </a:p>
        </p:txBody>
      </p:sp>
      <p:sp>
        <p:nvSpPr>
          <p:cNvPr id="6" name="Slide Number Placeholder 5">
            <a:extLst>
              <a:ext uri="{FF2B5EF4-FFF2-40B4-BE49-F238E27FC236}">
                <a16:creationId xmlns:a16="http://schemas.microsoft.com/office/drawing/2014/main" id="{5AD98767-7C9E-42DE-9782-D932A0FF1BF4}"/>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pPr rtl="0"/>
            <a:fld id="{FC5FADE3-B84E-4AF7-91CC-AB47E1A43619}" type="slidenum">
              <a:rPr lang="en-GB" noProof="0" smtClean="0"/>
              <a:t>‹#›</a:t>
            </a:fld>
            <a:endParaRPr lang="en-GB" noProof="0"/>
          </a:p>
        </p:txBody>
      </p:sp>
    </p:spTree>
    <p:extLst>
      <p:ext uri="{BB962C8B-B14F-4D97-AF65-F5344CB8AC3E}">
        <p14:creationId xmlns:p14="http://schemas.microsoft.com/office/powerpoint/2010/main" val="2032013640"/>
      </p:ext>
    </p:extLst>
  </p:cSld>
  <p:clrMap bg1="lt1" tx1="dk1" bg2="lt2" tx2="dk2" accent1="accent1" accent2="accent2" accent3="accent3" accent4="accent4" accent5="accent5" accent6="accent6" hlink="hlink" folHlink="folHlink"/>
  <p:sldLayoutIdLst>
    <p:sldLayoutId id="2147483731" r:id="rId1"/>
    <p:sldLayoutId id="2147483704" r:id="rId2"/>
  </p:sldLayoutIdLst>
  <p:hf sldNum="0" hdr="0" ftr="0" dt="0"/>
  <p:txStyles>
    <p:titleStyle>
      <a:lvl1pPr algn="l" defTabSz="914400" rtl="0" eaLnBrk="1" latinLnBrk="0" hangingPunct="1">
        <a:lnSpc>
          <a:spcPct val="90000"/>
        </a:lnSpc>
        <a:spcBef>
          <a:spcPct val="0"/>
        </a:spcBef>
        <a:buNone/>
        <a:defRPr sz="3600" kern="1200" cap="all" baseline="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pos="5112" userDrawn="1">
          <p15:clr>
            <a:srgbClr val="F26B43"/>
          </p15:clr>
        </p15:guide>
        <p15:guide id="2" pos="2568" userDrawn="1">
          <p15:clr>
            <a:srgbClr val="F26B43"/>
          </p15:clr>
        </p15:guide>
        <p15:guide id="3" pos="288" userDrawn="1">
          <p15:clr>
            <a:srgbClr val="5ACBF0"/>
          </p15:clr>
        </p15:guide>
        <p15:guide id="4" pos="7392" userDrawn="1">
          <p15:clr>
            <a:srgbClr val="5ACBF0"/>
          </p15:clr>
        </p15:guide>
        <p15:guide id="5" orient="horz" pos="576" userDrawn="1">
          <p15:clr>
            <a:srgbClr val="5ACBF0"/>
          </p15:clr>
        </p15:guide>
        <p15:guide id="6" orient="horz" pos="3744" userDrawn="1">
          <p15:clr>
            <a:srgbClr val="5ACBF0"/>
          </p15:clr>
        </p15:guide>
      </p15:sldGuideLst>
    </p:ext>
  </p:extLst>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4.xml"/><Relationship Id="rId1" Type="http://schemas.openxmlformats.org/officeDocument/2006/relationships/slideLayout" Target="../slideLayouts/slideLayout11.xml"/></Relationships>
</file>

<file path=ppt/slides/_rels/slide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5.xml"/><Relationship Id="rId1" Type="http://schemas.openxmlformats.org/officeDocument/2006/relationships/slideLayout" Target="../slideLayouts/slideLayout11.xml"/></Relationships>
</file>

<file path=ppt/slides/_rels/slide6.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6.xml"/><Relationship Id="rId1" Type="http://schemas.openxmlformats.org/officeDocument/2006/relationships/slideLayout" Target="../slideLayouts/slideLayout2.xml"/><Relationship Id="rId4" Type="http://schemas.openxmlformats.org/officeDocument/2006/relationships/hyperlink" Target="https://www.youtube.com/watch?v=XgqNxomZoeY"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Placeholder 7" descr="Abstract image of curvy lines">
            <a:extLst>
              <a:ext uri="{FF2B5EF4-FFF2-40B4-BE49-F238E27FC236}">
                <a16:creationId xmlns:a16="http://schemas.microsoft.com/office/drawing/2014/main" id="{81F59575-96AE-45B0-B1FB-3CFC139E9D12}"/>
              </a:ext>
            </a:extLst>
          </p:cNvPr>
          <p:cNvPicPr>
            <a:picLocks noGrp="1" noChangeAspect="1"/>
          </p:cNvPicPr>
          <p:nvPr>
            <p:ph type="pic" sz="quarter" idx="13"/>
          </p:nvPr>
        </p:nvPicPr>
        <p:blipFill>
          <a:blip r:embed="rId3"/>
          <a:srcRect/>
          <a:stretch/>
        </p:blipFill>
        <p:spPr>
          <a:xfrm>
            <a:off x="0" y="1"/>
            <a:ext cx="12191550" cy="6857999"/>
          </a:xfrm>
        </p:spPr>
      </p:pic>
      <p:sp>
        <p:nvSpPr>
          <p:cNvPr id="4" name="Title 3">
            <a:extLst>
              <a:ext uri="{FF2B5EF4-FFF2-40B4-BE49-F238E27FC236}">
                <a16:creationId xmlns:a16="http://schemas.microsoft.com/office/drawing/2014/main" id="{08347D8D-E852-43D5-858E-2D01BE57FA93}"/>
              </a:ext>
            </a:extLst>
          </p:cNvPr>
          <p:cNvSpPr>
            <a:spLocks noGrp="1"/>
          </p:cNvSpPr>
          <p:nvPr>
            <p:ph type="title"/>
          </p:nvPr>
        </p:nvSpPr>
        <p:spPr>
          <a:xfrm>
            <a:off x="2658084" y="237688"/>
            <a:ext cx="8190610" cy="1675581"/>
          </a:xfrm>
        </p:spPr>
        <p:txBody>
          <a:bodyPr rtlCol="0" anchor="t" anchorCtr="0">
            <a:normAutofit/>
          </a:bodyPr>
          <a:lstStyle/>
          <a:p>
            <a:pPr rtl="0"/>
            <a:r>
              <a:rPr lang="en-GB" sz="3200" dirty="0">
                <a:latin typeface="Arial Rounded MT Bold" panose="020F0704030504030204" pitchFamily="34" charset="77"/>
              </a:rPr>
              <a:t>Introduction</a:t>
            </a:r>
            <a:r>
              <a:rPr lang="en-GB" cap="none" dirty="0"/>
              <a:t> </a:t>
            </a:r>
            <a:r>
              <a:rPr lang="en-GB" sz="3200" dirty="0">
                <a:latin typeface="Arial Rounded MT Bold" panose="020F0704030504030204" pitchFamily="34" charset="77"/>
              </a:rPr>
              <a:t>To</a:t>
            </a:r>
            <a:r>
              <a:rPr lang="en-GB" cap="none" dirty="0"/>
              <a:t> </a:t>
            </a:r>
            <a:r>
              <a:rPr lang="en-GB" sz="3200" dirty="0">
                <a:latin typeface="Arial Rounded MT Bold" panose="020F0704030504030204" pitchFamily="34" charset="77"/>
              </a:rPr>
              <a:t>Mental health</a:t>
            </a:r>
          </a:p>
        </p:txBody>
      </p:sp>
      <p:sp>
        <p:nvSpPr>
          <p:cNvPr id="5" name="Title 3">
            <a:extLst>
              <a:ext uri="{FF2B5EF4-FFF2-40B4-BE49-F238E27FC236}">
                <a16:creationId xmlns:a16="http://schemas.microsoft.com/office/drawing/2014/main" id="{D5ACBBDB-C128-794B-A67D-53183425938C}"/>
              </a:ext>
            </a:extLst>
          </p:cNvPr>
          <p:cNvSpPr txBox="1">
            <a:spLocks/>
          </p:cNvSpPr>
          <p:nvPr/>
        </p:nvSpPr>
        <p:spPr>
          <a:xfrm>
            <a:off x="4054930" y="1913269"/>
            <a:ext cx="4082140" cy="1044536"/>
          </a:xfrm>
          <a:prstGeom prst="rect">
            <a:avLst/>
          </a:prstGeom>
        </p:spPr>
        <p:txBody>
          <a:bodyPr vert="horz" lIns="91440" tIns="45720" rIns="91440" bIns="45720" rtlCol="0" anchor="t" anchorCtr="0">
            <a:normAutofit/>
          </a:bodyPr>
          <a:lstStyle>
            <a:lvl1pPr algn="l" defTabSz="914400" rtl="0" eaLnBrk="1" latinLnBrk="0" hangingPunct="1">
              <a:lnSpc>
                <a:spcPts val="4600"/>
              </a:lnSpc>
              <a:spcBef>
                <a:spcPct val="0"/>
              </a:spcBef>
              <a:buNone/>
              <a:defRPr sz="3600" kern="1200" cap="all" baseline="0">
                <a:solidFill>
                  <a:schemeClr val="bg1"/>
                </a:solidFill>
                <a:latin typeface="+mj-lt"/>
                <a:ea typeface="+mj-ea"/>
                <a:cs typeface="+mj-cs"/>
              </a:defRPr>
            </a:lvl1pPr>
          </a:lstStyle>
          <a:p>
            <a:r>
              <a:rPr lang="en-GB" cap="none" dirty="0">
                <a:latin typeface="Arial Hebrew Scholar" pitchFamily="2" charset="-79"/>
                <a:cs typeface="Arial Hebrew Scholar" pitchFamily="2" charset="-79"/>
              </a:rPr>
              <a:t>Group Presentation </a:t>
            </a:r>
          </a:p>
        </p:txBody>
      </p:sp>
      <p:sp>
        <p:nvSpPr>
          <p:cNvPr id="6" name="Title 3">
            <a:extLst>
              <a:ext uri="{FF2B5EF4-FFF2-40B4-BE49-F238E27FC236}">
                <a16:creationId xmlns:a16="http://schemas.microsoft.com/office/drawing/2014/main" id="{7FB7CDC6-7198-1445-969C-F7F5B7926057}"/>
              </a:ext>
            </a:extLst>
          </p:cNvPr>
          <p:cNvSpPr txBox="1">
            <a:spLocks/>
          </p:cNvSpPr>
          <p:nvPr/>
        </p:nvSpPr>
        <p:spPr>
          <a:xfrm>
            <a:off x="4367221" y="4823834"/>
            <a:ext cx="3457108" cy="882485"/>
          </a:xfrm>
          <a:prstGeom prst="rect">
            <a:avLst/>
          </a:prstGeom>
        </p:spPr>
        <p:txBody>
          <a:bodyPr vert="horz" lIns="91440" tIns="45720" rIns="91440" bIns="45720" rtlCol="0" anchor="t" anchorCtr="0">
            <a:normAutofit/>
          </a:bodyPr>
          <a:lstStyle>
            <a:lvl1pPr algn="l" defTabSz="914400" rtl="0" eaLnBrk="1" latinLnBrk="0" hangingPunct="1">
              <a:lnSpc>
                <a:spcPts val="4600"/>
              </a:lnSpc>
              <a:spcBef>
                <a:spcPct val="0"/>
              </a:spcBef>
              <a:buNone/>
              <a:defRPr sz="3600" kern="1200" cap="all" baseline="0">
                <a:solidFill>
                  <a:schemeClr val="bg1"/>
                </a:solidFill>
                <a:latin typeface="+mj-lt"/>
                <a:ea typeface="+mj-ea"/>
                <a:cs typeface="+mj-cs"/>
              </a:defRPr>
            </a:lvl1pPr>
          </a:lstStyle>
          <a:p>
            <a:r>
              <a:rPr lang="en-GB" cap="none" dirty="0">
                <a:latin typeface="Arial Rounded MT Bold" panose="020F0704030504030204" pitchFamily="34" charset="77"/>
              </a:rPr>
              <a:t>Patrick </a:t>
            </a:r>
            <a:r>
              <a:rPr lang="en-GB" cap="none" dirty="0" err="1">
                <a:latin typeface="Arial Rounded MT Bold" panose="020F0704030504030204" pitchFamily="34" charset="77"/>
              </a:rPr>
              <a:t>Irakiza</a:t>
            </a:r>
            <a:endParaRPr lang="en-GB" cap="none" dirty="0">
              <a:latin typeface="Arial Rounded MT Bold" panose="020F0704030504030204" pitchFamily="34" charset="77"/>
            </a:endParaRPr>
          </a:p>
        </p:txBody>
      </p:sp>
      <p:sp>
        <p:nvSpPr>
          <p:cNvPr id="7" name="Title 3">
            <a:extLst>
              <a:ext uri="{FF2B5EF4-FFF2-40B4-BE49-F238E27FC236}">
                <a16:creationId xmlns:a16="http://schemas.microsoft.com/office/drawing/2014/main" id="{84817CA4-2742-8F44-AD26-F4B49FF27286}"/>
              </a:ext>
            </a:extLst>
          </p:cNvPr>
          <p:cNvSpPr txBox="1">
            <a:spLocks/>
          </p:cNvSpPr>
          <p:nvPr/>
        </p:nvSpPr>
        <p:spPr>
          <a:xfrm>
            <a:off x="4905018" y="5706319"/>
            <a:ext cx="2381513" cy="694074"/>
          </a:xfrm>
          <a:prstGeom prst="rect">
            <a:avLst/>
          </a:prstGeom>
        </p:spPr>
        <p:txBody>
          <a:bodyPr vert="horz" lIns="91440" tIns="45720" rIns="91440" bIns="45720" rtlCol="0" anchor="t" anchorCtr="0">
            <a:normAutofit/>
          </a:bodyPr>
          <a:lstStyle>
            <a:lvl1pPr algn="l" defTabSz="914400" rtl="0" eaLnBrk="1" latinLnBrk="0" hangingPunct="1">
              <a:lnSpc>
                <a:spcPts val="4600"/>
              </a:lnSpc>
              <a:spcBef>
                <a:spcPct val="0"/>
              </a:spcBef>
              <a:buNone/>
              <a:defRPr sz="3600" kern="1200" cap="all" baseline="0">
                <a:solidFill>
                  <a:schemeClr val="bg1"/>
                </a:solidFill>
                <a:latin typeface="+mj-lt"/>
                <a:ea typeface="+mj-ea"/>
                <a:cs typeface="+mj-cs"/>
              </a:defRPr>
            </a:lvl1pPr>
          </a:lstStyle>
          <a:p>
            <a:r>
              <a:rPr lang="en-GB" sz="2800" dirty="0">
                <a:latin typeface="Arial Hebrew Scholar" pitchFamily="2" charset="-79"/>
                <a:cs typeface="Arial Hebrew Scholar" pitchFamily="2" charset="-79"/>
              </a:rPr>
              <a:t>29/10/2022</a:t>
            </a:r>
          </a:p>
        </p:txBody>
      </p:sp>
    </p:spTree>
    <p:extLst>
      <p:ext uri="{BB962C8B-B14F-4D97-AF65-F5344CB8AC3E}">
        <p14:creationId xmlns:p14="http://schemas.microsoft.com/office/powerpoint/2010/main" val="155831519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Placeholder 7">
            <a:extLst>
              <a:ext uri="{FF2B5EF4-FFF2-40B4-BE49-F238E27FC236}">
                <a16:creationId xmlns:a16="http://schemas.microsoft.com/office/drawing/2014/main" id="{8C1A64BB-92C4-44CC-9AB7-8416F1B9BF56}"/>
              </a:ext>
            </a:extLst>
          </p:cNvPr>
          <p:cNvPicPr>
            <a:picLocks noGrp="1" noChangeAspect="1"/>
          </p:cNvPicPr>
          <p:nvPr>
            <p:ph type="pic" sz="quarter" idx="13"/>
          </p:nvPr>
        </p:nvPicPr>
        <p:blipFill>
          <a:blip r:embed="rId3"/>
          <a:srcRect/>
          <a:stretch/>
        </p:blipFill>
        <p:spPr>
          <a:xfrm>
            <a:off x="6976984" y="2936631"/>
            <a:ext cx="5215016" cy="3921369"/>
          </a:xfrm>
          <a:solidFill>
            <a:srgbClr val="6768AB">
              <a:alpha val="75000"/>
            </a:srgbClr>
          </a:solidFill>
        </p:spPr>
      </p:pic>
      <p:sp>
        <p:nvSpPr>
          <p:cNvPr id="9" name="Rectangle 8" descr="Shaded overlay">
            <a:extLst>
              <a:ext uri="{FF2B5EF4-FFF2-40B4-BE49-F238E27FC236}">
                <a16:creationId xmlns:a16="http://schemas.microsoft.com/office/drawing/2014/main" id="{558C501A-DC1F-4BA4-BFFA-44EF8845A384}"/>
              </a:ext>
            </a:extLst>
          </p:cNvPr>
          <p:cNvSpPr/>
          <p:nvPr/>
        </p:nvSpPr>
        <p:spPr>
          <a:xfrm>
            <a:off x="0" y="0"/>
            <a:ext cx="12192000" cy="6858000"/>
          </a:xfrm>
          <a:prstGeom prst="rect">
            <a:avLst/>
          </a:prstGeom>
          <a:solidFill>
            <a:srgbClr val="6768AB">
              <a:alpha val="74902"/>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dirty="0"/>
          </a:p>
        </p:txBody>
      </p:sp>
      <p:sp>
        <p:nvSpPr>
          <p:cNvPr id="4" name="Title 3">
            <a:extLst>
              <a:ext uri="{FF2B5EF4-FFF2-40B4-BE49-F238E27FC236}">
                <a16:creationId xmlns:a16="http://schemas.microsoft.com/office/drawing/2014/main" id="{135A981B-6487-4B00-9EAF-D0D748FA6014}"/>
              </a:ext>
            </a:extLst>
          </p:cNvPr>
          <p:cNvSpPr>
            <a:spLocks noGrp="1"/>
          </p:cNvSpPr>
          <p:nvPr>
            <p:ph type="title"/>
          </p:nvPr>
        </p:nvSpPr>
        <p:spPr>
          <a:xfrm>
            <a:off x="4418167" y="112665"/>
            <a:ext cx="2708032" cy="903767"/>
          </a:xfrm>
        </p:spPr>
        <p:txBody>
          <a:bodyPr rtlCol="0"/>
          <a:lstStyle/>
          <a:p>
            <a:pPr rtl="0"/>
            <a:r>
              <a:rPr lang="en-GB" sz="3200" dirty="0">
                <a:latin typeface="Arial Rounded MT Bold" panose="020F0704030504030204" pitchFamily="34" charset="77"/>
              </a:rPr>
              <a:t>Diagnosis</a:t>
            </a:r>
            <a:r>
              <a:rPr lang="en-GB" dirty="0"/>
              <a:t>  </a:t>
            </a:r>
          </a:p>
        </p:txBody>
      </p:sp>
      <p:sp>
        <p:nvSpPr>
          <p:cNvPr id="6" name="Text Placeholder 5">
            <a:extLst>
              <a:ext uri="{FF2B5EF4-FFF2-40B4-BE49-F238E27FC236}">
                <a16:creationId xmlns:a16="http://schemas.microsoft.com/office/drawing/2014/main" id="{B43F7E3B-CE99-4770-8587-6554C15693F8}"/>
              </a:ext>
            </a:extLst>
          </p:cNvPr>
          <p:cNvSpPr>
            <a:spLocks noGrp="1"/>
          </p:cNvSpPr>
          <p:nvPr>
            <p:ph type="body" sz="quarter" idx="14"/>
          </p:nvPr>
        </p:nvSpPr>
        <p:spPr>
          <a:xfrm>
            <a:off x="133402" y="3093429"/>
            <a:ext cx="7965766" cy="2090794"/>
          </a:xfrm>
        </p:spPr>
        <p:txBody>
          <a:bodyPr rtlCol="0"/>
          <a:lstStyle/>
          <a:p>
            <a:pPr rtl="0"/>
            <a:r>
              <a:rPr lang="en-GB" sz="2400" dirty="0"/>
              <a:t>                                  Mental health diagnosis simply means the process of identifying the condition from its signs and symptoms, giving the patient a specific label for their specific group of symptoms outlining what they are going through. </a:t>
            </a:r>
          </a:p>
        </p:txBody>
      </p:sp>
      <p:sp>
        <p:nvSpPr>
          <p:cNvPr id="10" name="Title 3">
            <a:extLst>
              <a:ext uri="{FF2B5EF4-FFF2-40B4-BE49-F238E27FC236}">
                <a16:creationId xmlns:a16="http://schemas.microsoft.com/office/drawing/2014/main" id="{7D85B818-F249-D040-9918-FC2467BAE996}"/>
              </a:ext>
            </a:extLst>
          </p:cNvPr>
          <p:cNvSpPr txBox="1">
            <a:spLocks/>
          </p:cNvSpPr>
          <p:nvPr/>
        </p:nvSpPr>
        <p:spPr>
          <a:xfrm>
            <a:off x="231980" y="758620"/>
            <a:ext cx="3954207" cy="837791"/>
          </a:xfrm>
          <a:prstGeom prst="rect">
            <a:avLst/>
          </a:prstGeom>
        </p:spPr>
        <p:txBody>
          <a:bodyPr vert="horz" lIns="91440" tIns="45720" rIns="91440" bIns="45720" rtlCol="0" anchor="t" anchorCtr="0">
            <a:normAutofit/>
          </a:bodyPr>
          <a:lstStyle>
            <a:lvl1pPr algn="l" defTabSz="914400" rtl="0" eaLnBrk="1" latinLnBrk="0" hangingPunct="1">
              <a:lnSpc>
                <a:spcPct val="90000"/>
              </a:lnSpc>
              <a:spcBef>
                <a:spcPct val="0"/>
              </a:spcBef>
              <a:buNone/>
              <a:defRPr sz="3600" kern="1200" cap="all" baseline="0">
                <a:solidFill>
                  <a:schemeClr val="bg1"/>
                </a:solidFill>
                <a:latin typeface="+mj-lt"/>
                <a:ea typeface="+mj-ea"/>
                <a:cs typeface="+mj-cs"/>
              </a:defRPr>
            </a:lvl1pPr>
          </a:lstStyle>
          <a:p>
            <a:r>
              <a:rPr lang="en-GB" cap="none" dirty="0"/>
              <a:t>Introduction</a:t>
            </a:r>
          </a:p>
        </p:txBody>
      </p:sp>
      <p:sp>
        <p:nvSpPr>
          <p:cNvPr id="7" name="Title 6">
            <a:extLst>
              <a:ext uri="{FF2B5EF4-FFF2-40B4-BE49-F238E27FC236}">
                <a16:creationId xmlns:a16="http://schemas.microsoft.com/office/drawing/2014/main" id="{E3819621-5AA4-3F4E-9757-F93B784AE042}"/>
              </a:ext>
            </a:extLst>
          </p:cNvPr>
          <p:cNvSpPr txBox="1">
            <a:spLocks/>
          </p:cNvSpPr>
          <p:nvPr/>
        </p:nvSpPr>
        <p:spPr>
          <a:xfrm>
            <a:off x="133402" y="2497719"/>
            <a:ext cx="3465576" cy="877824"/>
          </a:xfrm>
          <a:prstGeom prst="rect">
            <a:avLst/>
          </a:prstGeom>
        </p:spPr>
        <p:txBody>
          <a:bodyPr vert="horz" lIns="91440" tIns="45720" rIns="91440" bIns="45720" rtlCol="0" anchor="ctr">
            <a:normAutofit fontScale="90000" lnSpcReduction="10000"/>
          </a:bodyPr>
          <a:lstStyle>
            <a:lvl1pPr algn="l" defTabSz="914400" rtl="0" eaLnBrk="1" latinLnBrk="0" hangingPunct="1">
              <a:lnSpc>
                <a:spcPct val="90000"/>
              </a:lnSpc>
              <a:spcBef>
                <a:spcPct val="0"/>
              </a:spcBef>
              <a:buNone/>
              <a:defRPr sz="3600" kern="1200" cap="all" baseline="0">
                <a:solidFill>
                  <a:schemeClr val="bg1"/>
                </a:solidFill>
                <a:latin typeface="+mj-lt"/>
                <a:ea typeface="+mj-ea"/>
                <a:cs typeface="+mj-cs"/>
              </a:defRPr>
            </a:lvl1pPr>
          </a:lstStyle>
          <a:p>
            <a:r>
              <a:rPr lang="en-GB" sz="3200" cap="none" dirty="0"/>
              <a:t>What is diagnosis?</a:t>
            </a:r>
            <a:br>
              <a:rPr lang="en-GB" sz="3200" cap="none" dirty="0"/>
            </a:br>
            <a:endParaRPr lang="en-GB" sz="3200" cap="none" dirty="0"/>
          </a:p>
        </p:txBody>
      </p:sp>
    </p:spTree>
    <p:extLst>
      <p:ext uri="{BB962C8B-B14F-4D97-AF65-F5344CB8AC3E}">
        <p14:creationId xmlns:p14="http://schemas.microsoft.com/office/powerpoint/2010/main" val="389851131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 name="Picture Placeholder 11" descr="A picture containing light&#10;&#10;Description automatically generated">
            <a:extLst>
              <a:ext uri="{FF2B5EF4-FFF2-40B4-BE49-F238E27FC236}">
                <a16:creationId xmlns:a16="http://schemas.microsoft.com/office/drawing/2014/main" id="{6ECE81D1-4040-6F43-BD3C-811FBC8F2E41}"/>
              </a:ext>
            </a:extLst>
          </p:cNvPr>
          <p:cNvPicPr>
            <a:picLocks noGrp="1" noChangeAspect="1"/>
          </p:cNvPicPr>
          <p:nvPr>
            <p:ph type="pic" sz="quarter" idx="13"/>
          </p:nvPr>
        </p:nvPicPr>
        <p:blipFill>
          <a:blip r:embed="rId3"/>
          <a:srcRect l="5835" r="5835"/>
          <a:stretch>
            <a:fillRect/>
          </a:stretch>
        </p:blipFill>
        <p:spPr>
          <a:xfrm>
            <a:off x="6957509" y="230464"/>
            <a:ext cx="6022268" cy="3387526"/>
          </a:xfrm>
        </p:spPr>
      </p:pic>
      <p:sp>
        <p:nvSpPr>
          <p:cNvPr id="9" name="Rectangle 8" descr="Shaded overlay">
            <a:extLst>
              <a:ext uri="{FF2B5EF4-FFF2-40B4-BE49-F238E27FC236}">
                <a16:creationId xmlns:a16="http://schemas.microsoft.com/office/drawing/2014/main" id="{558C501A-DC1F-4BA4-BFFA-44EF8845A384}"/>
              </a:ext>
            </a:extLst>
          </p:cNvPr>
          <p:cNvSpPr/>
          <p:nvPr/>
        </p:nvSpPr>
        <p:spPr>
          <a:xfrm>
            <a:off x="0" y="0"/>
            <a:ext cx="12192000" cy="6858000"/>
          </a:xfrm>
          <a:prstGeom prst="rect">
            <a:avLst/>
          </a:prstGeom>
          <a:solidFill>
            <a:srgbClr val="6768AB">
              <a:alpha val="74902"/>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a:p>
        </p:txBody>
      </p:sp>
      <p:sp>
        <p:nvSpPr>
          <p:cNvPr id="4" name="Title 3">
            <a:extLst>
              <a:ext uri="{FF2B5EF4-FFF2-40B4-BE49-F238E27FC236}">
                <a16:creationId xmlns:a16="http://schemas.microsoft.com/office/drawing/2014/main" id="{135A981B-6487-4B00-9EAF-D0D748FA6014}"/>
              </a:ext>
            </a:extLst>
          </p:cNvPr>
          <p:cNvSpPr>
            <a:spLocks noGrp="1"/>
          </p:cNvSpPr>
          <p:nvPr>
            <p:ph type="title"/>
          </p:nvPr>
        </p:nvSpPr>
        <p:spPr>
          <a:xfrm>
            <a:off x="4741984" y="112020"/>
            <a:ext cx="2708032" cy="903767"/>
          </a:xfrm>
        </p:spPr>
        <p:txBody>
          <a:bodyPr rtlCol="0">
            <a:normAutofit fontScale="90000"/>
          </a:bodyPr>
          <a:lstStyle/>
          <a:p>
            <a:pPr rtl="0"/>
            <a:r>
              <a:rPr lang="en-GB" dirty="0">
                <a:latin typeface="Arial Rounded MT Bold" panose="020F0704030504030204" pitchFamily="34" charset="77"/>
              </a:rPr>
              <a:t>Diagnosis</a:t>
            </a:r>
            <a:r>
              <a:rPr lang="en-GB" dirty="0"/>
              <a:t>  </a:t>
            </a:r>
          </a:p>
        </p:txBody>
      </p:sp>
      <p:sp>
        <p:nvSpPr>
          <p:cNvPr id="6" name="Text Placeholder 5">
            <a:extLst>
              <a:ext uri="{FF2B5EF4-FFF2-40B4-BE49-F238E27FC236}">
                <a16:creationId xmlns:a16="http://schemas.microsoft.com/office/drawing/2014/main" id="{B43F7E3B-CE99-4770-8587-6554C15693F8}"/>
              </a:ext>
            </a:extLst>
          </p:cNvPr>
          <p:cNvSpPr>
            <a:spLocks noGrp="1"/>
          </p:cNvSpPr>
          <p:nvPr>
            <p:ph type="body" sz="quarter" idx="14"/>
          </p:nvPr>
        </p:nvSpPr>
        <p:spPr>
          <a:xfrm>
            <a:off x="185993" y="2510761"/>
            <a:ext cx="8329357" cy="4235219"/>
          </a:xfrm>
        </p:spPr>
        <p:txBody>
          <a:bodyPr rtlCol="0"/>
          <a:lstStyle/>
          <a:p>
            <a:r>
              <a:rPr lang="en-GB" sz="2400" dirty="0"/>
              <a:t>                                    Having a diagnosis can be comforting to some people with confusing symptoms, to some it may shift the sense of self-condemnation and the mistreatment they get from their friends and family. Although our generation is more open to exploring our mental health, some find the stigma attached to having a diagnosis unendurable because it impacts their everyday life.</a:t>
            </a:r>
          </a:p>
          <a:p>
            <a:r>
              <a:rPr lang="en-GB" sz="2400" dirty="0"/>
              <a:t>Furthermore, it allows smooth data sharing between various healthcare professionals, and individuals concerned, it also means you get to tap into the support, treatment, and medications available for your diagnosis.</a:t>
            </a:r>
          </a:p>
          <a:p>
            <a:pPr rtl="0"/>
            <a:endParaRPr lang="en-GB" dirty="0"/>
          </a:p>
        </p:txBody>
      </p:sp>
      <p:sp>
        <p:nvSpPr>
          <p:cNvPr id="7" name="Title 1">
            <a:extLst>
              <a:ext uri="{FF2B5EF4-FFF2-40B4-BE49-F238E27FC236}">
                <a16:creationId xmlns:a16="http://schemas.microsoft.com/office/drawing/2014/main" id="{B132D3ED-D70C-DF43-8AFB-BDD6673C48CA}"/>
              </a:ext>
            </a:extLst>
          </p:cNvPr>
          <p:cNvSpPr txBox="1">
            <a:spLocks/>
          </p:cNvSpPr>
          <p:nvPr/>
        </p:nvSpPr>
        <p:spPr>
          <a:xfrm>
            <a:off x="0" y="1670424"/>
            <a:ext cx="3841847" cy="1105470"/>
          </a:xfrm>
          <a:prstGeom prst="rect">
            <a:avLst/>
          </a:prstGeom>
        </p:spPr>
        <p:txBody>
          <a:bodyPr vert="horz" lIns="91440" tIns="45720" rIns="91440" bIns="45720" rtlCol="0" anchor="ctr" anchorCtr="0">
            <a:normAutofit/>
          </a:bodyPr>
          <a:lstStyle>
            <a:lvl1pPr algn="l" defTabSz="914400" rtl="0" eaLnBrk="1" latinLnBrk="0" hangingPunct="1">
              <a:lnSpc>
                <a:spcPct val="90000"/>
              </a:lnSpc>
              <a:spcBef>
                <a:spcPct val="0"/>
              </a:spcBef>
              <a:buNone/>
              <a:defRPr sz="3600" kern="1200" cap="all" baseline="0">
                <a:solidFill>
                  <a:schemeClr val="bg1"/>
                </a:solidFill>
                <a:latin typeface="+mj-lt"/>
                <a:ea typeface="+mj-ea"/>
                <a:cs typeface="+mj-cs"/>
              </a:defRPr>
            </a:lvl1pPr>
          </a:lstStyle>
          <a:p>
            <a:r>
              <a:rPr lang="en-GB" dirty="0"/>
              <a:t> </a:t>
            </a:r>
            <a:r>
              <a:rPr lang="en-GB" sz="2900" cap="none" dirty="0"/>
              <a:t>Why do we have it? </a:t>
            </a:r>
            <a:br>
              <a:rPr lang="en-GB" dirty="0"/>
            </a:br>
            <a:endParaRPr lang="en-GB" dirty="0"/>
          </a:p>
        </p:txBody>
      </p:sp>
    </p:spTree>
    <p:extLst>
      <p:ext uri="{BB962C8B-B14F-4D97-AF65-F5344CB8AC3E}">
        <p14:creationId xmlns:p14="http://schemas.microsoft.com/office/powerpoint/2010/main" val="348586227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 name="Picture Placeholder 11" descr="A picture containing text&#10;&#10;Description automatically generated">
            <a:extLst>
              <a:ext uri="{FF2B5EF4-FFF2-40B4-BE49-F238E27FC236}">
                <a16:creationId xmlns:a16="http://schemas.microsoft.com/office/drawing/2014/main" id="{9E6CA06A-1E9C-AA46-941B-1F44613ED68C}"/>
              </a:ext>
            </a:extLst>
          </p:cNvPr>
          <p:cNvPicPr>
            <a:picLocks noGrp="1" noChangeAspect="1"/>
          </p:cNvPicPr>
          <p:nvPr>
            <p:ph type="pic" sz="quarter" idx="15"/>
          </p:nvPr>
        </p:nvPicPr>
        <p:blipFill>
          <a:blip r:embed="rId3"/>
          <a:srcRect l="19020" r="19020"/>
          <a:stretch>
            <a:fillRect/>
          </a:stretch>
        </p:blipFill>
        <p:spPr>
          <a:xfrm>
            <a:off x="7334953" y="1624084"/>
            <a:ext cx="4857047" cy="5206929"/>
          </a:xfrm>
        </p:spPr>
      </p:pic>
      <p:sp>
        <p:nvSpPr>
          <p:cNvPr id="14" name="Rectangle 13" descr="Shaded overlay">
            <a:extLst>
              <a:ext uri="{FF2B5EF4-FFF2-40B4-BE49-F238E27FC236}">
                <a16:creationId xmlns:a16="http://schemas.microsoft.com/office/drawing/2014/main" id="{8DA61533-C8D5-064E-9CE1-75676D4824EA}"/>
              </a:ext>
            </a:extLst>
          </p:cNvPr>
          <p:cNvSpPr/>
          <p:nvPr/>
        </p:nvSpPr>
        <p:spPr>
          <a:xfrm>
            <a:off x="19753" y="-26987"/>
            <a:ext cx="12192000" cy="6858000"/>
          </a:xfrm>
          <a:prstGeom prst="rect">
            <a:avLst/>
          </a:prstGeom>
          <a:solidFill>
            <a:srgbClr val="6768AB">
              <a:alpha val="74902"/>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a:p>
        </p:txBody>
      </p:sp>
      <p:sp>
        <p:nvSpPr>
          <p:cNvPr id="3" name="Text Placeholder 2">
            <a:extLst>
              <a:ext uri="{FF2B5EF4-FFF2-40B4-BE49-F238E27FC236}">
                <a16:creationId xmlns:a16="http://schemas.microsoft.com/office/drawing/2014/main" id="{50EACE68-C884-4900-BA05-58DEA1511030}"/>
              </a:ext>
            </a:extLst>
          </p:cNvPr>
          <p:cNvSpPr>
            <a:spLocks noGrp="1"/>
          </p:cNvSpPr>
          <p:nvPr>
            <p:ph type="body" sz="quarter" idx="14"/>
          </p:nvPr>
        </p:nvSpPr>
        <p:spPr>
          <a:xfrm>
            <a:off x="279777" y="1258094"/>
            <a:ext cx="6629401" cy="4287838"/>
          </a:xfrm>
        </p:spPr>
        <p:txBody>
          <a:bodyPr rtlCol="0"/>
          <a:lstStyle/>
          <a:p>
            <a:br>
              <a:rPr lang="en-GB" sz="1800" dirty="0">
                <a:effectLst/>
                <a:latin typeface="Calibri" panose="020F0502020204030204" pitchFamily="34" charset="0"/>
                <a:ea typeface="Times New Roman" panose="02020603050405020304" pitchFamily="18" charset="0"/>
              </a:rPr>
            </a:br>
            <a:r>
              <a:rPr lang="en-GB" sz="1800" dirty="0">
                <a:effectLst/>
                <a:latin typeface="Calibri" panose="020F0502020204030204" pitchFamily="34" charset="0"/>
                <a:ea typeface="Times New Roman" panose="02020603050405020304" pitchFamily="18" charset="0"/>
              </a:rPr>
              <a:t>                 </a:t>
            </a:r>
            <a:r>
              <a:rPr lang="en-GB" sz="2400" dirty="0"/>
              <a:t>                        The biomedical model put forward that mental health disorders are brain diseases with causes that can be treated, it associates treating any form of mental health condition with medication. The biomedical model has its advantages however, it is established on the assumption that the cause of the mental illness lies within the individual, so the treatment focuses on bodily symptoms, and it does not consider other components of our lives that contribute to our mental health such as psychological, emotional, spiritual, social, and environmental. </a:t>
            </a:r>
          </a:p>
          <a:p>
            <a:pPr rtl="0"/>
            <a:endParaRPr lang="en-GB" dirty="0"/>
          </a:p>
        </p:txBody>
      </p:sp>
      <p:sp>
        <p:nvSpPr>
          <p:cNvPr id="2" name="Title 1">
            <a:extLst>
              <a:ext uri="{FF2B5EF4-FFF2-40B4-BE49-F238E27FC236}">
                <a16:creationId xmlns:a16="http://schemas.microsoft.com/office/drawing/2014/main" id="{9416A8C9-9EB6-43DA-BD3E-58FAC144BF5C}"/>
              </a:ext>
            </a:extLst>
          </p:cNvPr>
          <p:cNvSpPr>
            <a:spLocks noGrp="1"/>
          </p:cNvSpPr>
          <p:nvPr>
            <p:ph type="title"/>
          </p:nvPr>
        </p:nvSpPr>
        <p:spPr>
          <a:xfrm>
            <a:off x="279777" y="820668"/>
            <a:ext cx="4857047" cy="798725"/>
          </a:xfrm>
        </p:spPr>
        <p:txBody>
          <a:bodyPr rtlCol="0" anchor="ctr" anchorCtr="0">
            <a:normAutofit fontScale="90000"/>
          </a:bodyPr>
          <a:lstStyle/>
          <a:p>
            <a:r>
              <a:rPr lang="en-GB" dirty="0"/>
              <a:t> </a:t>
            </a:r>
            <a:r>
              <a:rPr lang="en-GB" sz="3600" dirty="0">
                <a:effectLst/>
                <a:latin typeface="Calibri" panose="020F0502020204030204" pitchFamily="34" charset="0"/>
                <a:ea typeface="Times New Roman" panose="02020603050405020304" pitchFamily="18" charset="0"/>
              </a:rPr>
              <a:t>the Biomedical model:</a:t>
            </a:r>
            <a:br>
              <a:rPr lang="en-GB" dirty="0"/>
            </a:br>
            <a:endParaRPr lang="en-GB" dirty="0"/>
          </a:p>
        </p:txBody>
      </p:sp>
      <p:sp>
        <p:nvSpPr>
          <p:cNvPr id="6" name="Title 3">
            <a:extLst>
              <a:ext uri="{FF2B5EF4-FFF2-40B4-BE49-F238E27FC236}">
                <a16:creationId xmlns:a16="http://schemas.microsoft.com/office/drawing/2014/main" id="{EE62CAA4-0A8B-634A-B086-F45BB1DF1BB3}"/>
              </a:ext>
            </a:extLst>
          </p:cNvPr>
          <p:cNvSpPr txBox="1">
            <a:spLocks/>
          </p:cNvSpPr>
          <p:nvPr/>
        </p:nvSpPr>
        <p:spPr>
          <a:xfrm>
            <a:off x="5136824" y="163670"/>
            <a:ext cx="2708032" cy="903767"/>
          </a:xfrm>
          <a:prstGeom prst="rect">
            <a:avLst/>
          </a:prstGeom>
        </p:spPr>
        <p:txBody>
          <a:bodyPr vert="horz" lIns="91440" tIns="45720" rIns="91440" bIns="45720" rtlCol="0" anchor="ctr" anchorCtr="0">
            <a:normAutofit fontScale="90000"/>
          </a:bodyPr>
          <a:lstStyle>
            <a:lvl1pPr algn="l" defTabSz="914400" rtl="0" eaLnBrk="1" latinLnBrk="0" hangingPunct="1">
              <a:lnSpc>
                <a:spcPct val="90000"/>
              </a:lnSpc>
              <a:spcBef>
                <a:spcPct val="0"/>
              </a:spcBef>
              <a:buNone/>
              <a:defRPr sz="3600" kern="1200" cap="all" baseline="0">
                <a:solidFill>
                  <a:schemeClr val="bg1"/>
                </a:solidFill>
                <a:latin typeface="+mj-lt"/>
                <a:ea typeface="+mj-ea"/>
                <a:cs typeface="+mj-cs"/>
              </a:defRPr>
            </a:lvl1pPr>
          </a:lstStyle>
          <a:p>
            <a:r>
              <a:rPr lang="en-GB" dirty="0">
                <a:latin typeface="Arial Rounded MT Bold" panose="020F0704030504030204" pitchFamily="34" charset="77"/>
              </a:rPr>
              <a:t>Diagnosis</a:t>
            </a:r>
            <a:r>
              <a:rPr lang="en-GB" dirty="0"/>
              <a:t>  </a:t>
            </a:r>
          </a:p>
        </p:txBody>
      </p:sp>
    </p:spTree>
    <p:extLst>
      <p:ext uri="{BB962C8B-B14F-4D97-AF65-F5344CB8AC3E}">
        <p14:creationId xmlns:p14="http://schemas.microsoft.com/office/powerpoint/2010/main" val="164613895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 name="Picture Placeholder 11" descr="A picture containing text&#10;&#10;Description automatically generated">
            <a:extLst>
              <a:ext uri="{FF2B5EF4-FFF2-40B4-BE49-F238E27FC236}">
                <a16:creationId xmlns:a16="http://schemas.microsoft.com/office/drawing/2014/main" id="{9E6CA06A-1E9C-AA46-941B-1F44613ED68C}"/>
              </a:ext>
            </a:extLst>
          </p:cNvPr>
          <p:cNvPicPr>
            <a:picLocks noGrp="1" noChangeAspect="1"/>
          </p:cNvPicPr>
          <p:nvPr>
            <p:ph type="pic" sz="quarter" idx="15"/>
          </p:nvPr>
        </p:nvPicPr>
        <p:blipFill>
          <a:blip r:embed="rId3"/>
          <a:srcRect l="19020" r="19020"/>
          <a:stretch>
            <a:fillRect/>
          </a:stretch>
        </p:blipFill>
        <p:spPr>
          <a:xfrm>
            <a:off x="7334953" y="1624084"/>
            <a:ext cx="4857047" cy="5206929"/>
          </a:xfrm>
        </p:spPr>
      </p:pic>
      <p:sp>
        <p:nvSpPr>
          <p:cNvPr id="14" name="Rectangle 13" descr="Shaded overlay">
            <a:extLst>
              <a:ext uri="{FF2B5EF4-FFF2-40B4-BE49-F238E27FC236}">
                <a16:creationId xmlns:a16="http://schemas.microsoft.com/office/drawing/2014/main" id="{8DA61533-C8D5-064E-9CE1-75676D4824EA}"/>
              </a:ext>
            </a:extLst>
          </p:cNvPr>
          <p:cNvSpPr/>
          <p:nvPr/>
        </p:nvSpPr>
        <p:spPr>
          <a:xfrm>
            <a:off x="0" y="230813"/>
            <a:ext cx="12192000" cy="6858000"/>
          </a:xfrm>
          <a:prstGeom prst="rect">
            <a:avLst/>
          </a:prstGeom>
          <a:solidFill>
            <a:srgbClr val="6768AB">
              <a:alpha val="74902"/>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a:p>
        </p:txBody>
      </p:sp>
      <p:sp>
        <p:nvSpPr>
          <p:cNvPr id="3" name="Text Placeholder 2">
            <a:extLst>
              <a:ext uri="{FF2B5EF4-FFF2-40B4-BE49-F238E27FC236}">
                <a16:creationId xmlns:a16="http://schemas.microsoft.com/office/drawing/2014/main" id="{50EACE68-C884-4900-BA05-58DEA1511030}"/>
              </a:ext>
            </a:extLst>
          </p:cNvPr>
          <p:cNvSpPr>
            <a:spLocks noGrp="1"/>
          </p:cNvSpPr>
          <p:nvPr>
            <p:ph type="body" sz="quarter" idx="14"/>
          </p:nvPr>
        </p:nvSpPr>
        <p:spPr>
          <a:xfrm>
            <a:off x="227404" y="2001361"/>
            <a:ext cx="6877753" cy="3554803"/>
          </a:xfrm>
        </p:spPr>
        <p:txBody>
          <a:bodyPr rtlCol="0"/>
          <a:lstStyle/>
          <a:p>
            <a:r>
              <a:rPr lang="en-GB" sz="2400" dirty="0"/>
              <a:t>DSM5 is one of the two handbooks widely utilised by medical professionals to diagnose psychiatric illnesses. Clinicians and psychiatrists use this to access symptoms, descriptions and everything else needed to diagnose mental health conditions, through this handbook clinicians and psychiatrists are able to access statistics of who’s most affected, risks and prognostic factors, the usual age of onset, and other issues related to diagnostic, in addition, the DSM5 is also used to classify patients for billing purposes.</a:t>
            </a:r>
          </a:p>
          <a:p>
            <a:pPr rtl="0"/>
            <a:endParaRPr lang="en-GB" dirty="0"/>
          </a:p>
        </p:txBody>
      </p:sp>
      <p:sp>
        <p:nvSpPr>
          <p:cNvPr id="2" name="Title 1">
            <a:extLst>
              <a:ext uri="{FF2B5EF4-FFF2-40B4-BE49-F238E27FC236}">
                <a16:creationId xmlns:a16="http://schemas.microsoft.com/office/drawing/2014/main" id="{9416A8C9-9EB6-43DA-BD3E-58FAC144BF5C}"/>
              </a:ext>
            </a:extLst>
          </p:cNvPr>
          <p:cNvSpPr>
            <a:spLocks noGrp="1"/>
          </p:cNvSpPr>
          <p:nvPr>
            <p:ph type="title"/>
          </p:nvPr>
        </p:nvSpPr>
        <p:spPr>
          <a:xfrm>
            <a:off x="227404" y="833006"/>
            <a:ext cx="6595585" cy="1857042"/>
          </a:xfrm>
        </p:spPr>
        <p:txBody>
          <a:bodyPr rtlCol="0" anchor="ctr" anchorCtr="0">
            <a:normAutofit fontScale="90000"/>
          </a:bodyPr>
          <a:lstStyle/>
          <a:p>
            <a:r>
              <a:rPr lang="en-GB" dirty="0">
                <a:latin typeface="Calibri" panose="020F0502020204030204" pitchFamily="34" charset="0"/>
              </a:rPr>
              <a:t>Tools used in the diagnostic process: DSM5 </a:t>
            </a:r>
            <a:br>
              <a:rPr lang="en-GB" dirty="0">
                <a:latin typeface="Calibri" panose="020F0502020204030204" pitchFamily="34" charset="0"/>
              </a:rPr>
            </a:br>
            <a:br>
              <a:rPr lang="en-GB" dirty="0">
                <a:latin typeface="Calibri" panose="020F0502020204030204" pitchFamily="34" charset="0"/>
              </a:rPr>
            </a:br>
            <a:endParaRPr lang="en-GB" dirty="0">
              <a:latin typeface="Calibri" panose="020F0502020204030204" pitchFamily="34" charset="0"/>
            </a:endParaRPr>
          </a:p>
        </p:txBody>
      </p:sp>
      <p:sp>
        <p:nvSpPr>
          <p:cNvPr id="6" name="Title 3">
            <a:extLst>
              <a:ext uri="{FF2B5EF4-FFF2-40B4-BE49-F238E27FC236}">
                <a16:creationId xmlns:a16="http://schemas.microsoft.com/office/drawing/2014/main" id="{2FB2E634-45BB-7244-99E6-58B16234649A}"/>
              </a:ext>
            </a:extLst>
          </p:cNvPr>
          <p:cNvSpPr txBox="1">
            <a:spLocks/>
          </p:cNvSpPr>
          <p:nvPr/>
        </p:nvSpPr>
        <p:spPr>
          <a:xfrm>
            <a:off x="4741984" y="91435"/>
            <a:ext cx="2708032" cy="903767"/>
          </a:xfrm>
          <a:prstGeom prst="rect">
            <a:avLst/>
          </a:prstGeom>
        </p:spPr>
        <p:txBody>
          <a:bodyPr vert="horz" lIns="91440" tIns="45720" rIns="91440" bIns="45720" rtlCol="0" anchor="ctr" anchorCtr="0">
            <a:normAutofit fontScale="90000"/>
          </a:bodyPr>
          <a:lstStyle>
            <a:lvl1pPr algn="l" defTabSz="914400" rtl="0" eaLnBrk="1" latinLnBrk="0" hangingPunct="1">
              <a:lnSpc>
                <a:spcPct val="90000"/>
              </a:lnSpc>
              <a:spcBef>
                <a:spcPct val="0"/>
              </a:spcBef>
              <a:buNone/>
              <a:defRPr sz="3600" kern="1200" cap="all" baseline="0">
                <a:solidFill>
                  <a:schemeClr val="bg1"/>
                </a:solidFill>
                <a:latin typeface="+mj-lt"/>
                <a:ea typeface="+mj-ea"/>
                <a:cs typeface="+mj-cs"/>
              </a:defRPr>
            </a:lvl1pPr>
          </a:lstStyle>
          <a:p>
            <a:r>
              <a:rPr lang="en-GB" dirty="0">
                <a:latin typeface="Arial Rounded MT Bold" panose="020F0704030504030204" pitchFamily="34" charset="77"/>
              </a:rPr>
              <a:t>Diagnosis</a:t>
            </a:r>
            <a:r>
              <a:rPr lang="en-GB" dirty="0"/>
              <a:t>  </a:t>
            </a:r>
          </a:p>
        </p:txBody>
      </p:sp>
    </p:spTree>
    <p:extLst>
      <p:ext uri="{BB962C8B-B14F-4D97-AF65-F5344CB8AC3E}">
        <p14:creationId xmlns:p14="http://schemas.microsoft.com/office/powerpoint/2010/main" val="40710477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 name="Picture Placeholder 11" descr="A picture containing light&#10;&#10;Description automatically generated">
            <a:extLst>
              <a:ext uri="{FF2B5EF4-FFF2-40B4-BE49-F238E27FC236}">
                <a16:creationId xmlns:a16="http://schemas.microsoft.com/office/drawing/2014/main" id="{6ECE81D1-4040-6F43-BD3C-811FBC8F2E41}"/>
              </a:ext>
            </a:extLst>
          </p:cNvPr>
          <p:cNvPicPr>
            <a:picLocks noGrp="1" noChangeAspect="1"/>
          </p:cNvPicPr>
          <p:nvPr>
            <p:ph type="pic" sz="quarter" idx="13"/>
          </p:nvPr>
        </p:nvPicPr>
        <p:blipFill>
          <a:blip r:embed="rId3"/>
          <a:srcRect l="5835" r="5835"/>
          <a:stretch>
            <a:fillRect/>
          </a:stretch>
        </p:blipFill>
        <p:spPr>
          <a:xfrm>
            <a:off x="7262309" y="41474"/>
            <a:ext cx="4929691" cy="3387526"/>
          </a:xfrm>
        </p:spPr>
      </p:pic>
      <p:sp>
        <p:nvSpPr>
          <p:cNvPr id="9" name="Rectangle 8" descr="Shaded overlay">
            <a:extLst>
              <a:ext uri="{FF2B5EF4-FFF2-40B4-BE49-F238E27FC236}">
                <a16:creationId xmlns:a16="http://schemas.microsoft.com/office/drawing/2014/main" id="{558C501A-DC1F-4BA4-BFFA-44EF8845A384}"/>
              </a:ext>
            </a:extLst>
          </p:cNvPr>
          <p:cNvSpPr/>
          <p:nvPr/>
        </p:nvSpPr>
        <p:spPr>
          <a:xfrm>
            <a:off x="0" y="246184"/>
            <a:ext cx="12192000" cy="6858000"/>
          </a:xfrm>
          <a:prstGeom prst="rect">
            <a:avLst/>
          </a:prstGeom>
          <a:solidFill>
            <a:srgbClr val="6768AB">
              <a:alpha val="74902"/>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a:p>
        </p:txBody>
      </p:sp>
      <p:sp>
        <p:nvSpPr>
          <p:cNvPr id="4" name="Title 3">
            <a:extLst>
              <a:ext uri="{FF2B5EF4-FFF2-40B4-BE49-F238E27FC236}">
                <a16:creationId xmlns:a16="http://schemas.microsoft.com/office/drawing/2014/main" id="{135A981B-6487-4B00-9EAF-D0D748FA6014}"/>
              </a:ext>
            </a:extLst>
          </p:cNvPr>
          <p:cNvSpPr>
            <a:spLocks noGrp="1"/>
          </p:cNvSpPr>
          <p:nvPr>
            <p:ph type="title"/>
          </p:nvPr>
        </p:nvSpPr>
        <p:spPr>
          <a:xfrm>
            <a:off x="4741984" y="112020"/>
            <a:ext cx="3132774" cy="903767"/>
          </a:xfrm>
        </p:spPr>
        <p:txBody>
          <a:bodyPr rtlCol="0">
            <a:normAutofit fontScale="90000"/>
          </a:bodyPr>
          <a:lstStyle/>
          <a:p>
            <a:pPr rtl="0"/>
            <a:r>
              <a:rPr lang="en-GB" dirty="0">
                <a:latin typeface="Arial Rounded MT Bold" panose="020F0704030504030204" pitchFamily="34" charset="77"/>
              </a:rPr>
              <a:t>references</a:t>
            </a:r>
            <a:r>
              <a:rPr lang="en-GB" dirty="0"/>
              <a:t>  </a:t>
            </a:r>
          </a:p>
        </p:txBody>
      </p:sp>
      <p:sp>
        <p:nvSpPr>
          <p:cNvPr id="6" name="Text Placeholder 5">
            <a:extLst>
              <a:ext uri="{FF2B5EF4-FFF2-40B4-BE49-F238E27FC236}">
                <a16:creationId xmlns:a16="http://schemas.microsoft.com/office/drawing/2014/main" id="{B43F7E3B-CE99-4770-8587-6554C15693F8}"/>
              </a:ext>
            </a:extLst>
          </p:cNvPr>
          <p:cNvSpPr>
            <a:spLocks noGrp="1"/>
          </p:cNvSpPr>
          <p:nvPr>
            <p:ph type="body" sz="quarter" idx="14"/>
          </p:nvPr>
        </p:nvSpPr>
        <p:spPr>
          <a:xfrm>
            <a:off x="0" y="557735"/>
            <a:ext cx="7935597" cy="5004581"/>
          </a:xfrm>
        </p:spPr>
        <p:txBody>
          <a:bodyPr rtlCol="0"/>
          <a:lstStyle/>
          <a:p>
            <a:pPr rtl="0"/>
            <a:endParaRPr lang="en-GB" dirty="0">
              <a:hlinkClick r:id="rId4"/>
            </a:endParaRPr>
          </a:p>
          <a:p>
            <a:r>
              <a:rPr lang="en-GB" b="0" i="0" u="none" strike="noStrike" dirty="0">
                <a:solidFill>
                  <a:srgbClr val="000000"/>
                </a:solidFill>
                <a:effectLst/>
              </a:rPr>
              <a:t>(no date) </a:t>
            </a:r>
            <a:r>
              <a:rPr lang="en-GB" b="0" i="1" u="none" strike="noStrike" dirty="0">
                <a:solidFill>
                  <a:srgbClr val="000000"/>
                </a:solidFill>
                <a:effectLst/>
              </a:rPr>
              <a:t>Reimagining Mental Health Diagnosis | | </a:t>
            </a:r>
            <a:r>
              <a:rPr lang="en-GB" b="0" i="1" u="none" strike="noStrike" dirty="0" err="1">
                <a:solidFill>
                  <a:srgbClr val="000000"/>
                </a:solidFill>
                <a:effectLst/>
              </a:rPr>
              <a:t>TEDxMcphs</a:t>
            </a:r>
            <a:r>
              <a:rPr lang="en-GB" b="0" i="0" u="none" strike="noStrike" dirty="0">
                <a:solidFill>
                  <a:srgbClr val="000000"/>
                </a:solidFill>
                <a:effectLst/>
              </a:rPr>
              <a:t>. TEDX TALKS. Available at: https://</a:t>
            </a:r>
            <a:r>
              <a:rPr lang="en-GB" b="0" i="0" u="none" strike="noStrike" dirty="0" err="1">
                <a:solidFill>
                  <a:srgbClr val="000000"/>
                </a:solidFill>
                <a:effectLst/>
              </a:rPr>
              <a:t>www.youtube.com</a:t>
            </a:r>
            <a:r>
              <a:rPr lang="en-GB" b="0" i="0" u="none" strike="noStrike" dirty="0">
                <a:solidFill>
                  <a:srgbClr val="000000"/>
                </a:solidFill>
                <a:effectLst/>
              </a:rPr>
              <a:t>/</a:t>
            </a:r>
            <a:r>
              <a:rPr lang="en-GB" b="0" i="0" u="none" strike="noStrike" dirty="0" err="1">
                <a:solidFill>
                  <a:srgbClr val="000000"/>
                </a:solidFill>
                <a:effectLst/>
              </a:rPr>
              <a:t>watch?v</a:t>
            </a:r>
            <a:r>
              <a:rPr lang="en-GB" b="0" i="0" u="none" strike="noStrike" dirty="0">
                <a:solidFill>
                  <a:srgbClr val="000000"/>
                </a:solidFill>
                <a:effectLst/>
              </a:rPr>
              <a:t>=</a:t>
            </a:r>
            <a:r>
              <a:rPr lang="en-GB" b="0" i="0" u="none" strike="noStrike" dirty="0" err="1">
                <a:solidFill>
                  <a:srgbClr val="000000"/>
                </a:solidFill>
                <a:effectLst/>
              </a:rPr>
              <a:t>XgqNxomZoeY</a:t>
            </a:r>
            <a:r>
              <a:rPr lang="en-GB" b="0" i="0" u="none" strike="noStrike" dirty="0">
                <a:solidFill>
                  <a:srgbClr val="000000"/>
                </a:solidFill>
                <a:effectLst/>
              </a:rPr>
              <a:t> (Accessed: October 26, 2022). </a:t>
            </a:r>
          </a:p>
          <a:p>
            <a:endParaRPr lang="en-GB" dirty="0"/>
          </a:p>
          <a:p>
            <a:r>
              <a:rPr lang="en-GB" b="0" i="0" u="none" strike="noStrike" dirty="0">
                <a:solidFill>
                  <a:srgbClr val="000000"/>
                </a:solidFill>
                <a:effectLst/>
              </a:rPr>
              <a:t>ROSENHAN, D.L. (1974) “On being sane in insane places,” </a:t>
            </a:r>
            <a:r>
              <a:rPr lang="en-GB" b="0" i="1" u="none" strike="noStrike" dirty="0">
                <a:solidFill>
                  <a:srgbClr val="000000"/>
                </a:solidFill>
                <a:effectLst/>
              </a:rPr>
              <a:t>Perspectives in Abnormal </a:t>
            </a:r>
            <a:r>
              <a:rPr lang="en-GB" b="0" i="1" u="none" strike="noStrike" dirty="0" err="1">
                <a:solidFill>
                  <a:srgbClr val="000000"/>
                </a:solidFill>
                <a:effectLst/>
              </a:rPr>
              <a:t>Behavior</a:t>
            </a:r>
            <a:r>
              <a:rPr lang="en-GB" b="0" i="0" u="none" strike="noStrike" dirty="0">
                <a:solidFill>
                  <a:srgbClr val="000000"/>
                </a:solidFill>
                <a:effectLst/>
              </a:rPr>
              <a:t>, pp. 509–524. Available at: https://</a:t>
            </a:r>
            <a:r>
              <a:rPr lang="en-GB" b="0" i="0" u="none" strike="noStrike" dirty="0" err="1">
                <a:solidFill>
                  <a:srgbClr val="000000"/>
                </a:solidFill>
                <a:effectLst/>
              </a:rPr>
              <a:t>doi.org</a:t>
            </a:r>
            <a:r>
              <a:rPr lang="en-GB" b="0" i="0" u="none" strike="noStrike" dirty="0">
                <a:solidFill>
                  <a:srgbClr val="000000"/>
                </a:solidFill>
                <a:effectLst/>
              </a:rPr>
              <a:t>/10.1016/b978-0-08-017738-0.50055-7. </a:t>
            </a:r>
          </a:p>
          <a:p>
            <a:pPr rtl="0"/>
            <a:endParaRPr lang="en-GB" dirty="0"/>
          </a:p>
          <a:p>
            <a:r>
              <a:rPr lang="en-GB" b="0" i="1" u="none" strike="noStrike" dirty="0">
                <a:solidFill>
                  <a:srgbClr val="000000"/>
                </a:solidFill>
                <a:effectLst/>
              </a:rPr>
              <a:t>Psychological Disorders: Crash Course Psychology #28</a:t>
            </a:r>
            <a:r>
              <a:rPr lang="en-GB" b="0" i="0" u="none" strike="noStrike" dirty="0">
                <a:solidFill>
                  <a:srgbClr val="000000"/>
                </a:solidFill>
                <a:effectLst/>
              </a:rPr>
              <a:t>. Crash Course Psychology. Available at: https://</a:t>
            </a:r>
            <a:r>
              <a:rPr lang="en-GB" b="0" i="0" u="none" strike="noStrike" dirty="0" err="1">
                <a:solidFill>
                  <a:srgbClr val="000000"/>
                </a:solidFill>
                <a:effectLst/>
              </a:rPr>
              <a:t>www.youtube.com</a:t>
            </a:r>
            <a:r>
              <a:rPr lang="en-GB" b="0" i="0" u="none" strike="noStrike" dirty="0">
                <a:solidFill>
                  <a:srgbClr val="000000"/>
                </a:solidFill>
                <a:effectLst/>
              </a:rPr>
              <a:t>/</a:t>
            </a:r>
            <a:r>
              <a:rPr lang="en-GB" b="0" i="0" u="none" strike="noStrike" dirty="0" err="1">
                <a:solidFill>
                  <a:srgbClr val="000000"/>
                </a:solidFill>
                <a:effectLst/>
              </a:rPr>
              <a:t>watch?app</a:t>
            </a:r>
            <a:r>
              <a:rPr lang="en-GB" b="0" i="0" u="none" strike="noStrike" dirty="0">
                <a:solidFill>
                  <a:srgbClr val="000000"/>
                </a:solidFill>
                <a:effectLst/>
              </a:rPr>
              <a:t>=</a:t>
            </a:r>
            <a:r>
              <a:rPr lang="en-GB" b="0" i="0" u="none" strike="noStrike" dirty="0" err="1">
                <a:solidFill>
                  <a:srgbClr val="000000"/>
                </a:solidFill>
                <a:effectLst/>
              </a:rPr>
              <a:t>desktop&amp;v</a:t>
            </a:r>
            <a:r>
              <a:rPr lang="en-GB" b="0" i="0" u="none" strike="noStrike" dirty="0">
                <a:solidFill>
                  <a:srgbClr val="000000"/>
                </a:solidFill>
                <a:effectLst/>
              </a:rPr>
              <a:t>=</a:t>
            </a:r>
            <a:r>
              <a:rPr lang="en-GB" b="0" i="0" u="none" strike="noStrike" dirty="0" err="1">
                <a:solidFill>
                  <a:srgbClr val="000000"/>
                </a:solidFill>
                <a:effectLst/>
              </a:rPr>
              <a:t>wuhJ-GkRRQc</a:t>
            </a:r>
            <a:r>
              <a:rPr lang="en-GB" b="0" i="0" u="none" strike="noStrike" dirty="0">
                <a:solidFill>
                  <a:srgbClr val="000000"/>
                </a:solidFill>
                <a:effectLst/>
              </a:rPr>
              <a:t> (Accessed: October 21, 2022). </a:t>
            </a:r>
          </a:p>
          <a:p>
            <a:pPr rtl="0"/>
            <a:endParaRPr lang="en-GB" dirty="0"/>
          </a:p>
        </p:txBody>
      </p:sp>
    </p:spTree>
    <p:extLst>
      <p:ext uri="{BB962C8B-B14F-4D97-AF65-F5344CB8AC3E}">
        <p14:creationId xmlns:p14="http://schemas.microsoft.com/office/powerpoint/2010/main" val="4081415099"/>
      </p:ext>
    </p:extLst>
  </p:cSld>
  <p:clrMapOvr>
    <a:masterClrMapping/>
  </p:clrMapOvr>
</p:sld>
</file>

<file path=ppt/theme/theme1.xml><?xml version="1.0" encoding="utf-8"?>
<a:theme xmlns:a="http://schemas.openxmlformats.org/drawingml/2006/main" name="Balancing Act">
  <a:themeElements>
    <a:clrScheme name="Balancing Act">
      <a:dk1>
        <a:sysClr val="windowText" lastClr="000000"/>
      </a:dk1>
      <a:lt1>
        <a:sysClr val="window" lastClr="FFFFFF"/>
      </a:lt1>
      <a:dk2>
        <a:srgbClr val="8A4C5D"/>
      </a:dk2>
      <a:lt2>
        <a:srgbClr val="9E838E"/>
      </a:lt2>
      <a:accent1>
        <a:srgbClr val="C6ADB0"/>
      </a:accent1>
      <a:accent2>
        <a:srgbClr val="E3C0BF"/>
      </a:accent2>
      <a:accent3>
        <a:srgbClr val="D4937F"/>
      </a:accent3>
      <a:accent4>
        <a:srgbClr val="CCB87E"/>
      </a:accent4>
      <a:accent5>
        <a:srgbClr val="6667AB"/>
      </a:accent5>
      <a:accent6>
        <a:srgbClr val="86A094"/>
      </a:accent6>
      <a:hlink>
        <a:srgbClr val="0563C1"/>
      </a:hlink>
      <a:folHlink>
        <a:srgbClr val="954F72"/>
      </a:folHlink>
    </a:clrScheme>
    <a:fontScheme name="Custom 15">
      <a:majorFont>
        <a:latin typeface="Segoe UI Light"/>
        <a:ea typeface=""/>
        <a:cs typeface=""/>
      </a:majorFont>
      <a:minorFont>
        <a:latin typeface="Segoe UI"/>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_61605075_TF78479028_Win32" id="{468DEE6C-74B7-4C4F-AFDF-900F4959E344}" vid="{D0CD087D-3784-4051-993A-DCD320E11131}"/>
    </a:ext>
  </a:extLst>
</a:theme>
</file>

<file path=ppt/theme/theme2.xml><?xml version="1.0" encoding="utf-8"?>
<a:theme xmlns:a="http://schemas.openxmlformats.org/drawingml/2006/main" name="Wellspring">
  <a:themeElements>
    <a:clrScheme name="Wellspring">
      <a:dk1>
        <a:sysClr val="windowText" lastClr="000000"/>
      </a:dk1>
      <a:lt1>
        <a:sysClr val="window" lastClr="FFFFFF"/>
      </a:lt1>
      <a:dk2>
        <a:srgbClr val="A1CAC9"/>
      </a:dk2>
      <a:lt2>
        <a:srgbClr val="48996B"/>
      </a:lt2>
      <a:accent1>
        <a:srgbClr val="759F51"/>
      </a:accent1>
      <a:accent2>
        <a:srgbClr val="436A2F"/>
      </a:accent2>
      <a:accent3>
        <a:srgbClr val="CFBF54"/>
      </a:accent3>
      <a:accent4>
        <a:srgbClr val="B3832F"/>
      </a:accent4>
      <a:accent5>
        <a:srgbClr val="8C5896"/>
      </a:accent5>
      <a:accent6>
        <a:srgbClr val="6667AB"/>
      </a:accent6>
      <a:hlink>
        <a:srgbClr val="0563C1"/>
      </a:hlink>
      <a:folHlink>
        <a:srgbClr val="954F72"/>
      </a:folHlink>
    </a:clrScheme>
    <a:fontScheme name="Custom 15">
      <a:majorFont>
        <a:latin typeface="Segoe UI Light"/>
        <a:ea typeface=""/>
        <a:cs typeface=""/>
      </a:majorFont>
      <a:minorFont>
        <a:latin typeface="Segoe UI"/>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_61605075_TF78479028_Win32" id="{468DEE6C-74B7-4C4F-AFDF-900F4959E344}" vid="{B0135648-3A67-4268-9BA1-044BA5FC9795}"/>
    </a:ext>
  </a:extLst>
</a:theme>
</file>

<file path=ppt/theme/theme3.xml><?xml version="1.0" encoding="utf-8"?>
<a:theme xmlns:a="http://schemas.openxmlformats.org/drawingml/2006/main" name="Star of the show">
  <a:themeElements>
    <a:clrScheme name="Star of the show">
      <a:dk1>
        <a:sysClr val="windowText" lastClr="000000"/>
      </a:dk1>
      <a:lt1>
        <a:sysClr val="window" lastClr="FFFFFF"/>
      </a:lt1>
      <a:dk2>
        <a:srgbClr val="29282D"/>
      </a:dk2>
      <a:lt2>
        <a:srgbClr val="625C60"/>
      </a:lt2>
      <a:accent1>
        <a:srgbClr val="7C6560"/>
      </a:accent1>
      <a:accent2>
        <a:srgbClr val="AEA392"/>
      </a:accent2>
      <a:accent3>
        <a:srgbClr val="DBD4D0"/>
      </a:accent3>
      <a:accent4>
        <a:srgbClr val="8E7961"/>
      </a:accent4>
      <a:accent5>
        <a:srgbClr val="F0EDE8"/>
      </a:accent5>
      <a:accent6>
        <a:srgbClr val="6667AB"/>
      </a:accent6>
      <a:hlink>
        <a:srgbClr val="0563C1"/>
      </a:hlink>
      <a:folHlink>
        <a:srgbClr val="954F72"/>
      </a:folHlink>
    </a:clrScheme>
    <a:fontScheme name="Custom 15">
      <a:majorFont>
        <a:latin typeface="Segoe UI Light"/>
        <a:ea typeface=""/>
        <a:cs typeface=""/>
      </a:majorFont>
      <a:minorFont>
        <a:latin typeface="Segoe UI"/>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_61605075_TF78479028_Win32" id="{468DEE6C-74B7-4C4F-AFDF-900F4959E344}" vid="{1980BB4A-C572-4B5E-9030-AE366E4DC02E}"/>
    </a:ext>
  </a:extLst>
</a:theme>
</file>

<file path=ppt/theme/theme4.xml><?xml version="1.0" encoding="utf-8"?>
<a:theme xmlns:a="http://schemas.openxmlformats.org/drawingml/2006/main" name="Amusements">
  <a:themeElements>
    <a:clrScheme name="Amusements">
      <a:dk1>
        <a:sysClr val="windowText" lastClr="000000"/>
      </a:dk1>
      <a:lt1>
        <a:sysClr val="window" lastClr="FFFFFF"/>
      </a:lt1>
      <a:dk2>
        <a:srgbClr val="D77E6F"/>
      </a:dk2>
      <a:lt2>
        <a:srgbClr val="6667AB"/>
      </a:lt2>
      <a:accent1>
        <a:srgbClr val="B38F6A"/>
      </a:accent1>
      <a:accent2>
        <a:srgbClr val="D75078"/>
      </a:accent2>
      <a:accent3>
        <a:srgbClr val="E288B6"/>
      </a:accent3>
      <a:accent4>
        <a:srgbClr val="E9445D"/>
      </a:accent4>
      <a:accent5>
        <a:srgbClr val="EEC272"/>
      </a:accent5>
      <a:accent6>
        <a:srgbClr val="85A0A9"/>
      </a:accent6>
      <a:hlink>
        <a:srgbClr val="0563C1"/>
      </a:hlink>
      <a:folHlink>
        <a:srgbClr val="954F72"/>
      </a:folHlink>
    </a:clrScheme>
    <a:fontScheme name="Custom 15">
      <a:majorFont>
        <a:latin typeface="Segoe UI Light"/>
        <a:ea typeface=""/>
        <a:cs typeface=""/>
      </a:majorFont>
      <a:minorFont>
        <a:latin typeface="Segoe UI"/>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_61605075_TF78479028_Win32" id="{468DEE6C-74B7-4C4F-AFDF-900F4959E344}" vid="{633C6420-6C6E-4D6F-8915-1E4716AC76EE}"/>
    </a:ext>
  </a:extLst>
</a:theme>
</file>

<file path=ppt/theme/theme5.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Metadata/LabelInfo.xml><?xml version="1.0" encoding="utf-8"?>
<clbl:labelList xmlns:clbl="http://schemas.microsoft.com/office/2020/mipLabelMetadata">
  <clbl:label id="{f42aa342-8706-4288-bd11-ebb85995028c}" enabled="1" method="Standard" siteId="{72f988bf-86f1-41af-91ab-2d7cd011db47}" removed="0"/>
</clbl:labelList>
</file>

<file path=docProps/app.xml><?xml version="1.0" encoding="utf-8"?>
<Properties xmlns="http://schemas.openxmlformats.org/officeDocument/2006/extended-properties" xmlns:vt="http://schemas.openxmlformats.org/officeDocument/2006/docPropsVTypes">
  <Template>Balancing Act</Template>
  <TotalTime>2049</TotalTime>
  <Words>487</Words>
  <Application>Microsoft Macintosh PowerPoint</Application>
  <PresentationFormat>Widescreen</PresentationFormat>
  <Paragraphs>31</Paragraphs>
  <Slides>6</Slides>
  <Notes>6</Notes>
  <HiddenSlides>0</HiddenSlides>
  <MMClips>0</MMClips>
  <ScaleCrop>false</ScaleCrop>
  <HeadingPairs>
    <vt:vector size="6" baseType="variant">
      <vt:variant>
        <vt:lpstr>Fonts Used</vt:lpstr>
      </vt:variant>
      <vt:variant>
        <vt:i4>6</vt:i4>
      </vt:variant>
      <vt:variant>
        <vt:lpstr>Theme</vt:lpstr>
      </vt:variant>
      <vt:variant>
        <vt:i4>4</vt:i4>
      </vt:variant>
      <vt:variant>
        <vt:lpstr>Slide Titles</vt:lpstr>
      </vt:variant>
      <vt:variant>
        <vt:i4>6</vt:i4>
      </vt:variant>
    </vt:vector>
  </HeadingPairs>
  <TitlesOfParts>
    <vt:vector size="16" baseType="lpstr">
      <vt:lpstr>Arial</vt:lpstr>
      <vt:lpstr>Arial Hebrew Scholar</vt:lpstr>
      <vt:lpstr>Arial Rounded MT Bold</vt:lpstr>
      <vt:lpstr>Calibri</vt:lpstr>
      <vt:lpstr>Segoe UI</vt:lpstr>
      <vt:lpstr>Segoe UI Light</vt:lpstr>
      <vt:lpstr>Balancing Act</vt:lpstr>
      <vt:lpstr>Wellspring</vt:lpstr>
      <vt:lpstr>Star of the show</vt:lpstr>
      <vt:lpstr>Amusements</vt:lpstr>
      <vt:lpstr>Introduction To Mental health</vt:lpstr>
      <vt:lpstr>Diagnosis  </vt:lpstr>
      <vt:lpstr>Diagnosis  </vt:lpstr>
      <vt:lpstr> the Biomedical model: </vt:lpstr>
      <vt:lpstr>Tools used in the diagnostic process: DSM5   </vt:lpstr>
      <vt:lpstr>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Introduaction To Mentalhealth</dc:title>
  <dc:creator>Paddy Irakiza (2222099)</dc:creator>
  <cp:lastModifiedBy>Paddy Irakiza (2222099)</cp:lastModifiedBy>
  <cp:revision>4</cp:revision>
  <dcterms:created xsi:type="dcterms:W3CDTF">2022-10-27T16:42:18Z</dcterms:created>
  <dcterms:modified xsi:type="dcterms:W3CDTF">2022-10-29T12:16:18Z</dcterms:modified>
</cp:coreProperties>
</file>