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960" y="4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Logistics Network Planning Strategies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a Logistics Network?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System of facilities, modes, and flows</a:t>
            </a:r>
          </a:p>
          <a:p>
            <a:r>
              <a:t>• Includes suppliers, warehouses, factories, distribution centres, customers</a:t>
            </a:r>
          </a:p>
          <a:p>
            <a:r>
              <a:t>• Goal: cost-effective and responsive operations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Strategic Decisions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Facility location and number</a:t>
            </a:r>
          </a:p>
          <a:p>
            <a:r>
              <a:t>• Transportation modes and routing</a:t>
            </a:r>
          </a:p>
          <a:p>
            <a:r>
              <a:t>• Inventory positioning</a:t>
            </a:r>
          </a:p>
          <a:p>
            <a:r>
              <a:t>• Sourcing strategy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Facility Location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Centralised vs decentralised networks</a:t>
            </a:r>
          </a:p>
          <a:p>
            <a:r>
              <a:t>• Factors: demand patterns, lead times, cost, risk</a:t>
            </a:r>
          </a:p>
          <a:p>
            <a:r>
              <a:t>• Tools: location models, optimisation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Transportation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Modal choice: road, rail, air, sea</a:t>
            </a:r>
          </a:p>
          <a:p>
            <a:r>
              <a:t>• Route optimisation</a:t>
            </a:r>
          </a:p>
          <a:p>
            <a:r>
              <a:t>• Trade-off: speed vs cost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Inventory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Safety stock positioning</a:t>
            </a:r>
          </a:p>
          <a:p>
            <a:r>
              <a:t>• Multi-echelon inventory management</a:t>
            </a:r>
          </a:p>
          <a:p>
            <a:r>
              <a:t>• Push vs pull strategies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Technology in Network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AI and data analytics</a:t>
            </a:r>
          </a:p>
          <a:p>
            <a:r>
              <a:t>• Digital twins</a:t>
            </a:r>
          </a:p>
          <a:p>
            <a:r>
              <a:t>• Automation and IoT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Sustainability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Carbon footprint reduction</a:t>
            </a:r>
          </a:p>
          <a:p>
            <a:r>
              <a:t>• Circular economy logistics</a:t>
            </a:r>
          </a:p>
          <a:p>
            <a:r>
              <a:t>• Green transportation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E-commerce networks</a:t>
            </a:r>
          </a:p>
          <a:p>
            <a:r>
              <a:t>• Global manufacturing supply chains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Network planning is critical to efficiency, resilience, and sustainability</a:t>
            </a:r>
          </a:p>
          <a:p>
            <a:r>
              <a:t>• Integrates strategic, tactical, and operational decisions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Study: Amazon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Highly automated fulfilment centres</a:t>
            </a:r>
          </a:p>
          <a:p>
            <a:r>
              <a:t>• Strategic placement of warehouses close to major markets</a:t>
            </a:r>
          </a:p>
          <a:p>
            <a:r>
              <a:t>• Use of AI for demand forecasting and route optimisation</a:t>
            </a:r>
          </a:p>
          <a:p>
            <a:r>
              <a:t>• Multi-modal transport: air (Amazon Air), road, and last-mile delivery</a:t>
            </a:r>
          </a:p>
          <a:p>
            <a:r>
              <a:t>• Continuous innovation in logistics technology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Study: Zara (Inditex)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Centralised distribution model in Spain</a:t>
            </a:r>
          </a:p>
          <a:p>
            <a:r>
              <a:t>• Fast fashion supply chain enabling rapid restocking</a:t>
            </a:r>
          </a:p>
          <a:p>
            <a:r>
              <a:t>• High frequency replenishment: twice weekly to stores</a:t>
            </a:r>
          </a:p>
          <a:p>
            <a:r>
              <a:t>• Vertical integration supports agility and responsiveness</a:t>
            </a:r>
          </a:p>
          <a:p>
            <a:r>
              <a:t>• Balances cost and speed through proximity sourcing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Study: DHL Supply Chain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Global logistics service provider</a:t>
            </a:r>
          </a:p>
          <a:p>
            <a:r>
              <a:t>• Use of digital twins and automation in warehouses</a:t>
            </a:r>
          </a:p>
          <a:p>
            <a:r>
              <a:t>• Focus on green logistics and carbon reduction</a:t>
            </a:r>
          </a:p>
          <a:p>
            <a:r>
              <a:t>• Advanced route optimisation tools for fleet management</a:t>
            </a:r>
          </a:p>
          <a:p>
            <a:r>
              <a:t>• Integrated global network enabling resilience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318</Words>
  <Application>Microsoft Office PowerPoint</Application>
  <PresentationFormat>On-screen Show (4:3)</PresentationFormat>
  <Paragraphs>54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Logistics Network Planning Strategies</vt:lpstr>
      <vt:lpstr>What is a Logistics Network?</vt:lpstr>
      <vt:lpstr>Key Strategic Decisions</vt:lpstr>
      <vt:lpstr>Facility Location Strategies</vt:lpstr>
      <vt:lpstr>Transportation Planning</vt:lpstr>
      <vt:lpstr>Inventory Planning</vt:lpstr>
      <vt:lpstr>Technology in Network Planning</vt:lpstr>
      <vt:lpstr>Sustainability Considerations</vt:lpstr>
      <vt:lpstr>Case Study Examples</vt:lpstr>
      <vt:lpstr>Conclusion</vt:lpstr>
      <vt:lpstr>Case Study: Amazon</vt:lpstr>
      <vt:lpstr>Case Study: Zara (Inditex)</vt:lpstr>
      <vt:lpstr>Case Study: DHL Supply Chain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Irina Neaga</dc:creator>
  <cp:keywords/>
  <dc:description>generated using python-pptx</dc:description>
  <cp:lastModifiedBy>Irina Neaga</cp:lastModifiedBy>
  <cp:revision>2</cp:revision>
  <dcterms:created xsi:type="dcterms:W3CDTF">2013-01-27T09:14:16Z</dcterms:created>
  <dcterms:modified xsi:type="dcterms:W3CDTF">2026-03-11T20:14:32Z</dcterms:modified>
  <cp:category/>
</cp:coreProperties>
</file>