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B40D57-33C7-44C9-90E6-2D51041FAC87}" v="91" dt="2026-10-18T19:07:50.3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7" d="100"/>
          <a:sy n="67" d="100"/>
        </p:scale>
        <p:origin x="466" y="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CHARAM SNIGDHA" userId="219466697c0838c8" providerId="LiveId" clId="{4AFC2E38-908D-4AB5-9E8E-88AF69FB3936}"/>
    <pc:docChg chg="undo custSel modSld modMainMaster">
      <pc:chgData name="NACHARAM SNIGDHA" userId="219466697c0838c8" providerId="LiveId" clId="{4AFC2E38-908D-4AB5-9E8E-88AF69FB3936}" dt="2026-10-18T19:07:50.304" v="3327"/>
      <pc:docMkLst>
        <pc:docMk/>
      </pc:docMkLst>
      <pc:sldChg chg="addSp delSp modSp mod modTransition setBg modAnim chgLayout">
        <pc:chgData name="NACHARAM SNIGDHA" userId="219466697c0838c8" providerId="LiveId" clId="{4AFC2E38-908D-4AB5-9E8E-88AF69FB3936}" dt="2026-10-18T19:07:50.304" v="3327"/>
        <pc:sldMkLst>
          <pc:docMk/>
          <pc:sldMk cId="364071615" sldId="256"/>
        </pc:sldMkLst>
        <pc:spChg chg="mod ord">
          <ac:chgData name="NACHARAM SNIGDHA" userId="219466697c0838c8" providerId="LiveId" clId="{4AFC2E38-908D-4AB5-9E8E-88AF69FB3936}" dt="2026-10-18T16:08:50.804" v="2811" actId="6264"/>
          <ac:spMkLst>
            <pc:docMk/>
            <pc:sldMk cId="364071615" sldId="256"/>
            <ac:spMk id="2" creationId="{CF7C77AA-126B-0635-EAF8-748E328762BE}"/>
          </ac:spMkLst>
        </pc:spChg>
        <pc:spChg chg="add del mod">
          <ac:chgData name="NACHARAM SNIGDHA" userId="219466697c0838c8" providerId="LiveId" clId="{4AFC2E38-908D-4AB5-9E8E-88AF69FB3936}" dt="2026-10-18T17:32:12.252" v="2889"/>
          <ac:spMkLst>
            <pc:docMk/>
            <pc:sldMk cId="364071615" sldId="256"/>
            <ac:spMk id="3" creationId="{2B83DD87-E284-F04C-222D-88BCB58FA9A3}"/>
          </ac:spMkLst>
        </pc:spChg>
        <pc:spChg chg="del mod">
          <ac:chgData name="NACHARAM SNIGDHA" userId="219466697c0838c8" providerId="LiveId" clId="{4AFC2E38-908D-4AB5-9E8E-88AF69FB3936}" dt="2026-10-18T14:49:13.042" v="1724" actId="478"/>
          <ac:spMkLst>
            <pc:docMk/>
            <pc:sldMk cId="364071615" sldId="256"/>
            <ac:spMk id="3" creationId="{EE95CA15-3EE5-8D40-CB93-7CA7727E12E8}"/>
          </ac:spMkLst>
        </pc:spChg>
        <pc:spChg chg="add mod">
          <ac:chgData name="NACHARAM SNIGDHA" userId="219466697c0838c8" providerId="LiveId" clId="{4AFC2E38-908D-4AB5-9E8E-88AF69FB3936}" dt="2026-10-18T17:32:09.729" v="2887" actId="13822"/>
          <ac:spMkLst>
            <pc:docMk/>
            <pc:sldMk cId="364071615" sldId="256"/>
            <ac:spMk id="4" creationId="{295F12B6-7E87-A785-8738-B228AAF4C643}"/>
          </ac:spMkLst>
        </pc:spChg>
        <pc:spChg chg="add mod">
          <ac:chgData name="NACHARAM SNIGDHA" userId="219466697c0838c8" providerId="LiveId" clId="{4AFC2E38-908D-4AB5-9E8E-88AF69FB3936}" dt="2026-10-18T19:05:35.036" v="3310" actId="207"/>
          <ac:spMkLst>
            <pc:docMk/>
            <pc:sldMk cId="364071615" sldId="256"/>
            <ac:spMk id="5" creationId="{260BD0EF-277A-D178-F915-B04DC9CE743B}"/>
          </ac:spMkLst>
        </pc:spChg>
        <pc:spChg chg="add del mod">
          <ac:chgData name="NACHARAM SNIGDHA" userId="219466697c0838c8" providerId="LiveId" clId="{4AFC2E38-908D-4AB5-9E8E-88AF69FB3936}" dt="2026-10-18T17:41:06.118" v="2930"/>
          <ac:spMkLst>
            <pc:docMk/>
            <pc:sldMk cId="364071615" sldId="256"/>
            <ac:spMk id="6" creationId="{6D91CF83-4935-9187-30D6-ECED548E7876}"/>
          </ac:spMkLst>
        </pc:spChg>
        <pc:spChg chg="add del mod">
          <ac:chgData name="NACHARAM SNIGDHA" userId="219466697c0838c8" providerId="LiveId" clId="{4AFC2E38-908D-4AB5-9E8E-88AF69FB3936}" dt="2026-10-18T17:45:38.168" v="2934"/>
          <ac:spMkLst>
            <pc:docMk/>
            <pc:sldMk cId="364071615" sldId="256"/>
            <ac:spMk id="7" creationId="{A60BE598-796E-B4C2-C9FB-9E9D0185745E}"/>
          </ac:spMkLst>
        </pc:spChg>
        <pc:spChg chg="add del mod">
          <ac:chgData name="NACHARAM SNIGDHA" userId="219466697c0838c8" providerId="LiveId" clId="{4AFC2E38-908D-4AB5-9E8E-88AF69FB3936}" dt="2026-10-18T17:45:38.168" v="2936"/>
          <ac:spMkLst>
            <pc:docMk/>
            <pc:sldMk cId="364071615" sldId="256"/>
            <ac:spMk id="8" creationId="{3FAFF404-8265-E93C-18F6-DF40B8A8501E}"/>
          </ac:spMkLst>
        </pc:spChg>
        <pc:spChg chg="del">
          <ac:chgData name="NACHARAM SNIGDHA" userId="219466697c0838c8" providerId="LiveId" clId="{4AFC2E38-908D-4AB5-9E8E-88AF69FB3936}" dt="2026-10-18T13:49:20.871" v="1"/>
          <ac:spMkLst>
            <pc:docMk/>
            <pc:sldMk cId="364071615" sldId="256"/>
            <ac:spMk id="8" creationId="{57B7CE5A-F96B-7C4A-FC34-1365C1F68B34}"/>
          </ac:spMkLst>
        </pc:spChg>
        <pc:spChg chg="mod ord">
          <ac:chgData name="NACHARAM SNIGDHA" userId="219466697c0838c8" providerId="LiveId" clId="{4AFC2E38-908D-4AB5-9E8E-88AF69FB3936}" dt="2026-10-18T19:05:49.610" v="3312" actId="207"/>
          <ac:spMkLst>
            <pc:docMk/>
            <pc:sldMk cId="364071615" sldId="256"/>
            <ac:spMk id="9" creationId="{8A9CC808-7833-F770-2CEB-408E98E8D7C8}"/>
          </ac:spMkLst>
        </pc:spChg>
        <pc:spChg chg="add del mod ord">
          <ac:chgData name="NACHARAM SNIGDHA" userId="219466697c0838c8" providerId="LiveId" clId="{4AFC2E38-908D-4AB5-9E8E-88AF69FB3936}" dt="2026-10-18T14:25:17.483" v="228" actId="11529"/>
          <ac:spMkLst>
            <pc:docMk/>
            <pc:sldMk cId="364071615" sldId="256"/>
            <ac:spMk id="10" creationId="{86790B73-B18C-8AA5-8E71-A62F64D6BD59}"/>
          </ac:spMkLst>
        </pc:spChg>
        <pc:spChg chg="add del mod ord">
          <ac:chgData name="NACHARAM SNIGDHA" userId="219466697c0838c8" providerId="LiveId" clId="{4AFC2E38-908D-4AB5-9E8E-88AF69FB3936}" dt="2026-10-18T15:47:13.681" v="2666" actId="478"/>
          <ac:spMkLst>
            <pc:docMk/>
            <pc:sldMk cId="364071615" sldId="256"/>
            <ac:spMk id="11" creationId="{BF6E66FE-D21B-7DD9-612D-C4F4B7763B98}"/>
          </ac:spMkLst>
        </pc:spChg>
        <pc:spChg chg="add del mod">
          <ac:chgData name="NACHARAM SNIGDHA" userId="219466697c0838c8" providerId="LiveId" clId="{4AFC2E38-908D-4AB5-9E8E-88AF69FB3936}" dt="2026-10-18T14:49:13.044" v="1726"/>
          <ac:spMkLst>
            <pc:docMk/>
            <pc:sldMk cId="364071615" sldId="256"/>
            <ac:spMk id="12" creationId="{C84224B9-B464-394D-8A08-210234EEE014}"/>
          </ac:spMkLst>
        </pc:spChg>
        <pc:spChg chg="add mod ord">
          <ac:chgData name="NACHARAM SNIGDHA" userId="219466697c0838c8" providerId="LiveId" clId="{4AFC2E38-908D-4AB5-9E8E-88AF69FB3936}" dt="2026-10-18T19:00:40.243" v="3290" actId="207"/>
          <ac:spMkLst>
            <pc:docMk/>
            <pc:sldMk cId="364071615" sldId="256"/>
            <ac:spMk id="13" creationId="{54F65431-8EC6-AD54-F495-CDE175BAD034}"/>
          </ac:spMkLst>
        </pc:spChg>
        <pc:spChg chg="add del mod ord">
          <ac:chgData name="NACHARAM SNIGDHA" userId="219466697c0838c8" providerId="LiveId" clId="{4AFC2E38-908D-4AB5-9E8E-88AF69FB3936}" dt="2026-10-18T15:55:47.418" v="2747" actId="478"/>
          <ac:spMkLst>
            <pc:docMk/>
            <pc:sldMk cId="364071615" sldId="256"/>
            <ac:spMk id="14" creationId="{6A4CFD71-AB66-AFEB-BCED-FF512AEE8324}"/>
          </ac:spMkLst>
        </pc:spChg>
        <pc:spChg chg="add del mod">
          <ac:chgData name="NACHARAM SNIGDHA" userId="219466697c0838c8" providerId="LiveId" clId="{4AFC2E38-908D-4AB5-9E8E-88AF69FB3936}" dt="2026-10-18T14:49:13.046" v="1728"/>
          <ac:spMkLst>
            <pc:docMk/>
            <pc:sldMk cId="364071615" sldId="256"/>
            <ac:spMk id="15" creationId="{50A035D4-3E64-CBC0-F302-89A85378E6FA}"/>
          </ac:spMkLst>
        </pc:spChg>
        <pc:spChg chg="add del mod">
          <ac:chgData name="NACHARAM SNIGDHA" userId="219466697c0838c8" providerId="LiveId" clId="{4AFC2E38-908D-4AB5-9E8E-88AF69FB3936}" dt="2026-10-18T14:49:13.047" v="1730"/>
          <ac:spMkLst>
            <pc:docMk/>
            <pc:sldMk cId="364071615" sldId="256"/>
            <ac:spMk id="16" creationId="{5AC27E50-1586-60B0-8ABA-859EF1E57601}"/>
          </ac:spMkLst>
        </pc:spChg>
        <pc:spChg chg="add mod ord">
          <ac:chgData name="NACHARAM SNIGDHA" userId="219466697c0838c8" providerId="LiveId" clId="{4AFC2E38-908D-4AB5-9E8E-88AF69FB3936}" dt="2026-10-18T19:05:40.901" v="3311" actId="207"/>
          <ac:spMkLst>
            <pc:docMk/>
            <pc:sldMk cId="364071615" sldId="256"/>
            <ac:spMk id="17" creationId="{816CC227-7EFD-11BD-75DF-F3F45D4A94D5}"/>
          </ac:spMkLst>
        </pc:spChg>
        <pc:spChg chg="add del mod">
          <ac:chgData name="NACHARAM SNIGDHA" userId="219466697c0838c8" providerId="LiveId" clId="{4AFC2E38-908D-4AB5-9E8E-88AF69FB3936}" dt="2026-10-18T16:00:13.400" v="2779" actId="478"/>
          <ac:spMkLst>
            <pc:docMk/>
            <pc:sldMk cId="364071615" sldId="256"/>
            <ac:spMk id="18" creationId="{ADFFE235-2458-2688-6058-775367243CFF}"/>
          </ac:spMkLst>
        </pc:spChg>
        <pc:spChg chg="add mod ord">
          <ac:chgData name="NACHARAM SNIGDHA" userId="219466697c0838c8" providerId="LiveId" clId="{4AFC2E38-908D-4AB5-9E8E-88AF69FB3936}" dt="2026-10-18T18:23:15.381" v="3056" actId="14100"/>
          <ac:spMkLst>
            <pc:docMk/>
            <pc:sldMk cId="364071615" sldId="256"/>
            <ac:spMk id="19" creationId="{5CBDC901-8B0A-8510-2BE4-7C9D713721EC}"/>
          </ac:spMkLst>
        </pc:spChg>
        <pc:spChg chg="mod">
          <ac:chgData name="NACHARAM SNIGDHA" userId="219466697c0838c8" providerId="LiveId" clId="{4AFC2E38-908D-4AB5-9E8E-88AF69FB3936}" dt="2026-10-18T14:58:14.468" v="1744" actId="27803"/>
          <ac:spMkLst>
            <pc:docMk/>
            <pc:sldMk cId="364071615" sldId="256"/>
            <ac:spMk id="28" creationId="{F3EE55AF-BBE5-0CF3-0D5E-C6DBD4BC8439}"/>
          </ac:spMkLst>
        </pc:spChg>
        <pc:spChg chg="mod">
          <ac:chgData name="NACHARAM SNIGDHA" userId="219466697c0838c8" providerId="LiveId" clId="{4AFC2E38-908D-4AB5-9E8E-88AF69FB3936}" dt="2026-10-18T14:58:14.468" v="1744" actId="27803"/>
          <ac:spMkLst>
            <pc:docMk/>
            <pc:sldMk cId="364071615" sldId="256"/>
            <ac:spMk id="29" creationId="{76B98E8E-2705-570B-EE57-9A08E152F123}"/>
          </ac:spMkLst>
        </pc:spChg>
        <pc:spChg chg="add mod ord">
          <ac:chgData name="NACHARAM SNIGDHA" userId="219466697c0838c8" providerId="LiveId" clId="{4AFC2E38-908D-4AB5-9E8E-88AF69FB3936}" dt="2026-10-18T19:05:27.872" v="3309" actId="207"/>
          <ac:spMkLst>
            <pc:docMk/>
            <pc:sldMk cId="364071615" sldId="256"/>
            <ac:spMk id="30" creationId="{F521112C-82F9-AE4C-FD61-04A34B9057EF}"/>
          </ac:spMkLst>
        </pc:spChg>
        <pc:spChg chg="add del mod ord">
          <ac:chgData name="NACHARAM SNIGDHA" userId="219466697c0838c8" providerId="LiveId" clId="{4AFC2E38-908D-4AB5-9E8E-88AF69FB3936}" dt="2026-10-18T15:58:43.407" v="2768" actId="478"/>
          <ac:spMkLst>
            <pc:docMk/>
            <pc:sldMk cId="364071615" sldId="256"/>
            <ac:spMk id="31" creationId="{36218DA3-9008-8D41-4B70-4EED97315674}"/>
          </ac:spMkLst>
        </pc:spChg>
        <pc:spChg chg="add del mod ord">
          <ac:chgData name="NACHARAM SNIGDHA" userId="219466697c0838c8" providerId="LiveId" clId="{4AFC2E38-908D-4AB5-9E8E-88AF69FB3936}" dt="2026-10-18T15:38:24.061" v="2632" actId="11529"/>
          <ac:spMkLst>
            <pc:docMk/>
            <pc:sldMk cId="364071615" sldId="256"/>
            <ac:spMk id="32" creationId="{E5E28A8E-4D52-F8CD-E036-0A8A7A3B0673}"/>
          </ac:spMkLst>
        </pc:spChg>
        <pc:spChg chg="add mod ord">
          <ac:chgData name="NACHARAM SNIGDHA" userId="219466697c0838c8" providerId="LiveId" clId="{4AFC2E38-908D-4AB5-9E8E-88AF69FB3936}" dt="2026-10-18T15:54:37.005" v="2740" actId="166"/>
          <ac:spMkLst>
            <pc:docMk/>
            <pc:sldMk cId="364071615" sldId="256"/>
            <ac:spMk id="33" creationId="{67A57949-B492-8837-2743-0092C19173B6}"/>
          </ac:spMkLst>
        </pc:spChg>
        <pc:spChg chg="add mod ord">
          <ac:chgData name="NACHARAM SNIGDHA" userId="219466697c0838c8" providerId="LiveId" clId="{4AFC2E38-908D-4AB5-9E8E-88AF69FB3936}" dt="2026-10-18T15:51:46.224" v="2726" actId="14100"/>
          <ac:spMkLst>
            <pc:docMk/>
            <pc:sldMk cId="364071615" sldId="256"/>
            <ac:spMk id="38" creationId="{C7A23030-8C6F-087F-5D10-2B36D5C2781D}"/>
          </ac:spMkLst>
        </pc:spChg>
        <pc:spChg chg="add mod">
          <ac:chgData name="NACHARAM SNIGDHA" userId="219466697c0838c8" providerId="LiveId" clId="{4AFC2E38-908D-4AB5-9E8E-88AF69FB3936}" dt="2026-10-18T15:58:11.324" v="2765" actId="14100"/>
          <ac:spMkLst>
            <pc:docMk/>
            <pc:sldMk cId="364071615" sldId="256"/>
            <ac:spMk id="39" creationId="{CC743FC7-5530-5E9A-15AF-A4936CF7AA5D}"/>
          </ac:spMkLst>
        </pc:spChg>
        <pc:spChg chg="add mod">
          <ac:chgData name="NACHARAM SNIGDHA" userId="219466697c0838c8" providerId="LiveId" clId="{4AFC2E38-908D-4AB5-9E8E-88AF69FB3936}" dt="2026-10-18T15:59:30.400" v="2774" actId="13822"/>
          <ac:spMkLst>
            <pc:docMk/>
            <pc:sldMk cId="364071615" sldId="256"/>
            <ac:spMk id="40" creationId="{99BD0CD3-E24B-1BE9-F87B-B3E6579B33C3}"/>
          </ac:spMkLst>
        </pc:spChg>
        <pc:spChg chg="add del">
          <ac:chgData name="NACHARAM SNIGDHA" userId="219466697c0838c8" providerId="LiveId" clId="{4AFC2E38-908D-4AB5-9E8E-88AF69FB3936}" dt="2026-10-18T16:00:26.430" v="2781" actId="478"/>
          <ac:spMkLst>
            <pc:docMk/>
            <pc:sldMk cId="364071615" sldId="256"/>
            <ac:spMk id="41" creationId="{EB1F215F-19D4-7D42-EF95-542EA3FFB4E5}"/>
          </ac:spMkLst>
        </pc:spChg>
        <pc:spChg chg="add mod">
          <ac:chgData name="NACHARAM SNIGDHA" userId="219466697c0838c8" providerId="LiveId" clId="{4AFC2E38-908D-4AB5-9E8E-88AF69FB3936}" dt="2026-10-18T16:02:46.185" v="2793" actId="14100"/>
          <ac:spMkLst>
            <pc:docMk/>
            <pc:sldMk cId="364071615" sldId="256"/>
            <ac:spMk id="42" creationId="{AACDC5CE-3EFD-02C6-846C-5F93846C7C60}"/>
          </ac:spMkLst>
        </pc:spChg>
        <pc:spChg chg="add del mod">
          <ac:chgData name="NACHARAM SNIGDHA" userId="219466697c0838c8" providerId="LiveId" clId="{4AFC2E38-908D-4AB5-9E8E-88AF69FB3936}" dt="2026-10-18T18:21:05.152" v="3046" actId="47"/>
          <ac:spMkLst>
            <pc:docMk/>
            <pc:sldMk cId="364071615" sldId="256"/>
            <ac:spMk id="44" creationId="{94DA3C30-4D27-C722-387E-109294065644}"/>
          </ac:spMkLst>
        </pc:spChg>
        <pc:spChg chg="add del mod">
          <ac:chgData name="NACHARAM SNIGDHA" userId="219466697c0838c8" providerId="LiveId" clId="{4AFC2E38-908D-4AB5-9E8E-88AF69FB3936}" dt="2026-10-18T16:05:13.827" v="2797" actId="478"/>
          <ac:spMkLst>
            <pc:docMk/>
            <pc:sldMk cId="364071615" sldId="256"/>
            <ac:spMk id="45" creationId="{A1D87656-936D-2F9D-24CC-1D2B85267E1D}"/>
          </ac:spMkLst>
        </pc:spChg>
        <pc:spChg chg="add del mod">
          <ac:chgData name="NACHARAM SNIGDHA" userId="219466697c0838c8" providerId="LiveId" clId="{4AFC2E38-908D-4AB5-9E8E-88AF69FB3936}" dt="2026-10-18T16:11:11.510" v="2820" actId="478"/>
          <ac:spMkLst>
            <pc:docMk/>
            <pc:sldMk cId="364071615" sldId="256"/>
            <ac:spMk id="48" creationId="{AC86E587-AA78-592B-78CC-F1891D61D611}"/>
          </ac:spMkLst>
        </pc:spChg>
        <pc:spChg chg="add del mod">
          <ac:chgData name="NACHARAM SNIGDHA" userId="219466697c0838c8" providerId="LiveId" clId="{4AFC2E38-908D-4AB5-9E8E-88AF69FB3936}" dt="2026-10-18T18:26:53.048" v="3142" actId="478"/>
          <ac:spMkLst>
            <pc:docMk/>
            <pc:sldMk cId="364071615" sldId="256"/>
            <ac:spMk id="48" creationId="{D51C7458-823E-2A7A-0F64-FFFE0120EB99}"/>
          </ac:spMkLst>
        </pc:spChg>
        <pc:spChg chg="add del mod">
          <ac:chgData name="NACHARAM SNIGDHA" userId="219466697c0838c8" providerId="LiveId" clId="{4AFC2E38-908D-4AB5-9E8E-88AF69FB3936}" dt="2026-10-18T16:08:50.804" v="2811" actId="6264"/>
          <ac:spMkLst>
            <pc:docMk/>
            <pc:sldMk cId="364071615" sldId="256"/>
            <ac:spMk id="49" creationId="{CDACAE87-1668-0D4D-8A51-C16764563DAF}"/>
          </ac:spMkLst>
        </pc:spChg>
        <pc:spChg chg="add del mod ord">
          <ac:chgData name="NACHARAM SNIGDHA" userId="219466697c0838c8" providerId="LiveId" clId="{4AFC2E38-908D-4AB5-9E8E-88AF69FB3936}" dt="2026-10-18T16:08:50.804" v="2811" actId="6264"/>
          <ac:spMkLst>
            <pc:docMk/>
            <pc:sldMk cId="364071615" sldId="256"/>
            <ac:spMk id="50" creationId="{FC034980-0E9F-11C1-3601-9BA5C5695F9E}"/>
          </ac:spMkLst>
        </pc:spChg>
        <pc:spChg chg="add del mod">
          <ac:chgData name="NACHARAM SNIGDHA" userId="219466697c0838c8" providerId="LiveId" clId="{4AFC2E38-908D-4AB5-9E8E-88AF69FB3936}" dt="2026-10-18T18:34:29.276" v="3210" actId="478"/>
          <ac:spMkLst>
            <pc:docMk/>
            <pc:sldMk cId="364071615" sldId="256"/>
            <ac:spMk id="51" creationId="{896C1F49-BEAB-4C78-F4A7-F8959E402E56}"/>
          </ac:spMkLst>
        </pc:spChg>
        <pc:spChg chg="add del mod">
          <ac:chgData name="NACHARAM SNIGDHA" userId="219466697c0838c8" providerId="LiveId" clId="{4AFC2E38-908D-4AB5-9E8E-88AF69FB3936}" dt="2026-10-18T16:14:48.155" v="2855" actId="478"/>
          <ac:spMkLst>
            <pc:docMk/>
            <pc:sldMk cId="364071615" sldId="256"/>
            <ac:spMk id="52" creationId="{35234596-4F85-BC3D-C2FC-02841DD4E1D0}"/>
          </ac:spMkLst>
        </pc:spChg>
        <pc:spChg chg="add del mod">
          <ac:chgData name="NACHARAM SNIGDHA" userId="219466697c0838c8" providerId="LiveId" clId="{4AFC2E38-908D-4AB5-9E8E-88AF69FB3936}" dt="2026-10-18T18:48:39.203" v="3272" actId="478"/>
          <ac:spMkLst>
            <pc:docMk/>
            <pc:sldMk cId="364071615" sldId="256"/>
            <ac:spMk id="54" creationId="{046FC1FF-D442-EBD0-1870-9C8CE0D1E8CC}"/>
          </ac:spMkLst>
        </pc:spChg>
        <pc:spChg chg="add mod ord">
          <ac:chgData name="NACHARAM SNIGDHA" userId="219466697c0838c8" providerId="LiveId" clId="{4AFC2E38-908D-4AB5-9E8E-88AF69FB3936}" dt="2026-10-18T18:49:58.321" v="3281" actId="167"/>
          <ac:spMkLst>
            <pc:docMk/>
            <pc:sldMk cId="364071615" sldId="256"/>
            <ac:spMk id="55" creationId="{123C3737-936E-F667-08CF-0F495CDB0B60}"/>
          </ac:spMkLst>
        </pc:spChg>
        <pc:spChg chg="add mod ord">
          <ac:chgData name="NACHARAM SNIGDHA" userId="219466697c0838c8" providerId="LiveId" clId="{4AFC2E38-908D-4AB5-9E8E-88AF69FB3936}" dt="2026-10-18T18:50:48.966" v="3285" actId="167"/>
          <ac:spMkLst>
            <pc:docMk/>
            <pc:sldMk cId="364071615" sldId="256"/>
            <ac:spMk id="56" creationId="{369119CC-DD66-DA1B-BBB4-47E32EC1E787}"/>
          </ac:spMkLst>
        </pc:spChg>
        <pc:spChg chg="add ord">
          <ac:chgData name="NACHARAM SNIGDHA" userId="219466697c0838c8" providerId="LiveId" clId="{4AFC2E38-908D-4AB5-9E8E-88AF69FB3936}" dt="2026-10-18T18:51:40.478" v="3289" actId="171"/>
          <ac:spMkLst>
            <pc:docMk/>
            <pc:sldMk cId="364071615" sldId="256"/>
            <ac:spMk id="57" creationId="{876A95F5-C084-78E9-7D0A-07476957319B}"/>
          </ac:spMkLst>
        </pc:spChg>
        <pc:spChg chg="add del mod">
          <ac:chgData name="NACHARAM SNIGDHA" userId="219466697c0838c8" providerId="LiveId" clId="{4AFC2E38-908D-4AB5-9E8E-88AF69FB3936}" dt="2026-10-18T19:05:05.503" v="3306"/>
          <ac:spMkLst>
            <pc:docMk/>
            <pc:sldMk cId="364071615" sldId="256"/>
            <ac:spMk id="58" creationId="{6334D222-00E9-4E99-5925-7A63D5A8D19B}"/>
          </ac:spMkLst>
        </pc:spChg>
        <pc:spChg chg="add del mod">
          <ac:chgData name="NACHARAM SNIGDHA" userId="219466697c0838c8" providerId="LiveId" clId="{4AFC2E38-908D-4AB5-9E8E-88AF69FB3936}" dt="2026-10-18T19:05:05.503" v="3308"/>
          <ac:spMkLst>
            <pc:docMk/>
            <pc:sldMk cId="364071615" sldId="256"/>
            <ac:spMk id="59" creationId="{BFD16093-06EA-D6F0-40D8-1CB1B2C1629A}"/>
          </ac:spMkLst>
        </pc:spChg>
        <pc:spChg chg="add mod ord">
          <ac:chgData name="NACHARAM SNIGDHA" userId="219466697c0838c8" providerId="LiveId" clId="{4AFC2E38-908D-4AB5-9E8E-88AF69FB3936}" dt="2026-10-18T19:05:05.064" v="3304" actId="167"/>
          <ac:spMkLst>
            <pc:docMk/>
            <pc:sldMk cId="364071615" sldId="256"/>
            <ac:spMk id="60" creationId="{7F0026D1-924F-FD1F-8681-BB93BA64C28D}"/>
          </ac:spMkLst>
        </pc:spChg>
        <pc:grpChg chg="add del mod">
          <ac:chgData name="NACHARAM SNIGDHA" userId="219466697c0838c8" providerId="LiveId" clId="{4AFC2E38-908D-4AB5-9E8E-88AF69FB3936}" dt="2026-10-18T14:58:14.468" v="1744" actId="27803"/>
          <ac:grpSpMkLst>
            <pc:docMk/>
            <pc:sldMk cId="364071615" sldId="256"/>
            <ac:grpSpMk id="27" creationId="{0F0E1B08-2395-350A-9122-D293549AD506}"/>
          </ac:grpSpMkLst>
        </pc:grpChg>
        <pc:graphicFrameChg chg="add del mod">
          <ac:chgData name="NACHARAM SNIGDHA" userId="219466697c0838c8" providerId="LiveId" clId="{4AFC2E38-908D-4AB5-9E8E-88AF69FB3936}" dt="2026-10-18T17:51:05.293" v="2942" actId="478"/>
          <ac:graphicFrameMkLst>
            <pc:docMk/>
            <pc:sldMk cId="364071615" sldId="256"/>
            <ac:graphicFrameMk id="12" creationId="{28C4F68A-CBBC-B40A-8216-6BC1C533F085}"/>
          </ac:graphicFrameMkLst>
        </pc:graphicFrameChg>
        <pc:graphicFrameChg chg="add del mod">
          <ac:chgData name="NACHARAM SNIGDHA" userId="219466697c0838c8" providerId="LiveId" clId="{4AFC2E38-908D-4AB5-9E8E-88AF69FB3936}" dt="2026-10-18T18:00:23.953" v="2985" actId="478"/>
          <ac:graphicFrameMkLst>
            <pc:docMk/>
            <pc:sldMk cId="364071615" sldId="256"/>
            <ac:graphicFrameMk id="18" creationId="{68827D3A-DC13-6878-69BF-116D45183968}"/>
          </ac:graphicFrameMkLst>
        </pc:graphicFrameChg>
        <pc:graphicFrameChg chg="add del mod">
          <ac:chgData name="NACHARAM SNIGDHA" userId="219466697c0838c8" providerId="LiveId" clId="{4AFC2E38-908D-4AB5-9E8E-88AF69FB3936}" dt="2026-10-18T18:03:16.915" v="2991" actId="478"/>
          <ac:graphicFrameMkLst>
            <pc:docMk/>
            <pc:sldMk cId="364071615" sldId="256"/>
            <ac:graphicFrameMk id="23" creationId="{FDDBDD79-F50A-8C5D-786C-C82F8152F730}"/>
          </ac:graphicFrameMkLst>
        </pc:graphicFrameChg>
        <pc:graphicFrameChg chg="add del mod">
          <ac:chgData name="NACHARAM SNIGDHA" userId="219466697c0838c8" providerId="LiveId" clId="{4AFC2E38-908D-4AB5-9E8E-88AF69FB3936}" dt="2026-10-18T18:07:16.315" v="2996" actId="478"/>
          <ac:graphicFrameMkLst>
            <pc:docMk/>
            <pc:sldMk cId="364071615" sldId="256"/>
            <ac:graphicFrameMk id="27" creationId="{B50ACDA3-D951-FC85-06B0-8BD1A9CFE39B}"/>
          </ac:graphicFrameMkLst>
        </pc:graphicFrameChg>
        <pc:graphicFrameChg chg="add del mod">
          <ac:chgData name="NACHARAM SNIGDHA" userId="219466697c0838c8" providerId="LiveId" clId="{4AFC2E38-908D-4AB5-9E8E-88AF69FB3936}" dt="2026-10-18T18:09:42.404" v="3012" actId="478"/>
          <ac:graphicFrameMkLst>
            <pc:docMk/>
            <pc:sldMk cId="364071615" sldId="256"/>
            <ac:graphicFrameMk id="32" creationId="{41C43367-B42F-1334-8888-BF6D87CD2432}"/>
          </ac:graphicFrameMkLst>
        </pc:graphicFrameChg>
        <pc:graphicFrameChg chg="add del mod">
          <ac:chgData name="NACHARAM SNIGDHA" userId="219466697c0838c8" providerId="LiveId" clId="{4AFC2E38-908D-4AB5-9E8E-88AF69FB3936}" dt="2026-10-18T18:13:42.881" v="3028" actId="478"/>
          <ac:graphicFrameMkLst>
            <pc:docMk/>
            <pc:sldMk cId="364071615" sldId="256"/>
            <ac:graphicFrameMk id="37" creationId="{C4635078-7D46-49C9-BEE2-1F11896F46B6}"/>
          </ac:graphicFrameMkLst>
        </pc:graphicFrameChg>
        <pc:picChg chg="add del mod">
          <ac:chgData name="NACHARAM SNIGDHA" userId="219466697c0838c8" providerId="LiveId" clId="{4AFC2E38-908D-4AB5-9E8E-88AF69FB3936}" dt="2026-10-18T14:57:24.551" v="1735" actId="478"/>
          <ac:picMkLst>
            <pc:docMk/>
            <pc:sldMk cId="364071615" sldId="256"/>
            <ac:picMk id="22" creationId="{C97E07EF-D602-EB07-00D2-26DCACF59D11}"/>
          </ac:picMkLst>
        </pc:picChg>
        <pc:picChg chg="add del mod">
          <ac:chgData name="NACHARAM SNIGDHA" userId="219466697c0838c8" providerId="LiveId" clId="{4AFC2E38-908D-4AB5-9E8E-88AF69FB3936}" dt="2026-10-18T14:57:24.551" v="1735" actId="478"/>
          <ac:picMkLst>
            <pc:docMk/>
            <pc:sldMk cId="364071615" sldId="256"/>
            <ac:picMk id="24" creationId="{862B3E72-7BD8-AFE9-F4A3-E2DBB83FE444}"/>
          </ac:picMkLst>
        </pc:picChg>
        <pc:picChg chg="add del mod">
          <ac:chgData name="NACHARAM SNIGDHA" userId="219466697c0838c8" providerId="LiveId" clId="{4AFC2E38-908D-4AB5-9E8E-88AF69FB3936}" dt="2026-10-18T14:58:47.398" v="1747" actId="478"/>
          <ac:picMkLst>
            <pc:docMk/>
            <pc:sldMk cId="364071615" sldId="256"/>
            <ac:picMk id="26" creationId="{7B3432E5-6689-9D7B-1F8F-B99C2DD75E46}"/>
          </ac:picMkLst>
        </pc:picChg>
        <pc:picChg chg="add mod ord">
          <ac:chgData name="NACHARAM SNIGDHA" userId="219466697c0838c8" providerId="LiveId" clId="{4AFC2E38-908D-4AB5-9E8E-88AF69FB3936}" dt="2026-10-18T15:55:02.359" v="2744" actId="1076"/>
          <ac:picMkLst>
            <pc:docMk/>
            <pc:sldMk cId="364071615" sldId="256"/>
            <ac:picMk id="35" creationId="{C9528727-0C3B-E525-F719-2A39B08F87F3}"/>
          </ac:picMkLst>
        </pc:picChg>
        <pc:picChg chg="add mod">
          <ac:chgData name="NACHARAM SNIGDHA" userId="219466697c0838c8" providerId="LiveId" clId="{4AFC2E38-908D-4AB5-9E8E-88AF69FB3936}" dt="2026-10-18T18:23:53.761" v="3063" actId="1076"/>
          <ac:picMkLst>
            <pc:docMk/>
            <pc:sldMk cId="364071615" sldId="256"/>
            <ac:picMk id="43" creationId="{445A79BA-7E69-02B5-026E-3188D1329B2E}"/>
          </ac:picMkLst>
        </pc:picChg>
        <pc:picChg chg="add del mod">
          <ac:chgData name="NACHARAM SNIGDHA" userId="219466697c0838c8" providerId="LiveId" clId="{4AFC2E38-908D-4AB5-9E8E-88AF69FB3936}" dt="2026-10-18T16:05:13.827" v="2797" actId="478"/>
          <ac:picMkLst>
            <pc:docMk/>
            <pc:sldMk cId="364071615" sldId="256"/>
            <ac:picMk id="44" creationId="{1634D1F8-F8CE-AF4C-7CB7-343541F74FA9}"/>
          </ac:picMkLst>
        </pc:picChg>
        <pc:picChg chg="add del mod">
          <ac:chgData name="NACHARAM SNIGDHA" userId="219466697c0838c8" providerId="LiveId" clId="{4AFC2E38-908D-4AB5-9E8E-88AF69FB3936}" dt="2026-10-18T18:34:03.377" v="3144" actId="478"/>
          <ac:picMkLst>
            <pc:docMk/>
            <pc:sldMk cId="364071615" sldId="256"/>
            <ac:picMk id="46" creationId="{23215F9E-03A4-F556-2355-98AF1CDB6AE7}"/>
          </ac:picMkLst>
        </pc:picChg>
        <pc:picChg chg="add del mod ord">
          <ac:chgData name="NACHARAM SNIGDHA" userId="219466697c0838c8" providerId="LiveId" clId="{4AFC2E38-908D-4AB5-9E8E-88AF69FB3936}" dt="2026-10-18T18:22:05.199" v="3049" actId="478"/>
          <ac:picMkLst>
            <pc:docMk/>
            <pc:sldMk cId="364071615" sldId="256"/>
            <ac:picMk id="47" creationId="{3E455499-43BF-7DB0-97A4-4450AEAEB864}"/>
          </ac:picMkLst>
        </pc:picChg>
        <pc:picChg chg="add del mod">
          <ac:chgData name="NACHARAM SNIGDHA" userId="219466697c0838c8" providerId="LiveId" clId="{4AFC2E38-908D-4AB5-9E8E-88AF69FB3936}" dt="2026-10-18T18:34:34.733" v="3211" actId="478"/>
          <ac:picMkLst>
            <pc:docMk/>
            <pc:sldMk cId="364071615" sldId="256"/>
            <ac:picMk id="50" creationId="{032959D1-8751-8645-151F-B78C64EB9E5F}"/>
          </ac:picMkLst>
        </pc:picChg>
        <pc:picChg chg="add del mod">
          <ac:chgData name="NACHARAM SNIGDHA" userId="219466697c0838c8" providerId="LiveId" clId="{4AFC2E38-908D-4AB5-9E8E-88AF69FB3936}" dt="2026-10-18T16:09:20.341" v="2813" actId="478"/>
          <ac:picMkLst>
            <pc:docMk/>
            <pc:sldMk cId="364071615" sldId="256"/>
            <ac:picMk id="51" creationId="{D8F11828-12D3-EDF1-01E6-5173BD9A2958}"/>
          </ac:picMkLst>
        </pc:picChg>
        <pc:picChg chg="add del mod">
          <ac:chgData name="NACHARAM SNIGDHA" userId="219466697c0838c8" providerId="LiveId" clId="{4AFC2E38-908D-4AB5-9E8E-88AF69FB3936}" dt="2026-10-18T18:45:35.289" v="3253" actId="478"/>
          <ac:picMkLst>
            <pc:docMk/>
            <pc:sldMk cId="364071615" sldId="256"/>
            <ac:picMk id="53" creationId="{8E861BB3-2600-E943-B1E7-820179D9BC6D}"/>
          </ac:picMkLst>
        </pc:picChg>
        <pc:picChg chg="add mod">
          <ac:chgData name="NACHARAM SNIGDHA" userId="219466697c0838c8" providerId="LiveId" clId="{4AFC2E38-908D-4AB5-9E8E-88AF69FB3936}" dt="2026-10-18T19:07:50.304" v="3327"/>
          <ac:picMkLst>
            <pc:docMk/>
            <pc:sldMk cId="364071615" sldId="256"/>
            <ac:picMk id="62" creationId="{BF9E43B4-1435-BD04-BCC5-58A9A9C70213}"/>
          </ac:picMkLst>
        </pc:picChg>
      </pc:sldChg>
      <pc:sldMasterChg chg="setBg modSldLayout">
        <pc:chgData name="NACHARAM SNIGDHA" userId="219466697c0838c8" providerId="LiveId" clId="{4AFC2E38-908D-4AB5-9E8E-88AF69FB3936}" dt="2026-10-18T17:29:05.450" v="2862"/>
        <pc:sldMasterMkLst>
          <pc:docMk/>
          <pc:sldMasterMk cId="4294250263" sldId="2147483648"/>
        </pc:sldMasterMkLst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14275016" sldId="2147483649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2109726327" sldId="2147483650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3371070546" sldId="2147483651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373744791" sldId="2147483652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1389220434" sldId="2147483653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4175034701" sldId="2147483654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1213996074" sldId="2147483655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3872472780" sldId="2147483656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4066665518" sldId="2147483657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917692126" sldId="2147483658"/>
          </pc:sldLayoutMkLst>
        </pc:sldLayoutChg>
        <pc:sldLayoutChg chg="setBg">
          <pc:chgData name="NACHARAM SNIGDHA" userId="219466697c0838c8" providerId="LiveId" clId="{4AFC2E38-908D-4AB5-9E8E-88AF69FB3936}" dt="2026-10-18T17:29:05.450" v="2862"/>
          <pc:sldLayoutMkLst>
            <pc:docMk/>
            <pc:sldMasterMk cId="4294250263" sldId="2147483648"/>
            <pc:sldLayoutMk cId="330063801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5EA1FF-48B3-4ABD-8DEF-A1F2AED54409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F52442-9AFE-488D-8279-3943D06B95B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187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F52442-9AFE-488D-8279-3943D06B95B2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58462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3FBF1-69C2-22CF-B410-AF5F43C674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E4881D-8750-60C7-F549-6EE815A2DA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759536-43DD-5696-FA41-465348945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DDDE6-DD59-92E5-E468-0D7C36932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DDA7E5-35F8-1452-3C97-528CF0F5D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275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23F28-78E7-D905-2962-9FFD12036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FA4D1-4FE1-C309-31C6-6B73FA5055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8CF3CD-2498-3F62-D563-B5D635BCC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4AABE-E84C-36EC-0C48-C7DF6D1E7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A7835-0053-3D10-3DAF-993525027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9726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B7A74-7C4D-607F-C3C5-BCDCD082B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98D54A-26C7-12B0-0F98-768D78E7C6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59EB0-52C2-646C-29C4-D2BF3F64B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60CC0B-924D-076E-5B2C-9278E95FA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6F994-F380-6B7E-5FB5-362CE23B1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71070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70462-ABBD-F320-2D14-2FB3C3F27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1AB16-5F4B-9430-6F93-1956027700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B1ECB-65F0-C9C1-5C37-9709304EE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87DFB4-5F16-7799-AF64-1E8C6BC4E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02832C-FBFB-0A99-3320-BA09F215A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89F02B-A84F-677C-1806-083BBEF6B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744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5ADB9-7B55-D647-23FE-E6244C254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5566C-244F-BD04-57F6-60D029FFB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E56C97-0F1B-CB78-A6E3-B22D22D0B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1E992A-F608-9841-CE9C-4B2F29FA69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D6BCFE-A0EC-AE6C-E64B-EB97544B6B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A27270-6FCD-136E-DFD2-061AFFA10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37ADD8-A98E-BAC8-AF21-E7BD9F299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69A4FB-49AA-AF33-6590-02384603C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89220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AC362-6BBF-1294-E90C-C8438A49B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0559AE-A4E7-B0EF-9A98-65FD0FE75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EAB617-18A8-F6EE-3008-20508AC41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44F5D9-3BEB-2BFB-3210-0B8779364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5034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EFA480-40D1-7892-DD4A-15877512E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F57620-1B38-D272-D890-06211D7A3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E71FB9-7DD0-50E0-434A-D5974B022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13996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E7F29-58D9-96A3-9D35-634503360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D83E3-AC09-BD71-EE11-2DE4DA6CE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F6D126-CBE8-9A42-AD08-E334B64F9D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37A2DF-924C-6D08-5B45-5F73EBA2A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6D54EF-644E-FC57-DB65-3190DB0C0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D9A9C2-0FB4-45D5-DC3E-53E80323A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72472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894AD-DD05-75B2-3BD9-9A63CB99D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61E4D6-B6B3-7F91-BA34-67A492A99BC6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0B09B-E301-3F59-1104-03381CA4E4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5AA265-B5E1-C175-6FCC-C5737C865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9A5BA9-4A58-3066-231F-23D4BDB9E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4548C-8466-2136-8BFA-CEF38F9BB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66665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CBEF4-B4E9-00B8-9CF8-F9BAC781E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09AF13-E5FA-2768-1061-CB629CB55D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E2A57D-6E62-2BBF-323F-84ADA486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3CA5B-4510-4EB1-B9F3-D37F80202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71812-19C2-E67A-E8BC-8C85FF640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17692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98FD83-5AED-BE39-C3F1-1CEA07CBAD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B545D4-FA10-AFAE-A6F5-585A8FB013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DD722-C2AE-3CE4-BB9A-8A464FC27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FAD1D8-D4D5-5EEA-940A-3319DF882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EF08CE-A36D-B9F7-725E-DA117E640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0063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21458E-D5CC-9E40-031F-A01C92366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909176-34A1-249D-5A36-ECDB7C3776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5A7855-06B4-ADB7-60B3-B00A83F6B6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7761DE-5B8C-4532-AD37-F9B890988CDA}" type="datetimeFigureOut">
              <a:rPr lang="en-IN" smtClean="0"/>
              <a:t>18-10-2026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E5737-C6B4-B2DF-C90A-7293291C68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0F265-D04F-6B85-27BF-622C90CBFC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E8A230-0038-4D6F-905F-9EAE7DCB1AA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94250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sn.com/en-gb/health/diseases-and-conditions/heart-failure-explained-the-early-signs-and-treatments-that-extend-life/vi-AA2bFwQ9" TargetMode="External"/><Relationship Id="rId3" Type="http://schemas.openxmlformats.org/officeDocument/2006/relationships/hyperlink" Target="mailto:2542507@student.uwtsd.ac.uk" TargetMode="External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7F0026D1-924F-FD1F-8681-BB93BA64C28D}"/>
              </a:ext>
            </a:extLst>
          </p:cNvPr>
          <p:cNvSpPr/>
          <p:nvPr/>
        </p:nvSpPr>
        <p:spPr>
          <a:xfrm>
            <a:off x="2583180" y="789537"/>
            <a:ext cx="2435159" cy="22986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876A95F5-C084-78E9-7D0A-07476957319B}"/>
              </a:ext>
            </a:extLst>
          </p:cNvPr>
          <p:cNvSpPr/>
          <p:nvPr/>
        </p:nvSpPr>
        <p:spPr>
          <a:xfrm>
            <a:off x="5966460" y="789537"/>
            <a:ext cx="3497580" cy="13574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69119CC-DD66-DA1B-BBB4-47E32EC1E787}"/>
              </a:ext>
            </a:extLst>
          </p:cNvPr>
          <p:cNvSpPr/>
          <p:nvPr/>
        </p:nvSpPr>
        <p:spPr>
          <a:xfrm>
            <a:off x="149648" y="1019406"/>
            <a:ext cx="1741928" cy="17145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123C3737-936E-F667-08CF-0F495CDB0B60}"/>
              </a:ext>
            </a:extLst>
          </p:cNvPr>
          <p:cNvSpPr/>
          <p:nvPr/>
        </p:nvSpPr>
        <p:spPr>
          <a:xfrm>
            <a:off x="149648" y="1019406"/>
            <a:ext cx="1724370" cy="171450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CBDC901-8B0A-8510-2BE4-7C9D713721EC}"/>
              </a:ext>
            </a:extLst>
          </p:cNvPr>
          <p:cNvSpPr/>
          <p:nvPr/>
        </p:nvSpPr>
        <p:spPr>
          <a:xfrm>
            <a:off x="5623676" y="3970986"/>
            <a:ext cx="4135126" cy="27776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C77AA-126B-0635-EAF8-748E328762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03" y="65768"/>
            <a:ext cx="11927393" cy="592686"/>
          </a:xfrm>
          <a:solidFill>
            <a:schemeClr val="tx2">
              <a:lumMod val="75000"/>
              <a:lumOff val="25000"/>
            </a:schemeClr>
          </a:solidFill>
          <a:ln>
            <a:solidFill>
              <a:schemeClr val="bg1"/>
            </a:solidFill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INVESTIGATION OF HEART FAILURE IN YOUNG ADULTS IN UK</a:t>
            </a:r>
            <a:b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Harika </a:t>
            </a:r>
            <a:r>
              <a:rPr lang="en-IN" sz="1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Devarai</a:t>
            </a: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2542507, </a:t>
            </a: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2542507@student.uwtsd.ac.uk</a:t>
            </a: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MSc </a:t>
            </a:r>
            <a:r>
              <a:rPr lang="en-IN" sz="1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PHSCiP</a:t>
            </a:r>
            <a:r>
              <a:rPr lang="en-IN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Dr. Tonia Babalola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C7A23030-8C6F-087F-5D10-2B36D5C2781D}"/>
              </a:ext>
            </a:extLst>
          </p:cNvPr>
          <p:cNvSpPr/>
          <p:nvPr/>
        </p:nvSpPr>
        <p:spPr>
          <a:xfrm>
            <a:off x="80638" y="713151"/>
            <a:ext cx="1846133" cy="603551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9CC808-7833-F770-2CEB-408E98E8D7C8}"/>
              </a:ext>
            </a:extLst>
          </p:cNvPr>
          <p:cNvSpPr txBox="1"/>
          <p:nvPr/>
        </p:nvSpPr>
        <p:spPr>
          <a:xfrm>
            <a:off x="6344" y="789537"/>
            <a:ext cx="1920427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IN" sz="1200" b="1" dirty="0"/>
          </a:p>
          <a:p>
            <a:pPr algn="ctr"/>
            <a:r>
              <a:rPr lang="en-IN" sz="12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PREVALANCE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The </a:t>
            </a:r>
            <a:r>
              <a:rPr lang="en-IN" sz="1200" dirty="0" err="1"/>
              <a:t>prevalance</a:t>
            </a:r>
            <a:r>
              <a:rPr lang="en-IN" sz="1200" dirty="0"/>
              <a:t> of heart failure in adults in the Uk is 2%.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In UK, approximately 1 million adults are suffering from HF(British Heart Foundation, 2024).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200,000 new cases are reported each year(NHS Digital, 2023).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Around 64000 people die of HF every year(BHF, 2024).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CVD are still the primary cause of death, and Heart failure is a significant factor(WHO, 2023).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The number of people admitted to hospital for heart failure has risen by 34% in past 10 years, highlighting the growing burden of the conditions(NHS England, 2023)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IN" sz="12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IN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IN" dirty="0"/>
          </a:p>
          <a:p>
            <a:endParaRPr lang="en-IN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67A57949-B492-8837-2743-0092C19173B6}"/>
              </a:ext>
            </a:extLst>
          </p:cNvPr>
          <p:cNvSpPr/>
          <p:nvPr/>
        </p:nvSpPr>
        <p:spPr>
          <a:xfrm>
            <a:off x="-71615" y="-141515"/>
            <a:ext cx="1127382" cy="10668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1002">
            <a:schemeClr val="dk1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pic>
        <p:nvPicPr>
          <p:cNvPr id="35" name="Graphic 34" descr="Heart with pulse with solid fill">
            <a:extLst>
              <a:ext uri="{FF2B5EF4-FFF2-40B4-BE49-F238E27FC236}">
                <a16:creationId xmlns:a16="http://schemas.microsoft.com/office/drawing/2014/main" id="{C9528727-0C3B-E525-F719-2A39B08F87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-33697"/>
            <a:ext cx="914400" cy="914400"/>
          </a:xfrm>
          <a:prstGeom prst="rect">
            <a:avLst/>
          </a:prstGeom>
        </p:spPr>
      </p:pic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CC743FC7-5530-5E9A-15AF-A4936CF7AA5D}"/>
              </a:ext>
            </a:extLst>
          </p:cNvPr>
          <p:cNvSpPr/>
          <p:nvPr/>
        </p:nvSpPr>
        <p:spPr>
          <a:xfrm>
            <a:off x="2001065" y="713151"/>
            <a:ext cx="3485764" cy="31948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F65431-8EC6-AD54-F495-CDE175BAD034}"/>
              </a:ext>
            </a:extLst>
          </p:cNvPr>
          <p:cNvSpPr txBox="1"/>
          <p:nvPr/>
        </p:nvSpPr>
        <p:spPr>
          <a:xfrm>
            <a:off x="1926771" y="789537"/>
            <a:ext cx="365591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2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RATIONALE FOR RESEARCH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HF is a progressive, life threatening disease that has public health significance.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Late diagnosis is frequently occurring, particularly in primary care.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Many adults do not identify early signs and symptoms and this leads to emergency admission and sub optimal outcomes.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The growing number of cases, rising incidence of obesity, diabetes, and hypertension, underscore the critical need to improve screening and early interventions.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sz="1200" dirty="0"/>
              <a:t>This research is important to help recognise service gaps, understand the risk factors and evidence informed improvement of services for heart failure in the UK.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99BD0CD3-E24B-1BE9-F87B-B3E6579B33C3}"/>
              </a:ext>
            </a:extLst>
          </p:cNvPr>
          <p:cNvSpPr/>
          <p:nvPr/>
        </p:nvSpPr>
        <p:spPr>
          <a:xfrm>
            <a:off x="2001064" y="3962668"/>
            <a:ext cx="3581625" cy="278600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16CC227-7EFD-11BD-75DF-F3F45D4A94D5}"/>
              </a:ext>
            </a:extLst>
          </p:cNvPr>
          <p:cNvSpPr txBox="1"/>
          <p:nvPr/>
        </p:nvSpPr>
        <p:spPr>
          <a:xfrm>
            <a:off x="2060061" y="3984357"/>
            <a:ext cx="361740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2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RESEARCH QUESTION, AIM &amp; OBJECTIVE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IN" sz="1200" b="1" dirty="0"/>
              <a:t>RESEARCH QUESTION </a:t>
            </a:r>
            <a:r>
              <a:rPr lang="en-IN" sz="1200" dirty="0"/>
              <a:t>: What are  the determinants of the prevalence, early diagnosis and management of HF in UK adults?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IN" sz="1200" b="1" dirty="0"/>
              <a:t>AIM</a:t>
            </a:r>
            <a:r>
              <a:rPr lang="en-IN" sz="1200" dirty="0"/>
              <a:t> : To assess the prevalence, risk factors, diagnostic difficulties and unmet needs in the management of adult patients with heart failure in the UK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IN" sz="1200" b="1" dirty="0"/>
              <a:t>OBJECTIVES </a:t>
            </a:r>
            <a:r>
              <a:rPr lang="en-IN" sz="1200" dirty="0"/>
              <a:t>: To understand the prevalence and demographic trends of heart failure in adults in the UK.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IN" sz="1200" dirty="0"/>
              <a:t>Identify key risk factors associated with the progression of the heart failure.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IN" sz="1200" dirty="0"/>
              <a:t>Assess deficiencies in early diagnosis, treatment and patient support services.</a:t>
            </a:r>
          </a:p>
          <a:p>
            <a:endParaRPr lang="en-IN" sz="1200" dirty="0"/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AACDC5CE-3EFD-02C6-846C-5F93846C7C60}"/>
              </a:ext>
            </a:extLst>
          </p:cNvPr>
          <p:cNvSpPr/>
          <p:nvPr/>
        </p:nvSpPr>
        <p:spPr>
          <a:xfrm>
            <a:off x="5561123" y="713151"/>
            <a:ext cx="4180121" cy="31948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521112C-82F9-AE4C-FD61-04A34B9057EF}"/>
              </a:ext>
            </a:extLst>
          </p:cNvPr>
          <p:cNvSpPr txBox="1"/>
          <p:nvPr/>
        </p:nvSpPr>
        <p:spPr>
          <a:xfrm>
            <a:off x="5708655" y="717238"/>
            <a:ext cx="4180121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2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RESEARCH IMPACT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IN" sz="1200" dirty="0"/>
              <a:t>Impact on target population </a:t>
            </a:r>
          </a:p>
          <a:p>
            <a:r>
              <a:rPr lang="en-IN" sz="1200" dirty="0"/>
              <a:t>1. Greater knowledge of early signs.</a:t>
            </a:r>
          </a:p>
          <a:p>
            <a:r>
              <a:rPr lang="en-IN" sz="1200" dirty="0"/>
              <a:t>2. Improved access to prompt diagnosis and treatment.</a:t>
            </a:r>
          </a:p>
          <a:p>
            <a:r>
              <a:rPr lang="en-IN" sz="1200" dirty="0"/>
              <a:t>3. Improved self management and life style support.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IN" sz="1200" dirty="0"/>
              <a:t>NHS &amp; Public Health Services affected by the impact</a:t>
            </a:r>
          </a:p>
          <a:p>
            <a:r>
              <a:rPr lang="en-IN" sz="1200" dirty="0"/>
              <a:t>1. Proactive in early intervention strategies.</a:t>
            </a:r>
          </a:p>
          <a:p>
            <a:r>
              <a:rPr lang="en-IN" sz="1200" dirty="0"/>
              <a:t>2. Helps to minimise emergency admissions and hospital burden.</a:t>
            </a:r>
          </a:p>
          <a:p>
            <a:r>
              <a:rPr lang="en-IN" sz="1200" dirty="0"/>
              <a:t>3. Supports the effective and efficient optimization of the primary care screening and referral processes.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IN" sz="1200" dirty="0"/>
              <a:t>Impact on Policy and Practice</a:t>
            </a:r>
          </a:p>
          <a:p>
            <a:r>
              <a:rPr lang="en-IN" sz="1200" dirty="0"/>
              <a:t>1. Reports new guidelines for NICE heart failure.</a:t>
            </a:r>
          </a:p>
          <a:p>
            <a:r>
              <a:rPr lang="en-IN" sz="1200" dirty="0"/>
              <a:t>2. Helps to establish programs for cardiac rehab in the community </a:t>
            </a:r>
          </a:p>
          <a:p>
            <a:r>
              <a:rPr lang="en-IN" sz="1200" dirty="0"/>
              <a:t>3. Supports the attainment of equity in the cardiovascular health across the regions in the UK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95F12B6-7E87-A785-8738-B228AAF4C643}"/>
              </a:ext>
            </a:extLst>
          </p:cNvPr>
          <p:cNvSpPr/>
          <p:nvPr/>
        </p:nvSpPr>
        <p:spPr>
          <a:xfrm>
            <a:off x="9812594" y="730753"/>
            <a:ext cx="2298768" cy="601791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0BD0EF-277A-D178-F915-B04DC9CE743B}"/>
              </a:ext>
            </a:extLst>
          </p:cNvPr>
          <p:cNvSpPr txBox="1"/>
          <p:nvPr/>
        </p:nvSpPr>
        <p:spPr>
          <a:xfrm>
            <a:off x="9853581" y="819326"/>
            <a:ext cx="22929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2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algn="ctr"/>
            <a:endParaRPr lang="en-IN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British Heart Foundation. (2024).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Heart Failure Statistics 2024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London: British Heart Foundation.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NHS Digital. (2023).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Hospital Episode Statistics: Heart Failure Diagnoses and Admissions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Leeds: NHS Digital.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(2024).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Hospital Admissions and Mortality: Cardiovascular Disease Statistics, UK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London: ONS.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NHS England. (2023).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Heart Failure: Trends in Hospital Activity and Service Burden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(2023).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Diseases: Global Mortality and Burden of Disease Report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Excellence. (2022).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Chronic Heart Failure in Adults: Diagnosis and Management (NICE Guideline NG106)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England. (2021).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 Prevention: Risk Factors and Population Health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London: PHE.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British Heart Foundation. (2023).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Heart Failure: Early Diagnosis and Patient Outcomes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London: British Heart Foundation.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Creswell, J.W. &amp; Creswell, J.D. (2018).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Research Design: Qualitative, Quantitative, and Mixed Methods Approaches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5th ed. Thousand Oaks: Sage.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Bryman, A. (2016).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Social Research Methods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5th ed. Oxford: Oxford University Press.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NHS England. (2022).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Plan: Cardiovascular Disease Prevention and Management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Excellence. (2023).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Heart Failure: Service Delivery and Clinical Pathways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lvl="0"/>
            <a:r>
              <a:rPr lang="en-IN" sz="8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(2023).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800" i="1" dirty="0">
                <a:latin typeface="Arial" panose="020B0604020202020204" pitchFamily="34" charset="0"/>
                <a:cs typeface="Arial" panose="020B0604020202020204" pitchFamily="34" charset="0"/>
              </a:rPr>
              <a:t>Noncommunicable Diseases: Policy Responses and Health System Strengthening</a:t>
            </a: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. Geneva: WHO</a:t>
            </a:r>
            <a:r>
              <a:rPr lang="en-IN" sz="800" dirty="0"/>
              <a:t>.</a:t>
            </a:r>
          </a:p>
          <a:p>
            <a:endParaRPr lang="en-IN" sz="800" dirty="0"/>
          </a:p>
        </p:txBody>
      </p:sp>
      <p:pic>
        <p:nvPicPr>
          <p:cNvPr id="43" name="Picture 42" descr="The image shows a line graph comparing the number of heart failure cases reported annually in the UK, with relative admissions set to 2018 as a baseline.&#10;&#10;AI-generated content may be incorrect.">
            <a:extLst>
              <a:ext uri="{FF2B5EF4-FFF2-40B4-BE49-F238E27FC236}">
                <a16:creationId xmlns:a16="http://schemas.microsoft.com/office/drawing/2014/main" id="{445A79BA-7E69-02B5-026E-3188D1329B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247" y="4173336"/>
            <a:ext cx="3876466" cy="2341764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94DA3C30-4D27-C722-387E-109294065644}"/>
              </a:ext>
            </a:extLst>
          </p:cNvPr>
          <p:cNvSpPr txBox="1"/>
          <p:nvPr/>
        </p:nvSpPr>
        <p:spPr>
          <a:xfrm>
            <a:off x="12980504" y="47707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/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BF9E43B4-1435-BD04-BCC5-58A9A9C70213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1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770</Words>
  <Application>Microsoft Office PowerPoint</Application>
  <PresentationFormat>Widescreen</PresentationFormat>
  <Paragraphs>52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Wingdings</vt:lpstr>
      <vt:lpstr>Office Theme</vt:lpstr>
      <vt:lpstr>AN INVESTIGATION OF HEART FAILURE IN YOUNG ADULTS IN UK Harika Devarai, 2542507, 2542507@student.uwtsd.ac.uk, MSc PHSCiP, Dr. Tonia Babalola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NACHARAM SNIGDHA</dc:creator>
  <cp:lastModifiedBy>NACHARAM SNIGDHA</cp:lastModifiedBy>
  <cp:revision>1</cp:revision>
  <dcterms:created xsi:type="dcterms:W3CDTF">2026-10-18T13:48:47Z</dcterms:created>
  <dcterms:modified xsi:type="dcterms:W3CDTF">2026-10-18T19:07:53Z</dcterms:modified>
</cp:coreProperties>
</file>