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646"/>
  </p:normalViewPr>
  <p:slideViewPr>
    <p:cSldViewPr snapToGrid="0" snapToObjects="1">
      <p:cViewPr varScale="1">
        <p:scale>
          <a:sx n="115" d="100"/>
          <a:sy n="115" d="100"/>
        </p:scale>
        <p:origin x="47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CFE8B-EF4C-334B-9B3C-2A6CE59BDD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81E3EC-C6A7-CD41-92C6-D71B7AF270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EEA88A-CA50-C247-8197-E7A72D012C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AF88F-E478-C143-B49E-2F0FCE2EA83B}" type="datetimeFigureOut">
              <a:rPr lang="en-US" smtClean="0"/>
              <a:t>4/3/20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78DE5A-009A-BB43-9370-35EB0D03A1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E54FFA-4397-C444-8965-14C109B97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607DC-40B3-4C4E-8542-FF28755F51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7039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B92E5-CF5E-4341-8BD8-AFE7D6A1C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72EEF-9BC0-3444-8AA4-01D4268379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285A6D-B4EC-9B41-B735-E9F8B4CED9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AF88F-E478-C143-B49E-2F0FCE2EA83B}" type="datetimeFigureOut">
              <a:rPr lang="en-US" smtClean="0"/>
              <a:t>4/3/20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1B79D2-41E9-C64D-AFAE-2CBBA7874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F5B768-3301-D542-9BD0-2F6101DB5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607DC-40B3-4C4E-8542-FF28755F51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971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DDC4E-9D49-364E-95FA-3F312C821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A88F57-E29D-A743-96B9-F59626C6D4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449E53-B6AD-1E45-BA30-B075635DA5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AF88F-E478-C143-B49E-2F0FCE2EA83B}" type="datetimeFigureOut">
              <a:rPr lang="en-US" smtClean="0"/>
              <a:t>4/3/20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279D01-B60B-1043-B4C3-BF6A0D7BEE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FFFBA-99B0-8042-855A-BDDD7A24B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607DC-40B3-4C4E-8542-FF28755F51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239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64BAB-FDA2-A343-B87C-DBC26F8A08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29249-B8BB-4A4F-A7FF-9B39A59372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094C85-A649-804A-9CCD-7111E59D82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68DACC-9D87-3D45-A452-E8BCB0469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AF88F-E478-C143-B49E-2F0FCE2EA83B}" type="datetimeFigureOut">
              <a:rPr lang="en-US" smtClean="0"/>
              <a:t>4/3/20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48171D-8517-0A46-8191-D8CE80B6BA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5DFA0E-5AF6-8C44-98C3-968373DE2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607DC-40B3-4C4E-8542-FF28755F51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247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BDE14-E675-204E-80BE-0ED460337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2B0E30-7D4A-E34A-ABE2-3260EB2A3B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73505F-397D-8744-8E41-F2A63C65F2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00C684-B795-6B41-AAD8-3C915F418A1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319692-DDFD-1846-A9B6-87D2253603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195CDD-C249-FA4F-B67D-D5B484E700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AF88F-E478-C143-B49E-2F0FCE2EA83B}" type="datetimeFigureOut">
              <a:rPr lang="en-US" smtClean="0"/>
              <a:t>4/3/20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CB0FA7-FEFE-1F4A-B787-B77898A750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FD7687-C164-5C4D-9638-CA53A3EF80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607DC-40B3-4C4E-8542-FF28755F51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7359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CD2B6-A3C2-9441-A0B4-C92359F44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2D67A2-F1D6-8E41-9F50-69529B2A9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AF88F-E478-C143-B49E-2F0FCE2EA83B}" type="datetimeFigureOut">
              <a:rPr lang="en-US" smtClean="0"/>
              <a:t>4/3/20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FB4084-3217-6948-852F-0EF5094BD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B11F66-0DAE-A24B-9B24-06424AA14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607DC-40B3-4C4E-8542-FF28755F51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245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A5C6C1D-850E-7648-904F-F2F718C48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AF88F-E478-C143-B49E-2F0FCE2EA83B}" type="datetimeFigureOut">
              <a:rPr lang="en-US" smtClean="0"/>
              <a:t>4/3/20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6F2FF5-09E7-9C4D-83E5-5F1F8EAD2A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644D97-819B-0743-B538-132D746392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607DC-40B3-4C4E-8542-FF28755F51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266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9E656-81EF-9242-8D5D-3D3C7C917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121A2-60E8-B84B-9851-805139B68F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1657DB-F950-CE4B-8B42-9E3D2FE1BB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F2436D-8ED0-AF48-8334-1C5B377CE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AF88F-E478-C143-B49E-2F0FCE2EA83B}" type="datetimeFigureOut">
              <a:rPr lang="en-US" smtClean="0"/>
              <a:t>4/3/20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5F41D5-1711-6240-9D19-9AE65082C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AAF35A-A807-3240-952F-BB085B671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607DC-40B3-4C4E-8542-FF28755F51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2078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6A522-759F-924B-AED1-F88747CFD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F4775D-2DB4-F048-940D-B2A04F3369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0A17D7-DB57-8C4E-9A1D-6C13BF3B6E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405992-CB8B-B645-AFEB-0C3D28CFE4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AF88F-E478-C143-B49E-2F0FCE2EA83B}" type="datetimeFigureOut">
              <a:rPr lang="en-US" smtClean="0"/>
              <a:t>4/3/20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D92824-C932-1847-911A-7055E880D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6EFA31-5192-3744-ADA6-2921B5B189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607DC-40B3-4C4E-8542-FF28755F51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070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BFD74-EC08-CE47-AAFA-840B760A3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6A1B36-79F3-CD4D-B0EF-885894C16E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41E089-C841-244C-8C37-AA4B2E88E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AF88F-E478-C143-B49E-2F0FCE2EA83B}" type="datetimeFigureOut">
              <a:rPr lang="en-US" smtClean="0"/>
              <a:t>4/3/20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9B73B5-2F72-8046-978F-B584C001E5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5AFFDB-DB01-7048-A5B0-22B05F121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607DC-40B3-4C4E-8542-FF28755F51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6253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90D29C-B096-BF42-BEA7-029CD6D7F10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BAC1B9-4665-0048-90EB-230A3B1E7D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AB103A-E2B9-E54D-B067-F12158BD56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AF88F-E478-C143-B49E-2F0FCE2EA83B}" type="datetimeFigureOut">
              <a:rPr lang="en-US" smtClean="0"/>
              <a:t>4/3/20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99749E-720D-C64F-9807-D76A4716F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89A36A-2937-0840-AD47-D9D8EEC5B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607DC-40B3-4C4E-8542-FF28755F51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917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C9AA35-D933-B64D-9A66-017BE6DDA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5705C4-A036-1B47-B46F-44513295A3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8F0B14-37DD-854F-9E35-FE11C90D42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0AF88F-E478-C143-B49E-2F0FCE2EA83B}" type="datetimeFigureOut">
              <a:rPr lang="en-US" smtClean="0"/>
              <a:t>4/3/20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9224E-145A-BB48-9142-14D08F4FE5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30BDDE-AA65-A242-8B00-CA124E58C3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D607DC-40B3-4C4E-8542-FF28755F51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122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AFBC1297-E687-6841-A911-DB1D7BC6BEDC}"/>
              </a:ext>
            </a:extLst>
          </p:cNvPr>
          <p:cNvSpPr/>
          <p:nvPr/>
        </p:nvSpPr>
        <p:spPr>
          <a:xfrm>
            <a:off x="409903" y="168166"/>
            <a:ext cx="11498318" cy="1566041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B558C6E-47AE-F646-91FB-995E7384B565}"/>
              </a:ext>
            </a:extLst>
          </p:cNvPr>
          <p:cNvSpPr/>
          <p:nvPr/>
        </p:nvSpPr>
        <p:spPr>
          <a:xfrm>
            <a:off x="742034" y="140052"/>
            <a:ext cx="10707931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1" cap="none" spc="0" dirty="0" err="1">
                <a:ln w="10160">
                  <a:solidFill>
                    <a:schemeClr val="accent5"/>
                  </a:solidFill>
                  <a:prstDash val="solid"/>
                </a:ln>
                <a:gradFill>
                  <a:gsLst>
                    <a:gs pos="0">
                      <a:srgbClr val="92D050"/>
                    </a:gs>
                    <a:gs pos="54000">
                      <a:srgbClr val="B0B4D6"/>
                    </a:gs>
                    <a:gs pos="53000">
                      <a:srgbClr val="92D050"/>
                    </a:gs>
                    <a:gs pos="39000">
                      <a:srgbClr val="92D050"/>
                    </a:gs>
                    <a:gs pos="100000">
                      <a:srgbClr val="FF0000"/>
                    </a:gs>
                  </a:gsLst>
                  <a:lin ang="5400000" scaled="1"/>
                </a:gra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Allwch</a:t>
            </a:r>
            <a:r>
              <a:rPr lang="en-GB" sz="4400" b="1" cap="none" spc="0" dirty="0">
                <a:ln w="10160">
                  <a:solidFill>
                    <a:schemeClr val="accent5"/>
                  </a:solidFill>
                  <a:prstDash val="solid"/>
                </a:ln>
                <a:gradFill>
                  <a:gsLst>
                    <a:gs pos="0">
                      <a:srgbClr val="92D050"/>
                    </a:gs>
                    <a:gs pos="54000">
                      <a:srgbClr val="B0B4D6"/>
                    </a:gs>
                    <a:gs pos="53000">
                      <a:srgbClr val="92D050"/>
                    </a:gs>
                    <a:gs pos="39000">
                      <a:srgbClr val="92D050"/>
                    </a:gs>
                    <a:gs pos="100000">
                      <a:srgbClr val="FF0000"/>
                    </a:gs>
                  </a:gsLst>
                  <a:lin ang="5400000" scaled="1"/>
                </a:gra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chi </a:t>
            </a:r>
            <a:r>
              <a:rPr lang="en-GB" sz="4400" b="1" cap="none" spc="0" dirty="0" err="1">
                <a:ln w="10160">
                  <a:solidFill>
                    <a:schemeClr val="accent5"/>
                  </a:solidFill>
                  <a:prstDash val="solid"/>
                </a:ln>
                <a:gradFill>
                  <a:gsLst>
                    <a:gs pos="0">
                      <a:srgbClr val="92D050"/>
                    </a:gs>
                    <a:gs pos="54000">
                      <a:srgbClr val="B0B4D6"/>
                    </a:gs>
                    <a:gs pos="53000">
                      <a:srgbClr val="92D050"/>
                    </a:gs>
                    <a:gs pos="39000">
                      <a:srgbClr val="92D050"/>
                    </a:gs>
                    <a:gs pos="100000">
                      <a:srgbClr val="FF0000"/>
                    </a:gs>
                  </a:gsLst>
                  <a:lin ang="5400000" scaled="1"/>
                </a:gra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drefnu’r</a:t>
            </a:r>
            <a:r>
              <a:rPr lang="en-GB" sz="4400" b="1" cap="none" spc="0" dirty="0">
                <a:ln w="10160">
                  <a:solidFill>
                    <a:schemeClr val="accent5"/>
                  </a:solidFill>
                  <a:prstDash val="solid"/>
                </a:ln>
                <a:gradFill>
                  <a:gsLst>
                    <a:gs pos="0">
                      <a:srgbClr val="92D050"/>
                    </a:gs>
                    <a:gs pos="54000">
                      <a:srgbClr val="B0B4D6"/>
                    </a:gs>
                    <a:gs pos="53000">
                      <a:srgbClr val="92D050"/>
                    </a:gs>
                    <a:gs pos="39000">
                      <a:srgbClr val="92D050"/>
                    </a:gs>
                    <a:gs pos="100000">
                      <a:srgbClr val="FF0000"/>
                    </a:gs>
                  </a:gsLst>
                  <a:lin ang="5400000" scaled="1"/>
                </a:gra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en-GB" sz="4400" b="1" cap="none" spc="0" dirty="0" err="1">
                <a:ln w="10160">
                  <a:solidFill>
                    <a:schemeClr val="accent5"/>
                  </a:solidFill>
                  <a:prstDash val="solid"/>
                </a:ln>
                <a:gradFill>
                  <a:gsLst>
                    <a:gs pos="0">
                      <a:srgbClr val="92D050"/>
                    </a:gs>
                    <a:gs pos="54000">
                      <a:srgbClr val="B0B4D6"/>
                    </a:gs>
                    <a:gs pos="53000">
                      <a:srgbClr val="92D050"/>
                    </a:gs>
                    <a:gs pos="39000">
                      <a:srgbClr val="92D050"/>
                    </a:gs>
                    <a:gs pos="100000">
                      <a:srgbClr val="FF0000"/>
                    </a:gs>
                  </a:gsLst>
                  <a:lin ang="5400000" scaled="1"/>
                </a:gra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stori</a:t>
            </a:r>
            <a:r>
              <a:rPr lang="en-GB" sz="4400" b="1" cap="none" spc="0" dirty="0">
                <a:ln w="10160">
                  <a:solidFill>
                    <a:schemeClr val="accent5"/>
                  </a:solidFill>
                  <a:prstDash val="solid"/>
                </a:ln>
                <a:gradFill>
                  <a:gsLst>
                    <a:gs pos="0">
                      <a:srgbClr val="92D050"/>
                    </a:gs>
                    <a:gs pos="54000">
                      <a:srgbClr val="B0B4D6"/>
                    </a:gs>
                    <a:gs pos="53000">
                      <a:srgbClr val="92D050"/>
                    </a:gs>
                    <a:gs pos="39000">
                      <a:srgbClr val="92D050"/>
                    </a:gs>
                    <a:gs pos="100000">
                      <a:srgbClr val="FF0000"/>
                    </a:gs>
                  </a:gsLst>
                  <a:lin ang="5400000" scaled="1"/>
                </a:gra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en-GB" sz="4400" b="1" cap="none" spc="0" dirty="0" err="1">
                <a:ln w="10160">
                  <a:solidFill>
                    <a:schemeClr val="accent5"/>
                  </a:solidFill>
                  <a:prstDash val="solid"/>
                </a:ln>
                <a:gradFill>
                  <a:gsLst>
                    <a:gs pos="0">
                      <a:srgbClr val="92D050"/>
                    </a:gs>
                    <a:gs pos="54000">
                      <a:srgbClr val="B0B4D6"/>
                    </a:gs>
                    <a:gs pos="53000">
                      <a:srgbClr val="92D050"/>
                    </a:gs>
                    <a:gs pos="39000">
                      <a:srgbClr val="92D050"/>
                    </a:gs>
                    <a:gs pos="100000">
                      <a:srgbClr val="FF0000"/>
                    </a:gs>
                  </a:gsLst>
                  <a:lin ang="5400000" scaled="1"/>
                </a:gra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i</a:t>
            </a:r>
            <a:r>
              <a:rPr lang="en-GB" sz="4400" b="1" cap="none" spc="0" dirty="0">
                <a:ln w="10160">
                  <a:solidFill>
                    <a:schemeClr val="accent5"/>
                  </a:solidFill>
                  <a:prstDash val="solid"/>
                </a:ln>
                <a:gradFill>
                  <a:gsLst>
                    <a:gs pos="0">
                      <a:srgbClr val="92D050"/>
                    </a:gs>
                    <a:gs pos="54000">
                      <a:srgbClr val="B0B4D6"/>
                    </a:gs>
                    <a:gs pos="53000">
                      <a:srgbClr val="92D050"/>
                    </a:gs>
                    <a:gs pos="39000">
                      <a:srgbClr val="92D050"/>
                    </a:gs>
                    <a:gs pos="100000">
                      <a:srgbClr val="FF0000"/>
                    </a:gs>
                  </a:gsLst>
                  <a:lin ang="5400000" scaled="1"/>
                </a:gra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3/4/5 cam?</a:t>
            </a:r>
          </a:p>
          <a:p>
            <a:pPr algn="ctr"/>
            <a:r>
              <a:rPr lang="en-GB" sz="4400" b="1" cap="none" spc="0" dirty="0" err="1">
                <a:ln w="10160">
                  <a:solidFill>
                    <a:schemeClr val="accent5"/>
                  </a:solidFill>
                  <a:prstDash val="solid"/>
                </a:ln>
                <a:gradFill>
                  <a:gsLst>
                    <a:gs pos="0">
                      <a:srgbClr val="92D050"/>
                    </a:gs>
                    <a:gs pos="54000">
                      <a:srgbClr val="B0B4D6"/>
                    </a:gs>
                    <a:gs pos="53000">
                      <a:srgbClr val="92D050"/>
                    </a:gs>
                    <a:gs pos="39000">
                      <a:srgbClr val="92D050"/>
                    </a:gs>
                    <a:gs pos="100000">
                      <a:srgbClr val="FF0000"/>
                    </a:gs>
                  </a:gsLst>
                  <a:lin ang="5400000" scaled="1"/>
                </a:gra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Torrwch</a:t>
            </a:r>
            <a:r>
              <a:rPr lang="en-GB" sz="4400" b="1" cap="none" spc="0" dirty="0">
                <a:ln w="10160">
                  <a:solidFill>
                    <a:schemeClr val="accent5"/>
                  </a:solidFill>
                  <a:prstDash val="solid"/>
                </a:ln>
                <a:gradFill>
                  <a:gsLst>
                    <a:gs pos="0">
                      <a:srgbClr val="92D050"/>
                    </a:gs>
                    <a:gs pos="54000">
                      <a:srgbClr val="B0B4D6"/>
                    </a:gs>
                    <a:gs pos="53000">
                      <a:srgbClr val="92D050"/>
                    </a:gs>
                    <a:gs pos="39000">
                      <a:srgbClr val="92D050"/>
                    </a:gs>
                    <a:gs pos="100000">
                      <a:srgbClr val="FF0000"/>
                    </a:gs>
                  </a:gsLst>
                  <a:lin ang="5400000" scaled="1"/>
                </a:gra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a </a:t>
            </a:r>
            <a:r>
              <a:rPr lang="en-GB" sz="4400" b="1" cap="none" spc="0" dirty="0" err="1">
                <a:ln w="10160">
                  <a:solidFill>
                    <a:schemeClr val="accent5"/>
                  </a:solidFill>
                  <a:prstDash val="solid"/>
                </a:ln>
                <a:gradFill>
                  <a:gsLst>
                    <a:gs pos="0">
                      <a:srgbClr val="92D050"/>
                    </a:gs>
                    <a:gs pos="54000">
                      <a:srgbClr val="B0B4D6"/>
                    </a:gs>
                    <a:gs pos="53000">
                      <a:srgbClr val="92D050"/>
                    </a:gs>
                    <a:gs pos="39000">
                      <a:srgbClr val="92D050"/>
                    </a:gs>
                    <a:gs pos="100000">
                      <a:srgbClr val="FF0000"/>
                    </a:gs>
                  </a:gsLst>
                  <a:lin ang="5400000" scaled="1"/>
                </a:gra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gludwch</a:t>
            </a:r>
            <a:r>
              <a:rPr lang="en-GB" sz="4400" b="1" cap="none" spc="0" dirty="0">
                <a:ln w="10160">
                  <a:solidFill>
                    <a:schemeClr val="accent5"/>
                  </a:solidFill>
                  <a:prstDash val="solid"/>
                </a:ln>
                <a:gradFill>
                  <a:gsLst>
                    <a:gs pos="0">
                      <a:srgbClr val="92D050"/>
                    </a:gs>
                    <a:gs pos="54000">
                      <a:srgbClr val="B0B4D6"/>
                    </a:gs>
                    <a:gs pos="53000">
                      <a:srgbClr val="92D050"/>
                    </a:gs>
                    <a:gs pos="39000">
                      <a:srgbClr val="92D050"/>
                    </a:gs>
                    <a:gs pos="100000">
                      <a:srgbClr val="FF0000"/>
                    </a:gs>
                  </a:gsLst>
                  <a:lin ang="5400000" scaled="1"/>
                </a:gra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y </a:t>
            </a:r>
            <a:r>
              <a:rPr lang="en-GB" sz="4400" b="1" cap="none" spc="0" dirty="0" err="1">
                <a:ln w="10160">
                  <a:solidFill>
                    <a:schemeClr val="accent5"/>
                  </a:solidFill>
                  <a:prstDash val="solid"/>
                </a:ln>
                <a:gradFill>
                  <a:gsLst>
                    <a:gs pos="0">
                      <a:srgbClr val="92D050"/>
                    </a:gs>
                    <a:gs pos="54000">
                      <a:srgbClr val="B0B4D6"/>
                    </a:gs>
                    <a:gs pos="53000">
                      <a:srgbClr val="92D050"/>
                    </a:gs>
                    <a:gs pos="39000">
                      <a:srgbClr val="92D050"/>
                    </a:gs>
                    <a:gs pos="100000">
                      <a:srgbClr val="FF0000"/>
                    </a:gs>
                  </a:gsLst>
                  <a:lin ang="5400000" scaled="1"/>
                </a:gra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lluniau</a:t>
            </a:r>
            <a:r>
              <a:rPr lang="en-GB" sz="4400" b="1" cap="none" spc="0" dirty="0">
                <a:ln w="10160">
                  <a:solidFill>
                    <a:schemeClr val="accent5"/>
                  </a:solidFill>
                  <a:prstDash val="solid"/>
                </a:ln>
                <a:gradFill>
                  <a:gsLst>
                    <a:gs pos="0">
                      <a:srgbClr val="92D050"/>
                    </a:gs>
                    <a:gs pos="54000">
                      <a:srgbClr val="B0B4D6"/>
                    </a:gs>
                    <a:gs pos="53000">
                      <a:srgbClr val="92D050"/>
                    </a:gs>
                    <a:gs pos="39000">
                      <a:srgbClr val="92D050"/>
                    </a:gs>
                    <a:gs pos="100000">
                      <a:srgbClr val="FF0000"/>
                    </a:gs>
                  </a:gsLst>
                  <a:lin ang="5400000" scaled="1"/>
                </a:gra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en-GB" sz="4400" b="1" cap="none" spc="0" dirty="0" err="1">
                <a:ln w="10160">
                  <a:solidFill>
                    <a:schemeClr val="accent5"/>
                  </a:solidFill>
                  <a:prstDash val="solid"/>
                </a:ln>
                <a:gradFill>
                  <a:gsLst>
                    <a:gs pos="0">
                      <a:srgbClr val="92D050"/>
                    </a:gs>
                    <a:gs pos="54000">
                      <a:srgbClr val="B0B4D6"/>
                    </a:gs>
                    <a:gs pos="53000">
                      <a:srgbClr val="92D050"/>
                    </a:gs>
                    <a:gs pos="39000">
                      <a:srgbClr val="92D050"/>
                    </a:gs>
                    <a:gs pos="100000">
                      <a:srgbClr val="FF0000"/>
                    </a:gs>
                  </a:gsLst>
                  <a:lin ang="5400000" scaled="1"/>
                </a:gra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yn</a:t>
            </a:r>
            <a:r>
              <a:rPr lang="en-GB" sz="4400" b="1" cap="none" spc="0" dirty="0">
                <a:ln w="10160">
                  <a:solidFill>
                    <a:schemeClr val="accent5"/>
                  </a:solidFill>
                  <a:prstDash val="solid"/>
                </a:ln>
                <a:gradFill>
                  <a:gsLst>
                    <a:gs pos="0">
                      <a:srgbClr val="92D050"/>
                    </a:gs>
                    <a:gs pos="54000">
                      <a:srgbClr val="B0B4D6"/>
                    </a:gs>
                    <a:gs pos="53000">
                      <a:srgbClr val="92D050"/>
                    </a:gs>
                    <a:gs pos="39000">
                      <a:srgbClr val="92D050"/>
                    </a:gs>
                    <a:gs pos="100000">
                      <a:srgbClr val="FF0000"/>
                    </a:gs>
                  </a:gsLst>
                  <a:lin ang="5400000" scaled="1"/>
                </a:gra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y </a:t>
            </a:r>
            <a:r>
              <a:rPr lang="en-GB" sz="4400" b="1" cap="none" spc="0" dirty="0" err="1">
                <a:ln w="10160">
                  <a:solidFill>
                    <a:schemeClr val="accent5"/>
                  </a:solidFill>
                  <a:prstDash val="solid"/>
                </a:ln>
                <a:gradFill>
                  <a:gsLst>
                    <a:gs pos="0">
                      <a:srgbClr val="92D050"/>
                    </a:gs>
                    <a:gs pos="54000">
                      <a:srgbClr val="B0B4D6"/>
                    </a:gs>
                    <a:gs pos="53000">
                      <a:srgbClr val="92D050"/>
                    </a:gs>
                    <a:gs pos="39000">
                      <a:srgbClr val="92D050"/>
                    </a:gs>
                    <a:gs pos="100000">
                      <a:srgbClr val="FF0000"/>
                    </a:gs>
                  </a:gsLst>
                  <a:lin ang="5400000" scaled="1"/>
                </a:gra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drefn</a:t>
            </a:r>
            <a:r>
              <a:rPr lang="en-GB" sz="4400" b="1" cap="none" spc="0" dirty="0">
                <a:ln w="10160">
                  <a:solidFill>
                    <a:schemeClr val="accent5"/>
                  </a:solidFill>
                  <a:prstDash val="solid"/>
                </a:ln>
                <a:gradFill>
                  <a:gsLst>
                    <a:gs pos="0">
                      <a:srgbClr val="92D050"/>
                    </a:gs>
                    <a:gs pos="54000">
                      <a:srgbClr val="B0B4D6"/>
                    </a:gs>
                    <a:gs pos="53000">
                      <a:srgbClr val="92D050"/>
                    </a:gs>
                    <a:gs pos="39000">
                      <a:srgbClr val="92D050"/>
                    </a:gs>
                    <a:gs pos="100000">
                      <a:srgbClr val="FF0000"/>
                    </a:gs>
                  </a:gsLst>
                  <a:lin ang="5400000" scaled="1"/>
                </a:gra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en-GB" sz="4400" b="1" cap="none" spc="0" dirty="0" err="1">
                <a:ln w="10160">
                  <a:solidFill>
                    <a:schemeClr val="accent5"/>
                  </a:solidFill>
                  <a:prstDash val="solid"/>
                </a:ln>
                <a:gradFill>
                  <a:gsLst>
                    <a:gs pos="0">
                      <a:srgbClr val="92D050"/>
                    </a:gs>
                    <a:gs pos="54000">
                      <a:srgbClr val="B0B4D6"/>
                    </a:gs>
                    <a:gs pos="53000">
                      <a:srgbClr val="92D050"/>
                    </a:gs>
                    <a:gs pos="39000">
                      <a:srgbClr val="92D050"/>
                    </a:gs>
                    <a:gs pos="100000">
                      <a:srgbClr val="FF0000"/>
                    </a:gs>
                  </a:gsLst>
                  <a:lin ang="5400000" scaled="1"/>
                </a:gra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gywir</a:t>
            </a:r>
            <a:r>
              <a:rPr lang="en-GB" sz="4400" b="1" cap="none" spc="0" dirty="0">
                <a:ln w="10160">
                  <a:solidFill>
                    <a:schemeClr val="accent5"/>
                  </a:solidFill>
                  <a:prstDash val="solid"/>
                </a:ln>
                <a:gradFill>
                  <a:gsLst>
                    <a:gs pos="0">
                      <a:srgbClr val="92D050"/>
                    </a:gs>
                    <a:gs pos="54000">
                      <a:srgbClr val="B0B4D6"/>
                    </a:gs>
                    <a:gs pos="53000">
                      <a:srgbClr val="92D050"/>
                    </a:gs>
                    <a:gs pos="39000">
                      <a:srgbClr val="92D050"/>
                    </a:gs>
                    <a:gs pos="100000">
                      <a:srgbClr val="FF0000"/>
                    </a:gs>
                  </a:gsLst>
                  <a:lin ang="5400000" scaled="1"/>
                </a:gra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731010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31516</TotalTime>
  <Words>18</Words>
  <Application>Microsoft Macintosh PowerPoint</Application>
  <PresentationFormat>Widescreen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Miriam Lennon-Jones</dc:creator>
  <cp:lastModifiedBy>Miriam Lennon-Jones</cp:lastModifiedBy>
  <cp:revision>3</cp:revision>
  <dcterms:created xsi:type="dcterms:W3CDTF">2020-03-06T16:45:44Z</dcterms:created>
  <dcterms:modified xsi:type="dcterms:W3CDTF">2020-04-03T20:28:09Z</dcterms:modified>
</cp:coreProperties>
</file>