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0" r:id="rId1"/>
  </p:sldMasterIdLst>
  <p:notesMasterIdLst>
    <p:notesMasterId r:id="rId17"/>
  </p:notesMasterIdLst>
  <p:sldIdLst>
    <p:sldId id="256" r:id="rId2"/>
    <p:sldId id="258" r:id="rId3"/>
    <p:sldId id="257" r:id="rId4"/>
    <p:sldId id="259" r:id="rId5"/>
    <p:sldId id="269" r:id="rId6"/>
    <p:sldId id="271" r:id="rId7"/>
    <p:sldId id="270" r:id="rId8"/>
    <p:sldId id="260" r:id="rId9"/>
    <p:sldId id="261" r:id="rId10"/>
    <p:sldId id="262" r:id="rId11"/>
    <p:sldId id="263" r:id="rId12"/>
    <p:sldId id="264" r:id="rId13"/>
    <p:sldId id="265" r:id="rId14"/>
    <p:sldId id="267" r:id="rId15"/>
    <p:sldId id="268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01FEC03-0A99-4931-ACF8-A75CE4355D47}" v="2" dt="2025-03-09T11:34:33.99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59" d="100"/>
          <a:sy n="59" d="100"/>
        </p:scale>
        <p:origin x="280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ladius David Kulothungan" userId="5e27f31e-8d93-482e-ac92-c74194db9cf9" providerId="ADAL" clId="{801FEC03-0A99-4931-ACF8-A75CE4355D47}"/>
    <pc:docChg chg="custSel addSld delSld modSld sldOrd">
      <pc:chgData name="Gladius David Kulothungan" userId="5e27f31e-8d93-482e-ac92-c74194db9cf9" providerId="ADAL" clId="{801FEC03-0A99-4931-ACF8-A75CE4355D47}" dt="2025-03-09T19:47:33.585" v="334"/>
      <pc:docMkLst>
        <pc:docMk/>
      </pc:docMkLst>
      <pc:sldChg chg="modSp mod">
        <pc:chgData name="Gladius David Kulothungan" userId="5e27f31e-8d93-482e-ac92-c74194db9cf9" providerId="ADAL" clId="{801FEC03-0A99-4931-ACF8-A75CE4355D47}" dt="2025-03-09T11:32:53.980" v="23" actId="20577"/>
        <pc:sldMkLst>
          <pc:docMk/>
          <pc:sldMk cId="3661340027" sldId="256"/>
        </pc:sldMkLst>
        <pc:spChg chg="mod">
          <ac:chgData name="Gladius David Kulothungan" userId="5e27f31e-8d93-482e-ac92-c74194db9cf9" providerId="ADAL" clId="{801FEC03-0A99-4931-ACF8-A75CE4355D47}" dt="2025-03-09T11:32:53.980" v="23" actId="20577"/>
          <ac:spMkLst>
            <pc:docMk/>
            <pc:sldMk cId="3661340027" sldId="256"/>
            <ac:spMk id="5" creationId="{D5520C09-344C-5086-48D5-55B49BD92B42}"/>
          </ac:spMkLst>
        </pc:spChg>
      </pc:sldChg>
      <pc:sldChg chg="modSp mod ord">
        <pc:chgData name="Gladius David Kulothungan" userId="5e27f31e-8d93-482e-ac92-c74194db9cf9" providerId="ADAL" clId="{801FEC03-0A99-4931-ACF8-A75CE4355D47}" dt="2025-03-09T19:47:33.585" v="334"/>
        <pc:sldMkLst>
          <pc:docMk/>
          <pc:sldMk cId="0" sldId="258"/>
        </pc:sldMkLst>
        <pc:spChg chg="mod">
          <ac:chgData name="Gladius David Kulothungan" userId="5e27f31e-8d93-482e-ac92-c74194db9cf9" providerId="ADAL" clId="{801FEC03-0A99-4931-ACF8-A75CE4355D47}" dt="2025-03-09T11:39:24.868" v="254" actId="20577"/>
          <ac:spMkLst>
            <pc:docMk/>
            <pc:sldMk cId="0" sldId="258"/>
            <ac:spMk id="2" creationId="{00000000-0000-0000-0000-000000000000}"/>
          </ac:spMkLst>
        </pc:spChg>
        <pc:spChg chg="mod">
          <ac:chgData name="Gladius David Kulothungan" userId="5e27f31e-8d93-482e-ac92-c74194db9cf9" providerId="ADAL" clId="{801FEC03-0A99-4931-ACF8-A75CE4355D47}" dt="2025-03-09T11:39:41.068" v="262" actId="20577"/>
          <ac:spMkLst>
            <pc:docMk/>
            <pc:sldMk cId="0" sldId="258"/>
            <ac:spMk id="3" creationId="{00000000-0000-0000-0000-000000000000}"/>
          </ac:spMkLst>
        </pc:spChg>
      </pc:sldChg>
      <pc:sldChg chg="modSp mod">
        <pc:chgData name="Gladius David Kulothungan" userId="5e27f31e-8d93-482e-ac92-c74194db9cf9" providerId="ADAL" clId="{801FEC03-0A99-4931-ACF8-A75CE4355D47}" dt="2025-03-09T11:40:07.242" v="268" actId="20577"/>
        <pc:sldMkLst>
          <pc:docMk/>
          <pc:sldMk cId="0" sldId="260"/>
        </pc:sldMkLst>
        <pc:spChg chg="mod">
          <ac:chgData name="Gladius David Kulothungan" userId="5e27f31e-8d93-482e-ac92-c74194db9cf9" providerId="ADAL" clId="{801FEC03-0A99-4931-ACF8-A75CE4355D47}" dt="2025-03-09T11:40:07.242" v="268" actId="20577"/>
          <ac:spMkLst>
            <pc:docMk/>
            <pc:sldMk cId="0" sldId="260"/>
            <ac:spMk id="3" creationId="{00000000-0000-0000-0000-000000000000}"/>
          </ac:spMkLst>
        </pc:spChg>
      </pc:sldChg>
      <pc:sldChg chg="modSp mod">
        <pc:chgData name="Gladius David Kulothungan" userId="5e27f31e-8d93-482e-ac92-c74194db9cf9" providerId="ADAL" clId="{801FEC03-0A99-4931-ACF8-A75CE4355D47}" dt="2025-03-09T11:40:20.714" v="274" actId="20577"/>
        <pc:sldMkLst>
          <pc:docMk/>
          <pc:sldMk cId="0" sldId="261"/>
        </pc:sldMkLst>
        <pc:spChg chg="mod">
          <ac:chgData name="Gladius David Kulothungan" userId="5e27f31e-8d93-482e-ac92-c74194db9cf9" providerId="ADAL" clId="{801FEC03-0A99-4931-ACF8-A75CE4355D47}" dt="2025-03-09T11:40:20.714" v="274" actId="20577"/>
          <ac:spMkLst>
            <pc:docMk/>
            <pc:sldMk cId="0" sldId="261"/>
            <ac:spMk id="3" creationId="{00000000-0000-0000-0000-000000000000}"/>
          </ac:spMkLst>
        </pc:spChg>
      </pc:sldChg>
      <pc:sldChg chg="modSp mod">
        <pc:chgData name="Gladius David Kulothungan" userId="5e27f31e-8d93-482e-ac92-c74194db9cf9" providerId="ADAL" clId="{801FEC03-0A99-4931-ACF8-A75CE4355D47}" dt="2025-03-09T11:40:48.460" v="283" actId="20577"/>
        <pc:sldMkLst>
          <pc:docMk/>
          <pc:sldMk cId="0" sldId="262"/>
        </pc:sldMkLst>
        <pc:spChg chg="mod">
          <ac:chgData name="Gladius David Kulothungan" userId="5e27f31e-8d93-482e-ac92-c74194db9cf9" providerId="ADAL" clId="{801FEC03-0A99-4931-ACF8-A75CE4355D47}" dt="2025-03-09T11:40:48.460" v="283" actId="20577"/>
          <ac:spMkLst>
            <pc:docMk/>
            <pc:sldMk cId="0" sldId="262"/>
            <ac:spMk id="3" creationId="{00000000-0000-0000-0000-000000000000}"/>
          </ac:spMkLst>
        </pc:spChg>
      </pc:sldChg>
      <pc:sldChg chg="modSp mod">
        <pc:chgData name="Gladius David Kulothungan" userId="5e27f31e-8d93-482e-ac92-c74194db9cf9" providerId="ADAL" clId="{801FEC03-0A99-4931-ACF8-A75CE4355D47}" dt="2025-03-09T11:41:15.618" v="292" actId="20577"/>
        <pc:sldMkLst>
          <pc:docMk/>
          <pc:sldMk cId="0" sldId="263"/>
        </pc:sldMkLst>
        <pc:spChg chg="mod">
          <ac:chgData name="Gladius David Kulothungan" userId="5e27f31e-8d93-482e-ac92-c74194db9cf9" providerId="ADAL" clId="{801FEC03-0A99-4931-ACF8-A75CE4355D47}" dt="2025-03-09T11:41:15.618" v="292" actId="20577"/>
          <ac:spMkLst>
            <pc:docMk/>
            <pc:sldMk cId="0" sldId="263"/>
            <ac:spMk id="3" creationId="{00000000-0000-0000-0000-000000000000}"/>
          </ac:spMkLst>
        </pc:spChg>
      </pc:sldChg>
      <pc:sldChg chg="modSp mod">
        <pc:chgData name="Gladius David Kulothungan" userId="5e27f31e-8d93-482e-ac92-c74194db9cf9" providerId="ADAL" clId="{801FEC03-0A99-4931-ACF8-A75CE4355D47}" dt="2025-03-09T11:42:32.782" v="330" actId="20577"/>
        <pc:sldMkLst>
          <pc:docMk/>
          <pc:sldMk cId="0" sldId="264"/>
        </pc:sldMkLst>
        <pc:spChg chg="mod">
          <ac:chgData name="Gladius David Kulothungan" userId="5e27f31e-8d93-482e-ac92-c74194db9cf9" providerId="ADAL" clId="{801FEC03-0A99-4931-ACF8-A75CE4355D47}" dt="2025-03-09T11:42:32.782" v="330" actId="20577"/>
          <ac:spMkLst>
            <pc:docMk/>
            <pc:sldMk cId="0" sldId="264"/>
            <ac:spMk id="3" creationId="{00000000-0000-0000-0000-000000000000}"/>
          </ac:spMkLst>
        </pc:spChg>
      </pc:sldChg>
      <pc:sldChg chg="del">
        <pc:chgData name="Gladius David Kulothungan" userId="5e27f31e-8d93-482e-ac92-c74194db9cf9" providerId="ADAL" clId="{801FEC03-0A99-4931-ACF8-A75CE4355D47}" dt="2025-03-09T11:42:59.334" v="331" actId="47"/>
        <pc:sldMkLst>
          <pc:docMk/>
          <pc:sldMk cId="0" sldId="266"/>
        </pc:sldMkLst>
      </pc:sldChg>
      <pc:sldChg chg="modSp mod">
        <pc:chgData name="Gladius David Kulothungan" userId="5e27f31e-8d93-482e-ac92-c74194db9cf9" providerId="ADAL" clId="{801FEC03-0A99-4931-ACF8-A75CE4355D47}" dt="2025-03-09T11:43:16.561" v="332" actId="404"/>
        <pc:sldMkLst>
          <pc:docMk/>
          <pc:sldMk cId="0" sldId="267"/>
        </pc:sldMkLst>
        <pc:spChg chg="mod">
          <ac:chgData name="Gladius David Kulothungan" userId="5e27f31e-8d93-482e-ac92-c74194db9cf9" providerId="ADAL" clId="{801FEC03-0A99-4931-ACF8-A75CE4355D47}" dt="2025-03-09T11:43:16.561" v="332" actId="404"/>
          <ac:spMkLst>
            <pc:docMk/>
            <pc:sldMk cId="0" sldId="267"/>
            <ac:spMk id="3" creationId="{00000000-0000-0000-0000-000000000000}"/>
          </ac:spMkLst>
        </pc:spChg>
      </pc:sldChg>
      <pc:sldChg chg="modSp mod">
        <pc:chgData name="Gladius David Kulothungan" userId="5e27f31e-8d93-482e-ac92-c74194db9cf9" providerId="ADAL" clId="{801FEC03-0A99-4931-ACF8-A75CE4355D47}" dt="2025-03-09T11:34:06.121" v="25" actId="1076"/>
        <pc:sldMkLst>
          <pc:docMk/>
          <pc:sldMk cId="0" sldId="268"/>
        </pc:sldMkLst>
        <pc:spChg chg="mod">
          <ac:chgData name="Gladius David Kulothungan" userId="5e27f31e-8d93-482e-ac92-c74194db9cf9" providerId="ADAL" clId="{801FEC03-0A99-4931-ACF8-A75CE4355D47}" dt="2025-03-09T11:34:06.121" v="25" actId="1076"/>
          <ac:spMkLst>
            <pc:docMk/>
            <pc:sldMk cId="0" sldId="268"/>
            <ac:spMk id="2" creationId="{00000000-0000-0000-0000-000000000000}"/>
          </ac:spMkLst>
        </pc:spChg>
        <pc:spChg chg="mod">
          <ac:chgData name="Gladius David Kulothungan" userId="5e27f31e-8d93-482e-ac92-c74194db9cf9" providerId="ADAL" clId="{801FEC03-0A99-4931-ACF8-A75CE4355D47}" dt="2025-03-09T11:33:58.137" v="24" actId="20577"/>
          <ac:spMkLst>
            <pc:docMk/>
            <pc:sldMk cId="0" sldId="268"/>
            <ac:spMk id="3" creationId="{00000000-0000-0000-0000-000000000000}"/>
          </ac:spMkLst>
        </pc:spChg>
      </pc:sldChg>
      <pc:sldChg chg="modSp mod">
        <pc:chgData name="Gladius David Kulothungan" userId="5e27f31e-8d93-482e-ac92-c74194db9cf9" providerId="ADAL" clId="{801FEC03-0A99-4931-ACF8-A75CE4355D47}" dt="2025-03-09T11:34:52.556" v="28" actId="113"/>
        <pc:sldMkLst>
          <pc:docMk/>
          <pc:sldMk cId="3308343829" sldId="269"/>
        </pc:sldMkLst>
        <pc:spChg chg="mod">
          <ac:chgData name="Gladius David Kulothungan" userId="5e27f31e-8d93-482e-ac92-c74194db9cf9" providerId="ADAL" clId="{801FEC03-0A99-4931-ACF8-A75CE4355D47}" dt="2025-03-09T11:34:52.556" v="28" actId="113"/>
          <ac:spMkLst>
            <pc:docMk/>
            <pc:sldMk cId="3308343829" sldId="269"/>
            <ac:spMk id="3" creationId="{DAC02250-6E13-1C0C-1AEF-7497190AA14B}"/>
          </ac:spMkLst>
        </pc:spChg>
      </pc:sldChg>
      <pc:sldChg chg="modSp mod">
        <pc:chgData name="Gladius David Kulothungan" userId="5e27f31e-8d93-482e-ac92-c74194db9cf9" providerId="ADAL" clId="{801FEC03-0A99-4931-ACF8-A75CE4355D47}" dt="2025-03-09T11:35:05.249" v="29" actId="113"/>
        <pc:sldMkLst>
          <pc:docMk/>
          <pc:sldMk cId="1192061117" sldId="270"/>
        </pc:sldMkLst>
        <pc:spChg chg="mod">
          <ac:chgData name="Gladius David Kulothungan" userId="5e27f31e-8d93-482e-ac92-c74194db9cf9" providerId="ADAL" clId="{801FEC03-0A99-4931-ACF8-A75CE4355D47}" dt="2025-03-09T11:35:05.249" v="29" actId="113"/>
          <ac:spMkLst>
            <pc:docMk/>
            <pc:sldMk cId="1192061117" sldId="270"/>
            <ac:spMk id="3" creationId="{FACFFBAA-493B-B059-E7CD-FACAB17E78D9}"/>
          </ac:spMkLst>
        </pc:spChg>
      </pc:sldChg>
      <pc:sldChg chg="modSp new mod">
        <pc:chgData name="Gladius David Kulothungan" userId="5e27f31e-8d93-482e-ac92-c74194db9cf9" providerId="ADAL" clId="{801FEC03-0A99-4931-ACF8-A75CE4355D47}" dt="2025-03-09T11:38:26.668" v="212" actId="113"/>
        <pc:sldMkLst>
          <pc:docMk/>
          <pc:sldMk cId="1460436284" sldId="271"/>
        </pc:sldMkLst>
        <pc:spChg chg="mod">
          <ac:chgData name="Gladius David Kulothungan" userId="5e27f31e-8d93-482e-ac92-c74194db9cf9" providerId="ADAL" clId="{801FEC03-0A99-4931-ACF8-A75CE4355D47}" dt="2025-03-09T11:35:36.622" v="44" actId="20577"/>
          <ac:spMkLst>
            <pc:docMk/>
            <pc:sldMk cId="1460436284" sldId="271"/>
            <ac:spMk id="2" creationId="{9D60362D-AAF6-2AB6-A9D4-FA53281792AD}"/>
          </ac:spMkLst>
        </pc:spChg>
        <pc:spChg chg="mod">
          <ac:chgData name="Gladius David Kulothungan" userId="5e27f31e-8d93-482e-ac92-c74194db9cf9" providerId="ADAL" clId="{801FEC03-0A99-4931-ACF8-A75CE4355D47}" dt="2025-03-09T11:38:26.668" v="212" actId="113"/>
          <ac:spMkLst>
            <pc:docMk/>
            <pc:sldMk cId="1460436284" sldId="271"/>
            <ac:spMk id="3" creationId="{4F6715F2-5C53-13AB-6AD0-F2C768B783B3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3872A1-F9F3-4828-92EA-6DAA22A9D75A}" type="datetimeFigureOut">
              <a:rPr lang="en-GB" smtClean="0"/>
              <a:t>09/03/2025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7F13BE-0D13-4DB1-B8FE-C23C5387B7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08353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BF8CE1-620C-8EF8-80A0-01FDC5668FF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7C71EF-7BE2-E495-ED93-2F86E2F0DC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6240DC-BA97-87DC-D68F-C5EF069EF3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0F359BAA-4C3D-44E8-B8AA-0115E484A98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044736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438D1D-B29F-BC68-B6D8-AE0214C3B8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7DF35D-8F8B-031B-ED97-C527A0C661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936986-680D-D5F7-2095-2DC265087A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6B9CAAEB-5DD4-4716-AEA0-BEF1B1D22BD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709814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316508-4EAC-38EA-DF6F-35F5A57531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60829AF-2835-B5BB-D8F9-67D323F650A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D1849F-B6E9-463C-863F-F83F5B516C9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479550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FC481B4-C284-18D7-98B5-E024F9229E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FFA29D-FC7B-1A28-0B63-15133E0882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004277-C628-43FA-A2BC-FD18438DA07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984419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0F76049F-8A4E-17BA-A0AF-8B54A8952F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39E5558-173F-8F97-2B5B-9743509B5F7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4160C6-49D9-4220-8F9B-E6D75A4A520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046937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B53026A9-D188-5B32-1D28-117AABA37D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BBD87585-89B6-0A99-831F-4521F222D7A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C76563-ED30-428B-AA1A-693B19CC86B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635497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2E7305D1-919F-9EE6-A07B-9BEBC11831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768AE56A-C1AA-B757-BAFA-3F29A9FF190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0080E3-C8E4-4072-87F6-5D763E1F830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886666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4AB48E6-C64F-16F8-A748-BF5EFF63DA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4C6C62-4763-3789-8066-F9DB639929C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313F12-140F-4D67-A983-8262FE4BD8B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895674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AED16D8-FC06-B3CF-CAB8-F06CFF02D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77A3E6-79F3-43BF-724E-C3A6C2E41C3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7800EC-6038-4ABE-90F4-B340C636B64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392405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D3614C-B08F-9816-8FCF-EC133D1FCB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8152B20-12E6-BE8A-DE8D-962C4B1985D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BFB4C0-BCC1-4045-872C-DFC030CF8FA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312109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BB97FC-D01C-577D-A9A6-7F0CF5CE05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DDB45FA-9C04-75A0-422E-B14DBBDCB2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E920C4-CCA8-4BB0-BD4A-982A7DEE6FF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920734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019742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79135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528280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431257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1585725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719491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5935532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0377520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8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32560181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4746026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9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9577180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1529216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0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4147766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82962301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7741450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4063068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29229772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612828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2603024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0180076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79921817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345258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34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image" Target="../media/image1.jpeg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3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33E9FF1B-67D2-3290-BB63-5D347C50FA88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E5FF2184-C087-A594-151D-0BF63EBA5DD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0753DE-CDF2-3A70-F374-C39104479BA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428B4E-29EA-F6CE-AB70-F9447AE6A86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31F3F4A0-9296-4EBF-B673-F9FBF68C122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970125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  <p:sldLayoutId id="2147483652" r:id="rId2"/>
    <p:sldLayoutId id="2147483653" r:id="rId3"/>
    <p:sldLayoutId id="2147483654" r:id="rId4"/>
    <p:sldLayoutId id="2147483655" r:id="rId5"/>
    <p:sldLayoutId id="2147483656" r:id="rId6"/>
    <p:sldLayoutId id="2147483657" r:id="rId7"/>
    <p:sldLayoutId id="2147483658" r:id="rId8"/>
    <p:sldLayoutId id="2147483659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5" r:id="rId15"/>
    <p:sldLayoutId id="2147483666" r:id="rId16"/>
    <p:sldLayoutId id="2147483667" r:id="rId17"/>
    <p:sldLayoutId id="2147483668" r:id="rId18"/>
    <p:sldLayoutId id="2147483669" r:id="rId19"/>
    <p:sldLayoutId id="2147483670" r:id="rId20"/>
    <p:sldLayoutId id="2147483671" r:id="rId21"/>
    <p:sldLayoutId id="2147483672" r:id="rId22"/>
    <p:sldLayoutId id="2147483673" r:id="rId23"/>
    <p:sldLayoutId id="2147483674" r:id="rId24"/>
    <p:sldLayoutId id="2147483675" r:id="rId25"/>
    <p:sldLayoutId id="2147483676" r:id="rId26"/>
    <p:sldLayoutId id="2147483677" r:id="rId27"/>
    <p:sldLayoutId id="2147483678" r:id="rId28"/>
    <p:sldLayoutId id="2147483679" r:id="rId29"/>
    <p:sldLayoutId id="2147483680" r:id="rId30"/>
    <p:sldLayoutId id="2147483681" r:id="rId31"/>
    <p:sldLayoutId id="2147483682" r:id="rId32"/>
    <p:sldLayoutId id="2147483683" r:id="rId33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F7F435BA-7D13-2A2A-3218-88D7753701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77749" y="2834277"/>
            <a:ext cx="4392613" cy="936625"/>
          </a:xfrm>
        </p:spPr>
        <p:txBody>
          <a:bodyPr/>
          <a:lstStyle/>
          <a:p>
            <a:r>
              <a:rPr lang="en-GB" altLang="en-US" b="1" dirty="0"/>
              <a:t>LCMB7023</a:t>
            </a:r>
          </a:p>
        </p:txBody>
      </p:sp>
      <p:sp>
        <p:nvSpPr>
          <p:cNvPr id="5" name="TextBox 1">
            <a:extLst>
              <a:ext uri="{FF2B5EF4-FFF2-40B4-BE49-F238E27FC236}">
                <a16:creationId xmlns:a16="http://schemas.microsoft.com/office/drawing/2014/main" id="{D5520C09-344C-5086-48D5-55B49BD92B4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0825" y="3962400"/>
            <a:ext cx="5184775" cy="18158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GB" altLang="en-US" sz="2800" b="1" dirty="0">
              <a:solidFill>
                <a:srgbClr val="FFFF00"/>
              </a:solidFill>
              <a:latin typeface="Arial" panose="020B0604020202020204" pitchFamily="34" charset="0"/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2800" b="1" dirty="0">
                <a:solidFill>
                  <a:srgbClr val="FFFF00"/>
                </a:solidFill>
                <a:latin typeface="Arial" panose="020B0604020202020204" pitchFamily="34" charset="0"/>
              </a:rPr>
              <a:t>Session 2 of 2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2800" b="1" dirty="0">
                <a:solidFill>
                  <a:srgbClr val="00B0F0"/>
                </a:solidFill>
                <a:latin typeface="Arial" panose="020B0604020202020204" pitchFamily="34" charset="0"/>
              </a:rPr>
              <a:t>ETHICS &amp; PROFESSIONALISM</a:t>
            </a:r>
          </a:p>
        </p:txBody>
      </p:sp>
      <p:sp>
        <p:nvSpPr>
          <p:cNvPr id="6" name="Subtitle 4">
            <a:extLst>
              <a:ext uri="{FF2B5EF4-FFF2-40B4-BE49-F238E27FC236}">
                <a16:creationId xmlns:a16="http://schemas.microsoft.com/office/drawing/2014/main" id="{5E33CEC2-4CCC-CBE6-2D77-B35CDDBE7A37}"/>
              </a:ext>
            </a:extLst>
          </p:cNvPr>
          <p:cNvSpPr txBox="1">
            <a:spLocks/>
          </p:cNvSpPr>
          <p:nvPr/>
        </p:nvSpPr>
        <p:spPr bwMode="auto">
          <a:xfrm>
            <a:off x="3651566" y="1073035"/>
            <a:ext cx="8244829" cy="1917289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defRPr/>
            </a:pPr>
            <a:r>
              <a:rPr lang="en-GB" altLang="en-US" sz="48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HUMAN RESOURCE</a:t>
            </a:r>
          </a:p>
          <a:p>
            <a:pPr eaLnBrk="1" hangingPunct="1">
              <a:defRPr/>
            </a:pPr>
            <a:r>
              <a:rPr lang="en-GB" altLang="en-US" sz="48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MANAGEMENT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A65D9C3-DBFB-8353-8918-F1C6851C80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F359BAA-4C3D-44E8-B8AA-0115E484A981}" type="slidenum">
              <a:rPr lang="en-US" altLang="en-US" smtClean="0"/>
              <a:pPr>
                <a:defRPr/>
              </a:pPr>
              <a:t>1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613400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outcomes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Understand the importance of ethics and professionalism in HRM.</a:t>
            </a:r>
          </a:p>
          <a:p>
            <a:r>
              <a:rPr dirty="0"/>
              <a:t>Explore ethical theories and their application in HR.</a:t>
            </a:r>
          </a:p>
          <a:p>
            <a:r>
              <a:rPr dirty="0"/>
              <a:t>Analyze real-world case studies.</a:t>
            </a:r>
          </a:p>
          <a:p>
            <a:r>
              <a:rPr dirty="0"/>
              <a:t>Participate in an interactive activity to practice ethical decision-making.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Why Ethics and Professionalism Matter in HRM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Ethics: Moral principles governing behavior.</a:t>
            </a:r>
          </a:p>
          <a:p>
            <a:r>
              <a:t>• Professionalism: Expected conduct in the workplace.</a:t>
            </a:r>
          </a:p>
          <a:p>
            <a:r>
              <a:t>• HRM: A critical function that impacts employees and organizational culture.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Foundations of Ethical Decision-Making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Utilitarianism: Greatest good for the greatest number.</a:t>
            </a:r>
          </a:p>
          <a:p>
            <a:r>
              <a:t>• Deontology: Duty-based ethics (following rules).</a:t>
            </a:r>
          </a:p>
          <a:p>
            <a:r>
              <a:t>• Virtue Ethics: Focus on moral character.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EB8E38-453F-B746-B3FC-D83E8AD017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Ethical theories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C02250-6E13-1C0C-1AEF-7497190AA1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857" y="1186543"/>
            <a:ext cx="8229600" cy="4983162"/>
          </a:xfrm>
        </p:spPr>
        <p:txBody>
          <a:bodyPr>
            <a:normAutofit fontScale="92500" lnSpcReduction="20000"/>
          </a:bodyPr>
          <a:lstStyle/>
          <a:p>
            <a:r>
              <a:rPr lang="en-GB" b="1" dirty="0"/>
              <a:t>Utilitarianism</a:t>
            </a:r>
            <a:r>
              <a:rPr lang="en-GB" dirty="0"/>
              <a:t>: Greatest good for the greatest number</a:t>
            </a:r>
          </a:p>
          <a:p>
            <a:r>
              <a:rPr lang="en-GB" dirty="0"/>
              <a:t>Key principle: End justifies the means</a:t>
            </a:r>
          </a:p>
          <a:p>
            <a:r>
              <a:rPr lang="en-GB" dirty="0"/>
              <a:t>Example: A company laying off 10% of its workforce to save 90% of jobs</a:t>
            </a:r>
          </a:p>
          <a:p>
            <a:r>
              <a:rPr lang="en-GB" b="1" dirty="0"/>
              <a:t>Deontology</a:t>
            </a:r>
            <a:r>
              <a:rPr lang="en-GB" dirty="0"/>
              <a:t>: Duty based ethics (Following rules)</a:t>
            </a:r>
          </a:p>
          <a:p>
            <a:r>
              <a:rPr lang="en-GB" dirty="0"/>
              <a:t>Example: A HR manager refuses to share confidential information of an employee, even when it will make the company gain financially.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83438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60362D-AAF6-2AB6-A9D4-FA53281792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Class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6715F2-5C53-13AB-6AD0-F2C768B783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The Enron case</a:t>
            </a:r>
            <a:r>
              <a:rPr lang="en-GB" dirty="0"/>
              <a:t>: Research the whistle blower case in Enron company: Sherron Watkins exposing fraudulent accounting practices – which theory has been followed here?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4C4F84E-B6B1-F9EE-E02E-222C753B6B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6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604362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FA764A-8562-99D1-F0E8-0DD93886DA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CFFBAA-493B-B059-E7CD-FACAB17E78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Virtue Ethics</a:t>
            </a:r>
            <a:r>
              <a:rPr lang="en-GB" dirty="0"/>
              <a:t>: Focus on moral character</a:t>
            </a:r>
          </a:p>
          <a:p>
            <a:r>
              <a:rPr lang="en-GB" dirty="0"/>
              <a:t>Example: Even with tight deadlines, the manager treats employees with respect and fairness - Virtues of integrity and empathy</a:t>
            </a:r>
          </a:p>
          <a:p>
            <a:r>
              <a:rPr lang="en-GB" dirty="0"/>
              <a:t>Discussion question: How can business leaders cultivate empathy and compassion?</a:t>
            </a:r>
          </a:p>
        </p:txBody>
      </p:sp>
    </p:spTree>
    <p:extLst>
      <p:ext uri="{BB962C8B-B14F-4D97-AF65-F5344CB8AC3E}">
        <p14:creationId xmlns:p14="http://schemas.microsoft.com/office/powerpoint/2010/main" val="11920611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What Does Professionalism Look Like in HR?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Confidentiality and trust.</a:t>
            </a:r>
          </a:p>
          <a:p>
            <a:r>
              <a:rPr dirty="0"/>
              <a:t>Fairness and impartiality.</a:t>
            </a:r>
          </a:p>
          <a:p>
            <a:r>
              <a:rPr dirty="0"/>
              <a:t>Accountability and transparency.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Common Ethical Challenges in HR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Conflicts of interest (e.g., hiring friends or family).</a:t>
            </a:r>
          </a:p>
          <a:p>
            <a:r>
              <a:rPr dirty="0"/>
              <a:t>Discrimination and bias in recruitment.</a:t>
            </a:r>
          </a:p>
          <a:p>
            <a:r>
              <a:rPr dirty="0"/>
              <a:t>Handling layoffs and terminations ethically.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Case Study: Favoritism in Hiring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Scenario:</a:t>
            </a:r>
            <a:r>
              <a:rPr lang="en-GB" dirty="0"/>
              <a:t> </a:t>
            </a:r>
            <a:r>
              <a:rPr dirty="0"/>
              <a:t>A hiring manager favors a close friend over a more qualified candidate.</a:t>
            </a:r>
          </a:p>
          <a:p>
            <a:r>
              <a:rPr dirty="0"/>
              <a:t>Discussion Questions:</a:t>
            </a:r>
          </a:p>
          <a:p>
            <a:r>
              <a:rPr dirty="0"/>
              <a:t>What are the ethical issues?</a:t>
            </a:r>
          </a:p>
          <a:p>
            <a:r>
              <a:rPr dirty="0"/>
              <a:t>How would you handle this as an HR professional?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Case Study: Data Privacy in HR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Scenario:</a:t>
            </a:r>
            <a:r>
              <a:rPr lang="en-GB" dirty="0"/>
              <a:t> </a:t>
            </a:r>
            <a:r>
              <a:rPr dirty="0"/>
              <a:t>An HR employee accidentally shares sensitive employee data.</a:t>
            </a:r>
          </a:p>
          <a:p>
            <a:r>
              <a:rPr dirty="0"/>
              <a:t>Discussion Questions:</a:t>
            </a:r>
          </a:p>
          <a:p>
            <a:r>
              <a:rPr dirty="0"/>
              <a:t>What are the consequences of this breach?</a:t>
            </a:r>
          </a:p>
          <a:p>
            <a:r>
              <a:rPr dirty="0"/>
              <a:t>How can HR ensure data privacy and security?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Activity: Solving Ethical Dilemmas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sz="2800" dirty="0"/>
          </a:p>
          <a:p>
            <a:r>
              <a:rPr sz="2800" dirty="0"/>
              <a:t>Divide into small groups.</a:t>
            </a:r>
          </a:p>
          <a:p>
            <a:r>
              <a:rPr sz="2800" dirty="0"/>
              <a:t>Each group </a:t>
            </a:r>
            <a:r>
              <a:rPr lang="en-GB" sz="2800" dirty="0"/>
              <a:t>generates</a:t>
            </a:r>
            <a:r>
              <a:rPr sz="2800" dirty="0"/>
              <a:t> a hypothetical ethical dilemma.</a:t>
            </a:r>
          </a:p>
          <a:p>
            <a:r>
              <a:rPr sz="2800" dirty="0"/>
              <a:t>• Identify ethical issues, discuss solutions, and present your decision.</a:t>
            </a:r>
          </a:p>
          <a:p>
            <a:r>
              <a:rPr sz="2800" dirty="0"/>
              <a:t>Example Dilemma:</a:t>
            </a:r>
          </a:p>
          <a:p>
            <a:r>
              <a:rPr sz="2800" dirty="0"/>
              <a:t>An employee reports discriminatory behavior by their manager. How should HR respond?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What We’ve Learned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Ethics and professionalism are foundational to HRM.</a:t>
            </a:r>
          </a:p>
          <a:p>
            <a:r>
              <a:t>• HR professionals must balance organizational goals with moral principles.</a:t>
            </a:r>
          </a:p>
          <a:p>
            <a:r>
              <a:t>• Ethical decision-making requires critical thinking and courage.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sz="2800" dirty="0"/>
              <a:t>Crane, A. and Matten, D. (2016) Business Ethics: Managing Corporate Citizenship...</a:t>
            </a:r>
          </a:p>
          <a:p>
            <a:r>
              <a:rPr sz="2800" dirty="0" err="1"/>
              <a:t>Treviño</a:t>
            </a:r>
            <a:r>
              <a:rPr sz="2800" dirty="0"/>
              <a:t>, L.K. and Nelson, K.A. (2020) Managing Business Ethics...</a:t>
            </a:r>
          </a:p>
          <a:p>
            <a:r>
              <a:rPr sz="2800" dirty="0"/>
              <a:t>Fisher, C. and Lovell, A. (2009) Business Ethics and Values...</a:t>
            </a:r>
          </a:p>
          <a:p>
            <a:r>
              <a:rPr sz="2800" dirty="0"/>
              <a:t>Johnson, C.E. (2021) Organizational Ethics...</a:t>
            </a:r>
          </a:p>
          <a:p>
            <a:r>
              <a:rPr sz="2800" dirty="0"/>
              <a:t>Ulrich, D. and Brockbank, W. (2005) The HR Value Proposition...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1629" y="2415717"/>
            <a:ext cx="10972800" cy="1143000"/>
          </a:xfrm>
        </p:spPr>
        <p:txBody>
          <a:bodyPr/>
          <a:lstStyle/>
          <a:p>
            <a:r>
              <a:rPr dirty="0"/>
              <a:t>Thank You!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551</Words>
  <Application>Microsoft Office PowerPoint</Application>
  <PresentationFormat>Widescreen</PresentationFormat>
  <Paragraphs>68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Myriad Pro</vt:lpstr>
      <vt:lpstr>Aharoni</vt:lpstr>
      <vt:lpstr>Aptos</vt:lpstr>
      <vt:lpstr>Arial</vt:lpstr>
      <vt:lpstr>20140311PresentationUWTSDTemplate</vt:lpstr>
      <vt:lpstr>LCMB7023</vt:lpstr>
      <vt:lpstr>Learning outcomes</vt:lpstr>
      <vt:lpstr>Why Ethics and Professionalism Matter in HRM</vt:lpstr>
      <vt:lpstr>Foundations of Ethical Decision-Making</vt:lpstr>
      <vt:lpstr>Ethical theories</vt:lpstr>
      <vt:lpstr>Class Activity</vt:lpstr>
      <vt:lpstr>PowerPoint Presentation</vt:lpstr>
      <vt:lpstr>What Does Professionalism Look Like in HR?</vt:lpstr>
      <vt:lpstr>Common Ethical Challenges in HR</vt:lpstr>
      <vt:lpstr>Case Study: Favoritism in Hiring</vt:lpstr>
      <vt:lpstr>Case Study: Data Privacy in HR</vt:lpstr>
      <vt:lpstr>Activity: Solving Ethical Dilemmas</vt:lpstr>
      <vt:lpstr>What We’ve Learned</vt:lpstr>
      <vt:lpstr>References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code</dc:title>
  <dc:creator>Hoang Dang Nguyen</dc:creator>
  <cp:lastModifiedBy>Gladius David Kulothungan</cp:lastModifiedBy>
  <cp:revision>3</cp:revision>
  <dcterms:created xsi:type="dcterms:W3CDTF">2023-09-20T11:13:31Z</dcterms:created>
  <dcterms:modified xsi:type="dcterms:W3CDTF">2025-03-09T19:47:42Z</dcterms:modified>
</cp:coreProperties>
</file>