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412604-CF6F-4D15-AD89-C6A8FC4680D3}" v="89" dt="2023-05-26T22:03:15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E4907B-4654-6CB8-E0B5-5498EA6FD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cs typeface="Calibri Light"/>
              </a:rPr>
              <a:t>    Portfolio</a:t>
            </a:r>
            <a:br>
              <a:rPr lang="en-GB" dirty="0">
                <a:cs typeface="Calibri Light"/>
              </a:rPr>
            </a:br>
            <a:r>
              <a:rPr lang="en-GB" dirty="0">
                <a:solidFill>
                  <a:schemeClr val="bg1"/>
                </a:solidFill>
                <a:cs typeface="Calibri Light"/>
              </a:rPr>
              <a:t>- reservation -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BE754-B8E9-A709-3D87-D071598CD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i="1">
                <a:solidFill>
                  <a:schemeClr val="bg1"/>
                </a:solidFill>
                <a:latin typeface="Segoe UI"/>
                <a:cs typeface="Segoe UI"/>
              </a:rPr>
              <a:t>Andreea Soltana Curelaru</a:t>
            </a:r>
            <a:endParaRPr lang="en-US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US" i="1" dirty="0">
                <a:solidFill>
                  <a:schemeClr val="bg1"/>
                </a:solidFill>
                <a:latin typeface="Segoe UI"/>
                <a:cs typeface="Segoe UI"/>
              </a:rPr>
              <a:t>1918110</a:t>
            </a:r>
            <a:endParaRPr lang="en-US" dirty="0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US" i="1">
                <a:solidFill>
                  <a:schemeClr val="bg1"/>
                </a:solidFill>
                <a:latin typeface="Segoe UI"/>
                <a:cs typeface="Segoe UI"/>
              </a:rPr>
              <a:t>Module: Foreign Languages</a:t>
            </a:r>
            <a:endParaRPr lang="en-US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US" i="1">
                <a:solidFill>
                  <a:schemeClr val="bg1"/>
                </a:solidFill>
                <a:latin typeface="Segoe UI"/>
                <a:cs typeface="Segoe UI"/>
              </a:rPr>
              <a:t>BMIH5003</a:t>
            </a:r>
            <a:endParaRPr lang="en-US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US" i="1">
                <a:solidFill>
                  <a:schemeClr val="bg1"/>
                </a:solidFill>
                <a:latin typeface="Segoe UI"/>
                <a:cs typeface="Segoe UI"/>
              </a:rPr>
              <a:t>Lecturer: Rodrigo F. Aguilera</a:t>
            </a:r>
            <a:endParaRPr lang="en-US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US" i="1">
                <a:solidFill>
                  <a:schemeClr val="bg1"/>
                </a:solidFill>
                <a:latin typeface="Segoe UI"/>
                <a:cs typeface="Segoe UI"/>
              </a:rPr>
              <a:t>Date: 26/05/2023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B518F48F-8D8E-495E-F6DE-F29713E1B3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65" r="14983" b="-2"/>
          <a:stretch/>
        </p:blipFill>
        <p:spPr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</p:spPr>
      </p:pic>
      <p:grpSp>
        <p:nvGrpSpPr>
          <p:cNvPr id="30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30246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58755-D371-BAEC-0C50-002073F79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Je </a:t>
            </a:r>
            <a:r>
              <a:rPr lang="en-GB" dirty="0" err="1">
                <a:cs typeface="Calibri Light"/>
              </a:rPr>
              <a:t>voudrais</a:t>
            </a:r>
            <a:r>
              <a:rPr lang="en-GB" dirty="0">
                <a:cs typeface="Calibri Light"/>
              </a:rPr>
              <a:t> faire </a:t>
            </a:r>
            <a:r>
              <a:rPr lang="en-GB" dirty="0" err="1">
                <a:cs typeface="Calibri Light"/>
              </a:rPr>
              <a:t>une</a:t>
            </a:r>
            <a:r>
              <a:rPr lang="en-GB" dirty="0">
                <a:cs typeface="Calibri Light"/>
              </a:rPr>
              <a:t> reservation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54145-1100-B203-B12D-13CC77ED2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22795" cy="1326085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9A697D0D-9180-016B-8F4C-6185CA99A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27114" y="186969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119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    Portfolio - reservation -</vt:lpstr>
      <vt:lpstr>Je voudrais faire une reservation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36</cp:revision>
  <dcterms:created xsi:type="dcterms:W3CDTF">2023-05-26T21:50:55Z</dcterms:created>
  <dcterms:modified xsi:type="dcterms:W3CDTF">2023-05-26T22:03:19Z</dcterms:modified>
</cp:coreProperties>
</file>