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305" r:id="rId5"/>
    <p:sldId id="296" r:id="rId6"/>
    <p:sldId id="312" r:id="rId7"/>
    <p:sldId id="314" r:id="rId8"/>
    <p:sldId id="307" r:id="rId9"/>
    <p:sldId id="315" r:id="rId10"/>
    <p:sldId id="294" r:id="rId11"/>
    <p:sldId id="310" r:id="rId12"/>
    <p:sldId id="31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7D4F"/>
    <a:srgbClr val="73292A"/>
    <a:srgbClr val="CB4723"/>
    <a:srgbClr val="A65B3A"/>
    <a:srgbClr val="AAD6FF"/>
    <a:srgbClr val="A9D7D9"/>
    <a:srgbClr val="93D3D9"/>
    <a:srgbClr val="B2C8CD"/>
    <a:srgbClr val="CCD8D6"/>
    <a:srgbClr val="4F59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9A66D1-32FB-D6BC-C0B0-5E04286BBF28}" v="21" dt="2022-10-21T21:29:09.741"/>
    <p1510:client id="{EA490A27-D06C-4C09-BC1A-914624A3F8C4}" v="3338" dt="2022-10-20T20:04:55.3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jatheepa Partheepan (2213864)" userId="S::2213864@student.uwtsd.ac.uk::f94152f0-44db-4570-b5fe-b12b909fb821" providerId="AD" clId="Web-{E2892AA3-E435-AA3B-7E6F-AD6C84FBEBD1}"/>
    <pc:docChg chg="modSld">
      <pc:chgData name="Rajatheepa Partheepan (2213864)" userId="S::2213864@student.uwtsd.ac.uk::f94152f0-44db-4570-b5fe-b12b909fb821" providerId="AD" clId="Web-{E2892AA3-E435-AA3B-7E6F-AD6C84FBEBD1}" dt="2022-10-18T11:37:15.007" v="121" actId="20577"/>
      <pc:docMkLst>
        <pc:docMk/>
      </pc:docMkLst>
      <pc:sldChg chg="delSp modSp">
        <pc:chgData name="Rajatheepa Partheepan (2213864)" userId="S::2213864@student.uwtsd.ac.uk::f94152f0-44db-4570-b5fe-b12b909fb821" providerId="AD" clId="Web-{E2892AA3-E435-AA3B-7E6F-AD6C84FBEBD1}" dt="2022-10-18T11:37:15.007" v="121" actId="20577"/>
        <pc:sldMkLst>
          <pc:docMk/>
          <pc:sldMk cId="2985610029" sldId="294"/>
        </pc:sldMkLst>
        <pc:spChg chg="mod">
          <ac:chgData name="Rajatheepa Partheepan (2213864)" userId="S::2213864@student.uwtsd.ac.uk::f94152f0-44db-4570-b5fe-b12b909fb821" providerId="AD" clId="Web-{E2892AA3-E435-AA3B-7E6F-AD6C84FBEBD1}" dt="2022-10-18T11:37:15.007" v="121" actId="20577"/>
          <ac:spMkLst>
            <pc:docMk/>
            <pc:sldMk cId="2985610029" sldId="294"/>
            <ac:spMk id="4" creationId="{950677C9-3E42-427F-93B8-526692906471}"/>
          </ac:spMkLst>
        </pc:spChg>
        <pc:spChg chg="del">
          <ac:chgData name="Rajatheepa Partheepan (2213864)" userId="S::2213864@student.uwtsd.ac.uk::f94152f0-44db-4570-b5fe-b12b909fb821" providerId="AD" clId="Web-{E2892AA3-E435-AA3B-7E6F-AD6C84FBEBD1}" dt="2022-10-18T10:25:46.273" v="8"/>
          <ac:spMkLst>
            <pc:docMk/>
            <pc:sldMk cId="2985610029" sldId="294"/>
            <ac:spMk id="5" creationId="{BDB9D020-1E25-453D-83DF-1420ACD3968D}"/>
          </ac:spMkLst>
        </pc:spChg>
        <pc:spChg chg="del">
          <ac:chgData name="Rajatheepa Partheepan (2213864)" userId="S::2213864@student.uwtsd.ac.uk::f94152f0-44db-4570-b5fe-b12b909fb821" providerId="AD" clId="Web-{E2892AA3-E435-AA3B-7E6F-AD6C84FBEBD1}" dt="2022-10-18T10:25:51.585" v="9"/>
          <ac:spMkLst>
            <pc:docMk/>
            <pc:sldMk cId="2985610029" sldId="294"/>
            <ac:spMk id="6" creationId="{F5018B6D-E395-49AD-92AD-AD69E3AB40C3}"/>
          </ac:spMkLst>
        </pc:spChg>
        <pc:spChg chg="del">
          <ac:chgData name="Rajatheepa Partheepan (2213864)" userId="S::2213864@student.uwtsd.ac.uk::f94152f0-44db-4570-b5fe-b12b909fb821" providerId="AD" clId="Web-{E2892AA3-E435-AA3B-7E6F-AD6C84FBEBD1}" dt="2022-10-18T10:25:23.397" v="0"/>
          <ac:spMkLst>
            <pc:docMk/>
            <pc:sldMk cId="2985610029" sldId="294"/>
            <ac:spMk id="9" creationId="{DB8F5229-9FB1-F238-52AF-E5F06D79E735}"/>
          </ac:spMkLst>
        </pc:spChg>
      </pc:sldChg>
      <pc:sldChg chg="addSp modSp">
        <pc:chgData name="Rajatheepa Partheepan (2213864)" userId="S::2213864@student.uwtsd.ac.uk::f94152f0-44db-4570-b5fe-b12b909fb821" providerId="AD" clId="Web-{E2892AA3-E435-AA3B-7E6F-AD6C84FBEBD1}" dt="2022-10-18T11:13:53.846" v="120" actId="20577"/>
        <pc:sldMkLst>
          <pc:docMk/>
          <pc:sldMk cId="520700503" sldId="310"/>
        </pc:sldMkLst>
        <pc:spChg chg="add mod">
          <ac:chgData name="Rajatheepa Partheepan (2213864)" userId="S::2213864@student.uwtsd.ac.uk::f94152f0-44db-4570-b5fe-b12b909fb821" providerId="AD" clId="Web-{E2892AA3-E435-AA3B-7E6F-AD6C84FBEBD1}" dt="2022-10-18T11:13:53.846" v="120" actId="20577"/>
          <ac:spMkLst>
            <pc:docMk/>
            <pc:sldMk cId="520700503" sldId="310"/>
            <ac:spMk id="4" creationId="{6839C7BF-D0F4-0170-BBD1-32206F2A2802}"/>
          </ac:spMkLst>
        </pc:spChg>
      </pc:sldChg>
    </pc:docChg>
  </pc:docChgLst>
  <pc:docChgLst>
    <pc:chgData name="Osagioduwa Amadasun (2119563)" userId="aa8dd18d-7444-46a6-bde3-d6311f74e2b9" providerId="ADAL" clId="{3917F55F-B018-4742-92C2-267BEAD0D356}"/>
    <pc:docChg chg="undo custSel modSld">
      <pc:chgData name="Osagioduwa Amadasun (2119563)" userId="aa8dd18d-7444-46a6-bde3-d6311f74e2b9" providerId="ADAL" clId="{3917F55F-B018-4742-92C2-267BEAD0D356}" dt="2022-10-21T11:08:04.207" v="262" actId="20577"/>
      <pc:docMkLst>
        <pc:docMk/>
      </pc:docMkLst>
      <pc:sldChg chg="addSp delSp modSp addAnim delAnim">
        <pc:chgData name="Osagioduwa Amadasun (2119563)" userId="aa8dd18d-7444-46a6-bde3-d6311f74e2b9" providerId="ADAL" clId="{3917F55F-B018-4742-92C2-267BEAD0D356}" dt="2022-10-21T11:08:04.207" v="262" actId="20577"/>
        <pc:sldMkLst>
          <pc:docMk/>
          <pc:sldMk cId="1563980609" sldId="314"/>
        </pc:sldMkLst>
        <pc:spChg chg="add mod">
          <ac:chgData name="Osagioduwa Amadasun (2119563)" userId="aa8dd18d-7444-46a6-bde3-d6311f74e2b9" providerId="ADAL" clId="{3917F55F-B018-4742-92C2-267BEAD0D356}" dt="2022-10-21T11:08:04.207" v="262" actId="20577"/>
          <ac:spMkLst>
            <pc:docMk/>
            <pc:sldMk cId="1563980609" sldId="314"/>
            <ac:spMk id="7" creationId="{F521F903-60FE-3B38-C948-85AEDD31DB89}"/>
          </ac:spMkLst>
        </pc:spChg>
        <pc:spChg chg="mod">
          <ac:chgData name="Osagioduwa Amadasun (2119563)" userId="aa8dd18d-7444-46a6-bde3-d6311f74e2b9" providerId="ADAL" clId="{3917F55F-B018-4742-92C2-267BEAD0D356}" dt="2022-10-21T11:06:46.607" v="82" actId="1076"/>
          <ac:spMkLst>
            <pc:docMk/>
            <pc:sldMk cId="1563980609" sldId="314"/>
            <ac:spMk id="12" creationId="{AD3D7404-D964-49A4-84FC-B277621406A9}"/>
          </ac:spMkLst>
        </pc:spChg>
        <pc:spChg chg="del">
          <ac:chgData name="Osagioduwa Amadasun (2119563)" userId="aa8dd18d-7444-46a6-bde3-d6311f74e2b9" providerId="ADAL" clId="{3917F55F-B018-4742-92C2-267BEAD0D356}" dt="2022-10-21T11:05:56.044" v="0" actId="21"/>
          <ac:spMkLst>
            <pc:docMk/>
            <pc:sldMk cId="1563980609" sldId="314"/>
            <ac:spMk id="16" creationId="{1DBC0AE0-ED3D-85E6-02EF-FDC7393EF71A}"/>
          </ac:spMkLst>
        </pc:spChg>
      </pc:sldChg>
    </pc:docChg>
  </pc:docChgLst>
  <pc:docChgLst>
    <pc:chgData name="Franceline Ankamah Asamoah Ep. Fancey" userId="a971f4b6-0943-438f-9445-6ddd22dbd17d" providerId="ADAL" clId="{EA490A27-D06C-4C09-BC1A-914624A3F8C4}"/>
    <pc:docChg chg="undo custSel delSld modSld sldOrd">
      <pc:chgData name="Franceline Ankamah Asamoah Ep. Fancey" userId="a971f4b6-0943-438f-9445-6ddd22dbd17d" providerId="ADAL" clId="{EA490A27-D06C-4C09-BC1A-914624A3F8C4}" dt="2022-10-20T20:12:49.578" v="739" actId="1076"/>
      <pc:docMkLst>
        <pc:docMk/>
      </pc:docMkLst>
      <pc:sldChg chg="modSp mod">
        <pc:chgData name="Franceline Ankamah Asamoah Ep. Fancey" userId="a971f4b6-0943-438f-9445-6ddd22dbd17d" providerId="ADAL" clId="{EA490A27-D06C-4C09-BC1A-914624A3F8C4}" dt="2022-10-20T20:10:07.493" v="735" actId="1076"/>
        <pc:sldMkLst>
          <pc:docMk/>
          <pc:sldMk cId="2985610029" sldId="294"/>
        </pc:sldMkLst>
        <pc:spChg chg="mod">
          <ac:chgData name="Franceline Ankamah Asamoah Ep. Fancey" userId="a971f4b6-0943-438f-9445-6ddd22dbd17d" providerId="ADAL" clId="{EA490A27-D06C-4C09-BC1A-914624A3F8C4}" dt="2022-10-20T20:09:20.868" v="710" actId="122"/>
          <ac:spMkLst>
            <pc:docMk/>
            <pc:sldMk cId="2985610029" sldId="294"/>
            <ac:spMk id="2" creationId="{19256B7E-1633-44AB-8584-82DF5B726834}"/>
          </ac:spMkLst>
        </pc:spChg>
        <pc:spChg chg="mod">
          <ac:chgData name="Franceline Ankamah Asamoah Ep. Fancey" userId="a971f4b6-0943-438f-9445-6ddd22dbd17d" providerId="ADAL" clId="{EA490A27-D06C-4C09-BC1A-914624A3F8C4}" dt="2022-10-20T12:51:17.513" v="648" actId="1076"/>
          <ac:spMkLst>
            <pc:docMk/>
            <pc:sldMk cId="2985610029" sldId="294"/>
            <ac:spMk id="3" creationId="{3865FBC4-4AF3-6E21-8EC6-BFCC93D07725}"/>
          </ac:spMkLst>
        </pc:spChg>
        <pc:spChg chg="mod">
          <ac:chgData name="Franceline Ankamah Asamoah Ep. Fancey" userId="a971f4b6-0943-438f-9445-6ddd22dbd17d" providerId="ADAL" clId="{EA490A27-D06C-4C09-BC1A-914624A3F8C4}" dt="2022-10-20T20:10:07.493" v="735" actId="1076"/>
          <ac:spMkLst>
            <pc:docMk/>
            <pc:sldMk cId="2985610029" sldId="294"/>
            <ac:spMk id="4" creationId="{950677C9-3E42-427F-93B8-526692906471}"/>
          </ac:spMkLst>
        </pc:spChg>
      </pc:sldChg>
      <pc:sldChg chg="modSp mod">
        <pc:chgData name="Franceline Ankamah Asamoah Ep. Fancey" userId="a971f4b6-0943-438f-9445-6ddd22dbd17d" providerId="ADAL" clId="{EA490A27-D06C-4C09-BC1A-914624A3F8C4}" dt="2022-10-20T12:49:57.847" v="644" actId="1076"/>
        <pc:sldMkLst>
          <pc:docMk/>
          <pc:sldMk cId="1859527893" sldId="296"/>
        </pc:sldMkLst>
        <pc:spChg chg="mod">
          <ac:chgData name="Franceline Ankamah Asamoah Ep. Fancey" userId="a971f4b6-0943-438f-9445-6ddd22dbd17d" providerId="ADAL" clId="{EA490A27-D06C-4C09-BC1A-914624A3F8C4}" dt="2022-10-20T12:41:51.518" v="577" actId="14100"/>
          <ac:spMkLst>
            <pc:docMk/>
            <pc:sldMk cId="1859527893" sldId="296"/>
            <ac:spMk id="2" creationId="{912DF434-28DB-4621-A497-D62C41CE0419}"/>
          </ac:spMkLst>
        </pc:spChg>
        <pc:spChg chg="mod">
          <ac:chgData name="Franceline Ankamah Asamoah Ep. Fancey" userId="a971f4b6-0943-438f-9445-6ddd22dbd17d" providerId="ADAL" clId="{EA490A27-D06C-4C09-BC1A-914624A3F8C4}" dt="2022-10-17T15:54:19.432" v="185" actId="403"/>
          <ac:spMkLst>
            <pc:docMk/>
            <pc:sldMk cId="1859527893" sldId="296"/>
            <ac:spMk id="3" creationId="{22788C46-D0BC-4307-AE55-7601A139E7CB}"/>
          </ac:spMkLst>
        </pc:spChg>
        <pc:spChg chg="mod">
          <ac:chgData name="Franceline Ankamah Asamoah Ep. Fancey" userId="a971f4b6-0943-438f-9445-6ddd22dbd17d" providerId="ADAL" clId="{EA490A27-D06C-4C09-BC1A-914624A3F8C4}" dt="2022-10-20T12:42:03.581" v="578" actId="1076"/>
          <ac:spMkLst>
            <pc:docMk/>
            <pc:sldMk cId="1859527893" sldId="296"/>
            <ac:spMk id="4" creationId="{7090AC0D-F624-B281-1AB5-687E5F6B3291}"/>
          </ac:spMkLst>
        </pc:spChg>
        <pc:spChg chg="mod">
          <ac:chgData name="Franceline Ankamah Asamoah Ep. Fancey" userId="a971f4b6-0943-438f-9445-6ddd22dbd17d" providerId="ADAL" clId="{EA490A27-D06C-4C09-BC1A-914624A3F8C4}" dt="2022-10-17T14:23:02.358" v="11" actId="14100"/>
          <ac:spMkLst>
            <pc:docMk/>
            <pc:sldMk cId="1859527893" sldId="296"/>
            <ac:spMk id="5" creationId="{4A947406-5839-A735-732D-5690E6315B95}"/>
          </ac:spMkLst>
        </pc:spChg>
        <pc:spChg chg="mod">
          <ac:chgData name="Franceline Ankamah Asamoah Ep. Fancey" userId="a971f4b6-0943-438f-9445-6ddd22dbd17d" providerId="ADAL" clId="{EA490A27-D06C-4C09-BC1A-914624A3F8C4}" dt="2022-10-20T12:49:57.847" v="644" actId="1076"/>
          <ac:spMkLst>
            <pc:docMk/>
            <pc:sldMk cId="1859527893" sldId="296"/>
            <ac:spMk id="5" creationId="{DF7654E8-FE6C-30C6-76D3-2CEED4299B53}"/>
          </ac:spMkLst>
        </pc:spChg>
        <pc:spChg chg="mod">
          <ac:chgData name="Franceline Ankamah Asamoah Ep. Fancey" userId="a971f4b6-0943-438f-9445-6ddd22dbd17d" providerId="ADAL" clId="{EA490A27-D06C-4C09-BC1A-914624A3F8C4}" dt="2022-10-17T15:48:57.683" v="146" actId="14100"/>
          <ac:spMkLst>
            <pc:docMk/>
            <pc:sldMk cId="1859527893" sldId="296"/>
            <ac:spMk id="8" creationId="{BAAF455A-AC2A-5C14-3F70-FDF142951C80}"/>
          </ac:spMkLst>
        </pc:spChg>
      </pc:sldChg>
      <pc:sldChg chg="addSp delSp modSp mod">
        <pc:chgData name="Franceline Ankamah Asamoah Ep. Fancey" userId="a971f4b6-0943-438f-9445-6ddd22dbd17d" providerId="ADAL" clId="{EA490A27-D06C-4C09-BC1A-914624A3F8C4}" dt="2022-10-20T20:12:49.578" v="739" actId="1076"/>
        <pc:sldMkLst>
          <pc:docMk/>
          <pc:sldMk cId="317718070" sldId="305"/>
        </pc:sldMkLst>
        <pc:spChg chg="mod">
          <ac:chgData name="Franceline Ankamah Asamoah Ep. Fancey" userId="a971f4b6-0943-438f-9445-6ddd22dbd17d" providerId="ADAL" clId="{EA490A27-D06C-4C09-BC1A-914624A3F8C4}" dt="2022-10-20T20:12:49.578" v="739" actId="1076"/>
          <ac:spMkLst>
            <pc:docMk/>
            <pc:sldMk cId="317718070" sldId="305"/>
            <ac:spMk id="2" creationId="{DD24180B-35BA-C28E-820F-59C84FBDD99A}"/>
          </ac:spMkLst>
        </pc:spChg>
        <pc:spChg chg="del mod">
          <ac:chgData name="Franceline Ankamah Asamoah Ep. Fancey" userId="a971f4b6-0943-438f-9445-6ddd22dbd17d" providerId="ADAL" clId="{EA490A27-D06C-4C09-BC1A-914624A3F8C4}" dt="2022-10-17T14:18:21.411" v="8" actId="478"/>
          <ac:spMkLst>
            <pc:docMk/>
            <pc:sldMk cId="317718070" sldId="305"/>
            <ac:spMk id="3" creationId="{626260E8-21BF-1371-4767-5E86248A7A7B}"/>
          </ac:spMkLst>
        </pc:spChg>
        <pc:spChg chg="add del mod">
          <ac:chgData name="Franceline Ankamah Asamoah Ep. Fancey" userId="a971f4b6-0943-438f-9445-6ddd22dbd17d" providerId="ADAL" clId="{EA490A27-D06C-4C09-BC1A-914624A3F8C4}" dt="2022-10-17T14:20:52.628" v="9" actId="21"/>
          <ac:spMkLst>
            <pc:docMk/>
            <pc:sldMk cId="317718070" sldId="305"/>
            <ac:spMk id="5" creationId="{A90384C9-94D4-2A98-9948-2BF0B4E9CD23}"/>
          </ac:spMkLst>
        </pc:spChg>
        <pc:spChg chg="add del mod">
          <ac:chgData name="Franceline Ankamah Asamoah Ep. Fancey" userId="a971f4b6-0943-438f-9445-6ddd22dbd17d" providerId="ADAL" clId="{EA490A27-D06C-4C09-BC1A-914624A3F8C4}" dt="2022-10-17T15:45:54.159" v="136"/>
          <ac:spMkLst>
            <pc:docMk/>
            <pc:sldMk cId="317718070" sldId="305"/>
            <ac:spMk id="6" creationId="{B475FD17-4AA2-25A5-3EAC-16031CA29367}"/>
          </ac:spMkLst>
        </pc:spChg>
        <pc:spChg chg="add mod">
          <ac:chgData name="Franceline Ankamah Asamoah Ep. Fancey" userId="a971f4b6-0943-438f-9445-6ddd22dbd17d" providerId="ADAL" clId="{EA490A27-D06C-4C09-BC1A-914624A3F8C4}" dt="2022-10-20T12:52:24.217" v="655" actId="1076"/>
          <ac:spMkLst>
            <pc:docMk/>
            <pc:sldMk cId="317718070" sldId="305"/>
            <ac:spMk id="7" creationId="{12DAF357-A3A6-37FC-C06F-EA9AB7CAE8B5}"/>
          </ac:spMkLst>
        </pc:spChg>
        <pc:spChg chg="add mod">
          <ac:chgData name="Franceline Ankamah Asamoah Ep. Fancey" userId="a971f4b6-0943-438f-9445-6ddd22dbd17d" providerId="ADAL" clId="{EA490A27-D06C-4C09-BC1A-914624A3F8C4}" dt="2022-10-20T12:52:02.385" v="652" actId="1076"/>
          <ac:spMkLst>
            <pc:docMk/>
            <pc:sldMk cId="317718070" sldId="305"/>
            <ac:spMk id="8" creationId="{D343E268-3FD4-9399-ED48-299664220307}"/>
          </ac:spMkLst>
        </pc:spChg>
      </pc:sldChg>
      <pc:sldChg chg="modSp mod ord">
        <pc:chgData name="Franceline Ankamah Asamoah Ep. Fancey" userId="a971f4b6-0943-438f-9445-6ddd22dbd17d" providerId="ADAL" clId="{EA490A27-D06C-4C09-BC1A-914624A3F8C4}" dt="2022-10-17T15:48:25.289" v="140" actId="403"/>
        <pc:sldMkLst>
          <pc:docMk/>
          <pc:sldMk cId="1732999477" sldId="306"/>
        </pc:sldMkLst>
        <pc:spChg chg="mod">
          <ac:chgData name="Franceline Ankamah Asamoah Ep. Fancey" userId="a971f4b6-0943-438f-9445-6ddd22dbd17d" providerId="ADAL" clId="{EA490A27-D06C-4C09-BC1A-914624A3F8C4}" dt="2022-10-17T15:36:51.405" v="124" actId="20577"/>
          <ac:spMkLst>
            <pc:docMk/>
            <pc:sldMk cId="1732999477" sldId="306"/>
            <ac:spMk id="2" creationId="{56002655-34DF-25F9-4640-B2CE5329AD1A}"/>
          </ac:spMkLst>
        </pc:spChg>
        <pc:spChg chg="mod">
          <ac:chgData name="Franceline Ankamah Asamoah Ep. Fancey" userId="a971f4b6-0943-438f-9445-6ddd22dbd17d" providerId="ADAL" clId="{EA490A27-D06C-4C09-BC1A-914624A3F8C4}" dt="2022-10-17T15:31:17.542" v="97" actId="20577"/>
          <ac:spMkLst>
            <pc:docMk/>
            <pc:sldMk cId="1732999477" sldId="306"/>
            <ac:spMk id="3" creationId="{1A585715-2793-160B-269E-D9516C84D73A}"/>
          </ac:spMkLst>
        </pc:spChg>
        <pc:spChg chg="mod">
          <ac:chgData name="Franceline Ankamah Asamoah Ep. Fancey" userId="a971f4b6-0943-438f-9445-6ddd22dbd17d" providerId="ADAL" clId="{EA490A27-D06C-4C09-BC1A-914624A3F8C4}" dt="2022-10-17T14:22:24.701" v="10" actId="14100"/>
          <ac:spMkLst>
            <pc:docMk/>
            <pc:sldMk cId="1732999477" sldId="306"/>
            <ac:spMk id="4" creationId="{A3609A75-5E9A-C165-5A1D-764F9E96B722}"/>
          </ac:spMkLst>
        </pc:spChg>
        <pc:spChg chg="mod">
          <ac:chgData name="Franceline Ankamah Asamoah Ep. Fancey" userId="a971f4b6-0943-438f-9445-6ddd22dbd17d" providerId="ADAL" clId="{EA490A27-D06C-4C09-BC1A-914624A3F8C4}" dt="2022-10-17T15:48:25.289" v="140" actId="403"/>
          <ac:spMkLst>
            <pc:docMk/>
            <pc:sldMk cId="1732999477" sldId="306"/>
            <ac:spMk id="7" creationId="{7809231A-8D45-53D8-2968-1EC009891C2F}"/>
          </ac:spMkLst>
        </pc:spChg>
      </pc:sldChg>
      <pc:sldChg chg="modSp mod">
        <pc:chgData name="Franceline Ankamah Asamoah Ep. Fancey" userId="a971f4b6-0943-438f-9445-6ddd22dbd17d" providerId="ADAL" clId="{EA490A27-D06C-4C09-BC1A-914624A3F8C4}" dt="2022-10-20T19:59:44.012" v="667" actId="1076"/>
        <pc:sldMkLst>
          <pc:docMk/>
          <pc:sldMk cId="2276839930" sldId="307"/>
        </pc:sldMkLst>
        <pc:spChg chg="mod">
          <ac:chgData name="Franceline Ankamah Asamoah Ep. Fancey" userId="a971f4b6-0943-438f-9445-6ddd22dbd17d" providerId="ADAL" clId="{EA490A27-D06C-4C09-BC1A-914624A3F8C4}" dt="2022-10-20T12:49:35.930" v="642" actId="20577"/>
          <ac:spMkLst>
            <pc:docMk/>
            <pc:sldMk cId="2276839930" sldId="307"/>
            <ac:spMk id="2" creationId="{1DD9452F-BD2D-DD9A-5455-760A2F36F99F}"/>
          </ac:spMkLst>
        </pc:spChg>
        <pc:spChg chg="mod">
          <ac:chgData name="Franceline Ankamah Asamoah Ep. Fancey" userId="a971f4b6-0943-438f-9445-6ddd22dbd17d" providerId="ADAL" clId="{EA490A27-D06C-4C09-BC1A-914624A3F8C4}" dt="2022-10-20T12:48:17.382" v="618" actId="1076"/>
          <ac:spMkLst>
            <pc:docMk/>
            <pc:sldMk cId="2276839930" sldId="307"/>
            <ac:spMk id="27" creationId="{AD3E159C-8F18-6271-D733-C11E52BA168F}"/>
          </ac:spMkLst>
        </pc:spChg>
        <pc:spChg chg="mod">
          <ac:chgData name="Franceline Ankamah Asamoah Ep. Fancey" userId="a971f4b6-0943-438f-9445-6ddd22dbd17d" providerId="ADAL" clId="{EA490A27-D06C-4C09-BC1A-914624A3F8C4}" dt="2022-10-20T12:47:58.267" v="614" actId="1076"/>
          <ac:spMkLst>
            <pc:docMk/>
            <pc:sldMk cId="2276839930" sldId="307"/>
            <ac:spMk id="30" creationId="{CB833035-7F55-7728-8060-8204B10C959B}"/>
          </ac:spMkLst>
        </pc:spChg>
        <pc:spChg chg="mod">
          <ac:chgData name="Franceline Ankamah Asamoah Ep. Fancey" userId="a971f4b6-0943-438f-9445-6ddd22dbd17d" providerId="ADAL" clId="{EA490A27-D06C-4C09-BC1A-914624A3F8C4}" dt="2022-10-20T12:53:09.262" v="658" actId="1076"/>
          <ac:spMkLst>
            <pc:docMk/>
            <pc:sldMk cId="2276839930" sldId="307"/>
            <ac:spMk id="77" creationId="{D9A0AA8E-BE3B-E949-89DB-0208EE4A67DD}"/>
          </ac:spMkLst>
        </pc:spChg>
        <pc:spChg chg="mod">
          <ac:chgData name="Franceline Ankamah Asamoah Ep. Fancey" userId="a971f4b6-0943-438f-9445-6ddd22dbd17d" providerId="ADAL" clId="{EA490A27-D06C-4C09-BC1A-914624A3F8C4}" dt="2022-10-20T12:48:06.184" v="616" actId="1076"/>
          <ac:spMkLst>
            <pc:docMk/>
            <pc:sldMk cId="2276839930" sldId="307"/>
            <ac:spMk id="82" creationId="{08EDAF7D-8935-ED9E-A186-5118CF918873}"/>
          </ac:spMkLst>
        </pc:spChg>
        <pc:spChg chg="mod">
          <ac:chgData name="Franceline Ankamah Asamoah Ep. Fancey" userId="a971f4b6-0943-438f-9445-6ddd22dbd17d" providerId="ADAL" clId="{EA490A27-D06C-4C09-BC1A-914624A3F8C4}" dt="2022-10-20T19:59:44.012" v="667" actId="1076"/>
          <ac:spMkLst>
            <pc:docMk/>
            <pc:sldMk cId="2276839930" sldId="307"/>
            <ac:spMk id="84" creationId="{6C6477CF-8ECC-D544-AB72-CE808AB55462}"/>
          </ac:spMkLst>
        </pc:spChg>
        <pc:spChg chg="mod">
          <ac:chgData name="Franceline Ankamah Asamoah Ep. Fancey" userId="a971f4b6-0943-438f-9445-6ddd22dbd17d" providerId="ADAL" clId="{EA490A27-D06C-4C09-BC1A-914624A3F8C4}" dt="2022-10-20T12:48:13.531" v="617" actId="1076"/>
          <ac:spMkLst>
            <pc:docMk/>
            <pc:sldMk cId="2276839930" sldId="307"/>
            <ac:spMk id="86" creationId="{1E940548-48CE-1DF6-3DEB-F328E2CBBC7B}"/>
          </ac:spMkLst>
        </pc:spChg>
        <pc:spChg chg="mod">
          <ac:chgData name="Franceline Ankamah Asamoah Ep. Fancey" userId="a971f4b6-0943-438f-9445-6ddd22dbd17d" providerId="ADAL" clId="{EA490A27-D06C-4C09-BC1A-914624A3F8C4}" dt="2022-10-20T19:59:17.798" v="664" actId="20577"/>
          <ac:spMkLst>
            <pc:docMk/>
            <pc:sldMk cId="2276839930" sldId="307"/>
            <ac:spMk id="88" creationId="{273C999E-7C21-4E7D-8291-7E61A868520F}"/>
          </ac:spMkLst>
        </pc:spChg>
      </pc:sldChg>
      <pc:sldChg chg="addSp delSp modSp mod">
        <pc:chgData name="Franceline Ankamah Asamoah Ep. Fancey" userId="a971f4b6-0943-438f-9445-6ddd22dbd17d" providerId="ADAL" clId="{EA490A27-D06C-4C09-BC1A-914624A3F8C4}" dt="2022-10-17T16:36:53.726" v="484" actId="1076"/>
        <pc:sldMkLst>
          <pc:docMk/>
          <pc:sldMk cId="971989334" sldId="308"/>
        </pc:sldMkLst>
        <pc:spChg chg="add del mod">
          <ac:chgData name="Franceline Ankamah Asamoah Ep. Fancey" userId="a971f4b6-0943-438f-9445-6ddd22dbd17d" providerId="ADAL" clId="{EA490A27-D06C-4C09-BC1A-914624A3F8C4}" dt="2022-10-17T16:29:17.744" v="307" actId="478"/>
          <ac:spMkLst>
            <pc:docMk/>
            <pc:sldMk cId="971989334" sldId="308"/>
            <ac:spMk id="8" creationId="{7277D716-C3CA-4321-0744-C4589418D906}"/>
          </ac:spMkLst>
        </pc:spChg>
        <pc:spChg chg="add del mod">
          <ac:chgData name="Franceline Ankamah Asamoah Ep. Fancey" userId="a971f4b6-0943-438f-9445-6ddd22dbd17d" providerId="ADAL" clId="{EA490A27-D06C-4C09-BC1A-914624A3F8C4}" dt="2022-10-17T16:34:56.711" v="318"/>
          <ac:spMkLst>
            <pc:docMk/>
            <pc:sldMk cId="971989334" sldId="308"/>
            <ac:spMk id="9" creationId="{8D90A9A2-1D58-0E7D-DB7B-582AD5330EB0}"/>
          </ac:spMkLst>
        </pc:spChg>
        <pc:spChg chg="add mod">
          <ac:chgData name="Franceline Ankamah Asamoah Ep. Fancey" userId="a971f4b6-0943-438f-9445-6ddd22dbd17d" providerId="ADAL" clId="{EA490A27-D06C-4C09-BC1A-914624A3F8C4}" dt="2022-10-17T16:36:05.113" v="436" actId="20577"/>
          <ac:spMkLst>
            <pc:docMk/>
            <pc:sldMk cId="971989334" sldId="308"/>
            <ac:spMk id="19" creationId="{54E57AB3-71CC-03C7-AF3A-3A397AEB91B5}"/>
          </ac:spMkLst>
        </pc:spChg>
        <pc:spChg chg="mod">
          <ac:chgData name="Franceline Ankamah Asamoah Ep. Fancey" userId="a971f4b6-0943-438f-9445-6ddd22dbd17d" providerId="ADAL" clId="{EA490A27-D06C-4C09-BC1A-914624A3F8C4}" dt="2022-10-17T16:36:11.515" v="442" actId="20577"/>
          <ac:spMkLst>
            <pc:docMk/>
            <pc:sldMk cId="971989334" sldId="308"/>
            <ac:spMk id="21" creationId="{126B3CE3-4128-8F8E-0760-8B64348682F5}"/>
          </ac:spMkLst>
        </pc:spChg>
        <pc:spChg chg="mod">
          <ac:chgData name="Franceline Ankamah Asamoah Ep. Fancey" userId="a971f4b6-0943-438f-9445-6ddd22dbd17d" providerId="ADAL" clId="{EA490A27-D06C-4C09-BC1A-914624A3F8C4}" dt="2022-10-17T16:35:14.185" v="328" actId="20577"/>
          <ac:spMkLst>
            <pc:docMk/>
            <pc:sldMk cId="971989334" sldId="308"/>
            <ac:spMk id="22" creationId="{B8A775F3-D483-728E-181B-869ED9CBDF2F}"/>
          </ac:spMkLst>
        </pc:spChg>
        <pc:spChg chg="mod">
          <ac:chgData name="Franceline Ankamah Asamoah Ep. Fancey" userId="a971f4b6-0943-438f-9445-6ddd22dbd17d" providerId="ADAL" clId="{EA490A27-D06C-4C09-BC1A-914624A3F8C4}" dt="2022-10-17T16:35:33.248" v="379" actId="20577"/>
          <ac:spMkLst>
            <pc:docMk/>
            <pc:sldMk cId="971989334" sldId="308"/>
            <ac:spMk id="26" creationId="{3B78A704-3F4C-BA60-E2A0-78C04422CC59}"/>
          </ac:spMkLst>
        </pc:spChg>
        <pc:spChg chg="del mod">
          <ac:chgData name="Franceline Ankamah Asamoah Ep. Fancey" userId="a971f4b6-0943-438f-9445-6ddd22dbd17d" providerId="ADAL" clId="{EA490A27-D06C-4C09-BC1A-914624A3F8C4}" dt="2022-10-17T16:35:28.052" v="356" actId="478"/>
          <ac:spMkLst>
            <pc:docMk/>
            <pc:sldMk cId="971989334" sldId="308"/>
            <ac:spMk id="27" creationId="{AD3E159C-8F18-6271-D733-C11E52BA168F}"/>
          </ac:spMkLst>
        </pc:spChg>
        <pc:spChg chg="mod">
          <ac:chgData name="Franceline Ankamah Asamoah Ep. Fancey" userId="a971f4b6-0943-438f-9445-6ddd22dbd17d" providerId="ADAL" clId="{EA490A27-D06C-4C09-BC1A-914624A3F8C4}" dt="2022-10-17T16:35:39.472" v="417" actId="20577"/>
          <ac:spMkLst>
            <pc:docMk/>
            <pc:sldMk cId="971989334" sldId="308"/>
            <ac:spMk id="28" creationId="{B7455CD5-CB03-E684-FC3F-FE70DF6C472F}"/>
          </ac:spMkLst>
        </pc:spChg>
        <pc:spChg chg="mod">
          <ac:chgData name="Franceline Ankamah Asamoah Ep. Fancey" userId="a971f4b6-0943-438f-9445-6ddd22dbd17d" providerId="ADAL" clId="{EA490A27-D06C-4C09-BC1A-914624A3F8C4}" dt="2022-10-17T16:35:55.119" v="424" actId="20577"/>
          <ac:spMkLst>
            <pc:docMk/>
            <pc:sldMk cId="971989334" sldId="308"/>
            <ac:spMk id="29" creationId="{56569593-FAD4-3D3C-5FB2-6E9C7B4A0654}"/>
          </ac:spMkLst>
        </pc:spChg>
        <pc:spChg chg="mod">
          <ac:chgData name="Franceline Ankamah Asamoah Ep. Fancey" userId="a971f4b6-0943-438f-9445-6ddd22dbd17d" providerId="ADAL" clId="{EA490A27-D06C-4C09-BC1A-914624A3F8C4}" dt="2022-10-17T16:35:42.575" v="418" actId="20577"/>
          <ac:spMkLst>
            <pc:docMk/>
            <pc:sldMk cId="971989334" sldId="308"/>
            <ac:spMk id="31" creationId="{53D0BAA8-6F92-D5A9-9FA2-9533E81A8105}"/>
          </ac:spMkLst>
        </pc:spChg>
        <pc:spChg chg="mod">
          <ac:chgData name="Franceline Ankamah Asamoah Ep. Fancey" userId="a971f4b6-0943-438f-9445-6ddd22dbd17d" providerId="ADAL" clId="{EA490A27-D06C-4C09-BC1A-914624A3F8C4}" dt="2022-10-17T16:36:53.726" v="484" actId="1076"/>
          <ac:spMkLst>
            <pc:docMk/>
            <pc:sldMk cId="971989334" sldId="308"/>
            <ac:spMk id="77" creationId="{D9A0AA8E-BE3B-E949-89DB-0208EE4A67DD}"/>
          </ac:spMkLst>
        </pc:spChg>
        <pc:picChg chg="add del mod">
          <ac:chgData name="Franceline Ankamah Asamoah Ep. Fancey" userId="a971f4b6-0943-438f-9445-6ddd22dbd17d" providerId="ADAL" clId="{EA490A27-D06C-4C09-BC1A-914624A3F8C4}" dt="2022-10-17T16:30:05.525" v="315" actId="478"/>
          <ac:picMkLst>
            <pc:docMk/>
            <pc:sldMk cId="971989334" sldId="308"/>
            <ac:picMk id="16" creationId="{FBAE5D2E-B778-9CA2-EC5E-8A48193C1952}"/>
          </ac:picMkLst>
        </pc:picChg>
        <pc:picChg chg="add del mod">
          <ac:chgData name="Franceline Ankamah Asamoah Ep. Fancey" userId="a971f4b6-0943-438f-9445-6ddd22dbd17d" providerId="ADAL" clId="{EA490A27-D06C-4C09-BC1A-914624A3F8C4}" dt="2022-10-17T16:34:53.448" v="317" actId="1076"/>
          <ac:picMkLst>
            <pc:docMk/>
            <pc:sldMk cId="971989334" sldId="308"/>
            <ac:picMk id="17" creationId="{109928E6-D0C0-3AC4-DE95-DD564B2FEB17}"/>
          </ac:picMkLst>
        </pc:picChg>
        <pc:picChg chg="add del">
          <ac:chgData name="Franceline Ankamah Asamoah Ep. Fancey" userId="a971f4b6-0943-438f-9445-6ddd22dbd17d" providerId="ADAL" clId="{EA490A27-D06C-4C09-BC1A-914624A3F8C4}" dt="2022-10-17T16:29:22.763" v="308" actId="21"/>
          <ac:picMkLst>
            <pc:docMk/>
            <pc:sldMk cId="971989334" sldId="308"/>
            <ac:picMk id="53" creationId="{3BEA71D8-370E-DE64-E87D-942444FFBC9B}"/>
          </ac:picMkLst>
        </pc:picChg>
        <pc:picChg chg="mod">
          <ac:chgData name="Franceline Ankamah Asamoah Ep. Fancey" userId="a971f4b6-0943-438f-9445-6ddd22dbd17d" providerId="ADAL" clId="{EA490A27-D06C-4C09-BC1A-914624A3F8C4}" dt="2022-10-17T16:35:04.594" v="319" actId="1076"/>
          <ac:picMkLst>
            <pc:docMk/>
            <pc:sldMk cId="971989334" sldId="308"/>
            <ac:picMk id="61" creationId="{79C9E55F-F6EF-94D9-06CE-C6DD5072004B}"/>
          </ac:picMkLst>
        </pc:picChg>
        <pc:picChg chg="add del">
          <ac:chgData name="Franceline Ankamah Asamoah Ep. Fancey" userId="a971f4b6-0943-438f-9445-6ddd22dbd17d" providerId="ADAL" clId="{EA490A27-D06C-4C09-BC1A-914624A3F8C4}" dt="2022-10-17T16:29:22.763" v="308" actId="21"/>
          <ac:picMkLst>
            <pc:docMk/>
            <pc:sldMk cId="971989334" sldId="308"/>
            <ac:picMk id="1026" creationId="{C60E99C8-C3BC-94EA-1C36-3D0315226FB0}"/>
          </ac:picMkLst>
        </pc:picChg>
        <pc:picChg chg="add mod">
          <ac:chgData name="Franceline Ankamah Asamoah Ep. Fancey" userId="a971f4b6-0943-438f-9445-6ddd22dbd17d" providerId="ADAL" clId="{EA490A27-D06C-4C09-BC1A-914624A3F8C4}" dt="2022-10-17T16:34:56.711" v="318"/>
          <ac:picMkLst>
            <pc:docMk/>
            <pc:sldMk cId="971989334" sldId="308"/>
            <ac:picMk id="1028" creationId="{314064B1-C9CC-B944-2442-C96E91D79E08}"/>
          </ac:picMkLst>
        </pc:picChg>
      </pc:sldChg>
      <pc:sldChg chg="modSp mod">
        <pc:chgData name="Franceline Ankamah Asamoah Ep. Fancey" userId="a971f4b6-0943-438f-9445-6ddd22dbd17d" providerId="ADAL" clId="{EA490A27-D06C-4C09-BC1A-914624A3F8C4}" dt="2022-10-20T12:51:48.895" v="651" actId="1076"/>
        <pc:sldMkLst>
          <pc:docMk/>
          <pc:sldMk cId="520700503" sldId="310"/>
        </pc:sldMkLst>
        <pc:spChg chg="mod">
          <ac:chgData name="Franceline Ankamah Asamoah Ep. Fancey" userId="a971f4b6-0943-438f-9445-6ddd22dbd17d" providerId="ADAL" clId="{EA490A27-D06C-4C09-BC1A-914624A3F8C4}" dt="2022-10-20T12:51:48.895" v="651" actId="1076"/>
          <ac:spMkLst>
            <pc:docMk/>
            <pc:sldMk cId="520700503" sldId="310"/>
            <ac:spMk id="5" creationId="{4D3FE62C-AAC9-97C1-835F-995F94281517}"/>
          </ac:spMkLst>
        </pc:spChg>
      </pc:sldChg>
      <pc:sldChg chg="addSp delSp modSp del mod">
        <pc:chgData name="Franceline Ankamah Asamoah Ep. Fancey" userId="a971f4b6-0943-438f-9445-6ddd22dbd17d" providerId="ADAL" clId="{EA490A27-D06C-4C09-BC1A-914624A3F8C4}" dt="2022-10-17T16:14:06.056" v="186" actId="2696"/>
        <pc:sldMkLst>
          <pc:docMk/>
          <pc:sldMk cId="941015171" sldId="311"/>
        </pc:sldMkLst>
        <pc:spChg chg="mod">
          <ac:chgData name="Franceline Ankamah Asamoah Ep. Fancey" userId="a971f4b6-0943-438f-9445-6ddd22dbd17d" providerId="ADAL" clId="{EA490A27-D06C-4C09-BC1A-914624A3F8C4}" dt="2022-10-17T15:32:18.426" v="123" actId="20577"/>
          <ac:spMkLst>
            <pc:docMk/>
            <pc:sldMk cId="941015171" sldId="311"/>
            <ac:spMk id="2" creationId="{800B4516-A78C-D69C-2051-684BD2AB4940}"/>
          </ac:spMkLst>
        </pc:spChg>
        <pc:spChg chg="mod">
          <ac:chgData name="Franceline Ankamah Asamoah Ep. Fancey" userId="a971f4b6-0943-438f-9445-6ddd22dbd17d" providerId="ADAL" clId="{EA490A27-D06C-4C09-BC1A-914624A3F8C4}" dt="2022-10-17T14:23:12.753" v="12" actId="14100"/>
          <ac:spMkLst>
            <pc:docMk/>
            <pc:sldMk cId="941015171" sldId="311"/>
            <ac:spMk id="4" creationId="{21D9DF05-D04B-F9CE-FC13-DEDFBD7A9507}"/>
          </ac:spMkLst>
        </pc:spChg>
        <pc:spChg chg="add mod">
          <ac:chgData name="Franceline Ankamah Asamoah Ep. Fancey" userId="a971f4b6-0943-438f-9445-6ddd22dbd17d" providerId="ADAL" clId="{EA490A27-D06C-4C09-BC1A-914624A3F8C4}" dt="2022-10-17T15:31:34.024" v="98" actId="478"/>
          <ac:spMkLst>
            <pc:docMk/>
            <pc:sldMk cId="941015171" sldId="311"/>
            <ac:spMk id="7" creationId="{D99022F3-3D41-4D1B-D24E-EF00750581AB}"/>
          </ac:spMkLst>
        </pc:spChg>
        <pc:spChg chg="mod">
          <ac:chgData name="Franceline Ankamah Asamoah Ep. Fancey" userId="a971f4b6-0943-438f-9445-6ddd22dbd17d" providerId="ADAL" clId="{EA490A27-D06C-4C09-BC1A-914624A3F8C4}" dt="2022-10-17T15:50:09.966" v="166" actId="14100"/>
          <ac:spMkLst>
            <pc:docMk/>
            <pc:sldMk cId="941015171" sldId="311"/>
            <ac:spMk id="9" creationId="{7DF969F6-01EC-0D58-3FEC-E9FC566C7551}"/>
          </ac:spMkLst>
        </pc:spChg>
        <pc:graphicFrameChg chg="del">
          <ac:chgData name="Franceline Ankamah Asamoah Ep. Fancey" userId="a971f4b6-0943-438f-9445-6ddd22dbd17d" providerId="ADAL" clId="{EA490A27-D06C-4C09-BC1A-914624A3F8C4}" dt="2022-10-17T15:31:34.024" v="98" actId="478"/>
          <ac:graphicFrameMkLst>
            <pc:docMk/>
            <pc:sldMk cId="941015171" sldId="311"/>
            <ac:graphicFrameMk id="6" creationId="{04E3C183-7D16-18CC-89F3-EFCB21A47EDD}"/>
          </ac:graphicFrameMkLst>
        </pc:graphicFrameChg>
      </pc:sldChg>
      <pc:sldChg chg="modSp mod">
        <pc:chgData name="Franceline Ankamah Asamoah Ep. Fancey" userId="a971f4b6-0943-438f-9445-6ddd22dbd17d" providerId="ADAL" clId="{EA490A27-D06C-4C09-BC1A-914624A3F8C4}" dt="2022-10-20T12:40:47.459" v="572" actId="2711"/>
        <pc:sldMkLst>
          <pc:docMk/>
          <pc:sldMk cId="871201397" sldId="312"/>
        </pc:sldMkLst>
        <pc:spChg chg="mod">
          <ac:chgData name="Franceline Ankamah Asamoah Ep. Fancey" userId="a971f4b6-0943-438f-9445-6ddd22dbd17d" providerId="ADAL" clId="{EA490A27-D06C-4C09-BC1A-914624A3F8C4}" dt="2022-10-17T16:24:11.574" v="297" actId="20577"/>
          <ac:spMkLst>
            <pc:docMk/>
            <pc:sldMk cId="871201397" sldId="312"/>
            <ac:spMk id="2" creationId="{1450712D-83C9-7B91-F708-5D07E4C2815D}"/>
          </ac:spMkLst>
        </pc:spChg>
        <pc:spChg chg="mod">
          <ac:chgData name="Franceline Ankamah Asamoah Ep. Fancey" userId="a971f4b6-0943-438f-9445-6ddd22dbd17d" providerId="ADAL" clId="{EA490A27-D06C-4C09-BC1A-914624A3F8C4}" dt="2022-10-20T12:40:47.459" v="572" actId="2711"/>
          <ac:spMkLst>
            <pc:docMk/>
            <pc:sldMk cId="871201397" sldId="312"/>
            <ac:spMk id="3" creationId="{4DFD658E-BA26-6666-1117-C5C20195B846}"/>
          </ac:spMkLst>
        </pc:spChg>
        <pc:spChg chg="mod">
          <ac:chgData name="Franceline Ankamah Asamoah Ep. Fancey" userId="a971f4b6-0943-438f-9445-6ddd22dbd17d" providerId="ADAL" clId="{EA490A27-D06C-4C09-BC1A-914624A3F8C4}" dt="2022-10-17T16:21:20.245" v="244" actId="403"/>
          <ac:spMkLst>
            <pc:docMk/>
            <pc:sldMk cId="871201397" sldId="312"/>
            <ac:spMk id="7" creationId="{3FE42C5B-FF05-50E7-F271-64515E47A5B0}"/>
          </ac:spMkLst>
        </pc:spChg>
        <pc:graphicFrameChg chg="mod modGraphic">
          <ac:chgData name="Franceline Ankamah Asamoah Ep. Fancey" userId="a971f4b6-0943-438f-9445-6ddd22dbd17d" providerId="ADAL" clId="{EA490A27-D06C-4C09-BC1A-914624A3F8C4}" dt="2022-10-17T16:25:42.465" v="304" actId="20577"/>
          <ac:graphicFrameMkLst>
            <pc:docMk/>
            <pc:sldMk cId="871201397" sldId="312"/>
            <ac:graphicFrameMk id="6" creationId="{3B4F3B47-5D90-6680-2EE4-D15F8C55D228}"/>
          </ac:graphicFrameMkLst>
        </pc:graphicFrameChg>
      </pc:sldChg>
      <pc:sldChg chg="modSp mod">
        <pc:chgData name="Franceline Ankamah Asamoah Ep. Fancey" userId="a971f4b6-0943-438f-9445-6ddd22dbd17d" providerId="ADAL" clId="{EA490A27-D06C-4C09-BC1A-914624A3F8C4}" dt="2022-10-20T20:01:47.309" v="671" actId="20577"/>
        <pc:sldMkLst>
          <pc:docMk/>
          <pc:sldMk cId="1563980609" sldId="314"/>
        </pc:sldMkLst>
        <pc:spChg chg="mod">
          <ac:chgData name="Franceline Ankamah Asamoah Ep. Fancey" userId="a971f4b6-0943-438f-9445-6ddd22dbd17d" providerId="ADAL" clId="{EA490A27-D06C-4C09-BC1A-914624A3F8C4}" dt="2022-10-20T20:01:47.309" v="671" actId="20577"/>
          <ac:spMkLst>
            <pc:docMk/>
            <pc:sldMk cId="1563980609" sldId="314"/>
            <ac:spMk id="2" creationId="{169E2903-B4B7-0169-D360-80913C754BA9}"/>
          </ac:spMkLst>
        </pc:spChg>
        <pc:spChg chg="mod">
          <ac:chgData name="Franceline Ankamah Asamoah Ep. Fancey" userId="a971f4b6-0943-438f-9445-6ddd22dbd17d" providerId="ADAL" clId="{EA490A27-D06C-4C09-BC1A-914624A3F8C4}" dt="2022-10-20T12:42:41.975" v="581" actId="1076"/>
          <ac:spMkLst>
            <pc:docMk/>
            <pc:sldMk cId="1563980609" sldId="314"/>
            <ac:spMk id="5" creationId="{5980C183-09E3-82B9-CED5-BD589C1463A3}"/>
          </ac:spMkLst>
        </pc:spChg>
      </pc:sldChg>
      <pc:sldChg chg="modSp mod">
        <pc:chgData name="Franceline Ankamah Asamoah Ep. Fancey" userId="a971f4b6-0943-438f-9445-6ddd22dbd17d" providerId="ADAL" clId="{EA490A27-D06C-4C09-BC1A-914624A3F8C4}" dt="2022-10-20T20:04:55.322" v="696"/>
        <pc:sldMkLst>
          <pc:docMk/>
          <pc:sldMk cId="58893715" sldId="315"/>
        </pc:sldMkLst>
        <pc:spChg chg="mod">
          <ac:chgData name="Franceline Ankamah Asamoah Ep. Fancey" userId="a971f4b6-0943-438f-9445-6ddd22dbd17d" providerId="ADAL" clId="{EA490A27-D06C-4C09-BC1A-914624A3F8C4}" dt="2022-10-20T20:04:33.351" v="691" actId="1076"/>
          <ac:spMkLst>
            <pc:docMk/>
            <pc:sldMk cId="58893715" sldId="315"/>
            <ac:spMk id="3" creationId="{37F68E34-F8B0-0D28-E38C-0DE6688A0484}"/>
          </ac:spMkLst>
        </pc:spChg>
        <pc:spChg chg="mod">
          <ac:chgData name="Franceline Ankamah Asamoah Ep. Fancey" userId="a971f4b6-0943-438f-9445-6ddd22dbd17d" providerId="ADAL" clId="{EA490A27-D06C-4C09-BC1A-914624A3F8C4}" dt="2022-10-20T20:04:29.722" v="690" actId="1076"/>
          <ac:spMkLst>
            <pc:docMk/>
            <pc:sldMk cId="58893715" sldId="315"/>
            <ac:spMk id="4" creationId="{0171DAC1-747B-F0F5-03D0-E365C0A556E2}"/>
          </ac:spMkLst>
        </pc:spChg>
        <pc:spChg chg="mod">
          <ac:chgData name="Franceline Ankamah Asamoah Ep. Fancey" userId="a971f4b6-0943-438f-9445-6ddd22dbd17d" providerId="ADAL" clId="{EA490A27-D06C-4C09-BC1A-914624A3F8C4}" dt="2022-10-20T12:49:30.917" v="641" actId="20577"/>
          <ac:spMkLst>
            <pc:docMk/>
            <pc:sldMk cId="58893715" sldId="315"/>
            <ac:spMk id="5" creationId="{9D7BF479-5441-B045-A416-4A64BA095680}"/>
          </ac:spMkLst>
        </pc:spChg>
        <pc:graphicFrameChg chg="mod modGraphic">
          <ac:chgData name="Franceline Ankamah Asamoah Ep. Fancey" userId="a971f4b6-0943-438f-9445-6ddd22dbd17d" providerId="ADAL" clId="{EA490A27-D06C-4C09-BC1A-914624A3F8C4}" dt="2022-10-20T20:04:55.322" v="696"/>
          <ac:graphicFrameMkLst>
            <pc:docMk/>
            <pc:sldMk cId="58893715" sldId="315"/>
            <ac:graphicFrameMk id="7" creationId="{1A75E301-F81B-604F-0C9B-A25BF04F0642}"/>
          </ac:graphicFrameMkLst>
        </pc:graphicFrameChg>
      </pc:sldChg>
      <pc:sldChg chg="modSp mod">
        <pc:chgData name="Franceline Ankamah Asamoah Ep. Fancey" userId="a971f4b6-0943-438f-9445-6ddd22dbd17d" providerId="ADAL" clId="{EA490A27-D06C-4C09-BC1A-914624A3F8C4}" dt="2022-10-20T12:36:59.651" v="524" actId="20577"/>
        <pc:sldMkLst>
          <pc:docMk/>
          <pc:sldMk cId="2790251853" sldId="316"/>
        </pc:sldMkLst>
        <pc:spChg chg="mod">
          <ac:chgData name="Franceline Ankamah Asamoah Ep. Fancey" userId="a971f4b6-0943-438f-9445-6ddd22dbd17d" providerId="ADAL" clId="{EA490A27-D06C-4C09-BC1A-914624A3F8C4}" dt="2022-10-20T12:36:59.651" v="524" actId="20577"/>
          <ac:spMkLst>
            <pc:docMk/>
            <pc:sldMk cId="2790251853" sldId="316"/>
            <ac:spMk id="10" creationId="{DA925492-0A50-6CB4-F740-C231989AE4E6}"/>
          </ac:spMkLst>
        </pc:spChg>
      </pc:sldChg>
      <pc:sldChg chg="modSp mod">
        <pc:chgData name="Franceline Ankamah Asamoah Ep. Fancey" userId="a971f4b6-0943-438f-9445-6ddd22dbd17d" providerId="ADAL" clId="{EA490A27-D06C-4C09-BC1A-914624A3F8C4}" dt="2022-10-17T15:50:31.328" v="168" actId="14100"/>
        <pc:sldMkLst>
          <pc:docMk/>
          <pc:sldMk cId="4120857208" sldId="318"/>
        </pc:sldMkLst>
        <pc:spChg chg="mod">
          <ac:chgData name="Franceline Ankamah Asamoah Ep. Fancey" userId="a971f4b6-0943-438f-9445-6ddd22dbd17d" providerId="ADAL" clId="{EA490A27-D06C-4C09-BC1A-914624A3F8C4}" dt="2022-10-17T15:50:31.328" v="168" actId="14100"/>
          <ac:spMkLst>
            <pc:docMk/>
            <pc:sldMk cId="4120857208" sldId="318"/>
            <ac:spMk id="13" creationId="{B48A0FA0-9950-8E7D-CD10-2E5BC015379B}"/>
          </ac:spMkLst>
        </pc:spChg>
      </pc:sldChg>
      <pc:sldChg chg="modSp mod">
        <pc:chgData name="Franceline Ankamah Asamoah Ep. Fancey" userId="a971f4b6-0943-438f-9445-6ddd22dbd17d" providerId="ADAL" clId="{EA490A27-D06C-4C09-BC1A-914624A3F8C4}" dt="2022-10-17T15:50:23.147" v="167" actId="1076"/>
        <pc:sldMkLst>
          <pc:docMk/>
          <pc:sldMk cId="3492249552" sldId="320"/>
        </pc:sldMkLst>
        <pc:spChg chg="mod">
          <ac:chgData name="Franceline Ankamah Asamoah Ep. Fancey" userId="a971f4b6-0943-438f-9445-6ddd22dbd17d" providerId="ADAL" clId="{EA490A27-D06C-4C09-BC1A-914624A3F8C4}" dt="2022-10-17T15:50:23.147" v="167" actId="1076"/>
          <ac:spMkLst>
            <pc:docMk/>
            <pc:sldMk cId="3492249552" sldId="320"/>
            <ac:spMk id="8" creationId="{A4D4E0C3-590B-1F50-1469-634DDC62D101}"/>
          </ac:spMkLst>
        </pc:spChg>
      </pc:sldChg>
    </pc:docChg>
  </pc:docChgLst>
  <pc:docChgLst>
    <pc:chgData name="Georgia Whittaker (2212217)" userId="S::2212217@student.uwtsd.ac.uk::d56fa4b4-9a52-49ea-9d53-57f6de744f89" providerId="AD" clId="Web-{E814FADE-E0AD-F5C3-4F97-18D286F69A59}"/>
    <pc:docChg chg="modSld">
      <pc:chgData name="Georgia Whittaker (2212217)" userId="S::2212217@student.uwtsd.ac.uk::d56fa4b4-9a52-49ea-9d53-57f6de744f89" providerId="AD" clId="Web-{E814FADE-E0AD-F5C3-4F97-18D286F69A59}" dt="2022-10-18T12:58:18.474" v="1478" actId="20577"/>
      <pc:docMkLst>
        <pc:docMk/>
      </pc:docMkLst>
      <pc:sldChg chg="modSp">
        <pc:chgData name="Georgia Whittaker (2212217)" userId="S::2212217@student.uwtsd.ac.uk::d56fa4b4-9a52-49ea-9d53-57f6de744f89" providerId="AD" clId="Web-{E814FADE-E0AD-F5C3-4F97-18D286F69A59}" dt="2022-10-18T12:58:18.474" v="1478" actId="20577"/>
        <pc:sldMkLst>
          <pc:docMk/>
          <pc:sldMk cId="2276839930" sldId="307"/>
        </pc:sldMkLst>
        <pc:spChg chg="mod">
          <ac:chgData name="Georgia Whittaker (2212217)" userId="S::2212217@student.uwtsd.ac.uk::d56fa4b4-9a52-49ea-9d53-57f6de744f89" providerId="AD" clId="Web-{E814FADE-E0AD-F5C3-4F97-18D286F69A59}" dt="2022-10-18T12:26:23.681" v="751" actId="20577"/>
          <ac:spMkLst>
            <pc:docMk/>
            <pc:sldMk cId="2276839930" sldId="307"/>
            <ac:spMk id="27" creationId="{AD3E159C-8F18-6271-D733-C11E52BA168F}"/>
          </ac:spMkLst>
        </pc:spChg>
        <pc:spChg chg="mod">
          <ac:chgData name="Georgia Whittaker (2212217)" userId="S::2212217@student.uwtsd.ac.uk::d56fa4b4-9a52-49ea-9d53-57f6de744f89" providerId="AD" clId="Web-{E814FADE-E0AD-F5C3-4F97-18D286F69A59}" dt="2022-10-18T12:35:16.342" v="771" actId="20577"/>
          <ac:spMkLst>
            <pc:docMk/>
            <pc:sldMk cId="2276839930" sldId="307"/>
            <ac:spMk id="30" creationId="{CB833035-7F55-7728-8060-8204B10C959B}"/>
          </ac:spMkLst>
        </pc:spChg>
        <pc:spChg chg="mod">
          <ac:chgData name="Georgia Whittaker (2212217)" userId="S::2212217@student.uwtsd.ac.uk::d56fa4b4-9a52-49ea-9d53-57f6de744f89" providerId="AD" clId="Web-{E814FADE-E0AD-F5C3-4F97-18D286F69A59}" dt="2022-10-18T12:36:16.548" v="793" actId="20577"/>
          <ac:spMkLst>
            <pc:docMk/>
            <pc:sldMk cId="2276839930" sldId="307"/>
            <ac:spMk id="82" creationId="{08EDAF7D-8935-ED9E-A186-5118CF918873}"/>
          </ac:spMkLst>
        </pc:spChg>
        <pc:spChg chg="mod">
          <ac:chgData name="Georgia Whittaker (2212217)" userId="S::2212217@student.uwtsd.ac.uk::d56fa4b4-9a52-49ea-9d53-57f6de744f89" providerId="AD" clId="Web-{E814FADE-E0AD-F5C3-4F97-18D286F69A59}" dt="2022-10-18T12:44:41.536" v="1081" actId="20577"/>
          <ac:spMkLst>
            <pc:docMk/>
            <pc:sldMk cId="2276839930" sldId="307"/>
            <ac:spMk id="84" creationId="{6C6477CF-8ECC-D544-AB72-CE808AB55462}"/>
          </ac:spMkLst>
        </pc:spChg>
        <pc:spChg chg="mod">
          <ac:chgData name="Georgia Whittaker (2212217)" userId="S::2212217@student.uwtsd.ac.uk::d56fa4b4-9a52-49ea-9d53-57f6de744f89" providerId="AD" clId="Web-{E814FADE-E0AD-F5C3-4F97-18D286F69A59}" dt="2022-10-18T12:37:23.925" v="824" actId="20577"/>
          <ac:spMkLst>
            <pc:docMk/>
            <pc:sldMk cId="2276839930" sldId="307"/>
            <ac:spMk id="86" creationId="{1E940548-48CE-1DF6-3DEB-F328E2CBBC7B}"/>
          </ac:spMkLst>
        </pc:spChg>
        <pc:spChg chg="mod">
          <ac:chgData name="Georgia Whittaker (2212217)" userId="S::2212217@student.uwtsd.ac.uk::d56fa4b4-9a52-49ea-9d53-57f6de744f89" providerId="AD" clId="Web-{E814FADE-E0AD-F5C3-4F97-18D286F69A59}" dt="2022-10-18T12:58:18.474" v="1478" actId="20577"/>
          <ac:spMkLst>
            <pc:docMk/>
            <pc:sldMk cId="2276839930" sldId="307"/>
            <ac:spMk id="88" creationId="{273C999E-7C21-4E7D-8291-7E61A868520F}"/>
          </ac:spMkLst>
        </pc:spChg>
      </pc:sldChg>
    </pc:docChg>
  </pc:docChgLst>
  <pc:docChgLst>
    <pc:chgData name="Rajatheepa Partheepan (2213864)" userId="S::2213864@student.uwtsd.ac.uk::f94152f0-44db-4570-b5fe-b12b909fb821" providerId="AD" clId="Web-{E39A66D1-32FB-D6BC-C0B0-5E04286BBF28}"/>
    <pc:docChg chg="modSld">
      <pc:chgData name="Rajatheepa Partheepan (2213864)" userId="S::2213864@student.uwtsd.ac.uk::f94152f0-44db-4570-b5fe-b12b909fb821" providerId="AD" clId="Web-{E39A66D1-32FB-D6BC-C0B0-5E04286BBF28}" dt="2022-10-21T21:29:09.741" v="24" actId="20577"/>
      <pc:docMkLst>
        <pc:docMk/>
      </pc:docMkLst>
      <pc:sldChg chg="modSp">
        <pc:chgData name="Rajatheepa Partheepan (2213864)" userId="S::2213864@student.uwtsd.ac.uk::f94152f0-44db-4570-b5fe-b12b909fb821" providerId="AD" clId="Web-{E39A66D1-32FB-D6BC-C0B0-5E04286BBF28}" dt="2022-10-21T21:29:09.741" v="24" actId="20577"/>
        <pc:sldMkLst>
          <pc:docMk/>
          <pc:sldMk cId="2985610029" sldId="294"/>
        </pc:sldMkLst>
        <pc:spChg chg="mod">
          <ac:chgData name="Rajatheepa Partheepan (2213864)" userId="S::2213864@student.uwtsd.ac.uk::f94152f0-44db-4570-b5fe-b12b909fb821" providerId="AD" clId="Web-{E39A66D1-32FB-D6BC-C0B0-5E04286BBF28}" dt="2022-10-21T21:29:09.741" v="24" actId="20577"/>
          <ac:spMkLst>
            <pc:docMk/>
            <pc:sldMk cId="2985610029" sldId="294"/>
            <ac:spMk id="4" creationId="{950677C9-3E42-427F-93B8-526692906471}"/>
          </ac:spMkLst>
        </pc:spChg>
        <pc:spChg chg="mod">
          <ac:chgData name="Rajatheepa Partheepan (2213864)" userId="S::2213864@student.uwtsd.ac.uk::f94152f0-44db-4570-b5fe-b12b909fb821" providerId="AD" clId="Web-{E39A66D1-32FB-D6BC-C0B0-5E04286BBF28}" dt="2022-10-21T21:15:15.876" v="12" actId="14100"/>
          <ac:spMkLst>
            <pc:docMk/>
            <pc:sldMk cId="2985610029" sldId="294"/>
            <ac:spMk id="26" creationId="{FAA80863-7DDD-E33E-7C2A-C806622CEF7D}"/>
          </ac:spMkLst>
        </pc:spChg>
      </pc:sldChg>
      <pc:sldChg chg="modSp">
        <pc:chgData name="Rajatheepa Partheepan (2213864)" userId="S::2213864@student.uwtsd.ac.uk::f94152f0-44db-4570-b5fe-b12b909fb821" providerId="AD" clId="Web-{E39A66D1-32FB-D6BC-C0B0-5E04286BBF28}" dt="2022-10-21T21:18:37.313" v="18" actId="1076"/>
        <pc:sldMkLst>
          <pc:docMk/>
          <pc:sldMk cId="871201397" sldId="312"/>
        </pc:sldMkLst>
        <pc:picChg chg="mod">
          <ac:chgData name="Rajatheepa Partheepan (2213864)" userId="S::2213864@student.uwtsd.ac.uk::f94152f0-44db-4570-b5fe-b12b909fb821" providerId="AD" clId="Web-{E39A66D1-32FB-D6BC-C0B0-5E04286BBF28}" dt="2022-10-21T21:18:37.313" v="18" actId="1076"/>
          <ac:picMkLst>
            <pc:docMk/>
            <pc:sldMk cId="871201397" sldId="312"/>
            <ac:picMk id="9" creationId="{5804608F-5EA1-31BA-5487-3AE6A30A094C}"/>
          </ac:picMkLst>
        </pc:picChg>
      </pc:sldChg>
    </pc:docChg>
  </pc:docChgLst>
  <pc:docChgLst>
    <pc:chgData name="Osagioduwa Amadasun (2119563)" userId="aa8dd18d-7444-46a6-bde3-d6311f74e2b9" providerId="ADAL" clId="{AF23C60E-CA27-6C4B-AB07-F30892A119C5}"/>
    <pc:docChg chg="addSld delSld modSld">
      <pc:chgData name="Osagioduwa Amadasun (2119563)" userId="aa8dd18d-7444-46a6-bde3-d6311f74e2b9" providerId="ADAL" clId="{AF23C60E-CA27-6C4B-AB07-F30892A119C5}" dt="2022-10-20T21:22:44.453" v="9" actId="1076"/>
      <pc:docMkLst>
        <pc:docMk/>
      </pc:docMkLst>
      <pc:sldChg chg="modSp">
        <pc:chgData name="Osagioduwa Amadasun (2119563)" userId="aa8dd18d-7444-46a6-bde3-d6311f74e2b9" providerId="ADAL" clId="{AF23C60E-CA27-6C4B-AB07-F30892A119C5}" dt="2022-10-20T21:22:44.453" v="9" actId="1076"/>
        <pc:sldMkLst>
          <pc:docMk/>
          <pc:sldMk cId="1563980609" sldId="314"/>
        </pc:sldMkLst>
        <pc:spChg chg="mod">
          <ac:chgData name="Osagioduwa Amadasun (2119563)" userId="aa8dd18d-7444-46a6-bde3-d6311f74e2b9" providerId="ADAL" clId="{AF23C60E-CA27-6C4B-AB07-F30892A119C5}" dt="2022-10-20T11:36:27.151" v="1" actId="1076"/>
          <ac:spMkLst>
            <pc:docMk/>
            <pc:sldMk cId="1563980609" sldId="314"/>
            <ac:spMk id="5" creationId="{5980C183-09E3-82B9-CED5-BD589C1463A3}"/>
          </ac:spMkLst>
        </pc:spChg>
        <pc:spChg chg="mod">
          <ac:chgData name="Osagioduwa Amadasun (2119563)" userId="aa8dd18d-7444-46a6-bde3-d6311f74e2b9" providerId="ADAL" clId="{AF23C60E-CA27-6C4B-AB07-F30892A119C5}" dt="2022-10-20T21:22:05.394" v="6" actId="1076"/>
          <ac:spMkLst>
            <pc:docMk/>
            <pc:sldMk cId="1563980609" sldId="314"/>
            <ac:spMk id="12" creationId="{AD3D7404-D964-49A4-84FC-B277621406A9}"/>
          </ac:spMkLst>
        </pc:spChg>
        <pc:spChg chg="mod">
          <ac:chgData name="Osagioduwa Amadasun (2119563)" userId="aa8dd18d-7444-46a6-bde3-d6311f74e2b9" providerId="ADAL" clId="{AF23C60E-CA27-6C4B-AB07-F30892A119C5}" dt="2022-10-20T21:22:40.455" v="7" actId="1076"/>
          <ac:spMkLst>
            <pc:docMk/>
            <pc:sldMk cId="1563980609" sldId="314"/>
            <ac:spMk id="16" creationId="{1DBC0AE0-ED3D-85E6-02EF-FDC7393EF71A}"/>
          </ac:spMkLst>
        </pc:spChg>
        <pc:picChg chg="mod">
          <ac:chgData name="Osagioduwa Amadasun (2119563)" userId="aa8dd18d-7444-46a6-bde3-d6311f74e2b9" providerId="ADAL" clId="{AF23C60E-CA27-6C4B-AB07-F30892A119C5}" dt="2022-10-20T21:22:44.453" v="9" actId="1076"/>
          <ac:picMkLst>
            <pc:docMk/>
            <pc:sldMk cId="1563980609" sldId="314"/>
            <ac:picMk id="9" creationId="{A0791EED-C7FC-F021-8698-4A936D037659}"/>
          </ac:picMkLst>
        </pc:picChg>
      </pc:sldChg>
      <pc:sldChg chg="new del">
        <pc:chgData name="Osagioduwa Amadasun (2119563)" userId="aa8dd18d-7444-46a6-bde3-d6311f74e2b9" providerId="ADAL" clId="{AF23C60E-CA27-6C4B-AB07-F30892A119C5}" dt="2022-10-20T21:21:54.357" v="3" actId="2696"/>
        <pc:sldMkLst>
          <pc:docMk/>
          <pc:sldMk cId="1329160011" sldId="317"/>
        </pc:sldMkLst>
      </pc:sldChg>
    </pc:docChg>
  </pc:docChgLst>
  <pc:docChgLst>
    <pc:chgData name="Rajatheepa Partheepan (2213864)" userId="S::2213864@student.uwtsd.ac.uk::f94152f0-44db-4570-b5fe-b12b909fb821" providerId="AD" clId="Web-{25E39A37-6D2D-166A-6A51-036A3FF4937A}"/>
    <pc:docChg chg="addSld delSld modSld">
      <pc:chgData name="Rajatheepa Partheepan (2213864)" userId="S::2213864@student.uwtsd.ac.uk::f94152f0-44db-4570-b5fe-b12b909fb821" providerId="AD" clId="Web-{25E39A37-6D2D-166A-6A51-036A3FF4937A}" dt="2022-10-17T17:12:54.749" v="332" actId="1076"/>
      <pc:docMkLst>
        <pc:docMk/>
      </pc:docMkLst>
      <pc:sldChg chg="addSp modSp del">
        <pc:chgData name="Rajatheepa Partheepan (2213864)" userId="S::2213864@student.uwtsd.ac.uk::f94152f0-44db-4570-b5fe-b12b909fb821" providerId="AD" clId="Web-{25E39A37-6D2D-166A-6A51-036A3FF4937A}" dt="2022-10-17T15:34:51.570" v="16"/>
        <pc:sldMkLst>
          <pc:docMk/>
          <pc:sldMk cId="3446797337" sldId="259"/>
        </pc:sldMkLst>
        <pc:spChg chg="add mod">
          <ac:chgData name="Rajatheepa Partheepan (2213864)" userId="S::2213864@student.uwtsd.ac.uk::f94152f0-44db-4570-b5fe-b12b909fb821" providerId="AD" clId="Web-{25E39A37-6D2D-166A-6A51-036A3FF4937A}" dt="2022-10-17T15:34:46.476" v="11" actId="1076"/>
          <ac:spMkLst>
            <pc:docMk/>
            <pc:sldMk cId="3446797337" sldId="259"/>
            <ac:spMk id="3" creationId="{9973520F-FB9D-3BED-FCED-0099DD12C217}"/>
          </ac:spMkLst>
        </pc:spChg>
        <pc:spChg chg="add mod">
          <ac:chgData name="Rajatheepa Partheepan (2213864)" userId="S::2213864@student.uwtsd.ac.uk::f94152f0-44db-4570-b5fe-b12b909fb821" providerId="AD" clId="Web-{25E39A37-6D2D-166A-6A51-036A3FF4937A}" dt="2022-10-17T15:34:46.491" v="12" actId="1076"/>
          <ac:spMkLst>
            <pc:docMk/>
            <pc:sldMk cId="3446797337" sldId="259"/>
            <ac:spMk id="5" creationId="{41AC1A02-DE75-C426-E307-DE18F5D6F128}"/>
          </ac:spMkLst>
        </pc:spChg>
        <pc:spChg chg="add mod">
          <ac:chgData name="Rajatheepa Partheepan (2213864)" userId="S::2213864@student.uwtsd.ac.uk::f94152f0-44db-4570-b5fe-b12b909fb821" providerId="AD" clId="Web-{25E39A37-6D2D-166A-6A51-036A3FF4937A}" dt="2022-10-17T15:34:46.507" v="14" actId="1076"/>
          <ac:spMkLst>
            <pc:docMk/>
            <pc:sldMk cId="3446797337" sldId="259"/>
            <ac:spMk id="7" creationId="{7E97833D-F4A8-5E2F-4E3D-B2F0ED527CF9}"/>
          </ac:spMkLst>
        </pc:spChg>
        <pc:spChg chg="add mod">
          <ac:chgData name="Rajatheepa Partheepan (2213864)" userId="S::2213864@student.uwtsd.ac.uk::f94152f0-44db-4570-b5fe-b12b909fb821" providerId="AD" clId="Web-{25E39A37-6D2D-166A-6A51-036A3FF4937A}" dt="2022-10-17T15:34:46.507" v="15" actId="1076"/>
          <ac:spMkLst>
            <pc:docMk/>
            <pc:sldMk cId="3446797337" sldId="259"/>
            <ac:spMk id="8" creationId="{4CC02F50-56BC-7462-8D32-0EB21096E4BA}"/>
          </ac:spMkLst>
        </pc:spChg>
        <pc:picChg chg="add mod">
          <ac:chgData name="Rajatheepa Partheepan (2213864)" userId="S::2213864@student.uwtsd.ac.uk::f94152f0-44db-4570-b5fe-b12b909fb821" providerId="AD" clId="Web-{25E39A37-6D2D-166A-6A51-036A3FF4937A}" dt="2022-10-17T15:34:46.507" v="13" actId="1076"/>
          <ac:picMkLst>
            <pc:docMk/>
            <pc:sldMk cId="3446797337" sldId="259"/>
            <ac:picMk id="6" creationId="{8D864732-C61B-4C43-AB88-B07768F50A99}"/>
          </ac:picMkLst>
        </pc:picChg>
      </pc:sldChg>
      <pc:sldChg chg="modSp del">
        <pc:chgData name="Rajatheepa Partheepan (2213864)" userId="S::2213864@student.uwtsd.ac.uk::f94152f0-44db-4570-b5fe-b12b909fb821" providerId="AD" clId="Web-{25E39A37-6D2D-166A-6A51-036A3FF4937A}" dt="2022-10-17T16:05:19.579" v="94"/>
        <pc:sldMkLst>
          <pc:docMk/>
          <pc:sldMk cId="1732999477" sldId="306"/>
        </pc:sldMkLst>
        <pc:spChg chg="mod">
          <ac:chgData name="Rajatheepa Partheepan (2213864)" userId="S::2213864@student.uwtsd.ac.uk::f94152f0-44db-4570-b5fe-b12b909fb821" providerId="AD" clId="Web-{25E39A37-6D2D-166A-6A51-036A3FF4937A}" dt="2022-10-17T15:33:47.034" v="9" actId="20577"/>
          <ac:spMkLst>
            <pc:docMk/>
            <pc:sldMk cId="1732999477" sldId="306"/>
            <ac:spMk id="2" creationId="{56002655-34DF-25F9-4640-B2CE5329AD1A}"/>
          </ac:spMkLst>
        </pc:spChg>
        <pc:spChg chg="mod">
          <ac:chgData name="Rajatheepa Partheepan (2213864)" userId="S::2213864@student.uwtsd.ac.uk::f94152f0-44db-4570-b5fe-b12b909fb821" providerId="AD" clId="Web-{25E39A37-6D2D-166A-6A51-036A3FF4937A}" dt="2022-10-17T15:33:29.690" v="7" actId="20577"/>
          <ac:spMkLst>
            <pc:docMk/>
            <pc:sldMk cId="1732999477" sldId="306"/>
            <ac:spMk id="3" creationId="{1A585715-2793-160B-269E-D9516C84D73A}"/>
          </ac:spMkLst>
        </pc:spChg>
      </pc:sldChg>
      <pc:sldChg chg="addSp delSp modSp add del">
        <pc:chgData name="Rajatheepa Partheepan (2213864)" userId="S::2213864@student.uwtsd.ac.uk::f94152f0-44db-4570-b5fe-b12b909fb821" providerId="AD" clId="Web-{25E39A37-6D2D-166A-6A51-036A3FF4937A}" dt="2022-10-17T17:12:54.749" v="332" actId="1076"/>
        <pc:sldMkLst>
          <pc:docMk/>
          <pc:sldMk cId="971989334" sldId="308"/>
        </pc:sldMkLst>
        <pc:spChg chg="add del">
          <ac:chgData name="Rajatheepa Partheepan (2213864)" userId="S::2213864@student.uwtsd.ac.uk::f94152f0-44db-4570-b5fe-b12b909fb821" providerId="AD" clId="Web-{25E39A37-6D2D-166A-6A51-036A3FF4937A}" dt="2022-10-17T17:04:08.628" v="283"/>
          <ac:spMkLst>
            <pc:docMk/>
            <pc:sldMk cId="971989334" sldId="308"/>
            <ac:spMk id="4" creationId="{1B75302D-4D95-653B-AD71-ECE79DE6461A}"/>
          </ac:spMkLst>
        </pc:spChg>
        <pc:spChg chg="del">
          <ac:chgData name="Rajatheepa Partheepan (2213864)" userId="S::2213864@student.uwtsd.ac.uk::f94152f0-44db-4570-b5fe-b12b909fb821" providerId="AD" clId="Web-{25E39A37-6D2D-166A-6A51-036A3FF4937A}" dt="2022-10-17T16:46:31.464" v="252"/>
          <ac:spMkLst>
            <pc:docMk/>
            <pc:sldMk cId="971989334" sldId="308"/>
            <ac:spMk id="9" creationId="{52677E17-7316-5D62-B56F-E5D51FA32C28}"/>
          </ac:spMkLst>
        </pc:spChg>
        <pc:spChg chg="mod">
          <ac:chgData name="Rajatheepa Partheepan (2213864)" userId="S::2213864@student.uwtsd.ac.uk::f94152f0-44db-4570-b5fe-b12b909fb821" providerId="AD" clId="Web-{25E39A37-6D2D-166A-6A51-036A3FF4937A}" dt="2022-10-17T17:08:41.025" v="305" actId="20577"/>
          <ac:spMkLst>
            <pc:docMk/>
            <pc:sldMk cId="971989334" sldId="308"/>
            <ac:spMk id="9" creationId="{D5A4A537-E4FF-4CEF-F377-CA39C7338451}"/>
          </ac:spMkLst>
        </pc:spChg>
        <pc:spChg chg="mod">
          <ac:chgData name="Rajatheepa Partheepan (2213864)" userId="S::2213864@student.uwtsd.ac.uk::f94152f0-44db-4570-b5fe-b12b909fb821" providerId="AD" clId="Web-{25E39A37-6D2D-166A-6A51-036A3FF4937A}" dt="2022-10-17T17:07:05.819" v="287" actId="1076"/>
          <ac:spMkLst>
            <pc:docMk/>
            <pc:sldMk cId="971989334" sldId="308"/>
            <ac:spMk id="11" creationId="{D188C844-5F45-EB9F-D5DA-4584E17B1774}"/>
          </ac:spMkLst>
        </pc:spChg>
        <pc:spChg chg="mod">
          <ac:chgData name="Rajatheepa Partheepan (2213864)" userId="S::2213864@student.uwtsd.ac.uk::f94152f0-44db-4570-b5fe-b12b909fb821" providerId="AD" clId="Web-{25E39A37-6D2D-166A-6A51-036A3FF4937A}" dt="2022-10-17T17:07:52.930" v="295" actId="20577"/>
          <ac:spMkLst>
            <pc:docMk/>
            <pc:sldMk cId="971989334" sldId="308"/>
            <ac:spMk id="12" creationId="{77437A07-C45A-5DCD-617F-03D73194C87B}"/>
          </ac:spMkLst>
        </pc:spChg>
        <pc:spChg chg="mod">
          <ac:chgData name="Rajatheepa Partheepan (2213864)" userId="S::2213864@student.uwtsd.ac.uk::f94152f0-44db-4570-b5fe-b12b909fb821" providerId="AD" clId="Web-{25E39A37-6D2D-166A-6A51-036A3FF4937A}" dt="2022-10-17T17:08:45.118" v="306" actId="20577"/>
          <ac:spMkLst>
            <pc:docMk/>
            <pc:sldMk cId="971989334" sldId="308"/>
            <ac:spMk id="14" creationId="{54599E25-6CBC-729B-7212-926D2C76B3E4}"/>
          </ac:spMkLst>
        </pc:spChg>
        <pc:spChg chg="mod">
          <ac:chgData name="Rajatheepa Partheepan (2213864)" userId="S::2213864@student.uwtsd.ac.uk::f94152f0-44db-4570-b5fe-b12b909fb821" providerId="AD" clId="Web-{25E39A37-6D2D-166A-6A51-036A3FF4937A}" dt="2022-10-17T17:08:07.680" v="299" actId="20577"/>
          <ac:spMkLst>
            <pc:docMk/>
            <pc:sldMk cId="971989334" sldId="308"/>
            <ac:spMk id="15" creationId="{114CBC98-9637-F497-C552-C11651ACCBD4}"/>
          </ac:spMkLst>
        </pc:spChg>
        <pc:spChg chg="mod">
          <ac:chgData name="Rajatheepa Partheepan (2213864)" userId="S::2213864@student.uwtsd.ac.uk::f94152f0-44db-4570-b5fe-b12b909fb821" providerId="AD" clId="Web-{25E39A37-6D2D-166A-6A51-036A3FF4937A}" dt="2022-10-17T17:08:49.322" v="307" actId="20577"/>
          <ac:spMkLst>
            <pc:docMk/>
            <pc:sldMk cId="971989334" sldId="308"/>
            <ac:spMk id="20" creationId="{318FD953-9629-D06A-7D6B-EBF8F8AE2A31}"/>
          </ac:spMkLst>
        </pc:spChg>
        <pc:spChg chg="add mod">
          <ac:chgData name="Rajatheepa Partheepan (2213864)" userId="S::2213864@student.uwtsd.ac.uk::f94152f0-44db-4570-b5fe-b12b909fb821" providerId="AD" clId="Web-{25E39A37-6D2D-166A-6A51-036A3FF4937A}" dt="2022-10-17T17:10:21.496" v="311" actId="1076"/>
          <ac:spMkLst>
            <pc:docMk/>
            <pc:sldMk cId="971989334" sldId="308"/>
            <ac:spMk id="23" creationId="{894A6F19-9C81-04E6-7FDF-80858B73C64F}"/>
          </ac:spMkLst>
        </pc:spChg>
        <pc:spChg chg="add del">
          <ac:chgData name="Rajatheepa Partheepan (2213864)" userId="S::2213864@student.uwtsd.ac.uk::f94152f0-44db-4570-b5fe-b12b909fb821" providerId="AD" clId="Web-{25E39A37-6D2D-166A-6A51-036A3FF4937A}" dt="2022-10-17T17:00:57.905" v="276"/>
          <ac:spMkLst>
            <pc:docMk/>
            <pc:sldMk cId="971989334" sldId="308"/>
            <ac:spMk id="25" creationId="{924FE52E-E22A-6291-2B2F-942EDB776495}"/>
          </ac:spMkLst>
        </pc:spChg>
        <pc:spChg chg="mod">
          <ac:chgData name="Rajatheepa Partheepan (2213864)" userId="S::2213864@student.uwtsd.ac.uk::f94152f0-44db-4570-b5fe-b12b909fb821" providerId="AD" clId="Web-{25E39A37-6D2D-166A-6A51-036A3FF4937A}" dt="2022-10-17T17:08:19.633" v="303" actId="20577"/>
          <ac:spMkLst>
            <pc:docMk/>
            <pc:sldMk cId="971989334" sldId="308"/>
            <ac:spMk id="25" creationId="{EAE10442-3473-4076-3EFF-28D3251D46C8}"/>
          </ac:spMkLst>
        </pc:spChg>
        <pc:spChg chg="mod">
          <ac:chgData name="Rajatheepa Partheepan (2213864)" userId="S::2213864@student.uwtsd.ac.uk::f94152f0-44db-4570-b5fe-b12b909fb821" providerId="AD" clId="Web-{25E39A37-6D2D-166A-6A51-036A3FF4937A}" dt="2022-10-17T17:06:36.569" v="286" actId="1076"/>
          <ac:spMkLst>
            <pc:docMk/>
            <pc:sldMk cId="971989334" sldId="308"/>
            <ac:spMk id="28" creationId="{B7455CD5-CB03-E684-FC3F-FE70DF6C472F}"/>
          </ac:spMkLst>
        </pc:spChg>
        <pc:spChg chg="add mod">
          <ac:chgData name="Rajatheepa Partheepan (2213864)" userId="S::2213864@student.uwtsd.ac.uk::f94152f0-44db-4570-b5fe-b12b909fb821" providerId="AD" clId="Web-{25E39A37-6D2D-166A-6A51-036A3FF4937A}" dt="2022-10-17T17:11:14.622" v="313"/>
          <ac:spMkLst>
            <pc:docMk/>
            <pc:sldMk cId="971989334" sldId="308"/>
            <ac:spMk id="31" creationId="{3BC13251-B225-6625-4863-14680AFFDF51}"/>
          </ac:spMkLst>
        </pc:spChg>
        <pc:spChg chg="add mod">
          <ac:chgData name="Rajatheepa Partheepan (2213864)" userId="S::2213864@student.uwtsd.ac.uk::f94152f0-44db-4570-b5fe-b12b909fb821" providerId="AD" clId="Web-{25E39A37-6D2D-166A-6A51-036A3FF4937A}" dt="2022-10-17T17:12:03.826" v="322" actId="20577"/>
          <ac:spMkLst>
            <pc:docMk/>
            <pc:sldMk cId="971989334" sldId="308"/>
            <ac:spMk id="32" creationId="{6564F156-CCCB-8B55-FED0-E85209A9C76A}"/>
          </ac:spMkLst>
        </pc:spChg>
        <pc:spChg chg="mod">
          <ac:chgData name="Rajatheepa Partheepan (2213864)" userId="S::2213864@student.uwtsd.ac.uk::f94152f0-44db-4570-b5fe-b12b909fb821" providerId="AD" clId="Web-{25E39A37-6D2D-166A-6A51-036A3FF4937A}" dt="2022-10-17T17:12:50.952" v="331" actId="20577"/>
          <ac:spMkLst>
            <pc:docMk/>
            <pc:sldMk cId="971989334" sldId="308"/>
            <ac:spMk id="38" creationId="{40603FBC-1B8A-736B-D85F-D418A99905D8}"/>
          </ac:spMkLst>
        </pc:spChg>
        <pc:grpChg chg="add mod">
          <ac:chgData name="Rajatheepa Partheepan (2213864)" userId="S::2213864@student.uwtsd.ac.uk::f94152f0-44db-4570-b5fe-b12b909fb821" providerId="AD" clId="Web-{25E39A37-6D2D-166A-6A51-036A3FF4937A}" dt="2022-10-17T17:12:00.623" v="320" actId="1076"/>
          <ac:grpSpMkLst>
            <pc:docMk/>
            <pc:sldMk cId="971989334" sldId="308"/>
            <ac:grpSpMk id="5" creationId="{3756FE9B-7919-D08D-84BD-2A68350CACBA}"/>
          </ac:grpSpMkLst>
        </pc:grpChg>
        <pc:grpChg chg="add mod ord">
          <ac:chgData name="Rajatheepa Partheepan (2213864)" userId="S::2213864@student.uwtsd.ac.uk::f94152f0-44db-4570-b5fe-b12b909fb821" providerId="AD" clId="Web-{25E39A37-6D2D-166A-6A51-036A3FF4937A}" dt="2022-10-17T17:11:33.263" v="315"/>
          <ac:grpSpMkLst>
            <pc:docMk/>
            <pc:sldMk cId="971989334" sldId="308"/>
            <ac:grpSpMk id="8" creationId="{35132C47-3572-DB18-CF2D-F3308A3A7DDD}"/>
          </ac:grpSpMkLst>
        </pc:grpChg>
        <pc:grpChg chg="add mod">
          <ac:chgData name="Rajatheepa Partheepan (2213864)" userId="S::2213864@student.uwtsd.ac.uk::f94152f0-44db-4570-b5fe-b12b909fb821" providerId="AD" clId="Web-{25E39A37-6D2D-166A-6A51-036A3FF4937A}" dt="2022-10-17T17:11:40.060" v="316" actId="1076"/>
          <ac:grpSpMkLst>
            <pc:docMk/>
            <pc:sldMk cId="971989334" sldId="308"/>
            <ac:grpSpMk id="13" creationId="{19198553-74AD-E7D0-0497-5D0E0A01325C}"/>
          </ac:grpSpMkLst>
        </pc:grpChg>
        <pc:grpChg chg="add mod">
          <ac:chgData name="Rajatheepa Partheepan (2213864)" userId="S::2213864@student.uwtsd.ac.uk::f94152f0-44db-4570-b5fe-b12b909fb821" providerId="AD" clId="Web-{25E39A37-6D2D-166A-6A51-036A3FF4937A}" dt="2022-10-17T17:11:46.779" v="317" actId="1076"/>
          <ac:grpSpMkLst>
            <pc:docMk/>
            <pc:sldMk cId="971989334" sldId="308"/>
            <ac:grpSpMk id="16" creationId="{2F42EB75-2475-AE19-DA72-7E0CEAC5B7A9}"/>
          </ac:grpSpMkLst>
        </pc:grpChg>
        <pc:grpChg chg="add mod">
          <ac:chgData name="Rajatheepa Partheepan (2213864)" userId="S::2213864@student.uwtsd.ac.uk::f94152f0-44db-4570-b5fe-b12b909fb821" providerId="AD" clId="Web-{25E39A37-6D2D-166A-6A51-036A3FF4937A}" dt="2022-10-17T17:12:35.420" v="326" actId="1076"/>
          <ac:grpSpMkLst>
            <pc:docMk/>
            <pc:sldMk cId="971989334" sldId="308"/>
            <ac:grpSpMk id="33" creationId="{58DE0D02-D4A3-4CFE-332A-E9AB828CAD7C}"/>
          </ac:grpSpMkLst>
        </pc:grpChg>
        <pc:grpChg chg="add mod">
          <ac:chgData name="Rajatheepa Partheepan (2213864)" userId="S::2213864@student.uwtsd.ac.uk::f94152f0-44db-4570-b5fe-b12b909fb821" providerId="AD" clId="Web-{25E39A37-6D2D-166A-6A51-036A3FF4937A}" dt="2022-10-17T17:12:54.749" v="332" actId="1076"/>
          <ac:grpSpMkLst>
            <pc:docMk/>
            <pc:sldMk cId="971989334" sldId="308"/>
            <ac:grpSpMk id="36" creationId="{91E27298-F0B8-758D-FEF4-A515ADD3F90F}"/>
          </ac:grpSpMkLst>
        </pc:grpChg>
        <pc:picChg chg="add mod ord modCrop">
          <ac:chgData name="Rajatheepa Partheepan (2213864)" userId="S::2213864@student.uwtsd.ac.uk::f94152f0-44db-4570-b5fe-b12b909fb821" providerId="AD" clId="Web-{25E39A37-6D2D-166A-6A51-036A3FF4937A}" dt="2022-10-17T16:46:49.745" v="255" actId="1076"/>
          <ac:picMkLst>
            <pc:docMk/>
            <pc:sldMk cId="971989334" sldId="308"/>
            <ac:picMk id="18" creationId="{A8412573-A5A4-C891-B2CF-B3BD1FD8C1DB}"/>
          </ac:picMkLst>
        </pc:picChg>
        <pc:picChg chg="del">
          <ac:chgData name="Rajatheepa Partheepan (2213864)" userId="S::2213864@student.uwtsd.ac.uk::f94152f0-44db-4570-b5fe-b12b909fb821" providerId="AD" clId="Web-{25E39A37-6D2D-166A-6A51-036A3FF4937A}" dt="2022-10-17T17:12:14.748" v="325"/>
          <ac:picMkLst>
            <pc:docMk/>
            <pc:sldMk cId="971989334" sldId="308"/>
            <ac:picMk id="24" creationId="{E4B9297D-ED74-46D9-E75B-E3825B3ED1A1}"/>
          </ac:picMkLst>
        </pc:picChg>
        <pc:picChg chg="del mod">
          <ac:chgData name="Rajatheepa Partheepan (2213864)" userId="S::2213864@student.uwtsd.ac.uk::f94152f0-44db-4570-b5fe-b12b909fb821" providerId="AD" clId="Web-{25E39A37-6D2D-166A-6A51-036A3FF4937A}" dt="2022-10-17T17:11:56.029" v="319"/>
          <ac:picMkLst>
            <pc:docMk/>
            <pc:sldMk cId="971989334" sldId="308"/>
            <ac:picMk id="1026" creationId="{9D843961-8D32-6FDF-561B-4D63D7EEB5CC}"/>
          </ac:picMkLst>
        </pc:picChg>
        <pc:picChg chg="del">
          <ac:chgData name="Rajatheepa Partheepan (2213864)" userId="S::2213864@student.uwtsd.ac.uk::f94152f0-44db-4570-b5fe-b12b909fb821" providerId="AD" clId="Web-{25E39A37-6D2D-166A-6A51-036A3FF4937A}" dt="2022-10-17T17:11:14.622" v="313"/>
          <ac:picMkLst>
            <pc:docMk/>
            <pc:sldMk cId="971989334" sldId="308"/>
            <ac:picMk id="1028" creationId="{314064B1-C9CC-B944-2442-C96E91D79E08}"/>
          </ac:picMkLst>
        </pc:picChg>
      </pc:sldChg>
      <pc:sldChg chg="modSp">
        <pc:chgData name="Rajatheepa Partheepan (2213864)" userId="S::2213864@student.uwtsd.ac.uk::f94152f0-44db-4570-b5fe-b12b909fb821" providerId="AD" clId="Web-{25E39A37-6D2D-166A-6A51-036A3FF4937A}" dt="2022-10-17T16:23:58.667" v="243"/>
        <pc:sldMkLst>
          <pc:docMk/>
          <pc:sldMk cId="871201397" sldId="312"/>
        </pc:sldMkLst>
        <pc:spChg chg="mod">
          <ac:chgData name="Rajatheepa Partheepan (2213864)" userId="S::2213864@student.uwtsd.ac.uk::f94152f0-44db-4570-b5fe-b12b909fb821" providerId="AD" clId="Web-{25E39A37-6D2D-166A-6A51-036A3FF4937A}" dt="2022-10-17T16:20:06.615" v="106" actId="1076"/>
          <ac:spMkLst>
            <pc:docMk/>
            <pc:sldMk cId="871201397" sldId="312"/>
            <ac:spMk id="2" creationId="{1450712D-83C9-7B91-F708-5D07E4C2815D}"/>
          </ac:spMkLst>
        </pc:spChg>
        <pc:graphicFrameChg chg="mod modGraphic">
          <ac:chgData name="Rajatheepa Partheepan (2213864)" userId="S::2213864@student.uwtsd.ac.uk::f94152f0-44db-4570-b5fe-b12b909fb821" providerId="AD" clId="Web-{25E39A37-6D2D-166A-6A51-036A3FF4937A}" dt="2022-10-17T16:23:58.667" v="243"/>
          <ac:graphicFrameMkLst>
            <pc:docMk/>
            <pc:sldMk cId="871201397" sldId="312"/>
            <ac:graphicFrameMk id="6" creationId="{3B4F3B47-5D90-6680-2EE4-D15F8C55D228}"/>
          </ac:graphicFrameMkLst>
        </pc:graphicFrameChg>
      </pc:sldChg>
      <pc:sldChg chg="addSp modSp new del">
        <pc:chgData name="Rajatheepa Partheepan (2213864)" userId="S::2213864@student.uwtsd.ac.uk::f94152f0-44db-4570-b5fe-b12b909fb821" providerId="AD" clId="Web-{25E39A37-6D2D-166A-6A51-036A3FF4937A}" dt="2022-10-17T15:36:23.697" v="23"/>
        <pc:sldMkLst>
          <pc:docMk/>
          <pc:sldMk cId="36947009" sldId="317"/>
        </pc:sldMkLst>
        <pc:spChg chg="add mod">
          <ac:chgData name="Rajatheepa Partheepan (2213864)" userId="S::2213864@student.uwtsd.ac.uk::f94152f0-44db-4570-b5fe-b12b909fb821" providerId="AD" clId="Web-{25E39A37-6D2D-166A-6A51-036A3FF4937A}" dt="2022-10-17T15:35:24.273" v="20" actId="1076"/>
          <ac:spMkLst>
            <pc:docMk/>
            <pc:sldMk cId="36947009" sldId="317"/>
            <ac:spMk id="6" creationId="{9973520F-FB9D-3BED-FCED-0099DD12C217}"/>
          </ac:spMkLst>
        </pc:spChg>
        <pc:spChg chg="add mod">
          <ac:chgData name="Rajatheepa Partheepan (2213864)" userId="S::2213864@student.uwtsd.ac.uk::f94152f0-44db-4570-b5fe-b12b909fb821" providerId="AD" clId="Web-{25E39A37-6D2D-166A-6A51-036A3FF4937A}" dt="2022-10-17T15:35:18.492" v="19" actId="1076"/>
          <ac:spMkLst>
            <pc:docMk/>
            <pc:sldMk cId="36947009" sldId="317"/>
            <ac:spMk id="7" creationId="{41AC1A02-DE75-C426-E307-DE18F5D6F128}"/>
          </ac:spMkLst>
        </pc:spChg>
        <pc:spChg chg="add">
          <ac:chgData name="Rajatheepa Partheepan (2213864)" userId="S::2213864@student.uwtsd.ac.uk::f94152f0-44db-4570-b5fe-b12b909fb821" providerId="AD" clId="Web-{25E39A37-6D2D-166A-6A51-036A3FF4937A}" dt="2022-10-17T15:35:09.258" v="18"/>
          <ac:spMkLst>
            <pc:docMk/>
            <pc:sldMk cId="36947009" sldId="317"/>
            <ac:spMk id="9" creationId="{7E97833D-F4A8-5E2F-4E3D-B2F0ED527CF9}"/>
          </ac:spMkLst>
        </pc:spChg>
        <pc:spChg chg="add">
          <ac:chgData name="Rajatheepa Partheepan (2213864)" userId="S::2213864@student.uwtsd.ac.uk::f94152f0-44db-4570-b5fe-b12b909fb821" providerId="AD" clId="Web-{25E39A37-6D2D-166A-6A51-036A3FF4937A}" dt="2022-10-17T15:35:09.258" v="18"/>
          <ac:spMkLst>
            <pc:docMk/>
            <pc:sldMk cId="36947009" sldId="317"/>
            <ac:spMk id="10" creationId="{4CC02F50-56BC-7462-8D32-0EB21096E4BA}"/>
          </ac:spMkLst>
        </pc:spChg>
        <pc:picChg chg="add mod">
          <ac:chgData name="Rajatheepa Partheepan (2213864)" userId="S::2213864@student.uwtsd.ac.uk::f94152f0-44db-4570-b5fe-b12b909fb821" providerId="AD" clId="Web-{25E39A37-6D2D-166A-6A51-036A3FF4937A}" dt="2022-10-17T15:35:35.930" v="21" actId="1076"/>
          <ac:picMkLst>
            <pc:docMk/>
            <pc:sldMk cId="36947009" sldId="317"/>
            <ac:picMk id="8" creationId="{8D864732-C61B-4C43-AB88-B07768F50A99}"/>
          </ac:picMkLst>
        </pc:picChg>
      </pc:sldChg>
      <pc:sldChg chg="new del">
        <pc:chgData name="Rajatheepa Partheepan (2213864)" userId="S::2213864@student.uwtsd.ac.uk::f94152f0-44db-4570-b5fe-b12b909fb821" providerId="AD" clId="Web-{25E39A37-6D2D-166A-6A51-036A3FF4937A}" dt="2022-10-17T16:30:54.114" v="245"/>
        <pc:sldMkLst>
          <pc:docMk/>
          <pc:sldMk cId="3607886586" sldId="317"/>
        </pc:sldMkLst>
      </pc:sldChg>
      <pc:sldChg chg="new del">
        <pc:chgData name="Rajatheepa Partheepan (2213864)" userId="S::2213864@student.uwtsd.ac.uk::f94152f0-44db-4570-b5fe-b12b909fb821" providerId="AD" clId="Web-{25E39A37-6D2D-166A-6A51-036A3FF4937A}" dt="2022-10-17T16:43:48.569" v="250"/>
        <pc:sldMkLst>
          <pc:docMk/>
          <pc:sldMk cId="3851252584" sldId="317"/>
        </pc:sldMkLst>
      </pc:sldChg>
      <pc:sldChg chg="new del">
        <pc:chgData name="Rajatheepa Partheepan (2213864)" userId="S::2213864@student.uwtsd.ac.uk::f94152f0-44db-4570-b5fe-b12b909fb821" providerId="AD" clId="Web-{25E39A37-6D2D-166A-6A51-036A3FF4937A}" dt="2022-10-17T16:43:44.882" v="249"/>
        <pc:sldMkLst>
          <pc:docMk/>
          <pc:sldMk cId="2595740459" sldId="318"/>
        </pc:sldMkLst>
      </pc:sldChg>
      <pc:sldChg chg="addSp delSp modSp new del">
        <pc:chgData name="Rajatheepa Partheepan (2213864)" userId="S::2213864@student.uwtsd.ac.uk::f94152f0-44db-4570-b5fe-b12b909fb821" providerId="AD" clId="Web-{25E39A37-6D2D-166A-6A51-036A3FF4937A}" dt="2022-10-17T16:05:14.579" v="93"/>
        <pc:sldMkLst>
          <pc:docMk/>
          <pc:sldMk cId="4120857208" sldId="318"/>
        </pc:sldMkLst>
        <pc:spChg chg="add mod">
          <ac:chgData name="Rajatheepa Partheepan (2213864)" userId="S::2213864@student.uwtsd.ac.uk::f94152f0-44db-4570-b5fe-b12b909fb821" providerId="AD" clId="Web-{25E39A37-6D2D-166A-6A51-036A3FF4937A}" dt="2022-10-17T15:38:22.543" v="50" actId="1076"/>
          <ac:spMkLst>
            <pc:docMk/>
            <pc:sldMk cId="4120857208" sldId="318"/>
            <ac:spMk id="6" creationId="{9973520F-FB9D-3BED-FCED-0099DD12C217}"/>
          </ac:spMkLst>
        </pc:spChg>
        <pc:spChg chg="add mod">
          <ac:chgData name="Rajatheepa Partheepan (2213864)" userId="S::2213864@student.uwtsd.ac.uk::f94152f0-44db-4570-b5fe-b12b909fb821" providerId="AD" clId="Web-{25E39A37-6D2D-166A-6A51-036A3FF4937A}" dt="2022-10-17T15:39:07.028" v="51" actId="1076"/>
          <ac:spMkLst>
            <pc:docMk/>
            <pc:sldMk cId="4120857208" sldId="318"/>
            <ac:spMk id="7" creationId="{41AC1A02-DE75-C426-E307-DE18F5D6F128}"/>
          </ac:spMkLst>
        </pc:spChg>
        <pc:spChg chg="add del mod">
          <ac:chgData name="Rajatheepa Partheepan (2213864)" userId="S::2213864@student.uwtsd.ac.uk::f94152f0-44db-4570-b5fe-b12b909fb821" providerId="AD" clId="Web-{25E39A37-6D2D-166A-6A51-036A3FF4937A}" dt="2022-10-17T15:36:46.213" v="31"/>
          <ac:spMkLst>
            <pc:docMk/>
            <pc:sldMk cId="4120857208" sldId="318"/>
            <ac:spMk id="9" creationId="{7E97833D-F4A8-5E2F-4E3D-B2F0ED527CF9}"/>
          </ac:spMkLst>
        </pc:spChg>
        <pc:spChg chg="add mod">
          <ac:chgData name="Rajatheepa Partheepan (2213864)" userId="S::2213864@student.uwtsd.ac.uk::f94152f0-44db-4570-b5fe-b12b909fb821" providerId="AD" clId="Web-{25E39A37-6D2D-166A-6A51-036A3FF4937A}" dt="2022-10-17T15:36:34.869" v="29" actId="1076"/>
          <ac:spMkLst>
            <pc:docMk/>
            <pc:sldMk cId="4120857208" sldId="318"/>
            <ac:spMk id="10" creationId="{4CC02F50-56BC-7462-8D32-0EB21096E4BA}"/>
          </ac:spMkLst>
        </pc:spChg>
        <pc:graphicFrameChg chg="add mod">
          <ac:chgData name="Rajatheepa Partheepan (2213864)" userId="S::2213864@student.uwtsd.ac.uk::f94152f0-44db-4570-b5fe-b12b909fb821" providerId="AD" clId="Web-{25E39A37-6D2D-166A-6A51-036A3FF4937A}" dt="2022-10-17T15:40:16.124" v="56" actId="1076"/>
          <ac:graphicFrameMkLst>
            <pc:docMk/>
            <pc:sldMk cId="4120857208" sldId="318"/>
            <ac:graphicFrameMk id="11" creationId="{4C1C6DA1-804C-26BC-F54A-3EA63F00FF18}"/>
          </ac:graphicFrameMkLst>
        </pc:graphicFrameChg>
        <pc:picChg chg="add mod">
          <ac:chgData name="Rajatheepa Partheepan (2213864)" userId="S::2213864@student.uwtsd.ac.uk::f94152f0-44db-4570-b5fe-b12b909fb821" providerId="AD" clId="Web-{25E39A37-6D2D-166A-6A51-036A3FF4937A}" dt="2022-10-17T15:37:41.058" v="35" actId="1076"/>
          <ac:picMkLst>
            <pc:docMk/>
            <pc:sldMk cId="4120857208" sldId="318"/>
            <ac:picMk id="8" creationId="{8D864732-C61B-4C43-AB88-B07768F50A99}"/>
          </ac:picMkLst>
        </pc:picChg>
      </pc:sldChg>
      <pc:sldChg chg="addSp delSp modSp new del">
        <pc:chgData name="Rajatheepa Partheepan (2213864)" userId="S::2213864@student.uwtsd.ac.uk::f94152f0-44db-4570-b5fe-b12b909fb821" providerId="AD" clId="Web-{25E39A37-6D2D-166A-6A51-036A3FF4937A}" dt="2022-10-17T15:45:21.912" v="84"/>
        <pc:sldMkLst>
          <pc:docMk/>
          <pc:sldMk cId="518636975" sldId="319"/>
        </pc:sldMkLst>
        <pc:spChg chg="add del">
          <ac:chgData name="Rajatheepa Partheepan (2213864)" userId="S::2213864@student.uwtsd.ac.uk::f94152f0-44db-4570-b5fe-b12b909fb821" providerId="AD" clId="Web-{25E39A37-6D2D-166A-6A51-036A3FF4937A}" dt="2022-10-17T15:44:29.004" v="78"/>
          <ac:spMkLst>
            <pc:docMk/>
            <pc:sldMk cId="518636975" sldId="319"/>
            <ac:spMk id="2" creationId="{188D0337-208E-64C0-A313-AC37B05CF4BD}"/>
          </ac:spMkLst>
        </pc:spChg>
        <pc:spChg chg="add del">
          <ac:chgData name="Rajatheepa Partheepan (2213864)" userId="S::2213864@student.uwtsd.ac.uk::f94152f0-44db-4570-b5fe-b12b909fb821" providerId="AD" clId="Web-{25E39A37-6D2D-166A-6A51-036A3FF4937A}" dt="2022-10-17T15:44:30.833" v="79"/>
          <ac:spMkLst>
            <pc:docMk/>
            <pc:sldMk cId="518636975" sldId="319"/>
            <ac:spMk id="3" creationId="{E6DF52AF-5AED-4FA7-FAC1-F45FD35BEE69}"/>
          </ac:spMkLst>
        </pc:spChg>
        <pc:spChg chg="add">
          <ac:chgData name="Rajatheepa Partheepan (2213864)" userId="S::2213864@student.uwtsd.ac.uk::f94152f0-44db-4570-b5fe-b12b909fb821" providerId="AD" clId="Web-{25E39A37-6D2D-166A-6A51-036A3FF4937A}" dt="2022-10-17T15:41:45.845" v="64"/>
          <ac:spMkLst>
            <pc:docMk/>
            <pc:sldMk cId="518636975" sldId="319"/>
            <ac:spMk id="163" creationId="{5835ED75-27D4-1264-2D13-34D2DFA28A3C}"/>
          </ac:spMkLst>
        </pc:spChg>
        <pc:spChg chg="add">
          <ac:chgData name="Rajatheepa Partheepan (2213864)" userId="S::2213864@student.uwtsd.ac.uk::f94152f0-44db-4570-b5fe-b12b909fb821" providerId="AD" clId="Web-{25E39A37-6D2D-166A-6A51-036A3FF4937A}" dt="2022-10-17T15:41:45.845" v="64"/>
          <ac:spMkLst>
            <pc:docMk/>
            <pc:sldMk cId="518636975" sldId="319"/>
            <ac:spMk id="164" creationId="{1F8AB154-2EBB-C4EE-D4EA-FF51D0FB7AE8}"/>
          </ac:spMkLst>
        </pc:spChg>
        <pc:spChg chg="add">
          <ac:chgData name="Rajatheepa Partheepan (2213864)" userId="S::2213864@student.uwtsd.ac.uk::f94152f0-44db-4570-b5fe-b12b909fb821" providerId="AD" clId="Web-{25E39A37-6D2D-166A-6A51-036A3FF4937A}" dt="2022-10-17T15:41:45.845" v="64"/>
          <ac:spMkLst>
            <pc:docMk/>
            <pc:sldMk cId="518636975" sldId="319"/>
            <ac:spMk id="165" creationId="{F1E531DE-74C3-E764-AEAF-5A6AB01D9341}"/>
          </ac:spMkLst>
        </pc:spChg>
        <pc:spChg chg="add">
          <ac:chgData name="Rajatheepa Partheepan (2213864)" userId="S::2213864@student.uwtsd.ac.uk::f94152f0-44db-4570-b5fe-b12b909fb821" providerId="AD" clId="Web-{25E39A37-6D2D-166A-6A51-036A3FF4937A}" dt="2022-10-17T15:41:45.845" v="64"/>
          <ac:spMkLst>
            <pc:docMk/>
            <pc:sldMk cId="518636975" sldId="319"/>
            <ac:spMk id="166" creationId="{5AD4C215-703F-D7DF-E128-9FB63BF0CA37}"/>
          </ac:spMkLst>
        </pc:spChg>
        <pc:spChg chg="add">
          <ac:chgData name="Rajatheepa Partheepan (2213864)" userId="S::2213864@student.uwtsd.ac.uk::f94152f0-44db-4570-b5fe-b12b909fb821" providerId="AD" clId="Web-{25E39A37-6D2D-166A-6A51-036A3FF4937A}" dt="2022-10-17T15:41:45.845" v="64"/>
          <ac:spMkLst>
            <pc:docMk/>
            <pc:sldMk cId="518636975" sldId="319"/>
            <ac:spMk id="167" creationId="{DE07707F-8CBE-AD0E-E60D-6BA800D1561F}"/>
          </ac:spMkLst>
        </pc:spChg>
        <pc:spChg chg="add">
          <ac:chgData name="Rajatheepa Partheepan (2213864)" userId="S::2213864@student.uwtsd.ac.uk::f94152f0-44db-4570-b5fe-b12b909fb821" providerId="AD" clId="Web-{25E39A37-6D2D-166A-6A51-036A3FF4937A}" dt="2022-10-17T15:41:45.845" v="64"/>
          <ac:spMkLst>
            <pc:docMk/>
            <pc:sldMk cId="518636975" sldId="319"/>
            <ac:spMk id="168" creationId="{9CB449D3-037F-C3E9-4CA3-B4BB1C099B66}"/>
          </ac:spMkLst>
        </pc:spChg>
        <pc:spChg chg="add">
          <ac:chgData name="Rajatheepa Partheepan (2213864)" userId="S::2213864@student.uwtsd.ac.uk::f94152f0-44db-4570-b5fe-b12b909fb821" providerId="AD" clId="Web-{25E39A37-6D2D-166A-6A51-036A3FF4937A}" dt="2022-10-17T15:41:45.845" v="64"/>
          <ac:spMkLst>
            <pc:docMk/>
            <pc:sldMk cId="518636975" sldId="319"/>
            <ac:spMk id="169" creationId="{4EF7E7AD-A80C-7595-51E6-66C58F6220D6}"/>
          </ac:spMkLst>
        </pc:spChg>
        <pc:spChg chg="add">
          <ac:chgData name="Rajatheepa Partheepan (2213864)" userId="S::2213864@student.uwtsd.ac.uk::f94152f0-44db-4570-b5fe-b12b909fb821" providerId="AD" clId="Web-{25E39A37-6D2D-166A-6A51-036A3FF4937A}" dt="2022-10-17T15:41:45.845" v="64"/>
          <ac:spMkLst>
            <pc:docMk/>
            <pc:sldMk cId="518636975" sldId="319"/>
            <ac:spMk id="170" creationId="{68143A7C-A651-5D43-5D50-5D4F8B59080C}"/>
          </ac:spMkLst>
        </pc:spChg>
        <pc:spChg chg="add">
          <ac:chgData name="Rajatheepa Partheepan (2213864)" userId="S::2213864@student.uwtsd.ac.uk::f94152f0-44db-4570-b5fe-b12b909fb821" providerId="AD" clId="Web-{25E39A37-6D2D-166A-6A51-036A3FF4937A}" dt="2022-10-17T15:41:45.845" v="64"/>
          <ac:spMkLst>
            <pc:docMk/>
            <pc:sldMk cId="518636975" sldId="319"/>
            <ac:spMk id="171" creationId="{45C057CB-0A39-59D8-D075-AFF0D27B0DD0}"/>
          </ac:spMkLst>
        </pc:spChg>
        <pc:spChg chg="add">
          <ac:chgData name="Rajatheepa Partheepan (2213864)" userId="S::2213864@student.uwtsd.ac.uk::f94152f0-44db-4570-b5fe-b12b909fb821" providerId="AD" clId="Web-{25E39A37-6D2D-166A-6A51-036A3FF4937A}" dt="2022-10-17T15:41:45.845" v="64"/>
          <ac:spMkLst>
            <pc:docMk/>
            <pc:sldMk cId="518636975" sldId="319"/>
            <ac:spMk id="172" creationId="{E40F8C34-5788-3645-FB86-55F5981FD0DE}"/>
          </ac:spMkLst>
        </pc:spChg>
        <pc:spChg chg="add">
          <ac:chgData name="Rajatheepa Partheepan (2213864)" userId="S::2213864@student.uwtsd.ac.uk::f94152f0-44db-4570-b5fe-b12b909fb821" providerId="AD" clId="Web-{25E39A37-6D2D-166A-6A51-036A3FF4937A}" dt="2022-10-17T15:41:45.845" v="64"/>
          <ac:spMkLst>
            <pc:docMk/>
            <pc:sldMk cId="518636975" sldId="319"/>
            <ac:spMk id="173" creationId="{4E4260E3-99EF-3639-8333-0E6396162782}"/>
          </ac:spMkLst>
        </pc:spChg>
        <pc:spChg chg="add">
          <ac:chgData name="Rajatheepa Partheepan (2213864)" userId="S::2213864@student.uwtsd.ac.uk::f94152f0-44db-4570-b5fe-b12b909fb821" providerId="AD" clId="Web-{25E39A37-6D2D-166A-6A51-036A3FF4937A}" dt="2022-10-17T15:41:45.845" v="64"/>
          <ac:spMkLst>
            <pc:docMk/>
            <pc:sldMk cId="518636975" sldId="319"/>
            <ac:spMk id="174" creationId="{2C49E533-7E61-4C57-09B9-E78FBE102860}"/>
          </ac:spMkLst>
        </pc:spChg>
        <pc:spChg chg="add">
          <ac:chgData name="Rajatheepa Partheepan (2213864)" userId="S::2213864@student.uwtsd.ac.uk::f94152f0-44db-4570-b5fe-b12b909fb821" providerId="AD" clId="Web-{25E39A37-6D2D-166A-6A51-036A3FF4937A}" dt="2022-10-17T15:41:45.845" v="64"/>
          <ac:spMkLst>
            <pc:docMk/>
            <pc:sldMk cId="518636975" sldId="319"/>
            <ac:spMk id="175" creationId="{66CC5982-9302-42CF-AB45-CE6E56DF114F}"/>
          </ac:spMkLst>
        </pc:spChg>
        <pc:spChg chg="add">
          <ac:chgData name="Rajatheepa Partheepan (2213864)" userId="S::2213864@student.uwtsd.ac.uk::f94152f0-44db-4570-b5fe-b12b909fb821" providerId="AD" clId="Web-{25E39A37-6D2D-166A-6A51-036A3FF4937A}" dt="2022-10-17T15:41:45.845" v="64"/>
          <ac:spMkLst>
            <pc:docMk/>
            <pc:sldMk cId="518636975" sldId="319"/>
            <ac:spMk id="176" creationId="{5A5F4E9A-5890-1504-535D-43A6E46B45AD}"/>
          </ac:spMkLst>
        </pc:spChg>
        <pc:spChg chg="add">
          <ac:chgData name="Rajatheepa Partheepan (2213864)" userId="S::2213864@student.uwtsd.ac.uk::f94152f0-44db-4570-b5fe-b12b909fb821" providerId="AD" clId="Web-{25E39A37-6D2D-166A-6A51-036A3FF4937A}" dt="2022-10-17T15:41:45.845" v="64"/>
          <ac:spMkLst>
            <pc:docMk/>
            <pc:sldMk cId="518636975" sldId="319"/>
            <ac:spMk id="177" creationId="{1332A90E-0FB9-6AF6-D3CA-1327E9B8F146}"/>
          </ac:spMkLst>
        </pc:spChg>
        <pc:spChg chg="add">
          <ac:chgData name="Rajatheepa Partheepan (2213864)" userId="S::2213864@student.uwtsd.ac.uk::f94152f0-44db-4570-b5fe-b12b909fb821" providerId="AD" clId="Web-{25E39A37-6D2D-166A-6A51-036A3FF4937A}" dt="2022-10-17T15:43:56.723" v="75"/>
          <ac:spMkLst>
            <pc:docMk/>
            <pc:sldMk cId="518636975" sldId="319"/>
            <ac:spMk id="355" creationId="{6992F05A-2E76-75BF-4DF1-086165C5FA59}"/>
          </ac:spMkLst>
        </pc:spChg>
        <pc:spChg chg="add">
          <ac:chgData name="Rajatheepa Partheepan (2213864)" userId="S::2213864@student.uwtsd.ac.uk::f94152f0-44db-4570-b5fe-b12b909fb821" providerId="AD" clId="Web-{25E39A37-6D2D-166A-6A51-036A3FF4937A}" dt="2022-10-17T15:43:56.723" v="75"/>
          <ac:spMkLst>
            <pc:docMk/>
            <pc:sldMk cId="518636975" sldId="319"/>
            <ac:spMk id="356" creationId="{08E1C9A6-3137-82B6-C487-3FC43C5E67E2}"/>
          </ac:spMkLst>
        </pc:spChg>
        <pc:spChg chg="add">
          <ac:chgData name="Rajatheepa Partheepan (2213864)" userId="S::2213864@student.uwtsd.ac.uk::f94152f0-44db-4570-b5fe-b12b909fb821" providerId="AD" clId="Web-{25E39A37-6D2D-166A-6A51-036A3FF4937A}" dt="2022-10-17T15:43:56.723" v="75"/>
          <ac:spMkLst>
            <pc:docMk/>
            <pc:sldMk cId="518636975" sldId="319"/>
            <ac:spMk id="357" creationId="{364DF260-F9D4-DD2E-E483-ECB88ECE2FB3}"/>
          </ac:spMkLst>
        </pc:spChg>
        <pc:spChg chg="add">
          <ac:chgData name="Rajatheepa Partheepan (2213864)" userId="S::2213864@student.uwtsd.ac.uk::f94152f0-44db-4570-b5fe-b12b909fb821" providerId="AD" clId="Web-{25E39A37-6D2D-166A-6A51-036A3FF4937A}" dt="2022-10-17T15:43:56.723" v="75"/>
          <ac:spMkLst>
            <pc:docMk/>
            <pc:sldMk cId="518636975" sldId="319"/>
            <ac:spMk id="358" creationId="{F107C774-A2E4-AD55-B512-1067B10F36EF}"/>
          </ac:spMkLst>
        </pc:spChg>
        <pc:spChg chg="add">
          <ac:chgData name="Rajatheepa Partheepan (2213864)" userId="S::2213864@student.uwtsd.ac.uk::f94152f0-44db-4570-b5fe-b12b909fb821" providerId="AD" clId="Web-{25E39A37-6D2D-166A-6A51-036A3FF4937A}" dt="2022-10-17T15:43:56.723" v="75"/>
          <ac:spMkLst>
            <pc:docMk/>
            <pc:sldMk cId="518636975" sldId="319"/>
            <ac:spMk id="359" creationId="{914BFC0A-98CD-8E58-E272-FADA73A97532}"/>
          </ac:spMkLst>
        </pc:spChg>
        <pc:spChg chg="add">
          <ac:chgData name="Rajatheepa Partheepan (2213864)" userId="S::2213864@student.uwtsd.ac.uk::f94152f0-44db-4570-b5fe-b12b909fb821" providerId="AD" clId="Web-{25E39A37-6D2D-166A-6A51-036A3FF4937A}" dt="2022-10-17T15:43:56.723" v="75"/>
          <ac:spMkLst>
            <pc:docMk/>
            <pc:sldMk cId="518636975" sldId="319"/>
            <ac:spMk id="360" creationId="{CFE32907-6FE0-8F0C-5064-393419BB9B8D}"/>
          </ac:spMkLst>
        </pc:spChg>
        <pc:spChg chg="add">
          <ac:chgData name="Rajatheepa Partheepan (2213864)" userId="S::2213864@student.uwtsd.ac.uk::f94152f0-44db-4570-b5fe-b12b909fb821" providerId="AD" clId="Web-{25E39A37-6D2D-166A-6A51-036A3FF4937A}" dt="2022-10-17T15:43:56.723" v="75"/>
          <ac:spMkLst>
            <pc:docMk/>
            <pc:sldMk cId="518636975" sldId="319"/>
            <ac:spMk id="361" creationId="{0A97FE78-1271-E4D0-C9D4-8A900C365654}"/>
          </ac:spMkLst>
        </pc:spChg>
        <pc:spChg chg="add">
          <ac:chgData name="Rajatheepa Partheepan (2213864)" userId="S::2213864@student.uwtsd.ac.uk::f94152f0-44db-4570-b5fe-b12b909fb821" providerId="AD" clId="Web-{25E39A37-6D2D-166A-6A51-036A3FF4937A}" dt="2022-10-17T15:43:56.723" v="75"/>
          <ac:spMkLst>
            <pc:docMk/>
            <pc:sldMk cId="518636975" sldId="319"/>
            <ac:spMk id="362" creationId="{B964E56B-174D-76D6-E5D1-4B49F5CCEF9F}"/>
          </ac:spMkLst>
        </pc:spChg>
        <pc:spChg chg="add">
          <ac:chgData name="Rajatheepa Partheepan (2213864)" userId="S::2213864@student.uwtsd.ac.uk::f94152f0-44db-4570-b5fe-b12b909fb821" providerId="AD" clId="Web-{25E39A37-6D2D-166A-6A51-036A3FF4937A}" dt="2022-10-17T15:43:56.723" v="75"/>
          <ac:spMkLst>
            <pc:docMk/>
            <pc:sldMk cId="518636975" sldId="319"/>
            <ac:spMk id="363" creationId="{9C11CA24-EC47-0843-4A87-609E67ED9D81}"/>
          </ac:spMkLst>
        </pc:spChg>
        <pc:spChg chg="add">
          <ac:chgData name="Rajatheepa Partheepan (2213864)" userId="S::2213864@student.uwtsd.ac.uk::f94152f0-44db-4570-b5fe-b12b909fb821" providerId="AD" clId="Web-{25E39A37-6D2D-166A-6A51-036A3FF4937A}" dt="2022-10-17T15:43:56.723" v="75"/>
          <ac:spMkLst>
            <pc:docMk/>
            <pc:sldMk cId="518636975" sldId="319"/>
            <ac:spMk id="364" creationId="{2AB28157-BD63-3B89-ED9C-0412B2168E88}"/>
          </ac:spMkLst>
        </pc:spChg>
        <pc:spChg chg="add">
          <ac:chgData name="Rajatheepa Partheepan (2213864)" userId="S::2213864@student.uwtsd.ac.uk::f94152f0-44db-4570-b5fe-b12b909fb821" providerId="AD" clId="Web-{25E39A37-6D2D-166A-6A51-036A3FF4937A}" dt="2022-10-17T15:43:56.723" v="75"/>
          <ac:spMkLst>
            <pc:docMk/>
            <pc:sldMk cId="518636975" sldId="319"/>
            <ac:spMk id="365" creationId="{FEA9FD3C-F5BE-5878-B669-F75E08FF6762}"/>
          </ac:spMkLst>
        </pc:spChg>
        <pc:spChg chg="add">
          <ac:chgData name="Rajatheepa Partheepan (2213864)" userId="S::2213864@student.uwtsd.ac.uk::f94152f0-44db-4570-b5fe-b12b909fb821" providerId="AD" clId="Web-{25E39A37-6D2D-166A-6A51-036A3FF4937A}" dt="2022-10-17T15:43:56.723" v="75"/>
          <ac:spMkLst>
            <pc:docMk/>
            <pc:sldMk cId="518636975" sldId="319"/>
            <ac:spMk id="366" creationId="{3BF28BAB-9AD6-DCFC-5E5B-515B630440D4}"/>
          </ac:spMkLst>
        </pc:spChg>
        <pc:spChg chg="add">
          <ac:chgData name="Rajatheepa Partheepan (2213864)" userId="S::2213864@student.uwtsd.ac.uk::f94152f0-44db-4570-b5fe-b12b909fb821" providerId="AD" clId="Web-{25E39A37-6D2D-166A-6A51-036A3FF4937A}" dt="2022-10-17T15:43:56.723" v="75"/>
          <ac:spMkLst>
            <pc:docMk/>
            <pc:sldMk cId="518636975" sldId="319"/>
            <ac:spMk id="367" creationId="{9539722A-195A-2EDF-66E6-F0046072A4DB}"/>
          </ac:spMkLst>
        </pc:spChg>
        <pc:spChg chg="add">
          <ac:chgData name="Rajatheepa Partheepan (2213864)" userId="S::2213864@student.uwtsd.ac.uk::f94152f0-44db-4570-b5fe-b12b909fb821" providerId="AD" clId="Web-{25E39A37-6D2D-166A-6A51-036A3FF4937A}" dt="2022-10-17T15:43:56.723" v="75"/>
          <ac:spMkLst>
            <pc:docMk/>
            <pc:sldMk cId="518636975" sldId="319"/>
            <ac:spMk id="368" creationId="{FD9A9588-F94E-7052-7FC8-41F865572080}"/>
          </ac:spMkLst>
        </pc:spChg>
        <pc:spChg chg="add">
          <ac:chgData name="Rajatheepa Partheepan (2213864)" userId="S::2213864@student.uwtsd.ac.uk::f94152f0-44db-4570-b5fe-b12b909fb821" providerId="AD" clId="Web-{25E39A37-6D2D-166A-6A51-036A3FF4937A}" dt="2022-10-17T15:43:56.723" v="75"/>
          <ac:spMkLst>
            <pc:docMk/>
            <pc:sldMk cId="518636975" sldId="319"/>
            <ac:spMk id="369" creationId="{BC850F82-CEE6-66AA-57BF-A69B5D32AA1B}"/>
          </ac:spMkLst>
        </pc:spChg>
        <pc:grpChg chg="add mod ord">
          <ac:chgData name="Rajatheepa Partheepan (2213864)" userId="S::2213864@student.uwtsd.ac.uk::f94152f0-44db-4570-b5fe-b12b909fb821" providerId="AD" clId="Web-{25E39A37-6D2D-166A-6A51-036A3FF4937A}" dt="2022-10-17T15:42:53.487" v="70"/>
          <ac:grpSpMkLst>
            <pc:docMk/>
            <pc:sldMk cId="518636975" sldId="319"/>
            <ac:grpSpMk id="162" creationId="{C416DA1B-1F38-309B-853A-C7877C154056}"/>
          </ac:grpSpMkLst>
        </pc:grpChg>
        <pc:grpChg chg="add mod">
          <ac:chgData name="Rajatheepa Partheepan (2213864)" userId="S::2213864@student.uwtsd.ac.uk::f94152f0-44db-4570-b5fe-b12b909fb821" providerId="AD" clId="Web-{25E39A37-6D2D-166A-6A51-036A3FF4937A}" dt="2022-10-17T15:45:01.552" v="82" actId="1076"/>
          <ac:grpSpMkLst>
            <pc:docMk/>
            <pc:sldMk cId="518636975" sldId="319"/>
            <ac:grpSpMk id="354" creationId="{943E43FF-1FCE-3D67-7CF4-F6CC6ED4DF23}"/>
          </ac:grpSpMkLst>
        </pc:grpChg>
        <pc:graphicFrameChg chg="add mod">
          <ac:chgData name="Rajatheepa Partheepan (2213864)" userId="S::2213864@student.uwtsd.ac.uk::f94152f0-44db-4570-b5fe-b12b909fb821" providerId="AD" clId="Web-{25E39A37-6D2D-166A-6A51-036A3FF4937A}" dt="2022-10-17T15:44:49.864" v="81" actId="1076"/>
          <ac:graphicFrameMkLst>
            <pc:docMk/>
            <pc:sldMk cId="518636975" sldId="319"/>
            <ac:graphicFrameMk id="7" creationId="{0547D8BC-A678-E564-086D-9BE170469726}"/>
          </ac:graphicFrameMkLst>
        </pc:graphicFrameChg>
      </pc:sldChg>
      <pc:sldChg chg="addSp modSp new del">
        <pc:chgData name="Rajatheepa Partheepan (2213864)" userId="S::2213864@student.uwtsd.ac.uk::f94152f0-44db-4570-b5fe-b12b909fb821" providerId="AD" clId="Web-{25E39A37-6D2D-166A-6A51-036A3FF4937A}" dt="2022-10-17T16:05:07.157" v="92"/>
        <pc:sldMkLst>
          <pc:docMk/>
          <pc:sldMk cId="3492249552" sldId="320"/>
        </pc:sldMkLst>
        <pc:spChg chg="add">
          <ac:chgData name="Rajatheepa Partheepan (2213864)" userId="S::2213864@student.uwtsd.ac.uk::f94152f0-44db-4570-b5fe-b12b909fb821" providerId="AD" clId="Web-{25E39A37-6D2D-166A-6A51-036A3FF4937A}" dt="2022-10-17T15:45:56.975" v="88"/>
          <ac:spMkLst>
            <pc:docMk/>
            <pc:sldMk cId="3492249552" sldId="320"/>
            <ac:spMk id="75" creationId="{1D3085EA-7692-C223-AB88-B0354FFB042F}"/>
          </ac:spMkLst>
        </pc:spChg>
        <pc:spChg chg="add">
          <ac:chgData name="Rajatheepa Partheepan (2213864)" userId="S::2213864@student.uwtsd.ac.uk::f94152f0-44db-4570-b5fe-b12b909fb821" providerId="AD" clId="Web-{25E39A37-6D2D-166A-6A51-036A3FF4937A}" dt="2022-10-17T15:45:56.975" v="88"/>
          <ac:spMkLst>
            <pc:docMk/>
            <pc:sldMk cId="3492249552" sldId="320"/>
            <ac:spMk id="76" creationId="{AD86AAD5-9EB7-20C4-88A0-61599162311E}"/>
          </ac:spMkLst>
        </pc:spChg>
        <pc:spChg chg="add">
          <ac:chgData name="Rajatheepa Partheepan (2213864)" userId="S::2213864@student.uwtsd.ac.uk::f94152f0-44db-4570-b5fe-b12b909fb821" providerId="AD" clId="Web-{25E39A37-6D2D-166A-6A51-036A3FF4937A}" dt="2022-10-17T15:45:56.975" v="88"/>
          <ac:spMkLst>
            <pc:docMk/>
            <pc:sldMk cId="3492249552" sldId="320"/>
            <ac:spMk id="77" creationId="{A6DE697A-81DD-C76A-B95D-AB6FE0B0B4D6}"/>
          </ac:spMkLst>
        </pc:spChg>
        <pc:spChg chg="add">
          <ac:chgData name="Rajatheepa Partheepan (2213864)" userId="S::2213864@student.uwtsd.ac.uk::f94152f0-44db-4570-b5fe-b12b909fb821" providerId="AD" clId="Web-{25E39A37-6D2D-166A-6A51-036A3FF4937A}" dt="2022-10-17T15:45:56.975" v="88"/>
          <ac:spMkLst>
            <pc:docMk/>
            <pc:sldMk cId="3492249552" sldId="320"/>
            <ac:spMk id="78" creationId="{BAF78DFD-3285-066B-D0DF-4CC3D41E59D2}"/>
          </ac:spMkLst>
        </pc:spChg>
        <pc:spChg chg="add">
          <ac:chgData name="Rajatheepa Partheepan (2213864)" userId="S::2213864@student.uwtsd.ac.uk::f94152f0-44db-4570-b5fe-b12b909fb821" providerId="AD" clId="Web-{25E39A37-6D2D-166A-6A51-036A3FF4937A}" dt="2022-10-17T15:45:56.975" v="88"/>
          <ac:spMkLst>
            <pc:docMk/>
            <pc:sldMk cId="3492249552" sldId="320"/>
            <ac:spMk id="79" creationId="{091BB82B-ADBF-2A72-D4EF-BB17D8D47B45}"/>
          </ac:spMkLst>
        </pc:spChg>
        <pc:spChg chg="add">
          <ac:chgData name="Rajatheepa Partheepan (2213864)" userId="S::2213864@student.uwtsd.ac.uk::f94152f0-44db-4570-b5fe-b12b909fb821" providerId="AD" clId="Web-{25E39A37-6D2D-166A-6A51-036A3FF4937A}" dt="2022-10-17T15:45:56.975" v="88"/>
          <ac:spMkLst>
            <pc:docMk/>
            <pc:sldMk cId="3492249552" sldId="320"/>
            <ac:spMk id="80" creationId="{D52609B3-5874-A56C-D8EA-29C5D6C6927B}"/>
          </ac:spMkLst>
        </pc:spChg>
        <pc:spChg chg="add">
          <ac:chgData name="Rajatheepa Partheepan (2213864)" userId="S::2213864@student.uwtsd.ac.uk::f94152f0-44db-4570-b5fe-b12b909fb821" providerId="AD" clId="Web-{25E39A37-6D2D-166A-6A51-036A3FF4937A}" dt="2022-10-17T15:45:56.975" v="88"/>
          <ac:spMkLst>
            <pc:docMk/>
            <pc:sldMk cId="3492249552" sldId="320"/>
            <ac:spMk id="81" creationId="{6F3C88CC-91B1-AB2B-B9A3-0607BD7C0ED7}"/>
          </ac:spMkLst>
        </pc:spChg>
        <pc:spChg chg="add">
          <ac:chgData name="Rajatheepa Partheepan (2213864)" userId="S::2213864@student.uwtsd.ac.uk::f94152f0-44db-4570-b5fe-b12b909fb821" providerId="AD" clId="Web-{25E39A37-6D2D-166A-6A51-036A3FF4937A}" dt="2022-10-17T15:45:56.975" v="88"/>
          <ac:spMkLst>
            <pc:docMk/>
            <pc:sldMk cId="3492249552" sldId="320"/>
            <ac:spMk id="82" creationId="{81E2ABAF-458F-0960-1AA7-05CAEFD5D804}"/>
          </ac:spMkLst>
        </pc:spChg>
        <pc:spChg chg="add">
          <ac:chgData name="Rajatheepa Partheepan (2213864)" userId="S::2213864@student.uwtsd.ac.uk::f94152f0-44db-4570-b5fe-b12b909fb821" providerId="AD" clId="Web-{25E39A37-6D2D-166A-6A51-036A3FF4937A}" dt="2022-10-17T15:45:56.975" v="88"/>
          <ac:spMkLst>
            <pc:docMk/>
            <pc:sldMk cId="3492249552" sldId="320"/>
            <ac:spMk id="83" creationId="{180179B1-5840-5538-DBAC-90CF9ACF718A}"/>
          </ac:spMkLst>
        </pc:spChg>
        <pc:spChg chg="add">
          <ac:chgData name="Rajatheepa Partheepan (2213864)" userId="S::2213864@student.uwtsd.ac.uk::f94152f0-44db-4570-b5fe-b12b909fb821" providerId="AD" clId="Web-{25E39A37-6D2D-166A-6A51-036A3FF4937A}" dt="2022-10-17T15:45:56.975" v="88"/>
          <ac:spMkLst>
            <pc:docMk/>
            <pc:sldMk cId="3492249552" sldId="320"/>
            <ac:spMk id="84" creationId="{774573B8-AA23-3A22-5660-EAAC87FA44FD}"/>
          </ac:spMkLst>
        </pc:spChg>
        <pc:spChg chg="add">
          <ac:chgData name="Rajatheepa Partheepan (2213864)" userId="S::2213864@student.uwtsd.ac.uk::f94152f0-44db-4570-b5fe-b12b909fb821" providerId="AD" clId="Web-{25E39A37-6D2D-166A-6A51-036A3FF4937A}" dt="2022-10-17T15:45:56.975" v="88"/>
          <ac:spMkLst>
            <pc:docMk/>
            <pc:sldMk cId="3492249552" sldId="320"/>
            <ac:spMk id="85" creationId="{6F673AA7-1AF8-430F-5C3F-EEA784D16543}"/>
          </ac:spMkLst>
        </pc:spChg>
        <pc:spChg chg="add">
          <ac:chgData name="Rajatheepa Partheepan (2213864)" userId="S::2213864@student.uwtsd.ac.uk::f94152f0-44db-4570-b5fe-b12b909fb821" providerId="AD" clId="Web-{25E39A37-6D2D-166A-6A51-036A3FF4937A}" dt="2022-10-17T15:45:56.975" v="88"/>
          <ac:spMkLst>
            <pc:docMk/>
            <pc:sldMk cId="3492249552" sldId="320"/>
            <ac:spMk id="86" creationId="{F4091922-63DA-A588-95FC-AF44352AFA58}"/>
          </ac:spMkLst>
        </pc:spChg>
        <pc:spChg chg="add">
          <ac:chgData name="Rajatheepa Partheepan (2213864)" userId="S::2213864@student.uwtsd.ac.uk::f94152f0-44db-4570-b5fe-b12b909fb821" providerId="AD" clId="Web-{25E39A37-6D2D-166A-6A51-036A3FF4937A}" dt="2022-10-17T15:45:56.975" v="88"/>
          <ac:spMkLst>
            <pc:docMk/>
            <pc:sldMk cId="3492249552" sldId="320"/>
            <ac:spMk id="87" creationId="{3AAB0038-34B2-3169-D0D3-C4E04E5725F7}"/>
          </ac:spMkLst>
        </pc:spChg>
        <pc:spChg chg="add">
          <ac:chgData name="Rajatheepa Partheepan (2213864)" userId="S::2213864@student.uwtsd.ac.uk::f94152f0-44db-4570-b5fe-b12b909fb821" providerId="AD" clId="Web-{25E39A37-6D2D-166A-6A51-036A3FF4937A}" dt="2022-10-17T15:45:56.975" v="88"/>
          <ac:spMkLst>
            <pc:docMk/>
            <pc:sldMk cId="3492249552" sldId="320"/>
            <ac:spMk id="88" creationId="{5A02E37F-CB5B-A2EA-0C91-7D376CD47CCB}"/>
          </ac:spMkLst>
        </pc:spChg>
        <pc:spChg chg="add">
          <ac:chgData name="Rajatheepa Partheepan (2213864)" userId="S::2213864@student.uwtsd.ac.uk::f94152f0-44db-4570-b5fe-b12b909fb821" providerId="AD" clId="Web-{25E39A37-6D2D-166A-6A51-036A3FF4937A}" dt="2022-10-17T15:45:56.975" v="88"/>
          <ac:spMkLst>
            <pc:docMk/>
            <pc:sldMk cId="3492249552" sldId="320"/>
            <ac:spMk id="89" creationId="{F430504B-78BA-FB30-DC56-93EC89F3BD38}"/>
          </ac:spMkLst>
        </pc:spChg>
        <pc:grpChg chg="add mod">
          <ac:chgData name="Rajatheepa Partheepan (2213864)" userId="S::2213864@student.uwtsd.ac.uk::f94152f0-44db-4570-b5fe-b12b909fb821" providerId="AD" clId="Web-{25E39A37-6D2D-166A-6A51-036A3FF4937A}" dt="2022-10-17T15:46:12.304" v="91" actId="14100"/>
          <ac:grpSpMkLst>
            <pc:docMk/>
            <pc:sldMk cId="3492249552" sldId="320"/>
            <ac:grpSpMk id="74" creationId="{F5CDA14B-AC71-81B9-044B-27B8FF8C6972}"/>
          </ac:grpSpMkLst>
        </pc:grpChg>
        <pc:graphicFrameChg chg="add mod">
          <ac:chgData name="Rajatheepa Partheepan (2213864)" userId="S::2213864@student.uwtsd.ac.uk::f94152f0-44db-4570-b5fe-b12b909fb821" providerId="AD" clId="Web-{25E39A37-6D2D-166A-6A51-036A3FF4937A}" dt="2022-10-17T15:45:39.194" v="87" actId="14100"/>
          <ac:graphicFrameMkLst>
            <pc:docMk/>
            <pc:sldMk cId="3492249552" sldId="320"/>
            <ac:graphicFrameMk id="7" creationId="{CB9314EF-DAB9-C6E1-3ECA-D981B4B59F20}"/>
          </ac:graphicFrameMkLst>
        </pc:graphicFrameChg>
      </pc:sldChg>
    </pc:docChg>
  </pc:docChgLst>
  <pc:docChgLst>
    <pc:chgData name="Rajatheepa Partheepan (2213864)" userId="S::2213864@student.uwtsd.ac.uk::f94152f0-44db-4570-b5fe-b12b909fb821" providerId="AD" clId="Web-{DE1366E2-6895-33EA-92A4-A01816641B4A}"/>
    <pc:docChg chg="addSld delSld modSld addMainMaster delMainMaster">
      <pc:chgData name="Rajatheepa Partheepan (2213864)" userId="S::2213864@student.uwtsd.ac.uk::f94152f0-44db-4570-b5fe-b12b909fb821" providerId="AD" clId="Web-{DE1366E2-6895-33EA-92A4-A01816641B4A}" dt="2022-10-17T20:06:41.097" v="33" actId="20577"/>
      <pc:docMkLst>
        <pc:docMk/>
      </pc:docMkLst>
      <pc:sldChg chg="modSp">
        <pc:chgData name="Rajatheepa Partheepan (2213864)" userId="S::2213864@student.uwtsd.ac.uk::f94152f0-44db-4570-b5fe-b12b909fb821" providerId="AD" clId="Web-{DE1366E2-6895-33EA-92A4-A01816641B4A}" dt="2022-10-17T20:06:41.097" v="33" actId="20577"/>
        <pc:sldMkLst>
          <pc:docMk/>
          <pc:sldMk cId="1859527893" sldId="296"/>
        </pc:sldMkLst>
        <pc:spChg chg="mod">
          <ac:chgData name="Rajatheepa Partheepan (2213864)" userId="S::2213864@student.uwtsd.ac.uk::f94152f0-44db-4570-b5fe-b12b909fb821" providerId="AD" clId="Web-{DE1366E2-6895-33EA-92A4-A01816641B4A}" dt="2022-10-17T20:06:41.097" v="33" actId="20577"/>
          <ac:spMkLst>
            <pc:docMk/>
            <pc:sldMk cId="1859527893" sldId="296"/>
            <ac:spMk id="4" creationId="{7090AC0D-F624-B281-1AB5-687E5F6B3291}"/>
          </ac:spMkLst>
        </pc:spChg>
        <pc:picChg chg="mod">
          <ac:chgData name="Rajatheepa Partheepan (2213864)" userId="S::2213864@student.uwtsd.ac.uk::f94152f0-44db-4570-b5fe-b12b909fb821" providerId="AD" clId="Web-{DE1366E2-6895-33EA-92A4-A01816641B4A}" dt="2022-10-17T20:06:22.128" v="31" actId="1076"/>
          <ac:picMkLst>
            <pc:docMk/>
            <pc:sldMk cId="1859527893" sldId="296"/>
            <ac:picMk id="10" creationId="{08A3395B-5659-47E4-8F54-71340961FF2B}"/>
          </ac:picMkLst>
        </pc:picChg>
        <pc:picChg chg="mod">
          <ac:chgData name="Rajatheepa Partheepan (2213864)" userId="S::2213864@student.uwtsd.ac.uk::f94152f0-44db-4570-b5fe-b12b909fb821" providerId="AD" clId="Web-{DE1366E2-6895-33EA-92A4-A01816641B4A}" dt="2022-10-17T20:06:11.909" v="30" actId="1076"/>
          <ac:picMkLst>
            <pc:docMk/>
            <pc:sldMk cId="1859527893" sldId="296"/>
            <ac:picMk id="1929" creationId="{CF8E7A1B-4724-55CB-6FAD-D8E7562935E2}"/>
          </ac:picMkLst>
        </pc:picChg>
      </pc:sldChg>
      <pc:sldChg chg="add del">
        <pc:chgData name="Rajatheepa Partheepan (2213864)" userId="S::2213864@student.uwtsd.ac.uk::f94152f0-44db-4570-b5fe-b12b909fb821" providerId="AD" clId="Web-{DE1366E2-6895-33EA-92A4-A01816641B4A}" dt="2022-10-17T20:04:31.781" v="12"/>
        <pc:sldMkLst>
          <pc:docMk/>
          <pc:sldMk cId="434318717" sldId="317"/>
        </pc:sldMkLst>
      </pc:sldChg>
      <pc:sldMasterChg chg="add del addSldLayout delSldLayout">
        <pc:chgData name="Rajatheepa Partheepan (2213864)" userId="S::2213864@student.uwtsd.ac.uk::f94152f0-44db-4570-b5fe-b12b909fb821" providerId="AD" clId="Web-{DE1366E2-6895-33EA-92A4-A01816641B4A}" dt="2022-10-17T20:04:31.781" v="12"/>
        <pc:sldMasterMkLst>
          <pc:docMk/>
          <pc:sldMasterMk cId="1359874460" sldId="2147483861"/>
        </pc:sldMasterMkLst>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2440609252" sldId="2147483862"/>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1831025382" sldId="2147483863"/>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1432197304" sldId="2147483864"/>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2354204828" sldId="2147483865"/>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2857955696" sldId="2147483866"/>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3074925100" sldId="2147483867"/>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2098622852" sldId="2147483868"/>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1667969132" sldId="2147483869"/>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1309477932" sldId="2147483870"/>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3693071889" sldId="2147483871"/>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21684308" sldId="2147483872"/>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4098919000" sldId="2147483873"/>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3544094996" sldId="2147483874"/>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3907466026" sldId="2147483875"/>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1020722696" sldId="2147483876"/>
          </pc:sldLayoutMkLst>
        </pc:sldLayoutChg>
        <pc:sldLayoutChg chg="add del">
          <pc:chgData name="Rajatheepa Partheepan (2213864)" userId="S::2213864@student.uwtsd.ac.uk::f94152f0-44db-4570-b5fe-b12b909fb821" providerId="AD" clId="Web-{DE1366E2-6895-33EA-92A4-A01816641B4A}" dt="2022-10-17T20:04:31.781" v="12"/>
          <pc:sldLayoutMkLst>
            <pc:docMk/>
            <pc:sldMasterMk cId="1359874460" sldId="2147483861"/>
            <pc:sldLayoutMk cId="3352562884" sldId="2147483877"/>
          </pc:sldLayoutMkLst>
        </pc:sldLayoutChg>
      </pc:sldMasterChg>
    </pc:docChg>
  </pc:docChgLst>
  <pc:docChgLst>
    <pc:chgData name="Osagioduwa Amadasun (2119563)" userId="aa8dd18d-7444-46a6-bde3-d6311f74e2b9" providerId="ADAL" clId="{E0D02992-B465-4840-97D8-137B71E5C121}"/>
    <pc:docChg chg="undo custSel addSld delSld modSld">
      <pc:chgData name="Osagioduwa Amadasun (2119563)" userId="aa8dd18d-7444-46a6-bde3-d6311f74e2b9" providerId="ADAL" clId="{E0D02992-B465-4840-97D8-137B71E5C121}" dt="2022-10-18T13:04:09.455" v="1119" actId="20577"/>
      <pc:docMkLst>
        <pc:docMk/>
      </pc:docMkLst>
      <pc:sldChg chg="addSp delSp modSp add del mod modClrScheme chgLayout">
        <pc:chgData name="Osagioduwa Amadasun (2119563)" userId="aa8dd18d-7444-46a6-bde3-d6311f74e2b9" providerId="ADAL" clId="{E0D02992-B465-4840-97D8-137B71E5C121}" dt="2022-10-18T13:04:09.455" v="1119" actId="20577"/>
        <pc:sldMkLst>
          <pc:docMk/>
          <pc:sldMk cId="1563980609" sldId="314"/>
        </pc:sldMkLst>
        <pc:spChg chg="mod">
          <ac:chgData name="Osagioduwa Amadasun (2119563)" userId="aa8dd18d-7444-46a6-bde3-d6311f74e2b9" providerId="ADAL" clId="{E0D02992-B465-4840-97D8-137B71E5C121}" dt="2022-10-18T12:17:28.614" v="237" actId="26606"/>
          <ac:spMkLst>
            <pc:docMk/>
            <pc:sldMk cId="1563980609" sldId="314"/>
            <ac:spMk id="2" creationId="{82C7E564-4283-8AE2-ADD2-7B3FFCFA26C7}"/>
          </ac:spMkLst>
        </pc:spChg>
        <pc:spChg chg="mod ord">
          <ac:chgData name="Osagioduwa Amadasun (2119563)" userId="aa8dd18d-7444-46a6-bde3-d6311f74e2b9" providerId="ADAL" clId="{E0D02992-B465-4840-97D8-137B71E5C121}" dt="2022-10-18T12:17:28.614" v="237" actId="26606"/>
          <ac:spMkLst>
            <pc:docMk/>
            <pc:sldMk cId="1563980609" sldId="314"/>
            <ac:spMk id="3" creationId="{886D3837-9C02-8EE0-B191-7C759EC0D542}"/>
          </ac:spMkLst>
        </pc:spChg>
        <pc:spChg chg="add del mod">
          <ac:chgData name="Osagioduwa Amadasun (2119563)" userId="aa8dd18d-7444-46a6-bde3-d6311f74e2b9" providerId="ADAL" clId="{E0D02992-B465-4840-97D8-137B71E5C121}" dt="2022-10-18T13:04:09.455" v="1119" actId="20577"/>
          <ac:spMkLst>
            <pc:docMk/>
            <pc:sldMk cId="1563980609" sldId="314"/>
            <ac:spMk id="5" creationId="{5980C183-09E3-82B9-CED5-BD589C1463A3}"/>
          </ac:spMkLst>
        </pc:spChg>
        <pc:spChg chg="mod ord">
          <ac:chgData name="Osagioduwa Amadasun (2119563)" userId="aa8dd18d-7444-46a6-bde3-d6311f74e2b9" providerId="ADAL" clId="{E0D02992-B465-4840-97D8-137B71E5C121}" dt="2022-10-18T12:17:28.614" v="237" actId="26606"/>
          <ac:spMkLst>
            <pc:docMk/>
            <pc:sldMk cId="1563980609" sldId="314"/>
            <ac:spMk id="6" creationId="{82D3BFD5-7718-104D-1B67-A0FBBBF6C426}"/>
          </ac:spMkLst>
        </pc:spChg>
        <pc:spChg chg="add del mod">
          <ac:chgData name="Osagioduwa Amadasun (2119563)" userId="aa8dd18d-7444-46a6-bde3-d6311f74e2b9" providerId="ADAL" clId="{E0D02992-B465-4840-97D8-137B71E5C121}" dt="2022-10-18T12:17:25.744" v="235" actId="26606"/>
          <ac:spMkLst>
            <pc:docMk/>
            <pc:sldMk cId="1563980609" sldId="314"/>
            <ac:spMk id="12" creationId="{424AE14C-47C3-379F-E044-A0713DC2182C}"/>
          </ac:spMkLst>
        </pc:spChg>
        <pc:spChg chg="add del mod">
          <ac:chgData name="Osagioduwa Amadasun (2119563)" userId="aa8dd18d-7444-46a6-bde3-d6311f74e2b9" providerId="ADAL" clId="{E0D02992-B465-4840-97D8-137B71E5C121}" dt="2022-10-18T12:17:25.744" v="235" actId="26606"/>
          <ac:spMkLst>
            <pc:docMk/>
            <pc:sldMk cId="1563980609" sldId="314"/>
            <ac:spMk id="14" creationId="{380BEC40-F419-34E4-82C3-6320C4FC47A7}"/>
          </ac:spMkLst>
        </pc:spChg>
        <pc:spChg chg="add del mod">
          <ac:chgData name="Osagioduwa Amadasun (2119563)" userId="aa8dd18d-7444-46a6-bde3-d6311f74e2b9" providerId="ADAL" clId="{E0D02992-B465-4840-97D8-137B71E5C121}" dt="2022-10-18T12:17:25.744" v="235" actId="26606"/>
          <ac:spMkLst>
            <pc:docMk/>
            <pc:sldMk cId="1563980609" sldId="314"/>
            <ac:spMk id="16" creationId="{DB68A6F0-9DEE-30B7-BD76-B0323D09EB7B}"/>
          </ac:spMkLst>
        </pc:spChg>
        <pc:spChg chg="add del mod">
          <ac:chgData name="Osagioduwa Amadasun (2119563)" userId="aa8dd18d-7444-46a6-bde3-d6311f74e2b9" providerId="ADAL" clId="{E0D02992-B465-4840-97D8-137B71E5C121}" dt="2022-10-18T12:17:25.744" v="235" actId="26606"/>
          <ac:spMkLst>
            <pc:docMk/>
            <pc:sldMk cId="1563980609" sldId="314"/>
            <ac:spMk id="18" creationId="{820EE174-9F8A-29BA-B7AC-72B51D6DEBC9}"/>
          </ac:spMkLst>
        </pc:spChg>
        <pc:spChg chg="add del mod">
          <ac:chgData name="Osagioduwa Amadasun (2119563)" userId="aa8dd18d-7444-46a6-bde3-d6311f74e2b9" providerId="ADAL" clId="{E0D02992-B465-4840-97D8-137B71E5C121}" dt="2022-10-18T12:17:28.614" v="237" actId="26606"/>
          <ac:spMkLst>
            <pc:docMk/>
            <pc:sldMk cId="1563980609" sldId="314"/>
            <ac:spMk id="20" creationId="{14DB6573-749A-EEC7-3CAC-B0CD81BC7969}"/>
          </ac:spMkLst>
        </pc:spChg>
        <pc:spChg chg="add del mod">
          <ac:chgData name="Osagioduwa Amadasun (2119563)" userId="aa8dd18d-7444-46a6-bde3-d6311f74e2b9" providerId="ADAL" clId="{E0D02992-B465-4840-97D8-137B71E5C121}" dt="2022-10-18T12:17:28.614" v="237" actId="26606"/>
          <ac:spMkLst>
            <pc:docMk/>
            <pc:sldMk cId="1563980609" sldId="314"/>
            <ac:spMk id="21" creationId="{017F503E-5C1E-9019-E64A-60175A23A1AE}"/>
          </ac:spMkLst>
        </pc:spChg>
        <pc:spChg chg="add del mod">
          <ac:chgData name="Osagioduwa Amadasun (2119563)" userId="aa8dd18d-7444-46a6-bde3-d6311f74e2b9" providerId="ADAL" clId="{E0D02992-B465-4840-97D8-137B71E5C121}" dt="2022-10-18T12:17:28.614" v="237" actId="26606"/>
          <ac:spMkLst>
            <pc:docMk/>
            <pc:sldMk cId="1563980609" sldId="314"/>
            <ac:spMk id="22" creationId="{B735D959-6A40-FDDB-1511-C737B6D961D1}"/>
          </ac:spMkLst>
        </pc:spChg>
        <pc:spChg chg="add del mod">
          <ac:chgData name="Osagioduwa Amadasun (2119563)" userId="aa8dd18d-7444-46a6-bde3-d6311f74e2b9" providerId="ADAL" clId="{E0D02992-B465-4840-97D8-137B71E5C121}" dt="2022-10-18T12:17:28.614" v="237" actId="26606"/>
          <ac:spMkLst>
            <pc:docMk/>
            <pc:sldMk cId="1563980609" sldId="314"/>
            <ac:spMk id="23" creationId="{1A389022-0A6C-035D-65EB-7CF4C756B433}"/>
          </ac:spMkLst>
        </pc:spChg>
        <pc:spChg chg="add mod">
          <ac:chgData name="Osagioduwa Amadasun (2119563)" userId="aa8dd18d-7444-46a6-bde3-d6311f74e2b9" providerId="ADAL" clId="{E0D02992-B465-4840-97D8-137B71E5C121}" dt="2022-10-18T12:30:51.231" v="667" actId="1076"/>
          <ac:spMkLst>
            <pc:docMk/>
            <pc:sldMk cId="1563980609" sldId="314"/>
            <ac:spMk id="25" creationId="{3A603E2F-2EE4-231E-A313-E40A56415E74}"/>
          </ac:spMkLst>
        </pc:spChg>
        <pc:spChg chg="add del mod">
          <ac:chgData name="Osagioduwa Amadasun (2119563)" userId="aa8dd18d-7444-46a6-bde3-d6311f74e2b9" providerId="ADAL" clId="{E0D02992-B465-4840-97D8-137B71E5C121}" dt="2022-10-18T12:40:40.270" v="691"/>
          <ac:spMkLst>
            <pc:docMk/>
            <pc:sldMk cId="1563980609" sldId="314"/>
            <ac:spMk id="26" creationId="{B718EAAD-7947-6CFC-7A1F-84B10484ADB1}"/>
          </ac:spMkLst>
        </pc:spChg>
        <pc:spChg chg="add del mod">
          <ac:chgData name="Osagioduwa Amadasun (2119563)" userId="aa8dd18d-7444-46a6-bde3-d6311f74e2b9" providerId="ADAL" clId="{E0D02992-B465-4840-97D8-137B71E5C121}" dt="2022-10-18T12:48:07.325" v="695" actId="478"/>
          <ac:spMkLst>
            <pc:docMk/>
            <pc:sldMk cId="1563980609" sldId="314"/>
            <ac:spMk id="28" creationId="{7693339D-E770-C164-B86E-82E1089A704D}"/>
          </ac:spMkLst>
        </pc:spChg>
        <pc:picChg chg="add del mod ord">
          <ac:chgData name="Osagioduwa Amadasun (2119563)" userId="aa8dd18d-7444-46a6-bde3-d6311f74e2b9" providerId="ADAL" clId="{E0D02992-B465-4840-97D8-137B71E5C121}" dt="2022-10-18T12:18:39.039" v="242" actId="21"/>
          <ac:picMkLst>
            <pc:docMk/>
            <pc:sldMk cId="1563980609" sldId="314"/>
            <ac:picMk id="7" creationId="{DA594C2A-05D9-1599-097A-44038CAC1068}"/>
          </ac:picMkLst>
        </pc:picChg>
        <pc:picChg chg="add mod">
          <ac:chgData name="Osagioduwa Amadasun (2119563)" userId="aa8dd18d-7444-46a6-bde3-d6311f74e2b9" providerId="ADAL" clId="{E0D02992-B465-4840-97D8-137B71E5C121}" dt="2022-10-18T12:22:02.880" v="571" actId="1076"/>
          <ac:picMkLst>
            <pc:docMk/>
            <pc:sldMk cId="1563980609" sldId="314"/>
            <ac:picMk id="9" creationId="{A0791EED-C7FC-F021-8698-4A936D037659}"/>
          </ac:picMkLst>
        </pc:picChg>
        <pc:cxnChg chg="add del mod">
          <ac:chgData name="Osagioduwa Amadasun (2119563)" userId="aa8dd18d-7444-46a6-bde3-d6311f74e2b9" providerId="ADAL" clId="{E0D02992-B465-4840-97D8-137B71E5C121}" dt="2022-10-18T12:31:01.174" v="668" actId="478"/>
          <ac:cxnSpMkLst>
            <pc:docMk/>
            <pc:sldMk cId="1563980609" sldId="314"/>
            <ac:cxnSpMk id="11" creationId="{149157A4-90E9-A88B-E1AE-1D1B778501C1}"/>
          </ac:cxnSpMkLst>
        </pc:cxnChg>
        <pc:cxnChg chg="add del mod">
          <ac:chgData name="Osagioduwa Amadasun (2119563)" userId="aa8dd18d-7444-46a6-bde3-d6311f74e2b9" providerId="ADAL" clId="{E0D02992-B465-4840-97D8-137B71E5C121}" dt="2022-10-18T12:24:28.930" v="598" actId="21"/>
          <ac:cxnSpMkLst>
            <pc:docMk/>
            <pc:sldMk cId="1563980609" sldId="314"/>
            <ac:cxnSpMk id="15" creationId="{40546579-D1BC-5B26-C181-F7C51B2B9493}"/>
          </ac:cxnSpMkLst>
        </pc:cxnChg>
      </pc:sldChg>
    </pc:docChg>
  </pc:docChgLst>
  <pc:docChgLst>
    <pc:chgData name="Franceline Ankamah Asamoah Ep. Fancey (2129818)" userId="a971f4b6-0943-438f-9445-6ddd22dbd17d" providerId="ADAL" clId="{EA490A27-D06C-4C09-BC1A-914624A3F8C4}"/>
    <pc:docChg chg="undo redo custSel delSld modSld sldOrd modMainMaster modNotesMaster">
      <pc:chgData name="Franceline Ankamah Asamoah Ep. Fancey (2129818)" userId="a971f4b6-0943-438f-9445-6ddd22dbd17d" providerId="ADAL" clId="{EA490A27-D06C-4C09-BC1A-914624A3F8C4}" dt="2022-10-21T13:22:17.325" v="4235" actId="313"/>
      <pc:docMkLst>
        <pc:docMk/>
      </pc:docMkLst>
      <pc:sldChg chg="addSp delSp modSp mod">
        <pc:chgData name="Franceline Ankamah Asamoah Ep. Fancey (2129818)" userId="a971f4b6-0943-438f-9445-6ddd22dbd17d" providerId="ADAL" clId="{EA490A27-D06C-4C09-BC1A-914624A3F8C4}" dt="2022-10-20T11:46:46.900" v="3679"/>
        <pc:sldMkLst>
          <pc:docMk/>
          <pc:sldMk cId="2985610029" sldId="294"/>
        </pc:sldMkLst>
        <pc:spChg chg="mod">
          <ac:chgData name="Franceline Ankamah Asamoah Ep. Fancey (2129818)" userId="a971f4b6-0943-438f-9445-6ddd22dbd17d" providerId="ADAL" clId="{EA490A27-D06C-4C09-BC1A-914624A3F8C4}" dt="2022-10-18T13:56:44.999" v="2446"/>
          <ac:spMkLst>
            <pc:docMk/>
            <pc:sldMk cId="2985610029" sldId="294"/>
            <ac:spMk id="2" creationId="{19256B7E-1633-44AB-8584-82DF5B726834}"/>
          </ac:spMkLst>
        </pc:spChg>
        <pc:spChg chg="del mod">
          <ac:chgData name="Franceline Ankamah Asamoah Ep. Fancey (2129818)" userId="a971f4b6-0943-438f-9445-6ddd22dbd17d" providerId="ADAL" clId="{EA490A27-D06C-4C09-BC1A-914624A3F8C4}" dt="2022-10-17T17:29:49.346" v="1037" actId="478"/>
          <ac:spMkLst>
            <pc:docMk/>
            <pc:sldMk cId="2985610029" sldId="294"/>
            <ac:spMk id="3" creationId="{EFB90AB4-D228-4548-B072-726498212362}"/>
          </ac:spMkLst>
        </pc:spChg>
        <pc:spChg chg="mod">
          <ac:chgData name="Franceline Ankamah Asamoah Ep. Fancey (2129818)" userId="a971f4b6-0943-438f-9445-6ddd22dbd17d" providerId="ADAL" clId="{EA490A27-D06C-4C09-BC1A-914624A3F8C4}" dt="2022-10-20T11:34:51.106" v="3587" actId="403"/>
          <ac:spMkLst>
            <pc:docMk/>
            <pc:sldMk cId="2985610029" sldId="294"/>
            <ac:spMk id="3" creationId="{F9FF2C08-9E63-D3BB-F4E8-DF2E984389D6}"/>
          </ac:spMkLst>
        </pc:spChg>
        <pc:spChg chg="mod">
          <ac:chgData name="Franceline Ankamah Asamoah Ep. Fancey (2129818)" userId="a971f4b6-0943-438f-9445-6ddd22dbd17d" providerId="ADAL" clId="{EA490A27-D06C-4C09-BC1A-914624A3F8C4}" dt="2022-10-18T13:56:44.999" v="2446"/>
          <ac:spMkLst>
            <pc:docMk/>
            <pc:sldMk cId="2985610029" sldId="294"/>
            <ac:spMk id="4" creationId="{950677C9-3E42-427F-93B8-526692906471}"/>
          </ac:spMkLst>
        </pc:spChg>
        <pc:spChg chg="del">
          <ac:chgData name="Franceline Ankamah Asamoah Ep. Fancey (2129818)" userId="a971f4b6-0943-438f-9445-6ddd22dbd17d" providerId="ADAL" clId="{EA490A27-D06C-4C09-BC1A-914624A3F8C4}" dt="2022-10-20T11:40:06.830" v="3636"/>
          <ac:spMkLst>
            <pc:docMk/>
            <pc:sldMk cId="2985610029" sldId="294"/>
            <ac:spMk id="5" creationId="{B6CD6DC9-D460-38FA-9C72-DAB9AD495AD0}"/>
          </ac:spMkLst>
        </pc:spChg>
        <pc:spChg chg="mod">
          <ac:chgData name="Franceline Ankamah Asamoah Ep. Fancey (2129818)" userId="a971f4b6-0943-438f-9445-6ddd22dbd17d" providerId="ADAL" clId="{EA490A27-D06C-4C09-BC1A-914624A3F8C4}" dt="2022-10-17T17:30:01.388" v="1039" actId="6549"/>
          <ac:spMkLst>
            <pc:docMk/>
            <pc:sldMk cId="2985610029" sldId="294"/>
            <ac:spMk id="5" creationId="{BDB9D020-1E25-453D-83DF-1420ACD3968D}"/>
          </ac:spMkLst>
        </pc:spChg>
        <pc:spChg chg="mod">
          <ac:chgData name="Franceline Ankamah Asamoah Ep. Fancey (2129818)" userId="a971f4b6-0943-438f-9445-6ddd22dbd17d" providerId="ADAL" clId="{EA490A27-D06C-4C09-BC1A-914624A3F8C4}" dt="2022-10-17T17:30:07.158" v="1040" actId="6549"/>
          <ac:spMkLst>
            <pc:docMk/>
            <pc:sldMk cId="2985610029" sldId="294"/>
            <ac:spMk id="6" creationId="{F5018B6D-E395-49AD-92AD-AD69E3AB40C3}"/>
          </ac:spMkLst>
        </pc:spChg>
        <pc:spChg chg="del">
          <ac:chgData name="Franceline Ankamah Asamoah Ep. Fancey (2129818)" userId="a971f4b6-0943-438f-9445-6ddd22dbd17d" providerId="ADAL" clId="{EA490A27-D06C-4C09-BC1A-914624A3F8C4}" dt="2022-10-20T11:46:46.900" v="3679"/>
          <ac:spMkLst>
            <pc:docMk/>
            <pc:sldMk cId="2985610029" sldId="294"/>
            <ac:spMk id="8" creationId="{0857EC36-78F1-0997-B9B7-41A5C846C8CD}"/>
          </ac:spMkLst>
        </pc:spChg>
        <pc:spChg chg="add mod">
          <ac:chgData name="Franceline Ankamah Asamoah Ep. Fancey (2129818)" userId="a971f4b6-0943-438f-9445-6ddd22dbd17d" providerId="ADAL" clId="{EA490A27-D06C-4C09-BC1A-914624A3F8C4}" dt="2022-10-17T17:29:49.346" v="1037" actId="478"/>
          <ac:spMkLst>
            <pc:docMk/>
            <pc:sldMk cId="2985610029" sldId="294"/>
            <ac:spMk id="9" creationId="{DB8F5229-9FB1-F238-52AF-E5F06D79E735}"/>
          </ac:spMkLst>
        </pc:spChg>
        <pc:spChg chg="mod">
          <ac:chgData name="Franceline Ankamah Asamoah Ep. Fancey (2129818)" userId="a971f4b6-0943-438f-9445-6ddd22dbd17d" providerId="ADAL" clId="{EA490A27-D06C-4C09-BC1A-914624A3F8C4}" dt="2022-10-18T13:57:17.099" v="2451" actId="403"/>
          <ac:spMkLst>
            <pc:docMk/>
            <pc:sldMk cId="2985610029" sldId="294"/>
            <ac:spMk id="11" creationId="{CACE8DBA-AE0C-4391-6986-8A5F72B1AC9A}"/>
          </ac:spMkLst>
        </pc:spChg>
        <pc:spChg chg="mod">
          <ac:chgData name="Franceline Ankamah Asamoah Ep. Fancey (2129818)" userId="a971f4b6-0943-438f-9445-6ddd22dbd17d" providerId="ADAL" clId="{EA490A27-D06C-4C09-BC1A-914624A3F8C4}" dt="2022-10-17T17:29:15.937" v="1009" actId="20577"/>
          <ac:spMkLst>
            <pc:docMk/>
            <pc:sldMk cId="2985610029" sldId="294"/>
            <ac:spMk id="26" creationId="{FAA80863-7DDD-E33E-7C2A-C806622CEF7D}"/>
          </ac:spMkLst>
        </pc:spChg>
        <pc:picChg chg="mod">
          <ac:chgData name="Franceline Ankamah Asamoah Ep. Fancey (2129818)" userId="a971f4b6-0943-438f-9445-6ddd22dbd17d" providerId="ADAL" clId="{EA490A27-D06C-4C09-BC1A-914624A3F8C4}" dt="2022-10-18T13:56:44.999" v="2446"/>
          <ac:picMkLst>
            <pc:docMk/>
            <pc:sldMk cId="2985610029" sldId="294"/>
            <ac:picMk id="10" creationId="{1CABBF9A-AC19-48D9-D218-D09928CE166D}"/>
          </ac:picMkLst>
        </pc:picChg>
      </pc:sldChg>
      <pc:sldChg chg="delSp modSp mod modAnim modNotes">
        <pc:chgData name="Franceline Ankamah Asamoah Ep. Fancey (2129818)" userId="a971f4b6-0943-438f-9445-6ddd22dbd17d" providerId="ADAL" clId="{EA490A27-D06C-4C09-BC1A-914624A3F8C4}" dt="2022-10-20T12:23:24.707" v="4073"/>
        <pc:sldMkLst>
          <pc:docMk/>
          <pc:sldMk cId="1859527893" sldId="296"/>
        </pc:sldMkLst>
        <pc:spChg chg="mod">
          <ac:chgData name="Franceline Ankamah Asamoah Ep. Fancey (2129818)" userId="a971f4b6-0943-438f-9445-6ddd22dbd17d" providerId="ADAL" clId="{EA490A27-D06C-4C09-BC1A-914624A3F8C4}" dt="2022-10-18T13:56:44.999" v="2446"/>
          <ac:spMkLst>
            <pc:docMk/>
            <pc:sldMk cId="1859527893" sldId="296"/>
            <ac:spMk id="2" creationId="{912DF434-28DB-4621-A497-D62C41CE0419}"/>
          </ac:spMkLst>
        </pc:spChg>
        <pc:spChg chg="mod">
          <ac:chgData name="Franceline Ankamah Asamoah Ep. Fancey (2129818)" userId="a971f4b6-0943-438f-9445-6ddd22dbd17d" providerId="ADAL" clId="{EA490A27-D06C-4C09-BC1A-914624A3F8C4}" dt="2022-10-18T13:56:44.999" v="2446"/>
          <ac:spMkLst>
            <pc:docMk/>
            <pc:sldMk cId="1859527893" sldId="296"/>
            <ac:spMk id="3" creationId="{22788C46-D0BC-4307-AE55-7601A139E7CB}"/>
          </ac:spMkLst>
        </pc:spChg>
        <pc:spChg chg="mod">
          <ac:chgData name="Franceline Ankamah Asamoah Ep. Fancey (2129818)" userId="a971f4b6-0943-438f-9445-6ddd22dbd17d" providerId="ADAL" clId="{EA490A27-D06C-4C09-BC1A-914624A3F8C4}" dt="2022-10-20T11:40:10.694" v="3638" actId="1076"/>
          <ac:spMkLst>
            <pc:docMk/>
            <pc:sldMk cId="1859527893" sldId="296"/>
            <ac:spMk id="4" creationId="{7090AC0D-F624-B281-1AB5-687E5F6B3291}"/>
          </ac:spMkLst>
        </pc:spChg>
        <pc:spChg chg="mod">
          <ac:chgData name="Franceline Ankamah Asamoah Ep. Fancey (2129818)" userId="a971f4b6-0943-438f-9445-6ddd22dbd17d" providerId="ADAL" clId="{EA490A27-D06C-4C09-BC1A-914624A3F8C4}" dt="2022-10-20T11:31:02.945" v="3483" actId="20577"/>
          <ac:spMkLst>
            <pc:docMk/>
            <pc:sldMk cId="1859527893" sldId="296"/>
            <ac:spMk id="5" creationId="{47C2F96D-8F63-2963-2B96-D3C643766E1D}"/>
          </ac:spMkLst>
        </pc:spChg>
        <pc:spChg chg="del">
          <ac:chgData name="Franceline Ankamah Asamoah Ep. Fancey (2129818)" userId="a971f4b6-0943-438f-9445-6ddd22dbd17d" providerId="ADAL" clId="{EA490A27-D06C-4C09-BC1A-914624A3F8C4}" dt="2022-10-20T11:46:46.900" v="3679"/>
          <ac:spMkLst>
            <pc:docMk/>
            <pc:sldMk cId="1859527893" sldId="296"/>
            <ac:spMk id="8" creationId="{4762F642-868A-1EBA-B8DC-52A0329C7CDE}"/>
          </ac:spMkLst>
        </pc:spChg>
        <pc:spChg chg="mod">
          <ac:chgData name="Franceline Ankamah Asamoah Ep. Fancey (2129818)" userId="a971f4b6-0943-438f-9445-6ddd22dbd17d" providerId="ADAL" clId="{EA490A27-D06C-4C09-BC1A-914624A3F8C4}" dt="2022-10-18T14:05:42.392" v="2541" actId="1076"/>
          <ac:spMkLst>
            <pc:docMk/>
            <pc:sldMk cId="1859527893" sldId="296"/>
            <ac:spMk id="8" creationId="{BAAF455A-AC2A-5C14-3F70-FDF142951C80}"/>
          </ac:spMkLst>
        </pc:spChg>
        <pc:picChg chg="mod">
          <ac:chgData name="Franceline Ankamah Asamoah Ep. Fancey (2129818)" userId="a971f4b6-0943-438f-9445-6ddd22dbd17d" providerId="ADAL" clId="{EA490A27-D06C-4C09-BC1A-914624A3F8C4}" dt="2022-10-18T13:56:44.999" v="2446"/>
          <ac:picMkLst>
            <pc:docMk/>
            <pc:sldMk cId="1859527893" sldId="296"/>
            <ac:picMk id="10" creationId="{08A3395B-5659-47E4-8F54-71340961FF2B}"/>
          </ac:picMkLst>
        </pc:picChg>
        <pc:picChg chg="mod">
          <ac:chgData name="Franceline Ankamah Asamoah Ep. Fancey (2129818)" userId="a971f4b6-0943-438f-9445-6ddd22dbd17d" providerId="ADAL" clId="{EA490A27-D06C-4C09-BC1A-914624A3F8C4}" dt="2022-10-18T13:56:44.999" v="2446"/>
          <ac:picMkLst>
            <pc:docMk/>
            <pc:sldMk cId="1859527893" sldId="296"/>
            <ac:picMk id="1929" creationId="{CF8E7A1B-4724-55CB-6FAD-D8E7562935E2}"/>
          </ac:picMkLst>
        </pc:picChg>
      </pc:sldChg>
      <pc:sldChg chg="modSp mod">
        <pc:chgData name="Franceline Ankamah Asamoah Ep. Fancey (2129818)" userId="a971f4b6-0943-438f-9445-6ddd22dbd17d" providerId="ADAL" clId="{EA490A27-D06C-4C09-BC1A-914624A3F8C4}" dt="2022-10-20T11:31:28.529" v="3502" actId="14100"/>
        <pc:sldMkLst>
          <pc:docMk/>
          <pc:sldMk cId="317718070" sldId="305"/>
        </pc:sldMkLst>
        <pc:spChg chg="mod">
          <ac:chgData name="Franceline Ankamah Asamoah Ep. Fancey (2129818)" userId="a971f4b6-0943-438f-9445-6ddd22dbd17d" providerId="ADAL" clId="{EA490A27-D06C-4C09-BC1A-914624A3F8C4}" dt="2022-10-18T17:58:54.591" v="3356" actId="1076"/>
          <ac:spMkLst>
            <pc:docMk/>
            <pc:sldMk cId="317718070" sldId="305"/>
            <ac:spMk id="2" creationId="{DD24180B-35BA-C28E-820F-59C84FBDD99A}"/>
          </ac:spMkLst>
        </pc:spChg>
        <pc:spChg chg="mod">
          <ac:chgData name="Franceline Ankamah Asamoah Ep. Fancey (2129818)" userId="a971f4b6-0943-438f-9445-6ddd22dbd17d" providerId="ADAL" clId="{EA490A27-D06C-4C09-BC1A-914624A3F8C4}" dt="2022-10-18T13:56:44.999" v="2446"/>
          <ac:spMkLst>
            <pc:docMk/>
            <pc:sldMk cId="317718070" sldId="305"/>
            <ac:spMk id="7" creationId="{12DAF357-A3A6-37FC-C06F-EA9AB7CAE8B5}"/>
          </ac:spMkLst>
        </pc:spChg>
        <pc:spChg chg="mod">
          <ac:chgData name="Franceline Ankamah Asamoah Ep. Fancey (2129818)" userId="a971f4b6-0943-438f-9445-6ddd22dbd17d" providerId="ADAL" clId="{EA490A27-D06C-4C09-BC1A-914624A3F8C4}" dt="2022-10-20T11:31:28.529" v="3502" actId="14100"/>
          <ac:spMkLst>
            <pc:docMk/>
            <pc:sldMk cId="317718070" sldId="305"/>
            <ac:spMk id="8" creationId="{D343E268-3FD4-9399-ED48-299664220307}"/>
          </ac:spMkLst>
        </pc:spChg>
      </pc:sldChg>
      <pc:sldChg chg="addSp delSp modSp mod modClrScheme chgLayout">
        <pc:chgData name="Franceline Ankamah Asamoah Ep. Fancey (2129818)" userId="a971f4b6-0943-438f-9445-6ddd22dbd17d" providerId="ADAL" clId="{EA490A27-D06C-4C09-BC1A-914624A3F8C4}" dt="2022-10-20T11:46:46.900" v="3679"/>
        <pc:sldMkLst>
          <pc:docMk/>
          <pc:sldMk cId="2276839930" sldId="307"/>
        </pc:sldMkLst>
        <pc:spChg chg="mod ord">
          <ac:chgData name="Franceline Ankamah Asamoah Ep. Fancey (2129818)" userId="a971f4b6-0943-438f-9445-6ddd22dbd17d" providerId="ADAL" clId="{EA490A27-D06C-4C09-BC1A-914624A3F8C4}" dt="2022-10-18T13:56:44.999" v="2446"/>
          <ac:spMkLst>
            <pc:docMk/>
            <pc:sldMk cId="2276839930" sldId="307"/>
            <ac:spMk id="2" creationId="{D4DF3514-2641-2521-39FB-1F300BC80F8D}"/>
          </ac:spMkLst>
        </pc:spChg>
        <pc:spChg chg="del">
          <ac:chgData name="Franceline Ankamah Asamoah Ep. Fancey (2129818)" userId="a971f4b6-0943-438f-9445-6ddd22dbd17d" providerId="ADAL" clId="{EA490A27-D06C-4C09-BC1A-914624A3F8C4}" dt="2022-10-20T11:40:06.830" v="3636"/>
          <ac:spMkLst>
            <pc:docMk/>
            <pc:sldMk cId="2276839930" sldId="307"/>
            <ac:spMk id="2" creationId="{E774057E-76C4-1F82-4870-EF17134C741E}"/>
          </ac:spMkLst>
        </pc:spChg>
        <pc:spChg chg="mod ord">
          <ac:chgData name="Franceline Ankamah Asamoah Ep. Fancey (2129818)" userId="a971f4b6-0943-438f-9445-6ddd22dbd17d" providerId="ADAL" clId="{EA490A27-D06C-4C09-BC1A-914624A3F8C4}" dt="2022-10-18T14:07:39.047" v="2557" actId="1076"/>
          <ac:spMkLst>
            <pc:docMk/>
            <pc:sldMk cId="2276839930" sldId="307"/>
            <ac:spMk id="3" creationId="{DDB92D2A-6FF6-131E-66D4-4DAB524083AA}"/>
          </ac:spMkLst>
        </pc:spChg>
        <pc:spChg chg="mod">
          <ac:chgData name="Franceline Ankamah Asamoah Ep. Fancey (2129818)" userId="a971f4b6-0943-438f-9445-6ddd22dbd17d" providerId="ADAL" clId="{EA490A27-D06C-4C09-BC1A-914624A3F8C4}" dt="2022-10-20T11:33:56.986" v="3568" actId="20577"/>
          <ac:spMkLst>
            <pc:docMk/>
            <pc:sldMk cId="2276839930" sldId="307"/>
            <ac:spMk id="4" creationId="{A0FB276F-DD8F-CE53-8EDC-8CD558C16E11}"/>
          </ac:spMkLst>
        </pc:spChg>
        <pc:spChg chg="add del mod ord">
          <ac:chgData name="Franceline Ankamah Asamoah Ep. Fancey (2129818)" userId="a971f4b6-0943-438f-9445-6ddd22dbd17d" providerId="ADAL" clId="{EA490A27-D06C-4C09-BC1A-914624A3F8C4}" dt="2022-10-17T17:12:42.576" v="512" actId="700"/>
          <ac:spMkLst>
            <pc:docMk/>
            <pc:sldMk cId="2276839930" sldId="307"/>
            <ac:spMk id="5" creationId="{C14C2513-84DC-7194-7798-5C0DCEE916BA}"/>
          </ac:spMkLst>
        </pc:spChg>
        <pc:spChg chg="del">
          <ac:chgData name="Franceline Ankamah Asamoah Ep. Fancey (2129818)" userId="a971f4b6-0943-438f-9445-6ddd22dbd17d" providerId="ADAL" clId="{EA490A27-D06C-4C09-BC1A-914624A3F8C4}" dt="2022-10-20T11:46:46.900" v="3679"/>
          <ac:spMkLst>
            <pc:docMk/>
            <pc:sldMk cId="2276839930" sldId="307"/>
            <ac:spMk id="6" creationId="{88BA4950-51AC-2277-5D31-FEFFB11E1AF4}"/>
          </ac:spMkLst>
        </pc:spChg>
        <pc:spChg chg="add del mod">
          <ac:chgData name="Franceline Ankamah Asamoah Ep. Fancey (2129818)" userId="a971f4b6-0943-438f-9445-6ddd22dbd17d" providerId="ADAL" clId="{EA490A27-D06C-4C09-BC1A-914624A3F8C4}" dt="2022-10-17T17:12:42.576" v="512" actId="700"/>
          <ac:spMkLst>
            <pc:docMk/>
            <pc:sldMk cId="2276839930" sldId="307"/>
            <ac:spMk id="7" creationId="{4F6B6749-82BE-ABE6-2C01-A00FDFB62EF0}"/>
          </ac:spMkLst>
        </pc:spChg>
        <pc:spChg chg="add del mod">
          <ac:chgData name="Franceline Ankamah Asamoah Ep. Fancey (2129818)" userId="a971f4b6-0943-438f-9445-6ddd22dbd17d" providerId="ADAL" clId="{EA490A27-D06C-4C09-BC1A-914624A3F8C4}" dt="2022-10-17T17:12:42.576" v="512" actId="700"/>
          <ac:spMkLst>
            <pc:docMk/>
            <pc:sldMk cId="2276839930" sldId="307"/>
            <ac:spMk id="9" creationId="{617FE5F1-6183-F0A6-64A9-9C563F061723}"/>
          </ac:spMkLst>
        </pc:spChg>
        <pc:spChg chg="add del mod">
          <ac:chgData name="Franceline Ankamah Asamoah Ep. Fancey (2129818)" userId="a971f4b6-0943-438f-9445-6ddd22dbd17d" providerId="ADAL" clId="{EA490A27-D06C-4C09-BC1A-914624A3F8C4}" dt="2022-10-17T17:12:42.576" v="512" actId="700"/>
          <ac:spMkLst>
            <pc:docMk/>
            <pc:sldMk cId="2276839930" sldId="307"/>
            <ac:spMk id="11" creationId="{7429CE70-4A70-9E87-D9CE-6A418E610687}"/>
          </ac:spMkLst>
        </pc:spChg>
        <pc:spChg chg="add del mod">
          <ac:chgData name="Franceline Ankamah Asamoah Ep. Fancey (2129818)" userId="a971f4b6-0943-438f-9445-6ddd22dbd17d" providerId="ADAL" clId="{EA490A27-D06C-4C09-BC1A-914624A3F8C4}" dt="2022-10-17T17:12:42.576" v="512" actId="700"/>
          <ac:spMkLst>
            <pc:docMk/>
            <pc:sldMk cId="2276839930" sldId="307"/>
            <ac:spMk id="13" creationId="{3F87C471-F7D6-4482-90F2-7E5ED3A73231}"/>
          </ac:spMkLst>
        </pc:spChg>
        <pc:spChg chg="add del mod">
          <ac:chgData name="Franceline Ankamah Asamoah Ep. Fancey (2129818)" userId="a971f4b6-0943-438f-9445-6ddd22dbd17d" providerId="ADAL" clId="{EA490A27-D06C-4C09-BC1A-914624A3F8C4}" dt="2022-10-17T17:12:42.576" v="512" actId="700"/>
          <ac:spMkLst>
            <pc:docMk/>
            <pc:sldMk cId="2276839930" sldId="307"/>
            <ac:spMk id="15" creationId="{DF01BA98-2816-3BD8-9FCC-D9F722C22692}"/>
          </ac:spMkLst>
        </pc:spChg>
        <pc:spChg chg="add del mod">
          <ac:chgData name="Franceline Ankamah Asamoah Ep. Fancey (2129818)" userId="a971f4b6-0943-438f-9445-6ddd22dbd17d" providerId="ADAL" clId="{EA490A27-D06C-4C09-BC1A-914624A3F8C4}" dt="2022-10-17T17:12:42.576" v="512" actId="700"/>
          <ac:spMkLst>
            <pc:docMk/>
            <pc:sldMk cId="2276839930" sldId="307"/>
            <ac:spMk id="17" creationId="{19624952-EFD6-953C-E39C-538E36D47C16}"/>
          </ac:spMkLst>
        </pc:spChg>
        <pc:spChg chg="del mod">
          <ac:chgData name="Franceline Ankamah Asamoah Ep. Fancey (2129818)" userId="a971f4b6-0943-438f-9445-6ddd22dbd17d" providerId="ADAL" clId="{EA490A27-D06C-4C09-BC1A-914624A3F8C4}" dt="2022-10-17T17:12:42.576" v="512" actId="700"/>
          <ac:spMkLst>
            <pc:docMk/>
            <pc:sldMk cId="2276839930" sldId="307"/>
            <ac:spMk id="21" creationId="{126B3CE3-4128-8F8E-0760-8B64348682F5}"/>
          </ac:spMkLst>
        </pc:spChg>
        <pc:spChg chg="del mod">
          <ac:chgData name="Franceline Ankamah Asamoah Ep. Fancey (2129818)" userId="a971f4b6-0943-438f-9445-6ddd22dbd17d" providerId="ADAL" clId="{EA490A27-D06C-4C09-BC1A-914624A3F8C4}" dt="2022-10-17T17:12:42.576" v="512" actId="700"/>
          <ac:spMkLst>
            <pc:docMk/>
            <pc:sldMk cId="2276839930" sldId="307"/>
            <ac:spMk id="22" creationId="{B8A775F3-D483-728E-181B-869ED9CBDF2F}"/>
          </ac:spMkLst>
        </pc:spChg>
        <pc:spChg chg="del">
          <ac:chgData name="Franceline Ankamah Asamoah Ep. Fancey (2129818)" userId="a971f4b6-0943-438f-9445-6ddd22dbd17d" providerId="ADAL" clId="{EA490A27-D06C-4C09-BC1A-914624A3F8C4}" dt="2022-10-17T17:10:16.734" v="494" actId="478"/>
          <ac:spMkLst>
            <pc:docMk/>
            <pc:sldMk cId="2276839930" sldId="307"/>
            <ac:spMk id="26" creationId="{3B78A704-3F4C-BA60-E2A0-78C04422CC59}"/>
          </ac:spMkLst>
        </pc:spChg>
        <pc:spChg chg="mod ord">
          <ac:chgData name="Franceline Ankamah Asamoah Ep. Fancey (2129818)" userId="a971f4b6-0943-438f-9445-6ddd22dbd17d" providerId="ADAL" clId="{EA490A27-D06C-4C09-BC1A-914624A3F8C4}" dt="2022-10-18T17:59:33.403" v="3360" actId="1076"/>
          <ac:spMkLst>
            <pc:docMk/>
            <pc:sldMk cId="2276839930" sldId="307"/>
            <ac:spMk id="27" creationId="{AD3E159C-8F18-6271-D733-C11E52BA168F}"/>
          </ac:spMkLst>
        </pc:spChg>
        <pc:spChg chg="del">
          <ac:chgData name="Franceline Ankamah Asamoah Ep. Fancey (2129818)" userId="a971f4b6-0943-438f-9445-6ddd22dbd17d" providerId="ADAL" clId="{EA490A27-D06C-4C09-BC1A-914624A3F8C4}" dt="2022-10-17T17:10:16.734" v="494" actId="478"/>
          <ac:spMkLst>
            <pc:docMk/>
            <pc:sldMk cId="2276839930" sldId="307"/>
            <ac:spMk id="28" creationId="{B7455CD5-CB03-E684-FC3F-FE70DF6C472F}"/>
          </ac:spMkLst>
        </pc:spChg>
        <pc:spChg chg="del">
          <ac:chgData name="Franceline Ankamah Asamoah Ep. Fancey (2129818)" userId="a971f4b6-0943-438f-9445-6ddd22dbd17d" providerId="ADAL" clId="{EA490A27-D06C-4C09-BC1A-914624A3F8C4}" dt="2022-10-17T17:10:16.734" v="494" actId="478"/>
          <ac:spMkLst>
            <pc:docMk/>
            <pc:sldMk cId="2276839930" sldId="307"/>
            <ac:spMk id="29" creationId="{56569593-FAD4-3D3C-5FB2-6E9C7B4A0654}"/>
          </ac:spMkLst>
        </pc:spChg>
        <pc:spChg chg="mod ord">
          <ac:chgData name="Franceline Ankamah Asamoah Ep. Fancey (2129818)" userId="a971f4b6-0943-438f-9445-6ddd22dbd17d" providerId="ADAL" clId="{EA490A27-D06C-4C09-BC1A-914624A3F8C4}" dt="2022-10-18T14:03:23.431" v="2509" actId="403"/>
          <ac:spMkLst>
            <pc:docMk/>
            <pc:sldMk cId="2276839930" sldId="307"/>
            <ac:spMk id="30" creationId="{CB833035-7F55-7728-8060-8204B10C959B}"/>
          </ac:spMkLst>
        </pc:spChg>
        <pc:spChg chg="del mod">
          <ac:chgData name="Franceline Ankamah Asamoah Ep. Fancey (2129818)" userId="a971f4b6-0943-438f-9445-6ddd22dbd17d" providerId="ADAL" clId="{EA490A27-D06C-4C09-BC1A-914624A3F8C4}" dt="2022-10-17T17:12:42.576" v="512" actId="700"/>
          <ac:spMkLst>
            <pc:docMk/>
            <pc:sldMk cId="2276839930" sldId="307"/>
            <ac:spMk id="31" creationId="{53D0BAA8-6F92-D5A9-9FA2-9533E81A8105}"/>
          </ac:spMkLst>
        </pc:spChg>
        <pc:spChg chg="mod ord">
          <ac:chgData name="Franceline Ankamah Asamoah Ep. Fancey (2129818)" userId="a971f4b6-0943-438f-9445-6ddd22dbd17d" providerId="ADAL" clId="{EA490A27-D06C-4C09-BC1A-914624A3F8C4}" dt="2022-10-18T17:08:33.665" v="2564" actId="1076"/>
          <ac:spMkLst>
            <pc:docMk/>
            <pc:sldMk cId="2276839930" sldId="307"/>
            <ac:spMk id="77" creationId="{D9A0AA8E-BE3B-E949-89DB-0208EE4A67DD}"/>
          </ac:spMkLst>
        </pc:spChg>
        <pc:spChg chg="add mod">
          <ac:chgData name="Franceline Ankamah Asamoah Ep. Fancey (2129818)" userId="a971f4b6-0943-438f-9445-6ddd22dbd17d" providerId="ADAL" clId="{EA490A27-D06C-4C09-BC1A-914624A3F8C4}" dt="2022-10-18T17:10:08.836" v="2592" actId="120"/>
          <ac:spMkLst>
            <pc:docMk/>
            <pc:sldMk cId="2276839930" sldId="307"/>
            <ac:spMk id="82" creationId="{08EDAF7D-8935-ED9E-A186-5118CF918873}"/>
          </ac:spMkLst>
        </pc:spChg>
        <pc:spChg chg="add mod">
          <ac:chgData name="Franceline Ankamah Asamoah Ep. Fancey (2129818)" userId="a971f4b6-0943-438f-9445-6ddd22dbd17d" providerId="ADAL" clId="{EA490A27-D06C-4C09-BC1A-914624A3F8C4}" dt="2022-10-18T17:59:53.970" v="3363" actId="14100"/>
          <ac:spMkLst>
            <pc:docMk/>
            <pc:sldMk cId="2276839930" sldId="307"/>
            <ac:spMk id="84" creationId="{6C6477CF-8ECC-D544-AB72-CE808AB55462}"/>
          </ac:spMkLst>
        </pc:spChg>
        <pc:spChg chg="add mod">
          <ac:chgData name="Franceline Ankamah Asamoah Ep. Fancey (2129818)" userId="a971f4b6-0943-438f-9445-6ddd22dbd17d" providerId="ADAL" clId="{EA490A27-D06C-4C09-BC1A-914624A3F8C4}" dt="2022-10-18T17:09:56.670" v="2591" actId="14100"/>
          <ac:spMkLst>
            <pc:docMk/>
            <pc:sldMk cId="2276839930" sldId="307"/>
            <ac:spMk id="86" creationId="{1E940548-48CE-1DF6-3DEB-F328E2CBBC7B}"/>
          </ac:spMkLst>
        </pc:spChg>
        <pc:spChg chg="add mod">
          <ac:chgData name="Franceline Ankamah Asamoah Ep. Fancey (2129818)" userId="a971f4b6-0943-438f-9445-6ddd22dbd17d" providerId="ADAL" clId="{EA490A27-D06C-4C09-BC1A-914624A3F8C4}" dt="2022-10-18T18:00:20.733" v="3367" actId="113"/>
          <ac:spMkLst>
            <pc:docMk/>
            <pc:sldMk cId="2276839930" sldId="307"/>
            <ac:spMk id="88" creationId="{273C999E-7C21-4E7D-8291-7E61A868520F}"/>
          </ac:spMkLst>
        </pc:spChg>
        <pc:picChg chg="del">
          <ac:chgData name="Franceline Ankamah Asamoah Ep. Fancey (2129818)" userId="a971f4b6-0943-438f-9445-6ddd22dbd17d" providerId="ADAL" clId="{EA490A27-D06C-4C09-BC1A-914624A3F8C4}" dt="2022-10-17T17:10:04.963" v="490" actId="478"/>
          <ac:picMkLst>
            <pc:docMk/>
            <pc:sldMk cId="2276839930" sldId="307"/>
            <ac:picMk id="41" creationId="{4F9E84D0-E7B3-63FA-BFFC-45B52AE85894}"/>
          </ac:picMkLst>
        </pc:picChg>
        <pc:picChg chg="del">
          <ac:chgData name="Franceline Ankamah Asamoah Ep. Fancey (2129818)" userId="a971f4b6-0943-438f-9445-6ddd22dbd17d" providerId="ADAL" clId="{EA490A27-D06C-4C09-BC1A-914624A3F8C4}" dt="2022-10-17T17:10:07.021" v="491" actId="478"/>
          <ac:picMkLst>
            <pc:docMk/>
            <pc:sldMk cId="2276839930" sldId="307"/>
            <ac:picMk id="43" creationId="{20485BBC-3BEC-5430-3677-301E7A3D19F4}"/>
          </ac:picMkLst>
        </pc:picChg>
        <pc:picChg chg="del">
          <ac:chgData name="Franceline Ankamah Asamoah Ep. Fancey (2129818)" userId="a971f4b6-0943-438f-9445-6ddd22dbd17d" providerId="ADAL" clId="{EA490A27-D06C-4C09-BC1A-914624A3F8C4}" dt="2022-10-17T17:10:08.966" v="492" actId="478"/>
          <ac:picMkLst>
            <pc:docMk/>
            <pc:sldMk cId="2276839930" sldId="307"/>
            <ac:picMk id="45" creationId="{62DE0294-702E-6C2F-FFA6-33EA99E75BB5}"/>
          </ac:picMkLst>
        </pc:picChg>
        <pc:picChg chg="del">
          <ac:chgData name="Franceline Ankamah Asamoah Ep. Fancey (2129818)" userId="a971f4b6-0943-438f-9445-6ddd22dbd17d" providerId="ADAL" clId="{EA490A27-D06C-4C09-BC1A-914624A3F8C4}" dt="2022-10-17T17:10:10.896" v="493" actId="478"/>
          <ac:picMkLst>
            <pc:docMk/>
            <pc:sldMk cId="2276839930" sldId="307"/>
            <ac:picMk id="47" creationId="{7A487797-34AF-E5DF-3477-6F12967EFB33}"/>
          </ac:picMkLst>
        </pc:picChg>
      </pc:sldChg>
      <pc:sldChg chg="addSp delSp modSp del mod">
        <pc:chgData name="Franceline Ankamah Asamoah Ep. Fancey (2129818)" userId="a971f4b6-0943-438f-9445-6ddd22dbd17d" providerId="ADAL" clId="{EA490A27-D06C-4C09-BC1A-914624A3F8C4}" dt="2022-10-17T17:18:46.198" v="746" actId="2696"/>
        <pc:sldMkLst>
          <pc:docMk/>
          <pc:sldMk cId="971989334" sldId="308"/>
        </pc:sldMkLst>
        <pc:spChg chg="mod">
          <ac:chgData name="Franceline Ankamah Asamoah Ep. Fancey (2129818)" userId="a971f4b6-0943-438f-9445-6ddd22dbd17d" providerId="ADAL" clId="{EA490A27-D06C-4C09-BC1A-914624A3F8C4}" dt="2022-10-17T16:53:53.782" v="91" actId="1076"/>
          <ac:spMkLst>
            <pc:docMk/>
            <pc:sldMk cId="971989334" sldId="308"/>
            <ac:spMk id="2" creationId="{4492780A-B8DC-E841-9E8B-A14FF1779946}"/>
          </ac:spMkLst>
        </pc:spChg>
        <pc:spChg chg="mod">
          <ac:chgData name="Franceline Ankamah Asamoah Ep. Fancey (2129818)" userId="a971f4b6-0943-438f-9445-6ddd22dbd17d" providerId="ADAL" clId="{EA490A27-D06C-4C09-BC1A-914624A3F8C4}" dt="2022-10-17T16:53:44.932" v="90" actId="1076"/>
          <ac:spMkLst>
            <pc:docMk/>
            <pc:sldMk cId="971989334" sldId="308"/>
            <ac:spMk id="3" creationId="{F4211D47-F384-6FA6-74CC-9C42CAC2FD22}"/>
          </ac:spMkLst>
        </pc:spChg>
        <pc:spChg chg="add del mod">
          <ac:chgData name="Franceline Ankamah Asamoah Ep. Fancey (2129818)" userId="a971f4b6-0943-438f-9445-6ddd22dbd17d" providerId="ADAL" clId="{EA490A27-D06C-4C09-BC1A-914624A3F8C4}" dt="2022-10-17T16:46:15.595" v="17" actId="478"/>
          <ac:spMkLst>
            <pc:docMk/>
            <pc:sldMk cId="971989334" sldId="308"/>
            <ac:spMk id="5" creationId="{59D2D145-F050-B08C-DD17-76DE3003BBCD}"/>
          </ac:spMkLst>
        </pc:spChg>
        <pc:spChg chg="mod">
          <ac:chgData name="Franceline Ankamah Asamoah Ep. Fancey (2129818)" userId="a971f4b6-0943-438f-9445-6ddd22dbd17d" providerId="ADAL" clId="{EA490A27-D06C-4C09-BC1A-914624A3F8C4}" dt="2022-10-17T17:14:18.100" v="681" actId="403"/>
          <ac:spMkLst>
            <pc:docMk/>
            <pc:sldMk cId="971989334" sldId="308"/>
            <ac:spMk id="7" creationId="{B4659ED8-EFA7-B006-CA7E-703F011F54BA}"/>
          </ac:spMkLst>
        </pc:spChg>
        <pc:spChg chg="add mod">
          <ac:chgData name="Franceline Ankamah Asamoah Ep. Fancey (2129818)" userId="a971f4b6-0943-438f-9445-6ddd22dbd17d" providerId="ADAL" clId="{EA490A27-D06C-4C09-BC1A-914624A3F8C4}" dt="2022-10-17T16:46:31.552" v="21" actId="1076"/>
          <ac:spMkLst>
            <pc:docMk/>
            <pc:sldMk cId="971989334" sldId="308"/>
            <ac:spMk id="9" creationId="{52677E17-7316-5D62-B56F-E5D51FA32C28}"/>
          </ac:spMkLst>
        </pc:spChg>
        <pc:spChg chg="mod">
          <ac:chgData name="Franceline Ankamah Asamoah Ep. Fancey (2129818)" userId="a971f4b6-0943-438f-9445-6ddd22dbd17d" providerId="ADAL" clId="{EA490A27-D06C-4C09-BC1A-914624A3F8C4}" dt="2022-10-17T16:53:22.222" v="88" actId="1076"/>
          <ac:spMkLst>
            <pc:docMk/>
            <pc:sldMk cId="971989334" sldId="308"/>
            <ac:spMk id="10" creationId="{8A6F23DD-7C5D-ED60-22BD-5A8690CD301B}"/>
          </ac:spMkLst>
        </pc:spChg>
        <pc:spChg chg="mod">
          <ac:chgData name="Franceline Ankamah Asamoah Ep. Fancey (2129818)" userId="a971f4b6-0943-438f-9445-6ddd22dbd17d" providerId="ADAL" clId="{EA490A27-D06C-4C09-BC1A-914624A3F8C4}" dt="2022-10-17T16:53:16.986" v="87" actId="1076"/>
          <ac:spMkLst>
            <pc:docMk/>
            <pc:sldMk cId="971989334" sldId="308"/>
            <ac:spMk id="11" creationId="{D188C844-5F45-EB9F-D5DA-4584E17B1774}"/>
          </ac:spMkLst>
        </pc:spChg>
        <pc:spChg chg="del mod">
          <ac:chgData name="Franceline Ankamah Asamoah Ep. Fancey (2129818)" userId="a971f4b6-0943-438f-9445-6ddd22dbd17d" providerId="ADAL" clId="{EA490A27-D06C-4C09-BC1A-914624A3F8C4}" dt="2022-10-17T16:51:14.361" v="52" actId="478"/>
          <ac:spMkLst>
            <pc:docMk/>
            <pc:sldMk cId="971989334" sldId="308"/>
            <ac:spMk id="12" creationId="{854E9C9A-95CA-ECE7-D282-67D6BF69ACA8}"/>
          </ac:spMkLst>
        </pc:spChg>
        <pc:spChg chg="del mod">
          <ac:chgData name="Franceline Ankamah Asamoah Ep. Fancey (2129818)" userId="a971f4b6-0943-438f-9445-6ddd22dbd17d" providerId="ADAL" clId="{EA490A27-D06C-4C09-BC1A-914624A3F8C4}" dt="2022-10-17T16:51:12.148" v="51" actId="478"/>
          <ac:spMkLst>
            <pc:docMk/>
            <pc:sldMk cId="971989334" sldId="308"/>
            <ac:spMk id="13" creationId="{E9D54E7A-7DF8-223A-8EE3-B26E84499FC0}"/>
          </ac:spMkLst>
        </pc:spChg>
        <pc:spChg chg="del mod">
          <ac:chgData name="Franceline Ankamah Asamoah Ep. Fancey (2129818)" userId="a971f4b6-0943-438f-9445-6ddd22dbd17d" providerId="ADAL" clId="{EA490A27-D06C-4C09-BC1A-914624A3F8C4}" dt="2022-10-17T16:50:11.519" v="38" actId="478"/>
          <ac:spMkLst>
            <pc:docMk/>
            <pc:sldMk cId="971989334" sldId="308"/>
            <ac:spMk id="14" creationId="{70938DEE-1BD1-2EEF-BB61-E47123F2C50B}"/>
          </ac:spMkLst>
        </pc:spChg>
        <pc:spChg chg="del mod">
          <ac:chgData name="Franceline Ankamah Asamoah Ep. Fancey (2129818)" userId="a971f4b6-0943-438f-9445-6ddd22dbd17d" providerId="ADAL" clId="{EA490A27-D06C-4C09-BC1A-914624A3F8C4}" dt="2022-10-17T16:51:21.276" v="54" actId="478"/>
          <ac:spMkLst>
            <pc:docMk/>
            <pc:sldMk cId="971989334" sldId="308"/>
            <ac:spMk id="15" creationId="{6528BADF-56AA-6896-4CB1-89AC4CEC3E8B}"/>
          </ac:spMkLst>
        </pc:spChg>
        <pc:spChg chg="add del mod">
          <ac:chgData name="Franceline Ankamah Asamoah Ep. Fancey (2129818)" userId="a971f4b6-0943-438f-9445-6ddd22dbd17d" providerId="ADAL" clId="{EA490A27-D06C-4C09-BC1A-914624A3F8C4}" dt="2022-10-17T16:47:01.366" v="27" actId="478"/>
          <ac:spMkLst>
            <pc:docMk/>
            <pc:sldMk cId="971989334" sldId="308"/>
            <ac:spMk id="20" creationId="{86A8E28F-7424-6B81-59E6-CD7FB752CC24}"/>
          </ac:spMkLst>
        </pc:spChg>
        <pc:spChg chg="mod">
          <ac:chgData name="Franceline Ankamah Asamoah Ep. Fancey (2129818)" userId="a971f4b6-0943-438f-9445-6ddd22dbd17d" providerId="ADAL" clId="{EA490A27-D06C-4C09-BC1A-914624A3F8C4}" dt="2022-10-17T17:02:37.234" v="377" actId="1076"/>
          <ac:spMkLst>
            <pc:docMk/>
            <pc:sldMk cId="971989334" sldId="308"/>
            <ac:spMk id="23" creationId="{894A6F19-9C81-04E6-7FDF-80858B73C64F}"/>
          </ac:spMkLst>
        </pc:spChg>
        <pc:spChg chg="add del mod">
          <ac:chgData name="Franceline Ankamah Asamoah Ep. Fancey (2129818)" userId="a971f4b6-0943-438f-9445-6ddd22dbd17d" providerId="ADAL" clId="{EA490A27-D06C-4C09-BC1A-914624A3F8C4}" dt="2022-10-17T16:49:37.654" v="34" actId="478"/>
          <ac:spMkLst>
            <pc:docMk/>
            <pc:sldMk cId="971989334" sldId="308"/>
            <ac:spMk id="27" creationId="{0AA7F6D1-1994-81DD-006C-4C1FCA3B3025}"/>
          </ac:spMkLst>
        </pc:spChg>
        <pc:spChg chg="mod">
          <ac:chgData name="Franceline Ankamah Asamoah Ep. Fancey (2129818)" userId="a971f4b6-0943-438f-9445-6ddd22dbd17d" providerId="ADAL" clId="{EA490A27-D06C-4C09-BC1A-914624A3F8C4}" dt="2022-10-17T16:54:52.303" v="96" actId="14100"/>
          <ac:spMkLst>
            <pc:docMk/>
            <pc:sldMk cId="971989334" sldId="308"/>
            <ac:spMk id="28" creationId="{B7455CD5-CB03-E684-FC3F-FE70DF6C472F}"/>
          </ac:spMkLst>
        </pc:spChg>
        <pc:spChg chg="mod">
          <ac:chgData name="Franceline Ankamah Asamoah Ep. Fancey (2129818)" userId="a971f4b6-0943-438f-9445-6ddd22dbd17d" providerId="ADAL" clId="{EA490A27-D06C-4C09-BC1A-914624A3F8C4}" dt="2022-10-17T16:54:27.955" v="94" actId="1076"/>
          <ac:spMkLst>
            <pc:docMk/>
            <pc:sldMk cId="971989334" sldId="308"/>
            <ac:spMk id="30" creationId="{CB833035-7F55-7728-8060-8204B10C959B}"/>
          </ac:spMkLst>
        </pc:spChg>
        <pc:spChg chg="del">
          <ac:chgData name="Franceline Ankamah Asamoah Ep. Fancey (2129818)" userId="a971f4b6-0943-438f-9445-6ddd22dbd17d" providerId="ADAL" clId="{EA490A27-D06C-4C09-BC1A-914624A3F8C4}" dt="2022-10-17T16:51:56.168" v="77" actId="478"/>
          <ac:spMkLst>
            <pc:docMk/>
            <pc:sldMk cId="971989334" sldId="308"/>
            <ac:spMk id="31" creationId="{53D0BAA8-6F92-D5A9-9FA2-9533E81A8105}"/>
          </ac:spMkLst>
        </pc:spChg>
        <pc:spChg chg="mod">
          <ac:chgData name="Franceline Ankamah Asamoah Ep. Fancey (2129818)" userId="a971f4b6-0943-438f-9445-6ddd22dbd17d" providerId="ADAL" clId="{EA490A27-D06C-4C09-BC1A-914624A3F8C4}" dt="2022-10-17T17:04:17.253" v="382" actId="1076"/>
          <ac:spMkLst>
            <pc:docMk/>
            <pc:sldMk cId="971989334" sldId="308"/>
            <ac:spMk id="32" creationId="{6564F156-CCCB-8B55-FED0-E85209A9C76A}"/>
          </ac:spMkLst>
        </pc:spChg>
        <pc:spChg chg="add del mod">
          <ac:chgData name="Franceline Ankamah Asamoah Ep. Fancey (2129818)" userId="a971f4b6-0943-438f-9445-6ddd22dbd17d" providerId="ADAL" clId="{EA490A27-D06C-4C09-BC1A-914624A3F8C4}" dt="2022-10-17T16:51:16.243" v="53" actId="478"/>
          <ac:spMkLst>
            <pc:docMk/>
            <pc:sldMk cId="971989334" sldId="308"/>
            <ac:spMk id="33" creationId="{1BF7FE12-8A00-062A-4A62-F8F47975BE07}"/>
          </ac:spMkLst>
        </pc:spChg>
        <pc:spChg chg="add del mod">
          <ac:chgData name="Franceline Ankamah Asamoah Ep. Fancey (2129818)" userId="a971f4b6-0943-438f-9445-6ddd22dbd17d" providerId="ADAL" clId="{EA490A27-D06C-4C09-BC1A-914624A3F8C4}" dt="2022-10-17T16:51:31.505" v="55" actId="478"/>
          <ac:spMkLst>
            <pc:docMk/>
            <pc:sldMk cId="971989334" sldId="308"/>
            <ac:spMk id="35" creationId="{61A210EA-8135-6BF3-DB2F-1BA0BDA30C93}"/>
          </ac:spMkLst>
        </pc:spChg>
        <pc:spChg chg="add del mod">
          <ac:chgData name="Franceline Ankamah Asamoah Ep. Fancey (2129818)" userId="a971f4b6-0943-438f-9445-6ddd22dbd17d" providerId="ADAL" clId="{EA490A27-D06C-4C09-BC1A-914624A3F8C4}" dt="2022-10-17T16:51:09.336" v="50" actId="478"/>
          <ac:spMkLst>
            <pc:docMk/>
            <pc:sldMk cId="971989334" sldId="308"/>
            <ac:spMk id="37" creationId="{1B23C872-CE21-7E41-9E69-1BECFC87249A}"/>
          </ac:spMkLst>
        </pc:spChg>
        <pc:spChg chg="add del mod">
          <ac:chgData name="Franceline Ankamah Asamoah Ep. Fancey (2129818)" userId="a971f4b6-0943-438f-9445-6ddd22dbd17d" providerId="ADAL" clId="{EA490A27-D06C-4C09-BC1A-914624A3F8C4}" dt="2022-10-17T16:51:33.395" v="56" actId="478"/>
          <ac:spMkLst>
            <pc:docMk/>
            <pc:sldMk cId="971989334" sldId="308"/>
            <ac:spMk id="39" creationId="{21ACB580-6999-281C-4FEB-9D9CF3947C9D}"/>
          </ac:spMkLst>
        </pc:spChg>
        <pc:spChg chg="add mod">
          <ac:chgData name="Franceline Ankamah Asamoah Ep. Fancey (2129818)" userId="a971f4b6-0943-438f-9445-6ddd22dbd17d" providerId="ADAL" clId="{EA490A27-D06C-4C09-BC1A-914624A3F8C4}" dt="2022-10-17T16:54:18.960" v="93" actId="1076"/>
          <ac:spMkLst>
            <pc:docMk/>
            <pc:sldMk cId="971989334" sldId="308"/>
            <ac:spMk id="41" creationId="{B0376842-2595-D600-11AD-56B9E74C484F}"/>
          </ac:spMkLst>
        </pc:spChg>
        <pc:spChg chg="add del mod">
          <ac:chgData name="Franceline Ankamah Asamoah Ep. Fancey (2129818)" userId="a971f4b6-0943-438f-9445-6ddd22dbd17d" providerId="ADAL" clId="{EA490A27-D06C-4C09-BC1A-914624A3F8C4}" dt="2022-10-17T16:56:11.065" v="98"/>
          <ac:spMkLst>
            <pc:docMk/>
            <pc:sldMk cId="971989334" sldId="308"/>
            <ac:spMk id="42" creationId="{52331C6A-5056-CF47-0E75-CA2EC377D688}"/>
          </ac:spMkLst>
        </pc:spChg>
        <pc:spChg chg="mod">
          <ac:chgData name="Franceline Ankamah Asamoah Ep. Fancey (2129818)" userId="a971f4b6-0943-438f-9445-6ddd22dbd17d" providerId="ADAL" clId="{EA490A27-D06C-4C09-BC1A-914624A3F8C4}" dt="2022-10-17T17:02:55.254" v="379" actId="1076"/>
          <ac:spMkLst>
            <pc:docMk/>
            <pc:sldMk cId="971989334" sldId="308"/>
            <ac:spMk id="77" creationId="{D9A0AA8E-BE3B-E949-89DB-0208EE4A67DD}"/>
          </ac:spMkLst>
        </pc:spChg>
        <pc:picChg chg="mod">
          <ac:chgData name="Franceline Ankamah Asamoah Ep. Fancey (2129818)" userId="a971f4b6-0943-438f-9445-6ddd22dbd17d" providerId="ADAL" clId="{EA490A27-D06C-4C09-BC1A-914624A3F8C4}" dt="2022-10-17T16:47:11.030" v="29" actId="14100"/>
          <ac:picMkLst>
            <pc:docMk/>
            <pc:sldMk cId="971989334" sldId="308"/>
            <ac:picMk id="17" creationId="{109928E6-D0C0-3AC4-DE95-DD564B2FEB17}"/>
          </ac:picMkLst>
        </pc:picChg>
        <pc:picChg chg="mod">
          <ac:chgData name="Franceline Ankamah Asamoah Ep. Fancey (2129818)" userId="a971f4b6-0943-438f-9445-6ddd22dbd17d" providerId="ADAL" clId="{EA490A27-D06C-4C09-BC1A-914624A3F8C4}" dt="2022-10-17T16:46:49.690" v="25" actId="1076"/>
          <ac:picMkLst>
            <pc:docMk/>
            <pc:sldMk cId="971989334" sldId="308"/>
            <ac:picMk id="18" creationId="{A8412573-A5A4-C891-B2CF-B3BD1FD8C1DB}"/>
          </ac:picMkLst>
        </pc:picChg>
        <pc:picChg chg="add mod">
          <ac:chgData name="Franceline Ankamah Asamoah Ep. Fancey (2129818)" userId="a971f4b6-0943-438f-9445-6ddd22dbd17d" providerId="ADAL" clId="{EA490A27-D06C-4C09-BC1A-914624A3F8C4}" dt="2022-10-17T16:53:32.560" v="89" actId="1076"/>
          <ac:picMkLst>
            <pc:docMk/>
            <pc:sldMk cId="971989334" sldId="308"/>
            <ac:picMk id="24" creationId="{E4B9297D-ED74-46D9-E75B-E3825B3ED1A1}"/>
          </ac:picMkLst>
        </pc:picChg>
        <pc:picChg chg="del">
          <ac:chgData name="Franceline Ankamah Asamoah Ep. Fancey (2129818)" userId="a971f4b6-0943-438f-9445-6ddd22dbd17d" providerId="ADAL" clId="{EA490A27-D06C-4C09-BC1A-914624A3F8C4}" dt="2022-10-17T16:49:24.082" v="32" actId="478"/>
          <ac:picMkLst>
            <pc:docMk/>
            <pc:sldMk cId="971989334" sldId="308"/>
            <ac:picMk id="55" creationId="{573BD657-1FD7-F7DE-47ED-2932A5FD1ED8}"/>
          </ac:picMkLst>
        </pc:picChg>
        <pc:picChg chg="del">
          <ac:chgData name="Franceline Ankamah Asamoah Ep. Fancey (2129818)" userId="a971f4b6-0943-438f-9445-6ddd22dbd17d" providerId="ADAL" clId="{EA490A27-D06C-4C09-BC1A-914624A3F8C4}" dt="2022-10-17T16:46:22.694" v="19" actId="478"/>
          <ac:picMkLst>
            <pc:docMk/>
            <pc:sldMk cId="971989334" sldId="308"/>
            <ac:picMk id="57" creationId="{5537191C-6B05-661B-509C-BF71751D1711}"/>
          </ac:picMkLst>
        </pc:picChg>
        <pc:picChg chg="mod">
          <ac:chgData name="Franceline Ankamah Asamoah Ep. Fancey (2129818)" userId="a971f4b6-0943-438f-9445-6ddd22dbd17d" providerId="ADAL" clId="{EA490A27-D06C-4C09-BC1A-914624A3F8C4}" dt="2022-10-17T16:52:26.756" v="86" actId="1076"/>
          <ac:picMkLst>
            <pc:docMk/>
            <pc:sldMk cId="971989334" sldId="308"/>
            <ac:picMk id="59" creationId="{C8693117-B77E-25DF-B95D-DE556C542E7B}"/>
          </ac:picMkLst>
        </pc:picChg>
        <pc:picChg chg="del">
          <ac:chgData name="Franceline Ankamah Asamoah Ep. Fancey (2129818)" userId="a971f4b6-0943-438f-9445-6ddd22dbd17d" providerId="ADAL" clId="{EA490A27-D06C-4C09-BC1A-914624A3F8C4}" dt="2022-10-17T16:46:46.081" v="24" actId="478"/>
          <ac:picMkLst>
            <pc:docMk/>
            <pc:sldMk cId="971989334" sldId="308"/>
            <ac:picMk id="61" creationId="{79C9E55F-F6EF-94D9-06CE-C6DD5072004B}"/>
          </ac:picMkLst>
        </pc:picChg>
        <pc:picChg chg="del">
          <ac:chgData name="Franceline Ankamah Asamoah Ep. Fancey (2129818)" userId="a971f4b6-0943-438f-9445-6ddd22dbd17d" providerId="ADAL" clId="{EA490A27-D06C-4C09-BC1A-914624A3F8C4}" dt="2022-10-17T16:51:04.162" v="48" actId="478"/>
          <ac:picMkLst>
            <pc:docMk/>
            <pc:sldMk cId="971989334" sldId="308"/>
            <ac:picMk id="63" creationId="{77185421-9478-DA6C-6E84-F1CE48E7C362}"/>
          </ac:picMkLst>
        </pc:picChg>
        <pc:picChg chg="del mod">
          <ac:chgData name="Franceline Ankamah Asamoah Ep. Fancey (2129818)" userId="a971f4b6-0943-438f-9445-6ddd22dbd17d" providerId="ADAL" clId="{EA490A27-D06C-4C09-BC1A-914624A3F8C4}" dt="2022-10-17T16:45:23.944" v="9" actId="478"/>
          <ac:picMkLst>
            <pc:docMk/>
            <pc:sldMk cId="971989334" sldId="308"/>
            <ac:picMk id="65" creationId="{CAF68524-6EBE-A993-1AD3-20214DAF4FE9}"/>
          </ac:picMkLst>
        </pc:picChg>
        <pc:picChg chg="del">
          <ac:chgData name="Franceline Ankamah Asamoah Ep. Fancey (2129818)" userId="a971f4b6-0943-438f-9445-6ddd22dbd17d" providerId="ADAL" clId="{EA490A27-D06C-4C09-BC1A-914624A3F8C4}" dt="2022-10-17T16:50:05.582" v="36" actId="478"/>
          <ac:picMkLst>
            <pc:docMk/>
            <pc:sldMk cId="971989334" sldId="308"/>
            <ac:picMk id="67" creationId="{9EAC3E97-8B44-239C-876D-05600F686C76}"/>
          </ac:picMkLst>
        </pc:picChg>
        <pc:picChg chg="add mod">
          <ac:chgData name="Franceline Ankamah Asamoah Ep. Fancey (2129818)" userId="a971f4b6-0943-438f-9445-6ddd22dbd17d" providerId="ADAL" clId="{EA490A27-D06C-4C09-BC1A-914624A3F8C4}" dt="2022-10-17T16:54:06.555" v="92" actId="1076"/>
          <ac:picMkLst>
            <pc:docMk/>
            <pc:sldMk cId="971989334" sldId="308"/>
            <ac:picMk id="1026" creationId="{9D843961-8D32-6FDF-561B-4D63D7EEB5CC}"/>
          </ac:picMkLst>
        </pc:picChg>
      </pc:sldChg>
      <pc:sldChg chg="modSp del mod">
        <pc:chgData name="Franceline Ankamah Asamoah Ep. Fancey (2129818)" userId="a971f4b6-0943-438f-9445-6ddd22dbd17d" providerId="ADAL" clId="{EA490A27-D06C-4C09-BC1A-914624A3F8C4}" dt="2022-10-17T17:26:19.101" v="923" actId="2696"/>
        <pc:sldMkLst>
          <pc:docMk/>
          <pc:sldMk cId="3619058363" sldId="309"/>
        </pc:sldMkLst>
        <pc:spChg chg="mod">
          <ac:chgData name="Franceline Ankamah Asamoah Ep. Fancey (2129818)" userId="a971f4b6-0943-438f-9445-6ddd22dbd17d" providerId="ADAL" clId="{EA490A27-D06C-4C09-BC1A-914624A3F8C4}" dt="2022-10-17T17:14:32.395" v="704" actId="20577"/>
          <ac:spMkLst>
            <pc:docMk/>
            <pc:sldMk cId="3619058363" sldId="309"/>
            <ac:spMk id="2" creationId="{B2CDC4AE-C2C4-A814-CC59-BD002AEF46FC}"/>
          </ac:spMkLst>
        </pc:spChg>
      </pc:sldChg>
      <pc:sldChg chg="delSp modSp mod modClrScheme chgLayout">
        <pc:chgData name="Franceline Ankamah Asamoah Ep. Fancey (2129818)" userId="a971f4b6-0943-438f-9445-6ddd22dbd17d" providerId="ADAL" clId="{EA490A27-D06C-4C09-BC1A-914624A3F8C4}" dt="2022-10-21T13:18:31.278" v="4127" actId="14100"/>
        <pc:sldMkLst>
          <pc:docMk/>
          <pc:sldMk cId="520700503" sldId="310"/>
        </pc:sldMkLst>
        <pc:spChg chg="mod">
          <ac:chgData name="Franceline Ankamah Asamoah Ep. Fancey (2129818)" userId="a971f4b6-0943-438f-9445-6ddd22dbd17d" providerId="ADAL" clId="{EA490A27-D06C-4C09-BC1A-914624A3F8C4}" dt="2022-10-18T17:23:42.502" v="2744" actId="403"/>
          <ac:spMkLst>
            <pc:docMk/>
            <pc:sldMk cId="520700503" sldId="310"/>
            <ac:spMk id="2" creationId="{69554157-869F-9BBE-CFCF-717129CA6907}"/>
          </ac:spMkLst>
        </pc:spChg>
        <pc:spChg chg="mod">
          <ac:chgData name="Franceline Ankamah Asamoah Ep. Fancey (2129818)" userId="a971f4b6-0943-438f-9445-6ddd22dbd17d" providerId="ADAL" clId="{EA490A27-D06C-4C09-BC1A-914624A3F8C4}" dt="2022-10-18T17:23:56.867" v="2746" actId="14100"/>
          <ac:spMkLst>
            <pc:docMk/>
            <pc:sldMk cId="520700503" sldId="310"/>
            <ac:spMk id="3" creationId="{DC9AC05D-560D-1665-8879-549C0B4EDE5C}"/>
          </ac:spMkLst>
        </pc:spChg>
        <pc:spChg chg="mod">
          <ac:chgData name="Franceline Ankamah Asamoah Ep. Fancey (2129818)" userId="a971f4b6-0943-438f-9445-6ddd22dbd17d" providerId="ADAL" clId="{EA490A27-D06C-4C09-BC1A-914624A3F8C4}" dt="2022-10-20T11:29:21.680" v="3470" actId="20578"/>
          <ac:spMkLst>
            <pc:docMk/>
            <pc:sldMk cId="520700503" sldId="310"/>
            <ac:spMk id="4" creationId="{6839C7BF-D0F4-0170-BBD1-32206F2A2802}"/>
          </ac:spMkLst>
        </pc:spChg>
        <pc:spChg chg="mod">
          <ac:chgData name="Franceline Ankamah Asamoah Ep. Fancey (2129818)" userId="a971f4b6-0943-438f-9445-6ddd22dbd17d" providerId="ADAL" clId="{EA490A27-D06C-4C09-BC1A-914624A3F8C4}" dt="2022-10-20T11:28:39.445" v="3467" actId="20577"/>
          <ac:spMkLst>
            <pc:docMk/>
            <pc:sldMk cId="520700503" sldId="310"/>
            <ac:spMk id="5" creationId="{31EB35EC-9243-EFE9-2778-697381C59046}"/>
          </ac:spMkLst>
        </pc:spChg>
        <pc:spChg chg="mod">
          <ac:chgData name="Franceline Ankamah Asamoah Ep. Fancey (2129818)" userId="a971f4b6-0943-438f-9445-6ddd22dbd17d" providerId="ADAL" clId="{EA490A27-D06C-4C09-BC1A-914624A3F8C4}" dt="2022-10-21T13:18:31.278" v="4127" actId="14100"/>
          <ac:spMkLst>
            <pc:docMk/>
            <pc:sldMk cId="520700503" sldId="310"/>
            <ac:spMk id="5" creationId="{4D3FE62C-AAC9-97C1-835F-995F94281517}"/>
          </ac:spMkLst>
        </pc:spChg>
        <pc:spChg chg="del">
          <ac:chgData name="Franceline Ankamah Asamoah Ep. Fancey (2129818)" userId="a971f4b6-0943-438f-9445-6ddd22dbd17d" providerId="ADAL" clId="{EA490A27-D06C-4C09-BC1A-914624A3F8C4}" dt="2022-10-20T11:40:06.830" v="3636"/>
          <ac:spMkLst>
            <pc:docMk/>
            <pc:sldMk cId="520700503" sldId="310"/>
            <ac:spMk id="6" creationId="{E0ED2DCF-9D17-4ECD-8356-6D4EED0AD82A}"/>
          </ac:spMkLst>
        </pc:spChg>
        <pc:spChg chg="mod ord">
          <ac:chgData name="Franceline Ankamah Asamoah Ep. Fancey (2129818)" userId="a971f4b6-0943-438f-9445-6ddd22dbd17d" providerId="ADAL" clId="{EA490A27-D06C-4C09-BC1A-914624A3F8C4}" dt="2022-10-18T13:56:44.999" v="2446"/>
          <ac:spMkLst>
            <pc:docMk/>
            <pc:sldMk cId="520700503" sldId="310"/>
            <ac:spMk id="6" creationId="{E62F9CEC-B847-2B2E-06BF-B5296E9F747C}"/>
          </ac:spMkLst>
        </pc:spChg>
        <pc:spChg chg="mod">
          <ac:chgData name="Franceline Ankamah Asamoah Ep. Fancey (2129818)" userId="a971f4b6-0943-438f-9445-6ddd22dbd17d" providerId="ADAL" clId="{EA490A27-D06C-4C09-BC1A-914624A3F8C4}" dt="2022-10-18T13:56:44.999" v="2446"/>
          <ac:spMkLst>
            <pc:docMk/>
            <pc:sldMk cId="520700503" sldId="310"/>
            <ac:spMk id="7" creationId="{F6AD2CEC-1C31-59C6-0C65-756DDEF16354}"/>
          </ac:spMkLst>
        </pc:spChg>
        <pc:spChg chg="del">
          <ac:chgData name="Franceline Ankamah Asamoah Ep. Fancey (2129818)" userId="a971f4b6-0943-438f-9445-6ddd22dbd17d" providerId="ADAL" clId="{EA490A27-D06C-4C09-BC1A-914624A3F8C4}" dt="2022-10-20T11:46:46.900" v="3679"/>
          <ac:spMkLst>
            <pc:docMk/>
            <pc:sldMk cId="520700503" sldId="310"/>
            <ac:spMk id="9" creationId="{25ED1998-7391-8461-2B8B-5A693B254665}"/>
          </ac:spMkLst>
        </pc:spChg>
      </pc:sldChg>
      <pc:sldChg chg="addSp delSp modSp mod addAnim delAnim modAnim modNotes modNotesTx">
        <pc:chgData name="Franceline Ankamah Asamoah Ep. Fancey (2129818)" userId="a971f4b6-0943-438f-9445-6ddd22dbd17d" providerId="ADAL" clId="{EA490A27-D06C-4C09-BC1A-914624A3F8C4}" dt="2022-10-20T12:26:56.146" v="4100" actId="122"/>
        <pc:sldMkLst>
          <pc:docMk/>
          <pc:sldMk cId="871201397" sldId="312"/>
        </pc:sldMkLst>
        <pc:spChg chg="mod">
          <ac:chgData name="Franceline Ankamah Asamoah Ep. Fancey (2129818)" userId="a971f4b6-0943-438f-9445-6ddd22dbd17d" providerId="ADAL" clId="{EA490A27-D06C-4C09-BC1A-914624A3F8C4}" dt="2022-10-18T17:16:49.308" v="2636" actId="1076"/>
          <ac:spMkLst>
            <pc:docMk/>
            <pc:sldMk cId="871201397" sldId="312"/>
            <ac:spMk id="2" creationId="{1450712D-83C9-7B91-F708-5D07E4C2815D}"/>
          </ac:spMkLst>
        </pc:spChg>
        <pc:spChg chg="del">
          <ac:chgData name="Franceline Ankamah Asamoah Ep. Fancey (2129818)" userId="a971f4b6-0943-438f-9445-6ddd22dbd17d" providerId="ADAL" clId="{EA490A27-D06C-4C09-BC1A-914624A3F8C4}" dt="2022-10-20T11:40:06.830" v="3636"/>
          <ac:spMkLst>
            <pc:docMk/>
            <pc:sldMk cId="871201397" sldId="312"/>
            <ac:spMk id="3" creationId="{B84D5B7B-F1D4-B19C-773D-955373D34C53}"/>
          </ac:spMkLst>
        </pc:spChg>
        <pc:spChg chg="mod">
          <ac:chgData name="Franceline Ankamah Asamoah Ep. Fancey (2129818)" userId="a971f4b6-0943-438f-9445-6ddd22dbd17d" providerId="ADAL" clId="{EA490A27-D06C-4C09-BC1A-914624A3F8C4}" dt="2022-10-18T14:06:16.270" v="2546" actId="1076"/>
          <ac:spMkLst>
            <pc:docMk/>
            <pc:sldMk cId="871201397" sldId="312"/>
            <ac:spMk id="7" creationId="{3FE42C5B-FF05-50E7-F271-64515E47A5B0}"/>
          </ac:spMkLst>
        </pc:spChg>
        <pc:spChg chg="mod">
          <ac:chgData name="Franceline Ankamah Asamoah Ep. Fancey (2129818)" userId="a971f4b6-0943-438f-9445-6ddd22dbd17d" providerId="ADAL" clId="{EA490A27-D06C-4C09-BC1A-914624A3F8C4}" dt="2022-10-20T11:35:56.555" v="3590" actId="403"/>
          <ac:spMkLst>
            <pc:docMk/>
            <pc:sldMk cId="871201397" sldId="312"/>
            <ac:spMk id="10" creationId="{8EFA50D7-4571-0B5C-D22E-1EDC4F7732A2}"/>
          </ac:spMkLst>
        </pc:spChg>
        <pc:spChg chg="del">
          <ac:chgData name="Franceline Ankamah Asamoah Ep. Fancey (2129818)" userId="a971f4b6-0943-438f-9445-6ddd22dbd17d" providerId="ADAL" clId="{EA490A27-D06C-4C09-BC1A-914624A3F8C4}" dt="2022-10-20T11:46:46.900" v="3679"/>
          <ac:spMkLst>
            <pc:docMk/>
            <pc:sldMk cId="871201397" sldId="312"/>
            <ac:spMk id="12" creationId="{B75946D5-8A95-AF46-8652-410BF731BEB0}"/>
          </ac:spMkLst>
        </pc:spChg>
        <pc:graphicFrameChg chg="mod modGraphic">
          <ac:chgData name="Franceline Ankamah Asamoah Ep. Fancey (2129818)" userId="a971f4b6-0943-438f-9445-6ddd22dbd17d" providerId="ADAL" clId="{EA490A27-D06C-4C09-BC1A-914624A3F8C4}" dt="2022-10-20T12:26:56.146" v="4100" actId="122"/>
          <ac:graphicFrameMkLst>
            <pc:docMk/>
            <pc:sldMk cId="871201397" sldId="312"/>
            <ac:graphicFrameMk id="6" creationId="{3B4F3B47-5D90-6680-2EE4-D15F8C55D228}"/>
          </ac:graphicFrameMkLst>
        </pc:graphicFrameChg>
        <pc:picChg chg="add mod ord">
          <ac:chgData name="Franceline Ankamah Asamoah Ep. Fancey (2129818)" userId="a971f4b6-0943-438f-9445-6ddd22dbd17d" providerId="ADAL" clId="{EA490A27-D06C-4C09-BC1A-914624A3F8C4}" dt="2022-10-18T17:56:53.799" v="3342" actId="1076"/>
          <ac:picMkLst>
            <pc:docMk/>
            <pc:sldMk cId="871201397" sldId="312"/>
            <ac:picMk id="5" creationId="{B0F3063F-819A-C0AE-074A-5C7C597CF959}"/>
          </ac:picMkLst>
        </pc:picChg>
        <pc:picChg chg="add mod">
          <ac:chgData name="Franceline Ankamah Asamoah Ep. Fancey (2129818)" userId="a971f4b6-0943-438f-9445-6ddd22dbd17d" providerId="ADAL" clId="{EA490A27-D06C-4C09-BC1A-914624A3F8C4}" dt="2022-10-18T17:56:57.470" v="3343" actId="1076"/>
          <ac:picMkLst>
            <pc:docMk/>
            <pc:sldMk cId="871201397" sldId="312"/>
            <ac:picMk id="8" creationId="{27E5EC48-C55D-A5D6-F9FE-CBDBFF624A26}"/>
          </ac:picMkLst>
        </pc:picChg>
        <pc:picChg chg="add mod ord">
          <ac:chgData name="Franceline Ankamah Asamoah Ep. Fancey (2129818)" userId="a971f4b6-0943-438f-9445-6ddd22dbd17d" providerId="ADAL" clId="{EA490A27-D06C-4C09-BC1A-914624A3F8C4}" dt="2022-10-18T17:56:47.732" v="3341" actId="1076"/>
          <ac:picMkLst>
            <pc:docMk/>
            <pc:sldMk cId="871201397" sldId="312"/>
            <ac:picMk id="9" creationId="{5804608F-5EA1-31BA-5487-3AE6A30A094C}"/>
          </ac:picMkLst>
        </pc:picChg>
        <pc:picChg chg="add mod">
          <ac:chgData name="Franceline Ankamah Asamoah Ep. Fancey (2129818)" userId="a971f4b6-0943-438f-9445-6ddd22dbd17d" providerId="ADAL" clId="{EA490A27-D06C-4C09-BC1A-914624A3F8C4}" dt="2022-10-18T17:53:38.019" v="3178" actId="1076"/>
          <ac:picMkLst>
            <pc:docMk/>
            <pc:sldMk cId="871201397" sldId="312"/>
            <ac:picMk id="11" creationId="{17891E1F-D04B-F1B2-8ED3-B0F6B25F9F65}"/>
          </ac:picMkLst>
        </pc:picChg>
        <pc:picChg chg="add del mod">
          <ac:chgData name="Franceline Ankamah Asamoah Ep. Fancey (2129818)" userId="a971f4b6-0943-438f-9445-6ddd22dbd17d" providerId="ADAL" clId="{EA490A27-D06C-4C09-BC1A-914624A3F8C4}" dt="2022-10-18T12:52:14.461" v="2388" actId="478"/>
          <ac:picMkLst>
            <pc:docMk/>
            <pc:sldMk cId="871201397" sldId="312"/>
            <ac:picMk id="1026" creationId="{B54604E4-800E-5EF4-579F-BB54E24451B4}"/>
          </ac:picMkLst>
        </pc:picChg>
      </pc:sldChg>
      <pc:sldChg chg="del">
        <pc:chgData name="Franceline Ankamah Asamoah Ep. Fancey (2129818)" userId="a971f4b6-0943-438f-9445-6ddd22dbd17d" providerId="ADAL" clId="{EA490A27-D06C-4C09-BC1A-914624A3F8C4}" dt="2022-10-17T17:25:48.991" v="922" actId="2696"/>
        <pc:sldMkLst>
          <pc:docMk/>
          <pc:sldMk cId="2068121164" sldId="313"/>
        </pc:sldMkLst>
      </pc:sldChg>
      <pc:sldChg chg="addSp delSp modSp mod modClrScheme modAnim chgLayout">
        <pc:chgData name="Franceline Ankamah Asamoah Ep. Fancey (2129818)" userId="a971f4b6-0943-438f-9445-6ddd22dbd17d" providerId="ADAL" clId="{EA490A27-D06C-4C09-BC1A-914624A3F8C4}" dt="2022-10-21T13:22:17.325" v="4235" actId="313"/>
        <pc:sldMkLst>
          <pc:docMk/>
          <pc:sldMk cId="1563980609" sldId="314"/>
        </pc:sldMkLst>
        <pc:spChg chg="del mod ord">
          <ac:chgData name="Franceline Ankamah Asamoah Ep. Fancey (2129818)" userId="a971f4b6-0943-438f-9445-6ddd22dbd17d" providerId="ADAL" clId="{EA490A27-D06C-4C09-BC1A-914624A3F8C4}" dt="2022-10-20T11:50:21.354" v="3731" actId="478"/>
          <ac:spMkLst>
            <pc:docMk/>
            <pc:sldMk cId="1563980609" sldId="314"/>
            <ac:spMk id="2" creationId="{82C7E564-4283-8AE2-ADD2-7B3FFCFA26C7}"/>
          </ac:spMkLst>
        </pc:spChg>
        <pc:spChg chg="add mod">
          <ac:chgData name="Franceline Ankamah Asamoah Ep. Fancey (2129818)" userId="a971f4b6-0943-438f-9445-6ddd22dbd17d" providerId="ADAL" clId="{EA490A27-D06C-4C09-BC1A-914624A3F8C4}" dt="2022-10-20T12:13:03.652" v="3863" actId="20577"/>
          <ac:spMkLst>
            <pc:docMk/>
            <pc:sldMk cId="1563980609" sldId="314"/>
            <ac:spMk id="3" creationId="{886D3837-9C02-8EE0-B191-7C759EC0D542}"/>
          </ac:spMkLst>
        </pc:spChg>
        <pc:spChg chg="del mod">
          <ac:chgData name="Franceline Ankamah Asamoah Ep. Fancey (2129818)" userId="a971f4b6-0943-438f-9445-6ddd22dbd17d" providerId="ADAL" clId="{EA490A27-D06C-4C09-BC1A-914624A3F8C4}" dt="2022-10-17T17:32:31.987" v="1059" actId="478"/>
          <ac:spMkLst>
            <pc:docMk/>
            <pc:sldMk cId="1563980609" sldId="314"/>
            <ac:spMk id="3" creationId="{C9CFA000-38C2-F344-E543-42483390408A}"/>
          </ac:spMkLst>
        </pc:spChg>
        <pc:spChg chg="add del mod">
          <ac:chgData name="Franceline Ankamah Asamoah Ep. Fancey (2129818)" userId="a971f4b6-0943-438f-9445-6ddd22dbd17d" providerId="ADAL" clId="{EA490A27-D06C-4C09-BC1A-914624A3F8C4}" dt="2022-10-20T11:41:06.200" v="3640" actId="767"/>
          <ac:spMkLst>
            <pc:docMk/>
            <pc:sldMk cId="1563980609" sldId="314"/>
            <ac:spMk id="4" creationId="{3D2B03BB-F547-271E-67C7-38E1E1BB8AB9}"/>
          </ac:spMkLst>
        </pc:spChg>
        <pc:spChg chg="add mod ord">
          <ac:chgData name="Franceline Ankamah Asamoah Ep. Fancey (2129818)" userId="a971f4b6-0943-438f-9445-6ddd22dbd17d" providerId="ADAL" clId="{EA490A27-D06C-4C09-BC1A-914624A3F8C4}" dt="2022-10-20T12:11:50.424" v="3855" actId="1076"/>
          <ac:spMkLst>
            <pc:docMk/>
            <pc:sldMk cId="1563980609" sldId="314"/>
            <ac:spMk id="5" creationId="{5980C183-09E3-82B9-CED5-BD589C1463A3}"/>
          </ac:spMkLst>
        </pc:spChg>
        <pc:spChg chg="add del mod">
          <ac:chgData name="Franceline Ankamah Asamoah Ep. Fancey (2129818)" userId="a971f4b6-0943-438f-9445-6ddd22dbd17d" providerId="ADAL" clId="{EA490A27-D06C-4C09-BC1A-914624A3F8C4}" dt="2022-10-20T11:45:12.523" v="3676" actId="478"/>
          <ac:spMkLst>
            <pc:docMk/>
            <pc:sldMk cId="1563980609" sldId="314"/>
            <ac:spMk id="6" creationId="{82D3BFD5-7718-104D-1B67-A0FBBBF6C426}"/>
          </ac:spMkLst>
        </pc:spChg>
        <pc:spChg chg="add del mod">
          <ac:chgData name="Franceline Ankamah Asamoah Ep. Fancey (2129818)" userId="a971f4b6-0943-438f-9445-6ddd22dbd17d" providerId="ADAL" clId="{EA490A27-D06C-4C09-BC1A-914624A3F8C4}" dt="2022-10-20T11:46:48.583" v="3681"/>
          <ac:spMkLst>
            <pc:docMk/>
            <pc:sldMk cId="1563980609" sldId="314"/>
            <ac:spMk id="7" creationId="{75D6D90C-07CF-D1F4-BE07-1CDBBD4C56C1}"/>
          </ac:spMkLst>
        </pc:spChg>
        <pc:spChg chg="mod">
          <ac:chgData name="Franceline Ankamah Asamoah Ep. Fancey (2129818)" userId="a971f4b6-0943-438f-9445-6ddd22dbd17d" providerId="ADAL" clId="{EA490A27-D06C-4C09-BC1A-914624A3F8C4}" dt="2022-10-21T13:22:17.325" v="4235" actId="313"/>
          <ac:spMkLst>
            <pc:docMk/>
            <pc:sldMk cId="1563980609" sldId="314"/>
            <ac:spMk id="7" creationId="{F521F903-60FE-3B38-C948-85AEDD31DB89}"/>
          </ac:spMkLst>
        </pc:spChg>
        <pc:spChg chg="add del mod">
          <ac:chgData name="Franceline Ankamah Asamoah Ep. Fancey (2129818)" userId="a971f4b6-0943-438f-9445-6ddd22dbd17d" providerId="ADAL" clId="{EA490A27-D06C-4C09-BC1A-914624A3F8C4}" dt="2022-10-20T11:46:48.583" v="3681"/>
          <ac:spMkLst>
            <pc:docMk/>
            <pc:sldMk cId="1563980609" sldId="314"/>
            <ac:spMk id="8" creationId="{07CFA2EA-46A5-2C90-72CA-B525A38A3DDE}"/>
          </ac:spMkLst>
        </pc:spChg>
        <pc:spChg chg="add del mod">
          <ac:chgData name="Franceline Ankamah Asamoah Ep. Fancey (2129818)" userId="a971f4b6-0943-438f-9445-6ddd22dbd17d" providerId="ADAL" clId="{EA490A27-D06C-4C09-BC1A-914624A3F8C4}" dt="2022-10-20T11:46:48.583" v="3681"/>
          <ac:spMkLst>
            <pc:docMk/>
            <pc:sldMk cId="1563980609" sldId="314"/>
            <ac:spMk id="10" creationId="{2D9A6AE1-C30E-8CA9-BFDA-9ADD5B390103}"/>
          </ac:spMkLst>
        </pc:spChg>
        <pc:spChg chg="del mod">
          <ac:chgData name="Franceline Ankamah Asamoah Ep. Fancey (2129818)" userId="a971f4b6-0943-438f-9445-6ddd22dbd17d" providerId="ADAL" clId="{EA490A27-D06C-4C09-BC1A-914624A3F8C4}" dt="2022-10-18T09:40:01.341" v="1417" actId="478"/>
          <ac:spMkLst>
            <pc:docMk/>
            <pc:sldMk cId="1563980609" sldId="314"/>
            <ac:spMk id="10" creationId="{FA47ED29-D9DA-9DC6-8B43-80EC2A2E5B50}"/>
          </ac:spMkLst>
        </pc:spChg>
        <pc:spChg chg="del mod">
          <ac:chgData name="Franceline Ankamah Asamoah Ep. Fancey (2129818)" userId="a971f4b6-0943-438f-9445-6ddd22dbd17d" providerId="ADAL" clId="{EA490A27-D06C-4C09-BC1A-914624A3F8C4}" dt="2022-10-18T09:40:08.360" v="1418" actId="478"/>
          <ac:spMkLst>
            <pc:docMk/>
            <pc:sldMk cId="1563980609" sldId="314"/>
            <ac:spMk id="11" creationId="{CB634FAD-36DD-9FB0-7030-266A29178C42}"/>
          </ac:spMkLst>
        </pc:spChg>
        <pc:spChg chg="add del mod">
          <ac:chgData name="Franceline Ankamah Asamoah Ep. Fancey (2129818)" userId="a971f4b6-0943-438f-9445-6ddd22dbd17d" providerId="ADAL" clId="{EA490A27-D06C-4C09-BC1A-914624A3F8C4}" dt="2022-10-20T11:46:48.583" v="3681"/>
          <ac:spMkLst>
            <pc:docMk/>
            <pc:sldMk cId="1563980609" sldId="314"/>
            <ac:spMk id="11" creationId="{CF7591BA-D6BA-0523-C390-6681C15396A8}"/>
          </ac:spMkLst>
        </pc:spChg>
        <pc:spChg chg="add mod ord">
          <ac:chgData name="Franceline Ankamah Asamoah Ep. Fancey (2129818)" userId="a971f4b6-0943-438f-9445-6ddd22dbd17d" providerId="ADAL" clId="{EA490A27-D06C-4C09-BC1A-914624A3F8C4}" dt="2022-10-21T13:16:10.452" v="4107"/>
          <ac:spMkLst>
            <pc:docMk/>
            <pc:sldMk cId="1563980609" sldId="314"/>
            <ac:spMk id="12" creationId="{AD3D7404-D964-49A4-84FC-B277621406A9}"/>
          </ac:spMkLst>
        </pc:spChg>
        <pc:spChg chg="add del mod ord">
          <ac:chgData name="Franceline Ankamah Asamoah Ep. Fancey (2129818)" userId="a971f4b6-0943-438f-9445-6ddd22dbd17d" providerId="ADAL" clId="{EA490A27-D06C-4C09-BC1A-914624A3F8C4}" dt="2022-10-20T11:54:15.035" v="3763" actId="478"/>
          <ac:spMkLst>
            <pc:docMk/>
            <pc:sldMk cId="1563980609" sldId="314"/>
            <ac:spMk id="13" creationId="{49A4C45D-4A75-6EE9-14A2-6001AC40BEC4}"/>
          </ac:spMkLst>
        </pc:spChg>
        <pc:spChg chg="add del mod ord">
          <ac:chgData name="Franceline Ankamah Asamoah Ep. Fancey (2129818)" userId="a971f4b6-0943-438f-9445-6ddd22dbd17d" providerId="ADAL" clId="{EA490A27-D06C-4C09-BC1A-914624A3F8C4}" dt="2022-10-20T11:54:00.273" v="3759" actId="478"/>
          <ac:spMkLst>
            <pc:docMk/>
            <pc:sldMk cId="1563980609" sldId="314"/>
            <ac:spMk id="14" creationId="{3B19F12D-EA4F-6279-86C8-DDA6E9A1473F}"/>
          </ac:spMkLst>
        </pc:spChg>
        <pc:spChg chg="add del mod ord">
          <ac:chgData name="Franceline Ankamah Asamoah Ep. Fancey (2129818)" userId="a971f4b6-0943-438f-9445-6ddd22dbd17d" providerId="ADAL" clId="{EA490A27-D06C-4C09-BC1A-914624A3F8C4}" dt="2022-10-20T11:48:04.979" v="3689" actId="478"/>
          <ac:spMkLst>
            <pc:docMk/>
            <pc:sldMk cId="1563980609" sldId="314"/>
            <ac:spMk id="15" creationId="{A1D4CEC2-60D0-AF4A-7F1A-40832E1FFFB3}"/>
          </ac:spMkLst>
        </pc:spChg>
        <pc:spChg chg="add del mod">
          <ac:chgData name="Franceline Ankamah Asamoah Ep. Fancey (2129818)" userId="a971f4b6-0943-438f-9445-6ddd22dbd17d" providerId="ADAL" clId="{EA490A27-D06C-4C09-BC1A-914624A3F8C4}" dt="2022-10-21T13:15:53.305" v="4104" actId="2711"/>
          <ac:spMkLst>
            <pc:docMk/>
            <pc:sldMk cId="1563980609" sldId="314"/>
            <ac:spMk id="16" creationId="{1DBC0AE0-ED3D-85E6-02EF-FDC7393EF71A}"/>
          </ac:spMkLst>
        </pc:spChg>
        <pc:spChg chg="mod">
          <ac:chgData name="Franceline Ankamah Asamoah Ep. Fancey (2129818)" userId="a971f4b6-0943-438f-9445-6ddd22dbd17d" providerId="ADAL" clId="{EA490A27-D06C-4C09-BC1A-914624A3F8C4}" dt="2022-10-20T12:11:28.693" v="3853" actId="1076"/>
          <ac:spMkLst>
            <pc:docMk/>
            <pc:sldMk cId="1563980609" sldId="314"/>
            <ac:spMk id="25" creationId="{3A603E2F-2EE4-231E-A313-E40A56415E74}"/>
          </ac:spMkLst>
        </pc:spChg>
        <pc:picChg chg="mod ord">
          <ac:chgData name="Franceline Ankamah Asamoah Ep. Fancey (2129818)" userId="a971f4b6-0943-438f-9445-6ddd22dbd17d" providerId="ADAL" clId="{EA490A27-D06C-4C09-BC1A-914624A3F8C4}" dt="2022-10-21T13:16:43.638" v="4109" actId="207"/>
          <ac:picMkLst>
            <pc:docMk/>
            <pc:sldMk cId="1563980609" sldId="314"/>
            <ac:picMk id="9" creationId="{A0791EED-C7FC-F021-8698-4A936D037659}"/>
          </ac:picMkLst>
        </pc:picChg>
      </pc:sldChg>
      <pc:sldChg chg="addSp delSp modSp mod ord">
        <pc:chgData name="Franceline Ankamah Asamoah Ep. Fancey (2129818)" userId="a971f4b6-0943-438f-9445-6ddd22dbd17d" providerId="ADAL" clId="{EA490A27-D06C-4C09-BC1A-914624A3F8C4}" dt="2022-10-20T11:46:46.900" v="3679"/>
        <pc:sldMkLst>
          <pc:docMk/>
          <pc:sldMk cId="58893715" sldId="315"/>
        </pc:sldMkLst>
        <pc:spChg chg="mod">
          <ac:chgData name="Franceline Ankamah Asamoah Ep. Fancey (2129818)" userId="a971f4b6-0943-438f-9445-6ddd22dbd17d" providerId="ADAL" clId="{EA490A27-D06C-4C09-BC1A-914624A3F8C4}" dt="2022-10-17T17:22:04.069" v="908" actId="5793"/>
          <ac:spMkLst>
            <pc:docMk/>
            <pc:sldMk cId="58893715" sldId="315"/>
            <ac:spMk id="2" creationId="{81BE6A01-1D8C-E82D-69CE-C1BEA5E0330D}"/>
          </ac:spMkLst>
        </pc:spChg>
        <pc:spChg chg="add mod">
          <ac:chgData name="Franceline Ankamah Asamoah Ep. Fancey (2129818)" userId="a971f4b6-0943-438f-9445-6ddd22dbd17d" providerId="ADAL" clId="{EA490A27-D06C-4C09-BC1A-914624A3F8C4}" dt="2022-10-20T11:26:52.161" v="3452" actId="113"/>
          <ac:spMkLst>
            <pc:docMk/>
            <pc:sldMk cId="58893715" sldId="315"/>
            <ac:spMk id="3" creationId="{37F68E34-F8B0-0D28-E38C-0DE6688A0484}"/>
          </ac:spMkLst>
        </pc:spChg>
        <pc:spChg chg="add mod">
          <ac:chgData name="Franceline Ankamah Asamoah Ep. Fancey (2129818)" userId="a971f4b6-0943-438f-9445-6ddd22dbd17d" providerId="ADAL" clId="{EA490A27-D06C-4C09-BC1A-914624A3F8C4}" dt="2022-10-20T11:26:47.162" v="3451" actId="113"/>
          <ac:spMkLst>
            <pc:docMk/>
            <pc:sldMk cId="58893715" sldId="315"/>
            <ac:spMk id="4" creationId="{0171DAC1-747B-F0F5-03D0-E365C0A556E2}"/>
          </ac:spMkLst>
        </pc:spChg>
        <pc:spChg chg="del">
          <ac:chgData name="Franceline Ankamah Asamoah Ep. Fancey (2129818)" userId="a971f4b6-0943-438f-9445-6ddd22dbd17d" providerId="ADAL" clId="{EA490A27-D06C-4C09-BC1A-914624A3F8C4}" dt="2022-10-20T11:40:06.830" v="3636"/>
          <ac:spMkLst>
            <pc:docMk/>
            <pc:sldMk cId="58893715" sldId="315"/>
            <ac:spMk id="5" creationId="{83F725D1-068F-4ADF-8FD6-DC2F46550A18}"/>
          </ac:spMkLst>
        </pc:spChg>
        <pc:spChg chg="mod">
          <ac:chgData name="Franceline Ankamah Asamoah Ep. Fancey (2129818)" userId="a971f4b6-0943-438f-9445-6ddd22dbd17d" providerId="ADAL" clId="{EA490A27-D06C-4C09-BC1A-914624A3F8C4}" dt="2022-10-18T13:56:44.999" v="2446"/>
          <ac:spMkLst>
            <pc:docMk/>
            <pc:sldMk cId="58893715" sldId="315"/>
            <ac:spMk id="6" creationId="{854F25A3-56B5-65FD-19B5-99AF2191FD7A}"/>
          </ac:spMkLst>
        </pc:spChg>
        <pc:spChg chg="mod">
          <ac:chgData name="Franceline Ankamah Asamoah Ep. Fancey (2129818)" userId="a971f4b6-0943-438f-9445-6ddd22dbd17d" providerId="ADAL" clId="{EA490A27-D06C-4C09-BC1A-914624A3F8C4}" dt="2022-10-20T11:35:09.764" v="3589" actId="403"/>
          <ac:spMkLst>
            <pc:docMk/>
            <pc:sldMk cId="58893715" sldId="315"/>
            <ac:spMk id="8" creationId="{A5D80C81-BB58-C05B-85DF-F658A10EAC8F}"/>
          </ac:spMkLst>
        </pc:spChg>
        <pc:spChg chg="mod">
          <ac:chgData name="Franceline Ankamah Asamoah Ep. Fancey (2129818)" userId="a971f4b6-0943-438f-9445-6ddd22dbd17d" providerId="ADAL" clId="{EA490A27-D06C-4C09-BC1A-914624A3F8C4}" dt="2022-10-20T11:44:46.702" v="3675" actId="404"/>
          <ac:spMkLst>
            <pc:docMk/>
            <pc:sldMk cId="58893715" sldId="315"/>
            <ac:spMk id="9" creationId="{971F9300-6989-50EC-52B1-AC6FEA4BE5BF}"/>
          </ac:spMkLst>
        </pc:spChg>
        <pc:spChg chg="del">
          <ac:chgData name="Franceline Ankamah Asamoah Ep. Fancey (2129818)" userId="a971f4b6-0943-438f-9445-6ddd22dbd17d" providerId="ADAL" clId="{EA490A27-D06C-4C09-BC1A-914624A3F8C4}" dt="2022-10-20T11:46:46.900" v="3679"/>
          <ac:spMkLst>
            <pc:docMk/>
            <pc:sldMk cId="58893715" sldId="315"/>
            <ac:spMk id="10" creationId="{88636C42-11E4-9779-CBB0-A6B77033F6C7}"/>
          </ac:spMkLst>
        </pc:spChg>
        <pc:graphicFrameChg chg="mod">
          <ac:chgData name="Franceline Ankamah Asamoah Ep. Fancey (2129818)" userId="a971f4b6-0943-438f-9445-6ddd22dbd17d" providerId="ADAL" clId="{EA490A27-D06C-4C09-BC1A-914624A3F8C4}" dt="2022-10-20T11:27:25.180" v="3456" actId="113"/>
          <ac:graphicFrameMkLst>
            <pc:docMk/>
            <pc:sldMk cId="58893715" sldId="315"/>
            <ac:graphicFrameMk id="7" creationId="{1A75E301-F81B-604F-0C9B-A25BF04F0642}"/>
          </ac:graphicFrameMkLst>
        </pc:graphicFrameChg>
      </pc:sldChg>
      <pc:sldChg chg="addSp delSp modSp mod modClrScheme chgLayout">
        <pc:chgData name="Franceline Ankamah Asamoah Ep. Fancey (2129818)" userId="a971f4b6-0943-438f-9445-6ddd22dbd17d" providerId="ADAL" clId="{EA490A27-D06C-4C09-BC1A-914624A3F8C4}" dt="2022-10-18T13:56:44.999" v="2446"/>
        <pc:sldMkLst>
          <pc:docMk/>
          <pc:sldMk cId="2790251853" sldId="316"/>
        </pc:sldMkLst>
        <pc:spChg chg="mod">
          <ac:chgData name="Franceline Ankamah Asamoah Ep. Fancey (2129818)" userId="a971f4b6-0943-438f-9445-6ddd22dbd17d" providerId="ADAL" clId="{EA490A27-D06C-4C09-BC1A-914624A3F8C4}" dt="2022-10-18T13:56:44.999" v="2446"/>
          <ac:spMkLst>
            <pc:docMk/>
            <pc:sldMk cId="2790251853" sldId="316"/>
            <ac:spMk id="2" creationId="{5A5EB5DC-8C2B-5750-6E12-9A35C0FFBA00}"/>
          </ac:spMkLst>
        </pc:spChg>
        <pc:spChg chg="del mod">
          <ac:chgData name="Franceline Ankamah Asamoah Ep. Fancey (2129818)" userId="a971f4b6-0943-438f-9445-6ddd22dbd17d" providerId="ADAL" clId="{EA490A27-D06C-4C09-BC1A-914624A3F8C4}" dt="2022-10-17T17:16:47.709" v="736" actId="26606"/>
          <ac:spMkLst>
            <pc:docMk/>
            <pc:sldMk cId="2790251853" sldId="316"/>
            <ac:spMk id="5" creationId="{AAF5CF3F-E5EF-5769-3F83-24ADB4412BBF}"/>
          </ac:spMkLst>
        </pc:spChg>
        <pc:spChg chg="add mod">
          <ac:chgData name="Franceline Ankamah Asamoah Ep. Fancey (2129818)" userId="a971f4b6-0943-438f-9445-6ddd22dbd17d" providerId="ADAL" clId="{EA490A27-D06C-4C09-BC1A-914624A3F8C4}" dt="2022-10-18T13:56:44.999" v="2446"/>
          <ac:spMkLst>
            <pc:docMk/>
            <pc:sldMk cId="2790251853" sldId="316"/>
            <ac:spMk id="10" creationId="{DA925492-0A50-6CB4-F740-C231989AE4E6}"/>
          </ac:spMkLst>
        </pc:spChg>
      </pc:sldChg>
      <pc:sldMasterChg chg="modSp modSldLayout">
        <pc:chgData name="Franceline Ankamah Asamoah Ep. Fancey (2129818)" userId="a971f4b6-0943-438f-9445-6ddd22dbd17d" providerId="ADAL" clId="{EA490A27-D06C-4C09-BC1A-914624A3F8C4}" dt="2022-10-18T13:56:44.999" v="2446"/>
        <pc:sldMasterMkLst>
          <pc:docMk/>
          <pc:sldMasterMk cId="1788353970" sldId="2147483648"/>
        </pc:sldMasterMkLst>
        <pc:spChg chg="mod">
          <ac:chgData name="Franceline Ankamah Asamoah Ep. Fancey (2129818)" userId="a971f4b6-0943-438f-9445-6ddd22dbd17d" providerId="ADAL" clId="{EA490A27-D06C-4C09-BC1A-914624A3F8C4}" dt="2022-10-18T13:56:44.999" v="2446"/>
          <ac:spMkLst>
            <pc:docMk/>
            <pc:sldMasterMk cId="1788353970" sldId="2147483648"/>
            <ac:spMk id="2" creationId="{9198F9AA-2C87-421D-97C1-B4248DFDC2C2}"/>
          </ac:spMkLst>
        </pc:spChg>
        <pc:spChg chg="mod">
          <ac:chgData name="Franceline Ankamah Asamoah Ep. Fancey (2129818)" userId="a971f4b6-0943-438f-9445-6ddd22dbd17d" providerId="ADAL" clId="{EA490A27-D06C-4C09-BC1A-914624A3F8C4}" dt="2022-10-18T13:56:44.999" v="2446"/>
          <ac:spMkLst>
            <pc:docMk/>
            <pc:sldMasterMk cId="1788353970" sldId="2147483648"/>
            <ac:spMk id="3" creationId="{AE98FC63-C8D2-4CE6-A3F1-EE8ED24590C4}"/>
          </ac:spMkLst>
        </pc:spChg>
        <pc:spChg chg="mod">
          <ac:chgData name="Franceline Ankamah Asamoah Ep. Fancey (2129818)" userId="a971f4b6-0943-438f-9445-6ddd22dbd17d" providerId="ADAL" clId="{EA490A27-D06C-4C09-BC1A-914624A3F8C4}" dt="2022-10-18T13:56:44.999" v="2446"/>
          <ac:spMkLst>
            <pc:docMk/>
            <pc:sldMasterMk cId="1788353970" sldId="2147483648"/>
            <ac:spMk id="5" creationId="{60567522-C3B6-46EB-A361-BEC2510B00CA}"/>
          </ac:spMkLst>
        </pc:spChg>
        <pc:spChg chg="mod">
          <ac:chgData name="Franceline Ankamah Asamoah Ep. Fancey (2129818)" userId="a971f4b6-0943-438f-9445-6ddd22dbd17d" providerId="ADAL" clId="{EA490A27-D06C-4C09-BC1A-914624A3F8C4}" dt="2022-10-18T13:56:44.999" v="2446"/>
          <ac:spMkLst>
            <pc:docMk/>
            <pc:sldMasterMk cId="1788353970" sldId="2147483648"/>
            <ac:spMk id="6" creationId="{CDC57CF0-034F-450D-937C-718D5AF1A059}"/>
          </ac:spMkLst>
        </pc:sp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2916498579" sldId="2147483649"/>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2916498579" sldId="2147483649"/>
              <ac:spMk id="2" creationId="{494248F2-5264-4601-AA0B-6C092F77F2D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16498579" sldId="2147483649"/>
              <ac:spMk id="3" creationId="{DCFB69D3-5632-4285-A209-9DCA67DA668C}"/>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16498579" sldId="2147483649"/>
              <ac:spMk id="7" creationId="{F0A7E03F-5776-960D-3CA6-7CE62AC9669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16498579" sldId="2147483649"/>
              <ac:spMk id="17" creationId="{516369FF-9501-1944-3E3F-46CBFD515D8D}"/>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2916498579" sldId="2147483649"/>
              <ac:picMk id="5" creationId="{A26D6E84-B5BE-5F3E-8B3F-1A46C7F307CD}"/>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2916498579" sldId="2147483649"/>
              <ac:picMk id="11" creationId="{E5214731-3110-8D76-56DF-633537104197}"/>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2916498579" sldId="2147483649"/>
              <ac:picMk id="13" creationId="{AB1576B0-66ED-3F92-2AF8-4EF965E4E3FC}"/>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2916498579" sldId="2147483649"/>
              <ac:picMk id="15" creationId="{9E576603-B88C-9F7F-98A5-E94BD2C23E63}"/>
            </ac:picMkLst>
          </pc:picChg>
          <pc:cxnChg chg="mod">
            <ac:chgData name="Franceline Ankamah Asamoah Ep. Fancey (2129818)" userId="a971f4b6-0943-438f-9445-6ddd22dbd17d" providerId="ADAL" clId="{EA490A27-D06C-4C09-BC1A-914624A3F8C4}" dt="2022-10-18T13:56:44.999" v="2446"/>
            <ac:cxnSpMkLst>
              <pc:docMk/>
              <pc:sldMasterMk cId="1788353970" sldId="2147483648"/>
              <pc:sldLayoutMk cId="2916498579" sldId="2147483649"/>
              <ac:cxnSpMk id="9" creationId="{6A7464AF-3FD6-6193-CC95-A941ECE17B9D}"/>
            </ac:cxnSpMkLst>
          </pc:cxn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2782271272" sldId="2147483650"/>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2782271272" sldId="2147483650"/>
              <ac:spMk id="2" creationId="{3CD97974-B93C-4C96-B3F6-F69E3D6DE6C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782271272" sldId="2147483650"/>
              <ac:spMk id="3" creationId="{8A6FC6F2-80B4-49A7-9448-33FE2DF0E967}"/>
            </ac:spMkLst>
          </pc:sp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2802635032" sldId="2147483651"/>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2802635032" sldId="2147483651"/>
              <ac:spMk id="2" creationId="{A2DFA2E8-50A1-4465-AC33-6FAC0E7736E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802635032" sldId="2147483651"/>
              <ac:spMk id="3" creationId="{2E65DE34-CDB7-41F7-A95A-592B99558C6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802635032" sldId="2147483651"/>
              <ac:spMk id="5" creationId="{98ADFA29-47E3-2E16-12B7-D8031DC04C0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802635032" sldId="2147483651"/>
              <ac:spMk id="13" creationId="{25150280-02E2-686D-A130-65EBDA15EF13}"/>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2802635032" sldId="2147483651"/>
              <ac:picMk id="9" creationId="{6A080FF9-A96B-AA38-428D-5F2CF533D06B}"/>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2802635032" sldId="2147483651"/>
              <ac:picMk id="11" creationId="{D373DB44-C887-96AC-D32D-B7656F28FB96}"/>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2802635032" sldId="2147483651"/>
              <ac:picMk id="15" creationId="{3DD4D68C-6665-333E-98E8-785116A05A7F}"/>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2802635032" sldId="2147483651"/>
              <ac:picMk id="17" creationId="{27E0939A-D971-0D79-9B6D-834913C959B2}"/>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3010694361" sldId="2147483652"/>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3010694361" sldId="2147483652"/>
              <ac:spMk id="3" creationId="{56069ADF-8CD9-4E77-BB8D-70D8824C5AE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010694361" sldId="2147483652"/>
              <ac:spMk id="4" creationId="{F75F077D-E901-4AA9-B062-1C37FF407BF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010694361" sldId="2147483652"/>
              <ac:spMk id="9" creationId="{ED362110-9E75-C1E6-F3D3-769A27CB658B}"/>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010694361" sldId="2147483652"/>
              <ac:spMk id="10" creationId="{80E61109-4A99-6337-9E7D-6AE0370E2A3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010694361" sldId="2147483652"/>
              <ac:spMk id="12" creationId="{C48BE494-2D3C-A618-4422-6EA9496986DA}"/>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3010694361" sldId="2147483652"/>
              <ac:picMk id="11" creationId="{13B4663F-72DF-CD37-DE9D-C35DFB37E8B3}"/>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4062460032" sldId="2147483653"/>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2" creationId="{5A0D1FF5-7EF8-4250-A259-43050ABBD3B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16" creationId="{B2F7EB7A-F5B6-E308-68EE-3065E2B039A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29" creationId="{DEF26CDF-94D4-BA22-7D14-8D3289040C90}"/>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30" creationId="{0017BF0C-B2B7-932F-A9AE-5BFAE4AB5C4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31" creationId="{DEAB8B47-DF86-7C9F-F027-2D4D22B2EA50}"/>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32" creationId="{9BEB2D80-6263-5794-6A1A-CFF345F7A92E}"/>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062460032" sldId="2147483653"/>
              <ac:spMk id="34" creationId="{BD46E6E9-39FE-B605-0786-F7F7E656F9B0}"/>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4062460032" sldId="2147483653"/>
              <ac:picMk id="36" creationId="{FED57607-56F6-9FD5-F0A8-DE0BCFE896B9}"/>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4062460032" sldId="2147483653"/>
              <ac:picMk id="38" creationId="{5B08C513-7071-2499-7E9D-CFD5A027C099}"/>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1476947594" sldId="2147483654"/>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1476947594" sldId="2147483654"/>
              <ac:spMk id="3" creationId="{4A7DEB86-4C56-EB31-FEEE-EC8AA99FB45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1476947594" sldId="2147483654"/>
              <ac:spMk id="6" creationId="{F3C19EDA-96E7-C255-DFF9-F36A187EBAC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1476947594" sldId="2147483654"/>
              <ac:spMk id="8" creationId="{5B38128B-385C-B928-A4A8-BD98929D3DD4}"/>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1476947594" sldId="2147483654"/>
              <ac:picMk id="7" creationId="{FAD938FE-3B63-4832-B610-64346C069FAA}"/>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799200540" sldId="2147483656"/>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799200540" sldId="2147483656"/>
              <ac:spMk id="2" creationId="{305BD6A3-F987-4FCC-A6EF-2EF0D33C0888}"/>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799200540" sldId="2147483656"/>
              <ac:spMk id="3" creationId="{4C3F06A0-63CE-4272-B90E-4F20296BFBEB}"/>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799200540" sldId="2147483656"/>
              <ac:spMk id="4" creationId="{08467220-06E3-427A-B4D3-9B0030E09DBB}"/>
            </ac:spMkLst>
          </pc:sp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435165984" sldId="2147483657"/>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435165984" sldId="2147483657"/>
              <ac:spMk id="2" creationId="{DF308F2A-1C19-4116-80DF-E24EDDF283FF}"/>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35165984" sldId="2147483657"/>
              <ac:spMk id="3" creationId="{08A489A7-7CA6-4CC9-B634-FCB2E102C6B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435165984" sldId="2147483657"/>
              <ac:spMk id="4" creationId="{7DF5F80D-1DB9-4E0A-8F68-924FC1C9C3BA}"/>
            </ac:spMkLst>
          </pc:sp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1120268569" sldId="2147483659"/>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1120268569" sldId="2147483659"/>
              <ac:spMk id="2" creationId="{3CD97974-B93C-4C96-B3F6-F69E3D6DE6C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1120268569" sldId="2147483659"/>
              <ac:spMk id="3" creationId="{8A6FC6F2-80B4-49A7-9448-33FE2DF0E967}"/>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1120268569" sldId="2147483659"/>
              <ac:spMk id="7" creationId="{7BB4DE27-1913-8274-9943-46641EA0DAB7}"/>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1120268569" sldId="2147483659"/>
              <ac:spMk id="9" creationId="{F901AB4A-AE17-BFA4-697C-75EC6407E147}"/>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1120268569" sldId="2147483659"/>
              <ac:picMk id="11" creationId="{1C7F01FE-99A8-35BD-05A1-6D93A2578EBA}"/>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1120268569" sldId="2147483659"/>
              <ac:picMk id="13" creationId="{E66660DF-FD7A-4340-E854-B4680A6B88C6}"/>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2519687159" sldId="2147483660"/>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6" creationId="{541740FC-E682-E87B-87BB-213396FD2DF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8" creationId="{2AC6E25B-7977-E725-B84F-07CA54BB497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20" creationId="{DAB2A93C-DB99-8217-D74F-D08E610FA758}"/>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21" creationId="{61950EAA-EB4E-8768-AFC9-A0356AECFE12}"/>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22" creationId="{6A1AC1B6-9CB9-19D8-8BDC-EDC0B6C19DBE}"/>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29" creationId="{D1C71745-769D-8F16-2B61-EF5D4012F1E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0" creationId="{2EB018F6-8206-135F-BF16-29E6E63FD09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1" creationId="{E3B18CDB-3FF1-EC8E-EA8A-31E9BF81747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2" creationId="{9E2E4E06-43E3-5309-A921-59117EDFEA1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3" creationId="{EAB1EC17-F1C7-0781-4F52-DEE9122BBC9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4" creationId="{D6CE30A5-8B65-384B-A8B9-6F711A52194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5" creationId="{13D50A41-E904-8A4E-6F0A-F980F8D64711}"/>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6" creationId="{85652007-C32E-173C-2A5F-B1C08D6140D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519687159" sldId="2147483660"/>
              <ac:spMk id="37" creationId="{D6D40AAC-2768-6F48-97AE-FD958D89FD8E}"/>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2519687159" sldId="2147483660"/>
              <ac:picMk id="10" creationId="{0EE757CA-B891-A6E4-F7DB-FFB1DBFDA0CB}"/>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362232398" sldId="2147483661"/>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6" creationId="{541740FC-E682-E87B-87BB-213396FD2DF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8" creationId="{2AC6E25B-7977-E725-B84F-07CA54BB497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14" creationId="{AA1AC2FE-336D-4E7F-2C86-6A8C29BA8F90}"/>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16" creationId="{DD9CE7E9-3BC2-0321-457B-61D363708B38}"/>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18" creationId="{D6B84B7D-A7EC-6FE1-9925-F78AF0DE230F}"/>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0" creationId="{DAB2A93C-DB99-8217-D74F-D08E610FA758}"/>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1" creationId="{61950EAA-EB4E-8768-AFC9-A0356AECFE12}"/>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2" creationId="{6A1AC1B6-9CB9-19D8-8BDC-EDC0B6C19DBE}"/>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3" creationId="{70DD1941-A469-A457-B987-E0E2C300A8AE}"/>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5" creationId="{5089D72C-E865-F5D3-CB1E-050AEF68445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7" creationId="{FA370BF1-09EC-DBE1-5118-8A92A0F90BC4}"/>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29" creationId="{D1C71745-769D-8F16-2B61-EF5D4012F1E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0" creationId="{2EB018F6-8206-135F-BF16-29E6E63FD09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1" creationId="{E3B18CDB-3FF1-EC8E-EA8A-31E9BF81747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2" creationId="{9E2E4E06-43E3-5309-A921-59117EDFEA1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3" creationId="{EAB1EC17-F1C7-0781-4F52-DEE9122BBC9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4" creationId="{D6CE30A5-8B65-384B-A8B9-6F711A52194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5" creationId="{13D50A41-E904-8A4E-6F0A-F980F8D64711}"/>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6" creationId="{85652007-C32E-173C-2A5F-B1C08D6140D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37" creationId="{D6D40AAC-2768-6F48-97AE-FD958D89FD8E}"/>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41" creationId="{71E06E16-A083-B853-8155-7FF97AD1DE8F}"/>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42" creationId="{46CBECF2-D93E-3DF9-064C-CB4A3262B691}"/>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44" creationId="{9F53AB27-DDFA-AA5D-8253-546C9BBA9CE7}"/>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45" creationId="{A6866782-6675-4F37-E5D2-68CB0191C1A7}"/>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46" creationId="{B23EF08B-7D0C-7D96-413D-71C22E3F74D0}"/>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62232398" sldId="2147483661"/>
              <ac:spMk id="47" creationId="{4F7ECA98-24CD-8CC5-A3EC-BFF5E9B11748}"/>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362232398" sldId="2147483661"/>
              <ac:picMk id="10" creationId="{0EE757CA-B891-A6E4-F7DB-FFB1DBFDA0CB}"/>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3791044778" sldId="2147483662"/>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3791044778" sldId="2147483662"/>
              <ac:spMk id="2" creationId="{3CD97974-B93C-4C96-B3F6-F69E3D6DE6C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791044778" sldId="2147483662"/>
              <ac:spMk id="3" creationId="{8A6FC6F2-80B4-49A7-9448-33FE2DF0E967}"/>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791044778" sldId="2147483662"/>
              <ac:spMk id="7" creationId="{BEB05881-FB11-43E8-CCDD-8C12CDB4FE47}"/>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791044778" sldId="2147483662"/>
              <ac:spMk id="11" creationId="{D8BE9E36-E9D5-3FA6-EE22-A6E5CE13C462}"/>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3791044778" sldId="2147483662"/>
              <ac:picMk id="9" creationId="{A4941BBB-13FC-2ACE-1A50-C0F465531BDC}"/>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3791044778" sldId="2147483662"/>
              <ac:picMk id="13" creationId="{479E4054-0885-457B-35B3-A9B26ED93606}"/>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2925109492" sldId="2147483663"/>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2925109492" sldId="2147483663"/>
              <ac:spMk id="2" creationId="{3CD97974-B93C-4C96-B3F6-F69E3D6DE6C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25109492" sldId="2147483663"/>
              <ac:spMk id="3" creationId="{8A6FC6F2-80B4-49A7-9448-33FE2DF0E967}"/>
            </ac:spMkLst>
          </pc:sp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3169908301" sldId="2147483664"/>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2" creationId="{5A0D1FF5-7EF8-4250-A259-43050ABBD3B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3" creationId="{673DC3A9-D4E6-42CF-91A8-F267C7C66CCB}"/>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4" creationId="{C752CCA9-53A3-4DA5-AD45-C2A2C12A3A6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5" creationId="{2100C9C6-BD61-4D2C-9146-FB785BAE4FF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6" creationId="{E2E342EE-68BB-484D-98C3-48A7847549D4}"/>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10" creationId="{588546F5-5752-9595-980A-9978EC65B17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15" creationId="{F270D939-D128-D431-82CE-9C15D5A7AA9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69908301" sldId="2147483664"/>
              <ac:spMk id="16" creationId="{4AAE69C6-BB37-BC70-8424-BC928D19C91A}"/>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3169908301" sldId="2147483664"/>
              <ac:picMk id="14" creationId="{4190CCC3-E5E8-9E96-318B-F3F62E2328D9}"/>
            </ac:picMkLst>
          </pc:picChg>
          <pc:cxnChg chg="mod">
            <ac:chgData name="Franceline Ankamah Asamoah Ep. Fancey (2129818)" userId="a971f4b6-0943-438f-9445-6ddd22dbd17d" providerId="ADAL" clId="{EA490A27-D06C-4C09-BC1A-914624A3F8C4}" dt="2022-10-18T13:56:44.999" v="2446"/>
            <ac:cxnSpMkLst>
              <pc:docMk/>
              <pc:sldMasterMk cId="1788353970" sldId="2147483648"/>
              <pc:sldLayoutMk cId="3169908301" sldId="2147483664"/>
              <ac:cxnSpMk id="12" creationId="{788B1DFD-B7E9-D65B-0A47-8D442617B0D0}"/>
            </ac:cxnSpMkLst>
          </pc:cxn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3178703259" sldId="2147483665"/>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3178703259" sldId="2147483665"/>
              <ac:spMk id="2" creationId="{A2DFA2E8-50A1-4465-AC33-6FAC0E7736E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78703259" sldId="2147483665"/>
              <ac:spMk id="3" creationId="{2E65DE34-CDB7-41F7-A95A-592B99558C69}"/>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78703259" sldId="2147483665"/>
              <ac:spMk id="6" creationId="{F2F45E1C-47F6-0AF9-7468-BA613D681E1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78703259" sldId="2147483665"/>
              <ac:spMk id="12" creationId="{1859314F-DCEF-A5A7-C5D9-F0D39AAC9FF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78703259" sldId="2147483665"/>
              <ac:spMk id="27" creationId="{F5E2B84E-B4F2-ED93-8084-ECFC3B9C380F}"/>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178703259" sldId="2147483665"/>
              <ac:spMk id="28" creationId="{FDD82133-EB75-7E07-A9CE-730CB7F6CD34}"/>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3178703259" sldId="2147483665"/>
              <ac:picMk id="8" creationId="{AB9E0D8B-7031-366D-884B-EB3FABD78CA2}"/>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3178703259" sldId="2147483665"/>
              <ac:picMk id="16" creationId="{DAAE5EB8-5B6B-6FA6-E6E7-D2F58FDFB4A4}"/>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3178703259" sldId="2147483665"/>
              <ac:picMk id="19" creationId="{BB1368FF-AA1B-4423-30B1-BE082E6F1913}"/>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2918034995" sldId="2147483666"/>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2918034995" sldId="2147483666"/>
              <ac:spMk id="2" creationId="{B8562BF3-1BFC-6948-02E0-8A1C121C387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18034995" sldId="2147483666"/>
              <ac:spMk id="6" creationId="{5068407D-A1C4-B842-0C34-B2DE8AD312D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18034995" sldId="2147483666"/>
              <ac:spMk id="8" creationId="{DA1AE7FB-DFC0-DCDA-47AD-6ED81A6427FA}"/>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2918034995" sldId="2147483666"/>
              <ac:spMk id="12" creationId="{C6963F99-41C3-5ED4-AAD8-B904145CC7EA}"/>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2918034995" sldId="2147483666"/>
              <ac:picMk id="10" creationId="{7A4DFCBA-879E-D6C9-9F81-B4F922542352}"/>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3482466982" sldId="2147483667"/>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3482466982" sldId="2147483667"/>
              <ac:spMk id="2" creationId="{D9D91551-9B41-0ACF-0BE6-9D174E6957FD}"/>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482466982" sldId="2147483667"/>
              <ac:spMk id="14" creationId="{7A7568A0-F819-551E-4780-20A651246990}"/>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482466982" sldId="2147483667"/>
              <ac:spMk id="16" creationId="{5711D903-56F9-B09B-0443-A76786804823}"/>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482466982" sldId="2147483667"/>
              <ac:spMk id="18" creationId="{E64BBC1B-7DD9-DA00-15CC-B446DA472005}"/>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3482466982" sldId="2147483667"/>
              <ac:spMk id="19" creationId="{545D3FB1-678F-0A9A-CCB6-435CE57DA0F6}"/>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3482466982" sldId="2147483667"/>
              <ac:picMk id="6" creationId="{E0606CB6-3E28-F128-51B5-3786D7404892}"/>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3482466982" sldId="2147483667"/>
              <ac:picMk id="8" creationId="{C88A03B2-8C41-A023-CB90-5F79A1F01AFF}"/>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3482466982" sldId="2147483667"/>
              <ac:picMk id="10" creationId="{9EA6110C-517A-C447-DB03-9A264F112FB0}"/>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3482466982" sldId="2147483667"/>
              <ac:picMk id="12" creationId="{DC4249CD-2B45-A435-5B21-CFA704213867}"/>
            </ac:picMkLst>
          </pc:picChg>
        </pc:sldLayoutChg>
        <pc:sldLayoutChg chg="modSp">
          <pc:chgData name="Franceline Ankamah Asamoah Ep. Fancey (2129818)" userId="a971f4b6-0943-438f-9445-6ddd22dbd17d" providerId="ADAL" clId="{EA490A27-D06C-4C09-BC1A-914624A3F8C4}" dt="2022-10-18T13:56:44.999" v="2446"/>
          <pc:sldLayoutMkLst>
            <pc:docMk/>
            <pc:sldMasterMk cId="1788353970" sldId="2147483648"/>
            <pc:sldLayoutMk cId="953980513" sldId="2147483668"/>
          </pc:sldLayoutMkLst>
          <pc:spChg chg="mod">
            <ac:chgData name="Franceline Ankamah Asamoah Ep. Fancey (2129818)" userId="a971f4b6-0943-438f-9445-6ddd22dbd17d" providerId="ADAL" clId="{EA490A27-D06C-4C09-BC1A-914624A3F8C4}" dt="2022-10-18T13:56:44.999" v="2446"/>
            <ac:spMkLst>
              <pc:docMk/>
              <pc:sldMasterMk cId="1788353970" sldId="2147483648"/>
              <pc:sldLayoutMk cId="953980513" sldId="2147483668"/>
              <ac:spMk id="2" creationId="{5A0D1FF5-7EF8-4250-A259-43050ABBD3B6}"/>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953980513" sldId="2147483668"/>
              <ac:spMk id="10" creationId="{63BCB4CA-03FB-81F4-F8A2-FA9C0DBDEB11}"/>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953980513" sldId="2147483668"/>
              <ac:spMk id="11" creationId="{5BF6365E-74A9-6D7B-5F20-7C29F29017E5}"/>
            </ac:spMkLst>
          </pc:spChg>
          <pc:spChg chg="mod">
            <ac:chgData name="Franceline Ankamah Asamoah Ep. Fancey (2129818)" userId="a971f4b6-0943-438f-9445-6ddd22dbd17d" providerId="ADAL" clId="{EA490A27-D06C-4C09-BC1A-914624A3F8C4}" dt="2022-10-18T13:56:44.999" v="2446"/>
            <ac:spMkLst>
              <pc:docMk/>
              <pc:sldMasterMk cId="1788353970" sldId="2147483648"/>
              <pc:sldLayoutMk cId="953980513" sldId="2147483668"/>
              <ac:spMk id="32" creationId="{9BEB2D80-6263-5794-6A1A-CFF345F7A92E}"/>
            </ac:spMkLst>
          </pc:spChg>
          <pc:picChg chg="mod">
            <ac:chgData name="Franceline Ankamah Asamoah Ep. Fancey (2129818)" userId="a971f4b6-0943-438f-9445-6ddd22dbd17d" providerId="ADAL" clId="{EA490A27-D06C-4C09-BC1A-914624A3F8C4}" dt="2022-10-18T13:56:44.999" v="2446"/>
            <ac:picMkLst>
              <pc:docMk/>
              <pc:sldMasterMk cId="1788353970" sldId="2147483648"/>
              <pc:sldLayoutMk cId="953980513" sldId="2147483668"/>
              <ac:picMk id="4" creationId="{ABAD6905-AD97-1EAF-A4A3-D0BB13B12807}"/>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953980513" sldId="2147483668"/>
              <ac:picMk id="6" creationId="{0FE36A83-31CF-DF76-5708-55ED9FB707EF}"/>
            </ac:picMkLst>
          </pc:picChg>
          <pc:picChg chg="mod">
            <ac:chgData name="Franceline Ankamah Asamoah Ep. Fancey (2129818)" userId="a971f4b6-0943-438f-9445-6ddd22dbd17d" providerId="ADAL" clId="{EA490A27-D06C-4C09-BC1A-914624A3F8C4}" dt="2022-10-18T13:56:44.999" v="2446"/>
            <ac:picMkLst>
              <pc:docMk/>
              <pc:sldMasterMk cId="1788353970" sldId="2147483648"/>
              <pc:sldLayoutMk cId="953980513" sldId="2147483668"/>
              <ac:picMk id="13" creationId="{138EDBF7-FA56-2BF9-ECFA-6C39FEE8F885}"/>
            </ac:picMkLst>
          </pc:pic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A24E01-5535-46B9-A9A1-A9A07E639A88}" type="doc">
      <dgm:prSet loTypeId="urn:microsoft.com/office/officeart/2017/3/layout/DropPinTimeline" loCatId="timeline" qsTypeId="urn:microsoft.com/office/officeart/2005/8/quickstyle/simple4" qsCatId="simple" csTypeId="urn:microsoft.com/office/officeart/2005/8/colors/colorful3" csCatId="colorful" phldr="1"/>
      <dgm:spPr/>
      <dgm:t>
        <a:bodyPr/>
        <a:lstStyle/>
        <a:p>
          <a:endParaRPr lang="en-US"/>
        </a:p>
      </dgm:t>
    </dgm:pt>
    <dgm:pt modelId="{DF1ABFB3-B399-406F-91BD-DCDF9A38526B}">
      <dgm:prSet phldrT="[Text]" phldr="0" custT="1"/>
      <dgm:spPr/>
      <dgm:t>
        <a:bodyPr/>
        <a:lstStyle/>
        <a:p>
          <a:r>
            <a:rPr lang="en-US" sz="1800" b="0" i="0">
              <a:latin typeface="Gill Sans Nova Light" panose="020B0302020104020203" pitchFamily="34" charset="0"/>
              <a:cs typeface="Gill Sans Light" panose="020B0302020104020203" pitchFamily="34" charset="-79"/>
            </a:rPr>
            <a:t>Analysis of the </a:t>
          </a:r>
          <a:r>
            <a:rPr lang="en-US" sz="1800" b="1" i="0">
              <a:latin typeface="Gill Sans Nova Light" panose="020B0302020104020203" pitchFamily="34" charset="0"/>
              <a:cs typeface="Gill Sans Light" panose="020B0302020104020203" pitchFamily="34" charset="-79"/>
            </a:rPr>
            <a:t>data</a:t>
          </a:r>
          <a:r>
            <a:rPr lang="en-US" sz="1800" b="0" i="0">
              <a:latin typeface="Gill Sans Nova Light" panose="020B0302020104020203" pitchFamily="34" charset="0"/>
              <a:cs typeface="Gill Sans Light" panose="020B0302020104020203" pitchFamily="34" charset="-79"/>
            </a:rPr>
            <a:t> collected</a:t>
          </a:r>
          <a:endParaRPr lang="en-US" sz="1800" b="0" i="0" dirty="0">
            <a:latin typeface="Gill Sans Nova Light" panose="020B0302020104020203" pitchFamily="34" charset="0"/>
            <a:cs typeface="Gill Sans Light" panose="020B0302020104020203" pitchFamily="34" charset="-79"/>
          </a:endParaRPr>
        </a:p>
      </dgm:t>
    </dgm:pt>
    <dgm:pt modelId="{78CB0E27-958C-4066-A189-8B36505E8204}" type="parTrans" cxnId="{15319551-A9EA-462E-845B-E5251E84291F}">
      <dgm:prSet/>
      <dgm:spPr/>
      <dgm:t>
        <a:bodyPr/>
        <a:lstStyle/>
        <a:p>
          <a:endParaRPr lang="en-US" sz="2000"/>
        </a:p>
      </dgm:t>
    </dgm:pt>
    <dgm:pt modelId="{70E4A1D3-514E-4327-991D-5CC9C6B41885}" type="sibTrans" cxnId="{15319551-A9EA-462E-845B-E5251E84291F}">
      <dgm:prSet/>
      <dgm:spPr/>
      <dgm:t>
        <a:bodyPr/>
        <a:lstStyle/>
        <a:p>
          <a:endParaRPr lang="en-US" sz="2000"/>
        </a:p>
      </dgm:t>
    </dgm:pt>
    <dgm:pt modelId="{58FF46FB-368D-4E9C-A650-0513B8879DA8}">
      <dgm:prSet custT="1"/>
      <dgm:spPr/>
      <dgm:t>
        <a:bodyPr/>
        <a:lstStyle/>
        <a:p>
          <a:pPr>
            <a:defRPr b="1"/>
          </a:pPr>
          <a:r>
            <a:rPr lang="en-US" sz="2400" b="0">
              <a:latin typeface="Baskerville Old Face" panose="02020602080505020303" pitchFamily="18" charset="77"/>
              <a:ea typeface="Baskerville" panose="02020502070401020303" pitchFamily="18" charset="0"/>
            </a:rPr>
            <a:t>WEEK 7</a:t>
          </a:r>
        </a:p>
      </dgm:t>
    </dgm:pt>
    <dgm:pt modelId="{11DFA284-5E99-474D-BF05-364A45269DC7}" type="parTrans" cxnId="{C5645B39-CB65-4A0A-B369-E455C3B827C3}">
      <dgm:prSet/>
      <dgm:spPr/>
      <dgm:t>
        <a:bodyPr/>
        <a:lstStyle/>
        <a:p>
          <a:endParaRPr lang="en-US" sz="2000"/>
        </a:p>
      </dgm:t>
    </dgm:pt>
    <dgm:pt modelId="{CFA40740-0682-470C-AD5A-CFF53CD12BD2}" type="sibTrans" cxnId="{C5645B39-CB65-4A0A-B369-E455C3B827C3}">
      <dgm:prSet/>
      <dgm:spPr/>
      <dgm:t>
        <a:bodyPr/>
        <a:lstStyle/>
        <a:p>
          <a:endParaRPr lang="en-US" sz="2000"/>
        </a:p>
      </dgm:t>
    </dgm:pt>
    <dgm:pt modelId="{9A875394-CA1E-4432-AEEB-9054FCFF5E0E}">
      <dgm:prSet phldr="0" custT="1"/>
      <dgm:spPr/>
      <dgm:t>
        <a:bodyPr/>
        <a:lstStyle/>
        <a:p>
          <a:endParaRPr lang="en-US" sz="1800" b="0" i="0">
            <a:latin typeface="Gill Sans Nova Light" panose="020B0302020104020203" pitchFamily="34" charset="0"/>
            <a:cs typeface="Gill Sans Light" panose="020B0302020104020203" pitchFamily="34" charset="-79"/>
          </a:endParaRPr>
        </a:p>
      </dgm:t>
    </dgm:pt>
    <dgm:pt modelId="{FCC92BDD-6EA3-421D-9DA8-7D3A12D003B6}" type="parTrans" cxnId="{B659504B-18E4-4D89-A17C-34ABB280AE52}">
      <dgm:prSet/>
      <dgm:spPr/>
      <dgm:t>
        <a:bodyPr/>
        <a:lstStyle/>
        <a:p>
          <a:endParaRPr lang="en-US" sz="2000"/>
        </a:p>
      </dgm:t>
    </dgm:pt>
    <dgm:pt modelId="{0314452B-82A0-42F4-9551-DF00CFFC3580}" type="sibTrans" cxnId="{B659504B-18E4-4D89-A17C-34ABB280AE52}">
      <dgm:prSet/>
      <dgm:spPr/>
      <dgm:t>
        <a:bodyPr/>
        <a:lstStyle/>
        <a:p>
          <a:endParaRPr lang="en-US" sz="2000"/>
        </a:p>
      </dgm:t>
    </dgm:pt>
    <dgm:pt modelId="{D05E1923-5021-40F7-B4EF-E582E23A699D}">
      <dgm:prSet custT="1"/>
      <dgm:spPr/>
      <dgm:t>
        <a:bodyPr/>
        <a:lstStyle/>
        <a:p>
          <a:pPr>
            <a:defRPr b="1"/>
          </a:pPr>
          <a:r>
            <a:rPr lang="en-US" sz="2400" b="0">
              <a:latin typeface="Baskerville Old Face" panose="02020602080505020303" pitchFamily="18" charset="77"/>
              <a:ea typeface="Baskerville" panose="02020502070401020303" pitchFamily="18" charset="0"/>
            </a:rPr>
            <a:t>WEEK 10</a:t>
          </a:r>
        </a:p>
      </dgm:t>
    </dgm:pt>
    <dgm:pt modelId="{FD6C5CD2-9CED-4BE6-89CD-A5A5CCE63B3E}" type="parTrans" cxnId="{72C4D6D9-419A-42C1-A76D-84599F65BB08}">
      <dgm:prSet/>
      <dgm:spPr/>
      <dgm:t>
        <a:bodyPr/>
        <a:lstStyle/>
        <a:p>
          <a:endParaRPr lang="en-US" sz="2000"/>
        </a:p>
      </dgm:t>
    </dgm:pt>
    <dgm:pt modelId="{F020958C-EF86-4274-85F9-318F2792F7B6}" type="sibTrans" cxnId="{72C4D6D9-419A-42C1-A76D-84599F65BB08}">
      <dgm:prSet/>
      <dgm:spPr/>
      <dgm:t>
        <a:bodyPr/>
        <a:lstStyle/>
        <a:p>
          <a:endParaRPr lang="en-US" sz="2000"/>
        </a:p>
      </dgm:t>
    </dgm:pt>
    <dgm:pt modelId="{579089A8-5362-4BA4-9163-D19228C1808F}">
      <dgm:prSet phldr="0" custT="1"/>
      <dgm:spPr/>
      <dgm:t>
        <a:bodyPr/>
        <a:lstStyle/>
        <a:p>
          <a:r>
            <a:rPr lang="en-US" sz="1800" b="0" i="0">
              <a:latin typeface="Gill Sans Nova Light" panose="020B0302020104020203" pitchFamily="34" charset="0"/>
              <a:cs typeface="Gill Sans Light" panose="020B0302020104020203" pitchFamily="34" charset="-79"/>
            </a:rPr>
            <a:t>Sort and resume </a:t>
          </a:r>
          <a:r>
            <a:rPr lang="en-US" sz="1800" b="1" i="0">
              <a:latin typeface="Gill Sans Nova Light" panose="020B0302020104020203" pitchFamily="34" charset="0"/>
              <a:cs typeface="Gill Sans Light" panose="020B0302020104020203" pitchFamily="34" charset="-79"/>
            </a:rPr>
            <a:t>data</a:t>
          </a:r>
          <a:r>
            <a:rPr lang="en-US" sz="1800" b="0" i="0">
              <a:latin typeface="Gill Sans Nova Light" panose="020B0302020104020203" pitchFamily="34" charset="0"/>
              <a:cs typeface="Gill Sans Light" panose="020B0302020104020203" pitchFamily="34" charset="-79"/>
            </a:rPr>
            <a:t> in </a:t>
          </a:r>
          <a:r>
            <a:rPr lang="en-US" sz="1800" b="1" i="0">
              <a:latin typeface="Gill Sans Nova Light" panose="020B0302020104020203" pitchFamily="34" charset="0"/>
              <a:cs typeface="Gill Sans Light" panose="020B0302020104020203" pitchFamily="34" charset="-79"/>
            </a:rPr>
            <a:t>ethical </a:t>
          </a:r>
          <a:r>
            <a:rPr lang="en-US" sz="1800" b="0" i="0">
              <a:latin typeface="Gill Sans Nova Light" panose="020B0302020104020203" pitchFamily="34" charset="0"/>
              <a:cs typeface="Gill Sans Light" panose="020B0302020104020203" pitchFamily="34" charset="-79"/>
            </a:rPr>
            <a:t>way</a:t>
          </a:r>
          <a:endParaRPr lang="en-US" sz="1800" b="0" i="0" dirty="0">
            <a:latin typeface="Gill Sans Nova Light" panose="020B0302020104020203" pitchFamily="34" charset="0"/>
            <a:cs typeface="Gill Sans Light" panose="020B0302020104020203" pitchFamily="34" charset="-79"/>
          </a:endParaRPr>
        </a:p>
      </dgm:t>
    </dgm:pt>
    <dgm:pt modelId="{FB2DEB6E-B29F-4E51-960A-23ECC62EBF38}" type="parTrans" cxnId="{4876CF51-F110-4E25-8FD4-08D25B4B0AB8}">
      <dgm:prSet/>
      <dgm:spPr/>
      <dgm:t>
        <a:bodyPr/>
        <a:lstStyle/>
        <a:p>
          <a:endParaRPr lang="en-US" sz="2000"/>
        </a:p>
      </dgm:t>
    </dgm:pt>
    <dgm:pt modelId="{1C5328B1-AC18-4CF7-A034-BB0592F4A2A1}" type="sibTrans" cxnId="{4876CF51-F110-4E25-8FD4-08D25B4B0AB8}">
      <dgm:prSet/>
      <dgm:spPr/>
      <dgm:t>
        <a:bodyPr/>
        <a:lstStyle/>
        <a:p>
          <a:endParaRPr lang="en-US" sz="2000"/>
        </a:p>
      </dgm:t>
    </dgm:pt>
    <dgm:pt modelId="{FA8F44BD-C8C7-462C-9756-1EC498E86842}">
      <dgm:prSet custT="1"/>
      <dgm:spPr/>
      <dgm:t>
        <a:bodyPr/>
        <a:lstStyle/>
        <a:p>
          <a:pPr>
            <a:defRPr b="1"/>
          </a:pPr>
          <a:r>
            <a:rPr lang="en-US" sz="2400" b="0">
              <a:latin typeface="Baskerville Old Face" panose="02020602080505020303" pitchFamily="18" charset="77"/>
              <a:ea typeface="Baskerville" panose="02020502070401020303" pitchFamily="18" charset="0"/>
            </a:rPr>
            <a:t> WEEK 8</a:t>
          </a:r>
        </a:p>
      </dgm:t>
    </dgm:pt>
    <dgm:pt modelId="{F47063EE-4B58-4EDE-A4F2-A4BD81B82F21}" type="parTrans" cxnId="{0D51BD2E-4619-469B-B233-EBAC3D4D0BA6}">
      <dgm:prSet/>
      <dgm:spPr/>
      <dgm:t>
        <a:bodyPr/>
        <a:lstStyle/>
        <a:p>
          <a:endParaRPr lang="en-US" sz="2000"/>
        </a:p>
      </dgm:t>
    </dgm:pt>
    <dgm:pt modelId="{8C8A9736-03DA-4B1C-A590-10B4AD89452B}" type="sibTrans" cxnId="{0D51BD2E-4619-469B-B233-EBAC3D4D0BA6}">
      <dgm:prSet/>
      <dgm:spPr/>
      <dgm:t>
        <a:bodyPr/>
        <a:lstStyle/>
        <a:p>
          <a:endParaRPr lang="en-US" sz="2000"/>
        </a:p>
      </dgm:t>
    </dgm:pt>
    <dgm:pt modelId="{EFEB4D61-3A9C-4140-977F-3C3F5C9EE9D1}">
      <dgm:prSet phldr="0" custT="1"/>
      <dgm:spPr/>
      <dgm:t>
        <a:bodyPr/>
        <a:lstStyle/>
        <a:p>
          <a:endParaRPr lang="en-US" sz="1800" b="0" i="0">
            <a:latin typeface="Gill Sans Nova Light" panose="020B0302020104020203" pitchFamily="34" charset="0"/>
            <a:cs typeface="Gill Sans Light" panose="020B0302020104020203" pitchFamily="34" charset="-79"/>
          </a:endParaRPr>
        </a:p>
      </dgm:t>
    </dgm:pt>
    <dgm:pt modelId="{57D352E4-0431-4F68-B8F1-61BFA34799AA}" type="parTrans" cxnId="{1B32EF2C-9DB5-4504-A9DA-B4956CC00208}">
      <dgm:prSet/>
      <dgm:spPr/>
      <dgm:t>
        <a:bodyPr/>
        <a:lstStyle/>
        <a:p>
          <a:endParaRPr lang="en-US" sz="2000"/>
        </a:p>
      </dgm:t>
    </dgm:pt>
    <dgm:pt modelId="{0ECC32B6-1E7C-4AA4-9DBF-D69B7C5E64A9}" type="sibTrans" cxnId="{1B32EF2C-9DB5-4504-A9DA-B4956CC00208}">
      <dgm:prSet/>
      <dgm:spPr/>
      <dgm:t>
        <a:bodyPr/>
        <a:lstStyle/>
        <a:p>
          <a:endParaRPr lang="en-US" sz="2000"/>
        </a:p>
      </dgm:t>
    </dgm:pt>
    <dgm:pt modelId="{8BAB5E6F-A65E-41DB-A296-0818B0E49F7C}">
      <dgm:prSet custT="1"/>
      <dgm:spPr/>
      <dgm:t>
        <a:bodyPr/>
        <a:lstStyle/>
        <a:p>
          <a:pPr>
            <a:defRPr b="1"/>
          </a:pPr>
          <a:r>
            <a:rPr lang="en-US" sz="2400" b="0">
              <a:latin typeface="Baskerville Old Face" panose="02020602080505020303" pitchFamily="18" charset="77"/>
              <a:ea typeface="Baskerville" panose="02020502070401020303" pitchFamily="18" charset="0"/>
            </a:rPr>
            <a:t>WEEK 11</a:t>
          </a:r>
        </a:p>
      </dgm:t>
    </dgm:pt>
    <dgm:pt modelId="{886842C6-3EFC-4BE7-B417-415595758830}" type="parTrans" cxnId="{66B49C6C-FAFD-47B4-BF22-05A295C23D4E}">
      <dgm:prSet/>
      <dgm:spPr/>
      <dgm:t>
        <a:bodyPr/>
        <a:lstStyle/>
        <a:p>
          <a:endParaRPr lang="en-US" sz="2000"/>
        </a:p>
      </dgm:t>
    </dgm:pt>
    <dgm:pt modelId="{B407F4C3-8FC9-4E91-A0EC-6B33713CC9A5}" type="sibTrans" cxnId="{66B49C6C-FAFD-47B4-BF22-05A295C23D4E}">
      <dgm:prSet/>
      <dgm:spPr/>
      <dgm:t>
        <a:bodyPr/>
        <a:lstStyle/>
        <a:p>
          <a:endParaRPr lang="en-US" sz="2000"/>
        </a:p>
      </dgm:t>
    </dgm:pt>
    <dgm:pt modelId="{332BC85C-1CF3-4F8F-ACB7-5B6D53744AE1}">
      <dgm:prSet phldr="0" custT="1"/>
      <dgm:spPr/>
      <dgm:t>
        <a:bodyPr/>
        <a:lstStyle/>
        <a:p>
          <a:r>
            <a:rPr lang="en-US" sz="1800" b="0" i="0">
              <a:latin typeface="Gill Sans Nova Light" panose="020B0302020104020203" pitchFamily="34" charset="0"/>
              <a:cs typeface="Gill Sans Light" panose="020B0302020104020203" pitchFamily="34" charset="-79"/>
            </a:rPr>
            <a:t>Final</a:t>
          </a:r>
          <a:r>
            <a:rPr lang="en-US" sz="1800" b="1" i="0" baseline="0">
              <a:latin typeface="Gill Sans Nova Light" panose="020B0302020104020203" pitchFamily="34" charset="0"/>
              <a:cs typeface="Gill Sans Light" panose="020B0302020104020203" pitchFamily="34" charset="-79"/>
            </a:rPr>
            <a:t> Report </a:t>
          </a:r>
          <a:r>
            <a:rPr lang="en-US" sz="1800" b="0" i="0" baseline="0">
              <a:latin typeface="Gill Sans Nova Light" panose="020B0302020104020203" pitchFamily="34" charset="0"/>
              <a:cs typeface="Gill Sans Light" panose="020B0302020104020203" pitchFamily="34" charset="-79"/>
            </a:rPr>
            <a:t>write up (Task 2)</a:t>
          </a:r>
          <a:endParaRPr lang="en-US" sz="1800" b="0" i="0" dirty="0">
            <a:latin typeface="Gill Sans Nova Light" panose="020B0302020104020203" pitchFamily="34" charset="0"/>
            <a:cs typeface="Gill Sans Light" panose="020B0302020104020203" pitchFamily="34" charset="-79"/>
          </a:endParaRPr>
        </a:p>
      </dgm:t>
    </dgm:pt>
    <dgm:pt modelId="{99F218FD-90FE-450E-A368-B3E3677E74E8}" type="parTrans" cxnId="{2617C475-F537-46A6-ADE1-4EB764853601}">
      <dgm:prSet/>
      <dgm:spPr/>
      <dgm:t>
        <a:bodyPr/>
        <a:lstStyle/>
        <a:p>
          <a:endParaRPr lang="en-US" sz="2000"/>
        </a:p>
      </dgm:t>
    </dgm:pt>
    <dgm:pt modelId="{8D1CC686-B05C-4470-A959-236CC9C8BB70}" type="sibTrans" cxnId="{2617C475-F537-46A6-ADE1-4EB764853601}">
      <dgm:prSet/>
      <dgm:spPr/>
      <dgm:t>
        <a:bodyPr/>
        <a:lstStyle/>
        <a:p>
          <a:endParaRPr lang="en-US" sz="2000"/>
        </a:p>
      </dgm:t>
    </dgm:pt>
    <dgm:pt modelId="{8B9AF88A-E1F7-4D3A-905F-87228D6A8655}">
      <dgm:prSet custT="1"/>
      <dgm:spPr/>
      <dgm:t>
        <a:bodyPr/>
        <a:lstStyle/>
        <a:p>
          <a:pPr>
            <a:defRPr b="1"/>
          </a:pPr>
          <a:r>
            <a:rPr lang="en-US" sz="2400" b="0">
              <a:latin typeface="Baskerville Old Face" panose="02020602080505020303" pitchFamily="18" charset="77"/>
              <a:ea typeface="Baskerville" panose="02020502070401020303" pitchFamily="18" charset="0"/>
            </a:rPr>
            <a:t>WEEK 9</a:t>
          </a:r>
        </a:p>
      </dgm:t>
    </dgm:pt>
    <dgm:pt modelId="{933A8FED-7B84-4ED0-B6AA-2EE26A89B8EA}" type="parTrans" cxnId="{E1474FF3-8E3C-4B30-985C-CE88BA0FE324}">
      <dgm:prSet/>
      <dgm:spPr/>
      <dgm:t>
        <a:bodyPr/>
        <a:lstStyle/>
        <a:p>
          <a:endParaRPr lang="en-US" sz="2000"/>
        </a:p>
      </dgm:t>
    </dgm:pt>
    <dgm:pt modelId="{F11DD6EC-352C-4A0E-84AA-FEBE2F06BCF9}" type="sibTrans" cxnId="{E1474FF3-8E3C-4B30-985C-CE88BA0FE324}">
      <dgm:prSet/>
      <dgm:spPr/>
      <dgm:t>
        <a:bodyPr/>
        <a:lstStyle/>
        <a:p>
          <a:endParaRPr lang="en-US" sz="2000"/>
        </a:p>
      </dgm:t>
    </dgm:pt>
    <dgm:pt modelId="{6E9F3C9B-13CA-43A8-8836-0B2B41D07DEF}" type="pres">
      <dgm:prSet presAssocID="{05A24E01-5535-46B9-A9A1-A9A07E639A88}" presName="root" presStyleCnt="0">
        <dgm:presLayoutVars>
          <dgm:chMax/>
          <dgm:chPref/>
          <dgm:animLvl val="lvl"/>
        </dgm:presLayoutVars>
      </dgm:prSet>
      <dgm:spPr/>
    </dgm:pt>
    <dgm:pt modelId="{E8AACCBB-6709-4071-B389-3BB226B3A586}" type="pres">
      <dgm:prSet presAssocID="{05A24E01-5535-46B9-A9A1-A9A07E639A88}" presName="divider" presStyleLbl="fgAcc1" presStyleIdx="0" presStyleCnt="6" custLinFactNeighborY="0"/>
      <dgm:spPr>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tailEnd type="triangle" w="lg" len="lg"/>
        </a:ln>
        <a:effectLst/>
      </dgm:spPr>
    </dgm:pt>
    <dgm:pt modelId="{E6F74CED-5217-4282-85F1-1C12DC84731C}" type="pres">
      <dgm:prSet presAssocID="{05A24E01-5535-46B9-A9A1-A9A07E639A88}" presName="nodes" presStyleCnt="0">
        <dgm:presLayoutVars>
          <dgm:chMax/>
          <dgm:chPref/>
          <dgm:animLvl val="lvl"/>
        </dgm:presLayoutVars>
      </dgm:prSet>
      <dgm:spPr/>
    </dgm:pt>
    <dgm:pt modelId="{AC377099-4DAE-451C-ADE9-98036E2679B5}" type="pres">
      <dgm:prSet presAssocID="{58FF46FB-368D-4E9C-A650-0513B8879DA8}" presName="composite" presStyleCnt="0"/>
      <dgm:spPr/>
    </dgm:pt>
    <dgm:pt modelId="{B6C94ECD-6415-4250-B4AD-F67BF5BECFB8}" type="pres">
      <dgm:prSet presAssocID="{58FF46FB-368D-4E9C-A650-0513B8879DA8}" presName="ConnectorPoint" presStyleLbl="lnNode1" presStyleIdx="0" presStyleCnt="5"/>
      <dgm:spPr>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0E99BB09-1B86-4308-A570-3981E6DD3A06}" type="pres">
      <dgm:prSet presAssocID="{58FF46FB-368D-4E9C-A650-0513B8879DA8}" presName="DropPinPlaceHolder" presStyleCnt="0"/>
      <dgm:spPr/>
    </dgm:pt>
    <dgm:pt modelId="{0ED6E8D6-BD44-4400-BC14-1BC75CB979A3}" type="pres">
      <dgm:prSet presAssocID="{58FF46FB-368D-4E9C-A650-0513B8879DA8}" presName="DropPin" presStyleLbl="alignNode1" presStyleIdx="0" presStyleCnt="5"/>
      <dgm:spPr/>
    </dgm:pt>
    <dgm:pt modelId="{5B7FC7CF-F58D-48D5-8BCC-38D6EE87890B}" type="pres">
      <dgm:prSet presAssocID="{58FF46FB-368D-4E9C-A650-0513B8879DA8}" presName="Ellipse" presStyleLbl="fgAcc1" presStyleIdx="1" presStyleCnt="6"/>
      <dgm:spPr>
        <a:solidFill>
          <a:schemeClr val="lt1">
            <a:alpha val="90000"/>
            <a:hueOff val="0"/>
            <a:satOff val="0"/>
            <a:lumOff val="0"/>
            <a:alphaOff val="0"/>
          </a:schemeClr>
        </a:solidFill>
        <a:ln w="6350" cap="flat" cmpd="sng" algn="ctr">
          <a:noFill/>
          <a:prstDash val="solid"/>
          <a:miter lim="800000"/>
        </a:ln>
        <a:effectLst/>
      </dgm:spPr>
    </dgm:pt>
    <dgm:pt modelId="{D2143A46-815A-49BF-9455-C0385022444F}" type="pres">
      <dgm:prSet presAssocID="{58FF46FB-368D-4E9C-A650-0513B8879DA8}" presName="L2TextContainer" presStyleLbl="revTx" presStyleIdx="0" presStyleCnt="10">
        <dgm:presLayoutVars>
          <dgm:bulletEnabled val="1"/>
        </dgm:presLayoutVars>
      </dgm:prSet>
      <dgm:spPr/>
    </dgm:pt>
    <dgm:pt modelId="{8E3FB235-DF38-476B-9A0E-B1E583D50944}" type="pres">
      <dgm:prSet presAssocID="{58FF46FB-368D-4E9C-A650-0513B8879DA8}" presName="L1TextContainer" presStyleLbl="revTx" presStyleIdx="1" presStyleCnt="10">
        <dgm:presLayoutVars>
          <dgm:chMax val="1"/>
          <dgm:chPref val="1"/>
          <dgm:bulletEnabled val="1"/>
        </dgm:presLayoutVars>
      </dgm:prSet>
      <dgm:spPr/>
    </dgm:pt>
    <dgm:pt modelId="{9AA05CE5-209F-4AD9-BE2C-2A69F76DA8F4}" type="pres">
      <dgm:prSet presAssocID="{58FF46FB-368D-4E9C-A650-0513B8879DA8}" presName="ConnectLine" presStyleLbl="sibTrans1D1" presStyleIdx="0" presStyleCnt="5"/>
      <dgm:spPr>
        <a:noFill/>
        <a:ln w="12700" cap="flat" cmpd="sng" algn="ctr">
          <a:solidFill>
            <a:schemeClr val="accent3">
              <a:hueOff val="0"/>
              <a:satOff val="0"/>
              <a:lumOff val="0"/>
              <a:alphaOff val="0"/>
            </a:schemeClr>
          </a:solidFill>
          <a:prstDash val="dash"/>
          <a:miter lim="800000"/>
        </a:ln>
        <a:effectLst/>
      </dgm:spPr>
    </dgm:pt>
    <dgm:pt modelId="{17350C28-DA10-4F3B-9FA2-0FE7C12A4ABE}" type="pres">
      <dgm:prSet presAssocID="{58FF46FB-368D-4E9C-A650-0513B8879DA8}" presName="EmptyPlaceHolder" presStyleCnt="0"/>
      <dgm:spPr/>
    </dgm:pt>
    <dgm:pt modelId="{6DA7B85E-9DC6-4F3B-A2BF-09CDEEDB43BC}" type="pres">
      <dgm:prSet presAssocID="{CFA40740-0682-470C-AD5A-CFF53CD12BD2}" presName="spaceBetweenRectangles" presStyleCnt="0"/>
      <dgm:spPr/>
    </dgm:pt>
    <dgm:pt modelId="{CF519A69-9940-494F-8406-D0D876E3CD26}" type="pres">
      <dgm:prSet presAssocID="{D05E1923-5021-40F7-B4EF-E582E23A699D}" presName="composite" presStyleCnt="0"/>
      <dgm:spPr/>
    </dgm:pt>
    <dgm:pt modelId="{714429FF-AAA3-4358-8C5F-1A7F29AA2B7B}" type="pres">
      <dgm:prSet presAssocID="{D05E1923-5021-40F7-B4EF-E582E23A699D}" presName="ConnectorPoint" presStyleLbl="lnNode1" presStyleIdx="1" presStyleCnt="5"/>
      <dgm:spPr>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AB8B1E8E-162B-4E3E-9E31-BA5CFBD3ED9D}" type="pres">
      <dgm:prSet presAssocID="{D05E1923-5021-40F7-B4EF-E582E23A699D}" presName="DropPinPlaceHolder" presStyleCnt="0"/>
      <dgm:spPr/>
    </dgm:pt>
    <dgm:pt modelId="{358CAA11-0A87-4861-8B4E-913B1EAD1334}" type="pres">
      <dgm:prSet presAssocID="{D05E1923-5021-40F7-B4EF-E582E23A699D}" presName="DropPin" presStyleLbl="alignNode1" presStyleIdx="1" presStyleCnt="5"/>
      <dgm:spPr/>
    </dgm:pt>
    <dgm:pt modelId="{B1A1A837-F261-404B-A808-B2F4154CE8A2}" type="pres">
      <dgm:prSet presAssocID="{D05E1923-5021-40F7-B4EF-E582E23A699D}" presName="Ellipse" presStyleLbl="fgAcc1" presStyleIdx="2" presStyleCnt="6"/>
      <dgm:spPr>
        <a:solidFill>
          <a:schemeClr val="lt1">
            <a:alpha val="90000"/>
            <a:hueOff val="0"/>
            <a:satOff val="0"/>
            <a:lumOff val="0"/>
            <a:alphaOff val="0"/>
          </a:schemeClr>
        </a:solidFill>
        <a:ln w="6350" cap="flat" cmpd="sng" algn="ctr">
          <a:noFill/>
          <a:prstDash val="solid"/>
          <a:miter lim="800000"/>
        </a:ln>
        <a:effectLst/>
      </dgm:spPr>
    </dgm:pt>
    <dgm:pt modelId="{B5F3F650-2E42-488A-AD4F-C4BD47D19A84}" type="pres">
      <dgm:prSet presAssocID="{D05E1923-5021-40F7-B4EF-E582E23A699D}" presName="L2TextContainer" presStyleLbl="revTx" presStyleIdx="2" presStyleCnt="10">
        <dgm:presLayoutVars>
          <dgm:bulletEnabled val="1"/>
        </dgm:presLayoutVars>
      </dgm:prSet>
      <dgm:spPr/>
    </dgm:pt>
    <dgm:pt modelId="{223C5207-4FA2-4A6C-8F43-20BD55767C99}" type="pres">
      <dgm:prSet presAssocID="{D05E1923-5021-40F7-B4EF-E582E23A699D}" presName="L1TextContainer" presStyleLbl="revTx" presStyleIdx="3" presStyleCnt="10">
        <dgm:presLayoutVars>
          <dgm:chMax val="1"/>
          <dgm:chPref val="1"/>
          <dgm:bulletEnabled val="1"/>
        </dgm:presLayoutVars>
      </dgm:prSet>
      <dgm:spPr/>
    </dgm:pt>
    <dgm:pt modelId="{4FE5EB5D-4CEF-4D0D-9394-0534E61844BE}" type="pres">
      <dgm:prSet presAssocID="{D05E1923-5021-40F7-B4EF-E582E23A699D}" presName="ConnectLine" presStyleLbl="sibTrans1D1" presStyleIdx="1" presStyleCnt="5"/>
      <dgm:spPr>
        <a:noFill/>
        <a:ln w="12700" cap="flat" cmpd="sng" algn="ctr">
          <a:solidFill>
            <a:schemeClr val="accent3">
              <a:hueOff val="-389216"/>
              <a:satOff val="6466"/>
              <a:lumOff val="10882"/>
              <a:alphaOff val="0"/>
            </a:schemeClr>
          </a:solidFill>
          <a:prstDash val="dash"/>
          <a:miter lim="800000"/>
        </a:ln>
        <a:effectLst/>
      </dgm:spPr>
    </dgm:pt>
    <dgm:pt modelId="{EC869059-0AEC-4D98-8C46-CB603A342C72}" type="pres">
      <dgm:prSet presAssocID="{D05E1923-5021-40F7-B4EF-E582E23A699D}" presName="EmptyPlaceHolder" presStyleCnt="0"/>
      <dgm:spPr/>
    </dgm:pt>
    <dgm:pt modelId="{408BA715-9739-461D-BFDE-88EDAE355E60}" type="pres">
      <dgm:prSet presAssocID="{F020958C-EF86-4274-85F9-318F2792F7B6}" presName="spaceBetweenRectangles" presStyleCnt="0"/>
      <dgm:spPr/>
    </dgm:pt>
    <dgm:pt modelId="{D512C7F9-87A6-4BA9-AFAC-03FF1578D945}" type="pres">
      <dgm:prSet presAssocID="{FA8F44BD-C8C7-462C-9756-1EC498E86842}" presName="composite" presStyleCnt="0"/>
      <dgm:spPr/>
    </dgm:pt>
    <dgm:pt modelId="{152AD014-AFD0-4700-A468-4D562874339A}" type="pres">
      <dgm:prSet presAssocID="{FA8F44BD-C8C7-462C-9756-1EC498E86842}" presName="ConnectorPoint" presStyleLbl="lnNode1" presStyleIdx="2" presStyleCnt="5"/>
      <dgm:spPr>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6CE2C4D8-4380-442D-A6C2-0B468BF3C74C}" type="pres">
      <dgm:prSet presAssocID="{FA8F44BD-C8C7-462C-9756-1EC498E86842}" presName="DropPinPlaceHolder" presStyleCnt="0"/>
      <dgm:spPr/>
    </dgm:pt>
    <dgm:pt modelId="{72C82E90-F103-439C-8371-CFFB0927B9DE}" type="pres">
      <dgm:prSet presAssocID="{FA8F44BD-C8C7-462C-9756-1EC498E86842}" presName="DropPin" presStyleLbl="alignNode1" presStyleIdx="2" presStyleCnt="5"/>
      <dgm:spPr/>
    </dgm:pt>
    <dgm:pt modelId="{5D519322-C1DD-47AE-92C0-13575134BC76}" type="pres">
      <dgm:prSet presAssocID="{FA8F44BD-C8C7-462C-9756-1EC498E86842}" presName="Ellipse" presStyleLbl="fgAcc1" presStyleIdx="3" presStyleCnt="6"/>
      <dgm:spPr>
        <a:solidFill>
          <a:schemeClr val="lt1">
            <a:alpha val="90000"/>
            <a:hueOff val="0"/>
            <a:satOff val="0"/>
            <a:lumOff val="0"/>
            <a:alphaOff val="0"/>
          </a:schemeClr>
        </a:solidFill>
        <a:ln w="6350" cap="flat" cmpd="sng" algn="ctr">
          <a:noFill/>
          <a:prstDash val="solid"/>
          <a:miter lim="800000"/>
        </a:ln>
        <a:effectLst/>
      </dgm:spPr>
    </dgm:pt>
    <dgm:pt modelId="{96DDA0FE-83E2-423C-9F13-58A61EB68487}" type="pres">
      <dgm:prSet presAssocID="{FA8F44BD-C8C7-462C-9756-1EC498E86842}" presName="L2TextContainer" presStyleLbl="revTx" presStyleIdx="4" presStyleCnt="10">
        <dgm:presLayoutVars>
          <dgm:bulletEnabled val="1"/>
        </dgm:presLayoutVars>
      </dgm:prSet>
      <dgm:spPr/>
    </dgm:pt>
    <dgm:pt modelId="{2D6C7916-1130-46A8-833B-A6278CBD2192}" type="pres">
      <dgm:prSet presAssocID="{FA8F44BD-C8C7-462C-9756-1EC498E86842}" presName="L1TextContainer" presStyleLbl="revTx" presStyleIdx="5" presStyleCnt="10">
        <dgm:presLayoutVars>
          <dgm:chMax val="1"/>
          <dgm:chPref val="1"/>
          <dgm:bulletEnabled val="1"/>
        </dgm:presLayoutVars>
      </dgm:prSet>
      <dgm:spPr/>
    </dgm:pt>
    <dgm:pt modelId="{4D953791-5C2F-4A75-A8F4-6ED7EAB5E015}" type="pres">
      <dgm:prSet presAssocID="{FA8F44BD-C8C7-462C-9756-1EC498E86842}" presName="ConnectLine" presStyleLbl="sibTrans1D1" presStyleIdx="2" presStyleCnt="5"/>
      <dgm:spPr>
        <a:noFill/>
        <a:ln w="12700" cap="flat" cmpd="sng" algn="ctr">
          <a:solidFill>
            <a:schemeClr val="accent3">
              <a:hueOff val="-778432"/>
              <a:satOff val="12933"/>
              <a:lumOff val="21765"/>
              <a:alphaOff val="0"/>
            </a:schemeClr>
          </a:solidFill>
          <a:prstDash val="dash"/>
          <a:miter lim="800000"/>
        </a:ln>
        <a:effectLst/>
      </dgm:spPr>
    </dgm:pt>
    <dgm:pt modelId="{22A72E40-4DCC-4F48-AADD-29738FD37A2C}" type="pres">
      <dgm:prSet presAssocID="{FA8F44BD-C8C7-462C-9756-1EC498E86842}" presName="EmptyPlaceHolder" presStyleCnt="0"/>
      <dgm:spPr/>
    </dgm:pt>
    <dgm:pt modelId="{E168BB9F-20D9-474F-9E39-4872B40634C6}" type="pres">
      <dgm:prSet presAssocID="{8C8A9736-03DA-4B1C-A590-10B4AD89452B}" presName="spaceBetweenRectangles" presStyleCnt="0"/>
      <dgm:spPr/>
    </dgm:pt>
    <dgm:pt modelId="{A62622B1-7EF4-49B6-9AC7-B54F0E2A0C74}" type="pres">
      <dgm:prSet presAssocID="{8BAB5E6F-A65E-41DB-A296-0818B0E49F7C}" presName="composite" presStyleCnt="0"/>
      <dgm:spPr/>
    </dgm:pt>
    <dgm:pt modelId="{14282312-87CB-41BB-A02D-C594BBEF33C7}" type="pres">
      <dgm:prSet presAssocID="{8BAB5E6F-A65E-41DB-A296-0818B0E49F7C}" presName="ConnectorPoint" presStyleLbl="lnNode1" presStyleIdx="3" presStyleCnt="5"/>
      <dgm:spPr>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D554C1A5-AF8E-41FC-A779-25BD6B11F91F}" type="pres">
      <dgm:prSet presAssocID="{8BAB5E6F-A65E-41DB-A296-0818B0E49F7C}" presName="DropPinPlaceHolder" presStyleCnt="0"/>
      <dgm:spPr/>
    </dgm:pt>
    <dgm:pt modelId="{17331DD9-74CF-4A3A-86BA-F4B9DBEAB944}" type="pres">
      <dgm:prSet presAssocID="{8BAB5E6F-A65E-41DB-A296-0818B0E49F7C}" presName="DropPin" presStyleLbl="alignNode1" presStyleIdx="3" presStyleCnt="5"/>
      <dgm:spPr/>
    </dgm:pt>
    <dgm:pt modelId="{515AAB83-BD07-4B9E-9A3B-858C0B126F9C}" type="pres">
      <dgm:prSet presAssocID="{8BAB5E6F-A65E-41DB-A296-0818B0E49F7C}" presName="Ellipse" presStyleLbl="fgAcc1" presStyleIdx="4" presStyleCnt="6"/>
      <dgm:spPr>
        <a:solidFill>
          <a:schemeClr val="lt1">
            <a:alpha val="90000"/>
            <a:hueOff val="0"/>
            <a:satOff val="0"/>
            <a:lumOff val="0"/>
            <a:alphaOff val="0"/>
          </a:schemeClr>
        </a:solidFill>
        <a:ln w="6350" cap="flat" cmpd="sng" algn="ctr">
          <a:noFill/>
          <a:prstDash val="solid"/>
          <a:miter lim="800000"/>
        </a:ln>
        <a:effectLst/>
      </dgm:spPr>
    </dgm:pt>
    <dgm:pt modelId="{08CB2D5A-F46A-4E0E-9575-15F31D04AAC6}" type="pres">
      <dgm:prSet presAssocID="{8BAB5E6F-A65E-41DB-A296-0818B0E49F7C}" presName="L2TextContainer" presStyleLbl="revTx" presStyleIdx="6" presStyleCnt="10">
        <dgm:presLayoutVars>
          <dgm:bulletEnabled val="1"/>
        </dgm:presLayoutVars>
      </dgm:prSet>
      <dgm:spPr/>
    </dgm:pt>
    <dgm:pt modelId="{7C1E6B4A-59F7-4018-A403-E1CCAEE78BA1}" type="pres">
      <dgm:prSet presAssocID="{8BAB5E6F-A65E-41DB-A296-0818B0E49F7C}" presName="L1TextContainer" presStyleLbl="revTx" presStyleIdx="7" presStyleCnt="10" custLinFactNeighborX="2708" custLinFactNeighborY="12819">
        <dgm:presLayoutVars>
          <dgm:chMax val="1"/>
          <dgm:chPref val="1"/>
          <dgm:bulletEnabled val="1"/>
        </dgm:presLayoutVars>
      </dgm:prSet>
      <dgm:spPr/>
    </dgm:pt>
    <dgm:pt modelId="{A03C5372-D306-43AC-B406-6F8183849431}" type="pres">
      <dgm:prSet presAssocID="{8BAB5E6F-A65E-41DB-A296-0818B0E49F7C}" presName="ConnectLine" presStyleLbl="sibTrans1D1" presStyleIdx="3" presStyleCnt="5"/>
      <dgm:spPr>
        <a:noFill/>
        <a:ln w="12700" cap="flat" cmpd="sng" algn="ctr">
          <a:solidFill>
            <a:schemeClr val="accent3">
              <a:hueOff val="-1167648"/>
              <a:satOff val="19399"/>
              <a:lumOff val="32647"/>
              <a:alphaOff val="0"/>
            </a:schemeClr>
          </a:solidFill>
          <a:prstDash val="dash"/>
          <a:miter lim="800000"/>
        </a:ln>
        <a:effectLst/>
      </dgm:spPr>
    </dgm:pt>
    <dgm:pt modelId="{90926F0B-05E0-48AF-9C69-5C494731F877}" type="pres">
      <dgm:prSet presAssocID="{8BAB5E6F-A65E-41DB-A296-0818B0E49F7C}" presName="EmptyPlaceHolder" presStyleCnt="0"/>
      <dgm:spPr/>
    </dgm:pt>
    <dgm:pt modelId="{9EA695E3-93D5-405B-8AF6-0B8537A964FD}" type="pres">
      <dgm:prSet presAssocID="{B407F4C3-8FC9-4E91-A0EC-6B33713CC9A5}" presName="spaceBetweenRectangles" presStyleCnt="0"/>
      <dgm:spPr/>
    </dgm:pt>
    <dgm:pt modelId="{05956D37-804F-419D-9E8C-30D41D06DC3E}" type="pres">
      <dgm:prSet presAssocID="{8B9AF88A-E1F7-4D3A-905F-87228D6A8655}" presName="composite" presStyleCnt="0"/>
      <dgm:spPr/>
    </dgm:pt>
    <dgm:pt modelId="{58B7B786-A0AD-4662-8D54-C5C572D2C32C}" type="pres">
      <dgm:prSet presAssocID="{8B9AF88A-E1F7-4D3A-905F-87228D6A8655}" presName="ConnectorPoint" presStyleLbl="lnNode1" presStyleIdx="4" presStyleCnt="5"/>
      <dgm:spPr>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gm:spPr>
    </dgm:pt>
    <dgm:pt modelId="{E4704426-333D-4092-A035-BBC55DB8579D}" type="pres">
      <dgm:prSet presAssocID="{8B9AF88A-E1F7-4D3A-905F-87228D6A8655}" presName="DropPinPlaceHolder" presStyleCnt="0"/>
      <dgm:spPr/>
    </dgm:pt>
    <dgm:pt modelId="{A55439AF-6893-479D-8B57-31FBC13C553F}" type="pres">
      <dgm:prSet presAssocID="{8B9AF88A-E1F7-4D3A-905F-87228D6A8655}" presName="DropPin" presStyleLbl="alignNode1" presStyleIdx="4" presStyleCnt="5"/>
      <dgm:spPr/>
    </dgm:pt>
    <dgm:pt modelId="{A22B1C16-7FF0-4DBE-B32E-E43FEB1E2EAC}" type="pres">
      <dgm:prSet presAssocID="{8B9AF88A-E1F7-4D3A-905F-87228D6A8655}" presName="Ellipse" presStyleLbl="fgAcc1" presStyleIdx="5" presStyleCnt="6"/>
      <dgm:spPr>
        <a:solidFill>
          <a:schemeClr val="lt1">
            <a:alpha val="90000"/>
            <a:hueOff val="0"/>
            <a:satOff val="0"/>
            <a:lumOff val="0"/>
            <a:alphaOff val="0"/>
          </a:schemeClr>
        </a:solidFill>
        <a:ln w="6350" cap="flat" cmpd="sng" algn="ctr">
          <a:noFill/>
          <a:prstDash val="solid"/>
          <a:miter lim="800000"/>
        </a:ln>
        <a:effectLst/>
      </dgm:spPr>
    </dgm:pt>
    <dgm:pt modelId="{1B55AA6D-649D-4145-93EB-08B866A4D4E5}" type="pres">
      <dgm:prSet presAssocID="{8B9AF88A-E1F7-4D3A-905F-87228D6A8655}" presName="L2TextContainer" presStyleLbl="revTx" presStyleIdx="8" presStyleCnt="10">
        <dgm:presLayoutVars>
          <dgm:bulletEnabled val="1"/>
        </dgm:presLayoutVars>
      </dgm:prSet>
      <dgm:spPr/>
    </dgm:pt>
    <dgm:pt modelId="{3FA5D5AE-9CAE-4D19-9765-BCEE62095312}" type="pres">
      <dgm:prSet presAssocID="{8B9AF88A-E1F7-4D3A-905F-87228D6A8655}" presName="L1TextContainer" presStyleLbl="revTx" presStyleIdx="9" presStyleCnt="10">
        <dgm:presLayoutVars>
          <dgm:chMax val="1"/>
          <dgm:chPref val="1"/>
          <dgm:bulletEnabled val="1"/>
        </dgm:presLayoutVars>
      </dgm:prSet>
      <dgm:spPr/>
    </dgm:pt>
    <dgm:pt modelId="{FE6CA7EB-68EC-4E76-9051-08C4CF370101}" type="pres">
      <dgm:prSet presAssocID="{8B9AF88A-E1F7-4D3A-905F-87228D6A8655}" presName="ConnectLine" presStyleLbl="sibTrans1D1" presStyleIdx="4" presStyleCnt="5"/>
      <dgm:spPr>
        <a:noFill/>
        <a:ln w="12700" cap="flat" cmpd="sng" algn="ctr">
          <a:solidFill>
            <a:schemeClr val="accent3">
              <a:hueOff val="-1556864"/>
              <a:satOff val="25865"/>
              <a:lumOff val="43529"/>
              <a:alphaOff val="0"/>
            </a:schemeClr>
          </a:solidFill>
          <a:prstDash val="dash"/>
          <a:miter lim="800000"/>
        </a:ln>
        <a:effectLst/>
      </dgm:spPr>
    </dgm:pt>
    <dgm:pt modelId="{070CED43-982E-487C-9CC2-CFAEABD4D2D8}" type="pres">
      <dgm:prSet presAssocID="{8B9AF88A-E1F7-4D3A-905F-87228D6A8655}" presName="EmptyPlaceHolder" presStyleCnt="0"/>
      <dgm:spPr/>
    </dgm:pt>
  </dgm:ptLst>
  <dgm:cxnLst>
    <dgm:cxn modelId="{1E92940A-250B-4494-B40F-3DA807C7CB42}" type="presOf" srcId="{DF1ABFB3-B399-406F-91BD-DCDF9A38526B}" destId="{1B55AA6D-649D-4145-93EB-08B866A4D4E5}" srcOrd="0" destOrd="0" presId="urn:microsoft.com/office/officeart/2017/3/layout/DropPinTimeline"/>
    <dgm:cxn modelId="{C3A1C60D-63BB-4E34-AD47-96AABDB6084E}" type="presOf" srcId="{D05E1923-5021-40F7-B4EF-E582E23A699D}" destId="{223C5207-4FA2-4A6C-8F43-20BD55767C99}" srcOrd="0" destOrd="0" presId="urn:microsoft.com/office/officeart/2017/3/layout/DropPinTimeline"/>
    <dgm:cxn modelId="{5F3B0F1C-AD09-448C-A081-46D11DC987C6}" type="presOf" srcId="{8B9AF88A-E1F7-4D3A-905F-87228D6A8655}" destId="{3FA5D5AE-9CAE-4D19-9765-BCEE62095312}" srcOrd="0" destOrd="0" presId="urn:microsoft.com/office/officeart/2017/3/layout/DropPinTimeline"/>
    <dgm:cxn modelId="{E0E45028-839A-4135-AA56-517D3BAA0708}" type="presOf" srcId="{8BAB5E6F-A65E-41DB-A296-0818B0E49F7C}" destId="{7C1E6B4A-59F7-4018-A403-E1CCAEE78BA1}" srcOrd="0" destOrd="0" presId="urn:microsoft.com/office/officeart/2017/3/layout/DropPinTimeline"/>
    <dgm:cxn modelId="{1B32EF2C-9DB5-4504-A9DA-B4956CC00208}" srcId="{FA8F44BD-C8C7-462C-9756-1EC498E86842}" destId="{EFEB4D61-3A9C-4140-977F-3C3F5C9EE9D1}" srcOrd="0" destOrd="0" parTransId="{57D352E4-0431-4F68-B8F1-61BFA34799AA}" sibTransId="{0ECC32B6-1E7C-4AA4-9DBF-D69B7C5E64A9}"/>
    <dgm:cxn modelId="{0D51BD2E-4619-469B-B233-EBAC3D4D0BA6}" srcId="{05A24E01-5535-46B9-A9A1-A9A07E639A88}" destId="{FA8F44BD-C8C7-462C-9756-1EC498E86842}" srcOrd="2" destOrd="0" parTransId="{F47063EE-4B58-4EDE-A4F2-A4BD81B82F21}" sibTransId="{8C8A9736-03DA-4B1C-A590-10B4AD89452B}"/>
    <dgm:cxn modelId="{C5645B39-CB65-4A0A-B369-E455C3B827C3}" srcId="{05A24E01-5535-46B9-A9A1-A9A07E639A88}" destId="{58FF46FB-368D-4E9C-A650-0513B8879DA8}" srcOrd="0" destOrd="0" parTransId="{11DFA284-5E99-474D-BF05-364A45269DC7}" sibTransId="{CFA40740-0682-470C-AD5A-CFF53CD12BD2}"/>
    <dgm:cxn modelId="{7DDF5444-F976-4F04-88A9-CF8B15238792}" type="presOf" srcId="{58FF46FB-368D-4E9C-A650-0513B8879DA8}" destId="{8E3FB235-DF38-476B-9A0E-B1E583D50944}" srcOrd="0" destOrd="0" presId="urn:microsoft.com/office/officeart/2017/3/layout/DropPinTimeline"/>
    <dgm:cxn modelId="{1690634A-EBA7-4881-9E5F-0C82421D4CDF}" type="presOf" srcId="{FA8F44BD-C8C7-462C-9756-1EC498E86842}" destId="{2D6C7916-1130-46A8-833B-A6278CBD2192}" srcOrd="0" destOrd="0" presId="urn:microsoft.com/office/officeart/2017/3/layout/DropPinTimeline"/>
    <dgm:cxn modelId="{B659504B-18E4-4D89-A17C-34ABB280AE52}" srcId="{58FF46FB-368D-4E9C-A650-0513B8879DA8}" destId="{9A875394-CA1E-4432-AEEB-9054FCFF5E0E}" srcOrd="0" destOrd="0" parTransId="{FCC92BDD-6EA3-421D-9DA8-7D3A12D003B6}" sibTransId="{0314452B-82A0-42F4-9551-DF00CFFC3580}"/>
    <dgm:cxn modelId="{66B49C6C-FAFD-47B4-BF22-05A295C23D4E}" srcId="{05A24E01-5535-46B9-A9A1-A9A07E639A88}" destId="{8BAB5E6F-A65E-41DB-A296-0818B0E49F7C}" srcOrd="3" destOrd="0" parTransId="{886842C6-3EFC-4BE7-B417-415595758830}" sibTransId="{B407F4C3-8FC9-4E91-A0EC-6B33713CC9A5}"/>
    <dgm:cxn modelId="{15319551-A9EA-462E-845B-E5251E84291F}" srcId="{8B9AF88A-E1F7-4D3A-905F-87228D6A8655}" destId="{DF1ABFB3-B399-406F-91BD-DCDF9A38526B}" srcOrd="0" destOrd="0" parTransId="{78CB0E27-958C-4066-A189-8B36505E8204}" sibTransId="{70E4A1D3-514E-4327-991D-5CC9C6B41885}"/>
    <dgm:cxn modelId="{4876CF51-F110-4E25-8FD4-08D25B4B0AB8}" srcId="{D05E1923-5021-40F7-B4EF-E582E23A699D}" destId="{579089A8-5362-4BA4-9163-D19228C1808F}" srcOrd="0" destOrd="0" parTransId="{FB2DEB6E-B29F-4E51-960A-23ECC62EBF38}" sibTransId="{1C5328B1-AC18-4CF7-A034-BB0592F4A2A1}"/>
    <dgm:cxn modelId="{2617C475-F537-46A6-ADE1-4EB764853601}" srcId="{8BAB5E6F-A65E-41DB-A296-0818B0E49F7C}" destId="{332BC85C-1CF3-4F8F-ACB7-5B6D53744AE1}" srcOrd="0" destOrd="0" parTransId="{99F218FD-90FE-450E-A368-B3E3677E74E8}" sibTransId="{8D1CC686-B05C-4470-A959-236CC9C8BB70}"/>
    <dgm:cxn modelId="{B9F0B583-D02F-4EF4-83A8-DFD7B32B9433}" type="presOf" srcId="{9A875394-CA1E-4432-AEEB-9054FCFF5E0E}" destId="{D2143A46-815A-49BF-9455-C0385022444F}" srcOrd="0" destOrd="0" presId="urn:microsoft.com/office/officeart/2017/3/layout/DropPinTimeline"/>
    <dgm:cxn modelId="{DF6168D4-4FC3-42E4-8DAA-85BA8A678933}" type="presOf" srcId="{332BC85C-1CF3-4F8F-ACB7-5B6D53744AE1}" destId="{08CB2D5A-F46A-4E0E-9575-15F31D04AAC6}" srcOrd="0" destOrd="0" presId="urn:microsoft.com/office/officeart/2017/3/layout/DropPinTimeline"/>
    <dgm:cxn modelId="{72C4D6D9-419A-42C1-A76D-84599F65BB08}" srcId="{05A24E01-5535-46B9-A9A1-A9A07E639A88}" destId="{D05E1923-5021-40F7-B4EF-E582E23A699D}" srcOrd="1" destOrd="0" parTransId="{FD6C5CD2-9CED-4BE6-89CD-A5A5CCE63B3E}" sibTransId="{F020958C-EF86-4274-85F9-318F2792F7B6}"/>
    <dgm:cxn modelId="{C6A73EDB-89B0-4756-9ECD-83E9B8AB77E5}" type="presOf" srcId="{EFEB4D61-3A9C-4140-977F-3C3F5C9EE9D1}" destId="{96DDA0FE-83E2-423C-9F13-58A61EB68487}" srcOrd="0" destOrd="0" presId="urn:microsoft.com/office/officeart/2017/3/layout/DropPinTimeline"/>
    <dgm:cxn modelId="{FE7849EA-5B37-43C8-B217-CD4E30A8E545}" type="presOf" srcId="{05A24E01-5535-46B9-A9A1-A9A07E639A88}" destId="{6E9F3C9B-13CA-43A8-8836-0B2B41D07DEF}" srcOrd="0" destOrd="0" presId="urn:microsoft.com/office/officeart/2017/3/layout/DropPinTimeline"/>
    <dgm:cxn modelId="{E1474FF3-8E3C-4B30-985C-CE88BA0FE324}" srcId="{05A24E01-5535-46B9-A9A1-A9A07E639A88}" destId="{8B9AF88A-E1F7-4D3A-905F-87228D6A8655}" srcOrd="4" destOrd="0" parTransId="{933A8FED-7B84-4ED0-B6AA-2EE26A89B8EA}" sibTransId="{F11DD6EC-352C-4A0E-84AA-FEBE2F06BCF9}"/>
    <dgm:cxn modelId="{DC6269F4-0C31-4613-A809-E8E029CAD0D1}" type="presOf" srcId="{579089A8-5362-4BA4-9163-D19228C1808F}" destId="{B5F3F650-2E42-488A-AD4F-C4BD47D19A84}" srcOrd="0" destOrd="0" presId="urn:microsoft.com/office/officeart/2017/3/layout/DropPinTimeline"/>
    <dgm:cxn modelId="{2FED2A5E-98EB-4859-AB3F-062F22EEC890}" type="presParOf" srcId="{6E9F3C9B-13CA-43A8-8836-0B2B41D07DEF}" destId="{E8AACCBB-6709-4071-B389-3BB226B3A586}" srcOrd="0" destOrd="0" presId="urn:microsoft.com/office/officeart/2017/3/layout/DropPinTimeline"/>
    <dgm:cxn modelId="{6DE443D7-8EE2-4FBC-842D-B6B9C44204D0}" type="presParOf" srcId="{6E9F3C9B-13CA-43A8-8836-0B2B41D07DEF}" destId="{E6F74CED-5217-4282-85F1-1C12DC84731C}" srcOrd="1" destOrd="0" presId="urn:microsoft.com/office/officeart/2017/3/layout/DropPinTimeline"/>
    <dgm:cxn modelId="{C773189E-DF31-4C58-A290-F5DFD7DCF8B1}" type="presParOf" srcId="{E6F74CED-5217-4282-85F1-1C12DC84731C}" destId="{AC377099-4DAE-451C-ADE9-98036E2679B5}" srcOrd="0" destOrd="0" presId="urn:microsoft.com/office/officeart/2017/3/layout/DropPinTimeline"/>
    <dgm:cxn modelId="{04D71AD3-A9B8-46E1-AB82-BB594FCE110E}" type="presParOf" srcId="{AC377099-4DAE-451C-ADE9-98036E2679B5}" destId="{B6C94ECD-6415-4250-B4AD-F67BF5BECFB8}" srcOrd="0" destOrd="0" presId="urn:microsoft.com/office/officeart/2017/3/layout/DropPinTimeline"/>
    <dgm:cxn modelId="{4D9D677D-9448-43AF-978B-5C7E7661F4F9}" type="presParOf" srcId="{AC377099-4DAE-451C-ADE9-98036E2679B5}" destId="{0E99BB09-1B86-4308-A570-3981E6DD3A06}" srcOrd="1" destOrd="0" presId="urn:microsoft.com/office/officeart/2017/3/layout/DropPinTimeline"/>
    <dgm:cxn modelId="{C213A57E-D4AE-4C05-AA12-FE8CC1989639}" type="presParOf" srcId="{0E99BB09-1B86-4308-A570-3981E6DD3A06}" destId="{0ED6E8D6-BD44-4400-BC14-1BC75CB979A3}" srcOrd="0" destOrd="0" presId="urn:microsoft.com/office/officeart/2017/3/layout/DropPinTimeline"/>
    <dgm:cxn modelId="{927F0821-BB24-4368-A4D4-046EB89F39DD}" type="presParOf" srcId="{0E99BB09-1B86-4308-A570-3981E6DD3A06}" destId="{5B7FC7CF-F58D-48D5-8BCC-38D6EE87890B}" srcOrd="1" destOrd="0" presId="urn:microsoft.com/office/officeart/2017/3/layout/DropPinTimeline"/>
    <dgm:cxn modelId="{F517DE46-1EA2-46F3-8833-EE234EEF5B09}" type="presParOf" srcId="{AC377099-4DAE-451C-ADE9-98036E2679B5}" destId="{D2143A46-815A-49BF-9455-C0385022444F}" srcOrd="2" destOrd="0" presId="urn:microsoft.com/office/officeart/2017/3/layout/DropPinTimeline"/>
    <dgm:cxn modelId="{75F0F73C-AD49-4A34-842E-A65EF46645BA}" type="presParOf" srcId="{AC377099-4DAE-451C-ADE9-98036E2679B5}" destId="{8E3FB235-DF38-476B-9A0E-B1E583D50944}" srcOrd="3" destOrd="0" presId="urn:microsoft.com/office/officeart/2017/3/layout/DropPinTimeline"/>
    <dgm:cxn modelId="{071A2262-20BC-4D30-AB90-12B0A0FEB6EF}" type="presParOf" srcId="{AC377099-4DAE-451C-ADE9-98036E2679B5}" destId="{9AA05CE5-209F-4AD9-BE2C-2A69F76DA8F4}" srcOrd="4" destOrd="0" presId="urn:microsoft.com/office/officeart/2017/3/layout/DropPinTimeline"/>
    <dgm:cxn modelId="{0D0471BD-C944-46DB-9B0D-12B6F025E4F4}" type="presParOf" srcId="{AC377099-4DAE-451C-ADE9-98036E2679B5}" destId="{17350C28-DA10-4F3B-9FA2-0FE7C12A4ABE}" srcOrd="5" destOrd="0" presId="urn:microsoft.com/office/officeart/2017/3/layout/DropPinTimeline"/>
    <dgm:cxn modelId="{37FF9AEE-1EE5-440D-B822-B54671B03AAC}" type="presParOf" srcId="{E6F74CED-5217-4282-85F1-1C12DC84731C}" destId="{6DA7B85E-9DC6-4F3B-A2BF-09CDEEDB43BC}" srcOrd="1" destOrd="0" presId="urn:microsoft.com/office/officeart/2017/3/layout/DropPinTimeline"/>
    <dgm:cxn modelId="{3FF77B45-DC34-4E18-8B7E-49C274966E23}" type="presParOf" srcId="{E6F74CED-5217-4282-85F1-1C12DC84731C}" destId="{CF519A69-9940-494F-8406-D0D876E3CD26}" srcOrd="2" destOrd="0" presId="urn:microsoft.com/office/officeart/2017/3/layout/DropPinTimeline"/>
    <dgm:cxn modelId="{4E60349A-D4EB-4BFE-9374-0F079D59B1FC}" type="presParOf" srcId="{CF519A69-9940-494F-8406-D0D876E3CD26}" destId="{714429FF-AAA3-4358-8C5F-1A7F29AA2B7B}" srcOrd="0" destOrd="0" presId="urn:microsoft.com/office/officeart/2017/3/layout/DropPinTimeline"/>
    <dgm:cxn modelId="{0B07CD93-B91C-4CAF-B94C-3237B0C6F601}" type="presParOf" srcId="{CF519A69-9940-494F-8406-D0D876E3CD26}" destId="{AB8B1E8E-162B-4E3E-9E31-BA5CFBD3ED9D}" srcOrd="1" destOrd="0" presId="urn:microsoft.com/office/officeart/2017/3/layout/DropPinTimeline"/>
    <dgm:cxn modelId="{BB97917A-2BFB-4D8A-94BD-816B0C62D6F6}" type="presParOf" srcId="{AB8B1E8E-162B-4E3E-9E31-BA5CFBD3ED9D}" destId="{358CAA11-0A87-4861-8B4E-913B1EAD1334}" srcOrd="0" destOrd="0" presId="urn:microsoft.com/office/officeart/2017/3/layout/DropPinTimeline"/>
    <dgm:cxn modelId="{FDC4D318-B3AD-4E39-8663-3AFB57531D79}" type="presParOf" srcId="{AB8B1E8E-162B-4E3E-9E31-BA5CFBD3ED9D}" destId="{B1A1A837-F261-404B-A808-B2F4154CE8A2}" srcOrd="1" destOrd="0" presId="urn:microsoft.com/office/officeart/2017/3/layout/DropPinTimeline"/>
    <dgm:cxn modelId="{7F53703E-9DF0-45E5-AC76-7E0CCD3B06EA}" type="presParOf" srcId="{CF519A69-9940-494F-8406-D0D876E3CD26}" destId="{B5F3F650-2E42-488A-AD4F-C4BD47D19A84}" srcOrd="2" destOrd="0" presId="urn:microsoft.com/office/officeart/2017/3/layout/DropPinTimeline"/>
    <dgm:cxn modelId="{B59937ED-9C59-4BBD-AA3C-5D9159504926}" type="presParOf" srcId="{CF519A69-9940-494F-8406-D0D876E3CD26}" destId="{223C5207-4FA2-4A6C-8F43-20BD55767C99}" srcOrd="3" destOrd="0" presId="urn:microsoft.com/office/officeart/2017/3/layout/DropPinTimeline"/>
    <dgm:cxn modelId="{470C2FBB-9D40-4F2C-8107-12E2CA0E70BE}" type="presParOf" srcId="{CF519A69-9940-494F-8406-D0D876E3CD26}" destId="{4FE5EB5D-4CEF-4D0D-9394-0534E61844BE}" srcOrd="4" destOrd="0" presId="urn:microsoft.com/office/officeart/2017/3/layout/DropPinTimeline"/>
    <dgm:cxn modelId="{C1237DFD-87FD-434B-A5C8-02108EF43081}" type="presParOf" srcId="{CF519A69-9940-494F-8406-D0D876E3CD26}" destId="{EC869059-0AEC-4D98-8C46-CB603A342C72}" srcOrd="5" destOrd="0" presId="urn:microsoft.com/office/officeart/2017/3/layout/DropPinTimeline"/>
    <dgm:cxn modelId="{7A1441D0-A5AA-4E6C-9388-511DA29929BF}" type="presParOf" srcId="{E6F74CED-5217-4282-85F1-1C12DC84731C}" destId="{408BA715-9739-461D-BFDE-88EDAE355E60}" srcOrd="3" destOrd="0" presId="urn:microsoft.com/office/officeart/2017/3/layout/DropPinTimeline"/>
    <dgm:cxn modelId="{087F2A81-CFD9-4BF8-96FC-2D4ABA32462F}" type="presParOf" srcId="{E6F74CED-5217-4282-85F1-1C12DC84731C}" destId="{D512C7F9-87A6-4BA9-AFAC-03FF1578D945}" srcOrd="4" destOrd="0" presId="urn:microsoft.com/office/officeart/2017/3/layout/DropPinTimeline"/>
    <dgm:cxn modelId="{8C6217DA-A763-4946-99A2-03C618C428AF}" type="presParOf" srcId="{D512C7F9-87A6-4BA9-AFAC-03FF1578D945}" destId="{152AD014-AFD0-4700-A468-4D562874339A}" srcOrd="0" destOrd="0" presId="urn:microsoft.com/office/officeart/2017/3/layout/DropPinTimeline"/>
    <dgm:cxn modelId="{A6A34287-F5FF-46EE-9A88-F2ECF73903CE}" type="presParOf" srcId="{D512C7F9-87A6-4BA9-AFAC-03FF1578D945}" destId="{6CE2C4D8-4380-442D-A6C2-0B468BF3C74C}" srcOrd="1" destOrd="0" presId="urn:microsoft.com/office/officeart/2017/3/layout/DropPinTimeline"/>
    <dgm:cxn modelId="{D28BF9CF-F026-4786-A1AC-F4F785C54591}" type="presParOf" srcId="{6CE2C4D8-4380-442D-A6C2-0B468BF3C74C}" destId="{72C82E90-F103-439C-8371-CFFB0927B9DE}" srcOrd="0" destOrd="0" presId="urn:microsoft.com/office/officeart/2017/3/layout/DropPinTimeline"/>
    <dgm:cxn modelId="{E33A6BB5-6D3A-4D44-AEFC-75BAB101C26D}" type="presParOf" srcId="{6CE2C4D8-4380-442D-A6C2-0B468BF3C74C}" destId="{5D519322-C1DD-47AE-92C0-13575134BC76}" srcOrd="1" destOrd="0" presId="urn:microsoft.com/office/officeart/2017/3/layout/DropPinTimeline"/>
    <dgm:cxn modelId="{0BFD1614-5731-4306-81F7-E2C949C32A93}" type="presParOf" srcId="{D512C7F9-87A6-4BA9-AFAC-03FF1578D945}" destId="{96DDA0FE-83E2-423C-9F13-58A61EB68487}" srcOrd="2" destOrd="0" presId="urn:microsoft.com/office/officeart/2017/3/layout/DropPinTimeline"/>
    <dgm:cxn modelId="{06EDED26-E685-42BC-BFC2-75C7EA695E40}" type="presParOf" srcId="{D512C7F9-87A6-4BA9-AFAC-03FF1578D945}" destId="{2D6C7916-1130-46A8-833B-A6278CBD2192}" srcOrd="3" destOrd="0" presId="urn:microsoft.com/office/officeart/2017/3/layout/DropPinTimeline"/>
    <dgm:cxn modelId="{A20C8A5A-2D9A-4EF7-BC83-D5EE4B16698D}" type="presParOf" srcId="{D512C7F9-87A6-4BA9-AFAC-03FF1578D945}" destId="{4D953791-5C2F-4A75-A8F4-6ED7EAB5E015}" srcOrd="4" destOrd="0" presId="urn:microsoft.com/office/officeart/2017/3/layout/DropPinTimeline"/>
    <dgm:cxn modelId="{6780D10C-523A-4885-B5BF-84F303790098}" type="presParOf" srcId="{D512C7F9-87A6-4BA9-AFAC-03FF1578D945}" destId="{22A72E40-4DCC-4F48-AADD-29738FD37A2C}" srcOrd="5" destOrd="0" presId="urn:microsoft.com/office/officeart/2017/3/layout/DropPinTimeline"/>
    <dgm:cxn modelId="{30EAF1CE-B96B-4CA5-BF13-51DD8040A559}" type="presParOf" srcId="{E6F74CED-5217-4282-85F1-1C12DC84731C}" destId="{E168BB9F-20D9-474F-9E39-4872B40634C6}" srcOrd="5" destOrd="0" presId="urn:microsoft.com/office/officeart/2017/3/layout/DropPinTimeline"/>
    <dgm:cxn modelId="{39415FEC-72C6-4C74-A821-E354E744CD96}" type="presParOf" srcId="{E6F74CED-5217-4282-85F1-1C12DC84731C}" destId="{A62622B1-7EF4-49B6-9AC7-B54F0E2A0C74}" srcOrd="6" destOrd="0" presId="urn:microsoft.com/office/officeart/2017/3/layout/DropPinTimeline"/>
    <dgm:cxn modelId="{D67F013A-C0A0-41F6-B6F2-E904B1BB7A8F}" type="presParOf" srcId="{A62622B1-7EF4-49B6-9AC7-B54F0E2A0C74}" destId="{14282312-87CB-41BB-A02D-C594BBEF33C7}" srcOrd="0" destOrd="0" presId="urn:microsoft.com/office/officeart/2017/3/layout/DropPinTimeline"/>
    <dgm:cxn modelId="{AA55F469-83D2-4E02-B111-0206AAFCAA06}" type="presParOf" srcId="{A62622B1-7EF4-49B6-9AC7-B54F0E2A0C74}" destId="{D554C1A5-AF8E-41FC-A779-25BD6B11F91F}" srcOrd="1" destOrd="0" presId="urn:microsoft.com/office/officeart/2017/3/layout/DropPinTimeline"/>
    <dgm:cxn modelId="{033C6509-70C8-4B85-9F92-724CDBB68078}" type="presParOf" srcId="{D554C1A5-AF8E-41FC-A779-25BD6B11F91F}" destId="{17331DD9-74CF-4A3A-86BA-F4B9DBEAB944}" srcOrd="0" destOrd="0" presId="urn:microsoft.com/office/officeart/2017/3/layout/DropPinTimeline"/>
    <dgm:cxn modelId="{C7CCDF66-BA72-4EDC-AE16-CAA6317954F0}" type="presParOf" srcId="{D554C1A5-AF8E-41FC-A779-25BD6B11F91F}" destId="{515AAB83-BD07-4B9E-9A3B-858C0B126F9C}" srcOrd="1" destOrd="0" presId="urn:microsoft.com/office/officeart/2017/3/layout/DropPinTimeline"/>
    <dgm:cxn modelId="{E8437A29-F853-4553-AB29-152AF603DF52}" type="presParOf" srcId="{A62622B1-7EF4-49B6-9AC7-B54F0E2A0C74}" destId="{08CB2D5A-F46A-4E0E-9575-15F31D04AAC6}" srcOrd="2" destOrd="0" presId="urn:microsoft.com/office/officeart/2017/3/layout/DropPinTimeline"/>
    <dgm:cxn modelId="{1F3D9CE2-342F-4335-BD41-5AA59D2BD7BD}" type="presParOf" srcId="{A62622B1-7EF4-49B6-9AC7-B54F0E2A0C74}" destId="{7C1E6B4A-59F7-4018-A403-E1CCAEE78BA1}" srcOrd="3" destOrd="0" presId="urn:microsoft.com/office/officeart/2017/3/layout/DropPinTimeline"/>
    <dgm:cxn modelId="{FFF1ACE9-B2B3-4E83-877B-F9633E8EE135}" type="presParOf" srcId="{A62622B1-7EF4-49B6-9AC7-B54F0E2A0C74}" destId="{A03C5372-D306-43AC-B406-6F8183849431}" srcOrd="4" destOrd="0" presId="urn:microsoft.com/office/officeart/2017/3/layout/DropPinTimeline"/>
    <dgm:cxn modelId="{D8A09163-94A5-46BD-9FA2-C3372A01AA32}" type="presParOf" srcId="{A62622B1-7EF4-49B6-9AC7-B54F0E2A0C74}" destId="{90926F0B-05E0-48AF-9C69-5C494731F877}" srcOrd="5" destOrd="0" presId="urn:microsoft.com/office/officeart/2017/3/layout/DropPinTimeline"/>
    <dgm:cxn modelId="{80084466-50AF-445A-BE2A-0C51919B9169}" type="presParOf" srcId="{E6F74CED-5217-4282-85F1-1C12DC84731C}" destId="{9EA695E3-93D5-405B-8AF6-0B8537A964FD}" srcOrd="7" destOrd="0" presId="urn:microsoft.com/office/officeart/2017/3/layout/DropPinTimeline"/>
    <dgm:cxn modelId="{007CF318-F68B-4FFC-ADA6-3D9D6A3AA152}" type="presParOf" srcId="{E6F74CED-5217-4282-85F1-1C12DC84731C}" destId="{05956D37-804F-419D-9E8C-30D41D06DC3E}" srcOrd="8" destOrd="0" presId="urn:microsoft.com/office/officeart/2017/3/layout/DropPinTimeline"/>
    <dgm:cxn modelId="{FAB9E562-4579-4BDB-8C1D-AABEAFCB2610}" type="presParOf" srcId="{05956D37-804F-419D-9E8C-30D41D06DC3E}" destId="{58B7B786-A0AD-4662-8D54-C5C572D2C32C}" srcOrd="0" destOrd="0" presId="urn:microsoft.com/office/officeart/2017/3/layout/DropPinTimeline"/>
    <dgm:cxn modelId="{8283382D-2F6E-4717-B025-1A8C73B65ADB}" type="presParOf" srcId="{05956D37-804F-419D-9E8C-30D41D06DC3E}" destId="{E4704426-333D-4092-A035-BBC55DB8579D}" srcOrd="1" destOrd="0" presId="urn:microsoft.com/office/officeart/2017/3/layout/DropPinTimeline"/>
    <dgm:cxn modelId="{85723DC0-955B-4B2A-AF28-CF8BFFC2E264}" type="presParOf" srcId="{E4704426-333D-4092-A035-BBC55DB8579D}" destId="{A55439AF-6893-479D-8B57-31FBC13C553F}" srcOrd="0" destOrd="0" presId="urn:microsoft.com/office/officeart/2017/3/layout/DropPinTimeline"/>
    <dgm:cxn modelId="{91888A85-75D0-4D33-9F39-A49766251D61}" type="presParOf" srcId="{E4704426-333D-4092-A035-BBC55DB8579D}" destId="{A22B1C16-7FF0-4DBE-B32E-E43FEB1E2EAC}" srcOrd="1" destOrd="0" presId="urn:microsoft.com/office/officeart/2017/3/layout/DropPinTimeline"/>
    <dgm:cxn modelId="{CD06CDC2-25F5-44FB-B0B1-C39F32E155BE}" type="presParOf" srcId="{05956D37-804F-419D-9E8C-30D41D06DC3E}" destId="{1B55AA6D-649D-4145-93EB-08B866A4D4E5}" srcOrd="2" destOrd="0" presId="urn:microsoft.com/office/officeart/2017/3/layout/DropPinTimeline"/>
    <dgm:cxn modelId="{0B21D911-BF72-41CD-BB03-4F9717477846}" type="presParOf" srcId="{05956D37-804F-419D-9E8C-30D41D06DC3E}" destId="{3FA5D5AE-9CAE-4D19-9765-BCEE62095312}" srcOrd="3" destOrd="0" presId="urn:microsoft.com/office/officeart/2017/3/layout/DropPinTimeline"/>
    <dgm:cxn modelId="{80BFAECA-ADC5-41A5-BA11-A4CC8D9557A9}" type="presParOf" srcId="{05956D37-804F-419D-9E8C-30D41D06DC3E}" destId="{FE6CA7EB-68EC-4E76-9051-08C4CF370101}" srcOrd="4" destOrd="0" presId="urn:microsoft.com/office/officeart/2017/3/layout/DropPinTimeline"/>
    <dgm:cxn modelId="{98E4E629-85DB-45DC-A90A-9FAAB58EFF55}" type="presParOf" srcId="{05956D37-804F-419D-9E8C-30D41D06DC3E}" destId="{070CED43-982E-487C-9CC2-CFAEABD4D2D8}"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ACCBB-6709-4071-B389-3BB226B3A586}">
      <dsp:nvSpPr>
        <dsp:cNvPr id="0" name=""/>
        <dsp:cNvSpPr/>
      </dsp:nvSpPr>
      <dsp:spPr>
        <a:xfrm>
          <a:off x="0" y="1474946"/>
          <a:ext cx="8677655" cy="0"/>
        </a:xfrm>
        <a:prstGeom prst="line">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tailEnd type="triangle" w="lg" len="lg"/>
        </a:ln>
        <a:effectLst/>
      </dsp:spPr>
      <dsp:style>
        <a:lnRef idx="1">
          <a:scrgbClr r="0" g="0" b="0"/>
        </a:lnRef>
        <a:fillRef idx="1">
          <a:scrgbClr r="0" g="0" b="0"/>
        </a:fillRef>
        <a:effectRef idx="0">
          <a:scrgbClr r="0" g="0" b="0"/>
        </a:effectRef>
        <a:fontRef idx="minor"/>
      </dsp:style>
    </dsp:sp>
    <dsp:sp modelId="{0ED6E8D6-BD44-4400-BC14-1BC75CB979A3}">
      <dsp:nvSpPr>
        <dsp:cNvPr id="0" name=""/>
        <dsp:cNvSpPr/>
      </dsp:nvSpPr>
      <dsp:spPr>
        <a:xfrm rot="8100000">
          <a:off x="46790" y="339917"/>
          <a:ext cx="216932" cy="216932"/>
        </a:xfrm>
        <a:prstGeom prst="teardrop">
          <a:avLst>
            <a:gd name="adj" fmla="val 11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B7FC7CF-F58D-48D5-8BCC-38D6EE87890B}">
      <dsp:nvSpPr>
        <dsp:cNvPr id="0" name=""/>
        <dsp:cNvSpPr/>
      </dsp:nvSpPr>
      <dsp:spPr>
        <a:xfrm>
          <a:off x="70889" y="364016"/>
          <a:ext cx="168733" cy="168733"/>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D2143A46-815A-49BF-9455-C0385022444F}">
      <dsp:nvSpPr>
        <dsp:cNvPr id="0" name=""/>
        <dsp:cNvSpPr/>
      </dsp:nvSpPr>
      <dsp:spPr>
        <a:xfrm>
          <a:off x="308651" y="601777"/>
          <a:ext cx="2404888" cy="873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114300" bIns="171450" numCol="1" spcCol="1270" anchor="t" anchorCtr="0">
          <a:noAutofit/>
        </a:bodyPr>
        <a:lstStyle/>
        <a:p>
          <a:pPr marL="0" lvl="0" indent="0" algn="l" defTabSz="800100">
            <a:lnSpc>
              <a:spcPct val="90000"/>
            </a:lnSpc>
            <a:spcBef>
              <a:spcPct val="0"/>
            </a:spcBef>
            <a:spcAft>
              <a:spcPct val="35000"/>
            </a:spcAft>
            <a:buNone/>
          </a:pPr>
          <a:endParaRPr lang="en-US" sz="1800" b="0" i="0" kern="1200">
            <a:latin typeface="Gill Sans Nova Light" panose="020B0302020104020203" pitchFamily="34" charset="0"/>
            <a:cs typeface="Gill Sans Light" panose="020B0302020104020203" pitchFamily="34" charset="-79"/>
          </a:endParaRPr>
        </a:p>
      </dsp:txBody>
      <dsp:txXfrm>
        <a:off x="308651" y="601777"/>
        <a:ext cx="2404888" cy="873168"/>
      </dsp:txXfrm>
    </dsp:sp>
    <dsp:sp modelId="{8E3FB235-DF38-476B-9A0E-B1E583D50944}">
      <dsp:nvSpPr>
        <dsp:cNvPr id="0" name=""/>
        <dsp:cNvSpPr/>
      </dsp:nvSpPr>
      <dsp:spPr>
        <a:xfrm>
          <a:off x="308651" y="294989"/>
          <a:ext cx="2404888" cy="30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52400" bIns="0" numCol="1" spcCol="1270" anchor="ctr" anchorCtr="0">
          <a:noAutofit/>
        </a:bodyPr>
        <a:lstStyle/>
        <a:p>
          <a:pPr marL="0" lvl="0" indent="0" algn="l" defTabSz="1066800">
            <a:lnSpc>
              <a:spcPct val="90000"/>
            </a:lnSpc>
            <a:spcBef>
              <a:spcPct val="0"/>
            </a:spcBef>
            <a:spcAft>
              <a:spcPct val="35000"/>
            </a:spcAft>
            <a:buNone/>
            <a:defRPr b="1"/>
          </a:pPr>
          <a:r>
            <a:rPr lang="en-US" sz="2400" b="0" kern="1200">
              <a:latin typeface="Baskerville Old Face" panose="02020602080505020303" pitchFamily="18" charset="77"/>
              <a:ea typeface="Baskerville" panose="02020502070401020303" pitchFamily="18" charset="0"/>
            </a:rPr>
            <a:t>WEEK 7</a:t>
          </a:r>
        </a:p>
      </dsp:txBody>
      <dsp:txXfrm>
        <a:off x="308651" y="294989"/>
        <a:ext cx="2404888" cy="306788"/>
      </dsp:txXfrm>
    </dsp:sp>
    <dsp:sp modelId="{9AA05CE5-209F-4AD9-BE2C-2A69F76DA8F4}">
      <dsp:nvSpPr>
        <dsp:cNvPr id="0" name=""/>
        <dsp:cNvSpPr/>
      </dsp:nvSpPr>
      <dsp:spPr>
        <a:xfrm>
          <a:off x="155256" y="601777"/>
          <a:ext cx="0" cy="873168"/>
        </a:xfrm>
        <a:prstGeom prst="line">
          <a:avLst/>
        </a:prstGeom>
        <a:noFill/>
        <a:ln w="1270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6C94ECD-6415-4250-B4AD-F67BF5BECFB8}">
      <dsp:nvSpPr>
        <dsp:cNvPr id="0" name=""/>
        <dsp:cNvSpPr/>
      </dsp:nvSpPr>
      <dsp:spPr>
        <a:xfrm>
          <a:off x="127645" y="1447335"/>
          <a:ext cx="55221" cy="55221"/>
        </a:xfrm>
        <a:prstGeom prst="ellipse">
          <a:avLst/>
        </a:prstGeom>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8CAA11-0A87-4861-8B4E-913B1EAD1334}">
      <dsp:nvSpPr>
        <dsp:cNvPr id="0" name=""/>
        <dsp:cNvSpPr/>
      </dsp:nvSpPr>
      <dsp:spPr>
        <a:xfrm rot="18900000">
          <a:off x="1490909" y="2393042"/>
          <a:ext cx="216932" cy="216932"/>
        </a:xfrm>
        <a:prstGeom prst="teardrop">
          <a:avLst>
            <a:gd name="adj" fmla="val 115000"/>
          </a:avLst>
        </a:prstGeom>
        <a:gradFill rotWithShape="0">
          <a:gsLst>
            <a:gs pos="0">
              <a:schemeClr val="accent3">
                <a:hueOff val="-389216"/>
                <a:satOff val="6466"/>
                <a:lumOff val="10882"/>
                <a:alphaOff val="0"/>
                <a:satMod val="103000"/>
                <a:lumMod val="102000"/>
                <a:tint val="94000"/>
              </a:schemeClr>
            </a:gs>
            <a:gs pos="50000">
              <a:schemeClr val="accent3">
                <a:hueOff val="-389216"/>
                <a:satOff val="6466"/>
                <a:lumOff val="10882"/>
                <a:alphaOff val="0"/>
                <a:satMod val="110000"/>
                <a:lumMod val="100000"/>
                <a:shade val="100000"/>
              </a:schemeClr>
            </a:gs>
            <a:gs pos="100000">
              <a:schemeClr val="accent3">
                <a:hueOff val="-389216"/>
                <a:satOff val="6466"/>
                <a:lumOff val="10882"/>
                <a:alphaOff val="0"/>
                <a:lumMod val="99000"/>
                <a:satMod val="120000"/>
                <a:shade val="78000"/>
              </a:schemeClr>
            </a:gs>
          </a:gsLst>
          <a:lin ang="5400000" scaled="0"/>
        </a:gradFill>
        <a:ln w="6350" cap="flat" cmpd="sng" algn="ctr">
          <a:solidFill>
            <a:schemeClr val="accent3">
              <a:hueOff val="-389216"/>
              <a:satOff val="6466"/>
              <a:lumOff val="1088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A1A837-F261-404B-A808-B2F4154CE8A2}">
      <dsp:nvSpPr>
        <dsp:cNvPr id="0" name=""/>
        <dsp:cNvSpPr/>
      </dsp:nvSpPr>
      <dsp:spPr>
        <a:xfrm>
          <a:off x="1515008" y="2417141"/>
          <a:ext cx="168733" cy="168733"/>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B5F3F650-2E42-488A-AD4F-C4BD47D19A84}">
      <dsp:nvSpPr>
        <dsp:cNvPr id="0" name=""/>
        <dsp:cNvSpPr/>
      </dsp:nvSpPr>
      <dsp:spPr>
        <a:xfrm>
          <a:off x="1752769" y="1474946"/>
          <a:ext cx="2404888" cy="873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1450" rIns="0" bIns="114300" numCol="1" spcCol="1270" anchor="b" anchorCtr="0">
          <a:noAutofit/>
        </a:bodyPr>
        <a:lstStyle/>
        <a:p>
          <a:pPr marL="0" lvl="0" indent="0" algn="l" defTabSz="800100">
            <a:lnSpc>
              <a:spcPct val="90000"/>
            </a:lnSpc>
            <a:spcBef>
              <a:spcPct val="0"/>
            </a:spcBef>
            <a:spcAft>
              <a:spcPct val="35000"/>
            </a:spcAft>
            <a:buNone/>
          </a:pPr>
          <a:r>
            <a:rPr lang="en-US" sz="1800" b="0" i="0" kern="1200">
              <a:latin typeface="Gill Sans Nova Light" panose="020B0302020104020203" pitchFamily="34" charset="0"/>
              <a:cs typeface="Gill Sans Light" panose="020B0302020104020203" pitchFamily="34" charset="-79"/>
            </a:rPr>
            <a:t>Sort and resume </a:t>
          </a:r>
          <a:r>
            <a:rPr lang="en-US" sz="1800" b="1" i="0" kern="1200">
              <a:latin typeface="Gill Sans Nova Light" panose="020B0302020104020203" pitchFamily="34" charset="0"/>
              <a:cs typeface="Gill Sans Light" panose="020B0302020104020203" pitchFamily="34" charset="-79"/>
            </a:rPr>
            <a:t>data</a:t>
          </a:r>
          <a:r>
            <a:rPr lang="en-US" sz="1800" b="0" i="0" kern="1200">
              <a:latin typeface="Gill Sans Nova Light" panose="020B0302020104020203" pitchFamily="34" charset="0"/>
              <a:cs typeface="Gill Sans Light" panose="020B0302020104020203" pitchFamily="34" charset="-79"/>
            </a:rPr>
            <a:t> in </a:t>
          </a:r>
          <a:r>
            <a:rPr lang="en-US" sz="1800" b="1" i="0" kern="1200">
              <a:latin typeface="Gill Sans Nova Light" panose="020B0302020104020203" pitchFamily="34" charset="0"/>
              <a:cs typeface="Gill Sans Light" panose="020B0302020104020203" pitchFamily="34" charset="-79"/>
            </a:rPr>
            <a:t>ethical </a:t>
          </a:r>
          <a:r>
            <a:rPr lang="en-US" sz="1800" b="0" i="0" kern="1200">
              <a:latin typeface="Gill Sans Nova Light" panose="020B0302020104020203" pitchFamily="34" charset="0"/>
              <a:cs typeface="Gill Sans Light" panose="020B0302020104020203" pitchFamily="34" charset="-79"/>
            </a:rPr>
            <a:t>way</a:t>
          </a:r>
          <a:endParaRPr lang="en-US" sz="1800" b="0" i="0" kern="1200" dirty="0">
            <a:latin typeface="Gill Sans Nova Light" panose="020B0302020104020203" pitchFamily="34" charset="0"/>
            <a:cs typeface="Gill Sans Light" panose="020B0302020104020203" pitchFamily="34" charset="-79"/>
          </a:endParaRPr>
        </a:p>
      </dsp:txBody>
      <dsp:txXfrm>
        <a:off x="1752769" y="1474946"/>
        <a:ext cx="2404888" cy="873168"/>
      </dsp:txXfrm>
    </dsp:sp>
    <dsp:sp modelId="{223C5207-4FA2-4A6C-8F43-20BD55767C99}">
      <dsp:nvSpPr>
        <dsp:cNvPr id="0" name=""/>
        <dsp:cNvSpPr/>
      </dsp:nvSpPr>
      <dsp:spPr>
        <a:xfrm>
          <a:off x="1752769" y="2348114"/>
          <a:ext cx="2404888" cy="30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52400" bIns="0" numCol="1" spcCol="1270" anchor="ctr" anchorCtr="0">
          <a:noAutofit/>
        </a:bodyPr>
        <a:lstStyle/>
        <a:p>
          <a:pPr marL="0" lvl="0" indent="0" algn="l" defTabSz="1066800">
            <a:lnSpc>
              <a:spcPct val="90000"/>
            </a:lnSpc>
            <a:spcBef>
              <a:spcPct val="0"/>
            </a:spcBef>
            <a:spcAft>
              <a:spcPct val="35000"/>
            </a:spcAft>
            <a:buNone/>
            <a:defRPr b="1"/>
          </a:pPr>
          <a:r>
            <a:rPr lang="en-US" sz="2400" b="0" kern="1200">
              <a:latin typeface="Baskerville Old Face" panose="02020602080505020303" pitchFamily="18" charset="77"/>
              <a:ea typeface="Baskerville" panose="02020502070401020303" pitchFamily="18" charset="0"/>
            </a:rPr>
            <a:t>WEEK 10</a:t>
          </a:r>
        </a:p>
      </dsp:txBody>
      <dsp:txXfrm>
        <a:off x="1752769" y="2348114"/>
        <a:ext cx="2404888" cy="306788"/>
      </dsp:txXfrm>
    </dsp:sp>
    <dsp:sp modelId="{4FE5EB5D-4CEF-4D0D-9394-0534E61844BE}">
      <dsp:nvSpPr>
        <dsp:cNvPr id="0" name=""/>
        <dsp:cNvSpPr/>
      </dsp:nvSpPr>
      <dsp:spPr>
        <a:xfrm>
          <a:off x="1599375" y="1474946"/>
          <a:ext cx="0" cy="873168"/>
        </a:xfrm>
        <a:prstGeom prst="line">
          <a:avLst/>
        </a:prstGeom>
        <a:noFill/>
        <a:ln w="12700" cap="flat" cmpd="sng" algn="ctr">
          <a:solidFill>
            <a:schemeClr val="accent3">
              <a:hueOff val="-389216"/>
              <a:satOff val="6466"/>
              <a:lumOff val="10882"/>
              <a:alphaOff val="0"/>
            </a:schemeClr>
          </a:solidFill>
          <a:prstDash val="dash"/>
          <a:miter lim="800000"/>
        </a:ln>
        <a:effectLst/>
      </dsp:spPr>
      <dsp:style>
        <a:lnRef idx="1">
          <a:scrgbClr r="0" g="0" b="0"/>
        </a:lnRef>
        <a:fillRef idx="0">
          <a:scrgbClr r="0" g="0" b="0"/>
        </a:fillRef>
        <a:effectRef idx="0">
          <a:scrgbClr r="0" g="0" b="0"/>
        </a:effectRef>
        <a:fontRef idx="minor"/>
      </dsp:style>
    </dsp:sp>
    <dsp:sp modelId="{714429FF-AAA3-4358-8C5F-1A7F29AA2B7B}">
      <dsp:nvSpPr>
        <dsp:cNvPr id="0" name=""/>
        <dsp:cNvSpPr/>
      </dsp:nvSpPr>
      <dsp:spPr>
        <a:xfrm>
          <a:off x="1571764" y="1447335"/>
          <a:ext cx="55221" cy="55221"/>
        </a:xfrm>
        <a:prstGeom prst="ellipse">
          <a:avLst/>
        </a:prstGeom>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2C82E90-F103-439C-8371-CFFB0927B9DE}">
      <dsp:nvSpPr>
        <dsp:cNvPr id="0" name=""/>
        <dsp:cNvSpPr/>
      </dsp:nvSpPr>
      <dsp:spPr>
        <a:xfrm rot="8100000">
          <a:off x="2935027" y="339917"/>
          <a:ext cx="216932" cy="216932"/>
        </a:xfrm>
        <a:prstGeom prst="teardrop">
          <a:avLst>
            <a:gd name="adj" fmla="val 115000"/>
          </a:avLst>
        </a:prstGeom>
        <a:gradFill rotWithShape="0">
          <a:gsLst>
            <a:gs pos="0">
              <a:schemeClr val="accent3">
                <a:hueOff val="-778432"/>
                <a:satOff val="12933"/>
                <a:lumOff val="21765"/>
                <a:alphaOff val="0"/>
                <a:satMod val="103000"/>
                <a:lumMod val="102000"/>
                <a:tint val="94000"/>
              </a:schemeClr>
            </a:gs>
            <a:gs pos="50000">
              <a:schemeClr val="accent3">
                <a:hueOff val="-778432"/>
                <a:satOff val="12933"/>
                <a:lumOff val="21765"/>
                <a:alphaOff val="0"/>
                <a:satMod val="110000"/>
                <a:lumMod val="100000"/>
                <a:shade val="100000"/>
              </a:schemeClr>
            </a:gs>
            <a:gs pos="100000">
              <a:schemeClr val="accent3">
                <a:hueOff val="-778432"/>
                <a:satOff val="12933"/>
                <a:lumOff val="21765"/>
                <a:alphaOff val="0"/>
                <a:lumMod val="99000"/>
                <a:satMod val="120000"/>
                <a:shade val="78000"/>
              </a:schemeClr>
            </a:gs>
          </a:gsLst>
          <a:lin ang="5400000" scaled="0"/>
        </a:gradFill>
        <a:ln w="6350" cap="flat" cmpd="sng" algn="ctr">
          <a:solidFill>
            <a:schemeClr val="accent3">
              <a:hueOff val="-778432"/>
              <a:satOff val="12933"/>
              <a:lumOff val="2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D519322-C1DD-47AE-92C0-13575134BC76}">
      <dsp:nvSpPr>
        <dsp:cNvPr id="0" name=""/>
        <dsp:cNvSpPr/>
      </dsp:nvSpPr>
      <dsp:spPr>
        <a:xfrm>
          <a:off x="2959126" y="364016"/>
          <a:ext cx="168733" cy="168733"/>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96DDA0FE-83E2-423C-9F13-58A61EB68487}">
      <dsp:nvSpPr>
        <dsp:cNvPr id="0" name=""/>
        <dsp:cNvSpPr/>
      </dsp:nvSpPr>
      <dsp:spPr>
        <a:xfrm>
          <a:off x="3196888" y="601777"/>
          <a:ext cx="2404888" cy="873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114300" bIns="171450" numCol="1" spcCol="1270" anchor="t" anchorCtr="0">
          <a:noAutofit/>
        </a:bodyPr>
        <a:lstStyle/>
        <a:p>
          <a:pPr marL="0" lvl="0" indent="0" algn="l" defTabSz="800100">
            <a:lnSpc>
              <a:spcPct val="90000"/>
            </a:lnSpc>
            <a:spcBef>
              <a:spcPct val="0"/>
            </a:spcBef>
            <a:spcAft>
              <a:spcPct val="35000"/>
            </a:spcAft>
            <a:buNone/>
          </a:pPr>
          <a:endParaRPr lang="en-US" sz="1800" b="0" i="0" kern="1200">
            <a:latin typeface="Gill Sans Nova Light" panose="020B0302020104020203" pitchFamily="34" charset="0"/>
            <a:cs typeface="Gill Sans Light" panose="020B0302020104020203" pitchFamily="34" charset="-79"/>
          </a:endParaRPr>
        </a:p>
      </dsp:txBody>
      <dsp:txXfrm>
        <a:off x="3196888" y="601777"/>
        <a:ext cx="2404888" cy="873168"/>
      </dsp:txXfrm>
    </dsp:sp>
    <dsp:sp modelId="{2D6C7916-1130-46A8-833B-A6278CBD2192}">
      <dsp:nvSpPr>
        <dsp:cNvPr id="0" name=""/>
        <dsp:cNvSpPr/>
      </dsp:nvSpPr>
      <dsp:spPr>
        <a:xfrm>
          <a:off x="3196888" y="294989"/>
          <a:ext cx="2404888" cy="30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52400" bIns="0" numCol="1" spcCol="1270" anchor="ctr" anchorCtr="0">
          <a:noAutofit/>
        </a:bodyPr>
        <a:lstStyle/>
        <a:p>
          <a:pPr marL="0" lvl="0" indent="0" algn="l" defTabSz="1066800">
            <a:lnSpc>
              <a:spcPct val="90000"/>
            </a:lnSpc>
            <a:spcBef>
              <a:spcPct val="0"/>
            </a:spcBef>
            <a:spcAft>
              <a:spcPct val="35000"/>
            </a:spcAft>
            <a:buNone/>
            <a:defRPr b="1"/>
          </a:pPr>
          <a:r>
            <a:rPr lang="en-US" sz="2400" b="0" kern="1200">
              <a:latin typeface="Baskerville Old Face" panose="02020602080505020303" pitchFamily="18" charset="77"/>
              <a:ea typeface="Baskerville" panose="02020502070401020303" pitchFamily="18" charset="0"/>
            </a:rPr>
            <a:t> WEEK 8</a:t>
          </a:r>
        </a:p>
      </dsp:txBody>
      <dsp:txXfrm>
        <a:off x="3196888" y="294989"/>
        <a:ext cx="2404888" cy="306788"/>
      </dsp:txXfrm>
    </dsp:sp>
    <dsp:sp modelId="{4D953791-5C2F-4A75-A8F4-6ED7EAB5E015}">
      <dsp:nvSpPr>
        <dsp:cNvPr id="0" name=""/>
        <dsp:cNvSpPr/>
      </dsp:nvSpPr>
      <dsp:spPr>
        <a:xfrm>
          <a:off x="3043493" y="601777"/>
          <a:ext cx="0" cy="873168"/>
        </a:xfrm>
        <a:prstGeom prst="line">
          <a:avLst/>
        </a:prstGeom>
        <a:noFill/>
        <a:ln w="12700" cap="flat" cmpd="sng" algn="ctr">
          <a:solidFill>
            <a:schemeClr val="accent3">
              <a:hueOff val="-778432"/>
              <a:satOff val="12933"/>
              <a:lumOff val="21765"/>
              <a:alphaOff val="0"/>
            </a:schemeClr>
          </a:solidFill>
          <a:prstDash val="dash"/>
          <a:miter lim="800000"/>
        </a:ln>
        <a:effectLst/>
      </dsp:spPr>
      <dsp:style>
        <a:lnRef idx="1">
          <a:scrgbClr r="0" g="0" b="0"/>
        </a:lnRef>
        <a:fillRef idx="0">
          <a:scrgbClr r="0" g="0" b="0"/>
        </a:fillRef>
        <a:effectRef idx="0">
          <a:scrgbClr r="0" g="0" b="0"/>
        </a:effectRef>
        <a:fontRef idx="minor"/>
      </dsp:style>
    </dsp:sp>
    <dsp:sp modelId="{152AD014-AFD0-4700-A468-4D562874339A}">
      <dsp:nvSpPr>
        <dsp:cNvPr id="0" name=""/>
        <dsp:cNvSpPr/>
      </dsp:nvSpPr>
      <dsp:spPr>
        <a:xfrm>
          <a:off x="3015882" y="1447335"/>
          <a:ext cx="55221" cy="55221"/>
        </a:xfrm>
        <a:prstGeom prst="ellipse">
          <a:avLst/>
        </a:prstGeom>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7331DD9-74CF-4A3A-86BA-F4B9DBEAB944}">
      <dsp:nvSpPr>
        <dsp:cNvPr id="0" name=""/>
        <dsp:cNvSpPr/>
      </dsp:nvSpPr>
      <dsp:spPr>
        <a:xfrm rot="18900000">
          <a:off x="4379146" y="2393042"/>
          <a:ext cx="216932" cy="216932"/>
        </a:xfrm>
        <a:prstGeom prst="teardrop">
          <a:avLst>
            <a:gd name="adj" fmla="val 115000"/>
          </a:avLst>
        </a:prstGeom>
        <a:gradFill rotWithShape="0">
          <a:gsLst>
            <a:gs pos="0">
              <a:schemeClr val="accent3">
                <a:hueOff val="-1167648"/>
                <a:satOff val="19399"/>
                <a:lumOff val="32647"/>
                <a:alphaOff val="0"/>
                <a:satMod val="103000"/>
                <a:lumMod val="102000"/>
                <a:tint val="94000"/>
              </a:schemeClr>
            </a:gs>
            <a:gs pos="50000">
              <a:schemeClr val="accent3">
                <a:hueOff val="-1167648"/>
                <a:satOff val="19399"/>
                <a:lumOff val="32647"/>
                <a:alphaOff val="0"/>
                <a:satMod val="110000"/>
                <a:lumMod val="100000"/>
                <a:shade val="100000"/>
              </a:schemeClr>
            </a:gs>
            <a:gs pos="100000">
              <a:schemeClr val="accent3">
                <a:hueOff val="-1167648"/>
                <a:satOff val="19399"/>
                <a:lumOff val="32647"/>
                <a:alphaOff val="0"/>
                <a:lumMod val="99000"/>
                <a:satMod val="120000"/>
                <a:shade val="78000"/>
              </a:schemeClr>
            </a:gs>
          </a:gsLst>
          <a:lin ang="5400000" scaled="0"/>
        </a:gradFill>
        <a:ln w="6350" cap="flat" cmpd="sng" algn="ctr">
          <a:solidFill>
            <a:schemeClr val="accent3">
              <a:hueOff val="-1167648"/>
              <a:satOff val="19399"/>
              <a:lumOff val="3264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15AAB83-BD07-4B9E-9A3B-858C0B126F9C}">
      <dsp:nvSpPr>
        <dsp:cNvPr id="0" name=""/>
        <dsp:cNvSpPr/>
      </dsp:nvSpPr>
      <dsp:spPr>
        <a:xfrm>
          <a:off x="4403245" y="2417141"/>
          <a:ext cx="168733" cy="168733"/>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08CB2D5A-F46A-4E0E-9575-15F31D04AAC6}">
      <dsp:nvSpPr>
        <dsp:cNvPr id="0" name=""/>
        <dsp:cNvSpPr/>
      </dsp:nvSpPr>
      <dsp:spPr>
        <a:xfrm>
          <a:off x="4706131" y="1514273"/>
          <a:ext cx="2404888" cy="873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1450" rIns="0" bIns="114300" numCol="1" spcCol="1270" anchor="b" anchorCtr="0">
          <a:noAutofit/>
        </a:bodyPr>
        <a:lstStyle/>
        <a:p>
          <a:pPr marL="0" lvl="0" indent="0" algn="l" defTabSz="800100">
            <a:lnSpc>
              <a:spcPct val="90000"/>
            </a:lnSpc>
            <a:spcBef>
              <a:spcPct val="0"/>
            </a:spcBef>
            <a:spcAft>
              <a:spcPct val="35000"/>
            </a:spcAft>
            <a:buNone/>
          </a:pPr>
          <a:r>
            <a:rPr lang="en-US" sz="1800" b="0" i="0" kern="1200">
              <a:latin typeface="Gill Sans Nova Light" panose="020B0302020104020203" pitchFamily="34" charset="0"/>
              <a:cs typeface="Gill Sans Light" panose="020B0302020104020203" pitchFamily="34" charset="-79"/>
            </a:rPr>
            <a:t>Final</a:t>
          </a:r>
          <a:r>
            <a:rPr lang="en-US" sz="1800" b="1" i="0" kern="1200" baseline="0">
              <a:latin typeface="Gill Sans Nova Light" panose="020B0302020104020203" pitchFamily="34" charset="0"/>
              <a:cs typeface="Gill Sans Light" panose="020B0302020104020203" pitchFamily="34" charset="-79"/>
            </a:rPr>
            <a:t> Report </a:t>
          </a:r>
          <a:r>
            <a:rPr lang="en-US" sz="1800" b="0" i="0" kern="1200" baseline="0">
              <a:latin typeface="Gill Sans Nova Light" panose="020B0302020104020203" pitchFamily="34" charset="0"/>
              <a:cs typeface="Gill Sans Light" panose="020B0302020104020203" pitchFamily="34" charset="-79"/>
            </a:rPr>
            <a:t>write up (Task 2)</a:t>
          </a:r>
          <a:endParaRPr lang="en-US" sz="1800" b="0" i="0" kern="1200" dirty="0">
            <a:latin typeface="Gill Sans Nova Light" panose="020B0302020104020203" pitchFamily="34" charset="0"/>
            <a:cs typeface="Gill Sans Light" panose="020B0302020104020203" pitchFamily="34" charset="-79"/>
          </a:endParaRPr>
        </a:p>
      </dsp:txBody>
      <dsp:txXfrm>
        <a:off x="4706131" y="1514273"/>
        <a:ext cx="2404888" cy="873168"/>
      </dsp:txXfrm>
    </dsp:sp>
    <dsp:sp modelId="{7C1E6B4A-59F7-4018-A403-E1CCAEE78BA1}">
      <dsp:nvSpPr>
        <dsp:cNvPr id="0" name=""/>
        <dsp:cNvSpPr/>
      </dsp:nvSpPr>
      <dsp:spPr>
        <a:xfrm>
          <a:off x="4706131" y="2387441"/>
          <a:ext cx="2404888" cy="30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52400" bIns="0" numCol="1" spcCol="1270" anchor="ctr" anchorCtr="0">
          <a:noAutofit/>
        </a:bodyPr>
        <a:lstStyle/>
        <a:p>
          <a:pPr marL="0" lvl="0" indent="0" algn="l" defTabSz="1066800">
            <a:lnSpc>
              <a:spcPct val="90000"/>
            </a:lnSpc>
            <a:spcBef>
              <a:spcPct val="0"/>
            </a:spcBef>
            <a:spcAft>
              <a:spcPct val="35000"/>
            </a:spcAft>
            <a:buNone/>
            <a:defRPr b="1"/>
          </a:pPr>
          <a:r>
            <a:rPr lang="en-US" sz="2400" b="0" kern="1200">
              <a:latin typeface="Baskerville Old Face" panose="02020602080505020303" pitchFamily="18" charset="77"/>
              <a:ea typeface="Baskerville" panose="02020502070401020303" pitchFamily="18" charset="0"/>
            </a:rPr>
            <a:t>WEEK 11</a:t>
          </a:r>
        </a:p>
      </dsp:txBody>
      <dsp:txXfrm>
        <a:off x="4706131" y="2387441"/>
        <a:ext cx="2404888" cy="306788"/>
      </dsp:txXfrm>
    </dsp:sp>
    <dsp:sp modelId="{A03C5372-D306-43AC-B406-6F8183849431}">
      <dsp:nvSpPr>
        <dsp:cNvPr id="0" name=""/>
        <dsp:cNvSpPr/>
      </dsp:nvSpPr>
      <dsp:spPr>
        <a:xfrm>
          <a:off x="4487612" y="1474946"/>
          <a:ext cx="0" cy="873168"/>
        </a:xfrm>
        <a:prstGeom prst="line">
          <a:avLst/>
        </a:prstGeom>
        <a:noFill/>
        <a:ln w="12700" cap="flat" cmpd="sng" algn="ctr">
          <a:solidFill>
            <a:schemeClr val="accent3">
              <a:hueOff val="-1167648"/>
              <a:satOff val="19399"/>
              <a:lumOff val="32647"/>
              <a:alphaOff val="0"/>
            </a:schemeClr>
          </a:solidFill>
          <a:prstDash val="dash"/>
          <a:miter lim="800000"/>
        </a:ln>
        <a:effectLst/>
      </dsp:spPr>
      <dsp:style>
        <a:lnRef idx="1">
          <a:scrgbClr r="0" g="0" b="0"/>
        </a:lnRef>
        <a:fillRef idx="0">
          <a:scrgbClr r="0" g="0" b="0"/>
        </a:fillRef>
        <a:effectRef idx="0">
          <a:scrgbClr r="0" g="0" b="0"/>
        </a:effectRef>
        <a:fontRef idx="minor"/>
      </dsp:style>
    </dsp:sp>
    <dsp:sp modelId="{14282312-87CB-41BB-A02D-C594BBEF33C7}">
      <dsp:nvSpPr>
        <dsp:cNvPr id="0" name=""/>
        <dsp:cNvSpPr/>
      </dsp:nvSpPr>
      <dsp:spPr>
        <a:xfrm>
          <a:off x="4460001" y="1447335"/>
          <a:ext cx="55221" cy="55221"/>
        </a:xfrm>
        <a:prstGeom prst="ellipse">
          <a:avLst/>
        </a:prstGeom>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55439AF-6893-479D-8B57-31FBC13C553F}">
      <dsp:nvSpPr>
        <dsp:cNvPr id="0" name=""/>
        <dsp:cNvSpPr/>
      </dsp:nvSpPr>
      <dsp:spPr>
        <a:xfrm rot="8100000">
          <a:off x="5823264" y="339917"/>
          <a:ext cx="216932" cy="216932"/>
        </a:xfrm>
        <a:prstGeom prst="teardrop">
          <a:avLst>
            <a:gd name="adj" fmla="val 115000"/>
          </a:avLst>
        </a:prstGeom>
        <a:gradFill rotWithShape="0">
          <a:gsLst>
            <a:gs pos="0">
              <a:schemeClr val="accent3">
                <a:hueOff val="-1556864"/>
                <a:satOff val="25865"/>
                <a:lumOff val="43529"/>
                <a:alphaOff val="0"/>
                <a:satMod val="103000"/>
                <a:lumMod val="102000"/>
                <a:tint val="94000"/>
              </a:schemeClr>
            </a:gs>
            <a:gs pos="50000">
              <a:schemeClr val="accent3">
                <a:hueOff val="-1556864"/>
                <a:satOff val="25865"/>
                <a:lumOff val="43529"/>
                <a:alphaOff val="0"/>
                <a:satMod val="110000"/>
                <a:lumMod val="100000"/>
                <a:shade val="100000"/>
              </a:schemeClr>
            </a:gs>
            <a:gs pos="100000">
              <a:schemeClr val="accent3">
                <a:hueOff val="-1556864"/>
                <a:satOff val="25865"/>
                <a:lumOff val="43529"/>
                <a:alphaOff val="0"/>
                <a:lumMod val="99000"/>
                <a:satMod val="120000"/>
                <a:shade val="78000"/>
              </a:schemeClr>
            </a:gs>
          </a:gsLst>
          <a:lin ang="5400000" scaled="0"/>
        </a:gradFill>
        <a:ln w="6350" cap="flat" cmpd="sng" algn="ctr">
          <a:solidFill>
            <a:schemeClr val="accent3">
              <a:hueOff val="-1556864"/>
              <a:satOff val="25865"/>
              <a:lumOff val="4352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22B1C16-7FF0-4DBE-B32E-E43FEB1E2EAC}">
      <dsp:nvSpPr>
        <dsp:cNvPr id="0" name=""/>
        <dsp:cNvSpPr/>
      </dsp:nvSpPr>
      <dsp:spPr>
        <a:xfrm>
          <a:off x="5847363" y="364016"/>
          <a:ext cx="168733" cy="168733"/>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sp>
    <dsp:sp modelId="{1B55AA6D-649D-4145-93EB-08B866A4D4E5}">
      <dsp:nvSpPr>
        <dsp:cNvPr id="0" name=""/>
        <dsp:cNvSpPr/>
      </dsp:nvSpPr>
      <dsp:spPr>
        <a:xfrm>
          <a:off x="6085125" y="601777"/>
          <a:ext cx="2404888" cy="873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0" rIns="114300" bIns="171450" numCol="1" spcCol="1270" anchor="t" anchorCtr="0">
          <a:noAutofit/>
        </a:bodyPr>
        <a:lstStyle/>
        <a:p>
          <a:pPr marL="0" lvl="0" indent="0" algn="l" defTabSz="800100">
            <a:lnSpc>
              <a:spcPct val="90000"/>
            </a:lnSpc>
            <a:spcBef>
              <a:spcPct val="0"/>
            </a:spcBef>
            <a:spcAft>
              <a:spcPct val="35000"/>
            </a:spcAft>
            <a:buNone/>
          </a:pPr>
          <a:r>
            <a:rPr lang="en-US" sz="1800" b="0" i="0" kern="1200">
              <a:latin typeface="Gill Sans Nova Light" panose="020B0302020104020203" pitchFamily="34" charset="0"/>
              <a:cs typeface="Gill Sans Light" panose="020B0302020104020203" pitchFamily="34" charset="-79"/>
            </a:rPr>
            <a:t>Analysis of the </a:t>
          </a:r>
          <a:r>
            <a:rPr lang="en-US" sz="1800" b="1" i="0" kern="1200">
              <a:latin typeface="Gill Sans Nova Light" panose="020B0302020104020203" pitchFamily="34" charset="0"/>
              <a:cs typeface="Gill Sans Light" panose="020B0302020104020203" pitchFamily="34" charset="-79"/>
            </a:rPr>
            <a:t>data</a:t>
          </a:r>
          <a:r>
            <a:rPr lang="en-US" sz="1800" b="0" i="0" kern="1200">
              <a:latin typeface="Gill Sans Nova Light" panose="020B0302020104020203" pitchFamily="34" charset="0"/>
              <a:cs typeface="Gill Sans Light" panose="020B0302020104020203" pitchFamily="34" charset="-79"/>
            </a:rPr>
            <a:t> collected</a:t>
          </a:r>
          <a:endParaRPr lang="en-US" sz="1800" b="0" i="0" kern="1200" dirty="0">
            <a:latin typeface="Gill Sans Nova Light" panose="020B0302020104020203" pitchFamily="34" charset="0"/>
            <a:cs typeface="Gill Sans Light" panose="020B0302020104020203" pitchFamily="34" charset="-79"/>
          </a:endParaRPr>
        </a:p>
      </dsp:txBody>
      <dsp:txXfrm>
        <a:off x="6085125" y="601777"/>
        <a:ext cx="2404888" cy="873168"/>
      </dsp:txXfrm>
    </dsp:sp>
    <dsp:sp modelId="{3FA5D5AE-9CAE-4D19-9765-BCEE62095312}">
      <dsp:nvSpPr>
        <dsp:cNvPr id="0" name=""/>
        <dsp:cNvSpPr/>
      </dsp:nvSpPr>
      <dsp:spPr>
        <a:xfrm>
          <a:off x="6085125" y="294989"/>
          <a:ext cx="2404888" cy="306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52400" bIns="0" numCol="1" spcCol="1270" anchor="ctr" anchorCtr="0">
          <a:noAutofit/>
        </a:bodyPr>
        <a:lstStyle/>
        <a:p>
          <a:pPr marL="0" lvl="0" indent="0" algn="l" defTabSz="1066800">
            <a:lnSpc>
              <a:spcPct val="90000"/>
            </a:lnSpc>
            <a:spcBef>
              <a:spcPct val="0"/>
            </a:spcBef>
            <a:spcAft>
              <a:spcPct val="35000"/>
            </a:spcAft>
            <a:buNone/>
            <a:defRPr b="1"/>
          </a:pPr>
          <a:r>
            <a:rPr lang="en-US" sz="2400" b="0" kern="1200">
              <a:latin typeface="Baskerville Old Face" panose="02020602080505020303" pitchFamily="18" charset="77"/>
              <a:ea typeface="Baskerville" panose="02020502070401020303" pitchFamily="18" charset="0"/>
            </a:rPr>
            <a:t>WEEK 9</a:t>
          </a:r>
        </a:p>
      </dsp:txBody>
      <dsp:txXfrm>
        <a:off x="6085125" y="294989"/>
        <a:ext cx="2404888" cy="306788"/>
      </dsp:txXfrm>
    </dsp:sp>
    <dsp:sp modelId="{FE6CA7EB-68EC-4E76-9051-08C4CF370101}">
      <dsp:nvSpPr>
        <dsp:cNvPr id="0" name=""/>
        <dsp:cNvSpPr/>
      </dsp:nvSpPr>
      <dsp:spPr>
        <a:xfrm>
          <a:off x="5931730" y="601777"/>
          <a:ext cx="0" cy="873168"/>
        </a:xfrm>
        <a:prstGeom prst="line">
          <a:avLst/>
        </a:prstGeom>
        <a:noFill/>
        <a:ln w="12700" cap="flat" cmpd="sng" algn="ctr">
          <a:solidFill>
            <a:schemeClr val="accent3">
              <a:hueOff val="-1556864"/>
              <a:satOff val="25865"/>
              <a:lumOff val="43529"/>
              <a:alphaOff val="0"/>
            </a:schemeClr>
          </a:solidFill>
          <a:prstDash val="dash"/>
          <a:miter lim="800000"/>
        </a:ln>
        <a:effectLst/>
      </dsp:spPr>
      <dsp:style>
        <a:lnRef idx="1">
          <a:scrgbClr r="0" g="0" b="0"/>
        </a:lnRef>
        <a:fillRef idx="0">
          <a:scrgbClr r="0" g="0" b="0"/>
        </a:fillRef>
        <a:effectRef idx="0">
          <a:scrgbClr r="0" g="0" b="0"/>
        </a:effectRef>
        <a:fontRef idx="minor"/>
      </dsp:style>
    </dsp:sp>
    <dsp:sp modelId="{58B7B786-A0AD-4662-8D54-C5C572D2C32C}">
      <dsp:nvSpPr>
        <dsp:cNvPr id="0" name=""/>
        <dsp:cNvSpPr/>
      </dsp:nvSpPr>
      <dsp:spPr>
        <a:xfrm>
          <a:off x="5904119" y="1447335"/>
          <a:ext cx="55221" cy="55221"/>
        </a:xfrm>
        <a:prstGeom prst="ellipse">
          <a:avLst/>
        </a:prstGeom>
        <a:gradFill rotWithShape="0">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F4D06CA-258C-452E-A01D-68939FA49B13}" type="datetime1">
              <a:rPr lang="en-GB" smtClean="0"/>
              <a:t>21/10/2022</a:t>
            </a:fld>
            <a:endParaRPr lang="en-US"/>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a:t>Rajatheepa.P (2213864); Georgia.W (2212217); Franceline.F(2129818); Mirabel.O(2119563)</a:t>
            </a:r>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f hd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94AACA-87A6-44D3-85F5-EA9B287ECBB3}" type="datetime1">
              <a:rPr lang="en-GB" smtClean="0"/>
              <a:t>21/10/2022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a:t>Rajatheepa.P (2213864); Georgia.W (2212217); Franceline.F(2129818); Mirabel.O(2119563)</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hf hd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a:p>
        </p:txBody>
      </p:sp>
      <p:sp>
        <p:nvSpPr>
          <p:cNvPr id="5" name="Date Placeholder 4">
            <a:extLst>
              <a:ext uri="{FF2B5EF4-FFF2-40B4-BE49-F238E27FC236}">
                <a16:creationId xmlns:a16="http://schemas.microsoft.com/office/drawing/2014/main" id="{5191D02E-737E-1EA4-F1BA-485CF54D65EE}"/>
              </a:ext>
            </a:extLst>
          </p:cNvPr>
          <p:cNvSpPr>
            <a:spLocks noGrp="1"/>
          </p:cNvSpPr>
          <p:nvPr>
            <p:ph type="dt" idx="1"/>
          </p:nvPr>
        </p:nvSpPr>
        <p:spPr/>
        <p:txBody>
          <a:bodyPr/>
          <a:lstStyle/>
          <a:p>
            <a:fld id="{2BA88B62-7928-4102-AC58-54039DD848D7}" type="datetime1">
              <a:rPr lang="en-GB" smtClean="0"/>
              <a:t>21/10/2022</a:t>
            </a:fld>
            <a:endParaRPr lang="en-US"/>
          </a:p>
        </p:txBody>
      </p:sp>
      <p:sp>
        <p:nvSpPr>
          <p:cNvPr id="6" name="Footer Placeholder 5">
            <a:extLst>
              <a:ext uri="{FF2B5EF4-FFF2-40B4-BE49-F238E27FC236}">
                <a16:creationId xmlns:a16="http://schemas.microsoft.com/office/drawing/2014/main" id="{6536EDEF-6911-BC65-DA97-6C4885543059}"/>
              </a:ext>
            </a:extLst>
          </p:cNvPr>
          <p:cNvSpPr>
            <a:spLocks noGrp="1"/>
          </p:cNvSpPr>
          <p:nvPr>
            <p:ph type="ftr" sz="quarter" idx="4"/>
          </p:nvPr>
        </p:nvSpPr>
        <p:spPr/>
        <p:txBody>
          <a:bodyPr/>
          <a:lstStyle/>
          <a:p>
            <a:r>
              <a:rPr lang="en-US"/>
              <a:t>Rajatheepa.P (2213864); Georgia.W (2212217); Franceline.F(2129818); Mirabel.O(2119563)</a:t>
            </a:r>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Date Placeholder 3"/>
          <p:cNvSpPr>
            <a:spLocks noGrp="1"/>
          </p:cNvSpPr>
          <p:nvPr>
            <p:ph type="dt" idx="1"/>
          </p:nvPr>
        </p:nvSpPr>
        <p:spPr/>
        <p:txBody>
          <a:bodyPr/>
          <a:lstStyle/>
          <a:p>
            <a:fld id="{69C151B3-58EC-4E0F-8044-E073DBB5DF9E}" type="datetime1">
              <a:rPr lang="en-GB" smtClean="0"/>
              <a:t>21/10/2022</a:t>
            </a:fld>
            <a:endParaRPr lang="en-US"/>
          </a:p>
        </p:txBody>
      </p:sp>
      <p:sp>
        <p:nvSpPr>
          <p:cNvPr id="5" name="Footer Placeholder 4"/>
          <p:cNvSpPr>
            <a:spLocks noGrp="1"/>
          </p:cNvSpPr>
          <p:nvPr>
            <p:ph type="ftr" sz="quarter" idx="4"/>
          </p:nvPr>
        </p:nvSpPr>
        <p:spPr/>
        <p:txBody>
          <a:bodyPr/>
          <a:lstStyle/>
          <a:p>
            <a:r>
              <a:rPr lang="en-US"/>
              <a:t>Rajatheepa.P (2213864); Georgia.W (2212217); Franceline.F(2129818); Mirabel.O(2119563)</a:t>
            </a:r>
          </a:p>
        </p:txBody>
      </p:sp>
      <p:sp>
        <p:nvSpPr>
          <p:cNvPr id="6" name="Slide Number Placeholder 5"/>
          <p:cNvSpPr>
            <a:spLocks noGrp="1"/>
          </p:cNvSpPr>
          <p:nvPr>
            <p:ph type="sldNum" sz="quarter" idx="5"/>
          </p:nvPr>
        </p:nvSpPr>
        <p:spPr/>
        <p:txBody>
          <a:bodyPr/>
          <a:lstStyle/>
          <a:p>
            <a:fld id="{0775476F-A808-1F46-A368-07984F6DA22E}" type="slidenum">
              <a:rPr lang="en-US" smtClean="0"/>
              <a:t>3</a:t>
            </a:fld>
            <a:endParaRPr lang="en-US"/>
          </a:p>
        </p:txBody>
      </p:sp>
    </p:spTree>
    <p:extLst>
      <p:ext uri="{BB962C8B-B14F-4D97-AF65-F5344CB8AC3E}">
        <p14:creationId xmlns:p14="http://schemas.microsoft.com/office/powerpoint/2010/main" val="787296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Date Placeholder 3"/>
          <p:cNvSpPr>
            <a:spLocks noGrp="1"/>
          </p:cNvSpPr>
          <p:nvPr>
            <p:ph type="dt" idx="1"/>
          </p:nvPr>
        </p:nvSpPr>
        <p:spPr/>
        <p:txBody>
          <a:bodyPr/>
          <a:lstStyle/>
          <a:p>
            <a:fld id="{572086E5-ECCE-4FF1-954E-DB269824597D}" type="datetime1">
              <a:rPr lang="en-GB" smtClean="0"/>
              <a:t>21/10/2022</a:t>
            </a:fld>
            <a:endParaRPr lang="en-US"/>
          </a:p>
        </p:txBody>
      </p:sp>
      <p:sp>
        <p:nvSpPr>
          <p:cNvPr id="5" name="Footer Placeholder 4"/>
          <p:cNvSpPr>
            <a:spLocks noGrp="1"/>
          </p:cNvSpPr>
          <p:nvPr>
            <p:ph type="ftr" sz="quarter" idx="4"/>
          </p:nvPr>
        </p:nvSpPr>
        <p:spPr/>
        <p:txBody>
          <a:bodyPr/>
          <a:lstStyle/>
          <a:p>
            <a:r>
              <a:rPr lang="en-US"/>
              <a:t>Rajatheepa.P (2213864); Georgia.W (2212217); Franceline.F(2129818); Mirabel.O(2119563)</a:t>
            </a:r>
          </a:p>
        </p:txBody>
      </p:sp>
      <p:sp>
        <p:nvSpPr>
          <p:cNvPr id="6" name="Slide Number Placeholder 5"/>
          <p:cNvSpPr>
            <a:spLocks noGrp="1"/>
          </p:cNvSpPr>
          <p:nvPr>
            <p:ph type="sldNum" sz="quarter" idx="5"/>
          </p:nvPr>
        </p:nvSpPr>
        <p:spPr/>
        <p:txBody>
          <a:bodyPr/>
          <a:lstStyle/>
          <a:p>
            <a:fld id="{0775476F-A808-1F46-A368-07984F6DA22E}" type="slidenum">
              <a:rPr lang="en-US" smtClean="0"/>
              <a:t>8</a:t>
            </a:fld>
            <a:endParaRPr lang="en-US"/>
          </a:p>
        </p:txBody>
      </p:sp>
    </p:spTree>
    <p:extLst>
      <p:ext uri="{BB962C8B-B14F-4D97-AF65-F5344CB8AC3E}">
        <p14:creationId xmlns:p14="http://schemas.microsoft.com/office/powerpoint/2010/main" val="34888695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09" y="0"/>
            <a:ext cx="8392027"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7"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2" y="4157466"/>
            <a:ext cx="972079"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1"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9"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8" y="1164254"/>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345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4"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1"/>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5" y="2048836"/>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1800"/>
            </a:lvl1pPr>
            <a:lvl2pPr marL="171450">
              <a:buClr>
                <a:srgbClr val="73292A"/>
              </a:buClr>
              <a:defRPr sz="1500"/>
            </a:lvl2pPr>
            <a:lvl3pPr marL="514350">
              <a:buClr>
                <a:srgbClr val="73292A"/>
              </a:buClr>
              <a:defRPr sz="1350"/>
            </a:lvl3pPr>
            <a:lvl4pPr marL="857250">
              <a:buClr>
                <a:srgbClr val="73292A"/>
              </a:buClr>
              <a:defRPr sz="1200"/>
            </a:lvl4pPr>
            <a:lvl5pPr marL="1200150">
              <a:buClr>
                <a:srgbClr val="73292A"/>
              </a:buCl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22500">
                <a:solidFill>
                  <a:schemeClr val="bg1"/>
                </a:solidFill>
                <a:latin typeface="+mj-lt"/>
              </a:defRPr>
            </a:lvl1pPr>
          </a:lstStyle>
          <a:p>
            <a:pPr lvl="0"/>
            <a:r>
              <a:rPr lang="en-US"/>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7"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90"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2"/>
            <a:ext cx="1207555"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1500">
                <a:latin typeface="Gill Sans Nova Light" panose="020F0302020204030204" pitchFamily="34" charset="0"/>
                <a:cs typeface="Gill Sans Nova Light" panose="020F0302020204030204" pitchFamily="34" charset="0"/>
              </a:defRPr>
            </a:lvl1pPr>
            <a:lvl2pPr algn="ctr">
              <a:lnSpc>
                <a:spcPct val="100000"/>
              </a:lnSpc>
              <a:defRPr sz="1350">
                <a:latin typeface="Gill Sans Nova Light" panose="020F0302020204030204" pitchFamily="34" charset="0"/>
                <a:cs typeface="Gill Sans Nova Light" panose="020F0302020204030204" pitchFamily="34" charset="0"/>
              </a:defRPr>
            </a:lvl2pPr>
            <a:lvl3pPr algn="ctr">
              <a:defRPr sz="1200">
                <a:latin typeface="Gill Sans Nova Light" panose="020F0302020204030204" pitchFamily="34" charset="0"/>
                <a:cs typeface="Gill Sans Nova Light" panose="020F0302020204030204" pitchFamily="34" charset="0"/>
              </a:defRPr>
            </a:lvl3pPr>
            <a:lvl4pPr algn="ctr">
              <a:defRPr sz="1050">
                <a:latin typeface="Gill Sans Nova Light" panose="020F0302020204030204" pitchFamily="34" charset="0"/>
                <a:cs typeface="Gill Sans Nova Light" panose="020F0302020204030204" pitchFamily="34" charset="0"/>
              </a:defRPr>
            </a:lvl4pPr>
            <a:lvl5pPr algn="ctr">
              <a:defRPr sz="105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endParaRPr lang="en-US"/>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5"/>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3"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6"/>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4"/>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80" y="3252856"/>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3300"/>
            </a:lvl1pPr>
          </a:lstStyle>
          <a:p>
            <a:r>
              <a:rPr lang="en-US"/>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endParaRPr lang="en-US"/>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endParaRPr lang="en-US"/>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4"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1" y="4923382"/>
            <a:ext cx="1207555"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3300"/>
            </a:lvl1pPr>
          </a:lstStyle>
          <a:p>
            <a:r>
              <a:rPr lang="en-US"/>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6" y="3964517"/>
            <a:ext cx="8705089" cy="457200"/>
          </a:xfrm>
        </p:spPr>
        <p:txBody>
          <a:bodyPr anchor="ctr"/>
          <a:lstStyle>
            <a:lvl1pPr marL="0" indent="0" algn="ctr">
              <a:buNone/>
              <a:defRPr sz="1800">
                <a:solidFill>
                  <a:schemeClr val="accent3"/>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9" y="3189069"/>
            <a:ext cx="945473" cy="1936750"/>
          </a:xfrm>
        </p:spPr>
        <p:txBody>
          <a:bodyPr>
            <a:noAutofit/>
          </a:bodyPr>
          <a:lstStyle>
            <a:lvl1pPr marL="0" indent="0">
              <a:buNone/>
              <a:defRPr sz="10500" b="1">
                <a:solidFill>
                  <a:schemeClr val="tx2"/>
                </a:solidFill>
                <a:latin typeface="+mj-lt"/>
              </a:defRPr>
            </a:lvl1pPr>
          </a:lstStyle>
          <a:p>
            <a:pPr lvl="0"/>
            <a:r>
              <a:rPr lang="en-US"/>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0500" b="1">
                <a:solidFill>
                  <a:schemeClr val="tx2"/>
                </a:solidFill>
                <a:latin typeface="+mj-lt"/>
              </a:defRPr>
            </a:lvl1pPr>
          </a:lstStyle>
          <a:p>
            <a:pPr lvl="0"/>
            <a:r>
              <a:rPr lang="en-US"/>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2"/>
            <a:ext cx="11105523"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81"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2"/>
            <a:ext cx="1207555"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350"/>
            </a:lvl1pPr>
          </a:lstStyle>
          <a:p>
            <a:r>
              <a:rPr lang="en-US"/>
              <a:t>Click icon to add picture</a:t>
            </a:r>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15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2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1" y="1797050"/>
            <a:ext cx="2057400" cy="2058988"/>
          </a:xfrm>
        </p:spPr>
        <p:txBody>
          <a:bodyPr anchor="ctr">
            <a:normAutofit/>
          </a:bodyPr>
          <a:lstStyle>
            <a:lvl1pPr marL="0" indent="0" algn="ctr">
              <a:buNone/>
              <a:defRPr sz="1350"/>
            </a:lvl1pPr>
          </a:lstStyle>
          <a:p>
            <a:r>
              <a:rPr lang="en-US"/>
              <a:t>Click icon to add picture</a:t>
            </a:r>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15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2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350"/>
            </a:lvl1pPr>
          </a:lstStyle>
          <a:p>
            <a:r>
              <a:rPr lang="en-US"/>
              <a:t>Click icon to add picture</a:t>
            </a:r>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15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2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5" y="1797050"/>
            <a:ext cx="2057400" cy="2058988"/>
          </a:xfrm>
        </p:spPr>
        <p:txBody>
          <a:bodyPr anchor="ctr">
            <a:normAutofit/>
          </a:bodyPr>
          <a:lstStyle>
            <a:lvl1pPr marL="0" indent="0" algn="ctr">
              <a:buNone/>
              <a:defRPr sz="1350"/>
            </a:lvl1pPr>
          </a:lstStyle>
          <a:p>
            <a:r>
              <a:rPr lang="en-US"/>
              <a:t>Click icon to add picture</a:t>
            </a:r>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15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2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2"/>
            <a:ext cx="11105523"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81"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2"/>
            <a:ext cx="1207555"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350"/>
            </a:lvl1pPr>
          </a:lstStyle>
          <a:p>
            <a:r>
              <a:rPr lang="en-US"/>
              <a:t>Click icon to add picture</a:t>
            </a:r>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350"/>
            </a:lvl1pPr>
          </a:lstStyle>
          <a:p>
            <a:r>
              <a:rPr lang="en-US"/>
              <a:t>Click icon to add picture</a:t>
            </a:r>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5" y="1658061"/>
            <a:ext cx="1160392" cy="1161288"/>
          </a:xfrm>
        </p:spPr>
        <p:txBody>
          <a:bodyPr anchor="ctr">
            <a:normAutofit/>
          </a:bodyPr>
          <a:lstStyle>
            <a:lvl1pPr marL="0" indent="0" algn="ctr">
              <a:buNone/>
              <a:defRPr sz="1350"/>
            </a:lvl1pPr>
          </a:lstStyle>
          <a:p>
            <a:r>
              <a:rPr lang="en-US"/>
              <a:t>Click icon to add picture</a:t>
            </a:r>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5" y="3818492"/>
            <a:ext cx="1160392" cy="1161288"/>
          </a:xfrm>
        </p:spPr>
        <p:txBody>
          <a:bodyPr anchor="ctr">
            <a:normAutofit/>
          </a:bodyPr>
          <a:lstStyle>
            <a:lvl1pPr marL="0" indent="0" algn="ctr">
              <a:buNone/>
              <a:defRPr sz="1350"/>
            </a:lvl1pPr>
          </a:lstStyle>
          <a:p>
            <a:r>
              <a:rPr lang="en-US"/>
              <a:t>Click icon to add picture</a:t>
            </a:r>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350"/>
            </a:lvl1pPr>
          </a:lstStyle>
          <a:p>
            <a:r>
              <a:rPr lang="en-US"/>
              <a:t>Click icon to add picture</a:t>
            </a:r>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350"/>
            </a:lvl1pPr>
          </a:lstStyle>
          <a:p>
            <a:r>
              <a:rPr lang="en-US"/>
              <a:t>Click icon to add picture</a:t>
            </a:r>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350"/>
            </a:lvl1pPr>
          </a:lstStyle>
          <a:p>
            <a:r>
              <a:rPr lang="en-US"/>
              <a:t>Click icon to add picture</a:t>
            </a:r>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350"/>
            </a:lvl1pPr>
          </a:lstStyle>
          <a:p>
            <a:r>
              <a:rPr lang="en-US"/>
              <a:t>Click icon to add picture</a:t>
            </a:r>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200" spc="15"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050" spc="15"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201"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5" y="319217"/>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endParaRPr lang="en-US"/>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2" y="2"/>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21" y="319217"/>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1" y="1631193"/>
            <a:ext cx="1207555"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endParaRPr lang="en-US"/>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1"/>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3" y="1589695"/>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1500" b="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171450" indent="-171450">
              <a:buClr>
                <a:srgbClr val="73292A"/>
              </a:buClr>
              <a:buFont typeface="Arial" panose="020B0604020202020204" pitchFamily="34" charset="0"/>
              <a:buChar char="•"/>
              <a:defRPr sz="1200"/>
            </a:lvl1pPr>
            <a:lvl2pPr marL="514350" indent="-171450">
              <a:buClr>
                <a:srgbClr val="73292A"/>
              </a:buClr>
              <a:buFont typeface="Arial" panose="020B0604020202020204" pitchFamily="34" charset="0"/>
              <a:buChar char="•"/>
              <a:defRPr sz="1050"/>
            </a:lvl2pPr>
            <a:lvl3pPr marL="857250" indent="-171450">
              <a:buClr>
                <a:srgbClr val="73292A"/>
              </a:buClr>
              <a:buFont typeface="Arial" panose="020B0604020202020204" pitchFamily="34" charset="0"/>
              <a:buChar char="•"/>
              <a:defRPr sz="900"/>
            </a:lvl3pPr>
            <a:lvl4pPr marL="1200150" indent="-171450">
              <a:buClr>
                <a:srgbClr val="73292A"/>
              </a:buClr>
              <a:buFont typeface="Arial" panose="020B0604020202020204" pitchFamily="34" charset="0"/>
              <a:buChar char="•"/>
              <a:defRPr sz="825"/>
            </a:lvl4pPr>
            <a:lvl5pPr marL="1543050" indent="-171450">
              <a:buClr>
                <a:srgbClr val="73292A"/>
              </a:buClr>
              <a:buFont typeface="Arial" panose="020B0604020202020204" pitchFamily="34" charset="0"/>
              <a:buChar cha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1500" b="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200"/>
            </a:lvl1pPr>
            <a:lvl2pPr>
              <a:buClr>
                <a:srgbClr val="73292A"/>
              </a:buClr>
              <a:defRPr sz="1050"/>
            </a:lvl2pPr>
            <a:lvl3pPr>
              <a:buClr>
                <a:srgbClr val="73292A"/>
              </a:buClr>
              <a:defRPr sz="900"/>
            </a:lvl3pPr>
            <a:lvl4pPr>
              <a:buClr>
                <a:srgbClr val="73292A"/>
              </a:buClr>
              <a:defRPr sz="825"/>
            </a:lvl4pPr>
            <a:lvl5pPr>
              <a:buClr>
                <a:srgbClr val="73292A"/>
              </a:buCl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4"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22500">
                <a:solidFill>
                  <a:schemeClr val="bg1"/>
                </a:solidFill>
                <a:latin typeface="+mj-lt"/>
              </a:defRPr>
            </a:lvl1pPr>
          </a:lstStyle>
          <a:p>
            <a:pPr lvl="0"/>
            <a:r>
              <a:rPr lang="en-US"/>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81" y="319216"/>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7" y="1631193"/>
            <a:ext cx="1207555"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7"/>
            <a:ext cx="10515600" cy="1325563"/>
          </a:xfrm>
        </p:spPr>
        <p:txBody>
          <a:bodyPr/>
          <a:lstStyle>
            <a:lvl1pPr algn="ctr">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5"/>
            <a:ext cx="3200400" cy="427797"/>
          </a:xfrm>
        </p:spPr>
        <p:txBody>
          <a:bodyPr anchor="b">
            <a:normAutofit/>
          </a:bodyPr>
          <a:lstStyle>
            <a:lvl1pPr marL="0" indent="0">
              <a:buNone/>
              <a:defRPr sz="1500" b="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8"/>
            <a:ext cx="3200400" cy="3320861"/>
          </a:xfrm>
        </p:spPr>
        <p:txBody>
          <a:bodyPr>
            <a:normAutofit/>
          </a:bodyPr>
          <a:lstStyle>
            <a:lvl1pPr marL="171450" indent="-171450">
              <a:buClr>
                <a:srgbClr val="73292A"/>
              </a:buClr>
              <a:buFont typeface="Arial" panose="020B0604020202020204" pitchFamily="34" charset="0"/>
              <a:buChar char="•"/>
              <a:defRPr sz="1200"/>
            </a:lvl1pPr>
            <a:lvl2pPr marL="514350" indent="-171450">
              <a:buClr>
                <a:srgbClr val="73292A"/>
              </a:buClr>
              <a:buFont typeface="Arial" panose="020B0604020202020204" pitchFamily="34" charset="0"/>
              <a:buChar char="•"/>
              <a:defRPr sz="1050"/>
            </a:lvl2pPr>
            <a:lvl3pPr marL="857250" indent="-171450">
              <a:buClr>
                <a:srgbClr val="73292A"/>
              </a:buClr>
              <a:buFont typeface="Arial" panose="020B0604020202020204" pitchFamily="34" charset="0"/>
              <a:buChar char="•"/>
              <a:defRPr sz="900"/>
            </a:lvl3pPr>
            <a:lvl4pPr marL="1200150" indent="-171450">
              <a:buClr>
                <a:srgbClr val="73292A"/>
              </a:buClr>
              <a:buFont typeface="Arial" panose="020B0604020202020204" pitchFamily="34" charset="0"/>
              <a:buChar char="•"/>
              <a:defRPr sz="825"/>
            </a:lvl4pPr>
            <a:lvl5pPr marL="1543050" indent="-171450">
              <a:buClr>
                <a:srgbClr val="73292A"/>
              </a:buClr>
              <a:buFont typeface="Arial" panose="020B0604020202020204" pitchFamily="34" charset="0"/>
              <a:buChar cha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5"/>
            <a:ext cx="3200400" cy="427797"/>
          </a:xfrm>
        </p:spPr>
        <p:txBody>
          <a:bodyPr anchor="b">
            <a:normAutofit/>
          </a:bodyPr>
          <a:lstStyle>
            <a:lvl1pPr marL="0" indent="0">
              <a:buNone/>
              <a:defRPr sz="1500" b="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8"/>
            <a:ext cx="3200400" cy="3320861"/>
          </a:xfrm>
        </p:spPr>
        <p:txBody>
          <a:bodyPr>
            <a:normAutofit/>
          </a:bodyPr>
          <a:lstStyle>
            <a:lvl1pPr>
              <a:buClr>
                <a:srgbClr val="73292A"/>
              </a:buClr>
              <a:defRPr sz="1200"/>
            </a:lvl1pPr>
            <a:lvl2pPr>
              <a:buClr>
                <a:srgbClr val="73292A"/>
              </a:buClr>
              <a:defRPr sz="1050"/>
            </a:lvl2pPr>
            <a:lvl3pPr>
              <a:buClr>
                <a:srgbClr val="73292A"/>
              </a:buClr>
              <a:defRPr sz="900"/>
            </a:lvl3pPr>
            <a:lvl4pPr>
              <a:buClr>
                <a:srgbClr val="73292A"/>
              </a:buClr>
              <a:defRPr sz="825"/>
            </a:lvl4pPr>
            <a:lvl5pPr>
              <a:buClr>
                <a:srgbClr val="73292A"/>
              </a:buCl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5"/>
            <a:ext cx="3200400" cy="427797"/>
          </a:xfrm>
        </p:spPr>
        <p:txBody>
          <a:bodyPr anchor="b">
            <a:normAutofit/>
          </a:bodyPr>
          <a:lstStyle>
            <a:lvl1pPr marL="0" indent="0">
              <a:buNone/>
              <a:defRPr sz="1500" b="0">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8"/>
            <a:ext cx="3200400" cy="3320861"/>
          </a:xfrm>
        </p:spPr>
        <p:txBody>
          <a:bodyPr>
            <a:normAutofit/>
          </a:bodyPr>
          <a:lstStyle>
            <a:lvl1pPr>
              <a:buClr>
                <a:srgbClr val="73292A"/>
              </a:buClr>
              <a:defRPr sz="1200"/>
            </a:lvl1pPr>
            <a:lvl2pPr>
              <a:buClr>
                <a:srgbClr val="73292A"/>
              </a:buClr>
              <a:defRPr sz="1050"/>
            </a:lvl2pPr>
            <a:lvl3pPr>
              <a:buClr>
                <a:srgbClr val="73292A"/>
              </a:buClr>
              <a:defRPr sz="900"/>
            </a:lvl3pPr>
            <a:lvl4pPr>
              <a:buClr>
                <a:srgbClr val="73292A"/>
              </a:buClr>
              <a:defRPr sz="825"/>
            </a:lvl4pPr>
            <a:lvl5pPr>
              <a:buClr>
                <a:srgbClr val="73292A"/>
              </a:buCl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4"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1"/>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10"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50"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6" y="2264501"/>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1800">
                <a:latin typeface="Gill Sans Nova Light" panose="020F0302020204030204" pitchFamily="34" charset="0"/>
                <a:cs typeface="Gill Sans Nova Light" panose="020F0302020204030204" pitchFamily="34" charset="0"/>
              </a:defRPr>
            </a:lvl1pPr>
            <a:lvl2pPr algn="l">
              <a:lnSpc>
                <a:spcPct val="150000"/>
              </a:lnSpc>
              <a:defRPr sz="1500">
                <a:latin typeface="Gill Sans Nova Light" panose="020F0302020204030204" pitchFamily="34" charset="0"/>
                <a:cs typeface="Gill Sans Nova Light" panose="020F0302020204030204" pitchFamily="34" charset="0"/>
              </a:defRPr>
            </a:lvl2pPr>
            <a:lvl3pPr algn="ctr">
              <a:defRPr sz="1200">
                <a:latin typeface="Gill Sans Nova Light" panose="020F0302020204030204" pitchFamily="34" charset="0"/>
                <a:cs typeface="Gill Sans Nova Light" panose="020F0302020204030204" pitchFamily="34" charset="0"/>
              </a:defRPr>
            </a:lvl3pPr>
            <a:lvl4pPr algn="ctr">
              <a:defRPr sz="1050">
                <a:latin typeface="Gill Sans Nova Light" panose="020F0302020204030204" pitchFamily="34" charset="0"/>
                <a:cs typeface="Gill Sans Nova Light" panose="020F0302020204030204" pitchFamily="34" charset="0"/>
              </a:defRPr>
            </a:lvl4pPr>
            <a:lvl5pPr algn="ctr">
              <a:defRPr sz="105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2" y="2"/>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21" y="319217"/>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1" y="1631193"/>
            <a:ext cx="1207555"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3"/>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3"/>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endParaRPr lang="en-US"/>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2" y="2"/>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21" y="319217"/>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1" y="1631193"/>
            <a:ext cx="1207555"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2"/>
            <a:ext cx="4114800" cy="365125"/>
          </a:xfrm>
          <a:prstGeom prst="rect">
            <a:avLst/>
          </a:prstGeom>
        </p:spPr>
        <p:txBody>
          <a:bodyPr vert="horz" lIns="91440" tIns="45720" rIns="91440" bIns="45720" rtlCol="0" anchor="ctr"/>
          <a:lstStyle>
            <a:lvl1pPr algn="l">
              <a:defRPr sz="900">
                <a:solidFill>
                  <a:schemeClr val="tx1"/>
                </a:solidFill>
                <a:latin typeface="Gill Sans Nova Light" panose="020F0302020204030204" pitchFamily="34" charset="0"/>
                <a:cs typeface="Gill Sans Nova Light" panose="020F0302020204030204" pitchFamily="34" charset="0"/>
              </a:defRPr>
            </a:lvl1pPr>
          </a:lstStyle>
          <a:p>
            <a:endParaRPr lang="en-US"/>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2"/>
            <a:ext cx="2743200" cy="365125"/>
          </a:xfrm>
          <a:prstGeom prst="rect">
            <a:avLst/>
          </a:prstGeom>
        </p:spPr>
        <p:txBody>
          <a:bodyPr vert="horz" lIns="91440" tIns="45720" rIns="91440" bIns="45720" rtlCol="0" anchor="ctr"/>
          <a:lstStyle>
            <a:lvl1pPr algn="r">
              <a:defRPr sz="9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p:txStyles>
    <p:titleStyle>
      <a:lvl1pPr algn="l" defTabSz="685800" rtl="0" eaLnBrk="1" latinLnBrk="0" hangingPunct="1">
        <a:lnSpc>
          <a:spcPct val="90000"/>
        </a:lnSpc>
        <a:spcBef>
          <a:spcPct val="0"/>
        </a:spcBef>
        <a:buNone/>
        <a:defRPr sz="3300" kern="1200">
          <a:solidFill>
            <a:schemeClr val="accent3"/>
          </a:solidFill>
          <a:latin typeface="+mj-lt"/>
          <a:ea typeface="+mj-ea"/>
          <a:cs typeface="+mj-cs"/>
        </a:defRPr>
      </a:lvl1pPr>
    </p:titleStyle>
    <p:bodyStyle>
      <a:lvl1pPr marL="171450" indent="-171450" algn="l" defTabSz="685800" rtl="0" eaLnBrk="1" latinLnBrk="0" hangingPunct="1">
        <a:lnSpc>
          <a:spcPct val="90000"/>
        </a:lnSpc>
        <a:spcBef>
          <a:spcPts val="750"/>
        </a:spcBef>
        <a:buClr>
          <a:srgbClr val="73292A"/>
        </a:buClr>
        <a:buFont typeface="Arial" panose="020B0604020202020204" pitchFamily="34" charset="0"/>
        <a:buChar char="•"/>
        <a:defRPr sz="2100" kern="1200">
          <a:solidFill>
            <a:schemeClr val="accent3"/>
          </a:solidFill>
          <a:latin typeface="+mn-lt"/>
          <a:ea typeface="+mn-ea"/>
          <a:cs typeface="+mn-cs"/>
        </a:defRPr>
      </a:lvl1pPr>
      <a:lvl2pPr marL="514350" indent="-171450" algn="l" defTabSz="685800" rtl="0" eaLnBrk="1" latinLnBrk="0" hangingPunct="1">
        <a:lnSpc>
          <a:spcPct val="90000"/>
        </a:lnSpc>
        <a:spcBef>
          <a:spcPts val="375"/>
        </a:spcBef>
        <a:buClr>
          <a:srgbClr val="73292A"/>
        </a:buClr>
        <a:buFont typeface="Arial" panose="020B0604020202020204" pitchFamily="34" charset="0"/>
        <a:buChar char="•"/>
        <a:defRPr sz="1800" kern="1200">
          <a:solidFill>
            <a:schemeClr val="accent3"/>
          </a:solidFill>
          <a:latin typeface="+mn-lt"/>
          <a:ea typeface="+mn-ea"/>
          <a:cs typeface="+mn-cs"/>
        </a:defRPr>
      </a:lvl2pPr>
      <a:lvl3pPr marL="857250" indent="-171450" algn="l" defTabSz="685800" rtl="0" eaLnBrk="1" latinLnBrk="0" hangingPunct="1">
        <a:lnSpc>
          <a:spcPct val="90000"/>
        </a:lnSpc>
        <a:spcBef>
          <a:spcPts val="375"/>
        </a:spcBef>
        <a:buClr>
          <a:srgbClr val="73292A"/>
        </a:buClr>
        <a:buFont typeface="Arial" panose="020B0604020202020204" pitchFamily="34" charset="0"/>
        <a:buChar char="•"/>
        <a:defRPr sz="1500" kern="1200">
          <a:solidFill>
            <a:schemeClr val="accent3"/>
          </a:solidFill>
          <a:latin typeface="+mn-lt"/>
          <a:ea typeface="+mn-ea"/>
          <a:cs typeface="+mn-cs"/>
        </a:defRPr>
      </a:lvl3pPr>
      <a:lvl4pPr marL="1200150" indent="-171450" algn="l" defTabSz="685800" rtl="0" eaLnBrk="1" latinLnBrk="0" hangingPunct="1">
        <a:lnSpc>
          <a:spcPct val="90000"/>
        </a:lnSpc>
        <a:spcBef>
          <a:spcPts val="375"/>
        </a:spcBef>
        <a:buClr>
          <a:srgbClr val="73292A"/>
        </a:buClr>
        <a:buFont typeface="Arial" panose="020B0604020202020204" pitchFamily="34" charset="0"/>
        <a:buChar char="•"/>
        <a:defRPr sz="1350" kern="1200">
          <a:solidFill>
            <a:schemeClr val="accent3"/>
          </a:solidFill>
          <a:latin typeface="+mn-lt"/>
          <a:ea typeface="+mn-ea"/>
          <a:cs typeface="+mn-cs"/>
        </a:defRPr>
      </a:lvl4pPr>
      <a:lvl5pPr marL="1543050" indent="-171450" algn="l" defTabSz="685800" rtl="0" eaLnBrk="1" latinLnBrk="0" hangingPunct="1">
        <a:lnSpc>
          <a:spcPct val="90000"/>
        </a:lnSpc>
        <a:spcBef>
          <a:spcPts val="375"/>
        </a:spcBef>
        <a:buClr>
          <a:srgbClr val="73292A"/>
        </a:buClr>
        <a:buFont typeface="Arial" panose="020B0604020202020204" pitchFamily="34" charset="0"/>
        <a:buChar char="•"/>
        <a:defRPr sz="1350" kern="1200">
          <a:solidFill>
            <a:schemeClr val="accent3"/>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8" Type="http://schemas.openxmlformats.org/officeDocument/2006/relationships/hyperlink" Target="https://cdn.windowsreport.com/wp-content/uploads/2020/12/New-Microsoft-Teams-calling-experience.jpg" TargetMode="External"/><Relationship Id="rId3" Type="http://schemas.openxmlformats.org/officeDocument/2006/relationships/hyperlink" Target="https://techcommunity.microsoft.com/t5/user/viewprofilepage/user-id/33934" TargetMode="External"/><Relationship Id="rId7"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https://www.bing.com/images/search?view=detailV2&amp;ccid=jS7lsHeU&amp;id=7B2CBD082DD07E445D62ED938FF6074AAA40551A&amp;thid=OIP.jS7lsHeUJOl5UG9l2bNlkAHaFy&amp;mediaurl=https%3a%2f%2fwww.starpng.com%2fpublic%2fuploads%2fpreview%2fwhatsapp-logo-messenger-11577730050ohcvb5jt8g.png&amp;cdnurl=https%3a%2f%2fth.bing.com%2fth%2fid%2fR.8d2ee5b0779424e979506f65d9b36590%3frik%3dGlVAqkoH9o%252bT7Q%26pid%3dImgRaw%26r%3d0&amp;exph=664&amp;expw=850&amp;q=WhatsApp+Messenger+Logo&amp;simid=608044069699783034&amp;FORM=IRPRST&amp;ck=CF4DAB2EA0FDDE0AAB476C61988C8807&amp;selectedIndex=7" TargetMode="External"/><Relationship Id="rId11" Type="http://schemas.openxmlformats.org/officeDocument/2006/relationships/image" Target="../media/image20.png"/><Relationship Id="rId5" Type="http://schemas.openxmlformats.org/officeDocument/2006/relationships/image" Target="../media/image17.png"/><Relationship Id="rId10" Type="http://schemas.openxmlformats.org/officeDocument/2006/relationships/hyperlink" Target="https://www.subitus.com/wp-content/uploads/2020/04/kisspng-moodle-computer-icons-learning-management-system-t-icon-5abc3085d9cdb1.4455849415222826298921.png" TargetMode="External"/><Relationship Id="rId4" Type="http://schemas.openxmlformats.org/officeDocument/2006/relationships/hyperlink" Target="https://th.bing.com/th/id/OIP.rzABMy4Jv3dQ8wzcRa9LPgHaHa?w=168&amp;h=180&amp;c=7&amp;r=0&amp;o=5&amp;dpr=1.25&amp;pid=1.7" TargetMode="External"/><Relationship Id="rId9" Type="http://schemas.openxmlformats.org/officeDocument/2006/relationships/image" Target="../media/image19.png"/></Relationships>
</file>

<file path=ppt/slides/_rels/slide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8" Type="http://schemas.openxmlformats.org/officeDocument/2006/relationships/hyperlink" Target="https://www.subitus.com/wp-content/uploads/2020/04/kisspng-moodle-computer-icons-learning-management-system-t-icon-5abc3085d9cdb1.4455849415222826298921.png" TargetMode="External"/><Relationship Id="rId3" Type="http://schemas.openxmlformats.org/officeDocument/2006/relationships/hyperlink" Target="https://www.researchgate.net/profile/Dwi-Sulisworo/publication/325272403_The_use_of_WhatsApp_in_collaborative_learning_to_improve_English_teaching_and_learning_process/links/5b0a3b53aca2725783e85a52/The-use-of-WhatsApp-in-collaborative-learning-to-improve-English-teaching-and-learning-process.pdf" TargetMode="External"/><Relationship Id="rId7" Type="http://schemas.openxmlformats.org/officeDocument/2006/relationships/hyperlink" Target="https://th.bing.com/th/id/OIP.rzABMy4Jv3dQ8wzcRa9LPgHaHa?w=168&amp;h=180&amp;c=7&amp;r=0&amp;o=5&amp;dpr=1.25&amp;pid=1.7" TargetMode="External"/><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hyperlink" Target="https://techcommunity.microsoft.com/t5/education-blog/onedrive-helps-connect-teachers-and-students-in-the-new-world-of/ba-p/1676974" TargetMode="External"/><Relationship Id="rId5" Type="http://schemas.openxmlformats.org/officeDocument/2006/relationships/hyperlink" Target="https://www.aternity.com/news/microsoft-teams-usage-growth-surpasses-zoom/" TargetMode="External"/><Relationship Id="rId4" Type="http://schemas.openxmlformats.org/officeDocument/2006/relationships/hyperlink" Target="https://cdn.windowsreport.com/wp-content/uploads/2020/12/New-Microsoft-Teams-calling-experience.jpg" TargetMode="External"/><Relationship Id="rId9" Type="http://schemas.openxmlformats.org/officeDocument/2006/relationships/hyperlink" Target="https://www.english.com/blog/5-ways-use-whatsapp-elt-classroom/"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4504193" y="806245"/>
            <a:ext cx="3183613" cy="4820998"/>
          </a:xfrm>
        </p:spPr>
        <p:txBody>
          <a:bodyPr/>
          <a:lstStyle/>
          <a:p>
            <a:r>
              <a:rPr lang="en-US" sz="4800"/>
              <a:t>How do students use technology to collaborate at UWTSD?</a:t>
            </a:r>
          </a:p>
        </p:txBody>
      </p:sp>
      <p:sp>
        <p:nvSpPr>
          <p:cNvPr id="7" name="TextBox 6">
            <a:extLst>
              <a:ext uri="{FF2B5EF4-FFF2-40B4-BE49-F238E27FC236}">
                <a16:creationId xmlns:a16="http://schemas.microsoft.com/office/drawing/2014/main" id="{12DAF357-A3A6-37FC-C06F-EA9AB7CAE8B5}"/>
              </a:ext>
            </a:extLst>
          </p:cNvPr>
          <p:cNvSpPr txBox="1"/>
          <p:nvPr/>
        </p:nvSpPr>
        <p:spPr>
          <a:xfrm>
            <a:off x="7032571" y="19328"/>
            <a:ext cx="6629400" cy="323165"/>
          </a:xfrm>
          <a:prstGeom prst="rect">
            <a:avLst/>
          </a:prstGeom>
          <a:noFill/>
        </p:spPr>
        <p:txBody>
          <a:bodyPr wrap="square" rtlCol="0">
            <a:spAutoFit/>
          </a:bodyPr>
          <a:lstStyle/>
          <a:p>
            <a:pPr algn="l"/>
            <a:r>
              <a:rPr lang="en-US" sz="1500">
                <a:latin typeface="Arial"/>
                <a:cs typeface="Arial"/>
              </a:rPr>
              <a:t>DIGITAL SKILLS AND RESEARCH METHODS LCHS4002</a:t>
            </a:r>
          </a:p>
        </p:txBody>
      </p:sp>
      <p:sp>
        <p:nvSpPr>
          <p:cNvPr id="8" name="TextBox 7">
            <a:extLst>
              <a:ext uri="{FF2B5EF4-FFF2-40B4-BE49-F238E27FC236}">
                <a16:creationId xmlns:a16="http://schemas.microsoft.com/office/drawing/2014/main" id="{D343E268-3FD4-9399-ED48-299664220307}"/>
              </a:ext>
            </a:extLst>
          </p:cNvPr>
          <p:cNvSpPr txBox="1"/>
          <p:nvPr/>
        </p:nvSpPr>
        <p:spPr>
          <a:xfrm>
            <a:off x="0" y="6604084"/>
            <a:ext cx="9850167" cy="507831"/>
          </a:xfrm>
          <a:prstGeom prst="rect">
            <a:avLst/>
          </a:prstGeom>
          <a:noFill/>
        </p:spPr>
        <p:txBody>
          <a:bodyPr wrap="square" rtlCol="0">
            <a:spAutoFit/>
          </a:bodyPr>
          <a:lstStyle/>
          <a:p>
            <a:r>
              <a:rPr lang="en-US" sz="1350" b="1" dirty="0" err="1">
                <a:solidFill>
                  <a:schemeClr val="accent4">
                    <a:lumMod val="50000"/>
                  </a:schemeClr>
                </a:solidFill>
                <a:latin typeface="Arial" panose="020B0604020202020204" pitchFamily="34" charset="0"/>
                <a:cs typeface="Arial" panose="020B0604020202020204" pitchFamily="34" charset="0"/>
              </a:rPr>
              <a:t>Rajatheepa</a:t>
            </a:r>
            <a:r>
              <a:rPr lang="en-US" sz="1350" b="1" dirty="0">
                <a:solidFill>
                  <a:schemeClr val="accent4">
                    <a:lumMod val="50000"/>
                  </a:schemeClr>
                </a:solidFill>
                <a:latin typeface="Arial" panose="020B0604020202020204" pitchFamily="34" charset="0"/>
                <a:cs typeface="Arial" panose="020B0604020202020204" pitchFamily="34" charset="0"/>
              </a:rPr>
              <a:t> </a:t>
            </a:r>
            <a:r>
              <a:rPr lang="en-US" sz="1350" b="1" dirty="0" err="1">
                <a:solidFill>
                  <a:schemeClr val="accent4">
                    <a:lumMod val="50000"/>
                  </a:schemeClr>
                </a:solidFill>
                <a:latin typeface="Arial" panose="020B0604020202020204" pitchFamily="34" charset="0"/>
                <a:cs typeface="Arial" panose="020B0604020202020204" pitchFamily="34" charset="0"/>
              </a:rPr>
              <a:t>Partheepan</a:t>
            </a:r>
            <a:r>
              <a:rPr lang="en-US" sz="1350" b="1" dirty="0">
                <a:solidFill>
                  <a:schemeClr val="accent4">
                    <a:lumMod val="50000"/>
                  </a:schemeClr>
                </a:solidFill>
                <a:latin typeface="Arial" panose="020B0604020202020204" pitchFamily="34" charset="0"/>
                <a:cs typeface="Arial" panose="020B0604020202020204" pitchFamily="34" charset="0"/>
              </a:rPr>
              <a:t>(2213864);  </a:t>
            </a:r>
            <a:r>
              <a:rPr lang="en-US" sz="1350" b="1" dirty="0" err="1">
                <a:solidFill>
                  <a:schemeClr val="accent4">
                    <a:lumMod val="50000"/>
                  </a:schemeClr>
                </a:solidFill>
                <a:latin typeface="Arial" panose="020B0604020202020204" pitchFamily="34" charset="0"/>
                <a:cs typeface="Arial" panose="020B0604020202020204" pitchFamily="34" charset="0"/>
              </a:rPr>
              <a:t>Georgia.W</a:t>
            </a:r>
            <a:r>
              <a:rPr lang="en-US" sz="1350" b="1" dirty="0">
                <a:solidFill>
                  <a:schemeClr val="accent4">
                    <a:lumMod val="50000"/>
                  </a:schemeClr>
                </a:solidFill>
                <a:latin typeface="Arial" panose="020B0604020202020204" pitchFamily="34" charset="0"/>
                <a:cs typeface="Arial" panose="020B0604020202020204" pitchFamily="34" charset="0"/>
              </a:rPr>
              <a:t> (2212217); Franceline Fancey(2129818); </a:t>
            </a:r>
            <a:r>
              <a:rPr lang="en-US" sz="1350" b="1" dirty="0" err="1">
                <a:solidFill>
                  <a:schemeClr val="accent4">
                    <a:lumMod val="50000"/>
                  </a:schemeClr>
                </a:solidFill>
                <a:latin typeface="Arial" panose="020B0604020202020204" pitchFamily="34" charset="0"/>
                <a:cs typeface="Arial" panose="020B0604020202020204" pitchFamily="34" charset="0"/>
              </a:rPr>
              <a:t>Mirabel.O</a:t>
            </a:r>
            <a:r>
              <a:rPr lang="en-US" sz="1350" b="1" dirty="0">
                <a:solidFill>
                  <a:schemeClr val="accent4">
                    <a:lumMod val="50000"/>
                  </a:schemeClr>
                </a:solidFill>
                <a:latin typeface="Arial" panose="020B0604020202020204" pitchFamily="34" charset="0"/>
                <a:cs typeface="Arial" panose="020B0604020202020204" pitchFamily="34" charset="0"/>
              </a:rPr>
              <a:t>(2119563)</a:t>
            </a:r>
          </a:p>
          <a:p>
            <a:endParaRPr lang="en-GB" sz="1350">
              <a:solidFill>
                <a:schemeClr val="accent4">
                  <a:lumMod val="50000"/>
                </a:schemeClr>
              </a:solidFill>
            </a:endParaRP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7024115" y="1060377"/>
            <a:ext cx="4817517" cy="508931"/>
          </a:xfrm>
        </p:spPr>
        <p:txBody>
          <a:bodyPr>
            <a:noAutofit/>
          </a:bodyPr>
          <a:lstStyle/>
          <a:p>
            <a:r>
              <a:rPr lang="en-US" sz="4400" dirty="0">
                <a:effectLst>
                  <a:outerShdw blurRad="38100" dist="38100" dir="2700000" algn="tl">
                    <a:srgbClr val="000000">
                      <a:alpha val="43137"/>
                    </a:srgbClr>
                  </a:outerShdw>
                </a:effectLst>
                <a:latin typeface="Baskerville Old Face" panose="02020602080505020303" pitchFamily="18" charset="77"/>
                <a:cs typeface="Calibri Light"/>
              </a:rPr>
              <a:t>Introduction</a:t>
            </a:r>
            <a:endParaRPr lang="en-US" sz="4400" dirty="0">
              <a:solidFill>
                <a:schemeClr val="accent3"/>
              </a:solidFill>
              <a:effectLst>
                <a:outerShdw blurRad="38100" dist="38100" dir="2700000" algn="tl">
                  <a:srgbClr val="000000">
                    <a:alpha val="43137"/>
                  </a:srgbClr>
                </a:outerShdw>
              </a:effectLst>
              <a:latin typeface="Baskerville Old Face" panose="02020602080505020303" pitchFamily="18" charset="77"/>
            </a:endParaRP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a:xfrm>
            <a:off x="448990" y="487547"/>
            <a:ext cx="4817518" cy="3945964"/>
          </a:xfrm>
        </p:spPr>
        <p:txBody>
          <a:bodyPr>
            <a:noAutofit/>
          </a:bodyPr>
          <a:lstStyle/>
          <a:p>
            <a:r>
              <a:rPr lang="en-GB" sz="4400" b="1" dirty="0">
                <a:solidFill>
                  <a:srgbClr val="257D4F"/>
                </a:solidFill>
                <a:effectLst>
                  <a:outerShdw blurRad="38100" dist="38100" dir="2700000" algn="tl">
                    <a:srgbClr val="000000">
                      <a:alpha val="43137"/>
                    </a:srgbClr>
                  </a:outerShdw>
                </a:effectLst>
                <a:latin typeface="Arial"/>
              </a:rPr>
              <a:t>Which digital tool is most used by student at UWTSD to collaborate together? </a:t>
            </a:r>
            <a:endParaRPr lang="en-US" sz="4400" dirty="0">
              <a:solidFill>
                <a:srgbClr val="257D4F"/>
              </a:solidFill>
              <a:effectLst>
                <a:outerShdw blurRad="38100" dist="38100" dir="2700000" algn="tl">
                  <a:srgbClr val="000000">
                    <a:alpha val="43137"/>
                  </a:srgbClr>
                </a:outerShdw>
              </a:effectLst>
            </a:endParaRP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2920508" y="3991386"/>
            <a:ext cx="932746" cy="592568"/>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17741" y="3670876"/>
            <a:ext cx="1343279" cy="1525271"/>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7204494" y="2054788"/>
            <a:ext cx="3228922" cy="3945963"/>
          </a:xfrm>
        </p:spPr>
        <p:txBody>
          <a:bodyPr vert="horz" lIns="68580" tIns="34290" rIns="68580" bIns="34290" rtlCol="0" anchor="t">
            <a:normAutofit/>
          </a:bodyPr>
          <a:lstStyle/>
          <a:p>
            <a:r>
              <a:rPr lang="en-US" sz="2400" b="1">
                <a:solidFill>
                  <a:srgbClr val="CB4723"/>
                </a:solidFill>
                <a:effectLst>
                  <a:outerShdw blurRad="38100" dist="38100" dir="2700000" algn="tl">
                    <a:srgbClr val="000000">
                      <a:alpha val="43137"/>
                    </a:srgbClr>
                  </a:outerShdw>
                </a:effectLst>
                <a:latin typeface="Gill Sans Nova Light" panose="020B0302020104020203" pitchFamily="34" charset="0"/>
                <a:cs typeface="Gill Sans Light" panose="020B0302020104020203" pitchFamily="34" charset="-79"/>
              </a:rPr>
              <a:t>Rationale</a:t>
            </a:r>
          </a:p>
          <a:p>
            <a:r>
              <a:rPr lang="en-US" sz="2400" b="1">
                <a:solidFill>
                  <a:srgbClr val="CB4723"/>
                </a:solidFill>
                <a:effectLst>
                  <a:outerShdw blurRad="38100" dist="38100" dir="2700000" algn="tl">
                    <a:srgbClr val="000000">
                      <a:alpha val="43137"/>
                    </a:srgbClr>
                  </a:outerShdw>
                </a:effectLst>
                <a:latin typeface="Gill Sans Nova Light" panose="020B0302020104020203" pitchFamily="34" charset="0"/>
                <a:cs typeface="Gill Sans Light" panose="020B0302020104020203" pitchFamily="34" charset="-79"/>
              </a:rPr>
              <a:t>Proposed Method</a:t>
            </a:r>
          </a:p>
          <a:p>
            <a:r>
              <a:rPr lang="en-US" sz="2400" b="1">
                <a:solidFill>
                  <a:srgbClr val="CB4723"/>
                </a:solidFill>
                <a:effectLst>
                  <a:outerShdw blurRad="38100" dist="38100" dir="2700000" algn="tl">
                    <a:srgbClr val="000000">
                      <a:alpha val="43137"/>
                    </a:srgbClr>
                  </a:outerShdw>
                </a:effectLst>
                <a:latin typeface="Gill Sans Nova Light" panose="020B0302020104020203" pitchFamily="34" charset="0"/>
                <a:cs typeface="Gill Sans Light" panose="020B0302020104020203" pitchFamily="34" charset="-79"/>
              </a:rPr>
              <a:t>Ethics</a:t>
            </a:r>
          </a:p>
          <a:p>
            <a:r>
              <a:rPr lang="en-US" sz="2400" b="1">
                <a:solidFill>
                  <a:srgbClr val="CB4723"/>
                </a:solidFill>
                <a:effectLst>
                  <a:outerShdw blurRad="38100" dist="38100" dir="2700000" algn="tl">
                    <a:srgbClr val="000000">
                      <a:alpha val="43137"/>
                    </a:srgbClr>
                  </a:outerShdw>
                </a:effectLst>
                <a:latin typeface="Gill Sans Nova Light" panose="020B0302020104020203" pitchFamily="34" charset="0"/>
                <a:cs typeface="Gill Sans Light" panose="020B0302020104020203" pitchFamily="34" charset="-79"/>
              </a:rPr>
              <a:t>Research Timeline</a:t>
            </a:r>
          </a:p>
          <a:p>
            <a:r>
              <a:rPr lang="en-US" sz="2400" b="1">
                <a:solidFill>
                  <a:srgbClr val="CB4723"/>
                </a:solidFill>
                <a:effectLst>
                  <a:outerShdw blurRad="38100" dist="38100" dir="2700000" algn="tl">
                    <a:srgbClr val="000000">
                      <a:alpha val="43137"/>
                    </a:srgbClr>
                  </a:outerShdw>
                </a:effectLst>
                <a:latin typeface="Gill Sans Nova Light" panose="020B0302020104020203" pitchFamily="34" charset="0"/>
                <a:cs typeface="Gill Sans Light" panose="020B0302020104020203" pitchFamily="34" charset="-79"/>
              </a:rPr>
              <a:t>Hypothesis</a:t>
            </a:r>
          </a:p>
          <a:p>
            <a:r>
              <a:rPr lang="en-US" sz="2400" b="1">
                <a:solidFill>
                  <a:srgbClr val="CB4723"/>
                </a:solidFill>
                <a:effectLst>
                  <a:outerShdw blurRad="38100" dist="38100" dir="2700000" algn="tl">
                    <a:srgbClr val="000000">
                      <a:alpha val="43137"/>
                    </a:srgbClr>
                  </a:outerShdw>
                </a:effectLst>
                <a:latin typeface="Gill Sans Nova Light" panose="020B0302020104020203" pitchFamily="34" charset="0"/>
                <a:cs typeface="Gill Sans Light" panose="020B0302020104020203" pitchFamily="34" charset="-79"/>
              </a:rPr>
              <a:t>Reference list</a:t>
            </a:r>
          </a:p>
          <a:p>
            <a:endParaRPr lang="en-US">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1AF2A6B8-BBB7-3302-CC9B-417B72CB5344}"/>
              </a:ext>
            </a:extLst>
          </p:cNvPr>
          <p:cNvSpPr>
            <a:spLocks noGrp="1"/>
          </p:cNvSpPr>
          <p:nvPr>
            <p:ph type="sldNum" sz="quarter" idx="12"/>
          </p:nvPr>
        </p:nvSpPr>
        <p:spPr/>
        <p:txBody>
          <a:bodyPr/>
          <a:lstStyle/>
          <a:p>
            <a:fld id="{294A09A9-5501-47C1-A89A-A340965A2BE2}" type="slidenum">
              <a:rPr lang="en-US" smtClean="0"/>
              <a:t>2</a:t>
            </a:fld>
            <a:endParaRPr lang="en-US"/>
          </a:p>
        </p:txBody>
      </p:sp>
      <p:sp>
        <p:nvSpPr>
          <p:cNvPr id="5" name="Footer Placeholder 4">
            <a:extLst>
              <a:ext uri="{FF2B5EF4-FFF2-40B4-BE49-F238E27FC236}">
                <a16:creationId xmlns:a16="http://schemas.microsoft.com/office/drawing/2014/main" id="{DF7654E8-FE6C-30C6-76D3-2CEED4299B53}"/>
              </a:ext>
            </a:extLst>
          </p:cNvPr>
          <p:cNvSpPr>
            <a:spLocks noGrp="1"/>
          </p:cNvSpPr>
          <p:nvPr>
            <p:ph type="ftr" sz="quarter" idx="11"/>
          </p:nvPr>
        </p:nvSpPr>
        <p:spPr>
          <a:xfrm>
            <a:off x="0" y="6492875"/>
            <a:ext cx="4114800" cy="365125"/>
          </a:xfrm>
        </p:spPr>
        <p:txBody>
          <a:bodyPr/>
          <a:lstStyle/>
          <a:p>
            <a:r>
              <a:rPr lang="en-US" sz="1600" b="1" dirty="0" err="1">
                <a:solidFill>
                  <a:schemeClr val="accent4">
                    <a:lumMod val="50000"/>
                  </a:schemeClr>
                </a:solidFill>
                <a:latin typeface="Arial" panose="020B0604020202020204" pitchFamily="34" charset="0"/>
                <a:cs typeface="Arial" panose="020B0604020202020204" pitchFamily="34" charset="0"/>
              </a:rPr>
              <a:t>Rajatheepa</a:t>
            </a:r>
            <a:r>
              <a:rPr lang="en-US" sz="1600" b="1" dirty="0">
                <a:solidFill>
                  <a:schemeClr val="accent4">
                    <a:lumMod val="50000"/>
                  </a:schemeClr>
                </a:solidFill>
                <a:latin typeface="Arial" panose="020B0604020202020204" pitchFamily="34" charset="0"/>
                <a:cs typeface="Arial" panose="020B0604020202020204" pitchFamily="34" charset="0"/>
              </a:rPr>
              <a:t> </a:t>
            </a:r>
            <a:r>
              <a:rPr lang="en-US" sz="1600" b="1" dirty="0" err="1">
                <a:solidFill>
                  <a:schemeClr val="accent4">
                    <a:lumMod val="50000"/>
                  </a:schemeClr>
                </a:solidFill>
                <a:latin typeface="Arial" panose="020B0604020202020204" pitchFamily="34" charset="0"/>
                <a:cs typeface="Arial" panose="020B0604020202020204" pitchFamily="34" charset="0"/>
              </a:rPr>
              <a:t>Partheepan</a:t>
            </a:r>
            <a:r>
              <a:rPr lang="en-US" sz="1600" b="1" dirty="0">
                <a:solidFill>
                  <a:schemeClr val="accent4">
                    <a:lumMod val="50000"/>
                  </a:schemeClr>
                </a:solidFill>
                <a:latin typeface="Arial" panose="020B0604020202020204" pitchFamily="34" charset="0"/>
                <a:cs typeface="Arial" panose="020B0604020202020204" pitchFamily="34" charset="0"/>
              </a:rPr>
              <a:t>(2213864)</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9527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0712D-83C9-7B91-F708-5D07E4C2815D}"/>
              </a:ext>
            </a:extLst>
          </p:cNvPr>
          <p:cNvSpPr>
            <a:spLocks noGrp="1"/>
          </p:cNvSpPr>
          <p:nvPr>
            <p:ph type="title"/>
          </p:nvPr>
        </p:nvSpPr>
        <p:spPr>
          <a:xfrm>
            <a:off x="2736396" y="0"/>
            <a:ext cx="6934200" cy="711679"/>
          </a:xfrm>
        </p:spPr>
        <p:txBody>
          <a:bodyPr>
            <a:normAutofit/>
          </a:bodyPr>
          <a:lstStyle/>
          <a:p>
            <a:r>
              <a:rPr lang="en-US"/>
              <a:t>Rationale</a:t>
            </a:r>
          </a:p>
        </p:txBody>
      </p:sp>
      <p:graphicFrame>
        <p:nvGraphicFramePr>
          <p:cNvPr id="6" name="Table 4">
            <a:extLst>
              <a:ext uri="{FF2B5EF4-FFF2-40B4-BE49-F238E27FC236}">
                <a16:creationId xmlns:a16="http://schemas.microsoft.com/office/drawing/2014/main" id="{3B4F3B47-5D90-6680-2EE4-D15F8C55D228}"/>
              </a:ext>
            </a:extLst>
          </p:cNvPr>
          <p:cNvGraphicFramePr>
            <a:graphicFrameLocks noGrp="1"/>
          </p:cNvGraphicFramePr>
          <p:nvPr>
            <p:ph idx="1"/>
            <p:extLst>
              <p:ext uri="{D42A27DB-BD31-4B8C-83A1-F6EECF244321}">
                <p14:modId xmlns:p14="http://schemas.microsoft.com/office/powerpoint/2010/main" val="1255533690"/>
              </p:ext>
            </p:extLst>
          </p:nvPr>
        </p:nvGraphicFramePr>
        <p:xfrm>
          <a:off x="278780" y="711678"/>
          <a:ext cx="11672428" cy="5769843"/>
        </p:xfrm>
        <a:graphic>
          <a:graphicData uri="http://schemas.openxmlformats.org/drawingml/2006/table">
            <a:tbl>
              <a:tblPr firstRow="1" bandRow="1">
                <a:tableStyleId>{5C22544A-7EE6-4342-B048-85BDC9FD1C3A}</a:tableStyleId>
              </a:tblPr>
              <a:tblGrid>
                <a:gridCol w="1594026">
                  <a:extLst>
                    <a:ext uri="{9D8B030D-6E8A-4147-A177-3AD203B41FA5}">
                      <a16:colId xmlns:a16="http://schemas.microsoft.com/office/drawing/2014/main" val="1689330750"/>
                    </a:ext>
                  </a:extLst>
                </a:gridCol>
                <a:gridCol w="10078402">
                  <a:extLst>
                    <a:ext uri="{9D8B030D-6E8A-4147-A177-3AD203B41FA5}">
                      <a16:colId xmlns:a16="http://schemas.microsoft.com/office/drawing/2014/main" val="2660631934"/>
                    </a:ext>
                  </a:extLst>
                </a:gridCol>
              </a:tblGrid>
              <a:tr h="369546">
                <a:tc>
                  <a:txBody>
                    <a:bodyPr/>
                    <a:lstStyle/>
                    <a:p>
                      <a:pPr algn="ctr"/>
                      <a:r>
                        <a:rPr lang="en-US" sz="1600">
                          <a:latin typeface="Arial" panose="020B0604020202020204" pitchFamily="34" charset="0"/>
                          <a:cs typeface="Arial" panose="020B0604020202020204" pitchFamily="34" charset="0"/>
                        </a:rPr>
                        <a:t>Sources</a:t>
                      </a:r>
                    </a:p>
                  </a:txBody>
                  <a:tcPr marL="68580" marR="68580" marT="34290" marB="34290" anchor="ctr">
                    <a:solidFill>
                      <a:schemeClr val="accent2"/>
                    </a:solidFill>
                  </a:tcPr>
                </a:tc>
                <a:tc>
                  <a:txBody>
                    <a:bodyPr/>
                    <a:lstStyle/>
                    <a:p>
                      <a:pPr algn="ctr"/>
                      <a:r>
                        <a:rPr lang="en-US" sz="1800" b="1">
                          <a:effectLst/>
                          <a:latin typeface="Arial" panose="020B0604020202020204" pitchFamily="34" charset="0"/>
                          <a:ea typeface="Baskerville" panose="02020502070401020303" pitchFamily="18" charset="0"/>
                          <a:cs typeface="Arial" panose="020B0604020202020204" pitchFamily="34" charset="0"/>
                        </a:rPr>
                        <a:t>Ratios</a:t>
                      </a:r>
                    </a:p>
                  </a:txBody>
                  <a:tcPr marL="68580" marR="68580" marT="34290" marB="34290" anchor="ctr">
                    <a:solidFill>
                      <a:schemeClr val="accent2"/>
                    </a:solidFill>
                  </a:tcPr>
                </a:tc>
                <a:extLst>
                  <a:ext uri="{0D108BD9-81ED-4DB2-BD59-A6C34878D82A}">
                    <a16:rowId xmlns:a16="http://schemas.microsoft.com/office/drawing/2014/main" val="479928716"/>
                  </a:ext>
                </a:extLst>
              </a:tr>
              <a:tr h="969707">
                <a:tc>
                  <a:txBody>
                    <a:bodyPr/>
                    <a:lstStyle/>
                    <a:p>
                      <a:pPr algn="ctr"/>
                      <a:r>
                        <a:rPr lang="en-US" sz="1200" b="0" i="0">
                          <a:solidFill>
                            <a:schemeClr val="accent3"/>
                          </a:solidFill>
                          <a:latin typeface="Gill Sans Nova Light"/>
                          <a:cs typeface="Gill Sans Light"/>
                        </a:rPr>
                        <a:t>TEAMS</a:t>
                      </a:r>
                    </a:p>
                    <a:p>
                      <a:pPr algn="ctr"/>
                      <a:endParaRPr lang="en-US" sz="1200" b="0" i="0">
                        <a:solidFill>
                          <a:schemeClr val="accent3"/>
                        </a:solidFill>
                        <a:latin typeface="Gill Sans Nova Light"/>
                        <a:cs typeface="Gill Sans Light"/>
                      </a:endParaRPr>
                    </a:p>
                    <a:p>
                      <a:pPr algn="ctr"/>
                      <a:endParaRPr lang="en-US" sz="1200" b="0" i="0">
                        <a:solidFill>
                          <a:schemeClr val="accent3"/>
                        </a:solidFill>
                        <a:latin typeface="Gill Sans Nova Light"/>
                        <a:cs typeface="Gill Sans Light"/>
                      </a:endParaRPr>
                    </a:p>
                  </a:txBody>
                  <a:tcPr marL="68580" marR="68580" marT="34290" marB="34290" anchor="ctr">
                    <a:solidFill>
                      <a:schemeClr val="tx2"/>
                    </a:solidFill>
                  </a:tcPr>
                </a:tc>
                <a:tc>
                  <a:txBody>
                    <a:bodyPr/>
                    <a:lstStyle/>
                    <a:p>
                      <a:pPr lvl="0" algn="ctr">
                        <a:buNone/>
                      </a:pPr>
                      <a:r>
                        <a:rPr lang="en-US" sz="1800" b="0" i="0">
                          <a:solidFill>
                            <a:schemeClr val="tx1"/>
                          </a:solidFill>
                          <a:latin typeface="Arial" panose="020B0604020202020204" pitchFamily="34" charset="0"/>
                          <a:cs typeface="Arial" panose="020B0604020202020204" pitchFamily="34" charset="0"/>
                        </a:rPr>
                        <a:t>Students use Teams for communication between lecturers and students.</a:t>
                      </a:r>
                      <a:r>
                        <a:rPr lang="en-GB" sz="1800" b="0" i="0" kern="1200">
                          <a:solidFill>
                            <a:schemeClr val="tx1"/>
                          </a:solidFill>
                          <a:effectLst/>
                          <a:latin typeface="Arial" panose="020B0604020202020204" pitchFamily="34" charset="0"/>
                          <a:ea typeface="+mn-ea"/>
                          <a:cs typeface="Arial" panose="020B0604020202020204" pitchFamily="34" charset="0"/>
                        </a:rPr>
                        <a:t> This tool is one of the essential tool for many students.</a:t>
                      </a:r>
                    </a:p>
                    <a:p>
                      <a:pPr lvl="0" algn="ctr">
                        <a:buNone/>
                      </a:pPr>
                      <a:r>
                        <a:rPr lang="en-GB" sz="1800" b="0" i="0" kern="1200">
                          <a:solidFill>
                            <a:schemeClr val="tx1"/>
                          </a:solidFill>
                          <a:effectLst/>
                          <a:latin typeface="Arial" panose="020B0604020202020204" pitchFamily="34" charset="0"/>
                          <a:ea typeface="+mn-ea"/>
                          <a:cs typeface="Arial" panose="020B0604020202020204" pitchFamily="34" charset="0"/>
                        </a:rPr>
                        <a:t>From March to June 2020, Microsoft Teams noticed 894% growth, more than Zoom (Aternity)</a:t>
                      </a:r>
                      <a:endParaRPr lang="en-US" sz="1800" b="0" i="0">
                        <a:solidFill>
                          <a:schemeClr val="tx1"/>
                        </a:solidFill>
                        <a:latin typeface="Arial" panose="020B0604020202020204" pitchFamily="34" charset="0"/>
                        <a:cs typeface="Arial" panose="020B0604020202020204" pitchFamily="34" charset="0"/>
                      </a:endParaRPr>
                    </a:p>
                  </a:txBody>
                  <a:tcPr marL="68580" marR="68580" marT="34290" marB="34290" anchor="ctr">
                    <a:solidFill>
                      <a:schemeClr val="tx2"/>
                    </a:solidFill>
                  </a:tcPr>
                </a:tc>
                <a:extLst>
                  <a:ext uri="{0D108BD9-81ED-4DB2-BD59-A6C34878D82A}">
                    <a16:rowId xmlns:a16="http://schemas.microsoft.com/office/drawing/2014/main" val="1760208656"/>
                  </a:ext>
                </a:extLst>
              </a:tr>
              <a:tr h="1056647">
                <a:tc>
                  <a:txBody>
                    <a:bodyPr/>
                    <a:lstStyle/>
                    <a:p>
                      <a:pPr algn="ctr"/>
                      <a:r>
                        <a:rPr lang="en-US" sz="1200" b="0" i="0">
                          <a:solidFill>
                            <a:schemeClr val="accent3"/>
                          </a:solidFill>
                          <a:latin typeface="Gill Sans Nova Light"/>
                          <a:cs typeface="Gill Sans Light"/>
                        </a:rPr>
                        <a:t>MOODLE</a:t>
                      </a:r>
                    </a:p>
                    <a:p>
                      <a:pPr algn="ctr"/>
                      <a:endParaRPr lang="en-US" sz="1200" b="0" i="0">
                        <a:solidFill>
                          <a:schemeClr val="accent3"/>
                        </a:solidFill>
                        <a:latin typeface="Gill Sans Nova Light"/>
                        <a:cs typeface="Gill Sans Light"/>
                      </a:endParaRPr>
                    </a:p>
                  </a:txBody>
                  <a:tcPr marL="68580" marR="68580" marT="34290" marB="34290" anchor="ctr">
                    <a:solidFill>
                      <a:schemeClr val="bg2"/>
                    </a:solidFill>
                  </a:tcPr>
                </a:tc>
                <a:tc>
                  <a:txBody>
                    <a:bodyPr/>
                    <a:lstStyle/>
                    <a:p>
                      <a:pPr algn="ctr"/>
                      <a:r>
                        <a:rPr lang="en-US" sz="1800" b="0" i="0">
                          <a:solidFill>
                            <a:schemeClr val="tx1"/>
                          </a:solidFill>
                          <a:latin typeface="Arial" panose="020B0604020202020204" pitchFamily="34" charset="0"/>
                          <a:cs typeface="Arial" panose="020B0604020202020204" pitchFamily="34" charset="0"/>
                        </a:rPr>
                        <a:t>All UWSTD students uses Moodle to access designated modules through the student HWB. Every one Moodle is different, it has been set up to fit your learning course.</a:t>
                      </a:r>
                    </a:p>
                  </a:txBody>
                  <a:tcPr marL="68580" marR="68580" marT="34290" marB="34290" anchor="ctr">
                    <a:solidFill>
                      <a:schemeClr val="bg2"/>
                    </a:solidFill>
                  </a:tcPr>
                </a:tc>
                <a:extLst>
                  <a:ext uri="{0D108BD9-81ED-4DB2-BD59-A6C34878D82A}">
                    <a16:rowId xmlns:a16="http://schemas.microsoft.com/office/drawing/2014/main" val="3634243071"/>
                  </a:ext>
                </a:extLst>
              </a:tr>
              <a:tr h="2166949">
                <a:tc>
                  <a:txBody>
                    <a:bodyPr/>
                    <a:lstStyle/>
                    <a:p>
                      <a:pPr algn="ctr"/>
                      <a:r>
                        <a:rPr lang="en-US" sz="1200" b="0" i="0">
                          <a:solidFill>
                            <a:schemeClr val="accent3"/>
                          </a:solidFill>
                          <a:latin typeface="Gill Sans Nova Light"/>
                          <a:cs typeface="Gill Sans Light"/>
                        </a:rPr>
                        <a:t>ONEDRIVE</a:t>
                      </a:r>
                    </a:p>
                    <a:p>
                      <a:pPr algn="ctr"/>
                      <a:endParaRPr lang="en-US" sz="1200" b="0" i="0">
                        <a:solidFill>
                          <a:schemeClr val="accent3"/>
                        </a:solidFill>
                        <a:latin typeface="Gill Sans Nova Light"/>
                        <a:cs typeface="Gill Sans Light"/>
                      </a:endParaRPr>
                    </a:p>
                  </a:txBody>
                  <a:tcPr marL="68580" marR="68580" marT="34290" marB="34290" anchor="ctr">
                    <a:solidFill>
                      <a:schemeClr val="tx2"/>
                    </a:solidFill>
                  </a:tcPr>
                </a:tc>
                <a:tc>
                  <a:txBody>
                    <a:bodyPr/>
                    <a:lstStyle/>
                    <a:p>
                      <a:pPr algn="ctr"/>
                      <a:r>
                        <a:rPr lang="en-GB" sz="1800" b="0" i="0" kern="1200">
                          <a:solidFill>
                            <a:schemeClr val="dk1"/>
                          </a:solidFill>
                          <a:effectLst/>
                          <a:latin typeface="Arial" panose="020B0604020202020204" pitchFamily="34" charset="0"/>
                          <a:ea typeface="+mn-ea"/>
                          <a:cs typeface="Arial" panose="020B0604020202020204" pitchFamily="34" charset="0"/>
                        </a:rPr>
                        <a:t>Many students are using Microsoft Teams for Education to connect teachers, students, and administrators. As a digital hub for remote learning, the Teams for Education ecosystem consists of Teams, Microsoft SharePoint, and Microsoft OneDrive, bringing apps, conversations, and content together in one place. It is a vital online software uses by many universities. Students can access it at their own time, it is safe and secured.</a:t>
                      </a:r>
                    </a:p>
                    <a:p>
                      <a:pPr algn="ctr"/>
                      <a:r>
                        <a:rPr lang="en-GB" sz="1800" b="0" i="0" kern="1200">
                          <a:solidFill>
                            <a:schemeClr val="dk1"/>
                          </a:solidFill>
                          <a:effectLst/>
                          <a:latin typeface="Arial" panose="020B0604020202020204" pitchFamily="34" charset="0"/>
                          <a:ea typeface="+mn-ea"/>
                          <a:cs typeface="Arial" panose="020B0604020202020204" pitchFamily="34" charset="0"/>
                        </a:rPr>
                        <a:t>Many students can share their documents, folder, files to the specific peers  . </a:t>
                      </a:r>
                      <a:r>
                        <a:rPr lang="en-GB" sz="1800" b="0" i="0" u="none" kern="1200">
                          <a:solidFill>
                            <a:schemeClr val="tx1"/>
                          </a:solidFill>
                          <a:effectLst/>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Ankita Kirti</a:t>
                      </a:r>
                      <a:r>
                        <a:rPr lang="en-GB" sz="1800" b="0" i="0" u="none" kern="1200">
                          <a:solidFill>
                            <a:schemeClr val="tx1"/>
                          </a:solidFill>
                          <a:effectLst/>
                          <a:latin typeface="Arial" panose="020B0604020202020204" pitchFamily="34" charset="0"/>
                          <a:ea typeface="+mn-ea"/>
                          <a:cs typeface="Arial" panose="020B0604020202020204" pitchFamily="34" charset="0"/>
                        </a:rPr>
                        <a:t> (2020)</a:t>
                      </a:r>
                      <a:endParaRPr lang="en-US" sz="1600" b="0" i="0" u="none">
                        <a:solidFill>
                          <a:schemeClr val="tx1"/>
                        </a:solidFill>
                        <a:latin typeface="Arial" panose="020B0604020202020204" pitchFamily="34" charset="0"/>
                        <a:cs typeface="Arial" panose="020B0604020202020204" pitchFamily="34" charset="0"/>
                      </a:endParaRPr>
                    </a:p>
                  </a:txBody>
                  <a:tcPr marL="68580" marR="68580" marT="34290" marB="34290" anchor="ctr">
                    <a:solidFill>
                      <a:schemeClr val="tx2"/>
                    </a:solidFill>
                  </a:tcPr>
                </a:tc>
                <a:extLst>
                  <a:ext uri="{0D108BD9-81ED-4DB2-BD59-A6C34878D82A}">
                    <a16:rowId xmlns:a16="http://schemas.microsoft.com/office/drawing/2014/main" val="415808797"/>
                  </a:ext>
                </a:extLst>
              </a:tr>
              <a:tr h="1206994">
                <a:tc>
                  <a:txBody>
                    <a:bodyPr/>
                    <a:lstStyle/>
                    <a:p>
                      <a:pPr lvl="0" algn="ctr">
                        <a:buNone/>
                      </a:pPr>
                      <a:endParaRPr lang="en-US" sz="1200" b="0" i="0">
                        <a:solidFill>
                          <a:schemeClr val="accent3"/>
                        </a:solidFill>
                        <a:latin typeface="Gill Sans Nova Light"/>
                        <a:cs typeface="Gill Sans Light"/>
                      </a:endParaRPr>
                    </a:p>
                    <a:p>
                      <a:pPr lvl="0" algn="ctr">
                        <a:buNone/>
                      </a:pPr>
                      <a:r>
                        <a:rPr lang="en-US" sz="1200" b="0" i="0">
                          <a:solidFill>
                            <a:schemeClr val="accent3"/>
                          </a:solidFill>
                          <a:latin typeface="Gill Sans Nova Light"/>
                          <a:cs typeface="Gill Sans Light"/>
                        </a:rPr>
                        <a:t>WHATSAPP</a:t>
                      </a:r>
                    </a:p>
                    <a:p>
                      <a:pPr lvl="0" algn="ctr">
                        <a:buNone/>
                      </a:pPr>
                      <a:endParaRPr lang="en-US" sz="1200" b="0" i="0">
                        <a:solidFill>
                          <a:schemeClr val="accent3"/>
                        </a:solidFill>
                        <a:latin typeface="Gill Sans Nova Light"/>
                        <a:cs typeface="Gill Sans Light"/>
                      </a:endParaRPr>
                    </a:p>
                  </a:txBody>
                  <a:tcPr marL="68580" marR="68580" marT="34290" marB="34290">
                    <a:solidFill>
                      <a:schemeClr val="bg2"/>
                    </a:solidFill>
                  </a:tcPr>
                </a:tc>
                <a:tc>
                  <a:txBody>
                    <a:bodyPr/>
                    <a:lstStyle/>
                    <a:p>
                      <a:pPr lvl="0" algn="ctr">
                        <a:buNone/>
                      </a:pPr>
                      <a:r>
                        <a:rPr lang="en-GB" sz="1800" b="0" i="0" kern="1200">
                          <a:solidFill>
                            <a:schemeClr val="dk1"/>
                          </a:solidFill>
                          <a:effectLst/>
                          <a:latin typeface="Arial" panose="020B0604020202020204" pitchFamily="34" charset="0"/>
                          <a:ea typeface="+mn-ea"/>
                          <a:cs typeface="Arial" panose="020B0604020202020204" pitchFamily="34" charset="0"/>
                        </a:rPr>
                        <a:t>WhatsApp groups are good in this respect because they can be used to create a closed space that is accessible by everyone at any time, allowing for easier communication and exchange of materials. Students usually has the habit of sharing messages or forwarding media outside of class time. Sue Alderman (2017)</a:t>
                      </a:r>
                      <a:endParaRPr lang="en-US" sz="1600" b="0" i="0">
                        <a:solidFill>
                          <a:schemeClr val="accent3"/>
                        </a:solidFill>
                        <a:latin typeface="Arial" panose="020B0604020202020204" pitchFamily="34" charset="0"/>
                        <a:cs typeface="Arial" panose="020B0604020202020204" pitchFamily="34" charset="0"/>
                      </a:endParaRPr>
                    </a:p>
                  </a:txBody>
                  <a:tcPr marL="68580" marR="68580" marT="34290" marB="34290">
                    <a:solidFill>
                      <a:schemeClr val="bg2"/>
                    </a:solidFill>
                  </a:tcPr>
                </a:tc>
                <a:extLst>
                  <a:ext uri="{0D108BD9-81ED-4DB2-BD59-A6C34878D82A}">
                    <a16:rowId xmlns:a16="http://schemas.microsoft.com/office/drawing/2014/main" val="877273833"/>
                  </a:ext>
                </a:extLst>
              </a:tr>
            </a:tbl>
          </a:graphicData>
        </a:graphic>
      </p:graphicFrame>
      <p:pic>
        <p:nvPicPr>
          <p:cNvPr id="11" name="Picture 10">
            <a:hlinkClick r:id="rId4"/>
            <a:extLst>
              <a:ext uri="{FF2B5EF4-FFF2-40B4-BE49-F238E27FC236}">
                <a16:creationId xmlns:a16="http://schemas.microsoft.com/office/drawing/2014/main" id="{17891E1F-D04B-F1B2-8ED3-B0F6B25F9F65}"/>
              </a:ext>
            </a:extLst>
          </p:cNvPr>
          <p:cNvPicPr>
            <a:picLocks noChangeAspect="1"/>
          </p:cNvPicPr>
          <p:nvPr/>
        </p:nvPicPr>
        <p:blipFill>
          <a:blip r:embed="rId5"/>
          <a:stretch>
            <a:fillRect/>
          </a:stretch>
        </p:blipFill>
        <p:spPr>
          <a:xfrm>
            <a:off x="826363" y="4468115"/>
            <a:ext cx="469049" cy="609467"/>
          </a:xfrm>
          <a:prstGeom prst="rect">
            <a:avLst/>
          </a:prstGeom>
        </p:spPr>
      </p:pic>
      <p:pic>
        <p:nvPicPr>
          <p:cNvPr id="8" name="Picture 7">
            <a:hlinkClick r:id="rId6"/>
            <a:extLst>
              <a:ext uri="{FF2B5EF4-FFF2-40B4-BE49-F238E27FC236}">
                <a16:creationId xmlns:a16="http://schemas.microsoft.com/office/drawing/2014/main" id="{27E5EC48-C55D-A5D6-F9FE-CBDBFF624A26}"/>
              </a:ext>
            </a:extLst>
          </p:cNvPr>
          <p:cNvPicPr>
            <a:picLocks noChangeAspect="1"/>
          </p:cNvPicPr>
          <p:nvPr/>
        </p:nvPicPr>
        <p:blipFill>
          <a:blip r:embed="rId7"/>
          <a:stretch>
            <a:fillRect/>
          </a:stretch>
        </p:blipFill>
        <p:spPr>
          <a:xfrm>
            <a:off x="815465" y="5850147"/>
            <a:ext cx="479947" cy="388447"/>
          </a:xfrm>
          <a:prstGeom prst="rect">
            <a:avLst/>
          </a:prstGeom>
        </p:spPr>
      </p:pic>
      <p:pic>
        <p:nvPicPr>
          <p:cNvPr id="5" name="Picture 4">
            <a:hlinkClick r:id="rId8"/>
            <a:extLst>
              <a:ext uri="{FF2B5EF4-FFF2-40B4-BE49-F238E27FC236}">
                <a16:creationId xmlns:a16="http://schemas.microsoft.com/office/drawing/2014/main" id="{B0F3063F-819A-C0AE-074A-5C7C597CF959}"/>
              </a:ext>
            </a:extLst>
          </p:cNvPr>
          <p:cNvPicPr>
            <a:picLocks noChangeAspect="1"/>
          </p:cNvPicPr>
          <p:nvPr/>
        </p:nvPicPr>
        <p:blipFill>
          <a:blip r:embed="rId9"/>
          <a:stretch>
            <a:fillRect/>
          </a:stretch>
        </p:blipFill>
        <p:spPr>
          <a:xfrm>
            <a:off x="779654" y="1550548"/>
            <a:ext cx="479947" cy="447941"/>
          </a:xfrm>
          <a:prstGeom prst="rect">
            <a:avLst/>
          </a:prstGeom>
        </p:spPr>
      </p:pic>
      <p:pic>
        <p:nvPicPr>
          <p:cNvPr id="9" name="Picture 8">
            <a:hlinkClick r:id="rId10"/>
            <a:extLst>
              <a:ext uri="{FF2B5EF4-FFF2-40B4-BE49-F238E27FC236}">
                <a16:creationId xmlns:a16="http://schemas.microsoft.com/office/drawing/2014/main" id="{5804608F-5EA1-31BA-5487-3AE6A30A094C}"/>
              </a:ext>
            </a:extLst>
          </p:cNvPr>
          <p:cNvPicPr>
            <a:picLocks noChangeAspect="1"/>
          </p:cNvPicPr>
          <p:nvPr/>
        </p:nvPicPr>
        <p:blipFill>
          <a:blip r:embed="rId11"/>
          <a:stretch>
            <a:fillRect/>
          </a:stretch>
        </p:blipFill>
        <p:spPr>
          <a:xfrm>
            <a:off x="919174" y="2641311"/>
            <a:ext cx="376238" cy="376238"/>
          </a:xfrm>
          <a:prstGeom prst="rect">
            <a:avLst/>
          </a:prstGeom>
        </p:spPr>
      </p:pic>
      <p:sp>
        <p:nvSpPr>
          <p:cNvPr id="4" name="Slide Number Placeholder 3">
            <a:extLst>
              <a:ext uri="{FF2B5EF4-FFF2-40B4-BE49-F238E27FC236}">
                <a16:creationId xmlns:a16="http://schemas.microsoft.com/office/drawing/2014/main" id="{DBC09F48-1CC6-824E-705D-3A28F6A37A81}"/>
              </a:ext>
            </a:extLst>
          </p:cNvPr>
          <p:cNvSpPr>
            <a:spLocks noGrp="1"/>
          </p:cNvSpPr>
          <p:nvPr>
            <p:ph type="sldNum" sz="quarter" idx="11"/>
          </p:nvPr>
        </p:nvSpPr>
        <p:spPr/>
        <p:txBody>
          <a:bodyPr/>
          <a:lstStyle/>
          <a:p>
            <a:fld id="{294A09A9-5501-47C1-A89A-A340965A2BE2}" type="slidenum">
              <a:rPr lang="en-US" smtClean="0"/>
              <a:pPr/>
              <a:t>3</a:t>
            </a:fld>
            <a:endParaRPr lang="en-US"/>
          </a:p>
        </p:txBody>
      </p:sp>
      <p:sp>
        <p:nvSpPr>
          <p:cNvPr id="3" name="Footer Placeholder 2">
            <a:extLst>
              <a:ext uri="{FF2B5EF4-FFF2-40B4-BE49-F238E27FC236}">
                <a16:creationId xmlns:a16="http://schemas.microsoft.com/office/drawing/2014/main" id="{4DFD658E-BA26-6666-1117-C5C20195B846}"/>
              </a:ext>
            </a:extLst>
          </p:cNvPr>
          <p:cNvSpPr>
            <a:spLocks noGrp="1"/>
          </p:cNvSpPr>
          <p:nvPr>
            <p:ph type="ftr" sz="quarter" idx="10"/>
          </p:nvPr>
        </p:nvSpPr>
        <p:spPr>
          <a:xfrm>
            <a:off x="0" y="6580120"/>
            <a:ext cx="4114800" cy="365125"/>
          </a:xfrm>
        </p:spPr>
        <p:txBody>
          <a:bodyPr/>
          <a:lstStyle/>
          <a:p>
            <a:r>
              <a:rPr lang="en-US" sz="1600" b="1" dirty="0">
                <a:solidFill>
                  <a:srgbClr val="73292A"/>
                </a:solidFill>
                <a:latin typeface="Arial" panose="020B0604020202020204" pitchFamily="34" charset="0"/>
                <a:cs typeface="Arial" panose="020B0604020202020204" pitchFamily="34" charset="0"/>
              </a:rPr>
              <a:t>Franceline Fancey(2129818);</a:t>
            </a:r>
          </a:p>
        </p:txBody>
      </p:sp>
    </p:spTree>
    <p:extLst>
      <p:ext uri="{BB962C8B-B14F-4D97-AF65-F5344CB8AC3E}">
        <p14:creationId xmlns:p14="http://schemas.microsoft.com/office/powerpoint/2010/main" val="871201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5980C183-09E3-82B9-CED5-BD589C1463A3}"/>
              </a:ext>
            </a:extLst>
          </p:cNvPr>
          <p:cNvSpPr>
            <a:spLocks noGrp="1"/>
          </p:cNvSpPr>
          <p:nvPr>
            <p:ph type="body" idx="1"/>
          </p:nvPr>
        </p:nvSpPr>
        <p:spPr>
          <a:xfrm>
            <a:off x="3220437" y="262485"/>
            <a:ext cx="5065776" cy="448056"/>
          </a:xfrm>
        </p:spPr>
        <p:txBody>
          <a:bodyPr>
            <a:noAutofit/>
          </a:bodyPr>
          <a:lstStyle/>
          <a:p>
            <a:pPr algn="ctr"/>
            <a:r>
              <a:rPr lang="en-US" sz="4800" dirty="0"/>
              <a:t>Proposed Method</a:t>
            </a:r>
            <a:endParaRPr lang="en-GB" sz="4800" dirty="0"/>
          </a:p>
        </p:txBody>
      </p:sp>
      <p:sp>
        <p:nvSpPr>
          <p:cNvPr id="12" name="Content Placeholder 11">
            <a:extLst>
              <a:ext uri="{FF2B5EF4-FFF2-40B4-BE49-F238E27FC236}">
                <a16:creationId xmlns:a16="http://schemas.microsoft.com/office/drawing/2014/main" id="{AD3D7404-D964-49A4-84FC-B277621406A9}"/>
              </a:ext>
            </a:extLst>
          </p:cNvPr>
          <p:cNvSpPr>
            <a:spLocks noGrp="1"/>
          </p:cNvSpPr>
          <p:nvPr>
            <p:ph sz="half" idx="2"/>
          </p:nvPr>
        </p:nvSpPr>
        <p:spPr>
          <a:xfrm>
            <a:off x="186958" y="1105765"/>
            <a:ext cx="11699299" cy="2517580"/>
          </a:xfrm>
        </p:spPr>
        <p:txBody>
          <a:bodyPr>
            <a:normAutofit/>
          </a:bodyPr>
          <a:lstStyle/>
          <a:p>
            <a:pPr marL="457200" indent="-457200">
              <a:buFont typeface="+mj-lt"/>
              <a:buAutoNum type="arabicPeriod"/>
            </a:pPr>
            <a:r>
              <a:rPr lang="en-GB" sz="2000" b="1">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Do you use the Teams more than other digital tools to collaborate with peers?</a:t>
            </a:r>
            <a:endParaRPr lang="en-GB" sz="2000" b="1">
              <a:solidFill>
                <a:schemeClr val="tx1"/>
              </a:solidFill>
              <a:latin typeface="Arial" panose="020B0604020202020204" pitchFamily="34" charset="0"/>
              <a:cs typeface="Arial" panose="020B0604020202020204" pitchFamily="34" charset="0"/>
            </a:endParaRPr>
          </a:p>
          <a:p>
            <a:pPr marL="457200" indent="-457200">
              <a:buFont typeface="+mj-lt"/>
              <a:buAutoNum type="arabicPeriod"/>
            </a:pPr>
            <a:r>
              <a:rPr lang="en-GB" sz="2000" b="1">
                <a:solidFill>
                  <a:schemeClr val="tx1"/>
                </a:solidFill>
                <a:effectLst>
                  <a:outerShdw blurRad="38100" dist="38100" dir="2700000" algn="tl">
                    <a:srgbClr val="000000">
                      <a:alpha val="43137"/>
                    </a:srgbClr>
                  </a:outerShdw>
                </a:effectLst>
                <a:latin typeface="Arial" panose="020B0604020202020204" pitchFamily="34" charset="0"/>
                <a:ea typeface="+mn-lt"/>
                <a:cs typeface="Arial" panose="020B0604020202020204" pitchFamily="34" charset="0"/>
              </a:rPr>
              <a:t>Rank these applications in order according to how frequently you use them to collaborate with other peers  </a:t>
            </a:r>
            <a:br>
              <a:rPr lang="en-GB" sz="2000" b="1">
                <a:solidFill>
                  <a:schemeClr val="tx1"/>
                </a:solidFill>
                <a:latin typeface="Arial" panose="020B0604020202020204" pitchFamily="34" charset="0"/>
                <a:ea typeface="+mn-lt"/>
                <a:cs typeface="Arial" panose="020B0604020202020204" pitchFamily="34" charset="0"/>
              </a:rPr>
            </a:br>
            <a:r>
              <a:rPr lang="en-GB" sz="2000" b="1">
                <a:solidFill>
                  <a:schemeClr val="tx1"/>
                </a:solidFill>
                <a:latin typeface="Arial" panose="020B0604020202020204" pitchFamily="34" charset="0"/>
                <a:ea typeface="+mn-lt"/>
                <a:cs typeface="Arial" panose="020B0604020202020204" pitchFamily="34" charset="0"/>
              </a:rPr>
              <a:t>MS Teams/One-drive/WhatsApp/Email</a:t>
            </a:r>
            <a:endParaRPr lang="en-GB" sz="2000" b="1">
              <a:solidFill>
                <a:schemeClr val="tx1"/>
              </a:solidFill>
              <a:latin typeface="Arial" panose="020B0604020202020204" pitchFamily="34" charset="0"/>
              <a:cs typeface="Arial" panose="020B0604020202020204" pitchFamily="34" charset="0"/>
            </a:endParaRPr>
          </a:p>
          <a:p>
            <a:pPr marL="457200" indent="-457200">
              <a:buFont typeface="+mj-lt"/>
              <a:buAutoNum type="arabicPeriod"/>
            </a:pPr>
            <a:r>
              <a:rPr lang="en-GB" sz="2000" b="1">
                <a:solidFill>
                  <a:schemeClr val="tx1"/>
                </a:solidFill>
                <a:effectLst>
                  <a:outerShdw blurRad="38100" dist="38100" dir="2700000" algn="tl">
                    <a:srgbClr val="000000">
                      <a:alpha val="43137"/>
                    </a:srgbClr>
                  </a:outerShdw>
                </a:effectLst>
                <a:latin typeface="Arial" panose="020B0604020202020204" pitchFamily="34" charset="0"/>
                <a:ea typeface="+mn-lt"/>
                <a:cs typeface="Arial" panose="020B0604020202020204" pitchFamily="34" charset="0"/>
              </a:rPr>
              <a:t>Do you use WhatsApp more than other digital tools to collaborate with your peers?</a:t>
            </a:r>
          </a:p>
          <a:p>
            <a:pPr marL="457200" indent="-457200">
              <a:buFont typeface="+mj-lt"/>
              <a:buAutoNum type="arabicPeriod"/>
            </a:pPr>
            <a:r>
              <a:rPr lang="en-GB" sz="2000" b="1">
                <a:solidFill>
                  <a:schemeClr val="tx1"/>
                </a:solidFill>
                <a:effectLst>
                  <a:outerShdw blurRad="38100" dist="38100" dir="2700000" algn="tl">
                    <a:srgbClr val="000000">
                      <a:alpha val="43137"/>
                    </a:srgbClr>
                  </a:outerShdw>
                </a:effectLst>
                <a:latin typeface="Arial" panose="020B0604020202020204" pitchFamily="34" charset="0"/>
                <a:ea typeface="+mn-lt"/>
                <a:cs typeface="Arial" panose="020B0604020202020204" pitchFamily="34" charset="0"/>
              </a:rPr>
              <a:t>Rate the email application out of 10</a:t>
            </a:r>
          </a:p>
          <a:p>
            <a:pPr marL="457200" indent="-457200">
              <a:buFont typeface="+mj-lt"/>
              <a:buAutoNum type="arabicPeriod"/>
            </a:pPr>
            <a:r>
              <a:rPr lang="en-GB" sz="2000" b="1">
                <a:solidFill>
                  <a:schemeClr val="tx1"/>
                </a:solidFill>
                <a:effectLst>
                  <a:outerShdw blurRad="38100" dist="38100" dir="2700000" algn="tl">
                    <a:srgbClr val="000000">
                      <a:alpha val="43137"/>
                    </a:srgbClr>
                  </a:outerShdw>
                </a:effectLst>
                <a:latin typeface="Arial" panose="020B0604020202020204" pitchFamily="34" charset="0"/>
                <a:ea typeface="+mn-lt"/>
                <a:cs typeface="Arial" panose="020B0604020202020204" pitchFamily="34" charset="0"/>
              </a:rPr>
              <a:t>How often do you use the one Drive application?</a:t>
            </a:r>
            <a:endParaRPr lang="en-GB" sz="2000" b="1">
              <a:solidFill>
                <a:schemeClr val="tx1"/>
              </a:solidFill>
              <a:latin typeface="Arial" panose="020B0604020202020204" pitchFamily="34" charset="0"/>
              <a:ea typeface="+mn-lt"/>
              <a:cs typeface="Arial" panose="020B0604020202020204" pitchFamily="34" charset="0"/>
            </a:endParaRPr>
          </a:p>
        </p:txBody>
      </p:sp>
      <p:sp>
        <p:nvSpPr>
          <p:cNvPr id="3" name="TextBox 2">
            <a:extLst>
              <a:ext uri="{FF2B5EF4-FFF2-40B4-BE49-F238E27FC236}">
                <a16:creationId xmlns:a16="http://schemas.microsoft.com/office/drawing/2014/main" id="{886D3837-9C02-8EE0-B191-7C759EC0D542}"/>
              </a:ext>
            </a:extLst>
          </p:cNvPr>
          <p:cNvSpPr txBox="1"/>
          <p:nvPr/>
        </p:nvSpPr>
        <p:spPr>
          <a:xfrm>
            <a:off x="554110" y="765204"/>
            <a:ext cx="1846985" cy="300082"/>
          </a:xfrm>
          <a:prstGeom prst="rect">
            <a:avLst/>
          </a:prstGeom>
          <a:noFill/>
        </p:spPr>
        <p:txBody>
          <a:bodyPr wrap="square" rtlCol="0">
            <a:spAutoFit/>
          </a:bodyPr>
          <a:lstStyle/>
          <a:p>
            <a:r>
              <a:rPr lang="en-GB" sz="1350" b="1">
                <a:solidFill>
                  <a:srgbClr val="73292A"/>
                </a:solidFill>
                <a:effectLst>
                  <a:outerShdw blurRad="38100" dist="38100" dir="2700000" algn="tl">
                    <a:srgbClr val="000000">
                      <a:alpha val="43137"/>
                    </a:srgbClr>
                  </a:outerShdw>
                </a:effectLst>
              </a:rPr>
              <a:t>OUR QUESTIONS</a:t>
            </a:r>
          </a:p>
        </p:txBody>
      </p:sp>
      <p:sp>
        <p:nvSpPr>
          <p:cNvPr id="25" name="TextBox 24">
            <a:extLst>
              <a:ext uri="{FF2B5EF4-FFF2-40B4-BE49-F238E27FC236}">
                <a16:creationId xmlns:a16="http://schemas.microsoft.com/office/drawing/2014/main" id="{3A603E2F-2EE4-231E-A313-E40A56415E74}"/>
              </a:ext>
            </a:extLst>
          </p:cNvPr>
          <p:cNvSpPr txBox="1"/>
          <p:nvPr/>
        </p:nvSpPr>
        <p:spPr>
          <a:xfrm>
            <a:off x="9369419" y="3429000"/>
            <a:ext cx="2133760" cy="446276"/>
          </a:xfrm>
          <a:prstGeom prst="rect">
            <a:avLst/>
          </a:prstGeom>
          <a:noFill/>
        </p:spPr>
        <p:txBody>
          <a:bodyPr wrap="square">
            <a:spAutoFit/>
          </a:bodyPr>
          <a:lstStyle/>
          <a:p>
            <a:pPr algn="ctr"/>
            <a:r>
              <a:rPr lang="en-GB" sz="100" b="1">
                <a:ea typeface="+mn-lt"/>
                <a:cs typeface="+mn-lt"/>
              </a:rPr>
              <a:t> </a:t>
            </a:r>
          </a:p>
          <a:p>
            <a:pPr algn="ctr"/>
            <a:endParaRPr lang="en-GB" sz="100" b="1">
              <a:ea typeface="+mn-lt"/>
              <a:cs typeface="+mn-lt"/>
            </a:endParaRPr>
          </a:p>
          <a:p>
            <a:pPr algn="ctr"/>
            <a:endParaRPr lang="en-GB" sz="100" b="1">
              <a:ea typeface="+mn-lt"/>
              <a:cs typeface="+mn-lt"/>
            </a:endParaRPr>
          </a:p>
          <a:p>
            <a:pPr algn="ctr"/>
            <a:endParaRPr lang="en-GB" sz="100" b="1">
              <a:ea typeface="+mn-lt"/>
              <a:cs typeface="+mn-lt"/>
            </a:endParaRPr>
          </a:p>
          <a:p>
            <a:pPr algn="ctr"/>
            <a:endParaRPr lang="en-GB" sz="100" b="1">
              <a:ea typeface="+mn-lt"/>
              <a:cs typeface="+mn-lt"/>
            </a:endParaRPr>
          </a:p>
          <a:p>
            <a:pPr algn="ctr"/>
            <a:r>
              <a:rPr lang="en-GB" sz="100" b="1">
                <a:ea typeface="+mn-lt"/>
                <a:cs typeface="+mn-lt"/>
              </a:rPr>
              <a:t>Our </a:t>
            </a:r>
            <a:r>
              <a:rPr lang="en-GB" b="1">
                <a:ea typeface="+mn-lt"/>
                <a:cs typeface="+mn-lt"/>
              </a:rPr>
              <a:t>QR code</a:t>
            </a:r>
            <a:endParaRPr lang="en-GB" sz="1350"/>
          </a:p>
        </p:txBody>
      </p:sp>
      <p:pic>
        <p:nvPicPr>
          <p:cNvPr id="9" name="Picture 8" descr="Qr code&#10;&#10;Description automatically generated">
            <a:extLst>
              <a:ext uri="{FF2B5EF4-FFF2-40B4-BE49-F238E27FC236}">
                <a16:creationId xmlns:a16="http://schemas.microsoft.com/office/drawing/2014/main" id="{A0791EED-C7FC-F021-8698-4A936D037659}"/>
              </a:ext>
            </a:extLst>
          </p:cNvPr>
          <p:cNvPicPr>
            <a:picLocks noChangeAspect="1"/>
          </p:cNvPicPr>
          <p:nvPr/>
        </p:nvPicPr>
        <p:blipFill>
          <a:blip r:embed="rId2"/>
          <a:stretch>
            <a:fillRect/>
          </a:stretch>
        </p:blipFill>
        <p:spPr>
          <a:xfrm>
            <a:off x="8931645" y="3897464"/>
            <a:ext cx="2855182" cy="2855182"/>
          </a:xfrm>
          <a:prstGeom prst="rect">
            <a:avLst/>
          </a:prstGeom>
        </p:spPr>
      </p:pic>
      <p:sp>
        <p:nvSpPr>
          <p:cNvPr id="2" name="Footer Placeholder 1">
            <a:extLst>
              <a:ext uri="{FF2B5EF4-FFF2-40B4-BE49-F238E27FC236}">
                <a16:creationId xmlns:a16="http://schemas.microsoft.com/office/drawing/2014/main" id="{169E2903-B4B7-0169-D360-80913C754BA9}"/>
              </a:ext>
            </a:extLst>
          </p:cNvPr>
          <p:cNvSpPr>
            <a:spLocks noGrp="1"/>
          </p:cNvSpPr>
          <p:nvPr>
            <p:ph type="ftr" sz="quarter" idx="11"/>
          </p:nvPr>
        </p:nvSpPr>
        <p:spPr>
          <a:xfrm>
            <a:off x="0" y="6595515"/>
            <a:ext cx="4114800" cy="365125"/>
          </a:xfrm>
        </p:spPr>
        <p:txBody>
          <a:bodyPr/>
          <a:lstStyle/>
          <a:p>
            <a:r>
              <a:rPr lang="en-US" sz="1600" b="1" dirty="0">
                <a:solidFill>
                  <a:schemeClr val="accent4">
                    <a:lumMod val="50000"/>
                  </a:schemeClr>
                </a:solidFill>
                <a:latin typeface="Arial" panose="020B0604020202020204" pitchFamily="34" charset="0"/>
                <a:cs typeface="Arial" panose="020B0604020202020204" pitchFamily="34" charset="0"/>
              </a:rPr>
              <a:t>Mirabel O. </a:t>
            </a:r>
            <a:r>
              <a:rPr lang="en-US" sz="1600" b="1" dirty="0" err="1">
                <a:solidFill>
                  <a:schemeClr val="accent4">
                    <a:lumMod val="50000"/>
                  </a:schemeClr>
                </a:solidFill>
                <a:latin typeface="Arial" panose="020B0604020202020204" pitchFamily="34" charset="0"/>
                <a:cs typeface="Arial" panose="020B0604020202020204" pitchFamily="34" charset="0"/>
              </a:rPr>
              <a:t>Amadasun</a:t>
            </a:r>
            <a:r>
              <a:rPr lang="en-US" sz="1600" b="1" dirty="0">
                <a:solidFill>
                  <a:schemeClr val="accent4">
                    <a:lumMod val="50000"/>
                  </a:schemeClr>
                </a:solidFill>
                <a:latin typeface="Arial" panose="020B0604020202020204" pitchFamily="34" charset="0"/>
                <a:cs typeface="Arial" panose="020B0604020202020204" pitchFamily="34" charset="0"/>
              </a:rPr>
              <a:t>(2119563)</a:t>
            </a:r>
            <a:endParaRPr lang="en-US" sz="900" b="1" dirty="0">
              <a:solidFill>
                <a:schemeClr val="accent4">
                  <a:lumMod val="50000"/>
                </a:schemeClr>
              </a:solidFill>
              <a:latin typeface="Arial" panose="020B0604020202020204" pitchFamily="34" charset="0"/>
              <a:cs typeface="Arial" panose="020B0604020202020204" pitchFamily="34" charset="0"/>
            </a:endParaRPr>
          </a:p>
          <a:p>
            <a:endParaRPr lang="en-US" dirty="0"/>
          </a:p>
        </p:txBody>
      </p:sp>
      <p:sp>
        <p:nvSpPr>
          <p:cNvPr id="4" name="Slide Number Placeholder 3">
            <a:extLst>
              <a:ext uri="{FF2B5EF4-FFF2-40B4-BE49-F238E27FC236}">
                <a16:creationId xmlns:a16="http://schemas.microsoft.com/office/drawing/2014/main" id="{7DECC858-9B16-F3A7-50B4-E5B152E5D971}"/>
              </a:ext>
            </a:extLst>
          </p:cNvPr>
          <p:cNvSpPr>
            <a:spLocks noGrp="1"/>
          </p:cNvSpPr>
          <p:nvPr>
            <p:ph type="sldNum" sz="quarter" idx="12"/>
          </p:nvPr>
        </p:nvSpPr>
        <p:spPr/>
        <p:txBody>
          <a:bodyPr/>
          <a:lstStyle/>
          <a:p>
            <a:fld id="{294A09A9-5501-47C1-A89A-A340965A2BE2}" type="slidenum">
              <a:rPr lang="en-US" smtClean="0"/>
              <a:t>4</a:t>
            </a:fld>
            <a:endParaRPr lang="en-US"/>
          </a:p>
        </p:txBody>
      </p:sp>
      <p:sp>
        <p:nvSpPr>
          <p:cNvPr id="7" name="TextBox 6">
            <a:extLst>
              <a:ext uri="{FF2B5EF4-FFF2-40B4-BE49-F238E27FC236}">
                <a16:creationId xmlns:a16="http://schemas.microsoft.com/office/drawing/2014/main" id="{F521F903-60FE-3B38-C948-85AEDD31DB89}"/>
              </a:ext>
            </a:extLst>
          </p:cNvPr>
          <p:cNvSpPr txBox="1"/>
          <p:nvPr/>
        </p:nvSpPr>
        <p:spPr>
          <a:xfrm>
            <a:off x="848314" y="3875276"/>
            <a:ext cx="7610168" cy="3693319"/>
          </a:xfrm>
          <a:prstGeom prst="rect">
            <a:avLst/>
          </a:prstGeom>
          <a:noFill/>
        </p:spPr>
        <p:txBody>
          <a:bodyPr wrap="square" rtlCol="0">
            <a:spAutoFit/>
          </a:bodyPr>
          <a:lstStyle/>
          <a:p>
            <a:pPr algn="l"/>
            <a:r>
              <a:rPr lang="en-GB" sz="1800" b="1" dirty="0">
                <a:latin typeface="Arial" panose="020B0604020202020204" pitchFamily="34" charset="0"/>
                <a:ea typeface="+mn-lt"/>
                <a:cs typeface="Arial" panose="020B0604020202020204" pitchFamily="34" charset="0"/>
              </a:rPr>
              <a:t>Who will be answering these questions?</a:t>
            </a:r>
          </a:p>
          <a:p>
            <a:pPr marL="285750" indent="-285750" algn="l">
              <a:buFont typeface="Arial" panose="020B0604020202020204" pitchFamily="34" charset="0"/>
              <a:buChar char="•"/>
            </a:pPr>
            <a:r>
              <a:rPr lang="en-GB" sz="1800" b="1" dirty="0">
                <a:ea typeface="+mn-lt"/>
                <a:cs typeface="+mn-lt"/>
              </a:rPr>
              <a:t>Students within the UWTSD institute will be answering these questions </a:t>
            </a:r>
          </a:p>
          <a:p>
            <a:pPr algn="l"/>
            <a:r>
              <a:rPr lang="en-GB" sz="1800" b="1" dirty="0">
                <a:latin typeface="Arial" panose="020B0604020202020204" pitchFamily="34" charset="0"/>
                <a:ea typeface="+mn-lt"/>
                <a:cs typeface="Arial" panose="020B0604020202020204" pitchFamily="34" charset="0"/>
              </a:rPr>
              <a:t>How students will fill the questionnaire?</a:t>
            </a:r>
          </a:p>
          <a:p>
            <a:pPr algn="l"/>
            <a:r>
              <a:rPr lang="en-GB" b="1" dirty="0">
                <a:ea typeface="+mn-lt"/>
                <a:cs typeface="+mn-lt"/>
              </a:rPr>
              <a:t>•   Students will be able to answer the questions by scanning the QR code and</a:t>
            </a:r>
          </a:p>
          <a:p>
            <a:pPr algn="l"/>
            <a:r>
              <a:rPr lang="en-GB" b="1" dirty="0">
                <a:ea typeface="+mn-lt"/>
                <a:cs typeface="+mn-lt"/>
              </a:rPr>
              <a:t>filling out the form anonymously.</a:t>
            </a:r>
          </a:p>
          <a:p>
            <a:pPr algn="l"/>
            <a:r>
              <a:rPr lang="en-GB" sz="1800" b="1" dirty="0">
                <a:latin typeface="Arial" panose="020B0604020202020204" pitchFamily="34" charset="0"/>
                <a:ea typeface="+mn-lt"/>
                <a:cs typeface="Arial" panose="020B0604020202020204" pitchFamily="34" charset="0"/>
              </a:rPr>
              <a:t>What is the purpose of this questionnaire?</a:t>
            </a:r>
          </a:p>
          <a:p>
            <a:pPr algn="l"/>
            <a:r>
              <a:rPr lang="en-GB" b="1" dirty="0">
                <a:ea typeface="+mn-lt"/>
                <a:cs typeface="+mn-lt"/>
              </a:rPr>
              <a:t>•   The purpose of this questionnaire is to find out what application is more likely </a:t>
            </a:r>
          </a:p>
          <a:p>
            <a:pPr algn="l"/>
            <a:r>
              <a:rPr lang="en-GB" b="1" dirty="0">
                <a:ea typeface="+mn-lt"/>
                <a:cs typeface="+mn-lt"/>
              </a:rPr>
              <a:t>t</a:t>
            </a:r>
            <a:r>
              <a:rPr lang="en-GB" sz="1800" b="1" dirty="0">
                <a:ea typeface="+mn-lt"/>
                <a:cs typeface="+mn-lt"/>
              </a:rPr>
              <a:t>o be used by students to collaborate and also make a report by using the collected data.</a:t>
            </a:r>
          </a:p>
          <a:p>
            <a:pPr algn="l"/>
            <a:endParaRPr lang="en-GB" b="1" dirty="0">
              <a:ea typeface="+mn-lt"/>
              <a:cs typeface="+mn-lt"/>
            </a:endParaRPr>
          </a:p>
          <a:p>
            <a:pPr algn="l"/>
            <a:endParaRPr lang="en-GB" sz="1800" b="1" dirty="0">
              <a:ea typeface="+mn-lt"/>
              <a:cs typeface="+mn-lt"/>
            </a:endParaRPr>
          </a:p>
          <a:p>
            <a:pPr marL="0" indent="0">
              <a:buNone/>
            </a:pPr>
            <a:endParaRPr lang="en-GB" dirty="0"/>
          </a:p>
          <a:p>
            <a:endParaRPr lang="en-GB" dirty="0"/>
          </a:p>
        </p:txBody>
      </p:sp>
    </p:spTree>
    <p:extLst>
      <p:ext uri="{BB962C8B-B14F-4D97-AF65-F5344CB8AC3E}">
        <p14:creationId xmlns:p14="http://schemas.microsoft.com/office/powerpoint/2010/main" val="1563980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500"/>
                                        <p:tgtEl>
                                          <p:spTgt spid="1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xEl>
                                              <p:pRg st="1" end="1"/>
                                            </p:txEl>
                                          </p:spTgt>
                                        </p:tgtEl>
                                        <p:attrNameLst>
                                          <p:attrName>style.visibility</p:attrName>
                                        </p:attrNameLst>
                                      </p:cBhvr>
                                      <p:to>
                                        <p:strVal val="visible"/>
                                      </p:to>
                                    </p:set>
                                    <p:animEffect transition="in" filter="fade">
                                      <p:cBhvr>
                                        <p:cTn id="12" dur="500"/>
                                        <p:tgtEl>
                                          <p:spTgt spid="1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xEl>
                                              <p:pRg st="2" end="2"/>
                                            </p:txEl>
                                          </p:spTgt>
                                        </p:tgtEl>
                                        <p:attrNameLst>
                                          <p:attrName>style.visibility</p:attrName>
                                        </p:attrNameLst>
                                      </p:cBhvr>
                                      <p:to>
                                        <p:strVal val="visible"/>
                                      </p:to>
                                    </p:set>
                                    <p:animEffect transition="in" filter="fade">
                                      <p:cBhvr>
                                        <p:cTn id="17" dur="500"/>
                                        <p:tgtEl>
                                          <p:spTgt spid="1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xEl>
                                              <p:pRg st="3" end="3"/>
                                            </p:txEl>
                                          </p:spTgt>
                                        </p:tgtEl>
                                        <p:attrNameLst>
                                          <p:attrName>style.visibility</p:attrName>
                                        </p:attrNameLst>
                                      </p:cBhvr>
                                      <p:to>
                                        <p:strVal val="visible"/>
                                      </p:to>
                                    </p:set>
                                    <p:animEffect transition="in" filter="fade">
                                      <p:cBhvr>
                                        <p:cTn id="22" dur="500"/>
                                        <p:tgtEl>
                                          <p:spTgt spid="1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txEl>
                                              <p:pRg st="4" end="4"/>
                                            </p:txEl>
                                          </p:spTgt>
                                        </p:tgtEl>
                                        <p:attrNameLst>
                                          <p:attrName>style.visibility</p:attrName>
                                        </p:attrNameLst>
                                      </p:cBhvr>
                                      <p:to>
                                        <p:strVal val="visible"/>
                                      </p:to>
                                    </p:set>
                                    <p:animEffect transition="in" filter="fade">
                                      <p:cBhvr>
                                        <p:cTn id="27" dur="500"/>
                                        <p:tgtEl>
                                          <p:spTgt spid="1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fade">
                                      <p:cBhvr>
                                        <p:cTn id="32" dur="1000"/>
                                        <p:tgtEl>
                                          <p:spTgt spid="25"/>
                                        </p:tgtEl>
                                      </p:cBhvr>
                                    </p:animEffect>
                                    <p:anim calcmode="lin" valueType="num">
                                      <p:cBhvr>
                                        <p:cTn id="33" dur="1000" fill="hold"/>
                                        <p:tgtEl>
                                          <p:spTgt spid="25"/>
                                        </p:tgtEl>
                                        <p:attrNameLst>
                                          <p:attrName>ppt_x</p:attrName>
                                        </p:attrNameLst>
                                      </p:cBhvr>
                                      <p:tavLst>
                                        <p:tav tm="0">
                                          <p:val>
                                            <p:strVal val="#ppt_x"/>
                                          </p:val>
                                        </p:tav>
                                        <p:tav tm="100000">
                                          <p:val>
                                            <p:strVal val="#ppt_x"/>
                                          </p:val>
                                        </p:tav>
                                      </p:tavLst>
                                    </p:anim>
                                    <p:anim calcmode="lin" valueType="num">
                                      <p:cBhvr>
                                        <p:cTn id="34"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1" presetClass="entr" presetSubtype="1" fill="hold" nodeType="clickEffect">
                                  <p:stCondLst>
                                    <p:cond delay="0"/>
                                  </p:stCondLst>
                                  <p:childTnLst>
                                    <p:set>
                                      <p:cBhvr>
                                        <p:cTn id="38" dur="1" fill="hold">
                                          <p:stCondLst>
                                            <p:cond delay="0"/>
                                          </p:stCondLst>
                                        </p:cTn>
                                        <p:tgtEl>
                                          <p:spTgt spid="9"/>
                                        </p:tgtEl>
                                        <p:attrNameLst>
                                          <p:attrName>style.visibility</p:attrName>
                                        </p:attrNameLst>
                                      </p:cBhvr>
                                      <p:to>
                                        <p:strVal val="visible"/>
                                      </p:to>
                                    </p:set>
                                    <p:animEffect transition="in" filter="wheel(1)">
                                      <p:cBhvr>
                                        <p:cTn id="39" dur="2000"/>
                                        <p:tgtEl>
                                          <p:spTgt spid="9"/>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7"/>
                                        </p:tgtEl>
                                        <p:attrNameLst>
                                          <p:attrName>style.visibility</p:attrName>
                                        </p:attrNameLst>
                                      </p:cBhvr>
                                      <p:to>
                                        <p:strVal val="visible"/>
                                      </p:to>
                                    </p:set>
                                    <p:anim calcmode="lin" valueType="num">
                                      <p:cBhvr additive="base">
                                        <p:cTn id="44" dur="500" fill="hold"/>
                                        <p:tgtEl>
                                          <p:spTgt spid="7"/>
                                        </p:tgtEl>
                                        <p:attrNameLst>
                                          <p:attrName>ppt_x</p:attrName>
                                        </p:attrNameLst>
                                      </p:cBhvr>
                                      <p:tavLst>
                                        <p:tav tm="0">
                                          <p:val>
                                            <p:strVal val="#ppt_x"/>
                                          </p:val>
                                        </p:tav>
                                        <p:tav tm="100000">
                                          <p:val>
                                            <p:strVal val="#ppt_x"/>
                                          </p:val>
                                        </p:tav>
                                      </p:tavLst>
                                    </p:anim>
                                    <p:anim calcmode="lin" valueType="num">
                                      <p:cBhvr additive="base">
                                        <p:cTn id="4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P spid="25"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Title 76">
            <a:extLst>
              <a:ext uri="{FF2B5EF4-FFF2-40B4-BE49-F238E27FC236}">
                <a16:creationId xmlns:a16="http://schemas.microsoft.com/office/drawing/2014/main" id="{D9A0AA8E-BE3B-E949-89DB-0208EE4A67DD}"/>
              </a:ext>
            </a:extLst>
          </p:cNvPr>
          <p:cNvSpPr>
            <a:spLocks noGrp="1"/>
          </p:cNvSpPr>
          <p:nvPr>
            <p:ph type="title"/>
          </p:nvPr>
        </p:nvSpPr>
        <p:spPr>
          <a:xfrm>
            <a:off x="2237994" y="85674"/>
            <a:ext cx="7886700" cy="994172"/>
          </a:xfrm>
        </p:spPr>
        <p:txBody>
          <a:bodyPr anchor="ctr">
            <a:normAutofit/>
          </a:bodyPr>
          <a:lstStyle/>
          <a:p>
            <a:r>
              <a:rPr lang="en-US" b="1" dirty="0">
                <a:effectLst>
                  <a:outerShdw blurRad="38100" dist="38100" dir="2700000" algn="tl">
                    <a:srgbClr val="000000">
                      <a:alpha val="43137"/>
                    </a:srgbClr>
                  </a:outerShdw>
                </a:effectLst>
              </a:rPr>
              <a:t>Ethical Consideration</a:t>
            </a:r>
          </a:p>
        </p:txBody>
      </p:sp>
      <p:sp>
        <p:nvSpPr>
          <p:cNvPr id="30" name="Text Placeholder 29">
            <a:extLst>
              <a:ext uri="{FF2B5EF4-FFF2-40B4-BE49-F238E27FC236}">
                <a16:creationId xmlns:a16="http://schemas.microsoft.com/office/drawing/2014/main" id="{CB833035-7F55-7728-8060-8204B10C959B}"/>
              </a:ext>
            </a:extLst>
          </p:cNvPr>
          <p:cNvSpPr>
            <a:spLocks noGrp="1"/>
          </p:cNvSpPr>
          <p:nvPr>
            <p:ph type="body" idx="1"/>
          </p:nvPr>
        </p:nvSpPr>
        <p:spPr>
          <a:xfrm>
            <a:off x="1132163" y="1461180"/>
            <a:ext cx="2400300" cy="320848"/>
          </a:xfrm>
        </p:spPr>
        <p:txBody>
          <a:bodyPr anchor="b">
            <a:normAutofit fontScale="92500" lnSpcReduction="20000"/>
          </a:bodyPr>
          <a:lstStyle/>
          <a:p>
            <a:r>
              <a:rPr lang="en-US" sz="2000"/>
              <a:t>Privacy &amp; Integrity</a:t>
            </a:r>
          </a:p>
        </p:txBody>
      </p:sp>
      <p:sp>
        <p:nvSpPr>
          <p:cNvPr id="27" name="Text Placeholder 26">
            <a:extLst>
              <a:ext uri="{FF2B5EF4-FFF2-40B4-BE49-F238E27FC236}">
                <a16:creationId xmlns:a16="http://schemas.microsoft.com/office/drawing/2014/main" id="{AD3E159C-8F18-6271-D733-C11E52BA168F}"/>
              </a:ext>
            </a:extLst>
          </p:cNvPr>
          <p:cNvSpPr>
            <a:spLocks noGrp="1"/>
          </p:cNvSpPr>
          <p:nvPr>
            <p:ph sz="half" idx="2"/>
          </p:nvPr>
        </p:nvSpPr>
        <p:spPr>
          <a:xfrm>
            <a:off x="1060228" y="1872729"/>
            <a:ext cx="2613993" cy="3368820"/>
          </a:xfrm>
        </p:spPr>
        <p:txBody>
          <a:bodyPr vert="horz" lIns="68580" tIns="34290" rIns="68580" bIns="34290" rtlCol="0" anchor="t">
            <a:noAutofit/>
          </a:bodyPr>
          <a:lstStyle/>
          <a:p>
            <a:pPr marL="0" indent="0">
              <a:buNone/>
            </a:pPr>
            <a:r>
              <a:rPr lang="en-US" sz="1600" b="1">
                <a:latin typeface="Arial" panose="020B0604020202020204" pitchFamily="34" charset="0"/>
                <a:cs typeface="Arial" panose="020B0604020202020204" pitchFamily="34" charset="0"/>
              </a:rPr>
              <a:t>Our research was based on Privacy, Respect for others, Avoidance of harm, Integrity ,Fairness and open-mindedness also Informed of consent of those who are taking part. </a:t>
            </a:r>
          </a:p>
          <a:p>
            <a:pPr marL="0" indent="0">
              <a:buNone/>
            </a:pPr>
            <a:r>
              <a:rPr lang="en-US" sz="1600" b="1">
                <a:latin typeface="Arial" panose="020B0604020202020204" pitchFamily="34" charset="0"/>
                <a:cs typeface="Arial" panose="020B0604020202020204" pitchFamily="34" charset="0"/>
              </a:rPr>
              <a:t> Based on our research we find out that there was no harm to anyone its private for only who is taking part in the presentation, we were able to ask other student it was dealt with integrity and fairness also voluntary no-one was forced or being harmed.</a:t>
            </a:r>
          </a:p>
        </p:txBody>
      </p:sp>
      <p:sp>
        <p:nvSpPr>
          <p:cNvPr id="82" name="Text Placeholder 4">
            <a:extLst>
              <a:ext uri="{FF2B5EF4-FFF2-40B4-BE49-F238E27FC236}">
                <a16:creationId xmlns:a16="http://schemas.microsoft.com/office/drawing/2014/main" id="{08EDAF7D-8935-ED9E-A186-5118CF918873}"/>
              </a:ext>
            </a:extLst>
          </p:cNvPr>
          <p:cNvSpPr>
            <a:spLocks noGrp="1"/>
          </p:cNvSpPr>
          <p:nvPr>
            <p:ph type="body" sz="quarter" idx="3"/>
          </p:nvPr>
        </p:nvSpPr>
        <p:spPr>
          <a:xfrm>
            <a:off x="4895850" y="1323887"/>
            <a:ext cx="2400300" cy="336306"/>
          </a:xfrm>
        </p:spPr>
        <p:txBody>
          <a:bodyPr>
            <a:noAutofit/>
          </a:bodyPr>
          <a:lstStyle/>
          <a:p>
            <a:r>
              <a:rPr lang="en-US" sz="1800"/>
              <a:t>Avoidance &amp; Respect</a:t>
            </a:r>
          </a:p>
        </p:txBody>
      </p:sp>
      <p:sp>
        <p:nvSpPr>
          <p:cNvPr id="84" name="Content Placeholder 5">
            <a:extLst>
              <a:ext uri="{FF2B5EF4-FFF2-40B4-BE49-F238E27FC236}">
                <a16:creationId xmlns:a16="http://schemas.microsoft.com/office/drawing/2014/main" id="{6C6477CF-8ECC-D544-AB72-CE808AB55462}"/>
              </a:ext>
            </a:extLst>
          </p:cNvPr>
          <p:cNvSpPr>
            <a:spLocks noGrp="1"/>
          </p:cNvSpPr>
          <p:nvPr>
            <p:ph sz="quarter" idx="4"/>
          </p:nvPr>
        </p:nvSpPr>
        <p:spPr>
          <a:xfrm>
            <a:off x="4753589" y="2165293"/>
            <a:ext cx="2684821" cy="3368820"/>
          </a:xfrm>
        </p:spPr>
        <p:txBody>
          <a:bodyPr vert="horz" lIns="68580" tIns="34290" rIns="68580" bIns="34290" rtlCol="0" anchor="t">
            <a:normAutofit/>
          </a:bodyPr>
          <a:lstStyle/>
          <a:p>
            <a:pPr marL="0" indent="0">
              <a:buNone/>
            </a:pPr>
            <a:r>
              <a:rPr lang="en-US" sz="1600" b="1">
                <a:latin typeface="Arial" panose="020B0604020202020204" pitchFamily="34" charset="0"/>
                <a:cs typeface="Arial" panose="020B0604020202020204" pitchFamily="34" charset="0"/>
              </a:rPr>
              <a:t>With this task that was given to us there was no harm towards the participants research methods was taken place, everyone was being respected, no discomfort, embarrassment, stress or pain was done to any of the participants.</a:t>
            </a:r>
          </a:p>
        </p:txBody>
      </p:sp>
      <p:sp>
        <p:nvSpPr>
          <p:cNvPr id="86" name="Text Placeholder 8">
            <a:extLst>
              <a:ext uri="{FF2B5EF4-FFF2-40B4-BE49-F238E27FC236}">
                <a16:creationId xmlns:a16="http://schemas.microsoft.com/office/drawing/2014/main" id="{1E940548-48CE-1DF6-3DEB-F328E2CBBC7B}"/>
              </a:ext>
            </a:extLst>
          </p:cNvPr>
          <p:cNvSpPr>
            <a:spLocks noGrp="1"/>
          </p:cNvSpPr>
          <p:nvPr>
            <p:ph type="body" sz="quarter" idx="13"/>
          </p:nvPr>
        </p:nvSpPr>
        <p:spPr>
          <a:xfrm>
            <a:off x="8045958" y="1369859"/>
            <a:ext cx="3241817" cy="336305"/>
          </a:xfrm>
        </p:spPr>
        <p:txBody>
          <a:bodyPr>
            <a:noAutofit/>
          </a:bodyPr>
          <a:lstStyle/>
          <a:p>
            <a:r>
              <a:rPr lang="en-US" sz="1800"/>
              <a:t>Voluntary &amp; Informed Consent</a:t>
            </a:r>
          </a:p>
        </p:txBody>
      </p:sp>
      <p:sp>
        <p:nvSpPr>
          <p:cNvPr id="88" name="Content Placeholder 9">
            <a:extLst>
              <a:ext uri="{FF2B5EF4-FFF2-40B4-BE49-F238E27FC236}">
                <a16:creationId xmlns:a16="http://schemas.microsoft.com/office/drawing/2014/main" id="{273C999E-7C21-4E7D-8291-7E61A868520F}"/>
              </a:ext>
            </a:extLst>
          </p:cNvPr>
          <p:cNvSpPr>
            <a:spLocks noGrp="1"/>
          </p:cNvSpPr>
          <p:nvPr>
            <p:ph sz="quarter" idx="14"/>
          </p:nvPr>
        </p:nvSpPr>
        <p:spPr>
          <a:xfrm>
            <a:off x="8305265" y="1920055"/>
            <a:ext cx="2441448" cy="3017889"/>
          </a:xfrm>
        </p:spPr>
        <p:txBody>
          <a:bodyPr vert="horz" lIns="68580" tIns="34290" rIns="68580" bIns="34290" rtlCol="0" anchor="t">
            <a:noAutofit/>
          </a:bodyPr>
          <a:lstStyle/>
          <a:p>
            <a:pPr marL="0" indent="0">
              <a:buNone/>
            </a:pPr>
            <a:r>
              <a:rPr lang="en-US" sz="1600" b="1">
                <a:latin typeface="Arial" panose="020B0604020202020204" pitchFamily="34" charset="0"/>
                <a:cs typeface="Arial" panose="020B0604020202020204" pitchFamily="34" charset="0"/>
              </a:rPr>
              <a:t>Voluntary and consent is based on the right for a participant to voluntarily be involved and not being forced to take part, they also have the right to answer question if they are willing to or unwilling.  </a:t>
            </a:r>
            <a:endParaRPr lang="en-US" sz="1600" b="1"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To</a:t>
            </a:r>
            <a:r>
              <a:rPr lang="en-US" sz="1600" b="1">
                <a:latin typeface="Arial" panose="020B0604020202020204" pitchFamily="34" charset="0"/>
                <a:cs typeface="Arial" panose="020B0604020202020204" pitchFamily="34" charset="0"/>
              </a:rPr>
              <a:t> be consented it involves participants to be involved in researching providing sufficient information , feeling free to give decisions about what to say </a:t>
            </a:r>
          </a:p>
        </p:txBody>
      </p:sp>
      <p:sp>
        <p:nvSpPr>
          <p:cNvPr id="3" name="Slide Number Placeholder 2">
            <a:extLst>
              <a:ext uri="{FF2B5EF4-FFF2-40B4-BE49-F238E27FC236}">
                <a16:creationId xmlns:a16="http://schemas.microsoft.com/office/drawing/2014/main" id="{98A7A35C-81C8-627E-0E89-599BB85D7510}"/>
              </a:ext>
            </a:extLst>
          </p:cNvPr>
          <p:cNvSpPr>
            <a:spLocks noGrp="1"/>
          </p:cNvSpPr>
          <p:nvPr>
            <p:ph type="sldNum" sz="quarter" idx="12"/>
          </p:nvPr>
        </p:nvSpPr>
        <p:spPr/>
        <p:txBody>
          <a:bodyPr/>
          <a:lstStyle/>
          <a:p>
            <a:fld id="{294A09A9-5501-47C1-A89A-A340965A2BE2}" type="slidenum">
              <a:rPr lang="en-US" smtClean="0"/>
              <a:t>5</a:t>
            </a:fld>
            <a:endParaRPr lang="en-US"/>
          </a:p>
        </p:txBody>
      </p:sp>
      <p:sp>
        <p:nvSpPr>
          <p:cNvPr id="2" name="Footer Placeholder 1">
            <a:extLst>
              <a:ext uri="{FF2B5EF4-FFF2-40B4-BE49-F238E27FC236}">
                <a16:creationId xmlns:a16="http://schemas.microsoft.com/office/drawing/2014/main" id="{1DD9452F-BD2D-DD9A-5455-760A2F36F99F}"/>
              </a:ext>
            </a:extLst>
          </p:cNvPr>
          <p:cNvSpPr>
            <a:spLocks noGrp="1"/>
          </p:cNvSpPr>
          <p:nvPr>
            <p:ph type="ftr" sz="quarter" idx="11"/>
          </p:nvPr>
        </p:nvSpPr>
        <p:spPr>
          <a:xfrm>
            <a:off x="0" y="6492875"/>
            <a:ext cx="4114800" cy="365125"/>
          </a:xfrm>
        </p:spPr>
        <p:txBody>
          <a:bodyPr/>
          <a:lstStyle/>
          <a:p>
            <a:r>
              <a:rPr lang="en-US" sz="1600" b="1" dirty="0">
                <a:solidFill>
                  <a:schemeClr val="accent4">
                    <a:lumMod val="50000"/>
                  </a:schemeClr>
                </a:solidFill>
                <a:latin typeface="Arial" panose="020B0604020202020204" pitchFamily="34" charset="0"/>
                <a:cs typeface="Arial" panose="020B0604020202020204" pitchFamily="34" charset="0"/>
              </a:rPr>
              <a:t>Georgia Whittaker(2212217)</a:t>
            </a:r>
            <a:endParaRPr lang="en-US" sz="1600" dirty="0"/>
          </a:p>
        </p:txBody>
      </p:sp>
    </p:spTree>
    <p:extLst>
      <p:ext uri="{BB962C8B-B14F-4D97-AF65-F5344CB8AC3E}">
        <p14:creationId xmlns:p14="http://schemas.microsoft.com/office/powerpoint/2010/main" val="2276839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E6A01-1D8C-E82D-69CE-C1BEA5E0330D}"/>
              </a:ext>
            </a:extLst>
          </p:cNvPr>
          <p:cNvSpPr>
            <a:spLocks noGrp="1"/>
          </p:cNvSpPr>
          <p:nvPr>
            <p:ph type="title"/>
          </p:nvPr>
        </p:nvSpPr>
        <p:spPr/>
        <p:txBody>
          <a:bodyPr/>
          <a:lstStyle/>
          <a:p>
            <a:r>
              <a:rPr lang="en-US">
                <a:solidFill>
                  <a:schemeClr val="accent3"/>
                </a:solidFill>
                <a:latin typeface="Baskerville Old Face" panose="02020602080505020303" pitchFamily="18" charset="77"/>
                <a:ea typeface="Baskerville" panose="02020502070401020303" pitchFamily="18" charset="0"/>
              </a:rPr>
              <a:t>Research Timeline</a:t>
            </a:r>
            <a:r>
              <a:rPr lang="en-US">
                <a:solidFill>
                  <a:schemeClr val="accent3"/>
                </a:solidFill>
                <a:latin typeface="Baskerville Old Face" panose="02020602080505020303" pitchFamily="18" charset="77"/>
              </a:rPr>
              <a:t> </a:t>
            </a:r>
            <a:endParaRPr lang="en-US"/>
          </a:p>
        </p:txBody>
      </p:sp>
      <p:graphicFrame>
        <p:nvGraphicFramePr>
          <p:cNvPr id="7" name="Diagram 2" descr="Timeline">
            <a:extLst>
              <a:ext uri="{FF2B5EF4-FFF2-40B4-BE49-F238E27FC236}">
                <a16:creationId xmlns:a16="http://schemas.microsoft.com/office/drawing/2014/main" id="{1A75E301-F81B-604F-0C9B-A25BF04F0642}"/>
              </a:ext>
            </a:extLst>
          </p:cNvPr>
          <p:cNvGraphicFramePr>
            <a:graphicFrameLocks noGrp="1"/>
          </p:cNvGraphicFramePr>
          <p:nvPr>
            <p:ph sz="quarter" idx="12"/>
            <p:extLst>
              <p:ext uri="{D42A27DB-BD31-4B8C-83A1-F6EECF244321}">
                <p14:modId xmlns:p14="http://schemas.microsoft.com/office/powerpoint/2010/main" val="3164282557"/>
              </p:ext>
            </p:extLst>
          </p:nvPr>
        </p:nvGraphicFramePr>
        <p:xfrm>
          <a:off x="1809752" y="2674620"/>
          <a:ext cx="8677655" cy="29498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7F68E34-F8B0-0D28-E38C-0DE6688A0484}"/>
              </a:ext>
            </a:extLst>
          </p:cNvPr>
          <p:cNvSpPr txBox="1"/>
          <p:nvPr/>
        </p:nvSpPr>
        <p:spPr>
          <a:xfrm>
            <a:off x="2057400" y="3300123"/>
            <a:ext cx="2186768" cy="677108"/>
          </a:xfrm>
          <a:prstGeom prst="rect">
            <a:avLst/>
          </a:prstGeom>
          <a:noFill/>
        </p:spPr>
        <p:txBody>
          <a:bodyPr wrap="square" rtlCol="0">
            <a:spAutoFit/>
          </a:bodyPr>
          <a:lstStyle/>
          <a:p>
            <a:r>
              <a:rPr lang="en-GB" dirty="0"/>
              <a:t>Research Project </a:t>
            </a:r>
            <a:r>
              <a:rPr lang="en-GB" sz="2000" b="1" dirty="0">
                <a:latin typeface="+mj-lt"/>
              </a:rPr>
              <a:t>Presentation</a:t>
            </a:r>
            <a:endParaRPr lang="en-GB" b="1" dirty="0">
              <a:latin typeface="+mj-lt"/>
            </a:endParaRPr>
          </a:p>
        </p:txBody>
      </p:sp>
      <p:sp>
        <p:nvSpPr>
          <p:cNvPr id="4" name="TextBox 3">
            <a:extLst>
              <a:ext uri="{FF2B5EF4-FFF2-40B4-BE49-F238E27FC236}">
                <a16:creationId xmlns:a16="http://schemas.microsoft.com/office/drawing/2014/main" id="{0171DAC1-747B-F0F5-03D0-E365C0A556E2}"/>
              </a:ext>
            </a:extLst>
          </p:cNvPr>
          <p:cNvSpPr txBox="1"/>
          <p:nvPr/>
        </p:nvSpPr>
        <p:spPr>
          <a:xfrm>
            <a:off x="5006034" y="3300123"/>
            <a:ext cx="2584470" cy="646331"/>
          </a:xfrm>
          <a:prstGeom prst="rect">
            <a:avLst/>
          </a:prstGeom>
          <a:noFill/>
        </p:spPr>
        <p:txBody>
          <a:bodyPr wrap="square" rtlCol="0">
            <a:spAutoFit/>
          </a:bodyPr>
          <a:lstStyle/>
          <a:p>
            <a:r>
              <a:rPr lang="en-GB" dirty="0"/>
              <a:t>Forward </a:t>
            </a:r>
            <a:r>
              <a:rPr lang="en-GB" b="1" dirty="0"/>
              <a:t>Questionnaire</a:t>
            </a:r>
            <a:r>
              <a:rPr lang="en-GB" dirty="0"/>
              <a:t> to the students</a:t>
            </a:r>
          </a:p>
        </p:txBody>
      </p:sp>
      <p:sp>
        <p:nvSpPr>
          <p:cNvPr id="6" name="Slide Number Placeholder 5">
            <a:extLst>
              <a:ext uri="{FF2B5EF4-FFF2-40B4-BE49-F238E27FC236}">
                <a16:creationId xmlns:a16="http://schemas.microsoft.com/office/drawing/2014/main" id="{0BC7DF3C-CBB1-95BC-84B6-08428F634DC2}"/>
              </a:ext>
            </a:extLst>
          </p:cNvPr>
          <p:cNvSpPr>
            <a:spLocks noGrp="1"/>
          </p:cNvSpPr>
          <p:nvPr>
            <p:ph type="sldNum" sz="quarter" idx="11"/>
          </p:nvPr>
        </p:nvSpPr>
        <p:spPr/>
        <p:txBody>
          <a:bodyPr/>
          <a:lstStyle/>
          <a:p>
            <a:fld id="{294A09A9-5501-47C1-A89A-A340965A2BE2}" type="slidenum">
              <a:rPr lang="en-US" smtClean="0"/>
              <a:pPr/>
              <a:t>6</a:t>
            </a:fld>
            <a:endParaRPr lang="en-US"/>
          </a:p>
        </p:txBody>
      </p:sp>
      <p:sp>
        <p:nvSpPr>
          <p:cNvPr id="5" name="Footer Placeholder 4">
            <a:extLst>
              <a:ext uri="{FF2B5EF4-FFF2-40B4-BE49-F238E27FC236}">
                <a16:creationId xmlns:a16="http://schemas.microsoft.com/office/drawing/2014/main" id="{9D7BF479-5441-B045-A416-4A64BA095680}"/>
              </a:ext>
            </a:extLst>
          </p:cNvPr>
          <p:cNvSpPr>
            <a:spLocks noGrp="1"/>
          </p:cNvSpPr>
          <p:nvPr>
            <p:ph type="ftr" sz="quarter" idx="10"/>
          </p:nvPr>
        </p:nvSpPr>
        <p:spPr>
          <a:xfrm>
            <a:off x="0" y="6538738"/>
            <a:ext cx="4114800" cy="365125"/>
          </a:xfrm>
        </p:spPr>
        <p:txBody>
          <a:bodyPr/>
          <a:lstStyle/>
          <a:p>
            <a:r>
              <a:rPr lang="en-US" sz="1600" b="1" dirty="0">
                <a:solidFill>
                  <a:srgbClr val="73292A"/>
                </a:solidFill>
                <a:latin typeface="Arial" panose="020B0604020202020204" pitchFamily="34" charset="0"/>
                <a:cs typeface="Arial" panose="020B0604020202020204" pitchFamily="34" charset="0"/>
              </a:rPr>
              <a:t>Franceline Fancey(2129818)</a:t>
            </a:r>
          </a:p>
          <a:p>
            <a:endParaRPr lang="en-US" dirty="0"/>
          </a:p>
        </p:txBody>
      </p:sp>
    </p:spTree>
    <p:extLst>
      <p:ext uri="{BB962C8B-B14F-4D97-AF65-F5344CB8AC3E}">
        <p14:creationId xmlns:p14="http://schemas.microsoft.com/office/powerpoint/2010/main" val="58893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6416212" y="432054"/>
            <a:ext cx="3730752" cy="994410"/>
          </a:xfrm>
        </p:spPr>
        <p:txBody>
          <a:bodyPr>
            <a:normAutofit/>
          </a:bodyPr>
          <a:lstStyle/>
          <a:p>
            <a:pPr algn="ctr"/>
            <a:r>
              <a:rPr lang="en-US" sz="4000" dirty="0"/>
              <a:t>Hypothesis</a:t>
            </a:r>
          </a:p>
        </p:txBody>
      </p:sp>
      <p:sp>
        <p:nvSpPr>
          <p:cNvPr id="26" name="Text Placeholder 25">
            <a:extLst>
              <a:ext uri="{FF2B5EF4-FFF2-40B4-BE49-F238E27FC236}">
                <a16:creationId xmlns:a16="http://schemas.microsoft.com/office/drawing/2014/main" id="{FAA80863-7DDD-E33E-7C2A-C806622CEF7D}"/>
              </a:ext>
            </a:extLst>
          </p:cNvPr>
          <p:cNvSpPr>
            <a:spLocks noGrp="1"/>
          </p:cNvSpPr>
          <p:nvPr>
            <p:ph type="body" sz="quarter" idx="13"/>
          </p:nvPr>
        </p:nvSpPr>
        <p:spPr>
          <a:xfrm>
            <a:off x="466344" y="1438009"/>
            <a:ext cx="3795776" cy="4231271"/>
          </a:xfrm>
        </p:spPr>
        <p:txBody>
          <a:bodyPr/>
          <a:lstStyle/>
          <a:p>
            <a:r>
              <a:rPr lang="en-US"/>
              <a:t>H</a:t>
            </a:r>
          </a:p>
        </p:txBody>
      </p:sp>
      <p:pic>
        <p:nvPicPr>
          <p:cNvPr id="10" name="Picture 9" descr="Floral leaf accent">
            <a:extLst>
              <a:ext uri="{FF2B5EF4-FFF2-40B4-BE49-F238E27FC236}">
                <a16:creationId xmlns:a16="http://schemas.microsoft.com/office/drawing/2014/main" id="{1CABBF9A-AC19-48D9-D218-D09928CE16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2266797" y="3333187"/>
            <a:ext cx="938117" cy="595981"/>
          </a:xfrm>
          <a:prstGeom prst="rect">
            <a:avLst/>
          </a:prstGeom>
        </p:spPr>
      </p:pic>
      <p:sp>
        <p:nvSpPr>
          <p:cNvPr id="4" name="Content Placeholder 3">
            <a:extLst>
              <a:ext uri="{FF2B5EF4-FFF2-40B4-BE49-F238E27FC236}">
                <a16:creationId xmlns:a16="http://schemas.microsoft.com/office/drawing/2014/main" id="{950677C9-3E42-427F-93B8-526692906471}"/>
              </a:ext>
            </a:extLst>
          </p:cNvPr>
          <p:cNvSpPr>
            <a:spLocks noGrp="1"/>
          </p:cNvSpPr>
          <p:nvPr>
            <p:ph sz="half" idx="2"/>
          </p:nvPr>
        </p:nvSpPr>
        <p:spPr>
          <a:xfrm>
            <a:off x="4904966" y="1577235"/>
            <a:ext cx="7201862" cy="4539201"/>
          </a:xfrm>
        </p:spPr>
        <p:txBody>
          <a:bodyPr vert="horz" lIns="68580" tIns="34290" rIns="68580" bIns="34290" rtlCol="0" anchor="t">
            <a:normAutofit/>
          </a:bodyPr>
          <a:lstStyle/>
          <a:p>
            <a:pPr>
              <a:buFont typeface="Arial"/>
              <a:buChar char="•"/>
            </a:pPr>
            <a:r>
              <a:rPr lang="en-US" sz="2800" dirty="0">
                <a:ea typeface="+mn-lt"/>
                <a:cs typeface="+mn-lt"/>
              </a:rPr>
              <a:t>Our Hypothesis is based on our research. The most used tool by students in UWTSD is </a:t>
            </a:r>
            <a:r>
              <a:rPr lang="en-US" sz="2800" b="1" dirty="0">
                <a:ea typeface="+mn-lt"/>
                <a:cs typeface="+mn-lt"/>
              </a:rPr>
              <a:t>WhatsApp,</a:t>
            </a:r>
            <a:r>
              <a:rPr lang="en-US" sz="2800" dirty="0">
                <a:ea typeface="+mn-lt"/>
                <a:cs typeface="+mn-lt"/>
              </a:rPr>
              <a:t> because with this application we can communicate easily because it is affordable and potentially useful. Some people ask questions, ask one another for help, and the others share their solutions. WhatsApp helps students improve their language skills.</a:t>
            </a:r>
            <a:endParaRPr lang="en-US" dirty="0">
              <a:ea typeface="+mn-lt"/>
              <a:cs typeface="+mn-lt"/>
            </a:endParaRPr>
          </a:p>
          <a:p>
            <a:pPr marL="0" indent="0" algn="ctr">
              <a:buNone/>
            </a:pPr>
            <a:r>
              <a:rPr lang="en-US" sz="2800" dirty="0">
                <a:latin typeface="Arial"/>
                <a:ea typeface="+mn-lt"/>
                <a:cs typeface="+mn-lt"/>
              </a:rPr>
              <a:t> (Ajid et al.2018).</a:t>
            </a:r>
            <a:endParaRPr lang="en-US" sz="2800">
              <a:latin typeface="Arial"/>
              <a:cs typeface="Arial"/>
            </a:endParaRPr>
          </a:p>
        </p:txBody>
      </p:sp>
      <p:sp>
        <p:nvSpPr>
          <p:cNvPr id="6" name="Slide Number Placeholder 5">
            <a:extLst>
              <a:ext uri="{FF2B5EF4-FFF2-40B4-BE49-F238E27FC236}">
                <a16:creationId xmlns:a16="http://schemas.microsoft.com/office/drawing/2014/main" id="{9215B883-E043-22B5-3E67-22E673132125}"/>
              </a:ext>
            </a:extLst>
          </p:cNvPr>
          <p:cNvSpPr>
            <a:spLocks noGrp="1"/>
          </p:cNvSpPr>
          <p:nvPr>
            <p:ph type="sldNum" sz="quarter" idx="12"/>
          </p:nvPr>
        </p:nvSpPr>
        <p:spPr/>
        <p:txBody>
          <a:bodyPr/>
          <a:lstStyle/>
          <a:p>
            <a:fld id="{294A09A9-5501-47C1-A89A-A340965A2BE2}" type="slidenum">
              <a:rPr lang="en-US" smtClean="0"/>
              <a:t>7</a:t>
            </a:fld>
            <a:endParaRPr lang="en-US"/>
          </a:p>
        </p:txBody>
      </p:sp>
      <p:sp>
        <p:nvSpPr>
          <p:cNvPr id="3" name="Footer Placeholder 2">
            <a:extLst>
              <a:ext uri="{FF2B5EF4-FFF2-40B4-BE49-F238E27FC236}">
                <a16:creationId xmlns:a16="http://schemas.microsoft.com/office/drawing/2014/main" id="{3865FBC4-4AF3-6E21-8EC6-BFCC93D07725}"/>
              </a:ext>
            </a:extLst>
          </p:cNvPr>
          <p:cNvSpPr>
            <a:spLocks noGrp="1"/>
          </p:cNvSpPr>
          <p:nvPr>
            <p:ph type="ftr" sz="quarter" idx="11"/>
          </p:nvPr>
        </p:nvSpPr>
        <p:spPr>
          <a:xfrm>
            <a:off x="0" y="6675437"/>
            <a:ext cx="4114800" cy="365125"/>
          </a:xfrm>
        </p:spPr>
        <p:txBody>
          <a:bodyPr/>
          <a:lstStyle/>
          <a:p>
            <a:r>
              <a:rPr lang="en-US" sz="1600" b="1" dirty="0" err="1">
                <a:solidFill>
                  <a:schemeClr val="accent4">
                    <a:lumMod val="50000"/>
                  </a:schemeClr>
                </a:solidFill>
                <a:latin typeface="Arial" panose="020B0604020202020204" pitchFamily="34" charset="0"/>
                <a:cs typeface="Arial" panose="020B0604020202020204" pitchFamily="34" charset="0"/>
              </a:rPr>
              <a:t>Rajatheepa</a:t>
            </a:r>
            <a:r>
              <a:rPr lang="en-US" sz="1600" b="1" dirty="0">
                <a:solidFill>
                  <a:schemeClr val="accent4">
                    <a:lumMod val="50000"/>
                  </a:schemeClr>
                </a:solidFill>
                <a:latin typeface="Arial" panose="020B0604020202020204" pitchFamily="34" charset="0"/>
                <a:cs typeface="Arial" panose="020B0604020202020204" pitchFamily="34" charset="0"/>
              </a:rPr>
              <a:t> </a:t>
            </a:r>
            <a:r>
              <a:rPr lang="en-US" sz="1600" b="1" dirty="0" err="1">
                <a:solidFill>
                  <a:schemeClr val="accent4">
                    <a:lumMod val="50000"/>
                  </a:schemeClr>
                </a:solidFill>
                <a:latin typeface="Arial" panose="020B0604020202020204" pitchFamily="34" charset="0"/>
                <a:cs typeface="Arial" panose="020B0604020202020204" pitchFamily="34" charset="0"/>
              </a:rPr>
              <a:t>Partheepan</a:t>
            </a:r>
            <a:r>
              <a:rPr lang="en-US" sz="1600" b="1" dirty="0">
                <a:solidFill>
                  <a:schemeClr val="accent4">
                    <a:lumMod val="50000"/>
                  </a:schemeClr>
                </a:solidFill>
                <a:latin typeface="Arial" panose="020B0604020202020204" pitchFamily="34" charset="0"/>
                <a:cs typeface="Arial" panose="020B0604020202020204" pitchFamily="34" charset="0"/>
              </a:rPr>
              <a:t>(2213864)</a:t>
            </a:r>
            <a:endParaRPr lang="en-US" sz="1600" dirty="0">
              <a:latin typeface="Arial" panose="020B0604020202020204" pitchFamily="34" charset="0"/>
              <a:cs typeface="Arial" panose="020B0604020202020204" pitchFamily="34" charset="0"/>
            </a:endParaRPr>
          </a:p>
          <a:p>
            <a:endParaRPr lang="en-US" sz="1600" dirty="0"/>
          </a:p>
        </p:txBody>
      </p:sp>
    </p:spTree>
    <p:extLst>
      <p:ext uri="{BB962C8B-B14F-4D97-AF65-F5344CB8AC3E}">
        <p14:creationId xmlns:p14="http://schemas.microsoft.com/office/powerpoint/2010/main" val="2985610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4157-869F-9BBE-CFCF-717129CA6907}"/>
              </a:ext>
            </a:extLst>
          </p:cNvPr>
          <p:cNvSpPr>
            <a:spLocks noGrp="1"/>
          </p:cNvSpPr>
          <p:nvPr>
            <p:ph type="title"/>
          </p:nvPr>
        </p:nvSpPr>
        <p:spPr>
          <a:xfrm>
            <a:off x="2066588" y="499961"/>
            <a:ext cx="7886700" cy="850392"/>
          </a:xfrm>
        </p:spPr>
        <p:txBody>
          <a:bodyPr anchor="ctr">
            <a:normAutofit/>
          </a:bodyPr>
          <a:lstStyle/>
          <a:p>
            <a:r>
              <a:rPr lang="en-US" sz="4800"/>
              <a:t>Reference List</a:t>
            </a:r>
          </a:p>
        </p:txBody>
      </p:sp>
      <p:sp>
        <p:nvSpPr>
          <p:cNvPr id="3" name="Content Placeholder 2">
            <a:extLst>
              <a:ext uri="{FF2B5EF4-FFF2-40B4-BE49-F238E27FC236}">
                <a16:creationId xmlns:a16="http://schemas.microsoft.com/office/drawing/2014/main" id="{DC9AC05D-560D-1665-8879-549C0B4EDE5C}"/>
              </a:ext>
            </a:extLst>
          </p:cNvPr>
          <p:cNvSpPr>
            <a:spLocks noGrp="1"/>
          </p:cNvSpPr>
          <p:nvPr>
            <p:ph idx="1"/>
          </p:nvPr>
        </p:nvSpPr>
        <p:spPr>
          <a:xfrm>
            <a:off x="1258645" y="1904105"/>
            <a:ext cx="9445214" cy="3801752"/>
          </a:xfrm>
        </p:spPr>
        <p:txBody>
          <a:bodyPr>
            <a:normAutofit/>
          </a:bodyPr>
          <a:lstStyle/>
          <a:p>
            <a:pPr marL="257175" indent="-257175">
              <a:buFont typeface="Wingdings" panose="05000000000000000000" pitchFamily="2" charset="2"/>
              <a:buChar char="v"/>
            </a:pPr>
            <a:endParaRPr lang="en-US"/>
          </a:p>
          <a:p>
            <a:pPr marL="257175" indent="-257175">
              <a:buFont typeface="Wingdings" panose="05000000000000000000" pitchFamily="2" charset="2"/>
              <a:buChar char="v"/>
            </a:pPr>
            <a:endParaRPr lang="en-US"/>
          </a:p>
          <a:p>
            <a:pPr marL="257175" indent="-257175">
              <a:buFont typeface="Wingdings" panose="05000000000000000000" pitchFamily="2" charset="2"/>
              <a:buChar char="v"/>
            </a:pPr>
            <a:endParaRPr lang="en-US"/>
          </a:p>
        </p:txBody>
      </p:sp>
      <p:sp>
        <p:nvSpPr>
          <p:cNvPr id="4" name="TextBox 3">
            <a:extLst>
              <a:ext uri="{FF2B5EF4-FFF2-40B4-BE49-F238E27FC236}">
                <a16:creationId xmlns:a16="http://schemas.microsoft.com/office/drawing/2014/main" id="{6839C7BF-D0F4-0170-BBD1-32206F2A2802}"/>
              </a:ext>
            </a:extLst>
          </p:cNvPr>
          <p:cNvSpPr txBox="1"/>
          <p:nvPr/>
        </p:nvSpPr>
        <p:spPr>
          <a:xfrm>
            <a:off x="1130710" y="2408902"/>
            <a:ext cx="9369077" cy="637097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lnSpc>
                <a:spcPct val="150000"/>
              </a:lnSpc>
              <a:buFont typeface="Arial" panose="020B0604020202020204" pitchFamily="34" charset="0"/>
              <a:buChar char="•"/>
            </a:pPr>
            <a:r>
              <a:rPr lang="en-US" sz="1200" err="1">
                <a:solidFill>
                  <a:srgbClr val="4A3A1C"/>
                </a:solidFill>
                <a:latin typeface="Arial" panose="020B0604020202020204" pitchFamily="34" charset="0"/>
                <a:cs typeface="Arial" panose="020B0604020202020204" pitchFamily="34" charset="0"/>
              </a:rPr>
              <a:t>Ajid</a:t>
            </a:r>
            <a:r>
              <a:rPr lang="en-US" sz="1200">
                <a:solidFill>
                  <a:srgbClr val="4A3A1C"/>
                </a:solidFill>
                <a:latin typeface="Arial" panose="020B0604020202020204" pitchFamily="34" charset="0"/>
                <a:cs typeface="Arial" panose="020B0604020202020204" pitchFamily="34" charset="0"/>
              </a:rPr>
              <a:t> et al(2018)</a:t>
            </a:r>
            <a:r>
              <a:rPr lang="en-US" sz="1200" i="1">
                <a:latin typeface="Arial" panose="020B0604020202020204" pitchFamily="34" charset="0"/>
                <a:ea typeface="+mn-lt"/>
                <a:cs typeface="Arial" panose="020B0604020202020204" pitchFamily="34" charset="0"/>
              </a:rPr>
              <a:t>The use of WhatsApp in collaborative learning to improve English teaching and learning process Vol 7</a:t>
            </a:r>
            <a:r>
              <a:rPr lang="en-US" sz="1200">
                <a:latin typeface="Arial" panose="020B0604020202020204" pitchFamily="34" charset="0"/>
                <a:ea typeface="+mn-lt"/>
                <a:cs typeface="Arial" panose="020B0604020202020204" pitchFamily="34" charset="0"/>
              </a:rPr>
              <a:t>[Online] </a:t>
            </a:r>
            <a:r>
              <a:rPr lang="en-US" sz="1200" i="1">
                <a:latin typeface="Arial" panose="020B0604020202020204" pitchFamily="34" charset="0"/>
                <a:ea typeface="+mn-lt"/>
                <a:cs typeface="Arial" panose="020B0604020202020204" pitchFamily="34" charset="0"/>
              </a:rPr>
              <a:t>Available at: </a:t>
            </a:r>
            <a:r>
              <a:rPr lang="en-US" sz="1200">
                <a:latin typeface="Arial" panose="020B0604020202020204" pitchFamily="34" charset="0"/>
                <a:ea typeface="+mn-lt"/>
                <a:cs typeface="Arial" panose="020B0604020202020204" pitchFamily="34" charset="0"/>
                <a:hlinkClick r:id="rId3"/>
              </a:rPr>
              <a:t>https://www.researchgate.net/profile/Dwi-Sulisworo/publication/325272403_The_use_of_WhatsApp_in_collaborative_learning_to_improve_English_teaching_and_learning_process/links/5b0a3b53aca2725783e85a52/The-use-of-WhatsApp-in-collaborative-learning-to-improve-English-teaching-and-learning-process.pdf</a:t>
            </a:r>
            <a:r>
              <a:rPr lang="en-US" sz="1200">
                <a:latin typeface="Arial" panose="020B0604020202020204" pitchFamily="34" charset="0"/>
                <a:ea typeface="+mn-lt"/>
                <a:cs typeface="Arial" panose="020B0604020202020204" pitchFamily="34" charset="0"/>
              </a:rPr>
              <a:t> </a:t>
            </a:r>
            <a:r>
              <a:rPr lang="en-US" sz="1200">
                <a:latin typeface="Arial" panose="020B0604020202020204" pitchFamily="34" charset="0"/>
                <a:cs typeface="Arial" panose="020B0604020202020204" pitchFamily="34" charset="0"/>
              </a:rPr>
              <a:t>Accessed on(18/10/2022).</a:t>
            </a:r>
          </a:p>
          <a:p>
            <a:pPr marL="214313" indent="-214313">
              <a:lnSpc>
                <a:spcPct val="150000"/>
              </a:lnSpc>
              <a:buFont typeface="Arial" panose="020B0604020202020204" pitchFamily="34" charset="0"/>
              <a:buChar char="•"/>
            </a:pPr>
            <a:r>
              <a:rPr lang="en-GB" sz="1200">
                <a:latin typeface="Arial" panose="020B0604020202020204" pitchFamily="34" charset="0"/>
                <a:cs typeface="Arial" panose="020B0604020202020204" pitchFamily="34" charset="0"/>
                <a:hlinkClick r:id="rId4"/>
              </a:rPr>
              <a:t>https://cdn.windowsreport.com/wp-content/uploads/2020/12/New-Microsoft-Teams-calling-experience.jpg</a:t>
            </a:r>
            <a:r>
              <a:rPr lang="en-GB" sz="1200">
                <a:latin typeface="Arial" panose="020B0604020202020204" pitchFamily="34" charset="0"/>
                <a:cs typeface="Arial" panose="020B0604020202020204" pitchFamily="34" charset="0"/>
              </a:rPr>
              <a:t> (accessed on the 18/10/2022)</a:t>
            </a:r>
          </a:p>
          <a:p>
            <a:pPr marL="214313" indent="-214313">
              <a:lnSpc>
                <a:spcPct val="150000"/>
              </a:lnSpc>
              <a:buFont typeface="Arial" panose="020B0604020202020204" pitchFamily="34" charset="0"/>
              <a:buChar char="•"/>
            </a:pPr>
            <a:r>
              <a:rPr lang="en-US" sz="1200">
                <a:solidFill>
                  <a:srgbClr val="4A3A1C"/>
                </a:solidFill>
                <a:latin typeface="Arial" panose="020B0604020202020204" pitchFamily="34" charset="0"/>
                <a:cs typeface="Arial" panose="020B0604020202020204" pitchFamily="34" charset="0"/>
                <a:hlinkClick r:id="rId5"/>
              </a:rPr>
              <a:t>https://www.aternity.com/news/microsoft-teams-usage-growth-surpasses-zoom/</a:t>
            </a:r>
            <a:r>
              <a:rPr lang="en-US" sz="1200">
                <a:solidFill>
                  <a:srgbClr val="4A3A1C"/>
                </a:solidFill>
                <a:latin typeface="Arial" panose="020B0604020202020204" pitchFamily="34" charset="0"/>
                <a:cs typeface="Arial" panose="020B0604020202020204" pitchFamily="34" charset="0"/>
              </a:rPr>
              <a:t> (accessed on 18/10/22)</a:t>
            </a:r>
          </a:p>
          <a:p>
            <a:pPr marL="214313" indent="-214313">
              <a:lnSpc>
                <a:spcPct val="150000"/>
              </a:lnSpc>
              <a:buFont typeface="Arial" panose="020B0604020202020204" pitchFamily="34" charset="0"/>
              <a:buChar char="•"/>
            </a:pPr>
            <a:r>
              <a:rPr lang="en-GB" sz="1200">
                <a:latin typeface="Arial" panose="020B0604020202020204" pitchFamily="34" charset="0"/>
                <a:cs typeface="Arial" panose="020B0604020202020204" pitchFamily="34" charset="0"/>
                <a:hlinkClick r:id="rId6"/>
              </a:rPr>
              <a:t>OneDrive helps connect teachers and students in the new world of remote learning - Microsoft Community Hub</a:t>
            </a:r>
            <a:r>
              <a:rPr lang="en-GB" sz="1200" u="sng">
                <a:solidFill>
                  <a:srgbClr val="063E6C"/>
                </a:solidFill>
                <a:latin typeface="Arial" panose="020B0604020202020204" pitchFamily="34" charset="0"/>
                <a:cs typeface="Arial" panose="020B0604020202020204" pitchFamily="34" charset="0"/>
              </a:rPr>
              <a:t> </a:t>
            </a:r>
            <a:r>
              <a:rPr lang="en-GB" sz="1200">
                <a:latin typeface="Arial" panose="020B0604020202020204" pitchFamily="34" charset="0"/>
                <a:cs typeface="Arial" panose="020B0604020202020204" pitchFamily="34" charset="0"/>
              </a:rPr>
              <a:t>(accessed on the 18/10/2022)</a:t>
            </a:r>
          </a:p>
          <a:p>
            <a:pPr marL="214313" indent="-214313">
              <a:lnSpc>
                <a:spcPct val="150000"/>
              </a:lnSpc>
              <a:buFont typeface="Arial" panose="020B0604020202020204" pitchFamily="34" charset="0"/>
              <a:buChar char="•"/>
            </a:pPr>
            <a:r>
              <a:rPr lang="en-US" sz="1200">
                <a:solidFill>
                  <a:srgbClr val="4A3A1C"/>
                </a:solidFill>
                <a:latin typeface="Arial" panose="020B0604020202020204" pitchFamily="34" charset="0"/>
                <a:cs typeface="Arial" panose="020B0604020202020204" pitchFamily="34" charset="0"/>
                <a:hlinkClick r:id="rId7"/>
              </a:rPr>
              <a:t>https://th.bing.com/th/id/OIP.rzABMy4Jv3dQ8wzcRa9LPgHaHa?w=168&amp;h=180&amp;c=7&amp;r=0&amp;o=5&amp;dpr=1.25&amp;pid=1.7</a:t>
            </a:r>
            <a:r>
              <a:rPr lang="en-GB" sz="1200">
                <a:solidFill>
                  <a:srgbClr val="4A3A1C"/>
                </a:solidFill>
                <a:latin typeface="Arial" panose="020B0604020202020204" pitchFamily="34" charset="0"/>
                <a:cs typeface="Arial" panose="020B0604020202020204" pitchFamily="34" charset="0"/>
              </a:rPr>
              <a:t> accessed on the (18/10/2022)</a:t>
            </a:r>
          </a:p>
          <a:p>
            <a:pPr marL="214313" indent="-214313">
              <a:lnSpc>
                <a:spcPct val="150000"/>
              </a:lnSpc>
              <a:buFont typeface="Arial" panose="020B0604020202020204" pitchFamily="34" charset="0"/>
              <a:buChar char="•"/>
            </a:pPr>
            <a:r>
              <a:rPr lang="en-GB" sz="1200">
                <a:latin typeface="Arial" panose="020B0604020202020204" pitchFamily="34" charset="0"/>
                <a:cs typeface="Arial" panose="020B0604020202020204" pitchFamily="34" charset="0"/>
                <a:hlinkClick r:id="rId8"/>
              </a:rPr>
              <a:t>https://www.subitus.com/wp-content/uploads/2020/04/kisspng-moodle-computer-icons-learning-management-system-t-icon-5abc3085d9cdb1.4455849415222826298921.png</a:t>
            </a:r>
            <a:r>
              <a:rPr lang="en-GB" sz="1200">
                <a:latin typeface="Arial" panose="020B0604020202020204" pitchFamily="34" charset="0"/>
                <a:cs typeface="Arial" panose="020B0604020202020204" pitchFamily="34" charset="0"/>
              </a:rPr>
              <a:t> (accessed on 18/10/22)</a:t>
            </a:r>
            <a:r>
              <a:rPr lang="en-GB" sz="1200">
                <a:latin typeface="Arial" panose="020B0604020202020204" pitchFamily="34" charset="0"/>
                <a:cs typeface="Arial" panose="020B0604020202020204" pitchFamily="34" charset="0"/>
                <a:hlinkClick r:id="rId9"/>
              </a:rPr>
              <a:t> 5 ways to use WhatsApp in the ELT classroom (english.com)</a:t>
            </a:r>
            <a:r>
              <a:rPr lang="en-US" sz="1200">
                <a:solidFill>
                  <a:srgbClr val="4A3A1C"/>
                </a:solidFill>
                <a:latin typeface="Arial" panose="020B0604020202020204" pitchFamily="34" charset="0"/>
                <a:cs typeface="Arial" panose="020B0604020202020204" pitchFamily="34" charset="0"/>
              </a:rPr>
              <a:t> accessed 18/10/22</a:t>
            </a:r>
          </a:p>
          <a:p>
            <a:pPr marL="214313" indent="-214313">
              <a:lnSpc>
                <a:spcPct val="150000"/>
              </a:lnSpc>
              <a:buFont typeface="Arial" panose="020B0604020202020204" pitchFamily="34" charset="0"/>
              <a:buChar char="•"/>
            </a:pPr>
            <a:endParaRPr lang="en-US" sz="1200">
              <a:solidFill>
                <a:srgbClr val="4A3A1C"/>
              </a:solidFill>
              <a:latin typeface="Arial" panose="020B0604020202020204" pitchFamily="34" charset="0"/>
              <a:cs typeface="Arial" panose="020B0604020202020204" pitchFamily="34" charset="0"/>
            </a:endParaRPr>
          </a:p>
          <a:p>
            <a:endParaRPr lang="en-US" sz="1350"/>
          </a:p>
          <a:p>
            <a:endParaRPr lang="en-US" sz="1350"/>
          </a:p>
          <a:p>
            <a:endParaRPr lang="en-US" sz="1350"/>
          </a:p>
          <a:p>
            <a:endParaRPr lang="en-US" sz="1350"/>
          </a:p>
          <a:p>
            <a:endParaRPr lang="en-US" sz="1350"/>
          </a:p>
          <a:p>
            <a:endParaRPr lang="en-US" sz="1350"/>
          </a:p>
          <a:p>
            <a:endParaRPr lang="en-US" sz="1350"/>
          </a:p>
          <a:p>
            <a:endParaRPr lang="en-US" sz="1350"/>
          </a:p>
          <a:p>
            <a:endParaRPr lang="en-US" sz="1350"/>
          </a:p>
        </p:txBody>
      </p:sp>
      <p:sp>
        <p:nvSpPr>
          <p:cNvPr id="7" name="Slide Number Placeholder 6">
            <a:extLst>
              <a:ext uri="{FF2B5EF4-FFF2-40B4-BE49-F238E27FC236}">
                <a16:creationId xmlns:a16="http://schemas.microsoft.com/office/drawing/2014/main" id="{351E85EC-F50B-B337-4CD2-4AC730F5688D}"/>
              </a:ext>
            </a:extLst>
          </p:cNvPr>
          <p:cNvSpPr>
            <a:spLocks noGrp="1"/>
          </p:cNvSpPr>
          <p:nvPr>
            <p:ph type="sldNum" sz="quarter" idx="11"/>
          </p:nvPr>
        </p:nvSpPr>
        <p:spPr/>
        <p:txBody>
          <a:bodyPr/>
          <a:lstStyle/>
          <a:p>
            <a:fld id="{294A09A9-5501-47C1-A89A-A340965A2BE2}" type="slidenum">
              <a:rPr lang="en-US" smtClean="0"/>
              <a:pPr/>
              <a:t>8</a:t>
            </a:fld>
            <a:endParaRPr lang="en-US"/>
          </a:p>
        </p:txBody>
      </p:sp>
      <p:sp>
        <p:nvSpPr>
          <p:cNvPr id="5" name="Footer Placeholder 4">
            <a:extLst>
              <a:ext uri="{FF2B5EF4-FFF2-40B4-BE49-F238E27FC236}">
                <a16:creationId xmlns:a16="http://schemas.microsoft.com/office/drawing/2014/main" id="{4D3FE62C-AAC9-97C1-835F-995F94281517}"/>
              </a:ext>
            </a:extLst>
          </p:cNvPr>
          <p:cNvSpPr>
            <a:spLocks noGrp="1"/>
          </p:cNvSpPr>
          <p:nvPr>
            <p:ph type="ftr" sz="quarter" idx="10"/>
          </p:nvPr>
        </p:nvSpPr>
        <p:spPr>
          <a:xfrm>
            <a:off x="-1" y="6721477"/>
            <a:ext cx="11398827" cy="242784"/>
          </a:xfrm>
        </p:spPr>
        <p:txBody>
          <a:bodyPr/>
          <a:lstStyle/>
          <a:p>
            <a:r>
              <a:rPr lang="en-US" sz="1400" b="1" dirty="0" err="1">
                <a:solidFill>
                  <a:schemeClr val="accent4">
                    <a:lumMod val="50000"/>
                  </a:schemeClr>
                </a:solidFill>
              </a:rPr>
              <a:t>Rajatheepa</a:t>
            </a:r>
            <a:r>
              <a:rPr lang="en-US" sz="1400" b="1" dirty="0">
                <a:solidFill>
                  <a:schemeClr val="accent4">
                    <a:lumMod val="50000"/>
                  </a:schemeClr>
                </a:solidFill>
              </a:rPr>
              <a:t> </a:t>
            </a:r>
            <a:r>
              <a:rPr lang="en-US" sz="1400" b="1" dirty="0" err="1">
                <a:solidFill>
                  <a:schemeClr val="accent4">
                    <a:lumMod val="50000"/>
                  </a:schemeClr>
                </a:solidFill>
              </a:rPr>
              <a:t>Partheepan</a:t>
            </a:r>
            <a:r>
              <a:rPr lang="en-US" sz="1400" b="1" dirty="0">
                <a:solidFill>
                  <a:schemeClr val="accent4">
                    <a:lumMod val="50000"/>
                  </a:schemeClr>
                </a:solidFill>
              </a:rPr>
              <a:t>(2213864);  </a:t>
            </a:r>
            <a:r>
              <a:rPr lang="en-US" sz="1400" b="1" dirty="0" err="1">
                <a:solidFill>
                  <a:schemeClr val="accent4">
                    <a:lumMod val="50000"/>
                  </a:schemeClr>
                </a:solidFill>
              </a:rPr>
              <a:t>Georgia.Whittaker</a:t>
            </a:r>
            <a:r>
              <a:rPr lang="en-US" sz="1400" b="1" dirty="0">
                <a:solidFill>
                  <a:schemeClr val="accent4">
                    <a:lumMod val="50000"/>
                  </a:schemeClr>
                </a:solidFill>
              </a:rPr>
              <a:t> (2212217); Franceline Fancey(2129818); </a:t>
            </a:r>
            <a:r>
              <a:rPr lang="en-US" sz="1400" b="1" dirty="0" err="1">
                <a:solidFill>
                  <a:schemeClr val="accent4">
                    <a:lumMod val="50000"/>
                  </a:schemeClr>
                </a:solidFill>
              </a:rPr>
              <a:t>Mirabel.O.Amadusun</a:t>
            </a:r>
            <a:r>
              <a:rPr lang="en-US" sz="1400" b="1" dirty="0">
                <a:solidFill>
                  <a:schemeClr val="accent4">
                    <a:lumMod val="50000"/>
                  </a:schemeClr>
                </a:solidFill>
              </a:rPr>
              <a:t>(2119563)</a:t>
            </a:r>
          </a:p>
          <a:p>
            <a:endParaRPr lang="en-US" sz="1100" dirty="0"/>
          </a:p>
        </p:txBody>
      </p:sp>
    </p:spTree>
    <p:extLst>
      <p:ext uri="{BB962C8B-B14F-4D97-AF65-F5344CB8AC3E}">
        <p14:creationId xmlns:p14="http://schemas.microsoft.com/office/powerpoint/2010/main" val="5207005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a:xfrm>
            <a:off x="2389251" y="3840480"/>
            <a:ext cx="7413498" cy="548640"/>
          </a:xfrm>
        </p:spPr>
        <p:txBody>
          <a:bodyPr anchor="b">
            <a:normAutofit/>
          </a:bodyPr>
          <a:lstStyle/>
          <a:p>
            <a:r>
              <a:rPr lang="en-US"/>
              <a:t>Thank you</a:t>
            </a:r>
          </a:p>
        </p:txBody>
      </p:sp>
      <p:sp>
        <p:nvSpPr>
          <p:cNvPr id="10" name="Text Placeholder 2">
            <a:extLst>
              <a:ext uri="{FF2B5EF4-FFF2-40B4-BE49-F238E27FC236}">
                <a16:creationId xmlns:a16="http://schemas.microsoft.com/office/drawing/2014/main" id="{DA925492-0A50-6CB4-F740-C231989AE4E6}"/>
              </a:ext>
            </a:extLst>
          </p:cNvPr>
          <p:cNvSpPr>
            <a:spLocks noGrp="1"/>
          </p:cNvSpPr>
          <p:nvPr>
            <p:ph type="body" idx="1"/>
          </p:nvPr>
        </p:nvSpPr>
        <p:spPr>
          <a:xfrm>
            <a:off x="1546002" y="4782410"/>
            <a:ext cx="9099995" cy="336042"/>
          </a:xfrm>
        </p:spPr>
        <p:txBody>
          <a:bodyPr>
            <a:normAutofit fontScale="85000" lnSpcReduction="10000"/>
          </a:bodyPr>
          <a:lstStyle/>
          <a:p>
            <a:r>
              <a:rPr lang="en-US" b="1" i="0" kern="1200" err="1">
                <a:solidFill>
                  <a:schemeClr val="accent4">
                    <a:lumMod val="50000"/>
                  </a:schemeClr>
                </a:solidFill>
                <a:effectLst/>
                <a:latin typeface="+mn-lt"/>
                <a:ea typeface="+mn-ea"/>
                <a:cs typeface="+mn-cs"/>
              </a:rPr>
              <a:t>Rajatheepa.P</a:t>
            </a:r>
            <a:r>
              <a:rPr lang="en-US" b="1" i="0" kern="1200">
                <a:solidFill>
                  <a:schemeClr val="accent4">
                    <a:lumMod val="50000"/>
                  </a:schemeClr>
                </a:solidFill>
                <a:effectLst/>
                <a:latin typeface="+mn-lt"/>
                <a:ea typeface="+mn-ea"/>
                <a:cs typeface="+mn-cs"/>
              </a:rPr>
              <a:t> (2213864);  </a:t>
            </a:r>
            <a:r>
              <a:rPr lang="en-US" b="1" i="0" kern="1200" err="1">
                <a:solidFill>
                  <a:schemeClr val="accent4">
                    <a:lumMod val="50000"/>
                  </a:schemeClr>
                </a:solidFill>
                <a:effectLst/>
                <a:latin typeface="+mn-lt"/>
                <a:ea typeface="+mn-ea"/>
                <a:cs typeface="+mn-cs"/>
              </a:rPr>
              <a:t>Georgia.</a:t>
            </a:r>
            <a:r>
              <a:rPr lang="en-US" b="1" i="0" kern="1200" dirty="0" err="1">
                <a:solidFill>
                  <a:schemeClr val="accent4">
                    <a:lumMod val="50000"/>
                  </a:schemeClr>
                </a:solidFill>
                <a:effectLst/>
                <a:latin typeface="+mn-lt"/>
                <a:ea typeface="+mn-ea"/>
                <a:cs typeface="+mn-cs"/>
              </a:rPr>
              <a:t>Whittaker</a:t>
            </a:r>
            <a:r>
              <a:rPr lang="en-US" b="1" i="0" kern="1200" dirty="0">
                <a:solidFill>
                  <a:schemeClr val="accent4">
                    <a:lumMod val="50000"/>
                  </a:schemeClr>
                </a:solidFill>
                <a:effectLst/>
                <a:latin typeface="+mn-lt"/>
                <a:ea typeface="+mn-ea"/>
                <a:cs typeface="+mn-cs"/>
              </a:rPr>
              <a:t> </a:t>
            </a:r>
            <a:r>
              <a:rPr lang="en-US" b="1" i="0" kern="1200">
                <a:solidFill>
                  <a:schemeClr val="accent4">
                    <a:lumMod val="50000"/>
                  </a:schemeClr>
                </a:solidFill>
                <a:effectLst/>
                <a:latin typeface="+mn-lt"/>
                <a:ea typeface="+mn-ea"/>
                <a:cs typeface="+mn-cs"/>
              </a:rPr>
              <a:t>(2212217); </a:t>
            </a:r>
            <a:r>
              <a:rPr lang="en-US" b="1" i="0" kern="1200" err="1">
                <a:solidFill>
                  <a:schemeClr val="accent4">
                    <a:lumMod val="50000"/>
                  </a:schemeClr>
                </a:solidFill>
                <a:effectLst/>
                <a:latin typeface="+mn-lt"/>
                <a:ea typeface="+mn-ea"/>
                <a:cs typeface="+mn-cs"/>
              </a:rPr>
              <a:t>Franceline.</a:t>
            </a:r>
            <a:r>
              <a:rPr lang="en-US" b="1" i="0" kern="1200" dirty="0" err="1">
                <a:solidFill>
                  <a:schemeClr val="accent4">
                    <a:lumMod val="50000"/>
                  </a:schemeClr>
                </a:solidFill>
                <a:effectLst/>
                <a:latin typeface="+mn-lt"/>
                <a:ea typeface="+mn-ea"/>
                <a:cs typeface="+mn-cs"/>
              </a:rPr>
              <a:t>Fancey</a:t>
            </a:r>
            <a:r>
              <a:rPr lang="en-US" b="1" i="0" kern="1200">
                <a:solidFill>
                  <a:schemeClr val="accent4">
                    <a:lumMod val="50000"/>
                  </a:schemeClr>
                </a:solidFill>
                <a:effectLst/>
                <a:latin typeface="+mn-lt"/>
                <a:ea typeface="+mn-ea"/>
                <a:cs typeface="+mn-cs"/>
              </a:rPr>
              <a:t>(2129818); </a:t>
            </a:r>
            <a:r>
              <a:rPr lang="en-US" b="1" i="0" kern="1200" err="1">
                <a:solidFill>
                  <a:schemeClr val="accent4">
                    <a:lumMod val="50000"/>
                  </a:schemeClr>
                </a:solidFill>
                <a:effectLst/>
                <a:latin typeface="+mn-lt"/>
                <a:ea typeface="+mn-ea"/>
                <a:cs typeface="+mn-cs"/>
              </a:rPr>
              <a:t>Mirabel.O</a:t>
            </a:r>
            <a:r>
              <a:rPr lang="en-US" b="1" i="0" kern="1200" dirty="0" err="1">
                <a:solidFill>
                  <a:schemeClr val="accent4">
                    <a:lumMod val="50000"/>
                  </a:schemeClr>
                </a:solidFill>
                <a:effectLst/>
                <a:latin typeface="+mn-lt"/>
                <a:ea typeface="+mn-ea"/>
                <a:cs typeface="+mn-cs"/>
              </a:rPr>
              <a:t>.Amadusun</a:t>
            </a:r>
            <a:r>
              <a:rPr lang="en-US" b="1" i="0" kern="1200">
                <a:solidFill>
                  <a:schemeClr val="accent4">
                    <a:lumMod val="50000"/>
                  </a:schemeClr>
                </a:solidFill>
                <a:effectLst/>
                <a:latin typeface="+mn-lt"/>
                <a:ea typeface="+mn-ea"/>
                <a:cs typeface="+mn-cs"/>
              </a:rPr>
              <a:t>(2119563)</a:t>
            </a:r>
            <a:endParaRPr lang="en-US" b="1" i="0" kern="1200">
              <a:solidFill>
                <a:schemeClr val="accent4">
                  <a:lumMod val="50000"/>
                </a:schemeClr>
              </a:solidFill>
              <a:effectLst/>
              <a:latin typeface="+mn-lt"/>
            </a:endParaRPr>
          </a:p>
          <a:p>
            <a:endParaRPr lang="en-US">
              <a:solidFill>
                <a:srgbClr val="A65B3A"/>
              </a:solidFill>
            </a:endParaRPr>
          </a:p>
        </p:txBody>
      </p:sp>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8" ma:contentTypeDescription="Create a new document." ma:contentTypeScope="" ma:versionID="a05a1282df40599e111d7dfd9cf1b8ac">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ffd782103ef08cd3da69b827376b8f10"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2.xml><?xml version="1.0" encoding="utf-8"?>
<ds:datastoreItem xmlns:ds="http://schemas.openxmlformats.org/officeDocument/2006/customXml" ds:itemID="{398EFF0E-6D48-4901-B4A9-DB59BB50E55D}">
  <ds:schemaRefs>
    <ds:schemaRef ds:uri="http://schemas.microsoft.com/office/2006/metadata/contentType"/>
    <ds:schemaRef ds:uri="http://schemas.microsoft.com/office/2006/metadata/properties/metaAttributes"/>
    <ds:schemaRef ds:uri="http://www.w3.org/2000/xmlns/"/>
    <ds:schemaRef ds:uri="http://www.w3.org/2001/XMLSchema"/>
    <ds:schemaRef ds:uri="a450a3cc-050d-4aca-8a4e-543025a63de0"/>
    <ds:schemaRef ds:uri="461f81f1-dbc4-4122-adb0-1c0e154b8134"/>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BB2F3B-6257-41BB-8B64-5AC7494F274B}">
  <ds:schemaRefs>
    <ds:schemaRef ds:uri="a450a3cc-050d-4aca-8a4e-543025a63de0"/>
    <ds:schemaRef ds:uri="http://schemas.microsoft.com/office/2006/metadata/properties"/>
    <ds:schemaRef ds:uri="http://schemas.openxmlformats.org/package/2006/metadata/core-properties"/>
    <ds:schemaRef ds:uri="http://schemas.microsoft.com/office/infopath/2007/PartnerControls"/>
    <ds:schemaRef ds:uri="461f81f1-dbc4-4122-adb0-1c0e154b8134"/>
    <ds:schemaRef ds:uri="http://purl.org/dc/dcmitype/"/>
    <ds:schemaRef ds:uri="http://schemas.microsoft.com/office/2006/documentManagement/types"/>
    <ds:schemaRef ds:uri="http://purl.org/dc/terms/"/>
    <ds:schemaRef ds:uri="http://www.w3.org/XML/1998/namespace"/>
    <ds:schemaRef ds:uri="http://purl.org/dc/elements/1.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{0FFA14B6-B5E4-4926-8C97-33A3E6D794B0}tf56410444_win32</Template>
  <Application>Microsoft Office PowerPoint</Application>
  <PresentationFormat>Widescreen</PresentationFormat>
  <Slides>9</Slides>
  <Notes>3</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How do students use technology to collaborate at UWTSD?</vt:lpstr>
      <vt:lpstr>Introduction</vt:lpstr>
      <vt:lpstr>Rationale</vt:lpstr>
      <vt:lpstr>PowerPoint Presentation</vt:lpstr>
      <vt:lpstr>Ethical Consideration</vt:lpstr>
      <vt:lpstr>Research Timeline </vt:lpstr>
      <vt:lpstr>Hypothesis</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Franceline Ankamah Asamoah Ep. Fancey</dc:creator>
  <cp:lastModifiedBy>Osagioduwa Amadasun (2119563)</cp:lastModifiedBy>
  <cp:revision>18</cp:revision>
  <dcterms:created xsi:type="dcterms:W3CDTF">2022-10-17T14:13:10Z</dcterms:created>
  <dcterms:modified xsi:type="dcterms:W3CDTF">2022-10-21T21:29:10Z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