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9"/>
  </p:normalViewPr>
  <p:slideViewPr>
    <p:cSldViewPr snapToGrid="0" snapToObjects="1">
      <p:cViewPr varScale="1">
        <p:scale>
          <a:sx n="49" d="100"/>
          <a:sy n="49" d="100"/>
        </p:scale>
        <p:origin x="87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841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19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20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2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072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891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444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993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389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720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3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8C9F0E9-67AB-124B-B923-5435E847862A}" type="datetimeFigureOut">
              <a:rPr lang="en-US" smtClean="0"/>
              <a:t>3/21/2019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DDF047A-BD23-CA45-A550-94FEC12ED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465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9B000-47D8-D84C-822D-39FE53181AE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SENGE’s FIFTH DISCIPLINE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8FBE49-237F-404C-93DE-C3BDEAA6D8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Dr. John W Lang</a:t>
            </a:r>
          </a:p>
        </p:txBody>
      </p:sp>
    </p:spTree>
    <p:extLst>
      <p:ext uri="{BB962C8B-B14F-4D97-AF65-F5344CB8AC3E}">
        <p14:creationId xmlns:p14="http://schemas.microsoft.com/office/powerpoint/2010/main" val="3973556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9EBD38B-A580-B641-962B-549E5509B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650" y="1333500"/>
            <a:ext cx="7124700" cy="4191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4B2672-4E2A-194F-B944-F5EC93E5DE34}"/>
              </a:ext>
            </a:extLst>
          </p:cNvPr>
          <p:cNvSpPr txBox="1"/>
          <p:nvPr/>
        </p:nvSpPr>
        <p:spPr>
          <a:xfrm>
            <a:off x="4753709" y="443345"/>
            <a:ext cx="2684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LEARNING ORGS.</a:t>
            </a:r>
          </a:p>
        </p:txBody>
      </p:sp>
    </p:spTree>
    <p:extLst>
      <p:ext uri="{BB962C8B-B14F-4D97-AF65-F5344CB8AC3E}">
        <p14:creationId xmlns:p14="http://schemas.microsoft.com/office/powerpoint/2010/main" val="10642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4227ED-099B-B44F-8497-FDC749DB9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950" y="1371600"/>
            <a:ext cx="74041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2B96EF-55FA-994D-97C8-6AC160C0820E}"/>
              </a:ext>
            </a:extLst>
          </p:cNvPr>
          <p:cNvSpPr txBox="1"/>
          <p:nvPr/>
        </p:nvSpPr>
        <p:spPr>
          <a:xfrm>
            <a:off x="4753709" y="443345"/>
            <a:ext cx="2684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LEARNING ORGS.</a:t>
            </a:r>
          </a:p>
        </p:txBody>
      </p:sp>
    </p:spTree>
    <p:extLst>
      <p:ext uri="{BB962C8B-B14F-4D97-AF65-F5344CB8AC3E}">
        <p14:creationId xmlns:p14="http://schemas.microsoft.com/office/powerpoint/2010/main" val="2794080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5D65C7-E4C6-9749-8201-520EEEAAD2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1771650"/>
            <a:ext cx="7366000" cy="3314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F62655-F739-3F44-8D4D-C31CD1C775A7}"/>
              </a:ext>
            </a:extLst>
          </p:cNvPr>
          <p:cNvSpPr txBox="1"/>
          <p:nvPr/>
        </p:nvSpPr>
        <p:spPr>
          <a:xfrm>
            <a:off x="4753709" y="443345"/>
            <a:ext cx="2684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LEARNING ORGS.</a:t>
            </a:r>
          </a:p>
        </p:txBody>
      </p:sp>
    </p:spTree>
    <p:extLst>
      <p:ext uri="{BB962C8B-B14F-4D97-AF65-F5344CB8AC3E}">
        <p14:creationId xmlns:p14="http://schemas.microsoft.com/office/powerpoint/2010/main" val="2951702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F13283-A0E4-9247-9E38-9CBB79405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100" y="1619250"/>
            <a:ext cx="7289800" cy="3619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275CEC-A4BD-F34C-BE80-4DD1492B6585}"/>
              </a:ext>
            </a:extLst>
          </p:cNvPr>
          <p:cNvSpPr txBox="1"/>
          <p:nvPr/>
        </p:nvSpPr>
        <p:spPr>
          <a:xfrm>
            <a:off x="4467990" y="512618"/>
            <a:ext cx="3256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LEARNING CULTURES</a:t>
            </a:r>
          </a:p>
        </p:txBody>
      </p:sp>
    </p:spTree>
    <p:extLst>
      <p:ext uri="{BB962C8B-B14F-4D97-AF65-F5344CB8AC3E}">
        <p14:creationId xmlns:p14="http://schemas.microsoft.com/office/powerpoint/2010/main" val="385657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CCE478-C347-1546-ACC3-32DADC6440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8350" y="1327150"/>
            <a:ext cx="5575300" cy="4203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A68FC0-91ED-0B45-9F9B-B895C6F984BE}"/>
              </a:ext>
            </a:extLst>
          </p:cNvPr>
          <p:cNvSpPr txBox="1"/>
          <p:nvPr/>
        </p:nvSpPr>
        <p:spPr>
          <a:xfrm>
            <a:off x="3166507" y="415635"/>
            <a:ext cx="5717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FIVE DISCIPLINES OF LEARNING ORGS.</a:t>
            </a:r>
          </a:p>
        </p:txBody>
      </p:sp>
    </p:spTree>
    <p:extLst>
      <p:ext uri="{BB962C8B-B14F-4D97-AF65-F5344CB8AC3E}">
        <p14:creationId xmlns:p14="http://schemas.microsoft.com/office/powerpoint/2010/main" val="1907033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375002-62E7-A04E-AD8A-149B28C3D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750" y="1320800"/>
            <a:ext cx="7302500" cy="4216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0EBFF2-86A1-BA40-BE2A-1CAB0F367429}"/>
              </a:ext>
            </a:extLst>
          </p:cNvPr>
          <p:cNvSpPr txBox="1"/>
          <p:nvPr/>
        </p:nvSpPr>
        <p:spPr>
          <a:xfrm>
            <a:off x="4493446" y="415636"/>
            <a:ext cx="32051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2016274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B73830-84A8-0E4E-B31C-5F09668A8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9350" y="1879600"/>
            <a:ext cx="7353300" cy="3098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7021ED-1BBE-8842-989F-8166A7A5CCD6}"/>
              </a:ext>
            </a:extLst>
          </p:cNvPr>
          <p:cNvSpPr txBox="1"/>
          <p:nvPr/>
        </p:nvSpPr>
        <p:spPr>
          <a:xfrm>
            <a:off x="4493446" y="415636"/>
            <a:ext cx="32051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49101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860542-E916-9D49-858E-A20B48A15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6800" y="1504950"/>
            <a:ext cx="7518400" cy="3848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68C8FC-5814-6B41-92CD-138BEB553748}"/>
              </a:ext>
            </a:extLst>
          </p:cNvPr>
          <p:cNvSpPr txBox="1"/>
          <p:nvPr/>
        </p:nvSpPr>
        <p:spPr>
          <a:xfrm>
            <a:off x="4493446" y="415636"/>
            <a:ext cx="32051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PERSONAL MASTERY</a:t>
            </a:r>
          </a:p>
        </p:txBody>
      </p:sp>
    </p:spTree>
    <p:extLst>
      <p:ext uri="{BB962C8B-B14F-4D97-AF65-F5344CB8AC3E}">
        <p14:creationId xmlns:p14="http://schemas.microsoft.com/office/powerpoint/2010/main" val="16224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F39A0F-641E-1148-B499-6490FF7F7C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500" y="1301750"/>
            <a:ext cx="7493000" cy="4254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90722F-0301-574A-8FEA-00A07664FE24}"/>
              </a:ext>
            </a:extLst>
          </p:cNvPr>
          <p:cNvSpPr txBox="1"/>
          <p:nvPr/>
        </p:nvSpPr>
        <p:spPr>
          <a:xfrm>
            <a:off x="4493446" y="415636"/>
            <a:ext cx="2743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969566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3CEDE-485D-0B4F-99A3-D7533CF93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447800"/>
            <a:ext cx="7467600" cy="3962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C68EBD-9CEA-AB4F-8477-2ACD087AFFA3}"/>
              </a:ext>
            </a:extLst>
          </p:cNvPr>
          <p:cNvSpPr txBox="1"/>
          <p:nvPr/>
        </p:nvSpPr>
        <p:spPr>
          <a:xfrm>
            <a:off x="4493446" y="415636"/>
            <a:ext cx="2743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2576627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C91320-1488-D441-8ACB-DE7EEDD68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400" y="1905000"/>
            <a:ext cx="7061200" cy="304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BA5BBB-D3DB-C44C-9999-F8B9E572E822}"/>
              </a:ext>
            </a:extLst>
          </p:cNvPr>
          <p:cNvSpPr txBox="1"/>
          <p:nvPr/>
        </p:nvSpPr>
        <p:spPr>
          <a:xfrm>
            <a:off x="4493446" y="415636"/>
            <a:ext cx="2743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MENTAL MODELS</a:t>
            </a:r>
          </a:p>
        </p:txBody>
      </p:sp>
    </p:spTree>
    <p:extLst>
      <p:ext uri="{BB962C8B-B14F-4D97-AF65-F5344CB8AC3E}">
        <p14:creationId xmlns:p14="http://schemas.microsoft.com/office/powerpoint/2010/main" val="1249401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2455F0-9171-1848-B8CD-CF5F67A30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6650" y="1473200"/>
            <a:ext cx="7378700" cy="3911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DFAD76-55C1-1749-A362-5777996376D9}"/>
              </a:ext>
            </a:extLst>
          </p:cNvPr>
          <p:cNvSpPr txBox="1"/>
          <p:nvPr/>
        </p:nvSpPr>
        <p:spPr>
          <a:xfrm>
            <a:off x="4493446" y="415636"/>
            <a:ext cx="2634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TEAM LEARNING</a:t>
            </a:r>
          </a:p>
        </p:txBody>
      </p:sp>
    </p:spTree>
    <p:extLst>
      <p:ext uri="{BB962C8B-B14F-4D97-AF65-F5344CB8AC3E}">
        <p14:creationId xmlns:p14="http://schemas.microsoft.com/office/powerpoint/2010/main" val="338906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3A3FE8-1E7B-9448-83B0-D622F916A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403350"/>
            <a:ext cx="7467600" cy="4051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96D9A8-2275-6645-85F4-58BD6DEC9A6B}"/>
              </a:ext>
            </a:extLst>
          </p:cNvPr>
          <p:cNvSpPr txBox="1"/>
          <p:nvPr/>
        </p:nvSpPr>
        <p:spPr>
          <a:xfrm>
            <a:off x="4493446" y="415636"/>
            <a:ext cx="2634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TEAM LEARNING</a:t>
            </a:r>
          </a:p>
        </p:txBody>
      </p:sp>
    </p:spTree>
    <p:extLst>
      <p:ext uri="{BB962C8B-B14F-4D97-AF65-F5344CB8AC3E}">
        <p14:creationId xmlns:p14="http://schemas.microsoft.com/office/powerpoint/2010/main" val="1898014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6ECCCC-E7F4-EF46-89A8-01A5F7FCD9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0150" y="1517650"/>
            <a:ext cx="7251700" cy="3822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9BD137-6CBB-0043-A625-F914711015DF}"/>
              </a:ext>
            </a:extLst>
          </p:cNvPr>
          <p:cNvSpPr txBox="1"/>
          <p:nvPr/>
        </p:nvSpPr>
        <p:spPr>
          <a:xfrm>
            <a:off x="3955029" y="526472"/>
            <a:ext cx="4281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BUILDING A SHARED VISION</a:t>
            </a:r>
          </a:p>
        </p:txBody>
      </p:sp>
    </p:spTree>
    <p:extLst>
      <p:ext uri="{BB962C8B-B14F-4D97-AF65-F5344CB8AC3E}">
        <p14:creationId xmlns:p14="http://schemas.microsoft.com/office/powerpoint/2010/main" val="3221038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80C08C-B26C-254D-9FF2-4077BD8144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3800" y="1479550"/>
            <a:ext cx="7264400" cy="3898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09D2BB-3E71-364C-B986-3F86A4285ADB}"/>
              </a:ext>
            </a:extLst>
          </p:cNvPr>
          <p:cNvSpPr txBox="1"/>
          <p:nvPr/>
        </p:nvSpPr>
        <p:spPr>
          <a:xfrm>
            <a:off x="3955029" y="526472"/>
            <a:ext cx="43061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CREATING A SHARED VISION</a:t>
            </a:r>
          </a:p>
        </p:txBody>
      </p:sp>
    </p:spTree>
    <p:extLst>
      <p:ext uri="{BB962C8B-B14F-4D97-AF65-F5344CB8AC3E}">
        <p14:creationId xmlns:p14="http://schemas.microsoft.com/office/powerpoint/2010/main" val="546813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C2DAFB-54A8-3E41-8980-EF209E8AA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1485900"/>
            <a:ext cx="7366000" cy="3886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2A4DED-A620-0D4E-A7B6-7D9D3B281721}"/>
              </a:ext>
            </a:extLst>
          </p:cNvPr>
          <p:cNvSpPr txBox="1"/>
          <p:nvPr/>
        </p:nvSpPr>
        <p:spPr>
          <a:xfrm>
            <a:off x="4575840" y="540327"/>
            <a:ext cx="3040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3262291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99861E-93C9-6D4C-A9AD-4A83579D2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450" y="1358900"/>
            <a:ext cx="7277100" cy="4140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D6662F-84E4-5148-B4A1-253870D98D82}"/>
              </a:ext>
            </a:extLst>
          </p:cNvPr>
          <p:cNvSpPr txBox="1"/>
          <p:nvPr/>
        </p:nvSpPr>
        <p:spPr>
          <a:xfrm>
            <a:off x="4575840" y="540327"/>
            <a:ext cx="3040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669496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D9B4A3-CDAB-5246-8E57-D7BBF94DA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0" y="1517650"/>
            <a:ext cx="7429500" cy="3822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FC1B96-A8EF-DB4D-8DA3-ED3D2D126172}"/>
              </a:ext>
            </a:extLst>
          </p:cNvPr>
          <p:cNvSpPr txBox="1"/>
          <p:nvPr/>
        </p:nvSpPr>
        <p:spPr>
          <a:xfrm>
            <a:off x="4575840" y="540327"/>
            <a:ext cx="3040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SYSTEMS THINKING</a:t>
            </a:r>
          </a:p>
        </p:txBody>
      </p:sp>
    </p:spTree>
    <p:extLst>
      <p:ext uri="{BB962C8B-B14F-4D97-AF65-F5344CB8AC3E}">
        <p14:creationId xmlns:p14="http://schemas.microsoft.com/office/powerpoint/2010/main" val="42141514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{EAB48CF0-3A95-6343-8EDA-2A079ED4BEA5}tf10001120</Template>
  <TotalTime>35</TotalTime>
  <Words>55</Words>
  <Application>Microsoft Office PowerPoint</Application>
  <PresentationFormat>Widescreen</PresentationFormat>
  <Paragraphs>20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Gill Sans MT</vt:lpstr>
      <vt:lpstr>Parcel</vt:lpstr>
      <vt:lpstr>SENGE’s FIFTH DISCIPLINE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Lang</dc:creator>
  <cp:lastModifiedBy>John Lang</cp:lastModifiedBy>
  <cp:revision>4</cp:revision>
  <dcterms:created xsi:type="dcterms:W3CDTF">2019-03-20T19:47:37Z</dcterms:created>
  <dcterms:modified xsi:type="dcterms:W3CDTF">2019-03-21T09:12:00Z</dcterms:modified>
</cp:coreProperties>
</file>