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60" r:id="rId4"/>
    <p:sldId id="261" r:id="rId5"/>
    <p:sldId id="257" r:id="rId6"/>
    <p:sldId id="262" r:id="rId7"/>
    <p:sldId id="264" r:id="rId8"/>
    <p:sldId id="263" r:id="rId9"/>
    <p:sldId id="265" r:id="rId10"/>
    <p:sldId id="258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jf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fif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stinfoweb.com/2016/12/personal-time-management-tips.html" TargetMode="External"/><Relationship Id="rId2" Type="http://schemas.openxmlformats.org/officeDocument/2006/relationships/hyperlink" Target="https://www.nhs.uk/conditions/stress-anxiety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jointsandpoints.co.uk/uncategorized/10-stress-buster-" TargetMode="External"/><Relationship Id="rId5" Type="http://schemas.openxmlformats.org/officeDocument/2006/relationships/hyperlink" Target="https://www.illumine.co.uk/2014/01/signs-your-employees-are-not-being-" TargetMode="External"/><Relationship Id="rId4" Type="http://schemas.openxmlformats.org/officeDocument/2006/relationships/hyperlink" Target="https://medium.com/@michelleholliday/the-deep-why-48d106873064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123rf.com/photo_15299094_clock-face-and-calendar-page.html" TargetMode="External"/><Relationship Id="rId2" Type="http://schemas.openxmlformats.org/officeDocument/2006/relationships/hyperlink" Target="https://www.pixtastock.com/illustration/31889040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123rf.com/photo_124519030_stock-vector-time-management-flat-cartoon-vector-" TargetMode="External"/><Relationship Id="rId5" Type="http://schemas.openxmlformats.org/officeDocument/2006/relationships/hyperlink" Target="https://www.mindtools.com/pages/article/newHTE_00.htm" TargetMode="External"/><Relationship Id="rId4" Type="http://schemas.openxmlformats.org/officeDocument/2006/relationships/hyperlink" Target="https://www.bristolpost.co.uk/news/university-bristol-students-fighting-over-147636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D58F4-1083-45DE-A9C6-7DF81C3D36D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Time management.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888EE9-6FCC-4983-B6C1-C2BAFFFF0DF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Stacey Joy.</a:t>
            </a:r>
          </a:p>
        </p:txBody>
      </p:sp>
    </p:spTree>
    <p:extLst>
      <p:ext uri="{BB962C8B-B14F-4D97-AF65-F5344CB8AC3E}">
        <p14:creationId xmlns:p14="http://schemas.microsoft.com/office/powerpoint/2010/main" val="27431030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E22DB-C657-4FCD-94D8-E89034587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2749" y="506920"/>
            <a:ext cx="8610600" cy="1293028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Aims of presentation.</a:t>
            </a:r>
            <a:r>
              <a:rPr lang="en-GB" dirty="0"/>
              <a:t>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BC9669-1725-40D4-B762-482EF31B05EB}"/>
              </a:ext>
            </a:extLst>
          </p:cNvPr>
          <p:cNvSpPr txBox="1"/>
          <p:nvPr/>
        </p:nvSpPr>
        <p:spPr>
          <a:xfrm>
            <a:off x="685800" y="1799948"/>
            <a:ext cx="10665781" cy="4696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is time management.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Why we use time management.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Examples of poor time management.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Examples of efficient time management.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Strategies.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Stress buster.</a:t>
            </a:r>
          </a:p>
        </p:txBody>
      </p:sp>
    </p:spTree>
    <p:extLst>
      <p:ext uri="{BB962C8B-B14F-4D97-AF65-F5344CB8AC3E}">
        <p14:creationId xmlns:p14="http://schemas.microsoft.com/office/powerpoint/2010/main" val="4003786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9">
            <a:extLst>
              <a:ext uri="{FF2B5EF4-FFF2-40B4-BE49-F238E27FC236}">
                <a16:creationId xmlns:a16="http://schemas.microsoft.com/office/drawing/2014/main" id="{B7626C8E-FB50-4909-8D9D-09E34A8DBF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93A269-9933-4C94-A2E6-62ACB869C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56000"/>
            <a:ext cx="5394036" cy="1293028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5400" dirty="0"/>
              <a:t> What is time</a:t>
            </a:r>
            <a:br>
              <a:rPr lang="en-US" sz="5400" dirty="0"/>
            </a:br>
            <a:r>
              <a:rPr lang="en-US" sz="5400" dirty="0"/>
              <a:t>management.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19947D-28C9-4D37-BEF8-CA7FBAA52D24}"/>
              </a:ext>
            </a:extLst>
          </p:cNvPr>
          <p:cNvSpPr txBox="1"/>
          <p:nvPr/>
        </p:nvSpPr>
        <p:spPr>
          <a:xfrm>
            <a:off x="437636" y="2756187"/>
            <a:ext cx="4569370" cy="25085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Time management is the ability to carry out tasks in an organized efficient way without missing deadlines or appointments with minimal stress.</a:t>
            </a:r>
          </a:p>
        </p:txBody>
      </p:sp>
      <p:pic>
        <p:nvPicPr>
          <p:cNvPr id="5" name="Picture 4" descr="A close up of a clock&#10;&#10;Description automatically generated">
            <a:extLst>
              <a:ext uri="{FF2B5EF4-FFF2-40B4-BE49-F238E27FC236}">
                <a16:creationId xmlns:a16="http://schemas.microsoft.com/office/drawing/2014/main" id="{D168FB5B-F923-46EF-8767-3A0ACFD3BF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9067" y="2093804"/>
            <a:ext cx="6365297" cy="4169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539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E5B9C-7BD8-4598-A5A3-53359F153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2470" y="542431"/>
            <a:ext cx="10085034" cy="1293028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Why do we use time</a:t>
            </a:r>
            <a:br>
              <a:rPr lang="en-GB" sz="6000" dirty="0"/>
            </a:br>
            <a:r>
              <a:rPr lang="en-GB" sz="6000" dirty="0"/>
              <a:t> management</a:t>
            </a:r>
            <a:r>
              <a:rPr lang="en-GB" sz="540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451248-F2A2-42AF-9347-18EC1F80BA23}"/>
              </a:ext>
            </a:extLst>
          </p:cNvPr>
          <p:cNvSpPr txBox="1"/>
          <p:nvPr/>
        </p:nvSpPr>
        <p:spPr>
          <a:xfrm>
            <a:off x="435007" y="2714218"/>
            <a:ext cx="46163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Time management is used to utilise the time we spend on tasks, maximising productivity and focus  while keeping stress levels to a minimal</a:t>
            </a:r>
            <a:r>
              <a:rPr lang="en-GB" dirty="0"/>
              <a:t>.</a:t>
            </a:r>
          </a:p>
        </p:txBody>
      </p:sp>
      <p:pic>
        <p:nvPicPr>
          <p:cNvPr id="6" name="Picture 5" descr="A drawing of a person&#10;&#10;Description automatically generated">
            <a:extLst>
              <a:ext uri="{FF2B5EF4-FFF2-40B4-BE49-F238E27FC236}">
                <a16:creationId xmlns:a16="http://schemas.microsoft.com/office/drawing/2014/main" id="{546AAE6D-87A1-4795-A213-034EAA7796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568" t="8472" r="-3125" b="11322"/>
          <a:stretch/>
        </p:blipFill>
        <p:spPr>
          <a:xfrm>
            <a:off x="5238750" y="2714218"/>
            <a:ext cx="695325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567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1FBFD-8C2F-40D9-89A2-5C02A034A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5036" y="534919"/>
            <a:ext cx="8610599" cy="1295400"/>
          </a:xfrm>
        </p:spPr>
        <p:txBody>
          <a:bodyPr>
            <a:noAutofit/>
          </a:bodyPr>
          <a:lstStyle/>
          <a:p>
            <a:r>
              <a:rPr lang="en-GB" sz="5400" dirty="0"/>
              <a:t>Examples of poor</a:t>
            </a:r>
            <a:br>
              <a:rPr lang="en-GB" sz="5400" dirty="0"/>
            </a:br>
            <a:r>
              <a:rPr lang="en-GB" sz="5400" dirty="0"/>
              <a:t>time management.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7C029D-6A66-42B6-9D03-635D8958B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8618" y="4533122"/>
            <a:ext cx="3451582" cy="682765"/>
          </a:xfrm>
        </p:spPr>
        <p:txBody>
          <a:bodyPr/>
          <a:lstStyle/>
          <a:p>
            <a:r>
              <a:rPr lang="en-GB" dirty="0"/>
              <a:t>Unorganized</a:t>
            </a:r>
          </a:p>
        </p:txBody>
      </p:sp>
      <p:pic>
        <p:nvPicPr>
          <p:cNvPr id="13" name="Picture Placeholder 12" descr="A picture containing book, shelf, sitting, library&#10;&#10;Description automatically generated">
            <a:extLst>
              <a:ext uri="{FF2B5EF4-FFF2-40B4-BE49-F238E27FC236}">
                <a16:creationId xmlns:a16="http://schemas.microsoft.com/office/drawing/2014/main" id="{86B1DBE1-2A2F-408D-9E05-81D8F15E6105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 rotWithShape="1">
          <a:blip r:embed="rId2"/>
          <a:srcRect t="13071" b="13812"/>
          <a:stretch/>
        </p:blipFill>
        <p:spPr>
          <a:xfrm>
            <a:off x="637245" y="2391608"/>
            <a:ext cx="3451582" cy="1828800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BD4C09-1B6B-4B16-8651-F7D4871DC1FA}"/>
              </a:ext>
            </a:extLst>
          </p:cNvPr>
          <p:cNvSpPr>
            <a:spLocks noGrp="1"/>
          </p:cNvSpPr>
          <p:nvPr>
            <p:ph type="body" sz="half" idx="18"/>
          </p:nvPr>
        </p:nvSpPr>
        <p:spPr>
          <a:xfrm>
            <a:off x="688618" y="5273259"/>
            <a:ext cx="3451582" cy="1344921"/>
          </a:xfrm>
        </p:spPr>
        <p:txBody>
          <a:bodyPr>
            <a:noAutofit/>
          </a:bodyPr>
          <a:lstStyle/>
          <a:p>
            <a:r>
              <a:rPr lang="en-GB" sz="2400" dirty="0"/>
              <a:t>Late</a:t>
            </a:r>
          </a:p>
          <a:p>
            <a:r>
              <a:rPr lang="en-GB" sz="2400" dirty="0"/>
              <a:t>Missing deadlines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22492C4-1043-45C4-949A-9A1D44A6BC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366733" y="4590494"/>
            <a:ext cx="3448935" cy="682765"/>
          </a:xfrm>
        </p:spPr>
        <p:txBody>
          <a:bodyPr/>
          <a:lstStyle/>
          <a:p>
            <a:r>
              <a:rPr lang="en-GB" dirty="0"/>
              <a:t>Stressed</a:t>
            </a:r>
          </a:p>
        </p:txBody>
      </p:sp>
      <p:pic>
        <p:nvPicPr>
          <p:cNvPr id="16" name="Picture Placeholder 15" descr="A picture containing object, clock, holding, white&#10;&#10;Description automatically generated">
            <a:extLst>
              <a:ext uri="{FF2B5EF4-FFF2-40B4-BE49-F238E27FC236}">
                <a16:creationId xmlns:a16="http://schemas.microsoft.com/office/drawing/2014/main" id="{82EBE6B0-3724-4DFE-AE2B-E06D61233EE6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 rotWithShape="1">
          <a:blip r:embed="rId3"/>
          <a:srcRect t="5522" b="6250"/>
          <a:stretch/>
        </p:blipFill>
        <p:spPr>
          <a:xfrm>
            <a:off x="4375321" y="2366095"/>
            <a:ext cx="3447877" cy="1828800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6CDFD01-0877-45D1-ACD4-6052D87DF425}"/>
              </a:ext>
            </a:extLst>
          </p:cNvPr>
          <p:cNvSpPr>
            <a:spLocks noGrp="1"/>
          </p:cNvSpPr>
          <p:nvPr>
            <p:ph type="body" sz="half" idx="19"/>
          </p:nvPr>
        </p:nvSpPr>
        <p:spPr>
          <a:xfrm>
            <a:off x="4374263" y="5286831"/>
            <a:ext cx="3448935" cy="1344921"/>
          </a:xfrm>
        </p:spPr>
        <p:txBody>
          <a:bodyPr>
            <a:normAutofit/>
          </a:bodyPr>
          <a:lstStyle/>
          <a:p>
            <a:r>
              <a:rPr lang="en-GB" sz="2400" dirty="0"/>
              <a:t>Procrastinating</a:t>
            </a:r>
          </a:p>
          <a:p>
            <a:r>
              <a:rPr lang="en-GB" sz="2400" dirty="0"/>
              <a:t>Impatience</a:t>
            </a:r>
          </a:p>
          <a:p>
            <a:endParaRPr lang="en-GB" sz="240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7BFB820-9A13-4628-AAC2-269BA166662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17464" y="4590494"/>
            <a:ext cx="3456469" cy="682765"/>
          </a:xfrm>
        </p:spPr>
        <p:txBody>
          <a:bodyPr/>
          <a:lstStyle/>
          <a:p>
            <a:r>
              <a:rPr lang="en-GB" dirty="0"/>
              <a:t>Rushing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910F90A-1178-47E8-A02C-E5D846F35A37}"/>
              </a:ext>
            </a:extLst>
          </p:cNvPr>
          <p:cNvSpPr>
            <a:spLocks noGrp="1"/>
          </p:cNvSpPr>
          <p:nvPr>
            <p:ph type="body" sz="half" idx="20"/>
          </p:nvPr>
        </p:nvSpPr>
        <p:spPr>
          <a:xfrm>
            <a:off x="8121488" y="5304509"/>
            <a:ext cx="3452445" cy="1344921"/>
          </a:xfrm>
        </p:spPr>
        <p:txBody>
          <a:bodyPr>
            <a:normAutofit/>
          </a:bodyPr>
          <a:lstStyle/>
          <a:p>
            <a:r>
              <a:rPr lang="en-GB" sz="2400" dirty="0"/>
              <a:t>Poor performance</a:t>
            </a:r>
          </a:p>
          <a:p>
            <a:r>
              <a:rPr lang="en-GB" sz="2400" dirty="0"/>
              <a:t>Saying yes</a:t>
            </a:r>
          </a:p>
        </p:txBody>
      </p:sp>
      <p:pic>
        <p:nvPicPr>
          <p:cNvPr id="22" name="Picture Placeholder 21" descr="A close up of a clock&#10;&#10;Description automatically generated">
            <a:extLst>
              <a:ext uri="{FF2B5EF4-FFF2-40B4-BE49-F238E27FC236}">
                <a16:creationId xmlns:a16="http://schemas.microsoft.com/office/drawing/2014/main" id="{6D6F4757-4204-4D4B-9902-03250042D8E0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 rotWithShape="1">
          <a:blip r:embed="rId4"/>
          <a:srcRect l="4465" t="1437" r="-2031" b="3776"/>
          <a:stretch/>
        </p:blipFill>
        <p:spPr>
          <a:xfrm>
            <a:off x="8117464" y="2391608"/>
            <a:ext cx="3447878" cy="1828800"/>
          </a:xfrm>
        </p:spPr>
      </p:pic>
    </p:spTree>
    <p:extLst>
      <p:ext uri="{BB962C8B-B14F-4D97-AF65-F5344CB8AC3E}">
        <p14:creationId xmlns:p14="http://schemas.microsoft.com/office/powerpoint/2010/main" val="248970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18D1F-9A80-4E91-A17A-F9ACBC347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dirty="0"/>
              <a:t>Examples of efficient</a:t>
            </a:r>
            <a:br>
              <a:rPr lang="en-GB" sz="6000" dirty="0"/>
            </a:br>
            <a:r>
              <a:rPr lang="en-GB" sz="6000" dirty="0"/>
              <a:t>time management</a:t>
            </a:r>
            <a:r>
              <a:rPr lang="en-GB" sz="5400" dirty="0"/>
              <a:t>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AAD084-9E34-4F89-BB27-2C39FA9886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8618" y="4660777"/>
            <a:ext cx="3451582" cy="1864310"/>
          </a:xfrm>
        </p:spPr>
        <p:txBody>
          <a:bodyPr/>
          <a:lstStyle/>
          <a:p>
            <a:r>
              <a:rPr lang="en-GB" dirty="0"/>
              <a:t>Organization</a:t>
            </a:r>
          </a:p>
          <a:p>
            <a:r>
              <a:rPr lang="en-GB" dirty="0"/>
              <a:t>Productive</a:t>
            </a:r>
          </a:p>
          <a:p>
            <a:r>
              <a:rPr lang="en-GB" dirty="0"/>
              <a:t>Prioritization</a:t>
            </a:r>
          </a:p>
        </p:txBody>
      </p:sp>
      <p:pic>
        <p:nvPicPr>
          <p:cNvPr id="13" name="Picture Placeholder 12" descr="A close up of a logo&#10;&#10;Description automatically generated">
            <a:extLst>
              <a:ext uri="{FF2B5EF4-FFF2-40B4-BE49-F238E27FC236}">
                <a16:creationId xmlns:a16="http://schemas.microsoft.com/office/drawing/2014/main" id="{D39FF6A4-49E5-431A-BD55-5A34E58A8950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 rotWithShape="1">
          <a:blip r:embed="rId2"/>
          <a:srcRect/>
          <a:stretch/>
        </p:blipFill>
        <p:spPr>
          <a:xfrm>
            <a:off x="455613" y="2601897"/>
            <a:ext cx="3451582" cy="2298576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7522D3-E57C-49ED-9FB1-8583017786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41520" y="5001087"/>
            <a:ext cx="3448935" cy="1524000"/>
          </a:xfrm>
        </p:spPr>
        <p:txBody>
          <a:bodyPr/>
          <a:lstStyle/>
          <a:p>
            <a:r>
              <a:rPr lang="en-GB" dirty="0"/>
              <a:t>Planning</a:t>
            </a:r>
          </a:p>
          <a:p>
            <a:r>
              <a:rPr lang="en-GB" dirty="0"/>
              <a:t>Delegation</a:t>
            </a:r>
          </a:p>
          <a:p>
            <a:r>
              <a:rPr lang="en-GB" dirty="0"/>
              <a:t>Stress management</a:t>
            </a:r>
          </a:p>
        </p:txBody>
      </p:sp>
      <p:pic>
        <p:nvPicPr>
          <p:cNvPr id="15" name="Picture Placeholder 14" descr="A picture containing object, clock, holding&#10;&#10;Description automatically generated">
            <a:extLst>
              <a:ext uri="{FF2B5EF4-FFF2-40B4-BE49-F238E27FC236}">
                <a16:creationId xmlns:a16="http://schemas.microsoft.com/office/drawing/2014/main" id="{C004B0CB-1BE2-42A9-923B-CFFD4B8AE6A3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3"/>
          <a:srcRect t="16866" b="16866"/>
          <a:stretch>
            <a:fillRect/>
          </a:stretch>
        </p:blipFill>
        <p:spPr>
          <a:xfrm>
            <a:off x="4255030" y="2601897"/>
            <a:ext cx="3448936" cy="2298577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4A7A65-C79D-4C29-8198-A0E7488819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29630" y="5086905"/>
            <a:ext cx="3456469" cy="1438182"/>
          </a:xfrm>
        </p:spPr>
        <p:txBody>
          <a:bodyPr/>
          <a:lstStyle/>
          <a:p>
            <a:r>
              <a:rPr lang="en-GB" dirty="0"/>
              <a:t>On time</a:t>
            </a:r>
          </a:p>
          <a:p>
            <a:r>
              <a:rPr lang="en-GB" dirty="0"/>
              <a:t>Saying no</a:t>
            </a:r>
          </a:p>
          <a:p>
            <a:r>
              <a:rPr lang="en-GB" dirty="0"/>
              <a:t>Calm</a:t>
            </a:r>
          </a:p>
        </p:txBody>
      </p:sp>
      <p:pic>
        <p:nvPicPr>
          <p:cNvPr id="17" name="Picture Placeholder 16" descr="A drawing of a person&#10;&#10;Description automatically generated">
            <a:extLst>
              <a:ext uri="{FF2B5EF4-FFF2-40B4-BE49-F238E27FC236}">
                <a16:creationId xmlns:a16="http://schemas.microsoft.com/office/drawing/2014/main" id="{E0D0D8EE-5966-4726-8389-C839D92A41E4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 rotWithShape="1">
          <a:blip r:embed="rId4"/>
          <a:srcRect l="4074" t="-853" r="8885" b="12411"/>
          <a:stretch/>
        </p:blipFill>
        <p:spPr>
          <a:xfrm>
            <a:off x="8051801" y="2601897"/>
            <a:ext cx="3447878" cy="2298578"/>
          </a:xfrm>
        </p:spPr>
      </p:pic>
    </p:spTree>
    <p:extLst>
      <p:ext uri="{BB962C8B-B14F-4D97-AF65-F5344CB8AC3E}">
        <p14:creationId xmlns:p14="http://schemas.microsoft.com/office/powerpoint/2010/main" val="2860734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DE20DFA-89DB-4DCD-9C6A-E6F94CA75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1DE4D3E-80C7-48B7-B8E5-B1B5A62C9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clock&#10;&#10;Description automatically generated">
            <a:extLst>
              <a:ext uri="{FF2B5EF4-FFF2-40B4-BE49-F238E27FC236}">
                <a16:creationId xmlns:a16="http://schemas.microsoft.com/office/drawing/2014/main" id="{43F15108-5053-4A58-AD3B-C985002ED8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0000"/>
          </a:blip>
          <a:srcRect l="10258" r="14769" b="12836"/>
          <a:stretch/>
        </p:blipFill>
        <p:spPr>
          <a:xfrm>
            <a:off x="3077037" y="262217"/>
            <a:ext cx="8890061" cy="65957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C922C-5C3F-4FD0-A64C-368913B35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262217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Strategies to improve effectiveness.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798C1D7-B3E7-45FC-BC11-C49DA8C1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BAA2C69-0D9C-4980-A729-83302BB0A21D}"/>
              </a:ext>
            </a:extLst>
          </p:cNvPr>
          <p:cNvSpPr txBox="1"/>
          <p:nvPr/>
        </p:nvSpPr>
        <p:spPr>
          <a:xfrm>
            <a:off x="526002" y="1943879"/>
            <a:ext cx="6371948" cy="47854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Keeping a diary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Wall calendars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Phone alarms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Focused task management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Plan ahead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Being organized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Prioritizing tasks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Being able to say NO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Delegating tasks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Wearing a watch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209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B041-2636-467F-8A64-95BC0E9CF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2334" y="205080"/>
            <a:ext cx="8610600" cy="1293028"/>
          </a:xfrm>
        </p:spPr>
        <p:txBody>
          <a:bodyPr/>
          <a:lstStyle/>
          <a:p>
            <a:r>
              <a:rPr lang="en-GB" sz="5400" dirty="0"/>
              <a:t>Stress buster</a:t>
            </a:r>
            <a:r>
              <a:rPr lang="en-GB" dirty="0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20BA8B-B448-497F-9E0E-E155A3AF9955}"/>
              </a:ext>
            </a:extLst>
          </p:cNvPr>
          <p:cNvSpPr txBox="1"/>
          <p:nvPr/>
        </p:nvSpPr>
        <p:spPr>
          <a:xfrm>
            <a:off x="745724" y="1819856"/>
            <a:ext cx="109994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Taking a large deep breath in, think about the stress and slowly breathe out while imagining the problem leaving with your breathe and then re analyse the task at hand.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Sit on a chair with both feet flat on floor place hands on knees, and press down firmly with feet and hands to relief any tension and to reground yourself.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CA4065-4A8C-4E9E-AC96-8518E2E77DFE}"/>
              </a:ext>
            </a:extLst>
          </p:cNvPr>
          <p:cNvSpPr txBox="1"/>
          <p:nvPr/>
        </p:nvSpPr>
        <p:spPr>
          <a:xfrm>
            <a:off x="1270617" y="1267275"/>
            <a:ext cx="18643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Task.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A524D4-2360-4770-AA4B-64E18C5843C8}"/>
              </a:ext>
            </a:extLst>
          </p:cNvPr>
          <p:cNvSpPr txBox="1"/>
          <p:nvPr/>
        </p:nvSpPr>
        <p:spPr>
          <a:xfrm>
            <a:off x="745724" y="4110360"/>
            <a:ext cx="47850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Exercise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Chat with friends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Face the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Take time for yourself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Eat well and sleep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Keep positive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Accept what can not be changed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A30A7F-A573-41BD-8545-B21D3111CAFD}"/>
              </a:ext>
            </a:extLst>
          </p:cNvPr>
          <p:cNvSpPr txBox="1"/>
          <p:nvPr/>
        </p:nvSpPr>
        <p:spPr>
          <a:xfrm>
            <a:off x="958788" y="3741028"/>
            <a:ext cx="1883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Suggestions.</a:t>
            </a:r>
          </a:p>
        </p:txBody>
      </p:sp>
    </p:spTree>
    <p:extLst>
      <p:ext uri="{BB962C8B-B14F-4D97-AF65-F5344CB8AC3E}">
        <p14:creationId xmlns:p14="http://schemas.microsoft.com/office/powerpoint/2010/main" val="1740116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0992B-3705-4F05-9610-89A5F10128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3216270"/>
          </a:xfrm>
        </p:spPr>
        <p:txBody>
          <a:bodyPr>
            <a:noAutofit/>
          </a:bodyPr>
          <a:lstStyle/>
          <a:p>
            <a:pPr algn="ctr"/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 you have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751240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DAC6575B-334D-4876-B21B-5E7B19BCB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809" y="1443172"/>
            <a:ext cx="11656381" cy="5404672"/>
          </a:xfrm>
        </p:spPr>
        <p:txBody>
          <a:bodyPr>
            <a:noAutofit/>
          </a:bodyPr>
          <a:lstStyle/>
          <a:p>
            <a:pPr algn="l">
              <a:lnSpc>
                <a:spcPct val="200000"/>
              </a:lnSpc>
            </a:pPr>
            <a:r>
              <a:rPr lang="en-US" sz="1200" dirty="0"/>
              <a:t>10 stress busters. (2019). Retrieved 8 December 2019, from </a:t>
            </a:r>
            <a:r>
              <a:rPr lang="en-US" sz="1200" dirty="0">
                <a:hlinkClick r:id="rId2"/>
              </a:rPr>
              <a:t>https://www.nhs.uk/conditions/stress-anxiety</a:t>
            </a:r>
            <a:r>
              <a:rPr lang="en-US" sz="1200" dirty="0"/>
              <a:t> depression/reduce-stress/</a:t>
            </a:r>
            <a:br>
              <a:rPr lang="en-US" sz="1200" dirty="0"/>
            </a:br>
            <a:br>
              <a:rPr lang="en-US" sz="1200" dirty="0"/>
            </a:br>
            <a:r>
              <a:rPr lang="en-US" sz="1200" dirty="0"/>
              <a:t>Anon. (2018). [Image]. Retrieved from http://iacrt.com/10-ways-to-manage-your-time/</a:t>
            </a:r>
            <a:br>
              <a:rPr lang="en-US" sz="1200" dirty="0"/>
            </a:br>
            <a:br>
              <a:rPr lang="en-US" sz="1200" dirty="0"/>
            </a:br>
            <a:r>
              <a:rPr lang="en-US" sz="1200" dirty="0" err="1"/>
              <a:t>Guestinfo</a:t>
            </a:r>
            <a:r>
              <a:rPr lang="en-US" sz="1200" dirty="0"/>
              <a:t>. (2016). [Image]. Retrieved from </a:t>
            </a:r>
            <a:r>
              <a:rPr lang="en-US" sz="1200" dirty="0">
                <a:hlinkClick r:id="rId3"/>
              </a:rPr>
              <a:t>https://www.gestinfoweb.com/2016/12/personal-time-management-tips.html</a:t>
            </a:r>
            <a:br>
              <a:rPr lang="en-US" sz="1200" dirty="0"/>
            </a:br>
            <a:br>
              <a:rPr lang="en-US" sz="1200" dirty="0"/>
            </a:br>
            <a:r>
              <a:rPr lang="en-US" sz="1200" dirty="0"/>
              <a:t>Holliday, M. (2018). [Image]. Retrieved from </a:t>
            </a:r>
            <a:r>
              <a:rPr lang="en-US" sz="1200" dirty="0">
                <a:hlinkClick r:id="rId4"/>
              </a:rPr>
              <a:t>https://medium.com/@michelleholliday/the-deep-why-48d106873064</a:t>
            </a:r>
            <a:br>
              <a:rPr lang="en-US" sz="1200" dirty="0"/>
            </a:br>
            <a:br>
              <a:rPr lang="en-US" sz="1200" dirty="0"/>
            </a:br>
            <a:r>
              <a:rPr lang="en-US" sz="1200" dirty="0"/>
              <a:t>Lewis, C. (2014). [Image]. Retrieved from </a:t>
            </a:r>
            <a:r>
              <a:rPr lang="en-US" sz="1200" dirty="0">
                <a:hlinkClick r:id="rId5"/>
              </a:rPr>
              <a:t>https://www.illumine.co.uk/2014/01/signs-your-employees-are-not-being-</a:t>
            </a:r>
            <a:r>
              <a:rPr lang="en-US" sz="1200" dirty="0"/>
              <a:t>productive-enough/</a:t>
            </a:r>
            <a:br>
              <a:rPr lang="en-US" sz="1200" dirty="0"/>
            </a:br>
            <a:br>
              <a:rPr lang="en-US" sz="1200" dirty="0"/>
            </a:br>
            <a:r>
              <a:rPr lang="en-US" sz="1200" dirty="0"/>
              <a:t>Nelson, J. (2014). [Image]. Retrieved from https://ideas.demco.com/blog/effective-time-management/</a:t>
            </a:r>
            <a:br>
              <a:rPr lang="en-US" sz="1200" dirty="0"/>
            </a:br>
            <a:br>
              <a:rPr lang="en-US" sz="1200" dirty="0"/>
            </a:br>
            <a:r>
              <a:rPr lang="en-US" sz="1200" dirty="0"/>
              <a:t>Points, J. (2018). 10 Stress Busters [Blog]. Retrieved from </a:t>
            </a:r>
            <a:r>
              <a:rPr lang="en-US" sz="1200" dirty="0">
                <a:hlinkClick r:id="rId6"/>
              </a:rPr>
              <a:t>https://jointsandpoints.co.uk/uncategorized/10-stress-buster-</a:t>
            </a:r>
            <a:r>
              <a:rPr lang="en-US" sz="1200" dirty="0"/>
              <a:t>tips/</a:t>
            </a:r>
            <a:br>
              <a:rPr lang="en-US" sz="1200" dirty="0"/>
            </a:br>
            <a:endParaRPr lang="en-GB" sz="1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904A10-3413-4692-BE34-737493867C05}"/>
              </a:ext>
            </a:extLst>
          </p:cNvPr>
          <p:cNvSpPr txBox="1"/>
          <p:nvPr/>
        </p:nvSpPr>
        <p:spPr>
          <a:xfrm>
            <a:off x="5610688" y="264999"/>
            <a:ext cx="62143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REFERENCE LIST.</a:t>
            </a:r>
          </a:p>
        </p:txBody>
      </p:sp>
    </p:spTree>
    <p:extLst>
      <p:ext uri="{BB962C8B-B14F-4D97-AF65-F5344CB8AC3E}">
        <p14:creationId xmlns:p14="http://schemas.microsoft.com/office/powerpoint/2010/main" val="40789054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C0260-A851-43A1-9611-699D0230C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4" y="959682"/>
            <a:ext cx="10831497" cy="5556528"/>
          </a:xfrm>
        </p:spPr>
        <p:txBody>
          <a:bodyPr>
            <a:normAutofit/>
          </a:bodyPr>
          <a:lstStyle/>
          <a:p>
            <a:pPr algn="l">
              <a:lnSpc>
                <a:spcPct val="200000"/>
              </a:lnSpc>
            </a:pPr>
            <a:r>
              <a:rPr lang="en-US" sz="1100" dirty="0" err="1"/>
              <a:t>Sevie</a:t>
            </a:r>
            <a:r>
              <a:rPr lang="en-US" sz="1100" dirty="0"/>
              <a:t>, A. (2008). [Image]. Retrieved from </a:t>
            </a:r>
            <a:r>
              <a:rPr lang="en-US" sz="1100" dirty="0">
                <a:hlinkClick r:id="rId2"/>
              </a:rPr>
              <a:t>https://www.pixtastock.com/illustration/31889040</a:t>
            </a:r>
            <a:br>
              <a:rPr lang="en-US" sz="1100" dirty="0"/>
            </a:br>
            <a:br>
              <a:rPr lang="en-US" sz="1100" dirty="0"/>
            </a:br>
            <a:r>
              <a:rPr lang="en-US" sz="1100" dirty="0" err="1"/>
              <a:t>StockClock</a:t>
            </a:r>
            <a:r>
              <a:rPr lang="en-US" sz="1100" dirty="0"/>
              <a:t>. (2019). [Image]. Retrieved from </a:t>
            </a:r>
            <a:r>
              <a:rPr lang="en-US" sz="1100" dirty="0">
                <a:hlinkClick r:id="rId3"/>
              </a:rPr>
              <a:t>https://www.123rf.com/photo_15299094_clock-face-and-calendar-page.html</a:t>
            </a:r>
            <a:br>
              <a:rPr lang="en-US" sz="1100" dirty="0"/>
            </a:br>
            <a:br>
              <a:rPr lang="en-US" sz="1100" dirty="0"/>
            </a:br>
            <a:r>
              <a:rPr lang="en-US" sz="1100" dirty="0"/>
              <a:t>University of Bristol. (2018). [Image]. Retrieved from </a:t>
            </a:r>
            <a:r>
              <a:rPr lang="en-US" sz="1100" dirty="0">
                <a:hlinkClick r:id="rId4"/>
              </a:rPr>
              <a:t>https://www.bristolpost.co.uk/news/university-bristol-students-fighting-over-1476362</a:t>
            </a:r>
            <a:br>
              <a:rPr lang="en-US" sz="1100" dirty="0"/>
            </a:br>
            <a:br>
              <a:rPr lang="en-US" sz="1100" dirty="0"/>
            </a:br>
            <a:r>
              <a:rPr lang="en-US" sz="1100" dirty="0"/>
              <a:t>Tools, M. (2019). What is time management [Blog]. Retrieved from </a:t>
            </a:r>
            <a:r>
              <a:rPr lang="en-US" sz="1100" dirty="0">
                <a:hlinkClick r:id="rId5"/>
              </a:rPr>
              <a:t>https://www.mindtools.com/pages/article/newHTE_00.htm</a:t>
            </a:r>
            <a:br>
              <a:rPr lang="en-US" sz="1100" dirty="0"/>
            </a:br>
            <a:br>
              <a:rPr lang="en-US" sz="1100" dirty="0"/>
            </a:br>
            <a:r>
              <a:rPr lang="en-US" sz="1100" dirty="0"/>
              <a:t>Vector, T. (2015). [Image]. Retrieved from </a:t>
            </a:r>
            <a:r>
              <a:rPr lang="en-US" sz="1100" dirty="0">
                <a:hlinkClick r:id="rId6"/>
              </a:rPr>
              <a:t>https://www.123rf.com/photo_124519030_stock-vector-time-management-flat-cartoon-vector-</a:t>
            </a:r>
            <a:r>
              <a:rPr lang="en-US" sz="1100" dirty="0"/>
              <a:t>	illustration-humanised-bear-in-suit-drawing-with-lettering-metap.html</a:t>
            </a:r>
            <a:br>
              <a:rPr lang="en-US" sz="1100" dirty="0"/>
            </a:br>
            <a:br>
              <a:rPr lang="en-US" sz="1100" dirty="0"/>
            </a:br>
            <a:r>
              <a:rPr lang="en-US" sz="1100" dirty="0"/>
              <a:t>White, V. (2015). [Image]. Retrieved from https://www.businessfirstonline.co.uk/our-guest-bloggers/planning-is-vital/</a:t>
            </a:r>
            <a:br>
              <a:rPr lang="en-US" sz="1100" dirty="0"/>
            </a:b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75627028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311</Words>
  <Application>Microsoft Office PowerPoint</Application>
  <PresentationFormat>Widescreen</PresentationFormat>
  <Paragraphs>62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Times New Roman</vt:lpstr>
      <vt:lpstr>Vapor Trail</vt:lpstr>
      <vt:lpstr>Time management.</vt:lpstr>
      <vt:lpstr>Aims of presentation.   </vt:lpstr>
      <vt:lpstr> What is time management.</vt:lpstr>
      <vt:lpstr>Why do we use time  management.</vt:lpstr>
      <vt:lpstr>Examples of poor time management.</vt:lpstr>
      <vt:lpstr>Examples of efficient time management.</vt:lpstr>
      <vt:lpstr>Strategies to improve effectiveness.</vt:lpstr>
      <vt:lpstr>Stress buster.</vt:lpstr>
      <vt:lpstr>Do you have any Questions?</vt:lpstr>
      <vt:lpstr>10 stress busters. (2019). Retrieved 8 December 2019, from https://www.nhs.uk/conditions/stress-anxiety depression/reduce-stress/  Anon. (2018). [Image]. Retrieved from http://iacrt.com/10-ways-to-manage-your-time/  Guestinfo. (2016). [Image]. Retrieved from https://www.gestinfoweb.com/2016/12/personal-time-management-tips.html  Holliday, M. (2018). [Image]. Retrieved from https://medium.com/@michelleholliday/the-deep-why-48d106873064  Lewis, C. (2014). [Image]. Retrieved from https://www.illumine.co.uk/2014/01/signs-your-employees-are-not-being-productive-enough/  Nelson, J. (2014). [Image]. Retrieved from https://ideas.demco.com/blog/effective-time-management/  Points, J. (2018). 10 Stress Busters [Blog]. Retrieved from https://jointsandpoints.co.uk/uncategorized/10-stress-buster-tips/ </vt:lpstr>
      <vt:lpstr>Sevie, A. (2008). [Image]. Retrieved from https://www.pixtastock.com/illustration/31889040  StockClock. (2019). [Image]. Retrieved from https://www.123rf.com/photo_15299094_clock-face-and-calendar-page.html  University of Bristol. (2018). [Image]. Retrieved from https://www.bristolpost.co.uk/news/university-bristol-students-fighting-over-1476362  Tools, M. (2019). What is time management [Blog]. Retrieved from https://www.mindtools.com/pages/article/newHTE_00.htm  Vector, T. (2015). [Image]. Retrieved from https://www.123rf.com/photo_124519030_stock-vector-time-management-flat-cartoon-vector- illustration-humanised-bear-in-suit-drawing-with-lettering-metap.html  White, V. (2015). [Image]. Retrieved from https://www.businessfirstonline.co.uk/our-guest-bloggers/planning-is-vital/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management.</dc:title>
  <dc:creator>Stace</dc:creator>
  <cp:lastModifiedBy> </cp:lastModifiedBy>
  <cp:revision>5</cp:revision>
  <dcterms:created xsi:type="dcterms:W3CDTF">2019-12-06T14:18:25Z</dcterms:created>
  <dcterms:modified xsi:type="dcterms:W3CDTF">2019-12-08T16:51:47Z</dcterms:modified>
</cp:coreProperties>
</file>