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8" r:id="rId4"/>
  </p:sldMasterIdLst>
  <p:notesMasterIdLst>
    <p:notesMasterId r:id="rId16"/>
  </p:notesMasterIdLst>
  <p:handoutMasterIdLst>
    <p:handoutMasterId r:id="rId17"/>
  </p:handoutMasterIdLst>
  <p:sldIdLst>
    <p:sldId id="256" r:id="rId5"/>
    <p:sldId id="284" r:id="rId6"/>
    <p:sldId id="287" r:id="rId7"/>
    <p:sldId id="263" r:id="rId8"/>
    <p:sldId id="286" r:id="rId9"/>
    <p:sldId id="290" r:id="rId10"/>
    <p:sldId id="291" r:id="rId11"/>
    <p:sldId id="292" r:id="rId12"/>
    <p:sldId id="293" r:id="rId13"/>
    <p:sldId id="294" r:id="rId14"/>
    <p:sldId id="28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5" name="Author" initials="A" lastIdx="0" clrIdx="4"/>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56940" autoAdjust="0"/>
  </p:normalViewPr>
  <p:slideViewPr>
    <p:cSldViewPr snapToGrid="0">
      <p:cViewPr varScale="1">
        <p:scale>
          <a:sx n="36" d="100"/>
          <a:sy n="36" d="100"/>
        </p:scale>
        <p:origin x="1124" y="36"/>
      </p:cViewPr>
      <p:guideLst>
        <p:guide orient="horz" pos="2160"/>
        <p:guide pos="3840"/>
      </p:guideLst>
    </p:cSldViewPr>
  </p:slideViewPr>
  <p:notesTextViewPr>
    <p:cViewPr>
      <p:scale>
        <a:sx n="100" d="100"/>
        <a:sy n="100" d="100"/>
      </p:scale>
      <p:origin x="0" y="0"/>
    </p:cViewPr>
  </p:notesTextViewPr>
  <p:notesViewPr>
    <p:cSldViewPr snapToGrid="0">
      <p:cViewPr varScale="1">
        <p:scale>
          <a:sx n="82" d="100"/>
          <a:sy n="82" d="100"/>
        </p:scale>
        <p:origin x="3954" y="9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B5B42BD-8D3B-4B09-9029-8C63687D5D9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1E2EC764-34EA-4620-8CF9-F605D96BC33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71B2CD94-72BF-49E4-B8C6-BE45CB19F0FC}" type="datetime1">
              <a:rPr lang="en-GB" smtClean="0"/>
              <a:t>04/07/2024</a:t>
            </a:fld>
            <a:endParaRPr lang="en-GB"/>
          </a:p>
        </p:txBody>
      </p:sp>
      <p:sp>
        <p:nvSpPr>
          <p:cNvPr id="4" name="Footer Placeholder 3">
            <a:extLst>
              <a:ext uri="{FF2B5EF4-FFF2-40B4-BE49-F238E27FC236}">
                <a16:creationId xmlns:a16="http://schemas.microsoft.com/office/drawing/2014/main" id="{3C1FA7CC-A0A2-4292-AA1A-FFA1D3AC968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36C9D8F1-C311-48E0-A5EA-6AC70E14D0F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F827EC1-36E0-417D-8141-8D14DF1BDFD9}" type="slidenum">
              <a:rPr lang="en-GB" smtClean="0"/>
              <a:t>‹#›</a:t>
            </a:fld>
            <a:endParaRPr lang="en-GB"/>
          </a:p>
        </p:txBody>
      </p:sp>
    </p:spTree>
    <p:extLst>
      <p:ext uri="{BB962C8B-B14F-4D97-AF65-F5344CB8AC3E}">
        <p14:creationId xmlns:p14="http://schemas.microsoft.com/office/powerpoint/2010/main" val="64585220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22AD3AA6-1E49-400E-BE7B-CA7C525F4550}" type="datetime1">
              <a:rPr lang="en-GB" noProof="0" smtClean="0"/>
              <a:t>04/07/2024</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5BAF473-2665-42A7-89E3-C7BA7EB58D12}" type="slidenum">
              <a:rPr lang="en-GB" noProof="0" smtClean="0"/>
              <a:t>‹#›</a:t>
            </a:fld>
            <a:endParaRPr lang="en-GB" noProof="0"/>
          </a:p>
        </p:txBody>
      </p:sp>
    </p:spTree>
    <p:extLst>
      <p:ext uri="{BB962C8B-B14F-4D97-AF65-F5344CB8AC3E}">
        <p14:creationId xmlns:p14="http://schemas.microsoft.com/office/powerpoint/2010/main" val="69354891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35BAF473-2665-42A7-89E3-C7BA7EB58D12}" type="slidenum">
              <a:rPr lang="en-GB" smtClean="0"/>
              <a:t>1</a:t>
            </a:fld>
            <a:endParaRPr lang="en-GB"/>
          </a:p>
        </p:txBody>
      </p:sp>
    </p:spTree>
    <p:extLst>
      <p:ext uri="{BB962C8B-B14F-4D97-AF65-F5344CB8AC3E}">
        <p14:creationId xmlns:p14="http://schemas.microsoft.com/office/powerpoint/2010/main" val="18333973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0"/>
              </a:spcAft>
            </a:pPr>
            <a:endParaRPr lang="en-GB" dirty="0"/>
          </a:p>
        </p:txBody>
      </p:sp>
      <p:sp>
        <p:nvSpPr>
          <p:cNvPr id="4" name="Slide Number Placeholder 3"/>
          <p:cNvSpPr>
            <a:spLocks noGrp="1"/>
          </p:cNvSpPr>
          <p:nvPr>
            <p:ph type="sldNum" sz="quarter" idx="5"/>
          </p:nvPr>
        </p:nvSpPr>
        <p:spPr/>
        <p:txBody>
          <a:bodyPr/>
          <a:lstStyle/>
          <a:p>
            <a:pPr rtl="0"/>
            <a:fld id="{35BAF473-2665-42A7-89E3-C7BA7EB58D12}" type="slidenum">
              <a:rPr lang="en-GB" smtClean="0"/>
              <a:t>2</a:t>
            </a:fld>
            <a:endParaRPr lang="en-GB"/>
          </a:p>
        </p:txBody>
      </p:sp>
    </p:spTree>
    <p:extLst>
      <p:ext uri="{BB962C8B-B14F-4D97-AF65-F5344CB8AC3E}">
        <p14:creationId xmlns:p14="http://schemas.microsoft.com/office/powerpoint/2010/main" val="2569792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pPr rtl="0"/>
            <a:fld id="{35BAF473-2665-42A7-89E3-C7BA7EB58D12}" type="slidenum">
              <a:rPr lang="en-GB" smtClean="0"/>
              <a:t>3</a:t>
            </a:fld>
            <a:endParaRPr lang="en-GB"/>
          </a:p>
        </p:txBody>
      </p:sp>
    </p:spTree>
    <p:extLst>
      <p:ext uri="{BB962C8B-B14F-4D97-AF65-F5344CB8AC3E}">
        <p14:creationId xmlns:p14="http://schemas.microsoft.com/office/powerpoint/2010/main" val="39362718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35BAF473-2665-42A7-89E3-C7BA7EB58D12}" type="slidenum">
              <a:rPr lang="en-GB" smtClean="0"/>
              <a:t>4</a:t>
            </a:fld>
            <a:endParaRPr lang="en-GB"/>
          </a:p>
        </p:txBody>
      </p:sp>
    </p:spTree>
    <p:extLst>
      <p:ext uri="{BB962C8B-B14F-4D97-AF65-F5344CB8AC3E}">
        <p14:creationId xmlns:p14="http://schemas.microsoft.com/office/powerpoint/2010/main" val="31528369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35BAF473-2665-42A7-89E3-C7BA7EB58D12}" type="slidenum">
              <a:rPr lang="en-GB" smtClean="0"/>
              <a:t>5</a:t>
            </a:fld>
            <a:endParaRPr lang="en-GB"/>
          </a:p>
        </p:txBody>
      </p:sp>
    </p:spTree>
    <p:extLst>
      <p:ext uri="{BB962C8B-B14F-4D97-AF65-F5344CB8AC3E}">
        <p14:creationId xmlns:p14="http://schemas.microsoft.com/office/powerpoint/2010/main" val="23590044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5BAF473-2665-42A7-89E3-C7BA7EB58D12}" type="slidenum">
              <a:rPr lang="en-GB" noProof="0" smtClean="0"/>
              <a:t>6</a:t>
            </a:fld>
            <a:endParaRPr lang="en-GB" noProof="0"/>
          </a:p>
        </p:txBody>
      </p:sp>
    </p:spTree>
    <p:extLst>
      <p:ext uri="{BB962C8B-B14F-4D97-AF65-F5344CB8AC3E}">
        <p14:creationId xmlns:p14="http://schemas.microsoft.com/office/powerpoint/2010/main" val="7518734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5BAF473-2665-42A7-89E3-C7BA7EB58D12}" type="slidenum">
              <a:rPr lang="en-GB" noProof="0" smtClean="0"/>
              <a:t>7</a:t>
            </a:fld>
            <a:endParaRPr lang="en-GB" noProof="0"/>
          </a:p>
        </p:txBody>
      </p:sp>
    </p:spTree>
    <p:extLst>
      <p:ext uri="{BB962C8B-B14F-4D97-AF65-F5344CB8AC3E}">
        <p14:creationId xmlns:p14="http://schemas.microsoft.com/office/powerpoint/2010/main" val="37324956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5BAF473-2665-42A7-89E3-C7BA7EB58D12}" type="slidenum">
              <a:rPr lang="en-GB" noProof="0" smtClean="0"/>
              <a:t>8</a:t>
            </a:fld>
            <a:endParaRPr lang="en-GB" noProof="0"/>
          </a:p>
        </p:txBody>
      </p:sp>
    </p:spTree>
    <p:extLst>
      <p:ext uri="{BB962C8B-B14F-4D97-AF65-F5344CB8AC3E}">
        <p14:creationId xmlns:p14="http://schemas.microsoft.com/office/powerpoint/2010/main" val="16342666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5BAF473-2665-42A7-89E3-C7BA7EB58D12}" type="slidenum">
              <a:rPr lang="en-GB" noProof="0" smtClean="0"/>
              <a:t>9</a:t>
            </a:fld>
            <a:endParaRPr lang="en-GB" noProof="0"/>
          </a:p>
        </p:txBody>
      </p:sp>
    </p:spTree>
    <p:extLst>
      <p:ext uri="{BB962C8B-B14F-4D97-AF65-F5344CB8AC3E}">
        <p14:creationId xmlns:p14="http://schemas.microsoft.com/office/powerpoint/2010/main" val="24670448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35BAF473-2665-42A7-89E3-C7BA7EB58D12}" type="slidenum">
              <a:rPr lang="en-GB" smtClean="0"/>
              <a:t>11</a:t>
            </a:fld>
            <a:endParaRPr lang="en-GB"/>
          </a:p>
        </p:txBody>
      </p:sp>
    </p:spTree>
    <p:extLst>
      <p:ext uri="{BB962C8B-B14F-4D97-AF65-F5344CB8AC3E}">
        <p14:creationId xmlns:p14="http://schemas.microsoft.com/office/powerpoint/2010/main" val="5333912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F9E29-B677-5B44-87AE-9F15EB1F351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37BE85E-12AA-23C9-9EB5-4131AA621A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51503D8-B574-02E7-4675-B3032561BFEC}"/>
              </a:ext>
            </a:extLst>
          </p:cNvPr>
          <p:cNvSpPr>
            <a:spLocks noGrp="1"/>
          </p:cNvSpPr>
          <p:nvPr>
            <p:ph type="dt" sz="half" idx="10"/>
          </p:nvPr>
        </p:nvSpPr>
        <p:spPr/>
        <p:txBody>
          <a:bodyPr/>
          <a:lstStyle/>
          <a:p>
            <a:fld id="{962FB38B-E26F-4997-81E8-CFA8937AD678}" type="datetimeFigureOut">
              <a:rPr lang="en-GB" smtClean="0"/>
              <a:t>04/07/2024</a:t>
            </a:fld>
            <a:endParaRPr lang="en-GB"/>
          </a:p>
        </p:txBody>
      </p:sp>
      <p:sp>
        <p:nvSpPr>
          <p:cNvPr id="5" name="Footer Placeholder 4">
            <a:extLst>
              <a:ext uri="{FF2B5EF4-FFF2-40B4-BE49-F238E27FC236}">
                <a16:creationId xmlns:a16="http://schemas.microsoft.com/office/drawing/2014/main" id="{28E8CC96-501C-F3B4-FE54-0FB65185B8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37B0AD-2D49-3CB6-51BE-C558B6B45C0B}"/>
              </a:ext>
            </a:extLst>
          </p:cNvPr>
          <p:cNvSpPr>
            <a:spLocks noGrp="1"/>
          </p:cNvSpPr>
          <p:nvPr>
            <p:ph type="sldNum" sz="quarter" idx="12"/>
          </p:nvPr>
        </p:nvSpPr>
        <p:spPr/>
        <p:txBody>
          <a:bodyPr/>
          <a:lstStyle/>
          <a:p>
            <a:fld id="{17C15678-2BC4-44C1-A4EF-E57261880662}" type="slidenum">
              <a:rPr lang="en-GB" smtClean="0"/>
              <a:t>‹#›</a:t>
            </a:fld>
            <a:endParaRPr lang="en-GB"/>
          </a:p>
        </p:txBody>
      </p:sp>
      <p:sp>
        <p:nvSpPr>
          <p:cNvPr id="7" name="Rectangle 6">
            <a:extLst>
              <a:ext uri="{FF2B5EF4-FFF2-40B4-BE49-F238E27FC236}">
                <a16:creationId xmlns:a16="http://schemas.microsoft.com/office/drawing/2014/main" id="{560CB3F9-82AB-4590-E802-DF2125EC63AF}"/>
              </a:ext>
            </a:extLst>
          </p:cNvPr>
          <p:cNvSpPr/>
          <p:nvPr userDrawn="1"/>
        </p:nvSpPr>
        <p:spPr>
          <a:xfrm>
            <a:off x="8610600" y="0"/>
            <a:ext cx="35814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22810338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4E3C0-E334-2394-08E7-13F0E85602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F1AB1A-5257-61CF-F6D6-D68CCB7C05D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C4BF00-8BA6-7736-1923-A9234147564E}"/>
              </a:ext>
            </a:extLst>
          </p:cNvPr>
          <p:cNvSpPr>
            <a:spLocks noGrp="1"/>
          </p:cNvSpPr>
          <p:nvPr>
            <p:ph type="dt" sz="half" idx="10"/>
          </p:nvPr>
        </p:nvSpPr>
        <p:spPr/>
        <p:txBody>
          <a:bodyPr/>
          <a:lstStyle/>
          <a:p>
            <a:pPr rtl="0"/>
            <a:r>
              <a:rPr lang="en-GB" noProof="0"/>
              <a:t>29/7/20XX</a:t>
            </a:r>
          </a:p>
        </p:txBody>
      </p:sp>
      <p:sp>
        <p:nvSpPr>
          <p:cNvPr id="5" name="Footer Placeholder 4">
            <a:extLst>
              <a:ext uri="{FF2B5EF4-FFF2-40B4-BE49-F238E27FC236}">
                <a16:creationId xmlns:a16="http://schemas.microsoft.com/office/drawing/2014/main" id="{0073799D-9AC6-C8CE-3C3E-056743B56D5F}"/>
              </a:ext>
            </a:extLst>
          </p:cNvPr>
          <p:cNvSpPr>
            <a:spLocks noGrp="1"/>
          </p:cNvSpPr>
          <p:nvPr>
            <p:ph type="ftr" sz="quarter" idx="11"/>
          </p:nvPr>
        </p:nvSpPr>
        <p:spPr/>
        <p:txBody>
          <a:bodyPr/>
          <a:lstStyle/>
          <a:p>
            <a:pPr rtl="0"/>
            <a:r>
              <a:rPr lang="en-GB" noProof="0"/>
              <a:t>Employee orientation</a:t>
            </a:r>
          </a:p>
        </p:txBody>
      </p:sp>
      <p:sp>
        <p:nvSpPr>
          <p:cNvPr id="6" name="Slide Number Placeholder 5">
            <a:extLst>
              <a:ext uri="{FF2B5EF4-FFF2-40B4-BE49-F238E27FC236}">
                <a16:creationId xmlns:a16="http://schemas.microsoft.com/office/drawing/2014/main" id="{DF854F37-2D5F-7712-AF33-99B6BF7F48F4}"/>
              </a:ext>
            </a:extLst>
          </p:cNvPr>
          <p:cNvSpPr>
            <a:spLocks noGrp="1"/>
          </p:cNvSpPr>
          <p:nvPr>
            <p:ph type="sldNum" sz="quarter" idx="12"/>
          </p:nvPr>
        </p:nvSpPr>
        <p:spPr/>
        <p:txBody>
          <a:bodyPr/>
          <a:lstStyle/>
          <a:p>
            <a:pPr rtl="0"/>
            <a:fld id="{B5CEABB6-07DC-46E8-9B57-56EC44A396E5}" type="slidenum">
              <a:rPr lang="en-GB" noProof="0" smtClean="0"/>
              <a:pPr/>
              <a:t>‹#›</a:t>
            </a:fld>
            <a:endParaRPr lang="en-GB" noProof="0"/>
          </a:p>
        </p:txBody>
      </p:sp>
      <p:sp>
        <p:nvSpPr>
          <p:cNvPr id="7" name="Rectangle 6">
            <a:extLst>
              <a:ext uri="{FF2B5EF4-FFF2-40B4-BE49-F238E27FC236}">
                <a16:creationId xmlns:a16="http://schemas.microsoft.com/office/drawing/2014/main" id="{437C5998-954F-09F2-77F9-BB04164845C0}"/>
              </a:ext>
            </a:extLst>
          </p:cNvPr>
          <p:cNvSpPr/>
          <p:nvPr userDrawn="1"/>
        </p:nvSpPr>
        <p:spPr>
          <a:xfrm>
            <a:off x="0" y="0"/>
            <a:ext cx="4175760" cy="384048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346747FB-C703-A200-2D3A-B8B6401B5DE3}"/>
              </a:ext>
            </a:extLst>
          </p:cNvPr>
          <p:cNvSpPr/>
          <p:nvPr userDrawn="1"/>
        </p:nvSpPr>
        <p:spPr>
          <a:xfrm flipV="1">
            <a:off x="0" y="3840480"/>
            <a:ext cx="4175760" cy="208788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Rectangle 8">
            <a:extLst>
              <a:ext uri="{FF2B5EF4-FFF2-40B4-BE49-F238E27FC236}">
                <a16:creationId xmlns:a16="http://schemas.microsoft.com/office/drawing/2014/main" id="{C9F74B79-561E-CF13-4284-71AF69F5C58D}"/>
              </a:ext>
            </a:extLst>
          </p:cNvPr>
          <p:cNvSpPr/>
          <p:nvPr userDrawn="1"/>
        </p:nvSpPr>
        <p:spPr>
          <a:xfrm flipV="1">
            <a:off x="0" y="5928360"/>
            <a:ext cx="4175760" cy="929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32470490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C60B3-EBB6-0BF5-DEB5-F5E714B42A4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74A76A7-C98E-71AB-D5BF-C102BC2A5E1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58AC133-6BCD-AEDE-4CBE-4AA298306FD0}"/>
              </a:ext>
            </a:extLst>
          </p:cNvPr>
          <p:cNvSpPr>
            <a:spLocks noGrp="1"/>
          </p:cNvSpPr>
          <p:nvPr>
            <p:ph type="dt" sz="half" idx="10"/>
          </p:nvPr>
        </p:nvSpPr>
        <p:spPr/>
        <p:txBody>
          <a:bodyPr/>
          <a:lstStyle/>
          <a:p>
            <a:pPr rtl="0"/>
            <a:r>
              <a:rPr lang="en-GB" noProof="0"/>
              <a:t>29/7/20XX</a:t>
            </a:r>
          </a:p>
        </p:txBody>
      </p:sp>
      <p:sp>
        <p:nvSpPr>
          <p:cNvPr id="5" name="Footer Placeholder 4">
            <a:extLst>
              <a:ext uri="{FF2B5EF4-FFF2-40B4-BE49-F238E27FC236}">
                <a16:creationId xmlns:a16="http://schemas.microsoft.com/office/drawing/2014/main" id="{BBEB6BB9-34AA-74BA-15CD-2D40565D2FF3}"/>
              </a:ext>
            </a:extLst>
          </p:cNvPr>
          <p:cNvSpPr>
            <a:spLocks noGrp="1"/>
          </p:cNvSpPr>
          <p:nvPr>
            <p:ph type="ftr" sz="quarter" idx="11"/>
          </p:nvPr>
        </p:nvSpPr>
        <p:spPr/>
        <p:txBody>
          <a:bodyPr/>
          <a:lstStyle/>
          <a:p>
            <a:pPr rtl="0"/>
            <a:r>
              <a:rPr lang="en-GB" noProof="0"/>
              <a:t>Employee orientation</a:t>
            </a:r>
          </a:p>
        </p:txBody>
      </p:sp>
      <p:sp>
        <p:nvSpPr>
          <p:cNvPr id="6" name="Slide Number Placeholder 5">
            <a:extLst>
              <a:ext uri="{FF2B5EF4-FFF2-40B4-BE49-F238E27FC236}">
                <a16:creationId xmlns:a16="http://schemas.microsoft.com/office/drawing/2014/main" id="{D0913B51-028A-D522-46A9-B9D2D3594284}"/>
              </a:ext>
            </a:extLst>
          </p:cNvPr>
          <p:cNvSpPr>
            <a:spLocks noGrp="1"/>
          </p:cNvSpPr>
          <p:nvPr>
            <p:ph type="sldNum" sz="quarter" idx="12"/>
          </p:nvPr>
        </p:nvSpPr>
        <p:spPr/>
        <p:txBody>
          <a:body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071931636"/>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5A034-DD15-C14D-04BC-5D775F64CC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103FD6-5074-FC80-7730-5713A98EBB3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164078C-CCEF-4AAE-E24C-116DF1CCDA0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EFD359C-4238-47B3-990A-498C26107ABE}"/>
              </a:ext>
            </a:extLst>
          </p:cNvPr>
          <p:cNvSpPr>
            <a:spLocks noGrp="1"/>
          </p:cNvSpPr>
          <p:nvPr>
            <p:ph type="dt" sz="half" idx="10"/>
          </p:nvPr>
        </p:nvSpPr>
        <p:spPr/>
        <p:txBody>
          <a:bodyPr/>
          <a:lstStyle/>
          <a:p>
            <a:pPr rtl="0"/>
            <a:r>
              <a:rPr lang="en-GB" noProof="0"/>
              <a:t>29/7/20XX</a:t>
            </a:r>
          </a:p>
        </p:txBody>
      </p:sp>
      <p:sp>
        <p:nvSpPr>
          <p:cNvPr id="6" name="Footer Placeholder 5">
            <a:extLst>
              <a:ext uri="{FF2B5EF4-FFF2-40B4-BE49-F238E27FC236}">
                <a16:creationId xmlns:a16="http://schemas.microsoft.com/office/drawing/2014/main" id="{80FE865E-D1C5-9548-855D-A18926A54F92}"/>
              </a:ext>
            </a:extLst>
          </p:cNvPr>
          <p:cNvSpPr>
            <a:spLocks noGrp="1"/>
          </p:cNvSpPr>
          <p:nvPr>
            <p:ph type="ftr" sz="quarter" idx="11"/>
          </p:nvPr>
        </p:nvSpPr>
        <p:spPr/>
        <p:txBody>
          <a:bodyPr/>
          <a:lstStyle/>
          <a:p>
            <a:pPr rtl="0"/>
            <a:r>
              <a:rPr lang="en-GB" noProof="0"/>
              <a:t>Employee orientation</a:t>
            </a:r>
          </a:p>
        </p:txBody>
      </p:sp>
      <p:sp>
        <p:nvSpPr>
          <p:cNvPr id="7" name="Slide Number Placeholder 6">
            <a:extLst>
              <a:ext uri="{FF2B5EF4-FFF2-40B4-BE49-F238E27FC236}">
                <a16:creationId xmlns:a16="http://schemas.microsoft.com/office/drawing/2014/main" id="{030C7C25-C5AD-96AD-A74E-F5212C50C7B9}"/>
              </a:ext>
            </a:extLst>
          </p:cNvPr>
          <p:cNvSpPr>
            <a:spLocks noGrp="1"/>
          </p:cNvSpPr>
          <p:nvPr>
            <p:ph type="sldNum" sz="quarter" idx="12"/>
          </p:nvPr>
        </p:nvSpPr>
        <p:spPr/>
        <p:txBody>
          <a:body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465156254"/>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75103-F528-4E97-40FC-6F2E6FB55C7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93F986-A7AC-CB85-09E5-D38112F76D7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439F009-29BD-5F93-6D59-6BCAA67322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E54BE89-7EBB-A268-4DDD-BEDADA9D31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82C5942-6B69-2074-D125-AB21121E96F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5B942CB-5785-86D7-2980-D460A5508975}"/>
              </a:ext>
            </a:extLst>
          </p:cNvPr>
          <p:cNvSpPr>
            <a:spLocks noGrp="1"/>
          </p:cNvSpPr>
          <p:nvPr>
            <p:ph type="dt" sz="half" idx="10"/>
          </p:nvPr>
        </p:nvSpPr>
        <p:spPr/>
        <p:txBody>
          <a:bodyPr/>
          <a:lstStyle/>
          <a:p>
            <a:pPr rtl="0"/>
            <a:r>
              <a:rPr lang="en-GB" noProof="0"/>
              <a:t>29/7/20XX</a:t>
            </a:r>
          </a:p>
        </p:txBody>
      </p:sp>
      <p:sp>
        <p:nvSpPr>
          <p:cNvPr id="8" name="Footer Placeholder 7">
            <a:extLst>
              <a:ext uri="{FF2B5EF4-FFF2-40B4-BE49-F238E27FC236}">
                <a16:creationId xmlns:a16="http://schemas.microsoft.com/office/drawing/2014/main" id="{2690E0C6-A63B-C9DB-93D4-8F42B2D95EAF}"/>
              </a:ext>
            </a:extLst>
          </p:cNvPr>
          <p:cNvSpPr>
            <a:spLocks noGrp="1"/>
          </p:cNvSpPr>
          <p:nvPr>
            <p:ph type="ftr" sz="quarter" idx="11"/>
          </p:nvPr>
        </p:nvSpPr>
        <p:spPr/>
        <p:txBody>
          <a:bodyPr/>
          <a:lstStyle/>
          <a:p>
            <a:pPr rtl="0"/>
            <a:r>
              <a:rPr lang="en-GB" noProof="0"/>
              <a:t>Employee orientation</a:t>
            </a:r>
          </a:p>
        </p:txBody>
      </p:sp>
      <p:sp>
        <p:nvSpPr>
          <p:cNvPr id="9" name="Slide Number Placeholder 8">
            <a:extLst>
              <a:ext uri="{FF2B5EF4-FFF2-40B4-BE49-F238E27FC236}">
                <a16:creationId xmlns:a16="http://schemas.microsoft.com/office/drawing/2014/main" id="{D9FD58E1-0018-F8A8-1DA6-6FA63EE57AD1}"/>
              </a:ext>
            </a:extLst>
          </p:cNvPr>
          <p:cNvSpPr>
            <a:spLocks noGrp="1"/>
          </p:cNvSpPr>
          <p:nvPr>
            <p:ph type="sldNum" sz="quarter" idx="12"/>
          </p:nvPr>
        </p:nvSpPr>
        <p:spPr/>
        <p:txBody>
          <a:body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979886861"/>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A8B3C-5F91-DA7F-0D4D-84A2D5532D5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165FAAB-F113-2F70-701E-B9D0EEEB88D1}"/>
              </a:ext>
            </a:extLst>
          </p:cNvPr>
          <p:cNvSpPr>
            <a:spLocks noGrp="1"/>
          </p:cNvSpPr>
          <p:nvPr>
            <p:ph type="dt" sz="half" idx="10"/>
          </p:nvPr>
        </p:nvSpPr>
        <p:spPr/>
        <p:txBody>
          <a:bodyPr/>
          <a:lstStyle/>
          <a:p>
            <a:pPr rtl="0"/>
            <a:r>
              <a:rPr lang="en-GB" noProof="0"/>
              <a:t>29/7/20XX</a:t>
            </a:r>
          </a:p>
        </p:txBody>
      </p:sp>
      <p:sp>
        <p:nvSpPr>
          <p:cNvPr id="4" name="Footer Placeholder 3">
            <a:extLst>
              <a:ext uri="{FF2B5EF4-FFF2-40B4-BE49-F238E27FC236}">
                <a16:creationId xmlns:a16="http://schemas.microsoft.com/office/drawing/2014/main" id="{1478652D-6320-68D6-D16D-2F7FE09D8BF8}"/>
              </a:ext>
            </a:extLst>
          </p:cNvPr>
          <p:cNvSpPr>
            <a:spLocks noGrp="1"/>
          </p:cNvSpPr>
          <p:nvPr>
            <p:ph type="ftr" sz="quarter" idx="11"/>
          </p:nvPr>
        </p:nvSpPr>
        <p:spPr/>
        <p:txBody>
          <a:bodyPr/>
          <a:lstStyle/>
          <a:p>
            <a:pPr rtl="0"/>
            <a:r>
              <a:rPr lang="en-GB" noProof="0"/>
              <a:t>Employee orientation</a:t>
            </a:r>
          </a:p>
        </p:txBody>
      </p:sp>
      <p:sp>
        <p:nvSpPr>
          <p:cNvPr id="5" name="Slide Number Placeholder 4">
            <a:extLst>
              <a:ext uri="{FF2B5EF4-FFF2-40B4-BE49-F238E27FC236}">
                <a16:creationId xmlns:a16="http://schemas.microsoft.com/office/drawing/2014/main" id="{B0B241DE-9A81-A1F6-A2EC-7D428CC8C0DF}"/>
              </a:ext>
            </a:extLst>
          </p:cNvPr>
          <p:cNvSpPr>
            <a:spLocks noGrp="1"/>
          </p:cNvSpPr>
          <p:nvPr>
            <p:ph type="sldNum" sz="quarter" idx="12"/>
          </p:nvPr>
        </p:nvSpPr>
        <p:spPr/>
        <p:txBody>
          <a:body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505856434"/>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E2A5681-DE26-7FCE-7E0B-356F99C3CFD7}"/>
              </a:ext>
            </a:extLst>
          </p:cNvPr>
          <p:cNvSpPr>
            <a:spLocks noGrp="1"/>
          </p:cNvSpPr>
          <p:nvPr>
            <p:ph type="dt" sz="half" idx="10"/>
          </p:nvPr>
        </p:nvSpPr>
        <p:spPr/>
        <p:txBody>
          <a:bodyPr/>
          <a:lstStyle/>
          <a:p>
            <a:pPr rtl="0"/>
            <a:r>
              <a:rPr lang="en-GB" noProof="0"/>
              <a:t>29/7/20XX</a:t>
            </a:r>
          </a:p>
        </p:txBody>
      </p:sp>
      <p:sp>
        <p:nvSpPr>
          <p:cNvPr id="3" name="Footer Placeholder 2">
            <a:extLst>
              <a:ext uri="{FF2B5EF4-FFF2-40B4-BE49-F238E27FC236}">
                <a16:creationId xmlns:a16="http://schemas.microsoft.com/office/drawing/2014/main" id="{1195D515-8269-8B3E-1F66-D67F27AB3581}"/>
              </a:ext>
            </a:extLst>
          </p:cNvPr>
          <p:cNvSpPr>
            <a:spLocks noGrp="1"/>
          </p:cNvSpPr>
          <p:nvPr>
            <p:ph type="ftr" sz="quarter" idx="11"/>
          </p:nvPr>
        </p:nvSpPr>
        <p:spPr/>
        <p:txBody>
          <a:bodyPr/>
          <a:lstStyle/>
          <a:p>
            <a:pPr rtl="0"/>
            <a:r>
              <a:rPr lang="en-GB" noProof="0"/>
              <a:t>Employee orientation</a:t>
            </a:r>
          </a:p>
        </p:txBody>
      </p:sp>
      <p:sp>
        <p:nvSpPr>
          <p:cNvPr id="4" name="Slide Number Placeholder 3">
            <a:extLst>
              <a:ext uri="{FF2B5EF4-FFF2-40B4-BE49-F238E27FC236}">
                <a16:creationId xmlns:a16="http://schemas.microsoft.com/office/drawing/2014/main" id="{56D49259-BC24-6EE3-44F7-9491771BC079}"/>
              </a:ext>
            </a:extLst>
          </p:cNvPr>
          <p:cNvSpPr>
            <a:spLocks noGrp="1"/>
          </p:cNvSpPr>
          <p:nvPr>
            <p:ph type="sldNum" sz="quarter" idx="12"/>
          </p:nvPr>
        </p:nvSpPr>
        <p:spPr/>
        <p:txBody>
          <a:body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677341645"/>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619CE-16F3-3A61-CEE6-AE83359E3B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14FFDAA-2874-66C1-8316-83C7F37A307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78090A3-61CD-FC42-9531-6FF46859C1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09797A-C323-0DFD-D870-3B16A40B3AB6}"/>
              </a:ext>
            </a:extLst>
          </p:cNvPr>
          <p:cNvSpPr>
            <a:spLocks noGrp="1"/>
          </p:cNvSpPr>
          <p:nvPr>
            <p:ph type="dt" sz="half" idx="10"/>
          </p:nvPr>
        </p:nvSpPr>
        <p:spPr/>
        <p:txBody>
          <a:bodyPr/>
          <a:lstStyle/>
          <a:p>
            <a:pPr rtl="0"/>
            <a:r>
              <a:rPr lang="en-GB" noProof="0"/>
              <a:t>29/7/20XX</a:t>
            </a:r>
          </a:p>
        </p:txBody>
      </p:sp>
      <p:sp>
        <p:nvSpPr>
          <p:cNvPr id="6" name="Footer Placeholder 5">
            <a:extLst>
              <a:ext uri="{FF2B5EF4-FFF2-40B4-BE49-F238E27FC236}">
                <a16:creationId xmlns:a16="http://schemas.microsoft.com/office/drawing/2014/main" id="{55F49435-ADAB-1ADF-7AFE-44FC6E627034}"/>
              </a:ext>
            </a:extLst>
          </p:cNvPr>
          <p:cNvSpPr>
            <a:spLocks noGrp="1"/>
          </p:cNvSpPr>
          <p:nvPr>
            <p:ph type="ftr" sz="quarter" idx="11"/>
          </p:nvPr>
        </p:nvSpPr>
        <p:spPr/>
        <p:txBody>
          <a:bodyPr/>
          <a:lstStyle/>
          <a:p>
            <a:pPr rtl="0"/>
            <a:r>
              <a:rPr lang="en-GB" noProof="0"/>
              <a:t>Employee orientation</a:t>
            </a:r>
          </a:p>
        </p:txBody>
      </p:sp>
      <p:sp>
        <p:nvSpPr>
          <p:cNvPr id="7" name="Slide Number Placeholder 6">
            <a:extLst>
              <a:ext uri="{FF2B5EF4-FFF2-40B4-BE49-F238E27FC236}">
                <a16:creationId xmlns:a16="http://schemas.microsoft.com/office/drawing/2014/main" id="{D0C7CDCD-F0BC-FE18-4D0F-645D36A5D014}"/>
              </a:ext>
            </a:extLst>
          </p:cNvPr>
          <p:cNvSpPr>
            <a:spLocks noGrp="1"/>
          </p:cNvSpPr>
          <p:nvPr>
            <p:ph type="sldNum" sz="quarter" idx="12"/>
          </p:nvPr>
        </p:nvSpPr>
        <p:spPr/>
        <p:txBody>
          <a:body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737615724"/>
      </p:ext>
    </p:extLst>
  </p:cSld>
  <p:clrMapOvr>
    <a:masterClrMapping/>
  </p:clrMapOvr>
  <p:hf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EEF6E-E502-4D02-BDE8-DABA677B4C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54934AC-1EAD-6739-F508-55202F36649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AAA66C5-9047-CFEA-40FB-E550B6D0BA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D64E0E-B548-3AB4-932F-51631D0685DF}"/>
              </a:ext>
            </a:extLst>
          </p:cNvPr>
          <p:cNvSpPr>
            <a:spLocks noGrp="1"/>
          </p:cNvSpPr>
          <p:nvPr>
            <p:ph type="dt" sz="half" idx="10"/>
          </p:nvPr>
        </p:nvSpPr>
        <p:spPr/>
        <p:txBody>
          <a:bodyPr/>
          <a:lstStyle/>
          <a:p>
            <a:pPr rtl="0"/>
            <a:r>
              <a:rPr lang="en-GB" noProof="0"/>
              <a:t>29/7/20XX</a:t>
            </a:r>
          </a:p>
        </p:txBody>
      </p:sp>
      <p:sp>
        <p:nvSpPr>
          <p:cNvPr id="6" name="Footer Placeholder 5">
            <a:extLst>
              <a:ext uri="{FF2B5EF4-FFF2-40B4-BE49-F238E27FC236}">
                <a16:creationId xmlns:a16="http://schemas.microsoft.com/office/drawing/2014/main" id="{575F8D6B-F213-6F35-9FAD-8A97343E0679}"/>
              </a:ext>
            </a:extLst>
          </p:cNvPr>
          <p:cNvSpPr>
            <a:spLocks noGrp="1"/>
          </p:cNvSpPr>
          <p:nvPr>
            <p:ph type="ftr" sz="quarter" idx="11"/>
          </p:nvPr>
        </p:nvSpPr>
        <p:spPr/>
        <p:txBody>
          <a:bodyPr/>
          <a:lstStyle/>
          <a:p>
            <a:pPr rtl="0"/>
            <a:r>
              <a:rPr lang="en-GB" noProof="0"/>
              <a:t>Employee orientation</a:t>
            </a:r>
          </a:p>
        </p:txBody>
      </p:sp>
      <p:sp>
        <p:nvSpPr>
          <p:cNvPr id="7" name="Slide Number Placeholder 6">
            <a:extLst>
              <a:ext uri="{FF2B5EF4-FFF2-40B4-BE49-F238E27FC236}">
                <a16:creationId xmlns:a16="http://schemas.microsoft.com/office/drawing/2014/main" id="{E312B7F3-C519-9B13-EAE7-A910E15D5BC2}"/>
              </a:ext>
            </a:extLst>
          </p:cNvPr>
          <p:cNvSpPr>
            <a:spLocks noGrp="1"/>
          </p:cNvSpPr>
          <p:nvPr>
            <p:ph type="sldNum" sz="quarter" idx="12"/>
          </p:nvPr>
        </p:nvSpPr>
        <p:spPr/>
        <p:txBody>
          <a:body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522886207"/>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75DAE-34BD-B487-B078-553EB943ED9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80027F-2B87-2843-A850-0C0E3D8ADC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3CCE22-74DC-6113-20FE-54E52AAD71E2}"/>
              </a:ext>
            </a:extLst>
          </p:cNvPr>
          <p:cNvSpPr>
            <a:spLocks noGrp="1"/>
          </p:cNvSpPr>
          <p:nvPr>
            <p:ph type="dt" sz="half" idx="10"/>
          </p:nvPr>
        </p:nvSpPr>
        <p:spPr/>
        <p:txBody>
          <a:bodyPr/>
          <a:lstStyle/>
          <a:p>
            <a:pPr rtl="0"/>
            <a:r>
              <a:rPr lang="en-GB" noProof="0"/>
              <a:t>29/7/20XX</a:t>
            </a:r>
          </a:p>
        </p:txBody>
      </p:sp>
      <p:sp>
        <p:nvSpPr>
          <p:cNvPr id="5" name="Footer Placeholder 4">
            <a:extLst>
              <a:ext uri="{FF2B5EF4-FFF2-40B4-BE49-F238E27FC236}">
                <a16:creationId xmlns:a16="http://schemas.microsoft.com/office/drawing/2014/main" id="{67996CDB-E839-10B9-1B58-4EDEEC1A1969}"/>
              </a:ext>
            </a:extLst>
          </p:cNvPr>
          <p:cNvSpPr>
            <a:spLocks noGrp="1"/>
          </p:cNvSpPr>
          <p:nvPr>
            <p:ph type="ftr" sz="quarter" idx="11"/>
          </p:nvPr>
        </p:nvSpPr>
        <p:spPr/>
        <p:txBody>
          <a:bodyPr/>
          <a:lstStyle/>
          <a:p>
            <a:pPr rtl="0"/>
            <a:r>
              <a:rPr lang="en-GB" noProof="0"/>
              <a:t>Employee orientation</a:t>
            </a:r>
          </a:p>
        </p:txBody>
      </p:sp>
      <p:sp>
        <p:nvSpPr>
          <p:cNvPr id="6" name="Slide Number Placeholder 5">
            <a:extLst>
              <a:ext uri="{FF2B5EF4-FFF2-40B4-BE49-F238E27FC236}">
                <a16:creationId xmlns:a16="http://schemas.microsoft.com/office/drawing/2014/main" id="{88CFA804-AE74-3FE7-9BBB-A36E629B56EC}"/>
              </a:ext>
            </a:extLst>
          </p:cNvPr>
          <p:cNvSpPr>
            <a:spLocks noGrp="1"/>
          </p:cNvSpPr>
          <p:nvPr>
            <p:ph type="sldNum" sz="quarter" idx="12"/>
          </p:nvPr>
        </p:nvSpPr>
        <p:spPr/>
        <p:txBody>
          <a:body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551974925"/>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22DE34-8FFA-DC5E-7D71-A27E426B990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0FEA9E-3355-7BFC-2A80-F2C4712D714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011E53-9FC1-63C3-11EE-AF061900FEF8}"/>
              </a:ext>
            </a:extLst>
          </p:cNvPr>
          <p:cNvSpPr>
            <a:spLocks noGrp="1"/>
          </p:cNvSpPr>
          <p:nvPr>
            <p:ph type="dt" sz="half" idx="10"/>
          </p:nvPr>
        </p:nvSpPr>
        <p:spPr/>
        <p:txBody>
          <a:bodyPr/>
          <a:lstStyle/>
          <a:p>
            <a:pPr rtl="0"/>
            <a:r>
              <a:rPr lang="en-GB" noProof="0"/>
              <a:t>29/7/20XX</a:t>
            </a:r>
          </a:p>
        </p:txBody>
      </p:sp>
      <p:sp>
        <p:nvSpPr>
          <p:cNvPr id="5" name="Footer Placeholder 4">
            <a:extLst>
              <a:ext uri="{FF2B5EF4-FFF2-40B4-BE49-F238E27FC236}">
                <a16:creationId xmlns:a16="http://schemas.microsoft.com/office/drawing/2014/main" id="{01029407-16CA-FD42-D618-2CCA0F268DDE}"/>
              </a:ext>
            </a:extLst>
          </p:cNvPr>
          <p:cNvSpPr>
            <a:spLocks noGrp="1"/>
          </p:cNvSpPr>
          <p:nvPr>
            <p:ph type="ftr" sz="quarter" idx="11"/>
          </p:nvPr>
        </p:nvSpPr>
        <p:spPr/>
        <p:txBody>
          <a:bodyPr/>
          <a:lstStyle/>
          <a:p>
            <a:pPr rtl="0"/>
            <a:r>
              <a:rPr lang="en-GB" noProof="0"/>
              <a:t>Employee orientation</a:t>
            </a:r>
          </a:p>
        </p:txBody>
      </p:sp>
      <p:sp>
        <p:nvSpPr>
          <p:cNvPr id="6" name="Slide Number Placeholder 5">
            <a:extLst>
              <a:ext uri="{FF2B5EF4-FFF2-40B4-BE49-F238E27FC236}">
                <a16:creationId xmlns:a16="http://schemas.microsoft.com/office/drawing/2014/main" id="{16711103-6C2F-C697-7EB4-ABE8CE069E23}"/>
              </a:ext>
            </a:extLst>
          </p:cNvPr>
          <p:cNvSpPr>
            <a:spLocks noGrp="1"/>
          </p:cNvSpPr>
          <p:nvPr>
            <p:ph type="sldNum" sz="quarter" idx="12"/>
          </p:nvPr>
        </p:nvSpPr>
        <p:spPr/>
        <p:txBody>
          <a:body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814463208"/>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and four content">
    <p:bg>
      <p:bgPr>
        <a:solidFill>
          <a:schemeClr val="accent4"/>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2A3DF3F-0A0C-4018-A9D5-6DE43170F37E}"/>
              </a:ext>
            </a:extLst>
          </p:cNvPr>
          <p:cNvSpPr>
            <a:spLocks noGrp="1"/>
          </p:cNvSpPr>
          <p:nvPr>
            <p:ph type="title"/>
          </p:nvPr>
        </p:nvSpPr>
        <p:spPr>
          <a:xfrm>
            <a:off x="2024742" y="822325"/>
            <a:ext cx="9329058" cy="1325563"/>
          </a:xfrm>
        </p:spPr>
        <p:txBody>
          <a:bodyPr rtlCol="0" anchor="b"/>
          <a:lstStyle>
            <a:lvl1pPr>
              <a:defRPr b="1">
                <a:solidFill>
                  <a:schemeClr val="bg1"/>
                </a:solidFill>
              </a:defRPr>
            </a:lvl1pPr>
          </a:lstStyle>
          <a:p>
            <a:pPr rtl="0"/>
            <a:r>
              <a:rPr lang="en-US" noProof="0"/>
              <a:t>Click to edit Master title style</a:t>
            </a:r>
            <a:endParaRPr lang="en-GB" noProof="0"/>
          </a:p>
        </p:txBody>
      </p:sp>
      <p:sp>
        <p:nvSpPr>
          <p:cNvPr id="8" name="Content Placeholder 2">
            <a:extLst>
              <a:ext uri="{FF2B5EF4-FFF2-40B4-BE49-F238E27FC236}">
                <a16:creationId xmlns:a16="http://schemas.microsoft.com/office/drawing/2014/main" id="{B2E9ED8E-C27B-434B-BABA-E66DF12C5036}"/>
              </a:ext>
            </a:extLst>
          </p:cNvPr>
          <p:cNvSpPr>
            <a:spLocks noGrp="1"/>
          </p:cNvSpPr>
          <p:nvPr>
            <p:ph idx="1"/>
          </p:nvPr>
        </p:nvSpPr>
        <p:spPr>
          <a:xfrm>
            <a:off x="2024742" y="2595562"/>
            <a:ext cx="4334689" cy="474211"/>
          </a:xfrm>
        </p:spPr>
        <p:txBody>
          <a:bodyPr rtlCol="0">
            <a:normAutofit/>
          </a:bodyPr>
          <a:lstStyle>
            <a:lvl1pPr marL="0" indent="0">
              <a:lnSpc>
                <a:spcPct val="100000"/>
              </a:lnSpc>
              <a:buNone/>
              <a:defRPr sz="1800" b="1">
                <a:solidFill>
                  <a:schemeClr val="accent2"/>
                </a:solidFill>
              </a:defRPr>
            </a:lvl1pPr>
            <a:lvl2pPr marL="457200" indent="0">
              <a:buNone/>
              <a:defRPr/>
            </a:lvl2pPr>
            <a:lvl3pPr marL="914400" indent="0">
              <a:buNone/>
              <a:defRPr/>
            </a:lvl3pPr>
            <a:lvl4pPr marL="1371600" indent="0">
              <a:buNone/>
              <a:defRPr/>
            </a:lvl4pPr>
            <a:lvl5pPr marL="1828800" indent="0">
              <a:buNone/>
              <a:defRPr/>
            </a:lvl5pPr>
          </a:lstStyle>
          <a:p>
            <a:pPr lvl="0" rtl="0"/>
            <a:r>
              <a:rPr lang="en-US" noProof="0"/>
              <a:t>Click to edit Master text styles</a:t>
            </a:r>
          </a:p>
        </p:txBody>
      </p:sp>
      <p:sp>
        <p:nvSpPr>
          <p:cNvPr id="10" name="Rectangle 9">
            <a:extLst>
              <a:ext uri="{FF2B5EF4-FFF2-40B4-BE49-F238E27FC236}">
                <a16:creationId xmlns:a16="http://schemas.microsoft.com/office/drawing/2014/main" id="{CA9EBAE4-D52F-453F-8270-8B6E097489BF}"/>
              </a:ext>
            </a:extLst>
          </p:cNvPr>
          <p:cNvSpPr/>
          <p:nvPr userDrawn="1"/>
        </p:nvSpPr>
        <p:spPr>
          <a:xfrm>
            <a:off x="0" y="-1"/>
            <a:ext cx="674914" cy="685799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E9FC540D-D53A-486F-96EA-3488254DA8F1}"/>
              </a:ext>
            </a:extLst>
          </p:cNvPr>
          <p:cNvSpPr/>
          <p:nvPr userDrawn="1"/>
        </p:nvSpPr>
        <p:spPr>
          <a:xfrm flipV="1">
            <a:off x="674914" y="0"/>
            <a:ext cx="67491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Content Placeholder 2">
            <a:extLst>
              <a:ext uri="{FF2B5EF4-FFF2-40B4-BE49-F238E27FC236}">
                <a16:creationId xmlns:a16="http://schemas.microsoft.com/office/drawing/2014/main" id="{AA5699F8-E412-4D90-AD9E-5A933F03D673}"/>
              </a:ext>
            </a:extLst>
          </p:cNvPr>
          <p:cNvSpPr>
            <a:spLocks noGrp="1"/>
          </p:cNvSpPr>
          <p:nvPr>
            <p:ph idx="10"/>
          </p:nvPr>
        </p:nvSpPr>
        <p:spPr>
          <a:xfrm>
            <a:off x="7019111" y="2595562"/>
            <a:ext cx="4334689" cy="474211"/>
          </a:xfrm>
        </p:spPr>
        <p:txBody>
          <a:bodyPr rtlCol="0">
            <a:normAutofit/>
          </a:bodyPr>
          <a:lstStyle>
            <a:lvl1pPr marL="0" indent="0">
              <a:lnSpc>
                <a:spcPct val="100000"/>
              </a:lnSpc>
              <a:buNone/>
              <a:defRPr sz="1800" b="1">
                <a:solidFill>
                  <a:schemeClr val="accent2"/>
                </a:solidFill>
              </a:defRPr>
            </a:lvl1pPr>
            <a:lvl2pPr marL="457200" indent="0">
              <a:buNone/>
              <a:defRPr/>
            </a:lvl2pPr>
            <a:lvl3pPr marL="914400" indent="0">
              <a:buNone/>
              <a:defRPr/>
            </a:lvl3pPr>
            <a:lvl4pPr marL="1371600" indent="0">
              <a:buNone/>
              <a:defRPr/>
            </a:lvl4pPr>
            <a:lvl5pPr marL="1828800" indent="0">
              <a:buNone/>
              <a:defRPr/>
            </a:lvl5pPr>
          </a:lstStyle>
          <a:p>
            <a:pPr lvl="0" rtl="0"/>
            <a:r>
              <a:rPr lang="en-US" noProof="0"/>
              <a:t>Click to edit Master text styles</a:t>
            </a:r>
          </a:p>
        </p:txBody>
      </p:sp>
      <p:sp>
        <p:nvSpPr>
          <p:cNvPr id="15" name="Content Placeholder 2">
            <a:extLst>
              <a:ext uri="{FF2B5EF4-FFF2-40B4-BE49-F238E27FC236}">
                <a16:creationId xmlns:a16="http://schemas.microsoft.com/office/drawing/2014/main" id="{3C6CD4EE-A2DF-4227-8E8E-061E1811B311}"/>
              </a:ext>
            </a:extLst>
          </p:cNvPr>
          <p:cNvSpPr>
            <a:spLocks noGrp="1"/>
          </p:cNvSpPr>
          <p:nvPr>
            <p:ph idx="11"/>
          </p:nvPr>
        </p:nvSpPr>
        <p:spPr>
          <a:xfrm>
            <a:off x="2024742" y="4446132"/>
            <a:ext cx="4334689" cy="474211"/>
          </a:xfrm>
        </p:spPr>
        <p:txBody>
          <a:bodyPr rtlCol="0">
            <a:normAutofit/>
          </a:bodyPr>
          <a:lstStyle>
            <a:lvl1pPr marL="0" indent="0">
              <a:lnSpc>
                <a:spcPct val="100000"/>
              </a:lnSpc>
              <a:buNone/>
              <a:defRPr sz="1800" b="1">
                <a:solidFill>
                  <a:schemeClr val="accent2"/>
                </a:solidFill>
              </a:defRPr>
            </a:lvl1pPr>
            <a:lvl2pPr marL="457200" indent="0">
              <a:buNone/>
              <a:defRPr/>
            </a:lvl2pPr>
            <a:lvl3pPr marL="914400" indent="0">
              <a:buNone/>
              <a:defRPr/>
            </a:lvl3pPr>
            <a:lvl4pPr marL="1371600" indent="0">
              <a:buNone/>
              <a:defRPr/>
            </a:lvl4pPr>
            <a:lvl5pPr marL="1828800" indent="0">
              <a:buNone/>
              <a:defRPr/>
            </a:lvl5pPr>
          </a:lstStyle>
          <a:p>
            <a:pPr lvl="0" rtl="0"/>
            <a:r>
              <a:rPr lang="en-US" noProof="0"/>
              <a:t>Click to edit Master text styles</a:t>
            </a:r>
          </a:p>
        </p:txBody>
      </p:sp>
      <p:sp>
        <p:nvSpPr>
          <p:cNvPr id="16" name="Content Placeholder 2">
            <a:extLst>
              <a:ext uri="{FF2B5EF4-FFF2-40B4-BE49-F238E27FC236}">
                <a16:creationId xmlns:a16="http://schemas.microsoft.com/office/drawing/2014/main" id="{2BD7E863-25A7-4713-A3A0-9A5F432FE00D}"/>
              </a:ext>
            </a:extLst>
          </p:cNvPr>
          <p:cNvSpPr>
            <a:spLocks noGrp="1"/>
          </p:cNvSpPr>
          <p:nvPr>
            <p:ph idx="12"/>
          </p:nvPr>
        </p:nvSpPr>
        <p:spPr>
          <a:xfrm>
            <a:off x="7019111" y="4446132"/>
            <a:ext cx="4334689" cy="474211"/>
          </a:xfrm>
        </p:spPr>
        <p:txBody>
          <a:bodyPr rtlCol="0">
            <a:normAutofit/>
          </a:bodyPr>
          <a:lstStyle>
            <a:lvl1pPr marL="0" indent="0">
              <a:lnSpc>
                <a:spcPct val="100000"/>
              </a:lnSpc>
              <a:buNone/>
              <a:defRPr sz="1800" b="1">
                <a:solidFill>
                  <a:schemeClr val="accent2"/>
                </a:solidFill>
              </a:defRPr>
            </a:lvl1pPr>
            <a:lvl2pPr marL="457200" indent="0">
              <a:buNone/>
              <a:defRPr/>
            </a:lvl2pPr>
            <a:lvl3pPr marL="914400" indent="0">
              <a:buNone/>
              <a:defRPr/>
            </a:lvl3pPr>
            <a:lvl4pPr marL="1371600" indent="0">
              <a:buNone/>
              <a:defRPr/>
            </a:lvl4pPr>
            <a:lvl5pPr marL="1828800" indent="0">
              <a:buNone/>
              <a:defRPr/>
            </a:lvl5pPr>
          </a:lstStyle>
          <a:p>
            <a:pPr lvl="0" rtl="0"/>
            <a:r>
              <a:rPr lang="en-US" noProof="0"/>
              <a:t>Click to edit Master text styles</a:t>
            </a:r>
          </a:p>
        </p:txBody>
      </p:sp>
      <p:sp>
        <p:nvSpPr>
          <p:cNvPr id="17" name="Content Placeholder 2">
            <a:extLst>
              <a:ext uri="{FF2B5EF4-FFF2-40B4-BE49-F238E27FC236}">
                <a16:creationId xmlns:a16="http://schemas.microsoft.com/office/drawing/2014/main" id="{13EEC52D-9939-4E0F-B26E-6287735877FF}"/>
              </a:ext>
            </a:extLst>
          </p:cNvPr>
          <p:cNvSpPr>
            <a:spLocks noGrp="1"/>
          </p:cNvSpPr>
          <p:nvPr>
            <p:ph idx="13"/>
          </p:nvPr>
        </p:nvSpPr>
        <p:spPr>
          <a:xfrm>
            <a:off x="2024740" y="3069773"/>
            <a:ext cx="4334689" cy="1219201"/>
          </a:xfrm>
        </p:spPr>
        <p:txBody>
          <a:bodyPr rtlCol="0">
            <a:normAutofit/>
          </a:bodyPr>
          <a:lstStyle>
            <a:lvl1pPr marL="285750" indent="-285750">
              <a:lnSpc>
                <a:spcPct val="100000"/>
              </a:lnSpc>
              <a:buFont typeface="Arial" panose="020B0604020202020204" pitchFamily="34" charset="0"/>
              <a:buChar char="•"/>
              <a:defRPr sz="1200">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rtl="0"/>
            <a:r>
              <a:rPr lang="en-US" noProof="0"/>
              <a:t>Click to edit Master text styles</a:t>
            </a:r>
          </a:p>
        </p:txBody>
      </p:sp>
      <p:sp>
        <p:nvSpPr>
          <p:cNvPr id="18" name="Content Placeholder 2">
            <a:extLst>
              <a:ext uri="{FF2B5EF4-FFF2-40B4-BE49-F238E27FC236}">
                <a16:creationId xmlns:a16="http://schemas.microsoft.com/office/drawing/2014/main" id="{3F6A9263-89CC-446B-AA55-FA0F0180A706}"/>
              </a:ext>
            </a:extLst>
          </p:cNvPr>
          <p:cNvSpPr>
            <a:spLocks noGrp="1"/>
          </p:cNvSpPr>
          <p:nvPr>
            <p:ph idx="14"/>
          </p:nvPr>
        </p:nvSpPr>
        <p:spPr>
          <a:xfrm>
            <a:off x="7019109" y="3069773"/>
            <a:ext cx="4334689" cy="1219201"/>
          </a:xfrm>
        </p:spPr>
        <p:txBody>
          <a:bodyPr rtlCol="0">
            <a:normAutofit/>
          </a:bodyPr>
          <a:lstStyle>
            <a:lvl1pPr marL="285750" indent="-285750">
              <a:lnSpc>
                <a:spcPct val="100000"/>
              </a:lnSpc>
              <a:buFont typeface="Arial" panose="020B0604020202020204" pitchFamily="34" charset="0"/>
              <a:buChar char="•"/>
              <a:defRPr sz="1200">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rtl="0"/>
            <a:r>
              <a:rPr lang="en-US" noProof="0"/>
              <a:t>Click to edit Master text styles</a:t>
            </a:r>
          </a:p>
        </p:txBody>
      </p:sp>
      <p:sp>
        <p:nvSpPr>
          <p:cNvPr id="19" name="Content Placeholder 2">
            <a:extLst>
              <a:ext uri="{FF2B5EF4-FFF2-40B4-BE49-F238E27FC236}">
                <a16:creationId xmlns:a16="http://schemas.microsoft.com/office/drawing/2014/main" id="{73A562DC-F1FD-4766-B507-CC08FBA1EE68}"/>
              </a:ext>
            </a:extLst>
          </p:cNvPr>
          <p:cNvSpPr>
            <a:spLocks noGrp="1"/>
          </p:cNvSpPr>
          <p:nvPr>
            <p:ph idx="15"/>
          </p:nvPr>
        </p:nvSpPr>
        <p:spPr>
          <a:xfrm>
            <a:off x="2024740" y="4920343"/>
            <a:ext cx="4334689" cy="1219201"/>
          </a:xfrm>
        </p:spPr>
        <p:txBody>
          <a:bodyPr rtlCol="0">
            <a:normAutofit/>
          </a:bodyPr>
          <a:lstStyle>
            <a:lvl1pPr marL="285750" indent="-285750">
              <a:lnSpc>
                <a:spcPct val="100000"/>
              </a:lnSpc>
              <a:buFont typeface="Arial" panose="020B0604020202020204" pitchFamily="34" charset="0"/>
              <a:buChar char="•"/>
              <a:defRPr sz="1200">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rtl="0"/>
            <a:r>
              <a:rPr lang="en-US" noProof="0"/>
              <a:t>Click to edit Master text styles</a:t>
            </a:r>
          </a:p>
        </p:txBody>
      </p:sp>
      <p:sp>
        <p:nvSpPr>
          <p:cNvPr id="20" name="Content Placeholder 2">
            <a:extLst>
              <a:ext uri="{FF2B5EF4-FFF2-40B4-BE49-F238E27FC236}">
                <a16:creationId xmlns:a16="http://schemas.microsoft.com/office/drawing/2014/main" id="{B4A99B91-CC4B-4964-B372-94ED4BB9A772}"/>
              </a:ext>
            </a:extLst>
          </p:cNvPr>
          <p:cNvSpPr>
            <a:spLocks noGrp="1"/>
          </p:cNvSpPr>
          <p:nvPr>
            <p:ph idx="16"/>
          </p:nvPr>
        </p:nvSpPr>
        <p:spPr>
          <a:xfrm>
            <a:off x="7019109" y="4920343"/>
            <a:ext cx="4334689" cy="1219201"/>
          </a:xfrm>
        </p:spPr>
        <p:txBody>
          <a:bodyPr rtlCol="0">
            <a:normAutofit/>
          </a:bodyPr>
          <a:lstStyle>
            <a:lvl1pPr marL="285750" indent="-285750">
              <a:lnSpc>
                <a:spcPct val="100000"/>
              </a:lnSpc>
              <a:buFont typeface="Arial" panose="020B0604020202020204" pitchFamily="34" charset="0"/>
              <a:buChar char="•"/>
              <a:defRPr sz="1200">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rtl="0"/>
            <a:r>
              <a:rPr lang="en-US" noProof="0"/>
              <a:t>Click to edit Master text styles</a:t>
            </a:r>
          </a:p>
        </p:txBody>
      </p:sp>
      <p:sp>
        <p:nvSpPr>
          <p:cNvPr id="21" name="Date Placeholder 4">
            <a:extLst>
              <a:ext uri="{FF2B5EF4-FFF2-40B4-BE49-F238E27FC236}">
                <a16:creationId xmlns:a16="http://schemas.microsoft.com/office/drawing/2014/main" id="{5413A312-123E-4C7A-864E-C120568D6037}"/>
              </a:ext>
            </a:extLst>
          </p:cNvPr>
          <p:cNvSpPr>
            <a:spLocks noGrp="1"/>
          </p:cNvSpPr>
          <p:nvPr>
            <p:ph type="dt" sz="half" idx="17"/>
          </p:nvPr>
        </p:nvSpPr>
        <p:spPr>
          <a:xfrm>
            <a:off x="2024740" y="6356350"/>
            <a:ext cx="1556659" cy="365125"/>
          </a:xfrm>
        </p:spPr>
        <p:txBody>
          <a:bodyPr rtlCol="0"/>
          <a:lstStyle>
            <a:lvl1pPr>
              <a:defRPr sz="900">
                <a:solidFill>
                  <a:schemeClr val="accent4">
                    <a:lumMod val="40000"/>
                    <a:lumOff val="60000"/>
                  </a:schemeClr>
                </a:solidFill>
              </a:defRPr>
            </a:lvl1pPr>
          </a:lstStyle>
          <a:p>
            <a:pPr rtl="0"/>
            <a:r>
              <a:rPr lang="en-GB" noProof="0"/>
              <a:t>29/7/20XX</a:t>
            </a:r>
          </a:p>
        </p:txBody>
      </p:sp>
      <p:sp>
        <p:nvSpPr>
          <p:cNvPr id="22" name="Footer Placeholder 5">
            <a:extLst>
              <a:ext uri="{FF2B5EF4-FFF2-40B4-BE49-F238E27FC236}">
                <a16:creationId xmlns:a16="http://schemas.microsoft.com/office/drawing/2014/main" id="{F3306EE3-B07E-48BA-A4EE-EAFE9A458C38}"/>
              </a:ext>
            </a:extLst>
          </p:cNvPr>
          <p:cNvSpPr>
            <a:spLocks noGrp="1"/>
          </p:cNvSpPr>
          <p:nvPr>
            <p:ph type="ftr" sz="quarter" idx="18"/>
          </p:nvPr>
        </p:nvSpPr>
        <p:spPr>
          <a:xfrm>
            <a:off x="4038600" y="6356350"/>
            <a:ext cx="5268686" cy="365125"/>
          </a:xfrm>
        </p:spPr>
        <p:txBody>
          <a:bodyPr rtlCol="0"/>
          <a:lstStyle>
            <a:lvl1pPr>
              <a:defRPr sz="900">
                <a:solidFill>
                  <a:schemeClr val="accent4">
                    <a:lumMod val="40000"/>
                    <a:lumOff val="60000"/>
                  </a:schemeClr>
                </a:solidFill>
              </a:defRPr>
            </a:lvl1pPr>
          </a:lstStyle>
          <a:p>
            <a:pPr rtl="0"/>
            <a:r>
              <a:rPr lang="en-GB" noProof="0"/>
              <a:t>Employee orientation</a:t>
            </a:r>
          </a:p>
        </p:txBody>
      </p:sp>
      <p:sp>
        <p:nvSpPr>
          <p:cNvPr id="23" name="Slide Number Placeholder 6">
            <a:extLst>
              <a:ext uri="{FF2B5EF4-FFF2-40B4-BE49-F238E27FC236}">
                <a16:creationId xmlns:a16="http://schemas.microsoft.com/office/drawing/2014/main" id="{6A049DF0-5C6A-4542-841D-C03F62304820}"/>
              </a:ext>
            </a:extLst>
          </p:cNvPr>
          <p:cNvSpPr>
            <a:spLocks noGrp="1"/>
          </p:cNvSpPr>
          <p:nvPr>
            <p:ph type="sldNum" sz="quarter" idx="19"/>
          </p:nvPr>
        </p:nvSpPr>
        <p:spPr>
          <a:xfrm>
            <a:off x="9764486" y="6356350"/>
            <a:ext cx="1589314" cy="365125"/>
          </a:xfrm>
        </p:spPr>
        <p:txBody>
          <a:bodyPr rtlCol="0"/>
          <a:lstStyle>
            <a:lvl1pPr>
              <a:defRPr sz="900">
                <a:solidFill>
                  <a:schemeClr val="accent4">
                    <a:lumMod val="40000"/>
                    <a:lumOff val="60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37329942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two conten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838200" y="822325"/>
            <a:ext cx="5684520" cy="1325563"/>
          </a:xfrm>
        </p:spPr>
        <p:txBody>
          <a:bodyPr rtlCol="0" anchor="b"/>
          <a:lstStyle>
            <a:lvl1pPr>
              <a:defRPr b="1">
                <a:solidFill>
                  <a:schemeClr val="bg1"/>
                </a:solidFill>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838200" y="2595562"/>
            <a:ext cx="5684520" cy="441552"/>
          </a:xfrm>
        </p:spPr>
        <p:txBody>
          <a:bodyPr rtlCol="0">
            <a:normAutofit/>
          </a:bodyPr>
          <a:lstStyle>
            <a:lvl1pPr marL="0" indent="0">
              <a:lnSpc>
                <a:spcPct val="100000"/>
              </a:lnSpc>
              <a:buNone/>
              <a:defRPr lang="en-US" sz="1800" b="1" kern="1200" dirty="0" smtClean="0">
                <a:solidFill>
                  <a:schemeClr val="accent2"/>
                </a:solidFill>
                <a:latin typeface="+mn-lt"/>
                <a:ea typeface="+mn-ea"/>
                <a:cs typeface="+mn-cs"/>
              </a:defRPr>
            </a:lvl1pPr>
            <a:lvl2pPr marL="457200" indent="0">
              <a:buNone/>
              <a:defRPr/>
            </a:lvl2pPr>
            <a:lvl3pPr marL="914400" indent="0">
              <a:buNone/>
              <a:defRPr/>
            </a:lvl3pPr>
            <a:lvl4pPr marL="1371600" indent="0">
              <a:buNone/>
              <a:defRPr/>
            </a:lvl4pPr>
            <a:lvl5pPr marL="1828800" indent="0">
              <a:buNone/>
              <a:defRPr/>
            </a:lvl5pPr>
          </a:lstStyle>
          <a:p>
            <a:pPr lvl="0" rtl="0"/>
            <a:r>
              <a:rPr lang="en-US" noProof="0"/>
              <a:t>Click to edit Master text styles</a:t>
            </a:r>
          </a:p>
        </p:txBody>
      </p:sp>
      <p:sp>
        <p:nvSpPr>
          <p:cNvPr id="9" name="Rectangle 8">
            <a:extLst>
              <a:ext uri="{FF2B5EF4-FFF2-40B4-BE49-F238E27FC236}">
                <a16:creationId xmlns:a16="http://schemas.microsoft.com/office/drawing/2014/main" id="{29197FF6-6321-41EE-A0C4-DEC0761A3C01}"/>
              </a:ext>
            </a:extLst>
          </p:cNvPr>
          <p:cNvSpPr/>
          <p:nvPr userDrawn="1"/>
        </p:nvSpPr>
        <p:spPr>
          <a:xfrm>
            <a:off x="8016240" y="0"/>
            <a:ext cx="2401389"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E545EFDD-D97D-44D9-8A6D-0FACEE0964B3}"/>
              </a:ext>
            </a:extLst>
          </p:cNvPr>
          <p:cNvSpPr/>
          <p:nvPr userDrawn="1"/>
        </p:nvSpPr>
        <p:spPr>
          <a:xfrm flipV="1">
            <a:off x="10417629" y="0"/>
            <a:ext cx="177437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B54E59D1-0F68-4FA3-944D-63FCD442DA66}"/>
              </a:ext>
            </a:extLst>
          </p:cNvPr>
          <p:cNvSpPr/>
          <p:nvPr userDrawn="1"/>
        </p:nvSpPr>
        <p:spPr>
          <a:xfrm flipV="1">
            <a:off x="11800114" y="0"/>
            <a:ext cx="39188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Content Placeholder 2">
            <a:extLst>
              <a:ext uri="{FF2B5EF4-FFF2-40B4-BE49-F238E27FC236}">
                <a16:creationId xmlns:a16="http://schemas.microsoft.com/office/drawing/2014/main" id="{620C3808-5997-40A2-83EF-E2136C52EFE1}"/>
              </a:ext>
            </a:extLst>
          </p:cNvPr>
          <p:cNvSpPr>
            <a:spLocks noGrp="1"/>
          </p:cNvSpPr>
          <p:nvPr>
            <p:ph idx="10"/>
          </p:nvPr>
        </p:nvSpPr>
        <p:spPr>
          <a:xfrm>
            <a:off x="838200" y="4529818"/>
            <a:ext cx="5684520" cy="441552"/>
          </a:xfrm>
        </p:spPr>
        <p:txBody>
          <a:bodyPr rtlCol="0">
            <a:normAutofit/>
          </a:bodyPr>
          <a:lstStyle>
            <a:lvl1pPr marL="0" indent="0">
              <a:lnSpc>
                <a:spcPct val="100000"/>
              </a:lnSpc>
              <a:buNone/>
              <a:defRPr lang="en-US" sz="1800" b="1" kern="1200" dirty="0">
                <a:solidFill>
                  <a:schemeClr val="accent2"/>
                </a:solidFill>
                <a:latin typeface="+mn-lt"/>
                <a:ea typeface="+mn-ea"/>
                <a:cs typeface="+mn-cs"/>
              </a:defRPr>
            </a:lvl1pPr>
            <a:lvl2pPr marL="457200" indent="0">
              <a:buNone/>
              <a:defRPr/>
            </a:lvl2pPr>
            <a:lvl3pPr marL="914400" indent="0">
              <a:buNone/>
              <a:defRPr/>
            </a:lvl3pPr>
            <a:lvl4pPr marL="1371600" indent="0">
              <a:buNone/>
              <a:defRPr/>
            </a:lvl4pPr>
            <a:lvl5pPr marL="1828800" indent="0">
              <a:buNone/>
              <a:defRPr/>
            </a:lvl5pPr>
          </a:lstStyle>
          <a:p>
            <a:pPr marL="0" lvl="0" indent="0" algn="l" defTabSz="914400" rtl="0" eaLnBrk="1" latinLnBrk="0" hangingPunct="1">
              <a:lnSpc>
                <a:spcPct val="100000"/>
              </a:lnSpc>
              <a:spcBef>
                <a:spcPts val="1000"/>
              </a:spcBef>
              <a:buFont typeface="Arial" panose="020B0604020202020204" pitchFamily="34" charset="0"/>
              <a:buNone/>
            </a:pPr>
            <a:r>
              <a:rPr lang="en-US" noProof="0"/>
              <a:t>Click to edit Master text styles</a:t>
            </a:r>
          </a:p>
        </p:txBody>
      </p:sp>
      <p:sp>
        <p:nvSpPr>
          <p:cNvPr id="8" name="Content Placeholder 2">
            <a:extLst>
              <a:ext uri="{FF2B5EF4-FFF2-40B4-BE49-F238E27FC236}">
                <a16:creationId xmlns:a16="http://schemas.microsoft.com/office/drawing/2014/main" id="{EAD9A34D-2599-4944-8F4B-6953690367EE}"/>
              </a:ext>
            </a:extLst>
          </p:cNvPr>
          <p:cNvSpPr>
            <a:spLocks noGrp="1"/>
          </p:cNvSpPr>
          <p:nvPr>
            <p:ph idx="11"/>
          </p:nvPr>
        </p:nvSpPr>
        <p:spPr>
          <a:xfrm>
            <a:off x="838200" y="3040514"/>
            <a:ext cx="5684520" cy="1106942"/>
          </a:xfrm>
        </p:spPr>
        <p:txBody>
          <a:bodyPr rtlCol="0">
            <a:normAutofit/>
          </a:bodyPr>
          <a:lstStyle>
            <a:lvl1pPr marL="285750" indent="-285750">
              <a:lnSpc>
                <a:spcPct val="100000"/>
              </a:lnSpc>
              <a:buFont typeface="Arial" panose="020B0604020202020204" pitchFamily="34" charset="0"/>
              <a:buChar char="•"/>
              <a:defRPr sz="1600">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rtl="0"/>
            <a:r>
              <a:rPr lang="en-US" noProof="0"/>
              <a:t>Click to edit Master text styles</a:t>
            </a:r>
          </a:p>
        </p:txBody>
      </p:sp>
      <p:sp>
        <p:nvSpPr>
          <p:cNvPr id="10" name="Content Placeholder 2">
            <a:extLst>
              <a:ext uri="{FF2B5EF4-FFF2-40B4-BE49-F238E27FC236}">
                <a16:creationId xmlns:a16="http://schemas.microsoft.com/office/drawing/2014/main" id="{4D123A04-698E-4E6B-BB2C-C4FCA2CFBB9A}"/>
              </a:ext>
            </a:extLst>
          </p:cNvPr>
          <p:cNvSpPr>
            <a:spLocks noGrp="1"/>
          </p:cNvSpPr>
          <p:nvPr>
            <p:ph idx="12"/>
          </p:nvPr>
        </p:nvSpPr>
        <p:spPr>
          <a:xfrm>
            <a:off x="838200" y="4993888"/>
            <a:ext cx="5684520" cy="1106942"/>
          </a:xfrm>
        </p:spPr>
        <p:txBody>
          <a:bodyPr rtlCol="0">
            <a:normAutofit/>
          </a:bodyPr>
          <a:lstStyle>
            <a:lvl1pPr marL="285750" indent="-285750">
              <a:lnSpc>
                <a:spcPct val="100000"/>
              </a:lnSpc>
              <a:buFont typeface="Arial" panose="020B0604020202020204" pitchFamily="34" charset="0"/>
              <a:buChar char="•"/>
              <a:defRPr sz="1600">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rtl="0"/>
            <a:r>
              <a:rPr lang="en-US" noProof="0"/>
              <a:t>Click to edit Master text styles</a:t>
            </a:r>
          </a:p>
        </p:txBody>
      </p:sp>
      <p:sp>
        <p:nvSpPr>
          <p:cNvPr id="14" name="Date Placeholder 4">
            <a:extLst>
              <a:ext uri="{FF2B5EF4-FFF2-40B4-BE49-F238E27FC236}">
                <a16:creationId xmlns:a16="http://schemas.microsoft.com/office/drawing/2014/main" id="{8BC6F0B0-7E88-4658-BED0-B126DDE797A0}"/>
              </a:ext>
            </a:extLst>
          </p:cNvPr>
          <p:cNvSpPr>
            <a:spLocks noGrp="1"/>
          </p:cNvSpPr>
          <p:nvPr>
            <p:ph type="dt" sz="half" idx="13"/>
          </p:nvPr>
        </p:nvSpPr>
        <p:spPr>
          <a:xfrm>
            <a:off x="838200" y="6356350"/>
            <a:ext cx="2743200" cy="365125"/>
          </a:xfrm>
        </p:spPr>
        <p:txBody>
          <a:bodyPr rtlCol="0"/>
          <a:lstStyle>
            <a:lvl1pPr>
              <a:defRPr sz="900">
                <a:solidFill>
                  <a:schemeClr val="accent4">
                    <a:lumMod val="40000"/>
                    <a:lumOff val="60000"/>
                  </a:schemeClr>
                </a:solidFill>
              </a:defRPr>
            </a:lvl1pPr>
          </a:lstStyle>
          <a:p>
            <a:pPr rtl="0"/>
            <a:r>
              <a:rPr lang="en-GB" noProof="0"/>
              <a:t>29/7/20XX</a:t>
            </a:r>
          </a:p>
        </p:txBody>
      </p:sp>
      <p:sp>
        <p:nvSpPr>
          <p:cNvPr id="15" name="Footer Placeholder 5">
            <a:extLst>
              <a:ext uri="{FF2B5EF4-FFF2-40B4-BE49-F238E27FC236}">
                <a16:creationId xmlns:a16="http://schemas.microsoft.com/office/drawing/2014/main" id="{1B454B68-B7BD-4197-BF00-63964D76348E}"/>
              </a:ext>
            </a:extLst>
          </p:cNvPr>
          <p:cNvSpPr>
            <a:spLocks noGrp="1"/>
          </p:cNvSpPr>
          <p:nvPr>
            <p:ph type="ftr" sz="quarter" idx="14"/>
          </p:nvPr>
        </p:nvSpPr>
        <p:spPr>
          <a:xfrm>
            <a:off x="4038600" y="6356350"/>
            <a:ext cx="4114800" cy="365125"/>
          </a:xfrm>
        </p:spPr>
        <p:txBody>
          <a:bodyPr rtlCol="0"/>
          <a:lstStyle>
            <a:lvl1pPr>
              <a:defRPr sz="900">
                <a:solidFill>
                  <a:schemeClr val="accent4">
                    <a:lumMod val="40000"/>
                    <a:lumOff val="60000"/>
                  </a:schemeClr>
                </a:solidFill>
              </a:defRPr>
            </a:lvl1pPr>
          </a:lstStyle>
          <a:p>
            <a:pPr rtl="0"/>
            <a:r>
              <a:rPr lang="en-GB" noProof="0"/>
              <a:t>Employee orientation</a:t>
            </a:r>
          </a:p>
        </p:txBody>
      </p:sp>
      <p:sp>
        <p:nvSpPr>
          <p:cNvPr id="16" name="Slide Number Placeholder 6">
            <a:extLst>
              <a:ext uri="{FF2B5EF4-FFF2-40B4-BE49-F238E27FC236}">
                <a16:creationId xmlns:a16="http://schemas.microsoft.com/office/drawing/2014/main" id="{BAA42605-D696-484D-B611-62CB3140EAC3}"/>
              </a:ext>
            </a:extLst>
          </p:cNvPr>
          <p:cNvSpPr>
            <a:spLocks noGrp="1"/>
          </p:cNvSpPr>
          <p:nvPr>
            <p:ph type="sldNum" sz="quarter" idx="15"/>
          </p:nvPr>
        </p:nvSpPr>
        <p:spPr>
          <a:xfrm>
            <a:off x="8610600" y="6356350"/>
            <a:ext cx="2743200" cy="365125"/>
          </a:xfrm>
        </p:spPr>
        <p:txBody>
          <a:bodyPr rtlCol="0"/>
          <a:lstStyle>
            <a:lvl1pPr>
              <a:defRPr sz="900">
                <a:solidFill>
                  <a:schemeClr val="accent5"/>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4426179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left content">
    <p:bg>
      <p:bgPr>
        <a:solidFill>
          <a:schemeClr val="accent4"/>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79BF9015-BE24-42C7-B20B-596FE57DE338}"/>
              </a:ext>
            </a:extLst>
          </p:cNvPr>
          <p:cNvSpPr>
            <a:spLocks noGrp="1"/>
          </p:cNvSpPr>
          <p:nvPr>
            <p:ph type="title" hasCustomPrompt="1"/>
          </p:nvPr>
        </p:nvSpPr>
        <p:spPr>
          <a:xfrm>
            <a:off x="1173480" y="3864426"/>
            <a:ext cx="5684520" cy="737734"/>
          </a:xfrm>
        </p:spPr>
        <p:txBody>
          <a:bodyPr rtlCol="0" anchor="b"/>
          <a:lstStyle>
            <a:lvl1pPr>
              <a:defRPr b="1">
                <a:solidFill>
                  <a:schemeClr val="bg1"/>
                </a:solidFill>
              </a:defRPr>
            </a:lvl1pPr>
          </a:lstStyle>
          <a:p>
            <a:pPr rtl="0"/>
            <a:r>
              <a:rPr lang="en-GB" noProof="0"/>
              <a:t>Click to edit title</a:t>
            </a:r>
          </a:p>
        </p:txBody>
      </p:sp>
      <p:sp>
        <p:nvSpPr>
          <p:cNvPr id="8" name="Content Placeholder 2">
            <a:extLst>
              <a:ext uri="{FF2B5EF4-FFF2-40B4-BE49-F238E27FC236}">
                <a16:creationId xmlns:a16="http://schemas.microsoft.com/office/drawing/2014/main" id="{37368391-D103-4780-88AC-9746C0359607}"/>
              </a:ext>
            </a:extLst>
          </p:cNvPr>
          <p:cNvSpPr>
            <a:spLocks noGrp="1"/>
          </p:cNvSpPr>
          <p:nvPr>
            <p:ph idx="1"/>
          </p:nvPr>
        </p:nvSpPr>
        <p:spPr>
          <a:xfrm>
            <a:off x="1173480" y="4879291"/>
            <a:ext cx="5684520" cy="1325563"/>
          </a:xfrm>
        </p:spPr>
        <p:txBody>
          <a:bodyPr rtlCol="0">
            <a:normAutofit/>
          </a:bodyPr>
          <a:lstStyle>
            <a:lvl1pPr marL="0" indent="0">
              <a:lnSpc>
                <a:spcPct val="100000"/>
              </a:lnSpc>
              <a:buNone/>
              <a:defRPr sz="1600">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rtl="0"/>
            <a:r>
              <a:rPr lang="en-US" noProof="0"/>
              <a:t>Click to edit Master text styles</a:t>
            </a:r>
          </a:p>
        </p:txBody>
      </p:sp>
      <p:sp>
        <p:nvSpPr>
          <p:cNvPr id="10" name="Rectangle 9">
            <a:extLst>
              <a:ext uri="{FF2B5EF4-FFF2-40B4-BE49-F238E27FC236}">
                <a16:creationId xmlns:a16="http://schemas.microsoft.com/office/drawing/2014/main" id="{AA0B4B24-EFFA-49CE-88D9-B8E2ECE17208}"/>
              </a:ext>
            </a:extLst>
          </p:cNvPr>
          <p:cNvSpPr/>
          <p:nvPr userDrawn="1"/>
        </p:nvSpPr>
        <p:spPr>
          <a:xfrm>
            <a:off x="0" y="0"/>
            <a:ext cx="12192000" cy="3429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A94AD39F-C2DD-4F6A-8AB9-EA5E0024EB1C}"/>
              </a:ext>
            </a:extLst>
          </p:cNvPr>
          <p:cNvSpPr/>
          <p:nvPr userDrawn="1"/>
        </p:nvSpPr>
        <p:spPr>
          <a:xfrm flipV="1">
            <a:off x="8016240" y="0"/>
            <a:ext cx="417576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Date Placeholder 4">
            <a:extLst>
              <a:ext uri="{FF2B5EF4-FFF2-40B4-BE49-F238E27FC236}">
                <a16:creationId xmlns:a16="http://schemas.microsoft.com/office/drawing/2014/main" id="{38ABA718-1AEF-413D-964E-FA9CA8EDD8A2}"/>
              </a:ext>
            </a:extLst>
          </p:cNvPr>
          <p:cNvSpPr>
            <a:spLocks noGrp="1"/>
          </p:cNvSpPr>
          <p:nvPr>
            <p:ph type="dt" sz="half" idx="10"/>
          </p:nvPr>
        </p:nvSpPr>
        <p:spPr>
          <a:xfrm>
            <a:off x="838200" y="6356350"/>
            <a:ext cx="2743200" cy="365125"/>
          </a:xfrm>
        </p:spPr>
        <p:txBody>
          <a:bodyPr rtlCol="0"/>
          <a:lstStyle>
            <a:lvl1pPr>
              <a:defRPr sz="900">
                <a:solidFill>
                  <a:schemeClr val="accent4">
                    <a:lumMod val="40000"/>
                    <a:lumOff val="60000"/>
                  </a:schemeClr>
                </a:solidFill>
              </a:defRPr>
            </a:lvl1pPr>
          </a:lstStyle>
          <a:p>
            <a:pPr rtl="0"/>
            <a:r>
              <a:rPr lang="en-GB" noProof="0"/>
              <a:t>29/7/20XX</a:t>
            </a:r>
          </a:p>
        </p:txBody>
      </p:sp>
      <p:sp>
        <p:nvSpPr>
          <p:cNvPr id="9" name="Rectangle 8">
            <a:extLst>
              <a:ext uri="{FF2B5EF4-FFF2-40B4-BE49-F238E27FC236}">
                <a16:creationId xmlns:a16="http://schemas.microsoft.com/office/drawing/2014/main" id="{0EE83AD3-B30F-42CE-99A0-D50CDB9C951F}"/>
              </a:ext>
            </a:extLst>
          </p:cNvPr>
          <p:cNvSpPr/>
          <p:nvPr userDrawn="1"/>
        </p:nvSpPr>
        <p:spPr>
          <a:xfrm>
            <a:off x="8011886" y="3429000"/>
            <a:ext cx="4180114" cy="3429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Footer Placeholder 5">
            <a:extLst>
              <a:ext uri="{FF2B5EF4-FFF2-40B4-BE49-F238E27FC236}">
                <a16:creationId xmlns:a16="http://schemas.microsoft.com/office/drawing/2014/main" id="{BCCB3A69-6840-43C8-94EB-C3EF41DBCE74}"/>
              </a:ext>
            </a:extLst>
          </p:cNvPr>
          <p:cNvSpPr>
            <a:spLocks noGrp="1"/>
          </p:cNvSpPr>
          <p:nvPr>
            <p:ph type="ftr" sz="quarter" idx="11"/>
          </p:nvPr>
        </p:nvSpPr>
        <p:spPr>
          <a:xfrm>
            <a:off x="4038600" y="6356350"/>
            <a:ext cx="4114800" cy="365125"/>
          </a:xfrm>
        </p:spPr>
        <p:txBody>
          <a:bodyPr rtlCol="0"/>
          <a:lstStyle>
            <a:lvl1pPr>
              <a:defRPr sz="900">
                <a:solidFill>
                  <a:schemeClr val="accent4">
                    <a:lumMod val="40000"/>
                    <a:lumOff val="60000"/>
                  </a:schemeClr>
                </a:solidFill>
              </a:defRPr>
            </a:lvl1pPr>
          </a:lstStyle>
          <a:p>
            <a:pPr rtl="0"/>
            <a:r>
              <a:rPr lang="en-GB" noProof="0"/>
              <a:t>Employee orientation</a:t>
            </a:r>
          </a:p>
        </p:txBody>
      </p:sp>
      <p:sp>
        <p:nvSpPr>
          <p:cNvPr id="16" name="Slide Number Placeholder 6">
            <a:extLst>
              <a:ext uri="{FF2B5EF4-FFF2-40B4-BE49-F238E27FC236}">
                <a16:creationId xmlns:a16="http://schemas.microsoft.com/office/drawing/2014/main" id="{B374594B-C272-477C-B1DB-A1E214CEDA46}"/>
              </a:ext>
            </a:extLst>
          </p:cNvPr>
          <p:cNvSpPr>
            <a:spLocks noGrp="1"/>
          </p:cNvSpPr>
          <p:nvPr>
            <p:ph type="sldNum" sz="quarter" idx="12"/>
          </p:nvPr>
        </p:nvSpPr>
        <p:spPr>
          <a:xfrm>
            <a:off x="8610600" y="6356350"/>
            <a:ext cx="2743200" cy="365125"/>
          </a:xfrm>
        </p:spPr>
        <p:txBody>
          <a:bodyPr rtlCol="0"/>
          <a:lstStyle>
            <a:lvl1pPr>
              <a:defRPr sz="900">
                <a:solidFill>
                  <a:schemeClr val="accent2">
                    <a:lumMod val="50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6946433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Four content">
    <p:bg>
      <p:bgPr>
        <a:solidFill>
          <a:schemeClr val="accent5"/>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90D749F-1509-46B1-B8ED-3506AC084799}"/>
              </a:ext>
            </a:extLst>
          </p:cNvPr>
          <p:cNvSpPr/>
          <p:nvPr userDrawn="1"/>
        </p:nvSpPr>
        <p:spPr>
          <a:xfrm>
            <a:off x="0" y="0"/>
            <a:ext cx="12192000" cy="198148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lgn="ctr">
              <a:defRPr b="1">
                <a:solidFill>
                  <a:schemeClr val="bg1"/>
                </a:solidFill>
              </a:defRPr>
            </a:lvl1pPr>
          </a:lstStyle>
          <a:p>
            <a:pPr rtl="0"/>
            <a:r>
              <a:rPr lang="en-US" noProof="0"/>
              <a:t>Click to edit Master title style</a:t>
            </a:r>
            <a:endParaRPr lang="en-GB" noProof="0"/>
          </a:p>
        </p:txBody>
      </p:sp>
      <p:sp>
        <p:nvSpPr>
          <p:cNvPr id="9" name="Text Placeholder 8">
            <a:extLst>
              <a:ext uri="{FF2B5EF4-FFF2-40B4-BE49-F238E27FC236}">
                <a16:creationId xmlns:a16="http://schemas.microsoft.com/office/drawing/2014/main" id="{07F18567-9326-411F-BA8D-561D58C7DD91}"/>
              </a:ext>
            </a:extLst>
          </p:cNvPr>
          <p:cNvSpPr>
            <a:spLocks noGrp="1"/>
          </p:cNvSpPr>
          <p:nvPr>
            <p:ph type="body" sz="quarter" idx="33" hasCustomPrompt="1"/>
          </p:nvPr>
        </p:nvSpPr>
        <p:spPr>
          <a:xfrm>
            <a:off x="775607" y="4553832"/>
            <a:ext cx="2105186" cy="678667"/>
          </a:xfrm>
        </p:spPr>
        <p:txBody>
          <a:bodyPr rtlCol="0"/>
          <a:lstStyle>
            <a:lvl1pPr marL="0" indent="0" algn="ctr">
              <a:buFont typeface="Arial" panose="020B0604020202020204" pitchFamily="34" charset="0"/>
              <a:buNone/>
              <a:defRPr sz="1800">
                <a:solidFill>
                  <a:schemeClr val="accent4"/>
                </a:solidFill>
                <a:latin typeface="+mj-lt"/>
              </a:defRPr>
            </a:lvl1pPr>
          </a:lstStyle>
          <a:p>
            <a:pPr lvl="0" rtl="0"/>
            <a:r>
              <a:rPr lang="en-GB" noProof="0"/>
              <a:t>Bullet 1</a:t>
            </a:r>
          </a:p>
        </p:txBody>
      </p:sp>
      <p:sp>
        <p:nvSpPr>
          <p:cNvPr id="11" name="Text Placeholder 8">
            <a:extLst>
              <a:ext uri="{FF2B5EF4-FFF2-40B4-BE49-F238E27FC236}">
                <a16:creationId xmlns:a16="http://schemas.microsoft.com/office/drawing/2014/main" id="{97E7DC10-1618-471B-9441-C640C7FEDD37}"/>
              </a:ext>
            </a:extLst>
          </p:cNvPr>
          <p:cNvSpPr>
            <a:spLocks noGrp="1"/>
          </p:cNvSpPr>
          <p:nvPr>
            <p:ph type="body" sz="quarter" idx="35" hasCustomPrompt="1"/>
          </p:nvPr>
        </p:nvSpPr>
        <p:spPr>
          <a:xfrm>
            <a:off x="3620807" y="4553832"/>
            <a:ext cx="2105186" cy="678667"/>
          </a:xfrm>
        </p:spPr>
        <p:txBody>
          <a:bodyPr rtlCol="0"/>
          <a:lstStyle>
            <a:lvl1pPr marL="0" indent="0" algn="ctr">
              <a:buFont typeface="Arial" panose="020B0604020202020204" pitchFamily="34" charset="0"/>
              <a:buNone/>
              <a:defRPr sz="1800">
                <a:solidFill>
                  <a:schemeClr val="accent4"/>
                </a:solidFill>
                <a:latin typeface="+mj-lt"/>
              </a:defRPr>
            </a:lvl1pPr>
          </a:lstStyle>
          <a:p>
            <a:pPr lvl="0" rtl="0"/>
            <a:r>
              <a:rPr lang="en-GB" noProof="0"/>
              <a:t>Bullet 2</a:t>
            </a:r>
          </a:p>
        </p:txBody>
      </p:sp>
      <p:sp>
        <p:nvSpPr>
          <p:cNvPr id="13" name="Text Placeholder 8">
            <a:extLst>
              <a:ext uri="{FF2B5EF4-FFF2-40B4-BE49-F238E27FC236}">
                <a16:creationId xmlns:a16="http://schemas.microsoft.com/office/drawing/2014/main" id="{FDB26B40-5901-4EF0-BCF0-55677E28B176}"/>
              </a:ext>
            </a:extLst>
          </p:cNvPr>
          <p:cNvSpPr>
            <a:spLocks noGrp="1"/>
          </p:cNvSpPr>
          <p:nvPr>
            <p:ph type="body" sz="quarter" idx="37" hasCustomPrompt="1"/>
          </p:nvPr>
        </p:nvSpPr>
        <p:spPr>
          <a:xfrm>
            <a:off x="6466007" y="4553832"/>
            <a:ext cx="2105186" cy="678667"/>
          </a:xfrm>
        </p:spPr>
        <p:txBody>
          <a:bodyPr rtlCol="0"/>
          <a:lstStyle>
            <a:lvl1pPr marL="0" indent="0" algn="ctr">
              <a:buFont typeface="Arial" panose="020B0604020202020204" pitchFamily="34" charset="0"/>
              <a:buNone/>
              <a:defRPr sz="1800">
                <a:solidFill>
                  <a:schemeClr val="accent4"/>
                </a:solidFill>
                <a:latin typeface="+mj-lt"/>
              </a:defRPr>
            </a:lvl1pPr>
          </a:lstStyle>
          <a:p>
            <a:pPr lvl="0" rtl="0"/>
            <a:r>
              <a:rPr lang="en-GB" noProof="0"/>
              <a:t>Bullet 3</a:t>
            </a:r>
          </a:p>
        </p:txBody>
      </p:sp>
      <p:sp>
        <p:nvSpPr>
          <p:cNvPr id="15" name="Text Placeholder 8">
            <a:extLst>
              <a:ext uri="{FF2B5EF4-FFF2-40B4-BE49-F238E27FC236}">
                <a16:creationId xmlns:a16="http://schemas.microsoft.com/office/drawing/2014/main" id="{9CB783F5-ED01-464E-9185-F05CFA0E84C4}"/>
              </a:ext>
            </a:extLst>
          </p:cNvPr>
          <p:cNvSpPr>
            <a:spLocks noGrp="1"/>
          </p:cNvSpPr>
          <p:nvPr>
            <p:ph type="body" sz="quarter" idx="45" hasCustomPrompt="1"/>
          </p:nvPr>
        </p:nvSpPr>
        <p:spPr>
          <a:xfrm>
            <a:off x="9311207" y="4553832"/>
            <a:ext cx="2105186" cy="678667"/>
          </a:xfrm>
        </p:spPr>
        <p:txBody>
          <a:bodyPr rtlCol="0"/>
          <a:lstStyle>
            <a:lvl1pPr marL="0" indent="0" algn="ctr">
              <a:buFont typeface="Arial" panose="020B0604020202020204" pitchFamily="34" charset="0"/>
              <a:buNone/>
              <a:defRPr sz="1800">
                <a:solidFill>
                  <a:schemeClr val="accent4"/>
                </a:solidFill>
                <a:latin typeface="+mj-lt"/>
              </a:defRPr>
            </a:lvl1pPr>
          </a:lstStyle>
          <a:p>
            <a:pPr lvl="0" rtl="0"/>
            <a:r>
              <a:rPr lang="en-GB" noProof="0"/>
              <a:t>Bullet 4</a:t>
            </a:r>
          </a:p>
        </p:txBody>
      </p:sp>
      <p:sp>
        <p:nvSpPr>
          <p:cNvPr id="21" name="Online Image Placeholder 20">
            <a:extLst>
              <a:ext uri="{FF2B5EF4-FFF2-40B4-BE49-F238E27FC236}">
                <a16:creationId xmlns:a16="http://schemas.microsoft.com/office/drawing/2014/main" id="{D25CFAE9-00ED-42E0-BC9A-37BA858979B3}"/>
              </a:ext>
            </a:extLst>
          </p:cNvPr>
          <p:cNvSpPr>
            <a:spLocks noGrp="1"/>
          </p:cNvSpPr>
          <p:nvPr>
            <p:ph type="clipArt" sz="quarter" idx="48"/>
          </p:nvPr>
        </p:nvSpPr>
        <p:spPr>
          <a:xfrm>
            <a:off x="1090200" y="3080256"/>
            <a:ext cx="1476375" cy="1474788"/>
          </a:xfrm>
        </p:spPr>
        <p:txBody>
          <a:bodyPr rtlCol="0">
            <a:normAutofit/>
          </a:bodyPr>
          <a:lstStyle>
            <a:lvl1pPr>
              <a:defRPr sz="1600"/>
            </a:lvl1pPr>
          </a:lstStyle>
          <a:p>
            <a:pPr rtl="0"/>
            <a:r>
              <a:rPr lang="en-US" noProof="0"/>
              <a:t>Click icon to add online image</a:t>
            </a:r>
            <a:endParaRPr lang="en-GB" noProof="0"/>
          </a:p>
        </p:txBody>
      </p:sp>
      <p:sp>
        <p:nvSpPr>
          <p:cNvPr id="22" name="Online Image Placeholder 20">
            <a:extLst>
              <a:ext uri="{FF2B5EF4-FFF2-40B4-BE49-F238E27FC236}">
                <a16:creationId xmlns:a16="http://schemas.microsoft.com/office/drawing/2014/main" id="{280D5B0E-3D2E-4146-9670-B596E8EBD129}"/>
              </a:ext>
            </a:extLst>
          </p:cNvPr>
          <p:cNvSpPr>
            <a:spLocks noGrp="1"/>
          </p:cNvSpPr>
          <p:nvPr>
            <p:ph type="clipArt" sz="quarter" idx="49"/>
          </p:nvPr>
        </p:nvSpPr>
        <p:spPr>
          <a:xfrm>
            <a:off x="3935025" y="3080256"/>
            <a:ext cx="1476375" cy="1474788"/>
          </a:xfrm>
        </p:spPr>
        <p:txBody>
          <a:bodyPr rtlCol="0">
            <a:normAutofit/>
          </a:bodyPr>
          <a:lstStyle>
            <a:lvl1pPr>
              <a:defRPr sz="1600"/>
            </a:lvl1pPr>
          </a:lstStyle>
          <a:p>
            <a:pPr rtl="0"/>
            <a:r>
              <a:rPr lang="en-US" noProof="0"/>
              <a:t>Click icon to add online image</a:t>
            </a:r>
            <a:endParaRPr lang="en-GB" noProof="0"/>
          </a:p>
        </p:txBody>
      </p:sp>
      <p:sp>
        <p:nvSpPr>
          <p:cNvPr id="23" name="Online Image Placeholder 20">
            <a:extLst>
              <a:ext uri="{FF2B5EF4-FFF2-40B4-BE49-F238E27FC236}">
                <a16:creationId xmlns:a16="http://schemas.microsoft.com/office/drawing/2014/main" id="{03D89936-E0D7-4618-9E72-EC1467568C21}"/>
              </a:ext>
            </a:extLst>
          </p:cNvPr>
          <p:cNvSpPr>
            <a:spLocks noGrp="1"/>
          </p:cNvSpPr>
          <p:nvPr>
            <p:ph type="clipArt" sz="quarter" idx="50"/>
          </p:nvPr>
        </p:nvSpPr>
        <p:spPr>
          <a:xfrm>
            <a:off x="6779850" y="3079044"/>
            <a:ext cx="1476375" cy="1474788"/>
          </a:xfrm>
        </p:spPr>
        <p:txBody>
          <a:bodyPr rtlCol="0">
            <a:normAutofit/>
          </a:bodyPr>
          <a:lstStyle>
            <a:lvl1pPr>
              <a:defRPr sz="1600"/>
            </a:lvl1pPr>
          </a:lstStyle>
          <a:p>
            <a:pPr rtl="0"/>
            <a:r>
              <a:rPr lang="en-US" noProof="0"/>
              <a:t>Click icon to add online image</a:t>
            </a:r>
            <a:endParaRPr lang="en-GB" noProof="0"/>
          </a:p>
        </p:txBody>
      </p:sp>
      <p:sp>
        <p:nvSpPr>
          <p:cNvPr id="24" name="Online Image Placeholder 20">
            <a:extLst>
              <a:ext uri="{FF2B5EF4-FFF2-40B4-BE49-F238E27FC236}">
                <a16:creationId xmlns:a16="http://schemas.microsoft.com/office/drawing/2014/main" id="{08A2E99E-9F83-4666-BD35-056C88AEBFB1}"/>
              </a:ext>
            </a:extLst>
          </p:cNvPr>
          <p:cNvSpPr>
            <a:spLocks noGrp="1"/>
          </p:cNvSpPr>
          <p:nvPr>
            <p:ph type="clipArt" sz="quarter" idx="51"/>
          </p:nvPr>
        </p:nvSpPr>
        <p:spPr>
          <a:xfrm>
            <a:off x="9625612" y="3079044"/>
            <a:ext cx="1476375" cy="1474788"/>
          </a:xfrm>
        </p:spPr>
        <p:txBody>
          <a:bodyPr rtlCol="0">
            <a:normAutofit/>
          </a:bodyPr>
          <a:lstStyle>
            <a:lvl1pPr>
              <a:defRPr sz="1600"/>
            </a:lvl1pPr>
          </a:lstStyle>
          <a:p>
            <a:pPr rtl="0"/>
            <a:r>
              <a:rPr lang="en-US" noProof="0"/>
              <a:t>Click icon to add online image</a:t>
            </a:r>
            <a:endParaRPr lang="en-GB" noProof="0"/>
          </a:p>
        </p:txBody>
      </p:sp>
      <p:sp>
        <p:nvSpPr>
          <p:cNvPr id="25" name="Date Placeholder 4">
            <a:extLst>
              <a:ext uri="{FF2B5EF4-FFF2-40B4-BE49-F238E27FC236}">
                <a16:creationId xmlns:a16="http://schemas.microsoft.com/office/drawing/2014/main" id="{8B2D064B-EC57-4EA9-96ED-918E61BFD5F4}"/>
              </a:ext>
            </a:extLst>
          </p:cNvPr>
          <p:cNvSpPr>
            <a:spLocks noGrp="1"/>
          </p:cNvSpPr>
          <p:nvPr>
            <p:ph type="dt" sz="half" idx="10"/>
          </p:nvPr>
        </p:nvSpPr>
        <p:spPr>
          <a:xfrm>
            <a:off x="838200" y="6356350"/>
            <a:ext cx="2743200" cy="365125"/>
          </a:xfrm>
        </p:spPr>
        <p:txBody>
          <a:bodyPr rtlCol="0"/>
          <a:lstStyle>
            <a:lvl1pPr>
              <a:defRPr sz="900">
                <a:solidFill>
                  <a:schemeClr val="accent5">
                    <a:lumMod val="75000"/>
                  </a:schemeClr>
                </a:solidFill>
              </a:defRPr>
            </a:lvl1pPr>
          </a:lstStyle>
          <a:p>
            <a:pPr rtl="0"/>
            <a:r>
              <a:rPr lang="en-GB" noProof="0"/>
              <a:t>29/7/20XX</a:t>
            </a:r>
          </a:p>
        </p:txBody>
      </p:sp>
      <p:sp>
        <p:nvSpPr>
          <p:cNvPr id="26" name="Footer Placeholder 5">
            <a:extLst>
              <a:ext uri="{FF2B5EF4-FFF2-40B4-BE49-F238E27FC236}">
                <a16:creationId xmlns:a16="http://schemas.microsoft.com/office/drawing/2014/main" id="{B2A70FF9-0C32-4443-A788-56E40DD780D1}"/>
              </a:ext>
            </a:extLst>
          </p:cNvPr>
          <p:cNvSpPr>
            <a:spLocks noGrp="1"/>
          </p:cNvSpPr>
          <p:nvPr>
            <p:ph type="ftr" sz="quarter" idx="11"/>
          </p:nvPr>
        </p:nvSpPr>
        <p:spPr>
          <a:xfrm>
            <a:off x="4038600" y="6356350"/>
            <a:ext cx="4114800" cy="365125"/>
          </a:xfrm>
        </p:spPr>
        <p:txBody>
          <a:bodyPr rtlCol="0"/>
          <a:lstStyle>
            <a:lvl1pPr>
              <a:defRPr sz="900">
                <a:solidFill>
                  <a:schemeClr val="accent5">
                    <a:lumMod val="75000"/>
                  </a:schemeClr>
                </a:solidFill>
              </a:defRPr>
            </a:lvl1pPr>
          </a:lstStyle>
          <a:p>
            <a:pPr rtl="0"/>
            <a:r>
              <a:rPr lang="en-GB" noProof="0"/>
              <a:t>Employee orientation</a:t>
            </a:r>
          </a:p>
        </p:txBody>
      </p:sp>
      <p:sp>
        <p:nvSpPr>
          <p:cNvPr id="27" name="Slide Number Placeholder 6">
            <a:extLst>
              <a:ext uri="{FF2B5EF4-FFF2-40B4-BE49-F238E27FC236}">
                <a16:creationId xmlns:a16="http://schemas.microsoft.com/office/drawing/2014/main" id="{D51176E4-E898-4497-ACF7-72CFF75FED25}"/>
              </a:ext>
            </a:extLst>
          </p:cNvPr>
          <p:cNvSpPr>
            <a:spLocks noGrp="1"/>
          </p:cNvSpPr>
          <p:nvPr>
            <p:ph type="sldNum" sz="quarter" idx="12"/>
          </p:nvPr>
        </p:nvSpPr>
        <p:spPr>
          <a:xfrm>
            <a:off x="8610600" y="6356350"/>
            <a:ext cx="2743200" cy="365125"/>
          </a:xfrm>
        </p:spPr>
        <p:txBody>
          <a:bodyPr rtlCol="0"/>
          <a:lstStyle>
            <a:lvl1pPr>
              <a:defRPr sz="900">
                <a:solidFill>
                  <a:schemeClr val="accent5">
                    <a:lumMod val="75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7152369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content, and four images">
    <p:bg>
      <p:bgPr>
        <a:solidFill>
          <a:schemeClr val="accent4"/>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BCCBC51-CB80-441C-9628-70A3BFA8C31A}"/>
              </a:ext>
            </a:extLst>
          </p:cNvPr>
          <p:cNvSpPr/>
          <p:nvPr userDrawn="1"/>
        </p:nvSpPr>
        <p:spPr>
          <a:xfrm>
            <a:off x="0" y="3429000"/>
            <a:ext cx="4876800" cy="3429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Rectangle 2">
            <a:extLst>
              <a:ext uri="{FF2B5EF4-FFF2-40B4-BE49-F238E27FC236}">
                <a16:creationId xmlns:a16="http://schemas.microsoft.com/office/drawing/2014/main" id="{E90D749F-1509-46B1-B8ED-3506AC084799}"/>
              </a:ext>
            </a:extLst>
          </p:cNvPr>
          <p:cNvSpPr/>
          <p:nvPr userDrawn="1"/>
        </p:nvSpPr>
        <p:spPr>
          <a:xfrm>
            <a:off x="0" y="1"/>
            <a:ext cx="4876800" cy="3429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a:xfrm>
            <a:off x="838200" y="365125"/>
            <a:ext cx="3200400" cy="2621139"/>
          </a:xfrm>
        </p:spPr>
        <p:txBody>
          <a:bodyPr rtlCol="0" anchor="b"/>
          <a:lstStyle>
            <a:lvl1pPr algn="l">
              <a:defRPr b="1">
                <a:solidFill>
                  <a:schemeClr val="accent4"/>
                </a:solidFill>
              </a:defRPr>
            </a:lvl1pPr>
          </a:lstStyle>
          <a:p>
            <a:pPr rtl="0"/>
            <a:r>
              <a:rPr lang="en-US" noProof="0"/>
              <a:t>Click to edit Master title style</a:t>
            </a:r>
            <a:endParaRPr lang="en-GB" noProof="0"/>
          </a:p>
        </p:txBody>
      </p:sp>
      <p:sp>
        <p:nvSpPr>
          <p:cNvPr id="9" name="Text Placeholder 8">
            <a:extLst>
              <a:ext uri="{FF2B5EF4-FFF2-40B4-BE49-F238E27FC236}">
                <a16:creationId xmlns:a16="http://schemas.microsoft.com/office/drawing/2014/main" id="{07F18567-9326-411F-BA8D-561D58C7DD91}"/>
              </a:ext>
            </a:extLst>
          </p:cNvPr>
          <p:cNvSpPr>
            <a:spLocks noGrp="1"/>
          </p:cNvSpPr>
          <p:nvPr>
            <p:ph type="body" sz="quarter" idx="33" hasCustomPrompt="1"/>
          </p:nvPr>
        </p:nvSpPr>
        <p:spPr>
          <a:xfrm>
            <a:off x="6073368" y="2131457"/>
            <a:ext cx="2105186" cy="365126"/>
          </a:xfrm>
        </p:spPr>
        <p:txBody>
          <a:bodyPr rtlCol="0"/>
          <a:lstStyle>
            <a:lvl1pPr marL="0" indent="0" algn="ctr">
              <a:buFont typeface="Arial" panose="020B0604020202020204" pitchFamily="34" charset="0"/>
              <a:buNone/>
              <a:defRPr sz="1800" b="1">
                <a:solidFill>
                  <a:schemeClr val="accent2"/>
                </a:solidFill>
                <a:latin typeface="+mj-lt"/>
              </a:defRPr>
            </a:lvl1pPr>
          </a:lstStyle>
          <a:p>
            <a:pPr lvl="0" rtl="0"/>
            <a:r>
              <a:rPr lang="en-GB" noProof="0"/>
              <a:t>Bullet 1</a:t>
            </a:r>
          </a:p>
        </p:txBody>
      </p:sp>
      <p:sp>
        <p:nvSpPr>
          <p:cNvPr id="11" name="Text Placeholder 8">
            <a:extLst>
              <a:ext uri="{FF2B5EF4-FFF2-40B4-BE49-F238E27FC236}">
                <a16:creationId xmlns:a16="http://schemas.microsoft.com/office/drawing/2014/main" id="{97E7DC10-1618-471B-9441-C640C7FEDD37}"/>
              </a:ext>
            </a:extLst>
          </p:cNvPr>
          <p:cNvSpPr>
            <a:spLocks noGrp="1"/>
          </p:cNvSpPr>
          <p:nvPr>
            <p:ph type="body" sz="quarter" idx="35" hasCustomPrompt="1"/>
          </p:nvPr>
        </p:nvSpPr>
        <p:spPr>
          <a:xfrm>
            <a:off x="8924518" y="2131457"/>
            <a:ext cx="2105186" cy="365126"/>
          </a:xfrm>
        </p:spPr>
        <p:txBody>
          <a:bodyPr rtlCol="0"/>
          <a:lstStyle>
            <a:lvl1pPr marL="0" indent="0" algn="ctr">
              <a:buFont typeface="Arial" panose="020B0604020202020204" pitchFamily="34" charset="0"/>
              <a:buNone/>
              <a:defRPr sz="1800" b="1">
                <a:solidFill>
                  <a:schemeClr val="accent2"/>
                </a:solidFill>
                <a:latin typeface="+mj-lt"/>
              </a:defRPr>
            </a:lvl1pPr>
          </a:lstStyle>
          <a:p>
            <a:pPr lvl="0" rtl="0"/>
            <a:r>
              <a:rPr lang="en-GB" noProof="0"/>
              <a:t>Bullet 2</a:t>
            </a:r>
          </a:p>
        </p:txBody>
      </p:sp>
      <p:sp>
        <p:nvSpPr>
          <p:cNvPr id="13" name="Text Placeholder 8">
            <a:extLst>
              <a:ext uri="{FF2B5EF4-FFF2-40B4-BE49-F238E27FC236}">
                <a16:creationId xmlns:a16="http://schemas.microsoft.com/office/drawing/2014/main" id="{FDB26B40-5901-4EF0-BCF0-55677E28B176}"/>
              </a:ext>
            </a:extLst>
          </p:cNvPr>
          <p:cNvSpPr>
            <a:spLocks noGrp="1"/>
          </p:cNvSpPr>
          <p:nvPr>
            <p:ph type="body" sz="quarter" idx="37" hasCustomPrompt="1"/>
          </p:nvPr>
        </p:nvSpPr>
        <p:spPr>
          <a:xfrm>
            <a:off x="6074118" y="4874657"/>
            <a:ext cx="2105186" cy="365126"/>
          </a:xfrm>
        </p:spPr>
        <p:txBody>
          <a:bodyPr rtlCol="0"/>
          <a:lstStyle>
            <a:lvl1pPr marL="0" indent="0" algn="ctr">
              <a:buFont typeface="Arial" panose="020B0604020202020204" pitchFamily="34" charset="0"/>
              <a:buNone/>
              <a:defRPr sz="1800" b="1">
                <a:solidFill>
                  <a:schemeClr val="accent2"/>
                </a:solidFill>
                <a:latin typeface="+mj-lt"/>
              </a:defRPr>
            </a:lvl1pPr>
          </a:lstStyle>
          <a:p>
            <a:pPr lvl="0" rtl="0"/>
            <a:r>
              <a:rPr lang="en-GB" noProof="0"/>
              <a:t>Bullet 3</a:t>
            </a:r>
          </a:p>
        </p:txBody>
      </p:sp>
      <p:sp>
        <p:nvSpPr>
          <p:cNvPr id="15" name="Text Placeholder 8">
            <a:extLst>
              <a:ext uri="{FF2B5EF4-FFF2-40B4-BE49-F238E27FC236}">
                <a16:creationId xmlns:a16="http://schemas.microsoft.com/office/drawing/2014/main" id="{9CB783F5-ED01-464E-9185-F05CFA0E84C4}"/>
              </a:ext>
            </a:extLst>
          </p:cNvPr>
          <p:cNvSpPr>
            <a:spLocks noGrp="1"/>
          </p:cNvSpPr>
          <p:nvPr>
            <p:ph type="body" sz="quarter" idx="45" hasCustomPrompt="1"/>
          </p:nvPr>
        </p:nvSpPr>
        <p:spPr>
          <a:xfrm>
            <a:off x="8919318" y="4874657"/>
            <a:ext cx="2105186" cy="365126"/>
          </a:xfrm>
        </p:spPr>
        <p:txBody>
          <a:bodyPr rtlCol="0"/>
          <a:lstStyle>
            <a:lvl1pPr marL="0" indent="0" algn="ctr">
              <a:buFont typeface="Arial" panose="020B0604020202020204" pitchFamily="34" charset="0"/>
              <a:buNone/>
              <a:defRPr sz="1800" b="1">
                <a:solidFill>
                  <a:schemeClr val="accent2"/>
                </a:solidFill>
                <a:latin typeface="+mj-lt"/>
              </a:defRPr>
            </a:lvl1pPr>
          </a:lstStyle>
          <a:p>
            <a:pPr lvl="0" rtl="0"/>
            <a:r>
              <a:rPr lang="en-GB" noProof="0"/>
              <a:t>Bullet 4</a:t>
            </a:r>
          </a:p>
        </p:txBody>
      </p:sp>
      <p:sp>
        <p:nvSpPr>
          <p:cNvPr id="21" name="Online Image Placeholder 20">
            <a:extLst>
              <a:ext uri="{FF2B5EF4-FFF2-40B4-BE49-F238E27FC236}">
                <a16:creationId xmlns:a16="http://schemas.microsoft.com/office/drawing/2014/main" id="{D25CFAE9-00ED-42E0-BC9A-37BA858979B3}"/>
              </a:ext>
            </a:extLst>
          </p:cNvPr>
          <p:cNvSpPr>
            <a:spLocks noGrp="1"/>
          </p:cNvSpPr>
          <p:nvPr>
            <p:ph type="clipArt" sz="quarter" idx="48"/>
          </p:nvPr>
        </p:nvSpPr>
        <p:spPr>
          <a:xfrm>
            <a:off x="6387961" y="643469"/>
            <a:ext cx="1476375" cy="1474788"/>
          </a:xfrm>
        </p:spPr>
        <p:txBody>
          <a:bodyPr rtlCol="0">
            <a:normAutofit/>
          </a:bodyPr>
          <a:lstStyle>
            <a:lvl1pPr>
              <a:defRPr sz="1600"/>
            </a:lvl1pPr>
          </a:lstStyle>
          <a:p>
            <a:pPr rtl="0"/>
            <a:r>
              <a:rPr lang="en-US" noProof="0"/>
              <a:t>Click icon to add online image</a:t>
            </a:r>
            <a:endParaRPr lang="en-GB" noProof="0"/>
          </a:p>
        </p:txBody>
      </p:sp>
      <p:sp>
        <p:nvSpPr>
          <p:cNvPr id="22" name="Online Image Placeholder 20">
            <a:extLst>
              <a:ext uri="{FF2B5EF4-FFF2-40B4-BE49-F238E27FC236}">
                <a16:creationId xmlns:a16="http://schemas.microsoft.com/office/drawing/2014/main" id="{280D5B0E-3D2E-4146-9670-B596E8EBD129}"/>
              </a:ext>
            </a:extLst>
          </p:cNvPr>
          <p:cNvSpPr>
            <a:spLocks noGrp="1"/>
          </p:cNvSpPr>
          <p:nvPr>
            <p:ph type="clipArt" sz="quarter" idx="49"/>
          </p:nvPr>
        </p:nvSpPr>
        <p:spPr>
          <a:xfrm>
            <a:off x="9238736" y="643469"/>
            <a:ext cx="1476375" cy="1474788"/>
          </a:xfrm>
        </p:spPr>
        <p:txBody>
          <a:bodyPr rtlCol="0">
            <a:normAutofit/>
          </a:bodyPr>
          <a:lstStyle>
            <a:lvl1pPr>
              <a:defRPr sz="1600"/>
            </a:lvl1pPr>
          </a:lstStyle>
          <a:p>
            <a:pPr rtl="0"/>
            <a:r>
              <a:rPr lang="en-US" noProof="0"/>
              <a:t>Click icon to add online image</a:t>
            </a:r>
            <a:endParaRPr lang="en-GB" noProof="0"/>
          </a:p>
        </p:txBody>
      </p:sp>
      <p:sp>
        <p:nvSpPr>
          <p:cNvPr id="23" name="Online Image Placeholder 20">
            <a:extLst>
              <a:ext uri="{FF2B5EF4-FFF2-40B4-BE49-F238E27FC236}">
                <a16:creationId xmlns:a16="http://schemas.microsoft.com/office/drawing/2014/main" id="{03D89936-E0D7-4618-9E72-EC1467568C21}"/>
              </a:ext>
            </a:extLst>
          </p:cNvPr>
          <p:cNvSpPr>
            <a:spLocks noGrp="1"/>
          </p:cNvSpPr>
          <p:nvPr>
            <p:ph type="clipArt" sz="quarter" idx="50"/>
          </p:nvPr>
        </p:nvSpPr>
        <p:spPr>
          <a:xfrm>
            <a:off x="6387961" y="3385457"/>
            <a:ext cx="1476375" cy="1474788"/>
          </a:xfrm>
        </p:spPr>
        <p:txBody>
          <a:bodyPr rtlCol="0">
            <a:normAutofit/>
          </a:bodyPr>
          <a:lstStyle>
            <a:lvl1pPr>
              <a:defRPr sz="1600"/>
            </a:lvl1pPr>
          </a:lstStyle>
          <a:p>
            <a:pPr rtl="0"/>
            <a:r>
              <a:rPr lang="en-US" noProof="0"/>
              <a:t>Click icon to add online image</a:t>
            </a:r>
            <a:endParaRPr lang="en-GB" noProof="0"/>
          </a:p>
        </p:txBody>
      </p:sp>
      <p:sp>
        <p:nvSpPr>
          <p:cNvPr id="24" name="Online Image Placeholder 20">
            <a:extLst>
              <a:ext uri="{FF2B5EF4-FFF2-40B4-BE49-F238E27FC236}">
                <a16:creationId xmlns:a16="http://schemas.microsoft.com/office/drawing/2014/main" id="{08A2E99E-9F83-4666-BD35-056C88AEBFB1}"/>
              </a:ext>
            </a:extLst>
          </p:cNvPr>
          <p:cNvSpPr>
            <a:spLocks noGrp="1"/>
          </p:cNvSpPr>
          <p:nvPr>
            <p:ph type="clipArt" sz="quarter" idx="51"/>
          </p:nvPr>
        </p:nvSpPr>
        <p:spPr>
          <a:xfrm>
            <a:off x="9233723" y="3385457"/>
            <a:ext cx="1476375" cy="1474788"/>
          </a:xfrm>
        </p:spPr>
        <p:txBody>
          <a:bodyPr rtlCol="0">
            <a:normAutofit/>
          </a:bodyPr>
          <a:lstStyle>
            <a:lvl1pPr>
              <a:defRPr sz="1600"/>
            </a:lvl1pPr>
          </a:lstStyle>
          <a:p>
            <a:pPr rtl="0"/>
            <a:r>
              <a:rPr lang="en-US" noProof="0"/>
              <a:t>Click icon to add online image</a:t>
            </a:r>
            <a:endParaRPr lang="en-GB" noProof="0"/>
          </a:p>
        </p:txBody>
      </p:sp>
      <p:sp>
        <p:nvSpPr>
          <p:cNvPr id="5" name="Text Placeholder 4">
            <a:extLst>
              <a:ext uri="{FF2B5EF4-FFF2-40B4-BE49-F238E27FC236}">
                <a16:creationId xmlns:a16="http://schemas.microsoft.com/office/drawing/2014/main" id="{E8A1CBAE-F2E5-4866-A865-C55E62573492}"/>
              </a:ext>
            </a:extLst>
          </p:cNvPr>
          <p:cNvSpPr>
            <a:spLocks noGrp="1"/>
          </p:cNvSpPr>
          <p:nvPr>
            <p:ph type="body" sz="quarter" idx="52"/>
          </p:nvPr>
        </p:nvSpPr>
        <p:spPr>
          <a:xfrm>
            <a:off x="838200" y="4112198"/>
            <a:ext cx="3200400" cy="1395974"/>
          </a:xfrm>
        </p:spPr>
        <p:txBody>
          <a:bodyPr rtlCol="0" anchor="t">
            <a:normAutofit/>
          </a:bodyPr>
          <a:lstStyle>
            <a:lvl1pPr marL="0" indent="0" algn="l">
              <a:lnSpc>
                <a:spcPct val="100000"/>
              </a:lnSpc>
              <a:buNone/>
              <a:defRPr sz="1600">
                <a:solidFill>
                  <a:schemeClr val="bg1"/>
                </a:solidFill>
              </a:defRPr>
            </a:lvl1pPr>
          </a:lstStyle>
          <a:p>
            <a:pPr lvl="0" rtl="0"/>
            <a:r>
              <a:rPr lang="en-US" noProof="0"/>
              <a:t>Click to edit Master text styles</a:t>
            </a:r>
          </a:p>
        </p:txBody>
      </p:sp>
      <p:sp>
        <p:nvSpPr>
          <p:cNvPr id="16" name="Text Placeholder 8">
            <a:extLst>
              <a:ext uri="{FF2B5EF4-FFF2-40B4-BE49-F238E27FC236}">
                <a16:creationId xmlns:a16="http://schemas.microsoft.com/office/drawing/2014/main" id="{DA996B3F-2EC7-495F-920F-B21C55D9428F}"/>
              </a:ext>
            </a:extLst>
          </p:cNvPr>
          <p:cNvSpPr>
            <a:spLocks noGrp="1"/>
          </p:cNvSpPr>
          <p:nvPr>
            <p:ph type="body" sz="quarter" idx="53" hasCustomPrompt="1"/>
          </p:nvPr>
        </p:nvSpPr>
        <p:spPr>
          <a:xfrm>
            <a:off x="6073368" y="2577595"/>
            <a:ext cx="2105186" cy="365126"/>
          </a:xfrm>
        </p:spPr>
        <p:txBody>
          <a:bodyPr rtlCol="0"/>
          <a:lstStyle>
            <a:lvl1pPr marL="0" indent="0" algn="ctr">
              <a:buFont typeface="Arial" panose="020B0604020202020204" pitchFamily="34" charset="0"/>
              <a:buNone/>
              <a:defRPr sz="1800">
                <a:solidFill>
                  <a:schemeClr val="bg1"/>
                </a:solidFill>
                <a:latin typeface="+mj-lt"/>
              </a:defRPr>
            </a:lvl1pPr>
          </a:lstStyle>
          <a:p>
            <a:pPr lvl="0" rtl="0"/>
            <a:r>
              <a:rPr lang="en-GB" noProof="0"/>
              <a:t>Bullet 1</a:t>
            </a:r>
          </a:p>
        </p:txBody>
      </p:sp>
      <p:sp>
        <p:nvSpPr>
          <p:cNvPr id="17" name="Text Placeholder 8">
            <a:extLst>
              <a:ext uri="{FF2B5EF4-FFF2-40B4-BE49-F238E27FC236}">
                <a16:creationId xmlns:a16="http://schemas.microsoft.com/office/drawing/2014/main" id="{8F06E2A5-B7ED-4E1B-9B77-DFF175FA257A}"/>
              </a:ext>
            </a:extLst>
          </p:cNvPr>
          <p:cNvSpPr>
            <a:spLocks noGrp="1"/>
          </p:cNvSpPr>
          <p:nvPr>
            <p:ph type="body" sz="quarter" idx="54" hasCustomPrompt="1"/>
          </p:nvPr>
        </p:nvSpPr>
        <p:spPr>
          <a:xfrm>
            <a:off x="8924518" y="2577595"/>
            <a:ext cx="2105186" cy="365126"/>
          </a:xfrm>
        </p:spPr>
        <p:txBody>
          <a:bodyPr rtlCol="0"/>
          <a:lstStyle>
            <a:lvl1pPr marL="0" indent="0" algn="ctr">
              <a:buFont typeface="Arial" panose="020B0604020202020204" pitchFamily="34" charset="0"/>
              <a:buNone/>
              <a:defRPr sz="1800">
                <a:solidFill>
                  <a:schemeClr val="bg1"/>
                </a:solidFill>
                <a:latin typeface="+mj-lt"/>
              </a:defRPr>
            </a:lvl1pPr>
          </a:lstStyle>
          <a:p>
            <a:pPr lvl="0" rtl="0"/>
            <a:r>
              <a:rPr lang="en-GB" noProof="0"/>
              <a:t>Bullet 2</a:t>
            </a:r>
          </a:p>
        </p:txBody>
      </p:sp>
      <p:sp>
        <p:nvSpPr>
          <p:cNvPr id="18" name="Text Placeholder 8">
            <a:extLst>
              <a:ext uri="{FF2B5EF4-FFF2-40B4-BE49-F238E27FC236}">
                <a16:creationId xmlns:a16="http://schemas.microsoft.com/office/drawing/2014/main" id="{D12A97F1-04F3-48EA-99B9-030059505D91}"/>
              </a:ext>
            </a:extLst>
          </p:cNvPr>
          <p:cNvSpPr>
            <a:spLocks noGrp="1"/>
          </p:cNvSpPr>
          <p:nvPr>
            <p:ph type="body" sz="quarter" idx="55" hasCustomPrompt="1"/>
          </p:nvPr>
        </p:nvSpPr>
        <p:spPr>
          <a:xfrm>
            <a:off x="6074118" y="5320795"/>
            <a:ext cx="2105186" cy="365126"/>
          </a:xfrm>
        </p:spPr>
        <p:txBody>
          <a:bodyPr rtlCol="0"/>
          <a:lstStyle>
            <a:lvl1pPr marL="0" indent="0" algn="ctr">
              <a:buFont typeface="Arial" panose="020B0604020202020204" pitchFamily="34" charset="0"/>
              <a:buNone/>
              <a:defRPr sz="1800">
                <a:solidFill>
                  <a:schemeClr val="bg1"/>
                </a:solidFill>
                <a:latin typeface="+mj-lt"/>
              </a:defRPr>
            </a:lvl1pPr>
          </a:lstStyle>
          <a:p>
            <a:pPr lvl="0" rtl="0"/>
            <a:r>
              <a:rPr lang="en-GB" noProof="0"/>
              <a:t>Bullet 3</a:t>
            </a:r>
          </a:p>
        </p:txBody>
      </p:sp>
      <p:sp>
        <p:nvSpPr>
          <p:cNvPr id="19" name="Text Placeholder 8">
            <a:extLst>
              <a:ext uri="{FF2B5EF4-FFF2-40B4-BE49-F238E27FC236}">
                <a16:creationId xmlns:a16="http://schemas.microsoft.com/office/drawing/2014/main" id="{8884A8E9-B6DB-4ADD-A85B-593F618E457A}"/>
              </a:ext>
            </a:extLst>
          </p:cNvPr>
          <p:cNvSpPr>
            <a:spLocks noGrp="1"/>
          </p:cNvSpPr>
          <p:nvPr>
            <p:ph type="body" sz="quarter" idx="56" hasCustomPrompt="1"/>
          </p:nvPr>
        </p:nvSpPr>
        <p:spPr>
          <a:xfrm>
            <a:off x="8919318" y="5320795"/>
            <a:ext cx="2105186" cy="365126"/>
          </a:xfrm>
        </p:spPr>
        <p:txBody>
          <a:bodyPr rtlCol="0"/>
          <a:lstStyle>
            <a:lvl1pPr marL="0" indent="0" algn="ctr">
              <a:buFont typeface="Arial" panose="020B0604020202020204" pitchFamily="34" charset="0"/>
              <a:buNone/>
              <a:defRPr sz="1800">
                <a:solidFill>
                  <a:schemeClr val="bg1"/>
                </a:solidFill>
                <a:latin typeface="+mj-lt"/>
              </a:defRPr>
            </a:lvl1pPr>
          </a:lstStyle>
          <a:p>
            <a:pPr lvl="0" rtl="0"/>
            <a:r>
              <a:rPr lang="en-GB" noProof="0"/>
              <a:t>Bullet 4</a:t>
            </a:r>
          </a:p>
        </p:txBody>
      </p:sp>
      <p:sp>
        <p:nvSpPr>
          <p:cNvPr id="28" name="Text Placeholder 4">
            <a:extLst>
              <a:ext uri="{FF2B5EF4-FFF2-40B4-BE49-F238E27FC236}">
                <a16:creationId xmlns:a16="http://schemas.microsoft.com/office/drawing/2014/main" id="{19E1EA5F-9EF0-45C3-94DD-6DF64F4DFA15}"/>
              </a:ext>
            </a:extLst>
          </p:cNvPr>
          <p:cNvSpPr>
            <a:spLocks noGrp="1"/>
          </p:cNvSpPr>
          <p:nvPr>
            <p:ph type="body" sz="quarter" idx="57"/>
          </p:nvPr>
        </p:nvSpPr>
        <p:spPr>
          <a:xfrm>
            <a:off x="838201" y="5511642"/>
            <a:ext cx="3200400" cy="844707"/>
          </a:xfrm>
        </p:spPr>
        <p:txBody>
          <a:bodyPr rtlCol="0" anchor="t">
            <a:normAutofit/>
          </a:bodyPr>
          <a:lstStyle>
            <a:lvl1pPr marL="0" indent="0" algn="l">
              <a:lnSpc>
                <a:spcPct val="100000"/>
              </a:lnSpc>
              <a:buNone/>
              <a:defRPr sz="1200">
                <a:solidFill>
                  <a:schemeClr val="bg1"/>
                </a:solidFill>
              </a:defRPr>
            </a:lvl1pPr>
          </a:lstStyle>
          <a:p>
            <a:pPr lvl="0" rtl="0"/>
            <a:r>
              <a:rPr lang="en-US" noProof="0"/>
              <a:t>Click to edit Master text styles</a:t>
            </a:r>
          </a:p>
        </p:txBody>
      </p:sp>
      <p:sp>
        <p:nvSpPr>
          <p:cNvPr id="30" name="Date Placeholder 4">
            <a:extLst>
              <a:ext uri="{FF2B5EF4-FFF2-40B4-BE49-F238E27FC236}">
                <a16:creationId xmlns:a16="http://schemas.microsoft.com/office/drawing/2014/main" id="{5EBE65FE-7980-4861-93F3-178D1931E7AF}"/>
              </a:ext>
            </a:extLst>
          </p:cNvPr>
          <p:cNvSpPr>
            <a:spLocks noGrp="1"/>
          </p:cNvSpPr>
          <p:nvPr>
            <p:ph type="dt" sz="half" idx="10"/>
          </p:nvPr>
        </p:nvSpPr>
        <p:spPr>
          <a:xfrm>
            <a:off x="838200" y="6356350"/>
            <a:ext cx="2743200" cy="365125"/>
          </a:xfrm>
        </p:spPr>
        <p:txBody>
          <a:bodyPr rtlCol="0"/>
          <a:lstStyle>
            <a:lvl1pPr>
              <a:defRPr sz="900">
                <a:solidFill>
                  <a:schemeClr val="accent1">
                    <a:lumMod val="40000"/>
                    <a:lumOff val="60000"/>
                  </a:schemeClr>
                </a:solidFill>
              </a:defRPr>
            </a:lvl1pPr>
          </a:lstStyle>
          <a:p>
            <a:pPr rtl="0"/>
            <a:r>
              <a:rPr lang="en-GB" noProof="0"/>
              <a:t>29/7/20XX</a:t>
            </a:r>
          </a:p>
        </p:txBody>
      </p:sp>
      <p:sp>
        <p:nvSpPr>
          <p:cNvPr id="31" name="Footer Placeholder 5">
            <a:extLst>
              <a:ext uri="{FF2B5EF4-FFF2-40B4-BE49-F238E27FC236}">
                <a16:creationId xmlns:a16="http://schemas.microsoft.com/office/drawing/2014/main" id="{5941D839-A1FC-4620-8485-F69D66D599E0}"/>
              </a:ext>
            </a:extLst>
          </p:cNvPr>
          <p:cNvSpPr>
            <a:spLocks noGrp="1"/>
          </p:cNvSpPr>
          <p:nvPr>
            <p:ph type="ftr" sz="quarter" idx="11"/>
          </p:nvPr>
        </p:nvSpPr>
        <p:spPr>
          <a:xfrm>
            <a:off x="4038600" y="6356350"/>
            <a:ext cx="4114800" cy="365125"/>
          </a:xfrm>
        </p:spPr>
        <p:txBody>
          <a:bodyPr rtlCol="0"/>
          <a:lstStyle>
            <a:lvl1pPr>
              <a:defRPr sz="900">
                <a:solidFill>
                  <a:schemeClr val="accent4">
                    <a:lumMod val="40000"/>
                    <a:lumOff val="60000"/>
                  </a:schemeClr>
                </a:solidFill>
              </a:defRPr>
            </a:lvl1pPr>
          </a:lstStyle>
          <a:p>
            <a:pPr rtl="0"/>
            <a:r>
              <a:rPr lang="en-GB" noProof="0"/>
              <a:t>Employee orientation</a:t>
            </a:r>
          </a:p>
        </p:txBody>
      </p:sp>
      <p:sp>
        <p:nvSpPr>
          <p:cNvPr id="32" name="Slide Number Placeholder 6">
            <a:extLst>
              <a:ext uri="{FF2B5EF4-FFF2-40B4-BE49-F238E27FC236}">
                <a16:creationId xmlns:a16="http://schemas.microsoft.com/office/drawing/2014/main" id="{B3B8613F-19BE-4CDB-BC4C-C321B4B8F2CF}"/>
              </a:ext>
            </a:extLst>
          </p:cNvPr>
          <p:cNvSpPr>
            <a:spLocks noGrp="1"/>
          </p:cNvSpPr>
          <p:nvPr>
            <p:ph type="sldNum" sz="quarter" idx="12"/>
          </p:nvPr>
        </p:nvSpPr>
        <p:spPr>
          <a:xfrm>
            <a:off x="8610600" y="6356350"/>
            <a:ext cx="2743200" cy="365125"/>
          </a:xfrm>
        </p:spPr>
        <p:txBody>
          <a:bodyPr rtlCol="0"/>
          <a:lstStyle>
            <a:lvl1pPr>
              <a:defRPr sz="900">
                <a:solidFill>
                  <a:schemeClr val="accent4">
                    <a:lumMod val="40000"/>
                    <a:lumOff val="60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4185573425"/>
      </p:ext>
    </p:extLst>
  </p:cSld>
  <p:clrMapOvr>
    <a:masterClrMapping/>
  </p:clrMapOvr>
  <p:extLst>
    <p:ext uri="{DCECCB84-F9BA-43D5-87BE-67443E8EF086}">
      <p15:sldGuideLst xmlns:p15="http://schemas.microsoft.com/office/powerpoint/2012/main">
        <p15:guide id="1" orient="horz" pos="1776" userDrawn="1">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Org Chart">
    <p:bg>
      <p:bgPr>
        <a:solidFill>
          <a:schemeClr val="accent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a:xfrm>
            <a:off x="838200" y="695037"/>
            <a:ext cx="4573200" cy="1325563"/>
          </a:xfrm>
        </p:spPr>
        <p:txBody>
          <a:bodyPr rtlCol="0"/>
          <a:lstStyle>
            <a:lvl1pPr algn="l">
              <a:defRPr b="1">
                <a:solidFill>
                  <a:schemeClr val="accent4"/>
                </a:solidFill>
              </a:defRPr>
            </a:lvl1pPr>
          </a:lstStyle>
          <a:p>
            <a:pPr rtl="0"/>
            <a:r>
              <a:rPr lang="en-US" noProof="0"/>
              <a:t>Click to edit Master title style</a:t>
            </a:r>
            <a:endParaRPr lang="en-GB" noProof="0"/>
          </a:p>
        </p:txBody>
      </p:sp>
      <p:sp>
        <p:nvSpPr>
          <p:cNvPr id="9" name="Text Placeholder 8">
            <a:extLst>
              <a:ext uri="{FF2B5EF4-FFF2-40B4-BE49-F238E27FC236}">
                <a16:creationId xmlns:a16="http://schemas.microsoft.com/office/drawing/2014/main" id="{07F18567-9326-411F-BA8D-561D58C7DD91}"/>
              </a:ext>
            </a:extLst>
          </p:cNvPr>
          <p:cNvSpPr>
            <a:spLocks noGrp="1"/>
          </p:cNvSpPr>
          <p:nvPr>
            <p:ph type="body" sz="quarter" idx="33" hasCustomPrompt="1"/>
          </p:nvPr>
        </p:nvSpPr>
        <p:spPr>
          <a:xfrm>
            <a:off x="5021635" y="2039382"/>
            <a:ext cx="2105186" cy="365125"/>
          </a:xfrm>
        </p:spPr>
        <p:txBody>
          <a:bodyPr rtlCol="0"/>
          <a:lstStyle>
            <a:lvl1pPr marL="0" indent="0" algn="ctr">
              <a:buFont typeface="Arial" panose="020B0604020202020204" pitchFamily="34" charset="0"/>
              <a:buNone/>
              <a:defRPr sz="1800" b="1">
                <a:solidFill>
                  <a:schemeClr val="accent1"/>
                </a:solidFill>
                <a:latin typeface="+mj-lt"/>
              </a:defRPr>
            </a:lvl1pPr>
          </a:lstStyle>
          <a:p>
            <a:pPr lvl="0" rtl="0"/>
            <a:r>
              <a:rPr lang="en-GB" noProof="0"/>
              <a:t>Name</a:t>
            </a:r>
          </a:p>
        </p:txBody>
      </p:sp>
      <p:sp>
        <p:nvSpPr>
          <p:cNvPr id="14" name="Text Placeholder 8">
            <a:extLst>
              <a:ext uri="{FF2B5EF4-FFF2-40B4-BE49-F238E27FC236}">
                <a16:creationId xmlns:a16="http://schemas.microsoft.com/office/drawing/2014/main" id="{16CC17AD-6E52-42E9-989B-FB086C64DFD1}"/>
              </a:ext>
            </a:extLst>
          </p:cNvPr>
          <p:cNvSpPr>
            <a:spLocks noGrp="1"/>
          </p:cNvSpPr>
          <p:nvPr>
            <p:ph type="body" sz="quarter" idx="46" hasCustomPrompt="1"/>
          </p:nvPr>
        </p:nvSpPr>
        <p:spPr>
          <a:xfrm>
            <a:off x="5021635" y="2408260"/>
            <a:ext cx="2105186" cy="365125"/>
          </a:xfrm>
        </p:spPr>
        <p:txBody>
          <a:bodyPr rtlCol="0">
            <a:normAutofit/>
          </a:bodyPr>
          <a:lstStyle>
            <a:lvl1pPr marL="0" indent="0" algn="ctr">
              <a:buFont typeface="Arial" panose="020B0604020202020204" pitchFamily="34" charset="0"/>
              <a:buNone/>
              <a:defRPr sz="1200">
                <a:solidFill>
                  <a:schemeClr val="accent4"/>
                </a:solidFill>
                <a:latin typeface="+mj-lt"/>
              </a:defRPr>
            </a:lvl1pPr>
          </a:lstStyle>
          <a:p>
            <a:pPr lvl="0" rtl="0"/>
            <a:r>
              <a:rPr lang="en-GB" noProof="0"/>
              <a:t>Title</a:t>
            </a:r>
          </a:p>
        </p:txBody>
      </p:sp>
      <p:sp>
        <p:nvSpPr>
          <p:cNvPr id="16" name="Text Placeholder 8">
            <a:extLst>
              <a:ext uri="{FF2B5EF4-FFF2-40B4-BE49-F238E27FC236}">
                <a16:creationId xmlns:a16="http://schemas.microsoft.com/office/drawing/2014/main" id="{D36B0D72-6C95-4E3A-A679-D94CB154306B}"/>
              </a:ext>
            </a:extLst>
          </p:cNvPr>
          <p:cNvSpPr>
            <a:spLocks noGrp="1"/>
          </p:cNvSpPr>
          <p:nvPr>
            <p:ph type="body" sz="quarter" idx="47" hasCustomPrompt="1"/>
          </p:nvPr>
        </p:nvSpPr>
        <p:spPr>
          <a:xfrm>
            <a:off x="5043407" y="4770420"/>
            <a:ext cx="2105186" cy="365125"/>
          </a:xfrm>
        </p:spPr>
        <p:txBody>
          <a:bodyPr rtlCol="0"/>
          <a:lstStyle>
            <a:lvl1pPr marL="0" indent="0" algn="ctr">
              <a:buFont typeface="Arial" panose="020B0604020202020204" pitchFamily="34" charset="0"/>
              <a:buNone/>
              <a:defRPr sz="1800" b="1">
                <a:solidFill>
                  <a:schemeClr val="accent1"/>
                </a:solidFill>
                <a:latin typeface="+mj-lt"/>
              </a:defRPr>
            </a:lvl1pPr>
          </a:lstStyle>
          <a:p>
            <a:pPr lvl="0" rtl="0"/>
            <a:r>
              <a:rPr lang="en-GB" noProof="0"/>
              <a:t>Name</a:t>
            </a:r>
          </a:p>
        </p:txBody>
      </p:sp>
      <p:sp>
        <p:nvSpPr>
          <p:cNvPr id="17" name="Text Placeholder 8">
            <a:extLst>
              <a:ext uri="{FF2B5EF4-FFF2-40B4-BE49-F238E27FC236}">
                <a16:creationId xmlns:a16="http://schemas.microsoft.com/office/drawing/2014/main" id="{7E6E1537-8CF9-4C86-8E25-29BFFDAFDDD2}"/>
              </a:ext>
            </a:extLst>
          </p:cNvPr>
          <p:cNvSpPr>
            <a:spLocks noGrp="1"/>
          </p:cNvSpPr>
          <p:nvPr>
            <p:ph type="body" sz="quarter" idx="48" hasCustomPrompt="1"/>
          </p:nvPr>
        </p:nvSpPr>
        <p:spPr>
          <a:xfrm>
            <a:off x="5043407" y="5139298"/>
            <a:ext cx="2105186" cy="365125"/>
          </a:xfrm>
        </p:spPr>
        <p:txBody>
          <a:bodyPr rtlCol="0">
            <a:normAutofit/>
          </a:bodyPr>
          <a:lstStyle>
            <a:lvl1pPr marL="0" indent="0" algn="ctr">
              <a:buFont typeface="Arial" panose="020B0604020202020204" pitchFamily="34" charset="0"/>
              <a:buNone/>
              <a:defRPr sz="1200">
                <a:solidFill>
                  <a:schemeClr val="accent4"/>
                </a:solidFill>
                <a:latin typeface="+mj-lt"/>
              </a:defRPr>
            </a:lvl1pPr>
          </a:lstStyle>
          <a:p>
            <a:pPr lvl="0" rtl="0"/>
            <a:r>
              <a:rPr lang="en-GB" noProof="0"/>
              <a:t>Title</a:t>
            </a:r>
          </a:p>
        </p:txBody>
      </p:sp>
      <p:sp>
        <p:nvSpPr>
          <p:cNvPr id="18" name="Text Placeholder 8">
            <a:extLst>
              <a:ext uri="{FF2B5EF4-FFF2-40B4-BE49-F238E27FC236}">
                <a16:creationId xmlns:a16="http://schemas.microsoft.com/office/drawing/2014/main" id="{755E9ED2-721A-416D-AFA6-B57E6B8D8C5D}"/>
              </a:ext>
            </a:extLst>
          </p:cNvPr>
          <p:cNvSpPr>
            <a:spLocks noGrp="1"/>
          </p:cNvSpPr>
          <p:nvPr>
            <p:ph type="body" sz="quarter" idx="49" hasCustomPrompt="1"/>
          </p:nvPr>
        </p:nvSpPr>
        <p:spPr>
          <a:xfrm>
            <a:off x="2757407" y="4758255"/>
            <a:ext cx="2105186" cy="365125"/>
          </a:xfrm>
        </p:spPr>
        <p:txBody>
          <a:bodyPr rtlCol="0"/>
          <a:lstStyle>
            <a:lvl1pPr marL="0" indent="0" algn="ctr">
              <a:buFont typeface="Arial" panose="020B0604020202020204" pitchFamily="34" charset="0"/>
              <a:buNone/>
              <a:defRPr sz="1800" b="1">
                <a:solidFill>
                  <a:schemeClr val="accent1"/>
                </a:solidFill>
                <a:latin typeface="+mj-lt"/>
              </a:defRPr>
            </a:lvl1pPr>
          </a:lstStyle>
          <a:p>
            <a:pPr lvl="0" rtl="0"/>
            <a:r>
              <a:rPr lang="en-GB" noProof="0"/>
              <a:t>Name</a:t>
            </a:r>
          </a:p>
        </p:txBody>
      </p:sp>
      <p:sp>
        <p:nvSpPr>
          <p:cNvPr id="19" name="Text Placeholder 8">
            <a:extLst>
              <a:ext uri="{FF2B5EF4-FFF2-40B4-BE49-F238E27FC236}">
                <a16:creationId xmlns:a16="http://schemas.microsoft.com/office/drawing/2014/main" id="{0DE1C87C-07E3-42FC-9B43-81D789BF794B}"/>
              </a:ext>
            </a:extLst>
          </p:cNvPr>
          <p:cNvSpPr>
            <a:spLocks noGrp="1"/>
          </p:cNvSpPr>
          <p:nvPr>
            <p:ph type="body" sz="quarter" idx="50" hasCustomPrompt="1"/>
          </p:nvPr>
        </p:nvSpPr>
        <p:spPr>
          <a:xfrm>
            <a:off x="2757407" y="5127133"/>
            <a:ext cx="2105186" cy="365125"/>
          </a:xfrm>
        </p:spPr>
        <p:txBody>
          <a:bodyPr rtlCol="0">
            <a:normAutofit/>
          </a:bodyPr>
          <a:lstStyle>
            <a:lvl1pPr marL="0" indent="0" algn="ctr">
              <a:buFont typeface="Arial" panose="020B0604020202020204" pitchFamily="34" charset="0"/>
              <a:buNone/>
              <a:defRPr sz="1200">
                <a:solidFill>
                  <a:schemeClr val="accent4"/>
                </a:solidFill>
                <a:latin typeface="+mj-lt"/>
              </a:defRPr>
            </a:lvl1pPr>
          </a:lstStyle>
          <a:p>
            <a:pPr lvl="0" rtl="0"/>
            <a:r>
              <a:rPr lang="en-GB" noProof="0"/>
              <a:t>Title</a:t>
            </a:r>
          </a:p>
        </p:txBody>
      </p:sp>
      <p:sp>
        <p:nvSpPr>
          <p:cNvPr id="20" name="Text Placeholder 8">
            <a:extLst>
              <a:ext uri="{FF2B5EF4-FFF2-40B4-BE49-F238E27FC236}">
                <a16:creationId xmlns:a16="http://schemas.microsoft.com/office/drawing/2014/main" id="{8556C5D2-9D30-44C4-95EA-DA672356995D}"/>
              </a:ext>
            </a:extLst>
          </p:cNvPr>
          <p:cNvSpPr>
            <a:spLocks noGrp="1"/>
          </p:cNvSpPr>
          <p:nvPr>
            <p:ph type="body" sz="quarter" idx="51" hasCustomPrompt="1"/>
          </p:nvPr>
        </p:nvSpPr>
        <p:spPr>
          <a:xfrm>
            <a:off x="471407" y="4770420"/>
            <a:ext cx="2105186" cy="365125"/>
          </a:xfrm>
        </p:spPr>
        <p:txBody>
          <a:bodyPr rtlCol="0"/>
          <a:lstStyle>
            <a:lvl1pPr marL="0" indent="0" algn="ctr">
              <a:buFont typeface="Arial" panose="020B0604020202020204" pitchFamily="34" charset="0"/>
              <a:buNone/>
              <a:defRPr sz="1800" b="1">
                <a:solidFill>
                  <a:schemeClr val="accent1"/>
                </a:solidFill>
                <a:latin typeface="+mj-lt"/>
              </a:defRPr>
            </a:lvl1pPr>
          </a:lstStyle>
          <a:p>
            <a:pPr lvl="0" rtl="0"/>
            <a:r>
              <a:rPr lang="en-GB" noProof="0"/>
              <a:t>Name</a:t>
            </a:r>
          </a:p>
        </p:txBody>
      </p:sp>
      <p:sp>
        <p:nvSpPr>
          <p:cNvPr id="25" name="Text Placeholder 8">
            <a:extLst>
              <a:ext uri="{FF2B5EF4-FFF2-40B4-BE49-F238E27FC236}">
                <a16:creationId xmlns:a16="http://schemas.microsoft.com/office/drawing/2014/main" id="{BB8DD76A-44FE-4266-9CE3-FC74ACF61470}"/>
              </a:ext>
            </a:extLst>
          </p:cNvPr>
          <p:cNvSpPr>
            <a:spLocks noGrp="1"/>
          </p:cNvSpPr>
          <p:nvPr>
            <p:ph type="body" sz="quarter" idx="52" hasCustomPrompt="1"/>
          </p:nvPr>
        </p:nvSpPr>
        <p:spPr>
          <a:xfrm>
            <a:off x="471407" y="5139298"/>
            <a:ext cx="2105186" cy="365125"/>
          </a:xfrm>
        </p:spPr>
        <p:txBody>
          <a:bodyPr rtlCol="0">
            <a:normAutofit/>
          </a:bodyPr>
          <a:lstStyle>
            <a:lvl1pPr marL="0" indent="0" algn="ctr">
              <a:buFont typeface="Arial" panose="020B0604020202020204" pitchFamily="34" charset="0"/>
              <a:buNone/>
              <a:defRPr sz="1200">
                <a:solidFill>
                  <a:schemeClr val="accent4"/>
                </a:solidFill>
                <a:latin typeface="+mj-lt"/>
              </a:defRPr>
            </a:lvl1pPr>
          </a:lstStyle>
          <a:p>
            <a:pPr lvl="0" rtl="0"/>
            <a:r>
              <a:rPr lang="en-GB" noProof="0"/>
              <a:t>Title</a:t>
            </a:r>
          </a:p>
        </p:txBody>
      </p:sp>
      <p:sp>
        <p:nvSpPr>
          <p:cNvPr id="26" name="Text Placeholder 8">
            <a:extLst>
              <a:ext uri="{FF2B5EF4-FFF2-40B4-BE49-F238E27FC236}">
                <a16:creationId xmlns:a16="http://schemas.microsoft.com/office/drawing/2014/main" id="{BB7FB830-D9B0-43D8-B279-D8A3831911C7}"/>
              </a:ext>
            </a:extLst>
          </p:cNvPr>
          <p:cNvSpPr>
            <a:spLocks noGrp="1"/>
          </p:cNvSpPr>
          <p:nvPr>
            <p:ph type="body" sz="quarter" idx="53" hasCustomPrompt="1"/>
          </p:nvPr>
        </p:nvSpPr>
        <p:spPr>
          <a:xfrm>
            <a:off x="9615407" y="4758255"/>
            <a:ext cx="2105186" cy="365125"/>
          </a:xfrm>
        </p:spPr>
        <p:txBody>
          <a:bodyPr rtlCol="0"/>
          <a:lstStyle>
            <a:lvl1pPr marL="0" indent="0" algn="ctr">
              <a:buFont typeface="Arial" panose="020B0604020202020204" pitchFamily="34" charset="0"/>
              <a:buNone/>
              <a:defRPr sz="1800" b="1">
                <a:solidFill>
                  <a:schemeClr val="accent1"/>
                </a:solidFill>
                <a:latin typeface="+mj-lt"/>
              </a:defRPr>
            </a:lvl1pPr>
          </a:lstStyle>
          <a:p>
            <a:pPr lvl="0" rtl="0"/>
            <a:r>
              <a:rPr lang="en-GB" noProof="0"/>
              <a:t>Name</a:t>
            </a:r>
          </a:p>
        </p:txBody>
      </p:sp>
      <p:sp>
        <p:nvSpPr>
          <p:cNvPr id="27" name="Text Placeholder 8">
            <a:extLst>
              <a:ext uri="{FF2B5EF4-FFF2-40B4-BE49-F238E27FC236}">
                <a16:creationId xmlns:a16="http://schemas.microsoft.com/office/drawing/2014/main" id="{DA699CE9-2DCD-4D59-B359-D7D3511A2158}"/>
              </a:ext>
            </a:extLst>
          </p:cNvPr>
          <p:cNvSpPr>
            <a:spLocks noGrp="1"/>
          </p:cNvSpPr>
          <p:nvPr>
            <p:ph type="body" sz="quarter" idx="54" hasCustomPrompt="1"/>
          </p:nvPr>
        </p:nvSpPr>
        <p:spPr>
          <a:xfrm>
            <a:off x="9615407" y="5127133"/>
            <a:ext cx="2105186" cy="365125"/>
          </a:xfrm>
        </p:spPr>
        <p:txBody>
          <a:bodyPr rtlCol="0">
            <a:normAutofit/>
          </a:bodyPr>
          <a:lstStyle>
            <a:lvl1pPr marL="0" indent="0" algn="ctr">
              <a:buFont typeface="Arial" panose="020B0604020202020204" pitchFamily="34" charset="0"/>
              <a:buNone/>
              <a:defRPr sz="1200">
                <a:solidFill>
                  <a:schemeClr val="accent4"/>
                </a:solidFill>
                <a:latin typeface="+mj-lt"/>
              </a:defRPr>
            </a:lvl1pPr>
          </a:lstStyle>
          <a:p>
            <a:pPr lvl="0" rtl="0"/>
            <a:r>
              <a:rPr lang="en-GB" noProof="0"/>
              <a:t>Title</a:t>
            </a:r>
          </a:p>
        </p:txBody>
      </p:sp>
      <p:sp>
        <p:nvSpPr>
          <p:cNvPr id="28" name="Text Placeholder 8">
            <a:extLst>
              <a:ext uri="{FF2B5EF4-FFF2-40B4-BE49-F238E27FC236}">
                <a16:creationId xmlns:a16="http://schemas.microsoft.com/office/drawing/2014/main" id="{5B0C1AF9-7ECA-4F02-B71D-97228D05B031}"/>
              </a:ext>
            </a:extLst>
          </p:cNvPr>
          <p:cNvSpPr>
            <a:spLocks noGrp="1"/>
          </p:cNvSpPr>
          <p:nvPr>
            <p:ph type="body" sz="quarter" idx="55" hasCustomPrompt="1"/>
          </p:nvPr>
        </p:nvSpPr>
        <p:spPr>
          <a:xfrm>
            <a:off x="7329407" y="4770420"/>
            <a:ext cx="2105186" cy="365125"/>
          </a:xfrm>
        </p:spPr>
        <p:txBody>
          <a:bodyPr rtlCol="0"/>
          <a:lstStyle>
            <a:lvl1pPr marL="0" indent="0" algn="ctr">
              <a:buFont typeface="Arial" panose="020B0604020202020204" pitchFamily="34" charset="0"/>
              <a:buNone/>
              <a:defRPr sz="1800" b="1">
                <a:solidFill>
                  <a:schemeClr val="accent1"/>
                </a:solidFill>
                <a:latin typeface="+mj-lt"/>
              </a:defRPr>
            </a:lvl1pPr>
          </a:lstStyle>
          <a:p>
            <a:pPr lvl="0" rtl="0"/>
            <a:r>
              <a:rPr lang="en-GB" noProof="0"/>
              <a:t>Name</a:t>
            </a:r>
          </a:p>
        </p:txBody>
      </p:sp>
      <p:sp>
        <p:nvSpPr>
          <p:cNvPr id="29" name="Text Placeholder 8">
            <a:extLst>
              <a:ext uri="{FF2B5EF4-FFF2-40B4-BE49-F238E27FC236}">
                <a16:creationId xmlns:a16="http://schemas.microsoft.com/office/drawing/2014/main" id="{FE515F87-B08B-4273-9427-B4477D68E33E}"/>
              </a:ext>
            </a:extLst>
          </p:cNvPr>
          <p:cNvSpPr>
            <a:spLocks noGrp="1"/>
          </p:cNvSpPr>
          <p:nvPr>
            <p:ph type="body" sz="quarter" idx="56" hasCustomPrompt="1"/>
          </p:nvPr>
        </p:nvSpPr>
        <p:spPr>
          <a:xfrm>
            <a:off x="7329407" y="5139298"/>
            <a:ext cx="2105186" cy="365125"/>
          </a:xfrm>
        </p:spPr>
        <p:txBody>
          <a:bodyPr rtlCol="0">
            <a:normAutofit/>
          </a:bodyPr>
          <a:lstStyle>
            <a:lvl1pPr marL="0" indent="0" algn="ctr">
              <a:buFont typeface="Arial" panose="020B0604020202020204" pitchFamily="34" charset="0"/>
              <a:buNone/>
              <a:defRPr sz="1200">
                <a:solidFill>
                  <a:schemeClr val="accent4"/>
                </a:solidFill>
                <a:latin typeface="+mj-lt"/>
              </a:defRPr>
            </a:lvl1pPr>
          </a:lstStyle>
          <a:p>
            <a:pPr lvl="0" rtl="0"/>
            <a:r>
              <a:rPr lang="en-GB" noProof="0"/>
              <a:t>Title</a:t>
            </a:r>
          </a:p>
        </p:txBody>
      </p:sp>
      <p:cxnSp>
        <p:nvCxnSpPr>
          <p:cNvPr id="5" name="Straight Connector 4">
            <a:extLst>
              <a:ext uri="{FF2B5EF4-FFF2-40B4-BE49-F238E27FC236}">
                <a16:creationId xmlns:a16="http://schemas.microsoft.com/office/drawing/2014/main" id="{02353FBD-19BF-45E4-A6F5-4217CDAAA52E}"/>
              </a:ext>
            </a:extLst>
          </p:cNvPr>
          <p:cNvCxnSpPr/>
          <p:nvPr userDrawn="1"/>
        </p:nvCxnSpPr>
        <p:spPr>
          <a:xfrm>
            <a:off x="1513114" y="3875317"/>
            <a:ext cx="9111343" cy="0"/>
          </a:xfrm>
          <a:prstGeom prst="line">
            <a:avLst/>
          </a:prstGeom>
          <a:ln w="28575">
            <a:solidFill>
              <a:schemeClr val="accent4"/>
            </a:solidFill>
          </a:ln>
        </p:spPr>
        <p:style>
          <a:lnRef idx="1">
            <a:schemeClr val="dk1"/>
          </a:lnRef>
          <a:fillRef idx="0">
            <a:schemeClr val="dk1"/>
          </a:fillRef>
          <a:effectRef idx="0">
            <a:schemeClr val="dk1"/>
          </a:effectRef>
          <a:fontRef idx="minor">
            <a:schemeClr val="tx1"/>
          </a:fontRef>
        </p:style>
      </p:cxnSp>
      <p:sp>
        <p:nvSpPr>
          <p:cNvPr id="41" name="Date Placeholder 4">
            <a:extLst>
              <a:ext uri="{FF2B5EF4-FFF2-40B4-BE49-F238E27FC236}">
                <a16:creationId xmlns:a16="http://schemas.microsoft.com/office/drawing/2014/main" id="{BA4BCF05-CDFF-42C0-A406-D762B747C799}"/>
              </a:ext>
            </a:extLst>
          </p:cNvPr>
          <p:cNvSpPr>
            <a:spLocks noGrp="1"/>
          </p:cNvSpPr>
          <p:nvPr>
            <p:ph type="dt" sz="half" idx="10"/>
          </p:nvPr>
        </p:nvSpPr>
        <p:spPr>
          <a:xfrm>
            <a:off x="838200" y="6356350"/>
            <a:ext cx="2743200" cy="365125"/>
          </a:xfrm>
        </p:spPr>
        <p:txBody>
          <a:bodyPr rtlCol="0"/>
          <a:lstStyle>
            <a:lvl1pPr>
              <a:defRPr sz="900">
                <a:solidFill>
                  <a:schemeClr val="accent5">
                    <a:lumMod val="75000"/>
                  </a:schemeClr>
                </a:solidFill>
              </a:defRPr>
            </a:lvl1pPr>
          </a:lstStyle>
          <a:p>
            <a:pPr rtl="0"/>
            <a:r>
              <a:rPr lang="en-GB" noProof="0"/>
              <a:t>29/7/20XX</a:t>
            </a:r>
          </a:p>
        </p:txBody>
      </p:sp>
      <p:sp>
        <p:nvSpPr>
          <p:cNvPr id="42" name="Footer Placeholder 5">
            <a:extLst>
              <a:ext uri="{FF2B5EF4-FFF2-40B4-BE49-F238E27FC236}">
                <a16:creationId xmlns:a16="http://schemas.microsoft.com/office/drawing/2014/main" id="{FE043986-6365-4919-A13C-B1086DCFF1BD}"/>
              </a:ext>
            </a:extLst>
          </p:cNvPr>
          <p:cNvSpPr>
            <a:spLocks noGrp="1"/>
          </p:cNvSpPr>
          <p:nvPr>
            <p:ph type="ftr" sz="quarter" idx="11"/>
          </p:nvPr>
        </p:nvSpPr>
        <p:spPr>
          <a:xfrm>
            <a:off x="4038600" y="6356350"/>
            <a:ext cx="4114800" cy="365125"/>
          </a:xfrm>
        </p:spPr>
        <p:txBody>
          <a:bodyPr rtlCol="0"/>
          <a:lstStyle>
            <a:lvl1pPr>
              <a:defRPr sz="900">
                <a:solidFill>
                  <a:schemeClr val="accent5">
                    <a:lumMod val="75000"/>
                  </a:schemeClr>
                </a:solidFill>
              </a:defRPr>
            </a:lvl1pPr>
          </a:lstStyle>
          <a:p>
            <a:pPr rtl="0"/>
            <a:r>
              <a:rPr lang="en-GB" noProof="0"/>
              <a:t>Employee orientation</a:t>
            </a:r>
          </a:p>
        </p:txBody>
      </p:sp>
      <p:sp>
        <p:nvSpPr>
          <p:cNvPr id="43" name="Slide Number Placeholder 6">
            <a:extLst>
              <a:ext uri="{FF2B5EF4-FFF2-40B4-BE49-F238E27FC236}">
                <a16:creationId xmlns:a16="http://schemas.microsoft.com/office/drawing/2014/main" id="{4FD22B22-DA9C-4B3F-A67F-D07291278BE6}"/>
              </a:ext>
            </a:extLst>
          </p:cNvPr>
          <p:cNvSpPr>
            <a:spLocks noGrp="1"/>
          </p:cNvSpPr>
          <p:nvPr>
            <p:ph type="sldNum" sz="quarter" idx="12"/>
          </p:nvPr>
        </p:nvSpPr>
        <p:spPr>
          <a:xfrm>
            <a:off x="8610600" y="6356350"/>
            <a:ext cx="2743200" cy="365125"/>
          </a:xfrm>
        </p:spPr>
        <p:txBody>
          <a:bodyPr rtlCol="0"/>
          <a:lstStyle>
            <a:lvl1pPr>
              <a:defRPr sz="900">
                <a:solidFill>
                  <a:schemeClr val="accent5">
                    <a:lumMod val="75000"/>
                  </a:schemeClr>
                </a:solidFill>
              </a:defRPr>
            </a:lvl1pPr>
          </a:lstStyle>
          <a:p>
            <a:pPr rtl="0"/>
            <a:fld id="{B5CEABB6-07DC-46E8-9B57-56EC44A396E5}" type="slidenum">
              <a:rPr lang="en-GB" noProof="0" smtClean="0"/>
              <a:pPr/>
              <a:t>‹#›</a:t>
            </a:fld>
            <a:endParaRPr lang="en-GB" noProof="0"/>
          </a:p>
        </p:txBody>
      </p:sp>
      <p:cxnSp>
        <p:nvCxnSpPr>
          <p:cNvPr id="47" name="Straight Connector 46">
            <a:extLst>
              <a:ext uri="{FF2B5EF4-FFF2-40B4-BE49-F238E27FC236}">
                <a16:creationId xmlns:a16="http://schemas.microsoft.com/office/drawing/2014/main" id="{AFAB3CE1-D027-49AE-8023-7D6E330C7E2D}"/>
              </a:ext>
            </a:extLst>
          </p:cNvPr>
          <p:cNvCxnSpPr>
            <a:cxnSpLocks/>
          </p:cNvCxnSpPr>
          <p:nvPr userDrawn="1"/>
        </p:nvCxnSpPr>
        <p:spPr>
          <a:xfrm flipV="1">
            <a:off x="6096000" y="2852057"/>
            <a:ext cx="0" cy="1643743"/>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6B59BE6F-06DF-4031-A366-9BF6A53377C4}"/>
              </a:ext>
            </a:extLst>
          </p:cNvPr>
          <p:cNvCxnSpPr>
            <a:cxnSpLocks/>
          </p:cNvCxnSpPr>
          <p:nvPr userDrawn="1"/>
        </p:nvCxnSpPr>
        <p:spPr>
          <a:xfrm flipV="1">
            <a:off x="10611592" y="3872164"/>
            <a:ext cx="0" cy="623636"/>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588442AB-AF81-4C81-B0CE-584EE410EB92}"/>
              </a:ext>
            </a:extLst>
          </p:cNvPr>
          <p:cNvCxnSpPr>
            <a:cxnSpLocks/>
          </p:cNvCxnSpPr>
          <p:nvPr userDrawn="1"/>
        </p:nvCxnSpPr>
        <p:spPr>
          <a:xfrm flipV="1">
            <a:off x="1513114" y="3872164"/>
            <a:ext cx="0" cy="623636"/>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35F27884-729D-4CA6-A08A-92EBC733CCB5}"/>
              </a:ext>
            </a:extLst>
          </p:cNvPr>
          <p:cNvCxnSpPr>
            <a:cxnSpLocks/>
          </p:cNvCxnSpPr>
          <p:nvPr userDrawn="1"/>
        </p:nvCxnSpPr>
        <p:spPr>
          <a:xfrm flipV="1">
            <a:off x="3815938" y="3872164"/>
            <a:ext cx="0" cy="623636"/>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A1F7E5A1-BEA5-447F-BED5-E18F7A1D9A37}"/>
              </a:ext>
            </a:extLst>
          </p:cNvPr>
          <p:cNvCxnSpPr>
            <a:cxnSpLocks/>
          </p:cNvCxnSpPr>
          <p:nvPr userDrawn="1"/>
        </p:nvCxnSpPr>
        <p:spPr>
          <a:xfrm flipV="1">
            <a:off x="8381011" y="3872164"/>
            <a:ext cx="0" cy="623636"/>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50841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accent5"/>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434EB92-62CF-4273-86A4-59223DABDBB8}"/>
              </a:ext>
            </a:extLst>
          </p:cNvPr>
          <p:cNvSpPr/>
          <p:nvPr userDrawn="1"/>
        </p:nvSpPr>
        <p:spPr>
          <a:xfrm>
            <a:off x="0" y="3429000"/>
            <a:ext cx="12192000" cy="3429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Rectangle 9">
            <a:extLst>
              <a:ext uri="{FF2B5EF4-FFF2-40B4-BE49-F238E27FC236}">
                <a16:creationId xmlns:a16="http://schemas.microsoft.com/office/drawing/2014/main" id="{29A25F60-1F94-4EB8-AECE-53F9C3EBF6AC}"/>
              </a:ext>
            </a:extLst>
          </p:cNvPr>
          <p:cNvSpPr/>
          <p:nvPr userDrawn="1"/>
        </p:nvSpPr>
        <p:spPr>
          <a:xfrm>
            <a:off x="0" y="6509657"/>
            <a:ext cx="12192000" cy="34834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9DE3D039-0A18-4031-8A63-D83666B066F6}"/>
              </a:ext>
            </a:extLst>
          </p:cNvPr>
          <p:cNvSpPr>
            <a:spLocks noGrp="1"/>
          </p:cNvSpPr>
          <p:nvPr>
            <p:ph type="title"/>
          </p:nvPr>
        </p:nvSpPr>
        <p:spPr>
          <a:xfrm>
            <a:off x="831850" y="3429000"/>
            <a:ext cx="10515600" cy="3080657"/>
          </a:xfrm>
        </p:spPr>
        <p:txBody>
          <a:bodyPr rtlCol="0" anchor="ctr"/>
          <a:lstStyle>
            <a:lvl1pPr>
              <a:defRPr sz="6000" b="1">
                <a:solidFill>
                  <a:schemeClr val="bg1"/>
                </a:solidFill>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5916592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am slide">
    <p:bg>
      <p:bgPr>
        <a:solidFill>
          <a:schemeClr val="accent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lstStyle>
            <a:lvl1pPr algn="ctr">
              <a:defRPr b="1">
                <a:solidFill>
                  <a:schemeClr val="accent4"/>
                </a:solidFill>
              </a:defRPr>
            </a:lvl1pPr>
          </a:lstStyle>
          <a:p>
            <a:pPr rtl="0"/>
            <a:r>
              <a:rPr lang="en-US" noProof="0"/>
              <a:t>Click to edit Master title style</a:t>
            </a:r>
            <a:endParaRPr lang="en-GB" noProof="0"/>
          </a:p>
        </p:txBody>
      </p:sp>
      <p:sp>
        <p:nvSpPr>
          <p:cNvPr id="6" name="Picture Placeholder 15">
            <a:extLst>
              <a:ext uri="{FF2B5EF4-FFF2-40B4-BE49-F238E27FC236}">
                <a16:creationId xmlns:a16="http://schemas.microsoft.com/office/drawing/2014/main" id="{A74BA5A7-7918-4C65-BAAB-14B3A1E2B4E4}"/>
              </a:ext>
            </a:extLst>
          </p:cNvPr>
          <p:cNvSpPr>
            <a:spLocks noGrp="1"/>
          </p:cNvSpPr>
          <p:nvPr>
            <p:ph type="pic" sz="quarter" idx="42"/>
          </p:nvPr>
        </p:nvSpPr>
        <p:spPr>
          <a:xfrm>
            <a:off x="1521612" y="2601972"/>
            <a:ext cx="1476000" cy="1476000"/>
          </a:xfrm>
          <a:noFill/>
          <a:ln w="396875" cap="sq">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en-US" noProof="0"/>
              <a:t>Click icon to add picture</a:t>
            </a:r>
            <a:endParaRPr lang="en-GB" noProof="0" dirty="0"/>
          </a:p>
        </p:txBody>
      </p:sp>
      <p:sp>
        <p:nvSpPr>
          <p:cNvPr id="7" name="Picture Placeholder 15">
            <a:extLst>
              <a:ext uri="{FF2B5EF4-FFF2-40B4-BE49-F238E27FC236}">
                <a16:creationId xmlns:a16="http://schemas.microsoft.com/office/drawing/2014/main" id="{0C5DF728-AFC5-467F-86BF-45BBD7787257}"/>
              </a:ext>
            </a:extLst>
          </p:cNvPr>
          <p:cNvSpPr>
            <a:spLocks noGrp="1"/>
          </p:cNvSpPr>
          <p:nvPr>
            <p:ph type="pic" sz="quarter" idx="43"/>
          </p:nvPr>
        </p:nvSpPr>
        <p:spPr>
          <a:xfrm>
            <a:off x="4079382" y="2601972"/>
            <a:ext cx="1476000" cy="1476000"/>
          </a:xfrm>
          <a:noFill/>
          <a:ln w="396875" cap="sq">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en-US" noProof="0"/>
              <a:t>Click icon to add picture</a:t>
            </a:r>
            <a:endParaRPr lang="en-GB" noProof="0"/>
          </a:p>
        </p:txBody>
      </p:sp>
      <p:sp>
        <p:nvSpPr>
          <p:cNvPr id="8" name="Picture Placeholder 15">
            <a:extLst>
              <a:ext uri="{FF2B5EF4-FFF2-40B4-BE49-F238E27FC236}">
                <a16:creationId xmlns:a16="http://schemas.microsoft.com/office/drawing/2014/main" id="{BBFE7B80-0990-424B-A099-BFECB5508302}"/>
              </a:ext>
            </a:extLst>
          </p:cNvPr>
          <p:cNvSpPr>
            <a:spLocks noGrp="1"/>
          </p:cNvSpPr>
          <p:nvPr>
            <p:ph type="pic" sz="quarter" idx="44"/>
          </p:nvPr>
        </p:nvSpPr>
        <p:spPr>
          <a:xfrm>
            <a:off x="6637152" y="2601972"/>
            <a:ext cx="1476000" cy="1476000"/>
          </a:xfrm>
          <a:noFill/>
          <a:ln w="396875" cap="sq">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en-US" noProof="0"/>
              <a:t>Click icon to add picture</a:t>
            </a:r>
            <a:endParaRPr lang="en-GB" noProof="0"/>
          </a:p>
        </p:txBody>
      </p:sp>
      <p:sp>
        <p:nvSpPr>
          <p:cNvPr id="9" name="Picture Placeholder 15">
            <a:extLst>
              <a:ext uri="{FF2B5EF4-FFF2-40B4-BE49-F238E27FC236}">
                <a16:creationId xmlns:a16="http://schemas.microsoft.com/office/drawing/2014/main" id="{5B4A0F3D-F23F-4072-9FF5-6CFE888CE1E0}"/>
              </a:ext>
            </a:extLst>
          </p:cNvPr>
          <p:cNvSpPr>
            <a:spLocks noGrp="1"/>
          </p:cNvSpPr>
          <p:nvPr>
            <p:ph type="pic" sz="quarter" idx="45"/>
          </p:nvPr>
        </p:nvSpPr>
        <p:spPr>
          <a:xfrm>
            <a:off x="9194922" y="2601972"/>
            <a:ext cx="1476000" cy="1476000"/>
          </a:xfrm>
          <a:noFill/>
          <a:ln w="396875" cap="sq">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en-US" noProof="0"/>
              <a:t>Click icon to add picture</a:t>
            </a:r>
            <a:endParaRPr lang="en-GB" noProof="0"/>
          </a:p>
        </p:txBody>
      </p:sp>
      <p:sp>
        <p:nvSpPr>
          <p:cNvPr id="11" name="Text Placeholder 8">
            <a:extLst>
              <a:ext uri="{FF2B5EF4-FFF2-40B4-BE49-F238E27FC236}">
                <a16:creationId xmlns:a16="http://schemas.microsoft.com/office/drawing/2014/main" id="{14F97182-060B-42D4-9BD6-AADEBB4691F8}"/>
              </a:ext>
            </a:extLst>
          </p:cNvPr>
          <p:cNvSpPr>
            <a:spLocks noGrp="1"/>
          </p:cNvSpPr>
          <p:nvPr>
            <p:ph type="body" sz="quarter" idx="33" hasCustomPrompt="1"/>
          </p:nvPr>
        </p:nvSpPr>
        <p:spPr>
          <a:xfrm>
            <a:off x="1214950" y="4624131"/>
            <a:ext cx="2105186" cy="365125"/>
          </a:xfrm>
        </p:spPr>
        <p:txBody>
          <a:bodyPr rtlCol="0"/>
          <a:lstStyle>
            <a:lvl1pPr marL="0" indent="0" algn="ctr">
              <a:buFont typeface="Arial" panose="020B0604020202020204" pitchFamily="34" charset="0"/>
              <a:buNone/>
              <a:defRPr sz="1800" b="1">
                <a:solidFill>
                  <a:schemeClr val="accent1"/>
                </a:solidFill>
                <a:latin typeface="+mj-lt"/>
              </a:defRPr>
            </a:lvl1pPr>
          </a:lstStyle>
          <a:p>
            <a:pPr lvl="0" rtl="0"/>
            <a:r>
              <a:rPr lang="en-GB" noProof="0"/>
              <a:t>Name</a:t>
            </a:r>
          </a:p>
        </p:txBody>
      </p:sp>
      <p:sp>
        <p:nvSpPr>
          <p:cNvPr id="12" name="Text Placeholder 8">
            <a:extLst>
              <a:ext uri="{FF2B5EF4-FFF2-40B4-BE49-F238E27FC236}">
                <a16:creationId xmlns:a16="http://schemas.microsoft.com/office/drawing/2014/main" id="{0C32DCEC-D4CF-4F91-ABA7-22726A1E9925}"/>
              </a:ext>
            </a:extLst>
          </p:cNvPr>
          <p:cNvSpPr>
            <a:spLocks noGrp="1"/>
          </p:cNvSpPr>
          <p:nvPr>
            <p:ph type="body" sz="quarter" idx="46" hasCustomPrompt="1"/>
          </p:nvPr>
        </p:nvSpPr>
        <p:spPr>
          <a:xfrm>
            <a:off x="1214950" y="4993009"/>
            <a:ext cx="2105186" cy="365125"/>
          </a:xfrm>
        </p:spPr>
        <p:txBody>
          <a:bodyPr rtlCol="0">
            <a:normAutofit/>
          </a:bodyPr>
          <a:lstStyle>
            <a:lvl1pPr marL="0" indent="0" algn="ctr">
              <a:buFont typeface="Arial" panose="020B0604020202020204" pitchFamily="34" charset="0"/>
              <a:buNone/>
              <a:defRPr sz="1200">
                <a:solidFill>
                  <a:schemeClr val="accent4"/>
                </a:solidFill>
                <a:latin typeface="+mj-lt"/>
              </a:defRPr>
            </a:lvl1pPr>
          </a:lstStyle>
          <a:p>
            <a:pPr lvl="0" rtl="0"/>
            <a:r>
              <a:rPr lang="en-GB" noProof="0"/>
              <a:t>Title</a:t>
            </a:r>
          </a:p>
        </p:txBody>
      </p:sp>
      <p:sp>
        <p:nvSpPr>
          <p:cNvPr id="16" name="Text Placeholder 8">
            <a:extLst>
              <a:ext uri="{FF2B5EF4-FFF2-40B4-BE49-F238E27FC236}">
                <a16:creationId xmlns:a16="http://schemas.microsoft.com/office/drawing/2014/main" id="{04BECAB1-5EBD-4BC7-8F7A-8B4CA80746C4}"/>
              </a:ext>
            </a:extLst>
          </p:cNvPr>
          <p:cNvSpPr>
            <a:spLocks noGrp="1"/>
          </p:cNvSpPr>
          <p:nvPr>
            <p:ph type="body" sz="quarter" idx="47" hasCustomPrompt="1"/>
          </p:nvPr>
        </p:nvSpPr>
        <p:spPr>
          <a:xfrm>
            <a:off x="3764623" y="4624131"/>
            <a:ext cx="2105186" cy="365125"/>
          </a:xfrm>
        </p:spPr>
        <p:txBody>
          <a:bodyPr rtlCol="0"/>
          <a:lstStyle>
            <a:lvl1pPr marL="0" indent="0" algn="ctr">
              <a:buFont typeface="Arial" panose="020B0604020202020204" pitchFamily="34" charset="0"/>
              <a:buNone/>
              <a:defRPr sz="1800" b="1">
                <a:solidFill>
                  <a:schemeClr val="accent1"/>
                </a:solidFill>
                <a:latin typeface="+mj-lt"/>
              </a:defRPr>
            </a:lvl1pPr>
          </a:lstStyle>
          <a:p>
            <a:pPr lvl="0" rtl="0"/>
            <a:r>
              <a:rPr lang="en-GB" noProof="0"/>
              <a:t>Name</a:t>
            </a:r>
          </a:p>
        </p:txBody>
      </p:sp>
      <p:sp>
        <p:nvSpPr>
          <p:cNvPr id="17" name="Text Placeholder 8">
            <a:extLst>
              <a:ext uri="{FF2B5EF4-FFF2-40B4-BE49-F238E27FC236}">
                <a16:creationId xmlns:a16="http://schemas.microsoft.com/office/drawing/2014/main" id="{8D671F83-5A25-4513-86E5-FFBF3BF3106F}"/>
              </a:ext>
            </a:extLst>
          </p:cNvPr>
          <p:cNvSpPr>
            <a:spLocks noGrp="1"/>
          </p:cNvSpPr>
          <p:nvPr>
            <p:ph type="body" sz="quarter" idx="48" hasCustomPrompt="1"/>
          </p:nvPr>
        </p:nvSpPr>
        <p:spPr>
          <a:xfrm>
            <a:off x="3764623" y="4993009"/>
            <a:ext cx="2105186" cy="365125"/>
          </a:xfrm>
        </p:spPr>
        <p:txBody>
          <a:bodyPr rtlCol="0">
            <a:normAutofit/>
          </a:bodyPr>
          <a:lstStyle>
            <a:lvl1pPr marL="0" indent="0" algn="ctr">
              <a:buFont typeface="Arial" panose="020B0604020202020204" pitchFamily="34" charset="0"/>
              <a:buNone/>
              <a:defRPr sz="1200">
                <a:solidFill>
                  <a:schemeClr val="accent4"/>
                </a:solidFill>
                <a:latin typeface="+mj-lt"/>
              </a:defRPr>
            </a:lvl1pPr>
          </a:lstStyle>
          <a:p>
            <a:pPr lvl="0" rtl="0"/>
            <a:r>
              <a:rPr lang="en-GB" noProof="0"/>
              <a:t>Title</a:t>
            </a:r>
          </a:p>
        </p:txBody>
      </p:sp>
      <p:sp>
        <p:nvSpPr>
          <p:cNvPr id="19" name="Text Placeholder 8">
            <a:extLst>
              <a:ext uri="{FF2B5EF4-FFF2-40B4-BE49-F238E27FC236}">
                <a16:creationId xmlns:a16="http://schemas.microsoft.com/office/drawing/2014/main" id="{F6EE3639-A148-489C-A695-7EA2313AEF3B}"/>
              </a:ext>
            </a:extLst>
          </p:cNvPr>
          <p:cNvSpPr>
            <a:spLocks noGrp="1"/>
          </p:cNvSpPr>
          <p:nvPr>
            <p:ph type="body" sz="quarter" idx="49" hasCustomPrompt="1"/>
          </p:nvPr>
        </p:nvSpPr>
        <p:spPr>
          <a:xfrm>
            <a:off x="6314296" y="4624131"/>
            <a:ext cx="2105186" cy="365125"/>
          </a:xfrm>
        </p:spPr>
        <p:txBody>
          <a:bodyPr rtlCol="0"/>
          <a:lstStyle>
            <a:lvl1pPr marL="0" indent="0" algn="ctr">
              <a:buFont typeface="Arial" panose="020B0604020202020204" pitchFamily="34" charset="0"/>
              <a:buNone/>
              <a:defRPr sz="1800" b="1">
                <a:solidFill>
                  <a:schemeClr val="accent1"/>
                </a:solidFill>
                <a:latin typeface="+mj-lt"/>
              </a:defRPr>
            </a:lvl1pPr>
          </a:lstStyle>
          <a:p>
            <a:pPr lvl="0" rtl="0"/>
            <a:r>
              <a:rPr lang="en-GB" noProof="0"/>
              <a:t>Name</a:t>
            </a:r>
          </a:p>
        </p:txBody>
      </p:sp>
      <p:sp>
        <p:nvSpPr>
          <p:cNvPr id="20" name="Text Placeholder 8">
            <a:extLst>
              <a:ext uri="{FF2B5EF4-FFF2-40B4-BE49-F238E27FC236}">
                <a16:creationId xmlns:a16="http://schemas.microsoft.com/office/drawing/2014/main" id="{BB55BB21-9247-450C-9A9D-D2AD9161E10F}"/>
              </a:ext>
            </a:extLst>
          </p:cNvPr>
          <p:cNvSpPr>
            <a:spLocks noGrp="1"/>
          </p:cNvSpPr>
          <p:nvPr>
            <p:ph type="body" sz="quarter" idx="50" hasCustomPrompt="1"/>
          </p:nvPr>
        </p:nvSpPr>
        <p:spPr>
          <a:xfrm>
            <a:off x="6314296" y="4993009"/>
            <a:ext cx="2105186" cy="365125"/>
          </a:xfrm>
        </p:spPr>
        <p:txBody>
          <a:bodyPr rtlCol="0">
            <a:normAutofit/>
          </a:bodyPr>
          <a:lstStyle>
            <a:lvl1pPr marL="0" indent="0" algn="ctr">
              <a:buFont typeface="Arial" panose="020B0604020202020204" pitchFamily="34" charset="0"/>
              <a:buNone/>
              <a:defRPr sz="1200">
                <a:solidFill>
                  <a:schemeClr val="accent4"/>
                </a:solidFill>
                <a:latin typeface="+mj-lt"/>
              </a:defRPr>
            </a:lvl1pPr>
          </a:lstStyle>
          <a:p>
            <a:pPr lvl="0" rtl="0"/>
            <a:r>
              <a:rPr lang="en-GB" noProof="0"/>
              <a:t>Title</a:t>
            </a:r>
          </a:p>
        </p:txBody>
      </p:sp>
      <p:sp>
        <p:nvSpPr>
          <p:cNvPr id="22" name="Text Placeholder 8">
            <a:extLst>
              <a:ext uri="{FF2B5EF4-FFF2-40B4-BE49-F238E27FC236}">
                <a16:creationId xmlns:a16="http://schemas.microsoft.com/office/drawing/2014/main" id="{934A7F7B-4591-45E6-AF17-EC81162B7336}"/>
              </a:ext>
            </a:extLst>
          </p:cNvPr>
          <p:cNvSpPr>
            <a:spLocks noGrp="1"/>
          </p:cNvSpPr>
          <p:nvPr>
            <p:ph type="body" sz="quarter" idx="51" hasCustomPrompt="1"/>
          </p:nvPr>
        </p:nvSpPr>
        <p:spPr>
          <a:xfrm>
            <a:off x="8863969" y="4624131"/>
            <a:ext cx="2105186" cy="365125"/>
          </a:xfrm>
        </p:spPr>
        <p:txBody>
          <a:bodyPr rtlCol="0"/>
          <a:lstStyle>
            <a:lvl1pPr marL="0" indent="0" algn="ctr">
              <a:buFont typeface="Arial" panose="020B0604020202020204" pitchFamily="34" charset="0"/>
              <a:buNone/>
              <a:defRPr sz="1800" b="1">
                <a:solidFill>
                  <a:schemeClr val="accent1"/>
                </a:solidFill>
                <a:latin typeface="+mj-lt"/>
              </a:defRPr>
            </a:lvl1pPr>
          </a:lstStyle>
          <a:p>
            <a:pPr lvl="0" rtl="0"/>
            <a:r>
              <a:rPr lang="en-GB" noProof="0"/>
              <a:t>Name</a:t>
            </a:r>
          </a:p>
        </p:txBody>
      </p:sp>
      <p:sp>
        <p:nvSpPr>
          <p:cNvPr id="23" name="Text Placeholder 8">
            <a:extLst>
              <a:ext uri="{FF2B5EF4-FFF2-40B4-BE49-F238E27FC236}">
                <a16:creationId xmlns:a16="http://schemas.microsoft.com/office/drawing/2014/main" id="{730702B6-2129-4FAB-8868-58B59C11FFCD}"/>
              </a:ext>
            </a:extLst>
          </p:cNvPr>
          <p:cNvSpPr>
            <a:spLocks noGrp="1"/>
          </p:cNvSpPr>
          <p:nvPr>
            <p:ph type="body" sz="quarter" idx="52" hasCustomPrompt="1"/>
          </p:nvPr>
        </p:nvSpPr>
        <p:spPr>
          <a:xfrm>
            <a:off x="8863969" y="4993009"/>
            <a:ext cx="2105186" cy="365125"/>
          </a:xfrm>
        </p:spPr>
        <p:txBody>
          <a:bodyPr rtlCol="0">
            <a:normAutofit/>
          </a:bodyPr>
          <a:lstStyle>
            <a:lvl1pPr marL="0" indent="0" algn="ctr">
              <a:buFont typeface="Arial" panose="020B0604020202020204" pitchFamily="34" charset="0"/>
              <a:buNone/>
              <a:defRPr sz="1200">
                <a:solidFill>
                  <a:schemeClr val="accent4"/>
                </a:solidFill>
                <a:latin typeface="+mj-lt"/>
              </a:defRPr>
            </a:lvl1pPr>
          </a:lstStyle>
          <a:p>
            <a:pPr lvl="0" rtl="0"/>
            <a:r>
              <a:rPr lang="en-GB" noProof="0"/>
              <a:t>Title</a:t>
            </a:r>
          </a:p>
        </p:txBody>
      </p:sp>
      <p:sp>
        <p:nvSpPr>
          <p:cNvPr id="24" name="Date Placeholder 4">
            <a:extLst>
              <a:ext uri="{FF2B5EF4-FFF2-40B4-BE49-F238E27FC236}">
                <a16:creationId xmlns:a16="http://schemas.microsoft.com/office/drawing/2014/main" id="{AD0AC7DB-F500-41DA-8326-3ED61B33F924}"/>
              </a:ext>
            </a:extLst>
          </p:cNvPr>
          <p:cNvSpPr>
            <a:spLocks noGrp="1"/>
          </p:cNvSpPr>
          <p:nvPr>
            <p:ph type="dt" sz="half" idx="10"/>
          </p:nvPr>
        </p:nvSpPr>
        <p:spPr>
          <a:xfrm>
            <a:off x="838200" y="6356350"/>
            <a:ext cx="2743200" cy="365125"/>
          </a:xfrm>
        </p:spPr>
        <p:txBody>
          <a:bodyPr rtlCol="0"/>
          <a:lstStyle>
            <a:lvl1pPr>
              <a:defRPr sz="900">
                <a:solidFill>
                  <a:schemeClr val="accent5">
                    <a:lumMod val="75000"/>
                  </a:schemeClr>
                </a:solidFill>
              </a:defRPr>
            </a:lvl1pPr>
          </a:lstStyle>
          <a:p>
            <a:pPr rtl="0"/>
            <a:r>
              <a:rPr lang="en-GB" noProof="0"/>
              <a:t>29/7/20XX</a:t>
            </a:r>
          </a:p>
        </p:txBody>
      </p:sp>
      <p:sp>
        <p:nvSpPr>
          <p:cNvPr id="25" name="Footer Placeholder 5">
            <a:extLst>
              <a:ext uri="{FF2B5EF4-FFF2-40B4-BE49-F238E27FC236}">
                <a16:creationId xmlns:a16="http://schemas.microsoft.com/office/drawing/2014/main" id="{798612DF-528A-42D7-8634-25EFF61598DF}"/>
              </a:ext>
            </a:extLst>
          </p:cNvPr>
          <p:cNvSpPr>
            <a:spLocks noGrp="1"/>
          </p:cNvSpPr>
          <p:nvPr>
            <p:ph type="ftr" sz="quarter" idx="11"/>
          </p:nvPr>
        </p:nvSpPr>
        <p:spPr>
          <a:xfrm>
            <a:off x="4038600" y="6356350"/>
            <a:ext cx="4114800" cy="365125"/>
          </a:xfrm>
        </p:spPr>
        <p:txBody>
          <a:bodyPr rtlCol="0"/>
          <a:lstStyle>
            <a:lvl1pPr>
              <a:defRPr sz="900">
                <a:solidFill>
                  <a:schemeClr val="accent5">
                    <a:lumMod val="75000"/>
                  </a:schemeClr>
                </a:solidFill>
              </a:defRPr>
            </a:lvl1pPr>
          </a:lstStyle>
          <a:p>
            <a:pPr rtl="0"/>
            <a:r>
              <a:rPr lang="en-GB" noProof="0"/>
              <a:t>Employee orientation</a:t>
            </a:r>
          </a:p>
        </p:txBody>
      </p:sp>
      <p:sp>
        <p:nvSpPr>
          <p:cNvPr id="26" name="Slide Number Placeholder 6">
            <a:extLst>
              <a:ext uri="{FF2B5EF4-FFF2-40B4-BE49-F238E27FC236}">
                <a16:creationId xmlns:a16="http://schemas.microsoft.com/office/drawing/2014/main" id="{1E3817B4-A707-4ACC-9CAC-E32B5E0A4F0B}"/>
              </a:ext>
            </a:extLst>
          </p:cNvPr>
          <p:cNvSpPr>
            <a:spLocks noGrp="1"/>
          </p:cNvSpPr>
          <p:nvPr>
            <p:ph type="sldNum" sz="quarter" idx="12"/>
          </p:nvPr>
        </p:nvSpPr>
        <p:spPr>
          <a:xfrm>
            <a:off x="8610600" y="6356350"/>
            <a:ext cx="2743200" cy="365125"/>
          </a:xfrm>
        </p:spPr>
        <p:txBody>
          <a:bodyPr rtlCol="0"/>
          <a:lstStyle>
            <a:lvl1pPr>
              <a:defRPr sz="900">
                <a:solidFill>
                  <a:schemeClr val="accent5">
                    <a:lumMod val="75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6638629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0664708-A6CB-7CB7-81A6-BAEC7C72BE5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C5AAC7-6B7F-66A3-8DC4-CF7EB7D37D7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89B787-1B97-7603-9E13-0CAB61179B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pPr rtl="0"/>
            <a:r>
              <a:rPr lang="en-GB" noProof="0"/>
              <a:t>29/7/20XX</a:t>
            </a:r>
          </a:p>
        </p:txBody>
      </p:sp>
      <p:sp>
        <p:nvSpPr>
          <p:cNvPr id="5" name="Footer Placeholder 4">
            <a:extLst>
              <a:ext uri="{FF2B5EF4-FFF2-40B4-BE49-F238E27FC236}">
                <a16:creationId xmlns:a16="http://schemas.microsoft.com/office/drawing/2014/main" id="{76FEF2AE-E72C-9329-72ED-E85EECF171B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pPr rtl="0"/>
            <a:r>
              <a:rPr lang="en-GB" noProof="0"/>
              <a:t>Employee orientation</a:t>
            </a:r>
          </a:p>
        </p:txBody>
      </p:sp>
      <p:sp>
        <p:nvSpPr>
          <p:cNvPr id="6" name="Slide Number Placeholder 5">
            <a:extLst>
              <a:ext uri="{FF2B5EF4-FFF2-40B4-BE49-F238E27FC236}">
                <a16:creationId xmlns:a16="http://schemas.microsoft.com/office/drawing/2014/main" id="{E6DC80B6-872C-A0DE-ACB4-60FFC4D60C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21512149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71" r:id="rId14"/>
    <p:sldLayoutId id="2147483661" r:id="rId15"/>
    <p:sldLayoutId id="2147483676" r:id="rId16"/>
    <p:sldLayoutId id="2147483670" r:id="rId17"/>
    <p:sldLayoutId id="2147483651" r:id="rId18"/>
    <p:sldLayoutId id="2147483672" r:id="rId19"/>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4.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645064" y="525982"/>
            <a:ext cx="4282983" cy="1200361"/>
          </a:xfrm>
        </p:spPr>
        <p:txBody>
          <a:bodyPr vert="horz" lIns="91440" tIns="45720" rIns="91440" bIns="45720" rtlCol="0" anchor="b">
            <a:normAutofit fontScale="90000"/>
          </a:bodyPr>
          <a:lstStyle/>
          <a:p>
            <a:r>
              <a:rPr lang="en-US" sz="2400" kern="1200" dirty="0">
                <a:solidFill>
                  <a:schemeClr val="tx1"/>
                </a:solidFill>
                <a:latin typeface="Times New Roman" panose="02020603050405020304" pitchFamily="18" charset="0"/>
                <a:cs typeface="Times New Roman" panose="02020603050405020304" pitchFamily="18" charset="0"/>
              </a:rPr>
              <a:t>“A Critical evaluation of how managers motivate the employees to increase productivity at work in an organisation”</a:t>
            </a:r>
            <a:br>
              <a:rPr lang="en-US" sz="2400" kern="1200" dirty="0">
                <a:solidFill>
                  <a:schemeClr val="tx1"/>
                </a:solidFill>
                <a:latin typeface="Times New Roman" panose="02020603050405020304" pitchFamily="18" charset="0"/>
                <a:cs typeface="Times New Roman" panose="02020603050405020304" pitchFamily="18" charset="0"/>
              </a:rPr>
            </a:br>
            <a:r>
              <a:rPr lang="en-US" sz="2400" kern="1200" dirty="0">
                <a:solidFill>
                  <a:schemeClr val="tx1"/>
                </a:solidFill>
                <a:latin typeface="Times New Roman" panose="02020603050405020304" pitchFamily="18" charset="0"/>
                <a:cs typeface="Times New Roman" panose="02020603050405020304" pitchFamily="18" charset="0"/>
              </a:rPr>
              <a:t>(Case of UK Retail Industry)</a:t>
            </a:r>
          </a:p>
        </p:txBody>
      </p:sp>
      <p:sp>
        <p:nvSpPr>
          <p:cNvPr id="1035" name="Rectangle 103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20815E9-1F1C-7E53-2072-B673A7DFD1E1}"/>
              </a:ext>
            </a:extLst>
          </p:cNvPr>
          <p:cNvSpPr txBox="1"/>
          <p:nvPr/>
        </p:nvSpPr>
        <p:spPr>
          <a:xfrm>
            <a:off x="645066" y="2031101"/>
            <a:ext cx="4282984" cy="3511943"/>
          </a:xfrm>
          <a:prstGeom prst="rect">
            <a:avLst/>
          </a:prstGeom>
        </p:spPr>
        <p:txBody>
          <a:bodyPr vert="horz" lIns="91440" tIns="45720" rIns="91440" bIns="45720" rtlCol="0" anchor="ctr">
            <a:normAutofit/>
          </a:bodyPr>
          <a:lstStyle/>
          <a:p>
            <a:pPr>
              <a:lnSpc>
                <a:spcPct val="90000"/>
              </a:lnSpc>
              <a:spcAft>
                <a:spcPts val="600"/>
              </a:spcAft>
            </a:pPr>
            <a:r>
              <a:rPr lang="en-US" sz="2400" b="1" dirty="0">
                <a:latin typeface="Times New Roman" panose="02020603050405020304" pitchFamily="18" charset="0"/>
                <a:cs typeface="Times New Roman" panose="02020603050405020304" pitchFamily="18" charset="0"/>
              </a:rPr>
              <a:t>Halima Begum Rumi</a:t>
            </a:r>
          </a:p>
          <a:p>
            <a:pPr>
              <a:lnSpc>
                <a:spcPct val="90000"/>
              </a:lnSpc>
              <a:spcAft>
                <a:spcPts val="600"/>
              </a:spcAft>
            </a:pPr>
            <a:r>
              <a:rPr lang="en-US" sz="2400" b="1" dirty="0">
                <a:latin typeface="Times New Roman" panose="02020603050405020304" pitchFamily="18" charset="0"/>
                <a:cs typeface="Times New Roman" panose="02020603050405020304" pitchFamily="18" charset="0"/>
              </a:rPr>
              <a:t>2212097</a:t>
            </a:r>
          </a:p>
        </p:txBody>
      </p:sp>
      <p:sp>
        <p:nvSpPr>
          <p:cNvPr id="1037" name="Rectangle 103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Employee Motivation: A Comprehensive Guide | Empuls">
            <a:extLst>
              <a:ext uri="{FF2B5EF4-FFF2-40B4-BE49-F238E27FC236}">
                <a16:creationId xmlns:a16="http://schemas.microsoft.com/office/drawing/2014/main" id="{6CD3CA64-A029-386A-5968-1273245305F3}"/>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a:stretch>
            <a:fillRect/>
          </a:stretch>
        </p:blipFill>
        <p:spPr bwMode="auto">
          <a:xfrm>
            <a:off x="5987738" y="797391"/>
            <a:ext cx="4908717" cy="502385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Six Strategies To Maintain Employee Motivation">
            <a:extLst>
              <a:ext uri="{FF2B5EF4-FFF2-40B4-BE49-F238E27FC236}">
                <a16:creationId xmlns:a16="http://schemas.microsoft.com/office/drawing/2014/main" id="{332BB6B1-8427-D401-B880-332A97CC14C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13914" y="802722"/>
            <a:ext cx="2601842" cy="50250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AB90E9-5CEE-4E4F-90F9-2CE3D9135EAA}"/>
              </a:ext>
            </a:extLst>
          </p:cNvPr>
          <p:cNvSpPr>
            <a:spLocks noGrp="1"/>
          </p:cNvSpPr>
          <p:nvPr>
            <p:ph type="title"/>
          </p:nvPr>
        </p:nvSpPr>
        <p:spPr>
          <a:xfrm>
            <a:off x="286871" y="502021"/>
            <a:ext cx="8247529" cy="507547"/>
          </a:xfrm>
        </p:spPr>
        <p:txBody>
          <a:bodyPr rtlCol="0" anchor="b">
            <a:normAutofit fontScale="90000"/>
          </a:bodyPr>
          <a:lstStyle/>
          <a:p>
            <a:pPr rtl="0"/>
            <a:r>
              <a:rPr lang="en-US" sz="3700" dirty="0">
                <a:latin typeface="Times New Roman" panose="02020603050405020304" pitchFamily="18" charset="0"/>
                <a:cs typeface="Times New Roman" panose="02020603050405020304" pitchFamily="18" charset="0"/>
              </a:rPr>
              <a:t>1. Choosing Methodology for the Research</a:t>
            </a:r>
            <a:endParaRPr lang="en-GB" sz="37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5DF4BB2-624B-43EE-8846-5659141CC9CE}"/>
              </a:ext>
            </a:extLst>
          </p:cNvPr>
          <p:cNvSpPr>
            <a:spLocks noGrp="1"/>
          </p:cNvSpPr>
          <p:nvPr>
            <p:ph idx="1"/>
          </p:nvPr>
        </p:nvSpPr>
        <p:spPr>
          <a:xfrm>
            <a:off x="1" y="1595718"/>
            <a:ext cx="6096000" cy="4345259"/>
          </a:xfrm>
        </p:spPr>
        <p:txBody>
          <a:bodyPr vert="horz" lIns="91440" tIns="45720" rIns="91440" bIns="45720" rtlCol="0" anchor="t">
            <a:normAutofit lnSpcReduction="10000"/>
          </a:bodyPr>
          <a:lstStyle/>
          <a:p>
            <a:pPr marL="0" indent="0" rtl="0">
              <a:spcBef>
                <a:spcPts val="0"/>
              </a:spcBef>
              <a:spcAft>
                <a:spcPts val="600"/>
              </a:spcAft>
              <a:buNone/>
            </a:pPr>
            <a:r>
              <a:rPr lang="en-US" sz="2000" dirty="0">
                <a:latin typeface="Times New Roman" panose="02020603050405020304" pitchFamily="18" charset="0"/>
                <a:cs typeface="Times New Roman" panose="02020603050405020304" pitchFamily="18" charset="0"/>
              </a:rPr>
              <a:t>This research is needs to explore the strat6efies that enhance the motivation levels of managers for increasing their productivity levels. Thus, for addressing this research, available options are survey questionnaire, interview and case-study.</a:t>
            </a:r>
          </a:p>
          <a:p>
            <a:pPr marL="0" indent="0" rtl="0">
              <a:spcBef>
                <a:spcPts val="0"/>
              </a:spcBef>
              <a:spcAft>
                <a:spcPts val="600"/>
              </a:spcAft>
              <a:buNone/>
            </a:pPr>
            <a:r>
              <a:rPr lang="en-US" sz="2000" dirty="0">
                <a:latin typeface="Times New Roman" panose="02020603050405020304" pitchFamily="18" charset="0"/>
                <a:cs typeface="Times New Roman" panose="02020603050405020304" pitchFamily="18" charset="0"/>
              </a:rPr>
              <a:t>Out of the present options, survey questionnaire is justified to be chosen as it is a reliable method for performing bias-free research having accurate as well as valid outcomes. Further, these methods also provide quantitative insights into participants' opinions.</a:t>
            </a:r>
          </a:p>
          <a:p>
            <a:pPr marL="0" indent="0" rtl="0">
              <a:spcBef>
                <a:spcPts val="0"/>
              </a:spcBef>
              <a:spcAft>
                <a:spcPts val="600"/>
              </a:spcAft>
              <a:buNone/>
            </a:pPr>
            <a:r>
              <a:rPr lang="en-US" sz="2000" dirty="0">
                <a:latin typeface="Times New Roman" panose="02020603050405020304" pitchFamily="18" charset="0"/>
                <a:cs typeface="Times New Roman" panose="02020603050405020304" pitchFamily="18" charset="0"/>
              </a:rPr>
              <a:t>However, qualitative methods are rejected due to following limitations: </a:t>
            </a:r>
          </a:p>
          <a:p>
            <a:pPr marL="285750" indent="-285750" rtl="0">
              <a:spcBef>
                <a:spcPts val="0"/>
              </a:spcBef>
              <a:spcAft>
                <a:spcPts val="600"/>
              </a:spcAft>
              <a:buFont typeface="Arial" pitchFamily="34" charset="0"/>
              <a:buChar char="•"/>
            </a:pPr>
            <a:r>
              <a:rPr lang="en-US" sz="2000" dirty="0">
                <a:latin typeface="Times New Roman" panose="02020603050405020304" pitchFamily="18" charset="0"/>
                <a:cs typeface="Times New Roman" panose="02020603050405020304" pitchFamily="18" charset="0"/>
              </a:rPr>
              <a:t>	Subjective data collection</a:t>
            </a:r>
          </a:p>
          <a:p>
            <a:pPr marL="285750" indent="-285750" rtl="0">
              <a:spcBef>
                <a:spcPts val="0"/>
              </a:spcBef>
              <a:spcAft>
                <a:spcPts val="600"/>
              </a:spcAft>
              <a:buFont typeface="Arial" pitchFamily="34" charset="0"/>
              <a:buChar char="•"/>
            </a:pPr>
            <a:r>
              <a:rPr lang="en-US" sz="2000" dirty="0">
                <a:latin typeface="Times New Roman" panose="02020603050405020304" pitchFamily="18" charset="0"/>
                <a:cs typeface="Times New Roman" panose="02020603050405020304" pitchFamily="18" charset="0"/>
              </a:rPr>
              <a:t>	Biased and manipulated findings</a:t>
            </a:r>
          </a:p>
          <a:p>
            <a:pPr marL="285750" indent="-285750" rtl="0">
              <a:spcBef>
                <a:spcPts val="0"/>
              </a:spcBef>
              <a:spcAft>
                <a:spcPts val="600"/>
              </a:spcAft>
              <a:buFont typeface="Arial" pitchFamily="34" charset="0"/>
              <a:buChar char="•"/>
            </a:pPr>
            <a:r>
              <a:rPr lang="en-US" sz="2000" dirty="0">
                <a:latin typeface="Times New Roman" panose="02020603050405020304" pitchFamily="18" charset="0"/>
                <a:cs typeface="Times New Roman" panose="02020603050405020304" pitchFamily="18" charset="0"/>
              </a:rPr>
              <a:t>	Lack of accuracy</a:t>
            </a:r>
          </a:p>
          <a:p>
            <a:pPr marL="0" indent="0" rtl="0">
              <a:spcBef>
                <a:spcPts val="0"/>
              </a:spcBef>
              <a:spcAft>
                <a:spcPts val="600"/>
              </a:spcAft>
              <a:buNone/>
            </a:pPr>
            <a:endParaRPr lang="en-GB" sz="20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A43D69D9-4EF2-7E61-5DD4-C52720F74A61}"/>
              </a:ext>
            </a:extLst>
          </p:cNvPr>
          <p:cNvPicPr>
            <a:picLocks noChangeAspect="1"/>
          </p:cNvPicPr>
          <p:nvPr/>
        </p:nvPicPr>
        <p:blipFill rotWithShape="1">
          <a:blip r:embed="rId3"/>
          <a:srcRect l="60250" t="24000" r="5625" b="35111"/>
          <a:stretch/>
        </p:blipFill>
        <p:spPr>
          <a:xfrm>
            <a:off x="6512442" y="1469390"/>
            <a:ext cx="5201023" cy="3505462"/>
          </a:xfrm>
          <a:prstGeom prst="rect">
            <a:avLst/>
          </a:prstGeom>
        </p:spPr>
      </p:pic>
      <p:sp>
        <p:nvSpPr>
          <p:cNvPr id="39" name="Rectangle 38">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Date Placeholder 11">
            <a:extLst>
              <a:ext uri="{FF2B5EF4-FFF2-40B4-BE49-F238E27FC236}">
                <a16:creationId xmlns:a16="http://schemas.microsoft.com/office/drawing/2014/main" id="{F068B7E0-3F26-4101-8308-9627365CCBAA}"/>
              </a:ext>
            </a:extLst>
          </p:cNvPr>
          <p:cNvSpPr>
            <a:spLocks noGrp="1"/>
          </p:cNvSpPr>
          <p:nvPr>
            <p:ph type="dt" sz="half" idx="10"/>
          </p:nvPr>
        </p:nvSpPr>
        <p:spPr>
          <a:xfrm>
            <a:off x="8970264" y="6455664"/>
            <a:ext cx="2743200" cy="365125"/>
          </a:xfrm>
        </p:spPr>
        <p:txBody>
          <a:bodyPr rtlCol="0">
            <a:normAutofit/>
          </a:bodyPr>
          <a:lstStyle/>
          <a:p>
            <a:pPr algn="r" rtl="0">
              <a:spcAft>
                <a:spcPts val="600"/>
              </a:spcAft>
            </a:pPr>
            <a:endParaRPr lang="en-GB" sz="1100">
              <a:solidFill>
                <a:srgbClr val="FFFFFF"/>
              </a:solidFill>
            </a:endParaRPr>
          </a:p>
        </p:txBody>
      </p:sp>
      <p:sp>
        <p:nvSpPr>
          <p:cNvPr id="14" name="Slide Number Placeholder 13">
            <a:extLst>
              <a:ext uri="{FF2B5EF4-FFF2-40B4-BE49-F238E27FC236}">
                <a16:creationId xmlns:a16="http://schemas.microsoft.com/office/drawing/2014/main" id="{FF0DADF7-71F8-49DA-8F56-3DE812A6135B}"/>
              </a:ext>
            </a:extLst>
          </p:cNvPr>
          <p:cNvSpPr>
            <a:spLocks noGrp="1"/>
          </p:cNvSpPr>
          <p:nvPr>
            <p:ph type="sldNum" sz="quarter" idx="12"/>
          </p:nvPr>
        </p:nvSpPr>
        <p:spPr>
          <a:xfrm>
            <a:off x="11704320" y="6455664"/>
            <a:ext cx="448056" cy="365125"/>
          </a:xfrm>
        </p:spPr>
        <p:txBody>
          <a:bodyPr rtlCol="0">
            <a:normAutofit/>
          </a:bodyPr>
          <a:lstStyle/>
          <a:p>
            <a:pPr rtl="0">
              <a:spcAft>
                <a:spcPts val="600"/>
              </a:spcAft>
            </a:pPr>
            <a:fld id="{B5CEABB6-07DC-46E8-9B57-56EC44A396E5}" type="slidenum">
              <a:rPr lang="en-GB" sz="1100">
                <a:solidFill>
                  <a:srgbClr val="FFFFFF"/>
                </a:solidFill>
              </a:rPr>
              <a:pPr rtl="0">
                <a:spcAft>
                  <a:spcPts val="600"/>
                </a:spcAft>
              </a:pPr>
              <a:t>2</a:t>
            </a:fld>
            <a:endParaRPr lang="en-GB" sz="1100">
              <a:solidFill>
                <a:srgbClr val="FFFFFF"/>
              </a:solidFill>
            </a:endParaRPr>
          </a:p>
        </p:txBody>
      </p:sp>
    </p:spTree>
    <p:extLst>
      <p:ext uri="{BB962C8B-B14F-4D97-AF65-F5344CB8AC3E}">
        <p14:creationId xmlns:p14="http://schemas.microsoft.com/office/powerpoint/2010/main" val="41767503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0" name="Rectangle 3089">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1362850" y="352234"/>
            <a:ext cx="5814240" cy="894262"/>
          </a:xfrm>
        </p:spPr>
        <p:txBody>
          <a:bodyPr rtlCol="0" anchor="b">
            <a:normAutofit/>
          </a:bodyPr>
          <a:lstStyle/>
          <a:p>
            <a:pPr rtl="0"/>
            <a:r>
              <a:rPr lang="en-GB" sz="4000" dirty="0">
                <a:latin typeface="Times New Roman" panose="02020603050405020304" pitchFamily="18" charset="0"/>
                <a:cs typeface="Times New Roman" panose="02020603050405020304" pitchFamily="18" charset="0"/>
              </a:rPr>
              <a:t>2. Continued…</a:t>
            </a:r>
          </a:p>
        </p:txBody>
      </p:sp>
      <p:sp>
        <p:nvSpPr>
          <p:cNvPr id="3" name="Subtitle 2">
            <a:extLst>
              <a:ext uri="{FF2B5EF4-FFF2-40B4-BE49-F238E27FC236}">
                <a16:creationId xmlns:a16="http://schemas.microsoft.com/office/drawing/2014/main" id="{35E3EA69-4E0E-41BD-8095-A124225A2647}"/>
              </a:ext>
            </a:extLst>
          </p:cNvPr>
          <p:cNvSpPr>
            <a:spLocks noGrp="1"/>
          </p:cNvSpPr>
          <p:nvPr>
            <p:ph idx="1"/>
          </p:nvPr>
        </p:nvSpPr>
        <p:spPr>
          <a:xfrm>
            <a:off x="296689" y="1246496"/>
            <a:ext cx="7341239" cy="5010869"/>
          </a:xfrm>
        </p:spPr>
        <p:txBody>
          <a:bodyPr vert="horz" lIns="91440" tIns="45720" rIns="91440" bIns="45720" rtlCol="0">
            <a:normAutofit lnSpcReduction="10000"/>
          </a:bodyPr>
          <a:lstStyle/>
          <a:p>
            <a:pPr marL="285750" indent="-285750" rtl="0">
              <a:spcBef>
                <a:spcPts val="0"/>
              </a:spcBef>
              <a:spcAft>
                <a:spcPts val="600"/>
              </a:spcAft>
              <a:buFont typeface="Arial" pitchFamily="34" charset="0"/>
              <a:buChar char="•"/>
            </a:pPr>
            <a:r>
              <a:rPr lang="en-US" sz="2400" dirty="0">
                <a:latin typeface="Times New Roman" panose="02020603050405020304" pitchFamily="18" charset="0"/>
                <a:cs typeface="Times New Roman" panose="02020603050405020304" pitchFamily="18" charset="0"/>
              </a:rPr>
              <a:t>For this study, selection of deductive approach is beneficial because it can provide accurate insights regarding the employee motivation strategies applied in the UK-based retail firms.</a:t>
            </a:r>
          </a:p>
          <a:p>
            <a:pPr marL="285750" indent="-285750" rtl="0">
              <a:spcBef>
                <a:spcPts val="0"/>
              </a:spcBef>
              <a:spcAft>
                <a:spcPts val="600"/>
              </a:spcAft>
              <a:buFont typeface="Arial" pitchFamily="34" charset="0"/>
              <a:buChar char="•"/>
            </a:pPr>
            <a:r>
              <a:rPr lang="en-US" sz="2400" dirty="0">
                <a:latin typeface="Times New Roman" panose="02020603050405020304" pitchFamily="18" charset="0"/>
                <a:cs typeface="Times New Roman" panose="02020603050405020304" pitchFamily="18" charset="0"/>
              </a:rPr>
              <a:t>Further, the testing assumptions of employee motivational approaches for work productivity is easy under deductive approach. Moreover, it offers evidence-based results surrounding implications of motivation techniques on employee productivity. </a:t>
            </a:r>
          </a:p>
          <a:p>
            <a:pPr rtl="0">
              <a:spcBef>
                <a:spcPts val="0"/>
              </a:spcBef>
              <a:spcAft>
                <a:spcPts val="600"/>
              </a:spcAft>
            </a:pPr>
            <a:r>
              <a:rPr lang="en-US" sz="2400" dirty="0">
                <a:latin typeface="Times New Roman" panose="02020603050405020304" pitchFamily="18" charset="0"/>
                <a:cs typeface="Times New Roman" panose="02020603050405020304" pitchFamily="18" charset="0"/>
              </a:rPr>
              <a:t>Moreover, positivist philosophy is further selected for this research due to following points:</a:t>
            </a:r>
          </a:p>
          <a:p>
            <a:pPr marL="285750" indent="-285750" rtl="0">
              <a:spcBef>
                <a:spcPts val="0"/>
              </a:spcBef>
              <a:spcAft>
                <a:spcPts val="600"/>
              </a:spcAft>
              <a:buFont typeface="Arial" pitchFamily="34" charset="0"/>
              <a:buChar char="•"/>
            </a:pPr>
            <a:r>
              <a:rPr lang="en-US" sz="2400" dirty="0">
                <a:latin typeface="Times New Roman" panose="02020603050405020304" pitchFamily="18" charset="0"/>
                <a:cs typeface="Times New Roman" panose="02020603050405020304" pitchFamily="18" charset="0"/>
              </a:rPr>
              <a:t>Experiential insights</a:t>
            </a:r>
          </a:p>
          <a:p>
            <a:pPr marL="285750" indent="-285750" rtl="0">
              <a:spcBef>
                <a:spcPts val="0"/>
              </a:spcBef>
              <a:spcAft>
                <a:spcPts val="600"/>
              </a:spcAft>
              <a:buFont typeface="Arial" pitchFamily="34" charset="0"/>
              <a:buChar char="•"/>
            </a:pPr>
            <a:r>
              <a:rPr lang="en-US" sz="2400" dirty="0">
                <a:latin typeface="Times New Roman" panose="02020603050405020304" pitchFamily="18" charset="0"/>
                <a:cs typeface="Times New Roman" panose="02020603050405020304" pitchFamily="18" charset="0"/>
              </a:rPr>
              <a:t>True knowledge of participants’ opinions</a:t>
            </a:r>
          </a:p>
          <a:p>
            <a:pPr marL="285750" indent="-285750" rtl="0">
              <a:spcBef>
                <a:spcPts val="0"/>
              </a:spcBef>
              <a:spcAft>
                <a:spcPts val="600"/>
              </a:spcAft>
              <a:buFont typeface="Arial" pitchFamily="34" charset="0"/>
              <a:buChar char="•"/>
            </a:pPr>
            <a:r>
              <a:rPr lang="en-US" sz="2400" dirty="0">
                <a:latin typeface="Times New Roman" panose="02020603050405020304" pitchFamily="18" charset="0"/>
                <a:cs typeface="Times New Roman" panose="02020603050405020304" pitchFamily="18" charset="0"/>
              </a:rPr>
              <a:t>Scientific evidence collection</a:t>
            </a:r>
          </a:p>
          <a:p>
            <a:pPr rtl="0">
              <a:spcBef>
                <a:spcPts val="0"/>
              </a:spcBef>
              <a:spcAft>
                <a:spcPts val="600"/>
              </a:spcAft>
            </a:pPr>
            <a:endParaRPr lang="en-US" sz="2400" dirty="0">
              <a:latin typeface="Times New Roman" panose="02020603050405020304" pitchFamily="18" charset="0"/>
              <a:cs typeface="Times New Roman" panose="02020603050405020304" pitchFamily="18" charset="0"/>
            </a:endParaRPr>
          </a:p>
          <a:p>
            <a:pPr rtl="0">
              <a:spcBef>
                <a:spcPts val="0"/>
              </a:spcBef>
              <a:spcAft>
                <a:spcPts val="600"/>
              </a:spcAft>
            </a:pPr>
            <a:endParaRPr lang="en-GB" sz="2400" dirty="0">
              <a:latin typeface="Times New Roman" panose="02020603050405020304" pitchFamily="18" charset="0"/>
              <a:cs typeface="Times New Roman" panose="02020603050405020304" pitchFamily="18" charset="0"/>
            </a:endParaRPr>
          </a:p>
        </p:txBody>
      </p:sp>
      <p:pic>
        <p:nvPicPr>
          <p:cNvPr id="3074" name="Picture 2" descr="Positivism and Its Criticisms – Typelish">
            <a:extLst>
              <a:ext uri="{FF2B5EF4-FFF2-40B4-BE49-F238E27FC236}">
                <a16:creationId xmlns:a16="http://schemas.microsoft.com/office/drawing/2014/main" id="{B4F728FF-0B6C-CE30-E4C1-DC0EBEC16EE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027" r="15310" b="1"/>
          <a:stretch/>
        </p:blipFill>
        <p:spPr bwMode="auto">
          <a:xfrm>
            <a:off x="8243251" y="799365"/>
            <a:ext cx="2585899" cy="2210153"/>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Inductive and Deductive Reasoning | by OutrospectiveWriting2019 | Medium">
            <a:extLst>
              <a:ext uri="{FF2B5EF4-FFF2-40B4-BE49-F238E27FC236}">
                <a16:creationId xmlns:a16="http://schemas.microsoft.com/office/drawing/2014/main" id="{7BB5A8C2-89DF-EACA-DE90-F341A69C755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6373" b="1"/>
          <a:stretch/>
        </p:blipFill>
        <p:spPr bwMode="auto">
          <a:xfrm>
            <a:off x="8356632" y="3375824"/>
            <a:ext cx="2330425" cy="2243263"/>
          </a:xfrm>
          <a:prstGeom prst="rect">
            <a:avLst/>
          </a:prstGeom>
          <a:noFill/>
          <a:extLst>
            <a:ext uri="{909E8E84-426E-40DD-AFC4-6F175D3DCCD1}">
              <a14:hiddenFill xmlns:a14="http://schemas.microsoft.com/office/drawing/2010/main">
                <a:solidFill>
                  <a:srgbClr val="FFFFFF"/>
                </a:solidFill>
              </a14:hiddenFill>
            </a:ext>
          </a:extLst>
        </p:spPr>
      </p:pic>
      <p:sp>
        <p:nvSpPr>
          <p:cNvPr id="3092" name="Rectangle 3091">
            <a:extLst>
              <a:ext uri="{FF2B5EF4-FFF2-40B4-BE49-F238E27FC236}">
                <a16:creationId xmlns:a16="http://schemas.microsoft.com/office/drawing/2014/main" id="{5A65989E-BBD5-44D7-AA86-7AFD5D46B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66000">
                <a:srgbClr val="000000"/>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4" name="Rectangle 3093">
            <a:extLst>
              <a:ext uri="{FF2B5EF4-FFF2-40B4-BE49-F238E27FC236}">
                <a16:creationId xmlns:a16="http://schemas.microsoft.com/office/drawing/2014/main" id="{231A2881-D8D7-4A7D-ACA3-E9F849F853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0800"/>
            <a:ext cx="8153398" cy="456772"/>
          </a:xfrm>
          <a:prstGeom prst="rect">
            <a:avLst/>
          </a:prstGeom>
          <a:gradFill>
            <a:gsLst>
              <a:gs pos="0">
                <a:srgbClr val="000000">
                  <a:alpha val="63000"/>
                </a:srgbClr>
              </a:gs>
              <a:gs pos="100000">
                <a:schemeClr val="accent1">
                  <a:lumMod val="7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lide Number Placeholder 12">
            <a:extLst>
              <a:ext uri="{FF2B5EF4-FFF2-40B4-BE49-F238E27FC236}">
                <a16:creationId xmlns:a16="http://schemas.microsoft.com/office/drawing/2014/main" id="{E97A1D68-0269-4F8D-8A4E-B8D9753C7D5A}"/>
              </a:ext>
            </a:extLst>
          </p:cNvPr>
          <p:cNvSpPr>
            <a:spLocks noGrp="1"/>
          </p:cNvSpPr>
          <p:nvPr>
            <p:ph type="sldNum" sz="quarter" idx="12"/>
          </p:nvPr>
        </p:nvSpPr>
        <p:spPr>
          <a:xfrm>
            <a:off x="11704320" y="6455664"/>
            <a:ext cx="448056" cy="365125"/>
          </a:xfrm>
        </p:spPr>
        <p:txBody>
          <a:bodyPr rtlCol="0">
            <a:normAutofit/>
          </a:bodyPr>
          <a:lstStyle/>
          <a:p>
            <a:pPr rtl="0">
              <a:spcAft>
                <a:spcPts val="600"/>
              </a:spcAft>
            </a:pPr>
            <a:fld id="{B5CEABB6-07DC-46E8-9B57-56EC44A396E5}" type="slidenum">
              <a:rPr lang="en-GB" sz="1100">
                <a:solidFill>
                  <a:srgbClr val="FFFFFF"/>
                </a:solidFill>
              </a:rPr>
              <a:pPr rtl="0">
                <a:spcAft>
                  <a:spcPts val="600"/>
                </a:spcAft>
              </a:pPr>
              <a:t>3</a:t>
            </a:fld>
            <a:endParaRPr lang="en-GB" sz="1100">
              <a:solidFill>
                <a:srgbClr val="FFFFFF"/>
              </a:solidFill>
            </a:endParaRPr>
          </a:p>
        </p:txBody>
      </p:sp>
    </p:spTree>
    <p:extLst>
      <p:ext uri="{BB962C8B-B14F-4D97-AF65-F5344CB8AC3E}">
        <p14:creationId xmlns:p14="http://schemas.microsoft.com/office/powerpoint/2010/main" val="39808716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32" name="Rectangle 4131">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91CFAB-A735-4A31-A51D-42FE1F5E94E0}"/>
              </a:ext>
            </a:extLst>
          </p:cNvPr>
          <p:cNvSpPr>
            <a:spLocks noGrp="1"/>
          </p:cNvSpPr>
          <p:nvPr>
            <p:ph type="title"/>
          </p:nvPr>
        </p:nvSpPr>
        <p:spPr>
          <a:xfrm>
            <a:off x="975032" y="563743"/>
            <a:ext cx="4959603" cy="645461"/>
          </a:xfrm>
        </p:spPr>
        <p:txBody>
          <a:bodyPr vert="horz" lIns="91440" tIns="45720" rIns="91440" bIns="45720" rtlCol="0" anchor="b">
            <a:normAutofit/>
          </a:bodyPr>
          <a:lstStyle/>
          <a:p>
            <a:r>
              <a:rPr lang="en-US" sz="4000" kern="1200" dirty="0">
                <a:solidFill>
                  <a:schemeClr val="tx1"/>
                </a:solidFill>
                <a:latin typeface="Times New Roman" panose="02020603050405020304" pitchFamily="18" charset="0"/>
                <a:cs typeface="Times New Roman" panose="02020603050405020304" pitchFamily="18" charset="0"/>
              </a:rPr>
              <a:t>3. Continued…</a:t>
            </a:r>
          </a:p>
        </p:txBody>
      </p:sp>
      <p:sp>
        <p:nvSpPr>
          <p:cNvPr id="7" name="Content Placeholder 6">
            <a:extLst>
              <a:ext uri="{FF2B5EF4-FFF2-40B4-BE49-F238E27FC236}">
                <a16:creationId xmlns:a16="http://schemas.microsoft.com/office/drawing/2014/main" id="{3BB88158-1D5C-48C8-988C-1D5BAC85A44E}"/>
              </a:ext>
            </a:extLst>
          </p:cNvPr>
          <p:cNvSpPr>
            <a:spLocks noGrp="1"/>
          </p:cNvSpPr>
          <p:nvPr>
            <p:ph idx="1"/>
          </p:nvPr>
        </p:nvSpPr>
        <p:spPr>
          <a:xfrm>
            <a:off x="478535" y="1310746"/>
            <a:ext cx="5904336" cy="4983511"/>
          </a:xfrm>
        </p:spPr>
        <p:txBody>
          <a:bodyPr vert="horz" lIns="91440" tIns="45720" rIns="91440" bIns="45720" rtlCol="0" anchor="t">
            <a:normAutofit fontScale="92500"/>
          </a:bodyPr>
          <a:lstStyle/>
          <a:p>
            <a:pPr indent="-228600">
              <a:lnSpc>
                <a:spcPct val="90000"/>
              </a:lnSpc>
              <a:buFont typeface="Arial" panose="020B0604020202020204" pitchFamily="34" charset="0"/>
              <a:buChar char="•"/>
            </a:pPr>
            <a:r>
              <a:rPr lang="en-US" sz="2800" b="0" dirty="0">
                <a:solidFill>
                  <a:schemeClr val="tx1"/>
                </a:solidFill>
                <a:latin typeface="Times New Roman" panose="02020603050405020304" pitchFamily="18" charset="0"/>
                <a:cs typeface="Times New Roman" panose="02020603050405020304" pitchFamily="18" charset="0"/>
              </a:rPr>
              <a:t>The derived survey findings regarding employee motivation strategies and productivity are justified to be analysed by statistical method selection because of following aspects:</a:t>
            </a:r>
          </a:p>
          <a:p>
            <a:pPr marL="285750" indent="-228600">
              <a:lnSpc>
                <a:spcPct val="90000"/>
              </a:lnSpc>
              <a:buFont typeface="Arial" panose="020B0604020202020204" pitchFamily="34" charset="0"/>
              <a:buChar char="•"/>
            </a:pPr>
            <a:r>
              <a:rPr lang="en-US" sz="2800" b="0" dirty="0">
                <a:solidFill>
                  <a:schemeClr val="tx1"/>
                </a:solidFill>
                <a:latin typeface="Times New Roman" panose="02020603050405020304" pitchFamily="18" charset="0"/>
                <a:cs typeface="Times New Roman" panose="02020603050405020304" pitchFamily="18" charset="0"/>
              </a:rPr>
              <a:t>Accurate and quantified results’ derivation </a:t>
            </a:r>
          </a:p>
          <a:p>
            <a:pPr marL="285750" indent="-228600">
              <a:lnSpc>
                <a:spcPct val="90000"/>
              </a:lnSpc>
              <a:buFont typeface="Arial" panose="020B0604020202020204" pitchFamily="34" charset="0"/>
              <a:buChar char="•"/>
            </a:pPr>
            <a:r>
              <a:rPr lang="en-US" sz="2800" b="0" dirty="0">
                <a:solidFill>
                  <a:schemeClr val="tx1"/>
                </a:solidFill>
                <a:latin typeface="Times New Roman" panose="02020603050405020304" pitchFamily="18" charset="0"/>
                <a:cs typeface="Times New Roman" panose="02020603050405020304" pitchFamily="18" charset="0"/>
              </a:rPr>
              <a:t>Data’s central tendency</a:t>
            </a:r>
          </a:p>
          <a:p>
            <a:pPr marL="285750" indent="-228600">
              <a:lnSpc>
                <a:spcPct val="90000"/>
              </a:lnSpc>
              <a:buFont typeface="Arial" panose="020B0604020202020204" pitchFamily="34" charset="0"/>
              <a:buChar char="•"/>
            </a:pPr>
            <a:r>
              <a:rPr lang="en-US" sz="2800" b="0" dirty="0">
                <a:solidFill>
                  <a:schemeClr val="tx1"/>
                </a:solidFill>
                <a:latin typeface="Times New Roman" panose="02020603050405020304" pitchFamily="18" charset="0"/>
                <a:cs typeface="Times New Roman" panose="02020603050405020304" pitchFamily="18" charset="0"/>
              </a:rPr>
              <a:t>The causal relationship between employee motivation strategy and productivity in UK retail organizations</a:t>
            </a:r>
          </a:p>
          <a:p>
            <a:pPr marL="285750" indent="-228600">
              <a:lnSpc>
                <a:spcPct val="90000"/>
              </a:lnSpc>
              <a:buFont typeface="Arial" panose="020B0604020202020204" pitchFamily="34" charset="0"/>
              <a:buChar char="•"/>
            </a:pPr>
            <a:r>
              <a:rPr lang="en-US" sz="2800" b="0" dirty="0">
                <a:solidFill>
                  <a:schemeClr val="tx1"/>
                </a:solidFill>
                <a:latin typeface="Times New Roman" panose="02020603050405020304" pitchFamily="18" charset="0"/>
                <a:cs typeface="Times New Roman" panose="02020603050405020304" pitchFamily="18" charset="0"/>
              </a:rPr>
              <a:t>Valid findings and reliable results</a:t>
            </a:r>
          </a:p>
        </p:txBody>
      </p:sp>
      <p:pic>
        <p:nvPicPr>
          <p:cNvPr id="4098" name="Picture 2" descr="Is SPSS considered a statistical method used to test the validation of  questionnaires? - Quora">
            <a:extLst>
              <a:ext uri="{FF2B5EF4-FFF2-40B4-BE49-F238E27FC236}">
                <a16:creationId xmlns:a16="http://schemas.microsoft.com/office/drawing/2014/main" id="{41DF1816-0A8F-8264-7585-D2137BE6B51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12442" y="1310746"/>
            <a:ext cx="5201023" cy="3822751"/>
          </a:xfrm>
          <a:prstGeom prst="rect">
            <a:avLst/>
          </a:prstGeom>
          <a:noFill/>
          <a:extLst>
            <a:ext uri="{909E8E84-426E-40DD-AFC4-6F175D3DCCD1}">
              <a14:hiddenFill xmlns:a14="http://schemas.microsoft.com/office/drawing/2010/main">
                <a:solidFill>
                  <a:srgbClr val="FFFFFF"/>
                </a:solidFill>
              </a14:hiddenFill>
            </a:ext>
          </a:extLst>
        </p:spPr>
      </p:pic>
      <p:sp>
        <p:nvSpPr>
          <p:cNvPr id="4134" name="Rectangle 4133">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36" name="Rectangle 4135">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Slide Number Placeholder 49">
            <a:extLst>
              <a:ext uri="{FF2B5EF4-FFF2-40B4-BE49-F238E27FC236}">
                <a16:creationId xmlns:a16="http://schemas.microsoft.com/office/drawing/2014/main" id="{84B61B7E-5114-4B02-895E-18609706A12A}"/>
              </a:ext>
            </a:extLst>
          </p:cNvPr>
          <p:cNvSpPr>
            <a:spLocks noGrp="1"/>
          </p:cNvSpPr>
          <p:nvPr>
            <p:ph type="sldNum" sz="quarter" idx="19"/>
          </p:nvPr>
        </p:nvSpPr>
        <p:spPr>
          <a:xfrm>
            <a:off x="11704320" y="6455664"/>
            <a:ext cx="448056" cy="365125"/>
          </a:xfrm>
        </p:spPr>
        <p:txBody>
          <a:bodyPr vert="horz" lIns="91440" tIns="45720" rIns="91440" bIns="45720" rtlCol="0" anchor="ctr">
            <a:normAutofit/>
          </a:bodyPr>
          <a:lstStyle/>
          <a:p>
            <a:pPr>
              <a:spcAft>
                <a:spcPts val="600"/>
              </a:spcAft>
            </a:pPr>
            <a:fld id="{B5CEABB6-07DC-46E8-9B57-56EC44A396E5}" type="slidenum">
              <a:rPr lang="en-US" sz="1100">
                <a:solidFill>
                  <a:srgbClr val="FFFFFF"/>
                </a:solidFill>
              </a:rPr>
              <a:pPr>
                <a:spcAft>
                  <a:spcPts val="600"/>
                </a:spcAft>
              </a:pPr>
              <a:t>4</a:t>
            </a:fld>
            <a:endParaRPr lang="en-US" sz="1100">
              <a:solidFill>
                <a:srgbClr val="FFFFFF"/>
              </a:solidFill>
            </a:endParaRPr>
          </a:p>
        </p:txBody>
      </p:sp>
    </p:spTree>
    <p:extLst>
      <p:ext uri="{BB962C8B-B14F-4D97-AF65-F5344CB8AC3E}">
        <p14:creationId xmlns:p14="http://schemas.microsoft.com/office/powerpoint/2010/main" val="627911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4" name="Rectangle 5133">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226552-D211-4D34-862F-65A44D0DEDDF}"/>
              </a:ext>
            </a:extLst>
          </p:cNvPr>
          <p:cNvSpPr>
            <a:spLocks noGrp="1"/>
          </p:cNvSpPr>
          <p:nvPr>
            <p:ph type="title"/>
          </p:nvPr>
        </p:nvSpPr>
        <p:spPr>
          <a:xfrm>
            <a:off x="1136396" y="457201"/>
            <a:ext cx="5814240" cy="456774"/>
          </a:xfrm>
        </p:spPr>
        <p:txBody>
          <a:bodyPr vert="horz" lIns="91440" tIns="45720" rIns="91440" bIns="45720" rtlCol="0" anchor="b">
            <a:normAutofit fontScale="90000"/>
          </a:bodyPr>
          <a:lstStyle/>
          <a:p>
            <a:r>
              <a:rPr lang="en-US" sz="4000" dirty="0">
                <a:solidFill>
                  <a:schemeClr val="tx1"/>
                </a:solidFill>
                <a:latin typeface="Times New Roman" panose="02020603050405020304" pitchFamily="18" charset="0"/>
                <a:cs typeface="Times New Roman" panose="02020603050405020304" pitchFamily="18" charset="0"/>
              </a:rPr>
              <a:t>4. Continued…</a:t>
            </a:r>
          </a:p>
        </p:txBody>
      </p:sp>
      <p:sp>
        <p:nvSpPr>
          <p:cNvPr id="9" name="TextBox 8">
            <a:extLst>
              <a:ext uri="{FF2B5EF4-FFF2-40B4-BE49-F238E27FC236}">
                <a16:creationId xmlns:a16="http://schemas.microsoft.com/office/drawing/2014/main" id="{832E9704-1132-42CC-2740-DAEDDE5AD411}"/>
              </a:ext>
            </a:extLst>
          </p:cNvPr>
          <p:cNvSpPr txBox="1"/>
          <p:nvPr/>
        </p:nvSpPr>
        <p:spPr>
          <a:xfrm>
            <a:off x="448236" y="1093694"/>
            <a:ext cx="6992470" cy="530667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It is justified to deploy the Cron-</a:t>
            </a:r>
            <a:r>
              <a:rPr lang="en-US" sz="3200" dirty="0" err="1">
                <a:latin typeface="Times New Roman" panose="02020603050405020304" pitchFamily="18" charset="0"/>
                <a:cs typeface="Times New Roman" panose="02020603050405020304" pitchFamily="18" charset="0"/>
              </a:rPr>
              <a:t>bach’s</a:t>
            </a:r>
            <a:r>
              <a:rPr lang="en-US" sz="3200" dirty="0">
                <a:latin typeface="Times New Roman" panose="02020603050405020304" pitchFamily="18" charset="0"/>
                <a:cs typeface="Times New Roman" panose="02020603050405020304" pitchFamily="18" charset="0"/>
              </a:rPr>
              <a:t> Alpha and Normality Testing in addition with the regression tests, descriptive statistics and frequency distribution.</a:t>
            </a:r>
          </a:p>
          <a:p>
            <a:pPr indent="-228600">
              <a:lnSpc>
                <a:spcPct val="90000"/>
              </a:lnSpc>
              <a:spcAft>
                <a:spcPts val="600"/>
              </a:spcAf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Data sets’ reliability examination</a:t>
            </a:r>
          </a:p>
          <a:p>
            <a:pPr indent="-228600">
              <a:lnSpc>
                <a:spcPct val="90000"/>
              </a:lnSpc>
              <a:spcAft>
                <a:spcPts val="600"/>
              </a:spcAf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Normal distribution assurance of the data sets</a:t>
            </a:r>
          </a:p>
          <a:p>
            <a:pPr indent="-228600">
              <a:lnSpc>
                <a:spcPct val="90000"/>
              </a:lnSpc>
              <a:spcAft>
                <a:spcPts val="600"/>
              </a:spcAf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Confirming the validity of the outcomes</a:t>
            </a:r>
          </a:p>
          <a:p>
            <a:pPr indent="-228600">
              <a:lnSpc>
                <a:spcPct val="90000"/>
              </a:lnSpc>
              <a:spcAft>
                <a:spcPts val="600"/>
              </a:spcAft>
              <a:buFont typeface="Arial" panose="020B0604020202020204" pitchFamily="34" charset="0"/>
              <a:buChar char="•"/>
            </a:pPr>
            <a:endParaRPr lang="en-US" sz="3600" dirty="0">
              <a:latin typeface="Times New Roman" panose="02020603050405020304" pitchFamily="18" charset="0"/>
              <a:cs typeface="Times New Roman" panose="02020603050405020304" pitchFamily="18" charset="0"/>
            </a:endParaRPr>
          </a:p>
        </p:txBody>
      </p:sp>
      <p:pic>
        <p:nvPicPr>
          <p:cNvPr id="5124" name="Picture 4" descr="Testing For Normality - Clearly Explained - YouTube">
            <a:extLst>
              <a:ext uri="{FF2B5EF4-FFF2-40B4-BE49-F238E27FC236}">
                <a16:creationId xmlns:a16="http://schemas.microsoft.com/office/drawing/2014/main" id="{FB79967A-4D9A-7F74-F418-88D29F24A73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0875" t="31320" r="2500" b="5334"/>
          <a:stretch/>
        </p:blipFill>
        <p:spPr bwMode="auto">
          <a:xfrm>
            <a:off x="8090196" y="799365"/>
            <a:ext cx="2892008" cy="2210153"/>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Understanding Krippendorff's Alpha: Inter-Rater Data Reliability Metric in  Machine Learning">
            <a:extLst>
              <a:ext uri="{FF2B5EF4-FFF2-40B4-BE49-F238E27FC236}">
                <a16:creationId xmlns:a16="http://schemas.microsoft.com/office/drawing/2014/main" id="{D0982E5E-BCAE-B351-3E61-9291C52E8C4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940" b="10000"/>
          <a:stretch/>
        </p:blipFill>
        <p:spPr bwMode="auto">
          <a:xfrm>
            <a:off x="7665410" y="3413183"/>
            <a:ext cx="3712869" cy="2168544"/>
          </a:xfrm>
          <a:prstGeom prst="rect">
            <a:avLst/>
          </a:prstGeom>
          <a:noFill/>
          <a:extLst>
            <a:ext uri="{909E8E84-426E-40DD-AFC4-6F175D3DCCD1}">
              <a14:hiddenFill xmlns:a14="http://schemas.microsoft.com/office/drawing/2010/main">
                <a:solidFill>
                  <a:srgbClr val="FFFFFF"/>
                </a:solidFill>
              </a14:hiddenFill>
            </a:ext>
          </a:extLst>
        </p:spPr>
      </p:pic>
      <p:sp>
        <p:nvSpPr>
          <p:cNvPr id="5136" name="Rectangle 5135">
            <a:extLst>
              <a:ext uri="{FF2B5EF4-FFF2-40B4-BE49-F238E27FC236}">
                <a16:creationId xmlns:a16="http://schemas.microsoft.com/office/drawing/2014/main" id="{5A65989E-BBD5-44D7-AA86-7AFD5D46B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66000">
                <a:srgbClr val="000000"/>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8" name="Rectangle 5137">
            <a:extLst>
              <a:ext uri="{FF2B5EF4-FFF2-40B4-BE49-F238E27FC236}">
                <a16:creationId xmlns:a16="http://schemas.microsoft.com/office/drawing/2014/main" id="{231A2881-D8D7-4A7D-ACA3-E9F849F853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0800"/>
            <a:ext cx="8153398" cy="456772"/>
          </a:xfrm>
          <a:prstGeom prst="rect">
            <a:avLst/>
          </a:prstGeom>
          <a:gradFill>
            <a:gsLst>
              <a:gs pos="0">
                <a:srgbClr val="000000">
                  <a:alpha val="63000"/>
                </a:srgbClr>
              </a:gs>
              <a:gs pos="100000">
                <a:schemeClr val="accent1">
                  <a:lumMod val="7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Slide Number Placeholder 33">
            <a:extLst>
              <a:ext uri="{FF2B5EF4-FFF2-40B4-BE49-F238E27FC236}">
                <a16:creationId xmlns:a16="http://schemas.microsoft.com/office/drawing/2014/main" id="{FAED4C67-6AD4-4960-9032-B8D5435CD9D1}"/>
              </a:ext>
            </a:extLst>
          </p:cNvPr>
          <p:cNvSpPr>
            <a:spLocks noGrp="1"/>
          </p:cNvSpPr>
          <p:nvPr>
            <p:ph type="sldNum" sz="quarter" idx="15"/>
          </p:nvPr>
        </p:nvSpPr>
        <p:spPr>
          <a:xfrm>
            <a:off x="11704320" y="6455664"/>
            <a:ext cx="448056" cy="365125"/>
          </a:xfrm>
        </p:spPr>
        <p:txBody>
          <a:bodyPr vert="horz" lIns="91440" tIns="45720" rIns="91440" bIns="45720" rtlCol="0" anchor="ctr">
            <a:normAutofit/>
          </a:bodyPr>
          <a:lstStyle/>
          <a:p>
            <a:pPr>
              <a:spcAft>
                <a:spcPts val="600"/>
              </a:spcAft>
            </a:pPr>
            <a:fld id="{B5CEABB6-07DC-46E8-9B57-56EC44A396E5}" type="slidenum">
              <a:rPr lang="en-US" sz="1100">
                <a:solidFill>
                  <a:srgbClr val="FFFFFF"/>
                </a:solidFill>
              </a:rPr>
              <a:pPr>
                <a:spcAft>
                  <a:spcPts val="600"/>
                </a:spcAft>
              </a:pPr>
              <a:t>5</a:t>
            </a:fld>
            <a:endParaRPr lang="en-US" sz="1100">
              <a:solidFill>
                <a:srgbClr val="FFFFFF"/>
              </a:solidFill>
            </a:endParaRPr>
          </a:p>
        </p:txBody>
      </p:sp>
    </p:spTree>
    <p:extLst>
      <p:ext uri="{BB962C8B-B14F-4D97-AF65-F5344CB8AC3E}">
        <p14:creationId xmlns:p14="http://schemas.microsoft.com/office/powerpoint/2010/main" val="532911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44D360-409F-AD9B-47F7-6BCCAEB05181}"/>
              </a:ext>
            </a:extLst>
          </p:cNvPr>
          <p:cNvSpPr>
            <a:spLocks noGrp="1"/>
          </p:cNvSpPr>
          <p:nvPr>
            <p:ph type="title"/>
          </p:nvPr>
        </p:nvSpPr>
        <p:spPr>
          <a:xfrm>
            <a:off x="1136397" y="502022"/>
            <a:ext cx="7846238" cy="609602"/>
          </a:xfrm>
        </p:spPr>
        <p:txBody>
          <a:bodyPr vert="horz" lIns="91440" tIns="45720" rIns="91440" bIns="45720" rtlCol="0" anchor="b">
            <a:normAutofit fontScale="90000"/>
          </a:bodyPr>
          <a:lstStyle/>
          <a:p>
            <a:r>
              <a:rPr lang="en-US" sz="4000" kern="1200" dirty="0">
                <a:solidFill>
                  <a:schemeClr val="tx1"/>
                </a:solidFill>
                <a:latin typeface="Times New Roman" panose="02020603050405020304" pitchFamily="18" charset="0"/>
                <a:cs typeface="Times New Roman" panose="02020603050405020304" pitchFamily="18" charset="0"/>
              </a:rPr>
              <a:t>5. Ethical issues within the Research</a:t>
            </a:r>
          </a:p>
        </p:txBody>
      </p:sp>
      <p:sp>
        <p:nvSpPr>
          <p:cNvPr id="3" name="TextBox 2"/>
          <p:cNvSpPr txBox="1"/>
          <p:nvPr/>
        </p:nvSpPr>
        <p:spPr>
          <a:xfrm>
            <a:off x="0" y="1272988"/>
            <a:ext cx="6512441" cy="5182676"/>
          </a:xfrm>
          <a:prstGeom prst="rect">
            <a:avLst/>
          </a:prstGeom>
        </p:spPr>
        <p:txBody>
          <a:bodyPr vert="horz" lIns="91440" tIns="45720" rIns="91440" bIns="45720" rtlCol="0" anchor="t">
            <a:normAutofit fontScale="92500" lnSpcReduction="10000"/>
          </a:bodyPr>
          <a:lstStyle/>
          <a:p>
            <a:pPr indent="-228600">
              <a:lnSpc>
                <a:spcPct val="90000"/>
              </a:lnSpc>
              <a:spcAft>
                <a:spcPts val="600"/>
              </a:spcAft>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As the current research involves participation of the human respondents such as employees of the UK-specific retail business firms, following ethical issues are considered for this research:</a:t>
            </a:r>
          </a:p>
          <a:p>
            <a:pPr marL="285750" lvl="0" indent="-228600">
              <a:lnSpc>
                <a:spcPct val="90000"/>
              </a:lnSpc>
              <a:spcAft>
                <a:spcPts val="600"/>
              </a:spcAft>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Freewill of respondents</a:t>
            </a:r>
          </a:p>
          <a:p>
            <a:pPr marL="285750" lvl="0" indent="-228600">
              <a:lnSpc>
                <a:spcPct val="90000"/>
              </a:lnSpc>
              <a:spcAft>
                <a:spcPts val="600"/>
              </a:spcAft>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Validity of findings</a:t>
            </a:r>
          </a:p>
          <a:p>
            <a:pPr marL="285750" lvl="0" indent="-228600">
              <a:lnSpc>
                <a:spcPct val="90000"/>
              </a:lnSpc>
              <a:spcAft>
                <a:spcPts val="600"/>
              </a:spcAft>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Reliability of findings</a:t>
            </a:r>
          </a:p>
          <a:p>
            <a:pPr marL="285750" lvl="0" indent="-228600">
              <a:lnSpc>
                <a:spcPct val="90000"/>
              </a:lnSpc>
              <a:spcAft>
                <a:spcPts val="600"/>
              </a:spcAft>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Data privacy</a:t>
            </a:r>
          </a:p>
          <a:p>
            <a:pPr marL="285750" lvl="0" indent="-228600">
              <a:lnSpc>
                <a:spcPct val="90000"/>
              </a:lnSpc>
              <a:spcAft>
                <a:spcPts val="600"/>
              </a:spcAft>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Originality and Authenticity</a:t>
            </a:r>
          </a:p>
          <a:p>
            <a:pPr indent="-228600">
              <a:lnSpc>
                <a:spcPct val="90000"/>
              </a:lnSpc>
              <a:spcAft>
                <a:spcPts val="600"/>
              </a:spcAft>
              <a:buFont typeface="Arial" panose="020B0604020202020204" pitchFamily="34" charset="0"/>
              <a:buChar char="•"/>
            </a:pPr>
            <a:endParaRPr lang="en-US" sz="3600" dirty="0">
              <a:latin typeface="Times New Roman" panose="02020603050405020304" pitchFamily="18" charset="0"/>
              <a:cs typeface="Times New Roman" panose="02020603050405020304" pitchFamily="18" charset="0"/>
            </a:endParaRPr>
          </a:p>
        </p:txBody>
      </p:sp>
      <p:pic>
        <p:nvPicPr>
          <p:cNvPr id="1026" name="Picture 2" descr="A sheet of paper that says &quot;Ethics&quot; at the top with some text underneath and a red circle being drawn with a marker around the word&quot;moral&quot;."/>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12442" y="1856853"/>
            <a:ext cx="5201023" cy="2730537"/>
          </a:xfrm>
          <a:prstGeom prst="rect">
            <a:avLst/>
          </a:prstGeom>
          <a:solidFill>
            <a:srgbClr val="FFFFFF">
              <a:shade val="85000"/>
            </a:srgbClr>
          </a:solidFill>
        </p:spPr>
      </p:pic>
      <p:sp>
        <p:nvSpPr>
          <p:cNvPr id="1033" name="Rectangle 1032">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lide Number Placeholder 8">
            <a:extLst>
              <a:ext uri="{FF2B5EF4-FFF2-40B4-BE49-F238E27FC236}">
                <a16:creationId xmlns:a16="http://schemas.microsoft.com/office/drawing/2014/main" id="{D4791BB6-920D-056D-AFB7-5EF838FC72BA}"/>
              </a:ext>
            </a:extLst>
          </p:cNvPr>
          <p:cNvSpPr>
            <a:spLocks noGrp="1"/>
          </p:cNvSpPr>
          <p:nvPr>
            <p:ph type="sldNum" sz="quarter" idx="15"/>
          </p:nvPr>
        </p:nvSpPr>
        <p:spPr>
          <a:xfrm>
            <a:off x="11704320" y="6455664"/>
            <a:ext cx="448056" cy="365125"/>
          </a:xfrm>
        </p:spPr>
        <p:txBody>
          <a:bodyPr vert="horz" lIns="91440" tIns="45720" rIns="91440" bIns="45720" rtlCol="0" anchor="ctr">
            <a:normAutofit/>
          </a:bodyPr>
          <a:lstStyle/>
          <a:p>
            <a:pPr>
              <a:spcAft>
                <a:spcPts val="600"/>
              </a:spcAft>
            </a:pPr>
            <a:fld id="{B5CEABB6-07DC-46E8-9B57-56EC44A396E5}" type="slidenum">
              <a:rPr lang="en-US" sz="1100" noProof="0">
                <a:solidFill>
                  <a:srgbClr val="FFFFFF"/>
                </a:solidFill>
              </a:rPr>
              <a:pPr>
                <a:spcAft>
                  <a:spcPts val="600"/>
                </a:spcAft>
              </a:pPr>
              <a:t>6</a:t>
            </a:fld>
            <a:endParaRPr lang="en-US" sz="1100" noProof="0">
              <a:solidFill>
                <a:srgbClr val="FFFFFF"/>
              </a:solidFill>
            </a:endParaRPr>
          </a:p>
        </p:txBody>
      </p:sp>
    </p:spTree>
    <p:extLst>
      <p:ext uri="{BB962C8B-B14F-4D97-AF65-F5344CB8AC3E}">
        <p14:creationId xmlns:p14="http://schemas.microsoft.com/office/powerpoint/2010/main" val="31306995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6307D5-AB0D-2C5B-3E95-1DB9F3759EE0}"/>
              </a:ext>
            </a:extLst>
          </p:cNvPr>
          <p:cNvSpPr>
            <a:spLocks noGrp="1"/>
          </p:cNvSpPr>
          <p:nvPr>
            <p:ph type="title"/>
          </p:nvPr>
        </p:nvSpPr>
        <p:spPr>
          <a:xfrm>
            <a:off x="1136397" y="502021"/>
            <a:ext cx="8348262" cy="769717"/>
          </a:xfrm>
        </p:spPr>
        <p:txBody>
          <a:bodyPr vert="horz" lIns="91440" tIns="45720" rIns="91440" bIns="45720" rtlCol="0" anchor="b">
            <a:normAutofit fontScale="90000"/>
          </a:bodyPr>
          <a:lstStyle/>
          <a:p>
            <a:r>
              <a:rPr lang="en-US" sz="4000" kern="1200" dirty="0">
                <a:solidFill>
                  <a:schemeClr val="tx1"/>
                </a:solidFill>
                <a:latin typeface="Times New Roman" panose="02020603050405020304" pitchFamily="18" charset="0"/>
                <a:cs typeface="Times New Roman" panose="02020603050405020304" pitchFamily="18" charset="0"/>
              </a:rPr>
              <a:t>6. Safeguarding against Ethical Issues</a:t>
            </a:r>
          </a:p>
        </p:txBody>
      </p:sp>
      <p:sp>
        <p:nvSpPr>
          <p:cNvPr id="3" name="TextBox 2"/>
          <p:cNvSpPr txBox="1"/>
          <p:nvPr/>
        </p:nvSpPr>
        <p:spPr>
          <a:xfrm>
            <a:off x="161365" y="1271738"/>
            <a:ext cx="6351077" cy="5084241"/>
          </a:xfrm>
          <a:prstGeom prst="rect">
            <a:avLst/>
          </a:prstGeom>
        </p:spPr>
        <p:txBody>
          <a:bodyPr vert="horz" lIns="91440" tIns="45720" rIns="91440" bIns="45720" rtlCol="0" anchor="t">
            <a:normAutofit fontScale="92500" lnSpcReduction="20000"/>
          </a:bodyPr>
          <a:lstStyle/>
          <a:p>
            <a:pPr indent="-228600">
              <a:lnSpc>
                <a:spcPct val="90000"/>
              </a:lnSpc>
              <a:spcAft>
                <a:spcPts val="600"/>
              </a:spcAf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For preserving the researcher and the research participants from negative ethical implications, the below safeguarding measures are applied as stated below:</a:t>
            </a:r>
          </a:p>
          <a:p>
            <a:pPr marL="285750" lvl="0" indent="-228600">
              <a:lnSpc>
                <a:spcPct val="90000"/>
              </a:lnSpc>
              <a:spcAft>
                <a:spcPts val="600"/>
              </a:spcAf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Informed consent</a:t>
            </a:r>
          </a:p>
          <a:p>
            <a:pPr marL="285750" lvl="0" indent="-228600">
              <a:lnSpc>
                <a:spcPct val="90000"/>
              </a:lnSpc>
              <a:spcAft>
                <a:spcPts val="600"/>
              </a:spcAf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Clarity of purpose and valid research tools</a:t>
            </a:r>
          </a:p>
          <a:p>
            <a:pPr marL="285750" lvl="0" indent="-228600">
              <a:lnSpc>
                <a:spcPct val="90000"/>
              </a:lnSpc>
              <a:spcAft>
                <a:spcPts val="600"/>
              </a:spcAf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Cronbach alpha testing</a:t>
            </a:r>
          </a:p>
          <a:p>
            <a:pPr marL="285750" lvl="0" indent="-228600">
              <a:lnSpc>
                <a:spcPct val="90000"/>
              </a:lnSpc>
              <a:spcAft>
                <a:spcPts val="600"/>
              </a:spcAft>
              <a:buFont typeface="Arial" panose="020B0604020202020204" pitchFamily="34" charset="0"/>
              <a:buChar char="•"/>
            </a:pPr>
            <a:r>
              <a:rPr lang="en-US" sz="3200" dirty="0" err="1">
                <a:latin typeface="Times New Roman" panose="02020603050405020304" pitchFamily="18" charset="0"/>
                <a:cs typeface="Times New Roman" panose="02020603050405020304" pitchFamily="18" charset="0"/>
              </a:rPr>
              <a:t>Anonymisation</a:t>
            </a:r>
            <a:endParaRPr lang="en-US" sz="3200" dirty="0">
              <a:latin typeface="Times New Roman" panose="02020603050405020304" pitchFamily="18" charset="0"/>
              <a:cs typeface="Times New Roman" panose="02020603050405020304" pitchFamily="18" charset="0"/>
            </a:endParaRPr>
          </a:p>
          <a:p>
            <a:pPr marL="285750" lvl="0" indent="-228600">
              <a:lnSpc>
                <a:spcPct val="90000"/>
              </a:lnSpc>
              <a:spcAft>
                <a:spcPts val="600"/>
              </a:spcAft>
              <a:buFont typeface="Arial" panose="020B0604020202020204" pitchFamily="34" charset="0"/>
              <a:buChar char="•"/>
            </a:pPr>
            <a:r>
              <a:rPr lang="en-US" sz="3200" dirty="0" err="1">
                <a:latin typeface="Times New Roman" panose="02020603050405020304" pitchFamily="18" charset="0"/>
                <a:cs typeface="Times New Roman" panose="02020603050405020304" pitchFamily="18" charset="0"/>
              </a:rPr>
              <a:t>Authorised</a:t>
            </a:r>
            <a:r>
              <a:rPr lang="en-US" sz="3200" dirty="0">
                <a:latin typeface="Times New Roman" panose="02020603050405020304" pitchFamily="18" charset="0"/>
                <a:cs typeface="Times New Roman" panose="02020603050405020304" pitchFamily="18" charset="0"/>
              </a:rPr>
              <a:t> academic sources</a:t>
            </a:r>
          </a:p>
          <a:p>
            <a:pPr marL="285750" lvl="0" indent="-228600">
              <a:lnSpc>
                <a:spcPct val="90000"/>
              </a:lnSpc>
              <a:spcAft>
                <a:spcPts val="600"/>
              </a:spcAf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Avoiding copy of content</a:t>
            </a:r>
          </a:p>
          <a:p>
            <a:pPr marL="285750" lvl="0" indent="-228600">
              <a:lnSpc>
                <a:spcPct val="90000"/>
              </a:lnSpc>
              <a:spcAft>
                <a:spcPts val="600"/>
              </a:spcAf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In-text citations</a:t>
            </a:r>
          </a:p>
          <a:p>
            <a:pPr indent="-228600">
              <a:lnSpc>
                <a:spcPct val="90000"/>
              </a:lnSpc>
              <a:spcAft>
                <a:spcPts val="600"/>
              </a:spcAft>
              <a:buFont typeface="Arial" panose="020B0604020202020204" pitchFamily="34" charset="0"/>
              <a:buChar char="•"/>
            </a:pPr>
            <a:endParaRPr lang="en-US" sz="3200" dirty="0">
              <a:latin typeface="Times New Roman" panose="02020603050405020304" pitchFamily="18" charset="0"/>
              <a:cs typeface="Times New Roman" panose="02020603050405020304" pitchFamily="18" charset="0"/>
            </a:endParaRPr>
          </a:p>
        </p:txBody>
      </p:sp>
      <p:pic>
        <p:nvPicPr>
          <p:cNvPr id="2052" name="Picture 4" descr="https://www.publichealthnotes.com/wp-content/uploads/2020/10/principles-300x225.jp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12442" y="1271738"/>
            <a:ext cx="5201023" cy="3900767"/>
          </a:xfrm>
          <a:prstGeom prst="rect">
            <a:avLst/>
          </a:prstGeom>
          <a:solidFill>
            <a:srgbClr val="FFFFFF">
              <a:shade val="85000"/>
            </a:srgbClr>
          </a:solidFill>
        </p:spPr>
      </p:pic>
      <p:sp>
        <p:nvSpPr>
          <p:cNvPr id="2059" name="Rectangle 2058">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lide Number Placeholder 8">
            <a:extLst>
              <a:ext uri="{FF2B5EF4-FFF2-40B4-BE49-F238E27FC236}">
                <a16:creationId xmlns:a16="http://schemas.microsoft.com/office/drawing/2014/main" id="{25216B03-D053-57A2-34A0-59533391E703}"/>
              </a:ext>
            </a:extLst>
          </p:cNvPr>
          <p:cNvSpPr>
            <a:spLocks noGrp="1"/>
          </p:cNvSpPr>
          <p:nvPr>
            <p:ph type="sldNum" sz="quarter" idx="15"/>
          </p:nvPr>
        </p:nvSpPr>
        <p:spPr>
          <a:xfrm>
            <a:off x="11704320" y="6455664"/>
            <a:ext cx="448056" cy="365125"/>
          </a:xfrm>
        </p:spPr>
        <p:txBody>
          <a:bodyPr vert="horz" lIns="91440" tIns="45720" rIns="91440" bIns="45720" rtlCol="0" anchor="ctr">
            <a:normAutofit/>
          </a:bodyPr>
          <a:lstStyle/>
          <a:p>
            <a:pPr>
              <a:spcAft>
                <a:spcPts val="600"/>
              </a:spcAft>
            </a:pPr>
            <a:fld id="{B5CEABB6-07DC-46E8-9B57-56EC44A396E5}" type="slidenum">
              <a:rPr lang="en-US" sz="1100" noProof="0">
                <a:solidFill>
                  <a:srgbClr val="FFFFFF"/>
                </a:solidFill>
              </a:rPr>
              <a:pPr>
                <a:spcAft>
                  <a:spcPts val="600"/>
                </a:spcAft>
              </a:pPr>
              <a:t>7</a:t>
            </a:fld>
            <a:endParaRPr lang="en-US" sz="1100" noProof="0">
              <a:solidFill>
                <a:srgbClr val="FFFFFF"/>
              </a:solidFill>
            </a:endParaRPr>
          </a:p>
        </p:txBody>
      </p:sp>
    </p:spTree>
    <p:extLst>
      <p:ext uri="{BB962C8B-B14F-4D97-AF65-F5344CB8AC3E}">
        <p14:creationId xmlns:p14="http://schemas.microsoft.com/office/powerpoint/2010/main" val="16005099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85CD3C-AAFB-FA90-4CA0-2DF9ADF1A4A1}"/>
              </a:ext>
            </a:extLst>
          </p:cNvPr>
          <p:cNvSpPr>
            <a:spLocks noGrp="1"/>
          </p:cNvSpPr>
          <p:nvPr>
            <p:ph type="title"/>
          </p:nvPr>
        </p:nvSpPr>
        <p:spPr>
          <a:xfrm>
            <a:off x="1136397" y="502022"/>
            <a:ext cx="9406097" cy="456774"/>
          </a:xfrm>
        </p:spPr>
        <p:txBody>
          <a:bodyPr vert="horz" lIns="91440" tIns="45720" rIns="91440" bIns="45720" rtlCol="0" anchor="b">
            <a:noAutofit/>
          </a:bodyPr>
          <a:lstStyle/>
          <a:p>
            <a:r>
              <a:rPr lang="en-US" sz="4000" kern="1200" dirty="0">
                <a:solidFill>
                  <a:schemeClr val="tx1"/>
                </a:solidFill>
                <a:latin typeface="Times New Roman" panose="02020603050405020304" pitchFamily="18" charset="0"/>
                <a:cs typeface="Times New Roman" panose="02020603050405020304" pitchFamily="18" charset="0"/>
              </a:rPr>
              <a:t>7. Limitations of the Current Research</a:t>
            </a:r>
          </a:p>
        </p:txBody>
      </p:sp>
      <p:sp>
        <p:nvSpPr>
          <p:cNvPr id="3" name="TextBox 2"/>
          <p:cNvSpPr txBox="1"/>
          <p:nvPr/>
        </p:nvSpPr>
        <p:spPr>
          <a:xfrm>
            <a:off x="478535" y="1721224"/>
            <a:ext cx="5832618" cy="4219753"/>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This research is planned as per survey method. Thus, key possible limitations of this study can be as follows:</a:t>
            </a:r>
          </a:p>
          <a:p>
            <a:pPr marL="285750" lvl="0" indent="-228600">
              <a:lnSpc>
                <a:spcPct val="90000"/>
              </a:lnSpc>
              <a:spcAft>
                <a:spcPts val="600"/>
              </a:spcAft>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Social desirability bias</a:t>
            </a:r>
          </a:p>
          <a:p>
            <a:pPr marL="285750" lvl="0" indent="-228600">
              <a:lnSpc>
                <a:spcPct val="90000"/>
              </a:lnSpc>
              <a:spcAft>
                <a:spcPts val="600"/>
              </a:spcAft>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Less representative sample</a:t>
            </a:r>
          </a:p>
          <a:p>
            <a:pPr indent="-228600">
              <a:lnSpc>
                <a:spcPct val="90000"/>
              </a:lnSpc>
              <a:spcAft>
                <a:spcPts val="600"/>
              </a:spcAft>
              <a:buFont typeface="Arial" panose="020B0604020202020204" pitchFamily="34" charset="0"/>
              <a:buChar char="•"/>
            </a:pPr>
            <a:endParaRPr lang="en-US" sz="3600" dirty="0">
              <a:latin typeface="Times New Roman" panose="02020603050405020304" pitchFamily="18" charset="0"/>
              <a:cs typeface="Times New Roman" panose="02020603050405020304" pitchFamily="18" charset="0"/>
            </a:endParaRPr>
          </a:p>
        </p:txBody>
      </p:sp>
      <p:pic>
        <p:nvPicPr>
          <p:cNvPr id="3074" name="Picture 2" descr="https://images.prismic.io/impactio-blog/fdfd761e-a8a2-4772-8353-1c2d974abace_2022.8.3+-+Why+it+is+Important+to+Write+About+the+Limitations+of+Your+Study.png?auto=compress,format"/>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12442" y="1999881"/>
            <a:ext cx="5201023" cy="2444480"/>
          </a:xfrm>
          <a:prstGeom prst="rect">
            <a:avLst/>
          </a:prstGeom>
          <a:solidFill>
            <a:srgbClr val="FFFFFF">
              <a:shade val="85000"/>
            </a:srgbClr>
          </a:solidFill>
        </p:spPr>
      </p:pic>
      <p:sp>
        <p:nvSpPr>
          <p:cNvPr id="3081" name="Rectangle 308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lide Number Placeholder 8">
            <a:extLst>
              <a:ext uri="{FF2B5EF4-FFF2-40B4-BE49-F238E27FC236}">
                <a16:creationId xmlns:a16="http://schemas.microsoft.com/office/drawing/2014/main" id="{1454F79A-EB32-BCD6-D52E-5E01019CEDD1}"/>
              </a:ext>
            </a:extLst>
          </p:cNvPr>
          <p:cNvSpPr>
            <a:spLocks noGrp="1"/>
          </p:cNvSpPr>
          <p:nvPr>
            <p:ph type="sldNum" sz="quarter" idx="15"/>
          </p:nvPr>
        </p:nvSpPr>
        <p:spPr>
          <a:xfrm>
            <a:off x="11704320" y="6455664"/>
            <a:ext cx="448056" cy="365125"/>
          </a:xfrm>
        </p:spPr>
        <p:txBody>
          <a:bodyPr vert="horz" lIns="91440" tIns="45720" rIns="91440" bIns="45720" rtlCol="0" anchor="ctr">
            <a:normAutofit/>
          </a:bodyPr>
          <a:lstStyle/>
          <a:p>
            <a:pPr>
              <a:spcAft>
                <a:spcPts val="600"/>
              </a:spcAft>
            </a:pPr>
            <a:fld id="{B5CEABB6-07DC-46E8-9B57-56EC44A396E5}" type="slidenum">
              <a:rPr lang="en-US" sz="1100" noProof="0">
                <a:solidFill>
                  <a:srgbClr val="FFFFFF"/>
                </a:solidFill>
              </a:rPr>
              <a:pPr>
                <a:spcAft>
                  <a:spcPts val="600"/>
                </a:spcAft>
              </a:pPr>
              <a:t>8</a:t>
            </a:fld>
            <a:endParaRPr lang="en-US" sz="1100" noProof="0">
              <a:solidFill>
                <a:srgbClr val="FFFFFF"/>
              </a:solidFill>
            </a:endParaRPr>
          </a:p>
        </p:txBody>
      </p:sp>
    </p:spTree>
    <p:extLst>
      <p:ext uri="{BB962C8B-B14F-4D97-AF65-F5344CB8AC3E}">
        <p14:creationId xmlns:p14="http://schemas.microsoft.com/office/powerpoint/2010/main" val="3091846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9" name="Rectangle 4108">
            <a:extLst>
              <a:ext uri="{FF2B5EF4-FFF2-40B4-BE49-F238E27FC236}">
                <a16:creationId xmlns:a16="http://schemas.microsoft.com/office/drawing/2014/main" id="{0CCC4BA0-1298-4DBD-86F1-B51D8C9D3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508F7B-5210-8D32-F72F-2AE1F0B172DD}"/>
              </a:ext>
            </a:extLst>
          </p:cNvPr>
          <p:cNvSpPr>
            <a:spLocks noGrp="1"/>
          </p:cNvSpPr>
          <p:nvPr>
            <p:ph type="title"/>
          </p:nvPr>
        </p:nvSpPr>
        <p:spPr>
          <a:xfrm>
            <a:off x="1136398" y="502022"/>
            <a:ext cx="6465673" cy="878544"/>
          </a:xfrm>
        </p:spPr>
        <p:txBody>
          <a:bodyPr vert="horz" lIns="91440" tIns="45720" rIns="91440" bIns="45720" rtlCol="0" anchor="b">
            <a:normAutofit fontScale="90000"/>
          </a:bodyPr>
          <a:lstStyle/>
          <a:p>
            <a:br>
              <a:rPr lang="en-US" sz="1900" dirty="0">
                <a:solidFill>
                  <a:schemeClr val="tx1"/>
                </a:solidFill>
              </a:rPr>
            </a:br>
            <a:br>
              <a:rPr lang="en-US" sz="1900" dirty="0">
                <a:solidFill>
                  <a:schemeClr val="tx1"/>
                </a:solidFill>
              </a:rPr>
            </a:br>
            <a:br>
              <a:rPr lang="en-US" sz="4000" dirty="0">
                <a:solidFill>
                  <a:schemeClr val="tx1"/>
                </a:solidFill>
                <a:latin typeface="Times New Roman" panose="02020603050405020304" pitchFamily="18" charset="0"/>
                <a:cs typeface="Times New Roman" panose="02020603050405020304" pitchFamily="18" charset="0"/>
              </a:rPr>
            </a:br>
            <a:r>
              <a:rPr lang="en-US" sz="4000" dirty="0">
                <a:solidFill>
                  <a:schemeClr val="tx1"/>
                </a:solidFill>
                <a:latin typeface="Times New Roman" panose="02020603050405020304" pitchFamily="18" charset="0"/>
                <a:cs typeface="Times New Roman" panose="02020603050405020304" pitchFamily="18" charset="0"/>
              </a:rPr>
              <a:t>8. Future Recommendations</a:t>
            </a:r>
            <a:br>
              <a:rPr lang="en-US" sz="1900" dirty="0">
                <a:solidFill>
                  <a:schemeClr val="tx1"/>
                </a:solidFill>
              </a:rPr>
            </a:br>
            <a:br>
              <a:rPr lang="en-US" sz="1900" dirty="0">
                <a:solidFill>
                  <a:schemeClr val="tx1"/>
                </a:solidFill>
              </a:rPr>
            </a:br>
            <a:endParaRPr lang="en-US" sz="1900" dirty="0">
              <a:solidFill>
                <a:schemeClr val="tx1"/>
              </a:solidFill>
            </a:endParaRPr>
          </a:p>
        </p:txBody>
      </p:sp>
      <p:sp>
        <p:nvSpPr>
          <p:cNvPr id="3" name="TextBox 2"/>
          <p:cNvSpPr txBox="1"/>
          <p:nvPr/>
        </p:nvSpPr>
        <p:spPr>
          <a:xfrm>
            <a:off x="502024" y="1380567"/>
            <a:ext cx="6061900" cy="4559984"/>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In order to execute this research further, future recommendations are stated as follows:</a:t>
            </a:r>
          </a:p>
          <a:p>
            <a:pPr marL="285750" lvl="0" indent="-228600">
              <a:lnSpc>
                <a:spcPct val="90000"/>
              </a:lnSpc>
              <a:spcAft>
                <a:spcPts val="600"/>
              </a:spcAft>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Triangulation strategy</a:t>
            </a:r>
          </a:p>
          <a:p>
            <a:pPr marL="285750" lvl="0" indent="-228600">
              <a:lnSpc>
                <a:spcPct val="90000"/>
              </a:lnSpc>
              <a:spcAft>
                <a:spcPts val="600"/>
              </a:spcAft>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Increase in sample size</a:t>
            </a:r>
          </a:p>
          <a:p>
            <a:pPr indent="-228600">
              <a:lnSpc>
                <a:spcPct val="90000"/>
              </a:lnSpc>
              <a:spcAft>
                <a:spcPts val="600"/>
              </a:spcAft>
              <a:buFont typeface="Arial" panose="020B0604020202020204" pitchFamily="34" charset="0"/>
              <a:buChar char="•"/>
            </a:pPr>
            <a:endParaRPr lang="en-US" sz="3600" dirty="0">
              <a:latin typeface="Times New Roman" panose="02020603050405020304" pitchFamily="18" charset="0"/>
              <a:cs typeface="Times New Roman" panose="02020603050405020304" pitchFamily="18" charset="0"/>
            </a:endParaRPr>
          </a:p>
        </p:txBody>
      </p:sp>
      <p:pic>
        <p:nvPicPr>
          <p:cNvPr id="4098" name="Picture 2" descr="https://uucw.org/wp-content/uploads/2019/11/STP-suggestions-sq.png"/>
          <p:cNvPicPr>
            <a:picLocks noChangeAspect="1" noChangeArrowheads="1"/>
          </p:cNvPicPr>
          <p:nvPr/>
        </p:nvPicPr>
        <p:blipFill rotWithShape="1">
          <a:blip r:embed="rId3">
            <a:extLst>
              <a:ext uri="{28A0092B-C50C-407E-A947-70E740481C1C}">
                <a14:useLocalDpi xmlns:a14="http://schemas.microsoft.com/office/drawing/2010/main" val="0"/>
              </a:ext>
            </a:extLst>
          </a:blip>
          <a:srcRect r="3" b="3"/>
          <a:stretch/>
        </p:blipFill>
        <p:spPr bwMode="auto">
          <a:xfrm>
            <a:off x="7047513" y="975645"/>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a:solidFill>
            <a:srgbClr val="FFFFFF">
              <a:shade val="85000"/>
            </a:srgbClr>
          </a:solidFill>
        </p:spPr>
      </p:pic>
      <p:sp>
        <p:nvSpPr>
          <p:cNvPr id="4110" name="Rectangle 410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1" name="Rectangle 4110">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lide Number Placeholder 8">
            <a:extLst>
              <a:ext uri="{FF2B5EF4-FFF2-40B4-BE49-F238E27FC236}">
                <a16:creationId xmlns:a16="http://schemas.microsoft.com/office/drawing/2014/main" id="{44AE98DA-04F8-E6ED-B544-680E13CD7D0A}"/>
              </a:ext>
            </a:extLst>
          </p:cNvPr>
          <p:cNvSpPr>
            <a:spLocks noGrp="1"/>
          </p:cNvSpPr>
          <p:nvPr>
            <p:ph type="sldNum" sz="quarter" idx="15"/>
          </p:nvPr>
        </p:nvSpPr>
        <p:spPr>
          <a:xfrm>
            <a:off x="11704320" y="6455664"/>
            <a:ext cx="448056" cy="365125"/>
          </a:xfrm>
        </p:spPr>
        <p:txBody>
          <a:bodyPr vert="horz" lIns="91440" tIns="45720" rIns="91440" bIns="45720" rtlCol="0" anchor="ctr">
            <a:normAutofit/>
          </a:bodyPr>
          <a:lstStyle/>
          <a:p>
            <a:pPr>
              <a:spcAft>
                <a:spcPts val="600"/>
              </a:spcAft>
              <a:defRPr/>
            </a:pPr>
            <a:fld id="{B5CEABB6-07DC-46E8-9B57-56EC44A396E5}" type="slidenum">
              <a:rPr lang="en-US" sz="1100">
                <a:solidFill>
                  <a:srgbClr val="FFFFFF"/>
                </a:solidFill>
                <a:latin typeface="Calibri" panose="020F0502020204030204"/>
              </a:rPr>
              <a:pPr>
                <a:spcAft>
                  <a:spcPts val="600"/>
                </a:spcAft>
                <a:defRPr/>
              </a:pPr>
              <a:t>9</a:t>
            </a:fld>
            <a:endParaRPr lang="en-US" sz="1100">
              <a:solidFill>
                <a:srgbClr val="FFFFFF"/>
              </a:solidFill>
              <a:latin typeface="Calibri" panose="020F0502020204030204"/>
            </a:endParaRPr>
          </a:p>
        </p:txBody>
      </p:sp>
    </p:spTree>
    <p:extLst>
      <p:ext uri="{BB962C8B-B14F-4D97-AF65-F5344CB8AC3E}">
        <p14:creationId xmlns:p14="http://schemas.microsoft.com/office/powerpoint/2010/main" val="35017779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32CE0B-23C2-6C5C-BCF4-FBA4B313A873}"/>
              </a:ext>
            </a:extLst>
          </p:cNvPr>
          <p:cNvSpPr>
            <a:spLocks noGrp="1"/>
          </p:cNvSpPr>
          <p:nvPr>
            <p:ph type="title"/>
          </p:nvPr>
        </p:nvSpPr>
        <p:spPr>
          <a:xfrm>
            <a:off x="1176021" y="539233"/>
            <a:ext cx="9688296" cy="483212"/>
          </a:xfrm>
        </p:spPr>
        <p:txBody>
          <a:bodyPr vert="horz" lIns="91440" tIns="45720" rIns="91440" bIns="45720" rtlCol="0" anchor="b">
            <a:normAutofit fontScale="90000"/>
          </a:bodyPr>
          <a:lstStyle/>
          <a:p>
            <a:r>
              <a:rPr lang="en-US" sz="4000" kern="1200" dirty="0">
                <a:solidFill>
                  <a:schemeClr val="tx1"/>
                </a:solidFill>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2DDBD83F-71F2-9677-7DC8-A3E61C553A4F}"/>
              </a:ext>
            </a:extLst>
          </p:cNvPr>
          <p:cNvSpPr>
            <a:spLocks noGrp="1"/>
          </p:cNvSpPr>
          <p:nvPr>
            <p:ph idx="1"/>
          </p:nvPr>
        </p:nvSpPr>
        <p:spPr>
          <a:xfrm>
            <a:off x="134381" y="1357737"/>
            <a:ext cx="11923238" cy="4961030"/>
          </a:xfrm>
        </p:spPr>
        <p:txBody>
          <a:bodyPr vert="horz" lIns="91440" tIns="45720" rIns="91440" bIns="45720" rtlCol="0" anchor="t">
            <a:normAutofit fontScale="92500" lnSpcReduction="20000"/>
          </a:bodyPr>
          <a:lstStyle/>
          <a:p>
            <a:pPr marL="171450" indent="-228600">
              <a:lnSpc>
                <a:spcPct val="90000"/>
              </a:lnSpc>
              <a:buFont typeface="Arial" panose="020B0604020202020204" pitchFamily="34" charset="0"/>
              <a:buChar char="•"/>
            </a:pPr>
            <a:endParaRPr lang="en-US" sz="1600" b="0" dirty="0">
              <a:solidFill>
                <a:schemeClr val="tx1"/>
              </a:solidFill>
              <a:latin typeface="Times New Roman" panose="02020603050405020304" pitchFamily="18" charset="0"/>
              <a:cs typeface="Times New Roman" panose="02020603050405020304" pitchFamily="18" charset="0"/>
            </a:endParaRPr>
          </a:p>
          <a:p>
            <a:pPr marL="171450" lvl="0" indent="-228600">
              <a:lnSpc>
                <a:spcPct val="90000"/>
              </a:lnSpc>
              <a:buFont typeface="Arial" panose="020B0604020202020204" pitchFamily="34" charset="0"/>
              <a:buChar char="•"/>
            </a:pPr>
            <a:r>
              <a:rPr lang="en-US" sz="1600" b="0" dirty="0">
                <a:solidFill>
                  <a:schemeClr val="tx1"/>
                </a:solidFill>
                <a:latin typeface="Times New Roman" panose="02020603050405020304" pitchFamily="18" charset="0"/>
                <a:cs typeface="Times New Roman" panose="02020603050405020304" pitchFamily="18" charset="0"/>
              </a:rPr>
              <a:t>Amos, K.A. 2014. The ethics of scholarly publishing: exploring differences in plagiarism and duplicate publication across nations. </a:t>
            </a:r>
            <a:r>
              <a:rPr lang="en-US" sz="1600" b="0" i="1" dirty="0">
                <a:solidFill>
                  <a:schemeClr val="tx1"/>
                </a:solidFill>
                <a:latin typeface="Times New Roman" panose="02020603050405020304" pitchFamily="18" charset="0"/>
                <a:cs typeface="Times New Roman" panose="02020603050405020304" pitchFamily="18" charset="0"/>
              </a:rPr>
              <a:t>Journal of the Medical Library Association: JMLA</a:t>
            </a:r>
            <a:r>
              <a:rPr lang="en-US" sz="1600" b="0" dirty="0">
                <a:solidFill>
                  <a:schemeClr val="tx1"/>
                </a:solidFill>
                <a:latin typeface="Times New Roman" panose="02020603050405020304" pitchFamily="18" charset="0"/>
                <a:cs typeface="Times New Roman" panose="02020603050405020304" pitchFamily="18" charset="0"/>
              </a:rPr>
              <a:t> 102(2), p.87.</a:t>
            </a:r>
          </a:p>
          <a:p>
            <a:pPr marL="171450" lvl="0" indent="-228600">
              <a:lnSpc>
                <a:spcPct val="90000"/>
              </a:lnSpc>
              <a:buFont typeface="Arial" panose="020B0604020202020204" pitchFamily="34" charset="0"/>
              <a:buChar char="•"/>
            </a:pPr>
            <a:r>
              <a:rPr lang="en-US" sz="1600" b="0" dirty="0">
                <a:solidFill>
                  <a:schemeClr val="tx1"/>
                </a:solidFill>
                <a:latin typeface="Times New Roman" panose="02020603050405020304" pitchFamily="18" charset="0"/>
                <a:cs typeface="Times New Roman" panose="02020603050405020304" pitchFamily="18" charset="0"/>
              </a:rPr>
              <a:t>Bell, E., Bryman, A. and Harley, B. 2022. </a:t>
            </a:r>
            <a:r>
              <a:rPr lang="en-US" sz="1600" b="0" i="1" dirty="0">
                <a:solidFill>
                  <a:schemeClr val="tx1"/>
                </a:solidFill>
                <a:latin typeface="Times New Roman" panose="02020603050405020304" pitchFamily="18" charset="0"/>
                <a:cs typeface="Times New Roman" panose="02020603050405020304" pitchFamily="18" charset="0"/>
              </a:rPr>
              <a:t>Business research methods</a:t>
            </a:r>
            <a:r>
              <a:rPr lang="en-US" sz="1600" b="0" dirty="0">
                <a:solidFill>
                  <a:schemeClr val="tx1"/>
                </a:solidFill>
                <a:latin typeface="Times New Roman" panose="02020603050405020304" pitchFamily="18" charset="0"/>
                <a:cs typeface="Times New Roman" panose="02020603050405020304" pitchFamily="18" charset="0"/>
              </a:rPr>
              <a:t>. Oxford university press.</a:t>
            </a:r>
          </a:p>
          <a:p>
            <a:pPr marL="171450" lvl="0" indent="-228600">
              <a:lnSpc>
                <a:spcPct val="90000"/>
              </a:lnSpc>
              <a:buFont typeface="Arial" panose="020B0604020202020204" pitchFamily="34" charset="0"/>
              <a:buChar char="•"/>
            </a:pPr>
            <a:r>
              <a:rPr lang="en-US" sz="1600" b="0" dirty="0">
                <a:solidFill>
                  <a:schemeClr val="tx1"/>
                </a:solidFill>
                <a:latin typeface="Times New Roman" panose="02020603050405020304" pitchFamily="18" charset="0"/>
                <a:cs typeface="Times New Roman" panose="02020603050405020304" pitchFamily="18" charset="0"/>
              </a:rPr>
              <a:t>Bell, J. and Waters, S. 2018. </a:t>
            </a:r>
            <a:r>
              <a:rPr lang="en-US" sz="1600" b="0" i="1" dirty="0">
                <a:solidFill>
                  <a:schemeClr val="tx1"/>
                </a:solidFill>
                <a:latin typeface="Times New Roman" panose="02020603050405020304" pitchFamily="18" charset="0"/>
                <a:cs typeface="Times New Roman" panose="02020603050405020304" pitchFamily="18" charset="0"/>
              </a:rPr>
              <a:t>Doing your research project: a guide for first-time researchers</a:t>
            </a:r>
            <a:r>
              <a:rPr lang="en-US" sz="1600" b="0" dirty="0">
                <a:solidFill>
                  <a:schemeClr val="tx1"/>
                </a:solidFill>
                <a:latin typeface="Times New Roman" panose="02020603050405020304" pitchFamily="18" charset="0"/>
                <a:cs typeface="Times New Roman" panose="02020603050405020304" pitchFamily="18" charset="0"/>
              </a:rPr>
              <a:t>. Maidenhead: Open University Press.</a:t>
            </a:r>
          </a:p>
          <a:p>
            <a:pPr marL="171450" lvl="0" indent="-228600">
              <a:lnSpc>
                <a:spcPct val="90000"/>
              </a:lnSpc>
              <a:buFont typeface="Arial" panose="020B0604020202020204" pitchFamily="34" charset="0"/>
              <a:buChar char="•"/>
            </a:pPr>
            <a:r>
              <a:rPr lang="en-US" sz="1600" b="0" dirty="0" err="1">
                <a:solidFill>
                  <a:schemeClr val="tx1"/>
                </a:solidFill>
                <a:latin typeface="Times New Roman" panose="02020603050405020304" pitchFamily="18" charset="0"/>
                <a:cs typeface="Times New Roman" panose="02020603050405020304" pitchFamily="18" charset="0"/>
              </a:rPr>
              <a:t>Bonett</a:t>
            </a:r>
            <a:r>
              <a:rPr lang="en-US" sz="1600" b="0" dirty="0">
                <a:solidFill>
                  <a:schemeClr val="tx1"/>
                </a:solidFill>
                <a:latin typeface="Times New Roman" panose="02020603050405020304" pitchFamily="18" charset="0"/>
                <a:cs typeface="Times New Roman" panose="02020603050405020304" pitchFamily="18" charset="0"/>
              </a:rPr>
              <a:t>, D.G. and Wright, T.A. 2015. Cronbach's alpha reliability: Interval estimation, hypothesis testing, and sample size planning. </a:t>
            </a:r>
            <a:r>
              <a:rPr lang="en-US" sz="1600" b="0" i="1" dirty="0">
                <a:solidFill>
                  <a:schemeClr val="tx1"/>
                </a:solidFill>
                <a:latin typeface="Times New Roman" panose="02020603050405020304" pitchFamily="18" charset="0"/>
                <a:cs typeface="Times New Roman" panose="02020603050405020304" pitchFamily="18" charset="0"/>
              </a:rPr>
              <a:t>Journal of organizational behaviour</a:t>
            </a:r>
            <a:r>
              <a:rPr lang="en-US" sz="1600" b="0" dirty="0">
                <a:solidFill>
                  <a:schemeClr val="tx1"/>
                </a:solidFill>
                <a:latin typeface="Times New Roman" panose="02020603050405020304" pitchFamily="18" charset="0"/>
                <a:cs typeface="Times New Roman" panose="02020603050405020304" pitchFamily="18" charset="0"/>
              </a:rPr>
              <a:t> 36(1), pp.3-15.</a:t>
            </a:r>
          </a:p>
          <a:p>
            <a:pPr marL="171450" lvl="0" indent="-228600">
              <a:lnSpc>
                <a:spcPct val="90000"/>
              </a:lnSpc>
              <a:buFont typeface="Arial" panose="020B0604020202020204" pitchFamily="34" charset="0"/>
              <a:buChar char="•"/>
            </a:pPr>
            <a:r>
              <a:rPr lang="en-US" sz="1600" b="0" dirty="0">
                <a:solidFill>
                  <a:schemeClr val="tx1"/>
                </a:solidFill>
                <a:latin typeface="Times New Roman" panose="02020603050405020304" pitchFamily="18" charset="0"/>
                <a:cs typeface="Times New Roman" panose="02020603050405020304" pitchFamily="18" charset="0"/>
              </a:rPr>
              <a:t>Coe, R., Waring, M., Hedges, L.V. and Ashley, L.D. 2021. </a:t>
            </a:r>
            <a:r>
              <a:rPr lang="en-US" sz="1600" b="0" i="1" dirty="0">
                <a:solidFill>
                  <a:schemeClr val="tx1"/>
                </a:solidFill>
                <a:latin typeface="Times New Roman" panose="02020603050405020304" pitchFamily="18" charset="0"/>
                <a:cs typeface="Times New Roman" panose="02020603050405020304" pitchFamily="18" charset="0"/>
              </a:rPr>
              <a:t>Research methods and methodologies in education</a:t>
            </a:r>
            <a:r>
              <a:rPr lang="en-US" sz="1600" b="0" dirty="0">
                <a:solidFill>
                  <a:schemeClr val="tx1"/>
                </a:solidFill>
                <a:latin typeface="Times New Roman" panose="02020603050405020304" pitchFamily="18" charset="0"/>
                <a:cs typeface="Times New Roman" panose="02020603050405020304" pitchFamily="18" charset="0"/>
              </a:rPr>
              <a:t>. Sage.</a:t>
            </a:r>
          </a:p>
          <a:p>
            <a:pPr marL="171450" lvl="0" indent="-228600">
              <a:lnSpc>
                <a:spcPct val="90000"/>
              </a:lnSpc>
              <a:buFont typeface="Arial" panose="020B0604020202020204" pitchFamily="34" charset="0"/>
              <a:buChar char="•"/>
            </a:pPr>
            <a:r>
              <a:rPr lang="en-US" sz="1600" b="0" dirty="0" err="1">
                <a:solidFill>
                  <a:schemeClr val="tx1"/>
                </a:solidFill>
                <a:latin typeface="Times New Roman" panose="02020603050405020304" pitchFamily="18" charset="0"/>
                <a:cs typeface="Times New Roman" panose="02020603050405020304" pitchFamily="18" charset="0"/>
              </a:rPr>
              <a:t>Easterby</a:t>
            </a:r>
            <a:r>
              <a:rPr lang="en-US" sz="1600" b="0" dirty="0">
                <a:solidFill>
                  <a:schemeClr val="tx1"/>
                </a:solidFill>
                <a:latin typeface="Times New Roman" panose="02020603050405020304" pitchFamily="18" charset="0"/>
                <a:cs typeface="Times New Roman" panose="02020603050405020304" pitchFamily="18" charset="0"/>
              </a:rPr>
              <a:t>-Smith, M., </a:t>
            </a:r>
            <a:r>
              <a:rPr lang="en-US" sz="1600" b="0" dirty="0" err="1">
                <a:solidFill>
                  <a:schemeClr val="tx1"/>
                </a:solidFill>
                <a:latin typeface="Times New Roman" panose="02020603050405020304" pitchFamily="18" charset="0"/>
                <a:cs typeface="Times New Roman" panose="02020603050405020304" pitchFamily="18" charset="0"/>
              </a:rPr>
              <a:t>Jaspersen</a:t>
            </a:r>
            <a:r>
              <a:rPr lang="en-US" sz="1600" b="0" dirty="0">
                <a:solidFill>
                  <a:schemeClr val="tx1"/>
                </a:solidFill>
                <a:latin typeface="Times New Roman" panose="02020603050405020304" pitchFamily="18" charset="0"/>
                <a:cs typeface="Times New Roman" panose="02020603050405020304" pitchFamily="18" charset="0"/>
              </a:rPr>
              <a:t>, L.J., Thorpe, R. and </a:t>
            </a:r>
            <a:r>
              <a:rPr lang="en-US" sz="1600" b="0" dirty="0" err="1">
                <a:solidFill>
                  <a:schemeClr val="tx1"/>
                </a:solidFill>
                <a:latin typeface="Times New Roman" panose="02020603050405020304" pitchFamily="18" charset="0"/>
                <a:cs typeface="Times New Roman" panose="02020603050405020304" pitchFamily="18" charset="0"/>
              </a:rPr>
              <a:t>Valizade</a:t>
            </a:r>
            <a:r>
              <a:rPr lang="en-US" sz="1600" b="0" dirty="0">
                <a:solidFill>
                  <a:schemeClr val="tx1"/>
                </a:solidFill>
                <a:latin typeface="Times New Roman" panose="02020603050405020304" pitchFamily="18" charset="0"/>
                <a:cs typeface="Times New Roman" panose="02020603050405020304" pitchFamily="18" charset="0"/>
              </a:rPr>
              <a:t>, D. 2021. </a:t>
            </a:r>
            <a:r>
              <a:rPr lang="en-US" sz="1600" b="0" i="1" dirty="0">
                <a:solidFill>
                  <a:schemeClr val="tx1"/>
                </a:solidFill>
                <a:latin typeface="Times New Roman" panose="02020603050405020304" pitchFamily="18" charset="0"/>
                <a:cs typeface="Times New Roman" panose="02020603050405020304" pitchFamily="18" charset="0"/>
              </a:rPr>
              <a:t>Management and business research</a:t>
            </a:r>
            <a:r>
              <a:rPr lang="en-US" sz="1600" b="0" dirty="0">
                <a:solidFill>
                  <a:schemeClr val="tx1"/>
                </a:solidFill>
                <a:latin typeface="Times New Roman" panose="02020603050405020304" pitchFamily="18" charset="0"/>
                <a:cs typeface="Times New Roman" panose="02020603050405020304" pitchFamily="18" charset="0"/>
              </a:rPr>
              <a:t>. Sage.</a:t>
            </a:r>
          </a:p>
          <a:p>
            <a:pPr marL="171450" lvl="0" indent="-228600">
              <a:lnSpc>
                <a:spcPct val="90000"/>
              </a:lnSpc>
              <a:buFont typeface="Arial" panose="020B0604020202020204" pitchFamily="34" charset="0"/>
              <a:buChar char="•"/>
            </a:pPr>
            <a:r>
              <a:rPr lang="en-US" sz="1600" b="0" dirty="0">
                <a:solidFill>
                  <a:schemeClr val="tx1"/>
                </a:solidFill>
                <a:latin typeface="Times New Roman" panose="02020603050405020304" pitchFamily="18" charset="0"/>
                <a:cs typeface="Times New Roman" panose="02020603050405020304" pitchFamily="18" charset="0"/>
              </a:rPr>
              <a:t>Field, A. 2024. </a:t>
            </a:r>
            <a:r>
              <a:rPr lang="en-US" sz="1600" b="0" i="1" dirty="0">
                <a:solidFill>
                  <a:schemeClr val="tx1"/>
                </a:solidFill>
                <a:latin typeface="Times New Roman" panose="02020603050405020304" pitchFamily="18" charset="0"/>
                <a:cs typeface="Times New Roman" panose="02020603050405020304" pitchFamily="18" charset="0"/>
              </a:rPr>
              <a:t>Discovering statistics using IBM SPSS Statistics</a:t>
            </a:r>
            <a:r>
              <a:rPr lang="en-US" sz="1600" b="0" dirty="0">
                <a:solidFill>
                  <a:schemeClr val="tx1"/>
                </a:solidFill>
                <a:latin typeface="Times New Roman" panose="02020603050405020304" pitchFamily="18" charset="0"/>
                <a:cs typeface="Times New Roman" panose="02020603050405020304" pitchFamily="18" charset="0"/>
              </a:rPr>
              <a:t>. SAGE Publications Limited.</a:t>
            </a:r>
          </a:p>
          <a:p>
            <a:pPr marL="171450" lvl="0" indent="-228600">
              <a:lnSpc>
                <a:spcPct val="90000"/>
              </a:lnSpc>
              <a:buFont typeface="Arial" panose="020B0604020202020204" pitchFamily="34" charset="0"/>
              <a:buChar char="•"/>
            </a:pPr>
            <a:r>
              <a:rPr lang="en-US" sz="1600" b="0" dirty="0">
                <a:solidFill>
                  <a:schemeClr val="tx1"/>
                </a:solidFill>
                <a:latin typeface="Times New Roman" panose="02020603050405020304" pitchFamily="18" charset="0"/>
                <a:cs typeface="Times New Roman" panose="02020603050405020304" pitchFamily="18" charset="0"/>
              </a:rPr>
              <a:t>Godfrey-</a:t>
            </a:r>
            <a:r>
              <a:rPr lang="en-US" sz="1600" b="0" dirty="0" err="1">
                <a:solidFill>
                  <a:schemeClr val="tx1"/>
                </a:solidFill>
                <a:latin typeface="Times New Roman" panose="02020603050405020304" pitchFamily="18" charset="0"/>
                <a:cs typeface="Times New Roman" panose="02020603050405020304" pitchFamily="18" charset="0"/>
              </a:rPr>
              <a:t>Faussett</a:t>
            </a:r>
            <a:r>
              <a:rPr lang="en-US" sz="1600" b="0" dirty="0">
                <a:solidFill>
                  <a:schemeClr val="tx1"/>
                </a:solidFill>
                <a:latin typeface="Times New Roman" panose="02020603050405020304" pitchFamily="18" charset="0"/>
                <a:cs typeface="Times New Roman" panose="02020603050405020304" pitchFamily="18" charset="0"/>
              </a:rPr>
              <a:t>, T. 2022. Participatory research and the ethics of </a:t>
            </a:r>
            <a:r>
              <a:rPr lang="en-US" sz="1600" b="0" dirty="0" err="1">
                <a:solidFill>
                  <a:schemeClr val="tx1"/>
                </a:solidFill>
                <a:latin typeface="Times New Roman" panose="02020603050405020304" pitchFamily="18" charset="0"/>
                <a:cs typeface="Times New Roman" panose="02020603050405020304" pitchFamily="18" charset="0"/>
              </a:rPr>
              <a:t>anonymisation</a:t>
            </a:r>
            <a:r>
              <a:rPr lang="en-US" sz="1600" b="0" dirty="0">
                <a:solidFill>
                  <a:schemeClr val="tx1"/>
                </a:solidFill>
                <a:latin typeface="Times New Roman" panose="02020603050405020304" pitchFamily="18" charset="0"/>
                <a:cs typeface="Times New Roman" panose="02020603050405020304" pitchFamily="18" charset="0"/>
              </a:rPr>
              <a:t>. </a:t>
            </a:r>
            <a:r>
              <a:rPr lang="en-US" sz="1600" b="0" i="1" dirty="0">
                <a:solidFill>
                  <a:schemeClr val="tx1"/>
                </a:solidFill>
                <a:latin typeface="Times New Roman" panose="02020603050405020304" pitchFamily="18" charset="0"/>
                <a:cs typeface="Times New Roman" panose="02020603050405020304" pitchFamily="18" charset="0"/>
              </a:rPr>
              <a:t>Education Sciences</a:t>
            </a:r>
            <a:r>
              <a:rPr lang="en-US" sz="1600" b="0" dirty="0">
                <a:solidFill>
                  <a:schemeClr val="tx1"/>
                </a:solidFill>
                <a:latin typeface="Times New Roman" panose="02020603050405020304" pitchFamily="18" charset="0"/>
                <a:cs typeface="Times New Roman" panose="02020603050405020304" pitchFamily="18" charset="0"/>
              </a:rPr>
              <a:t> 12(4), p.260.</a:t>
            </a:r>
          </a:p>
          <a:p>
            <a:pPr marL="171450" lvl="0" indent="-228600">
              <a:lnSpc>
                <a:spcPct val="90000"/>
              </a:lnSpc>
              <a:buFont typeface="Arial" panose="020B0604020202020204" pitchFamily="34" charset="0"/>
              <a:buChar char="•"/>
            </a:pPr>
            <a:r>
              <a:rPr lang="en-US" sz="1600" b="0" dirty="0" err="1">
                <a:solidFill>
                  <a:schemeClr val="tx1"/>
                </a:solidFill>
                <a:latin typeface="Times New Roman" panose="02020603050405020304" pitchFamily="18" charset="0"/>
                <a:cs typeface="Times New Roman" panose="02020603050405020304" pitchFamily="18" charset="0"/>
              </a:rPr>
              <a:t>Howcutt</a:t>
            </a:r>
            <a:r>
              <a:rPr lang="en-US" sz="1600" b="0" dirty="0">
                <a:solidFill>
                  <a:schemeClr val="tx1"/>
                </a:solidFill>
                <a:latin typeface="Times New Roman" panose="02020603050405020304" pitchFamily="18" charset="0"/>
                <a:cs typeface="Times New Roman" panose="02020603050405020304" pitchFamily="18" charset="0"/>
              </a:rPr>
              <a:t>, S.J., Barnett, A.L., Barbosa‐</a:t>
            </a:r>
            <a:r>
              <a:rPr lang="en-US" sz="1600" b="0" dirty="0" err="1">
                <a:solidFill>
                  <a:schemeClr val="tx1"/>
                </a:solidFill>
                <a:latin typeface="Times New Roman" panose="02020603050405020304" pitchFamily="18" charset="0"/>
                <a:cs typeface="Times New Roman" panose="02020603050405020304" pitchFamily="18" charset="0"/>
              </a:rPr>
              <a:t>Boucas</a:t>
            </a:r>
            <a:r>
              <a:rPr lang="en-US" sz="1600" b="0" dirty="0">
                <a:solidFill>
                  <a:schemeClr val="tx1"/>
                </a:solidFill>
                <a:latin typeface="Times New Roman" panose="02020603050405020304" pitchFamily="18" charset="0"/>
                <a:cs typeface="Times New Roman" panose="02020603050405020304" pitchFamily="18" charset="0"/>
              </a:rPr>
              <a:t>, S. and Smith, L.A. 2018. Research recruitment: A marketing framework to improve sample representativeness in health research. </a:t>
            </a:r>
            <a:r>
              <a:rPr lang="en-US" sz="1600" b="0" i="1" dirty="0">
                <a:solidFill>
                  <a:schemeClr val="tx1"/>
                </a:solidFill>
                <a:latin typeface="Times New Roman" panose="02020603050405020304" pitchFamily="18" charset="0"/>
                <a:cs typeface="Times New Roman" panose="02020603050405020304" pitchFamily="18" charset="0"/>
              </a:rPr>
              <a:t>Journal of Advanced Nursing</a:t>
            </a:r>
            <a:r>
              <a:rPr lang="en-US" sz="1600" b="0" dirty="0">
                <a:solidFill>
                  <a:schemeClr val="tx1"/>
                </a:solidFill>
                <a:latin typeface="Times New Roman" panose="02020603050405020304" pitchFamily="18" charset="0"/>
                <a:cs typeface="Times New Roman" panose="02020603050405020304" pitchFamily="18" charset="0"/>
              </a:rPr>
              <a:t> 74(4), pp.968-975.</a:t>
            </a:r>
          </a:p>
          <a:p>
            <a:pPr marL="171450" lvl="0" indent="-228600">
              <a:lnSpc>
                <a:spcPct val="90000"/>
              </a:lnSpc>
              <a:buFont typeface="Arial" panose="020B0604020202020204" pitchFamily="34" charset="0"/>
              <a:buChar char="•"/>
            </a:pPr>
            <a:r>
              <a:rPr lang="en-US" sz="1600" b="0" dirty="0" err="1">
                <a:solidFill>
                  <a:schemeClr val="tx1"/>
                </a:solidFill>
                <a:latin typeface="Times New Roman" panose="02020603050405020304" pitchFamily="18" charset="0"/>
                <a:cs typeface="Times New Roman" panose="02020603050405020304" pitchFamily="18" charset="0"/>
              </a:rPr>
              <a:t>Okoli</a:t>
            </a:r>
            <a:r>
              <a:rPr lang="en-US" sz="1600" b="0" dirty="0">
                <a:solidFill>
                  <a:schemeClr val="tx1"/>
                </a:solidFill>
                <a:latin typeface="Times New Roman" panose="02020603050405020304" pitchFamily="18" charset="0"/>
                <a:cs typeface="Times New Roman" panose="02020603050405020304" pitchFamily="18" charset="0"/>
              </a:rPr>
              <a:t>, C. 2023. Inductive, abductive and deductive </a:t>
            </a:r>
            <a:r>
              <a:rPr lang="en-US" sz="1600" b="0" dirty="0" err="1">
                <a:solidFill>
                  <a:schemeClr val="tx1"/>
                </a:solidFill>
                <a:latin typeface="Times New Roman" panose="02020603050405020304" pitchFamily="18" charset="0"/>
                <a:cs typeface="Times New Roman" panose="02020603050405020304" pitchFamily="18" charset="0"/>
              </a:rPr>
              <a:t>theorising</a:t>
            </a:r>
            <a:r>
              <a:rPr lang="en-US" sz="1600" b="0" dirty="0">
                <a:solidFill>
                  <a:schemeClr val="tx1"/>
                </a:solidFill>
                <a:latin typeface="Times New Roman" panose="02020603050405020304" pitchFamily="18" charset="0"/>
                <a:cs typeface="Times New Roman" panose="02020603050405020304" pitchFamily="18" charset="0"/>
              </a:rPr>
              <a:t>. </a:t>
            </a:r>
            <a:r>
              <a:rPr lang="en-US" sz="1600" b="0" i="1" dirty="0">
                <a:solidFill>
                  <a:schemeClr val="tx1"/>
                </a:solidFill>
                <a:latin typeface="Times New Roman" panose="02020603050405020304" pitchFamily="18" charset="0"/>
                <a:cs typeface="Times New Roman" panose="02020603050405020304" pitchFamily="18" charset="0"/>
              </a:rPr>
              <a:t>International Journal of Management Concepts and Philosophy</a:t>
            </a:r>
            <a:r>
              <a:rPr lang="en-US" sz="1600" b="0" dirty="0">
                <a:solidFill>
                  <a:schemeClr val="tx1"/>
                </a:solidFill>
                <a:latin typeface="Times New Roman" panose="02020603050405020304" pitchFamily="18" charset="0"/>
                <a:cs typeface="Times New Roman" panose="02020603050405020304" pitchFamily="18" charset="0"/>
              </a:rPr>
              <a:t> 16(3), pp. 302-316.</a:t>
            </a:r>
          </a:p>
          <a:p>
            <a:pPr marL="171450" lvl="0" indent="-228600">
              <a:lnSpc>
                <a:spcPct val="90000"/>
              </a:lnSpc>
              <a:buFont typeface="Arial" panose="020B0604020202020204" pitchFamily="34" charset="0"/>
              <a:buChar char="•"/>
            </a:pPr>
            <a:r>
              <a:rPr lang="en-US" sz="1600" b="0" dirty="0">
                <a:solidFill>
                  <a:schemeClr val="tx1"/>
                </a:solidFill>
                <a:latin typeface="Times New Roman" panose="02020603050405020304" pitchFamily="18" charset="0"/>
                <a:cs typeface="Times New Roman" panose="02020603050405020304" pitchFamily="18" charset="0"/>
              </a:rPr>
              <a:t>Proudfoot, K. 2023. Inductive/deductive hybrid thematic analysis in mixed methods research. </a:t>
            </a:r>
            <a:r>
              <a:rPr lang="en-US" sz="1600" b="0" i="1" dirty="0">
                <a:solidFill>
                  <a:schemeClr val="tx1"/>
                </a:solidFill>
                <a:latin typeface="Times New Roman" panose="02020603050405020304" pitchFamily="18" charset="0"/>
                <a:cs typeface="Times New Roman" panose="02020603050405020304" pitchFamily="18" charset="0"/>
              </a:rPr>
              <a:t>Journal of Mixed Methods Research</a:t>
            </a:r>
            <a:r>
              <a:rPr lang="en-US" sz="1600" b="0" dirty="0">
                <a:solidFill>
                  <a:schemeClr val="tx1"/>
                </a:solidFill>
                <a:latin typeface="Times New Roman" panose="02020603050405020304" pitchFamily="18" charset="0"/>
                <a:cs typeface="Times New Roman" panose="02020603050405020304" pitchFamily="18" charset="0"/>
              </a:rPr>
              <a:t> 17(3), pp. 308-326.</a:t>
            </a:r>
          </a:p>
          <a:p>
            <a:pPr marL="171450" lvl="0" indent="-228600">
              <a:lnSpc>
                <a:spcPct val="90000"/>
              </a:lnSpc>
              <a:buFont typeface="Arial" panose="020B0604020202020204" pitchFamily="34" charset="0"/>
              <a:buChar char="•"/>
            </a:pPr>
            <a:r>
              <a:rPr lang="en-US" sz="1600" b="0" dirty="0">
                <a:solidFill>
                  <a:schemeClr val="tx1"/>
                </a:solidFill>
                <a:latin typeface="Times New Roman" panose="02020603050405020304" pitchFamily="18" charset="0"/>
                <a:cs typeface="Times New Roman" panose="02020603050405020304" pitchFamily="18" charset="0"/>
              </a:rPr>
              <a:t>Roni, S.M. and </a:t>
            </a:r>
            <a:r>
              <a:rPr lang="en-US" sz="1600" b="0" dirty="0" err="1">
                <a:solidFill>
                  <a:schemeClr val="tx1"/>
                </a:solidFill>
                <a:latin typeface="Times New Roman" panose="02020603050405020304" pitchFamily="18" charset="0"/>
                <a:cs typeface="Times New Roman" panose="02020603050405020304" pitchFamily="18" charset="0"/>
              </a:rPr>
              <a:t>Djajadikerta</a:t>
            </a:r>
            <a:r>
              <a:rPr lang="en-US" sz="1600" b="0" dirty="0">
                <a:solidFill>
                  <a:schemeClr val="tx1"/>
                </a:solidFill>
                <a:latin typeface="Times New Roman" panose="02020603050405020304" pitchFamily="18" charset="0"/>
                <a:cs typeface="Times New Roman" panose="02020603050405020304" pitchFamily="18" charset="0"/>
              </a:rPr>
              <a:t>, H.G. 2021. </a:t>
            </a:r>
            <a:r>
              <a:rPr lang="en-US" sz="1600" b="0" i="1" dirty="0">
                <a:solidFill>
                  <a:schemeClr val="tx1"/>
                </a:solidFill>
                <a:latin typeface="Times New Roman" panose="02020603050405020304" pitchFamily="18" charset="0"/>
                <a:cs typeface="Times New Roman" panose="02020603050405020304" pitchFamily="18" charset="0"/>
              </a:rPr>
              <a:t>Data analysis with SPSS for survey-based research</a:t>
            </a:r>
            <a:r>
              <a:rPr lang="en-US" sz="1600" b="0" dirty="0">
                <a:solidFill>
                  <a:schemeClr val="tx1"/>
                </a:solidFill>
                <a:latin typeface="Times New Roman" panose="02020603050405020304" pitchFamily="18" charset="0"/>
                <a:cs typeface="Times New Roman" panose="02020603050405020304" pitchFamily="18" charset="0"/>
              </a:rPr>
              <a:t>. Singapore: Springer.</a:t>
            </a:r>
          </a:p>
          <a:p>
            <a:pPr marL="171450" lvl="0" indent="-228600">
              <a:lnSpc>
                <a:spcPct val="90000"/>
              </a:lnSpc>
              <a:buFont typeface="Arial" panose="020B0604020202020204" pitchFamily="34" charset="0"/>
              <a:buChar char="•"/>
            </a:pPr>
            <a:r>
              <a:rPr lang="en-US" sz="1600" b="0" dirty="0">
                <a:solidFill>
                  <a:schemeClr val="tx1"/>
                </a:solidFill>
                <a:latin typeface="Times New Roman" panose="02020603050405020304" pitchFamily="18" charset="0"/>
                <a:cs typeface="Times New Roman" panose="02020603050405020304" pitchFamily="18" charset="0"/>
              </a:rPr>
              <a:t>Turner, S.F., Cardinal, L.B. and Burton, R.M. 2017. Research design for mixed methods: A triangulation-based framework and roadmap. </a:t>
            </a:r>
            <a:r>
              <a:rPr lang="en-US" sz="1600" b="0" i="1" dirty="0">
                <a:solidFill>
                  <a:schemeClr val="tx1"/>
                </a:solidFill>
                <a:latin typeface="Times New Roman" panose="02020603050405020304" pitchFamily="18" charset="0"/>
                <a:cs typeface="Times New Roman" panose="02020603050405020304" pitchFamily="18" charset="0"/>
              </a:rPr>
              <a:t>Organizational research methods</a:t>
            </a:r>
            <a:r>
              <a:rPr lang="en-US" sz="1600" b="0" dirty="0">
                <a:solidFill>
                  <a:schemeClr val="tx1"/>
                </a:solidFill>
                <a:latin typeface="Times New Roman" panose="02020603050405020304" pitchFamily="18" charset="0"/>
                <a:cs typeface="Times New Roman" panose="02020603050405020304" pitchFamily="18" charset="0"/>
              </a:rPr>
              <a:t> 20(2), pp.243-267.</a:t>
            </a:r>
          </a:p>
          <a:p>
            <a:pPr indent="-228600">
              <a:lnSpc>
                <a:spcPct val="90000"/>
              </a:lnSpc>
              <a:buFont typeface="Arial" panose="020B0604020202020204" pitchFamily="34" charset="0"/>
              <a:buChar char="•"/>
            </a:pPr>
            <a:endParaRPr lang="en-US" sz="1600" dirty="0">
              <a:solidFill>
                <a:schemeClr val="tx1"/>
              </a:solidFill>
              <a:latin typeface="Times New Roman" panose="02020603050405020304" pitchFamily="18" charset="0"/>
              <a:cs typeface="Times New Roman" panose="02020603050405020304" pitchFamily="18" charset="0"/>
            </a:endParaRPr>
          </a:p>
        </p:txBody>
      </p:sp>
      <p:sp>
        <p:nvSpPr>
          <p:cNvPr id="16" name="Rectangle 15">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lide Number Placeholder 8">
            <a:extLst>
              <a:ext uri="{FF2B5EF4-FFF2-40B4-BE49-F238E27FC236}">
                <a16:creationId xmlns:a16="http://schemas.microsoft.com/office/drawing/2014/main" id="{CAD15103-BCD1-581E-B4FB-99955BC007BE}"/>
              </a:ext>
            </a:extLst>
          </p:cNvPr>
          <p:cNvSpPr>
            <a:spLocks noGrp="1"/>
          </p:cNvSpPr>
          <p:nvPr>
            <p:ph type="sldNum" sz="quarter" idx="15"/>
          </p:nvPr>
        </p:nvSpPr>
        <p:spPr>
          <a:xfrm>
            <a:off x="11743944" y="6492875"/>
            <a:ext cx="448056" cy="365125"/>
          </a:xfrm>
        </p:spPr>
        <p:txBody>
          <a:bodyPr vert="horz" lIns="91440" tIns="45720" rIns="91440" bIns="45720" rtlCol="0" anchor="ctr">
            <a:normAutofit/>
          </a:bodyPr>
          <a:lstStyle/>
          <a:p>
            <a:pPr>
              <a:spcAft>
                <a:spcPts val="600"/>
              </a:spcAft>
            </a:pPr>
            <a:fld id="{B5CEABB6-07DC-46E8-9B57-56EC44A396E5}" type="slidenum">
              <a:rPr lang="en-US" sz="1100" noProof="0">
                <a:solidFill>
                  <a:srgbClr val="FFFFFF"/>
                </a:solidFill>
              </a:rPr>
              <a:pPr>
                <a:spcAft>
                  <a:spcPts val="600"/>
                </a:spcAft>
              </a:pPr>
              <a:t>10</a:t>
            </a:fld>
            <a:endParaRPr lang="en-US" sz="1100" noProof="0">
              <a:solidFill>
                <a:srgbClr val="FFFFFF"/>
              </a:solidFill>
            </a:endParaRPr>
          </a:p>
        </p:txBody>
      </p:sp>
    </p:spTree>
    <p:extLst>
      <p:ext uri="{BB962C8B-B14F-4D97-AF65-F5344CB8AC3E}">
        <p14:creationId xmlns:p14="http://schemas.microsoft.com/office/powerpoint/2010/main" val="19522670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CAEE93-8585-46D4-A7EC-F184E317CB2E}"/>
              </a:ext>
            </a:extLst>
          </p:cNvPr>
          <p:cNvSpPr>
            <a:spLocks noGrp="1"/>
          </p:cNvSpPr>
          <p:nvPr>
            <p:ph type="ctrTitle"/>
          </p:nvPr>
        </p:nvSpPr>
        <p:spPr>
          <a:xfrm>
            <a:off x="1113810" y="2960716"/>
            <a:ext cx="4036334" cy="2387600"/>
          </a:xfrm>
        </p:spPr>
        <p:txBody>
          <a:bodyPr rtlCol="0" anchor="t">
            <a:normAutofit/>
          </a:bodyPr>
          <a:lstStyle/>
          <a:p>
            <a:pPr algn="l" rtl="0"/>
            <a:r>
              <a:rPr lang="en-GB" sz="5400">
                <a:latin typeface="Times New Roman" panose="02020603050405020304" pitchFamily="18" charset="0"/>
                <a:cs typeface="Times New Roman" panose="02020603050405020304" pitchFamily="18" charset="0"/>
              </a:rPr>
              <a:t>Thank you</a:t>
            </a:r>
          </a:p>
        </p:txBody>
      </p:sp>
      <p:grpSp>
        <p:nvGrpSpPr>
          <p:cNvPr id="58" name="Group 57">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59" name="Rectangle 58">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3" name="Rectangle 62">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 name="Graphic 50" descr="Smiling Face with No Fill">
            <a:extLst>
              <a:ext uri="{FF2B5EF4-FFF2-40B4-BE49-F238E27FC236}">
                <a16:creationId xmlns:a16="http://schemas.microsoft.com/office/drawing/2014/main" id="{834BAAF6-21F2-331F-7E8B-706F9D7CB41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957597" y="666728"/>
            <a:ext cx="5465791" cy="5465791"/>
          </a:xfrm>
          <a:prstGeom prst="rect">
            <a:avLst/>
          </a:prstGeom>
        </p:spPr>
      </p:pic>
      <p:sp>
        <p:nvSpPr>
          <p:cNvPr id="10" name="Date Placeholder 9">
            <a:extLst>
              <a:ext uri="{FF2B5EF4-FFF2-40B4-BE49-F238E27FC236}">
                <a16:creationId xmlns:a16="http://schemas.microsoft.com/office/drawing/2014/main" id="{EE046113-1034-4F4B-8AED-98885E8F62B9}"/>
              </a:ext>
            </a:extLst>
          </p:cNvPr>
          <p:cNvSpPr>
            <a:spLocks noGrp="1"/>
          </p:cNvSpPr>
          <p:nvPr>
            <p:ph type="dt" sz="half" idx="10"/>
          </p:nvPr>
        </p:nvSpPr>
        <p:spPr>
          <a:xfrm>
            <a:off x="5922492" y="6492240"/>
            <a:ext cx="2743200" cy="365125"/>
          </a:xfrm>
        </p:spPr>
        <p:txBody>
          <a:bodyPr rtlCol="0">
            <a:normAutofit/>
          </a:bodyPr>
          <a:lstStyle/>
          <a:p>
            <a:pPr rtl="0">
              <a:spcAft>
                <a:spcPts val="600"/>
              </a:spcAft>
            </a:pPr>
            <a:r>
              <a:rPr lang="en-GB" dirty="0"/>
              <a:t>05/07/2024</a:t>
            </a:r>
          </a:p>
        </p:txBody>
      </p:sp>
      <p:sp>
        <p:nvSpPr>
          <p:cNvPr id="12" name="Slide Number Placeholder 11">
            <a:extLst>
              <a:ext uri="{FF2B5EF4-FFF2-40B4-BE49-F238E27FC236}">
                <a16:creationId xmlns:a16="http://schemas.microsoft.com/office/drawing/2014/main" id="{2257BCF9-933D-4329-B564-4E404B1CAFF6}"/>
              </a:ext>
            </a:extLst>
          </p:cNvPr>
          <p:cNvSpPr>
            <a:spLocks noGrp="1"/>
          </p:cNvSpPr>
          <p:nvPr>
            <p:ph type="sldNum" sz="quarter" idx="12"/>
          </p:nvPr>
        </p:nvSpPr>
        <p:spPr>
          <a:xfrm>
            <a:off x="8610600" y="6492240"/>
            <a:ext cx="1871749" cy="365125"/>
          </a:xfrm>
        </p:spPr>
        <p:txBody>
          <a:bodyPr rtlCol="0">
            <a:normAutofit/>
          </a:bodyPr>
          <a:lstStyle/>
          <a:p>
            <a:pPr rtl="0">
              <a:spcAft>
                <a:spcPts val="600"/>
              </a:spcAft>
            </a:pPr>
            <a:fld id="{B5CEABB6-07DC-46E8-9B57-56EC44A396E5}" type="slidenum">
              <a:rPr lang="en-GB" smtClean="0"/>
              <a:pPr rtl="0">
                <a:spcAft>
                  <a:spcPts val="600"/>
                </a:spcAft>
              </a:pPr>
              <a:t>11</a:t>
            </a:fld>
            <a:endParaRPr lang="en-GB"/>
          </a:p>
        </p:txBody>
      </p:sp>
    </p:spTree>
    <p:extLst>
      <p:ext uri="{BB962C8B-B14F-4D97-AF65-F5344CB8AC3E}">
        <p14:creationId xmlns:p14="http://schemas.microsoft.com/office/powerpoint/2010/main" val="3242998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618C13B-9D83-4AF4-B64D-33362D5133F8}">
  <ds:schemaRefs>
    <ds:schemaRef ds:uri="http://schemas.microsoft.com/sharepoint/v3/contenttype/forms"/>
  </ds:schemaRefs>
</ds:datastoreItem>
</file>

<file path=customXml/itemProps2.xml><?xml version="1.0" encoding="utf-8"?>
<ds:datastoreItem xmlns:ds="http://schemas.openxmlformats.org/officeDocument/2006/customXml" ds:itemID="{CA4F7154-AFAC-4BE7-8A74-7F4B6FC2743C}">
  <ds:schemaRefs>
    <ds:schemaRef ds:uri="http://schemas.microsoft.com/sharepoint/v3"/>
    <ds:schemaRef ds:uri="230e9df3-be65-4c73-a93b-d1236ebd677e"/>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71af3243-3dd4-4a8d-8c0d-dd76da1f02a5"/>
    <ds:schemaRef ds:uri="http://www.w3.org/XML/1998/namespace"/>
  </ds:schemaRefs>
</ds:datastoreItem>
</file>

<file path=customXml/itemProps3.xml><?xml version="1.0" encoding="utf-8"?>
<ds:datastoreItem xmlns:ds="http://schemas.openxmlformats.org/officeDocument/2006/customXml" ds:itemID="{67ACD96E-49A0-4DA4-A7BB-AC2D8874213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
  <TotalTime>0</TotalTime>
  <Words>928</Words>
  <Application>Microsoft Office PowerPoint</Application>
  <PresentationFormat>Widescreen</PresentationFormat>
  <Paragraphs>89</Paragraphs>
  <Slides>11</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Aptos Display</vt:lpstr>
      <vt:lpstr>Arial</vt:lpstr>
      <vt:lpstr>Calibri</vt:lpstr>
      <vt:lpstr>Times New Roman</vt:lpstr>
      <vt:lpstr>Office Theme</vt:lpstr>
      <vt:lpstr>“A Critical evaluation of how managers motivate the employees to increase productivity at work in an organisation” (Case of UK Retail Industry)</vt:lpstr>
      <vt:lpstr>1. Choosing Methodology for the Research</vt:lpstr>
      <vt:lpstr>2. Continued…</vt:lpstr>
      <vt:lpstr>3. Continued…</vt:lpstr>
      <vt:lpstr>4. Continued…</vt:lpstr>
      <vt:lpstr>5. Ethical issues within the Research</vt:lpstr>
      <vt:lpstr>6. Safeguarding against Ethical Issues</vt:lpstr>
      <vt:lpstr>7. Limitations of the Current Research</vt:lpstr>
      <vt:lpstr>   8. Future Recommendations  </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Halima Rumi</dc:creator>
  <cp:lastModifiedBy>Halima Rumi</cp:lastModifiedBy>
  <cp:revision>1</cp:revision>
  <dcterms:created xsi:type="dcterms:W3CDTF">2024-06-05T10:07:57Z</dcterms:created>
  <dcterms:modified xsi:type="dcterms:W3CDTF">2024-07-04T13:19:52Z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