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9"/>
  </p:notesMasterIdLst>
  <p:sldIdLst>
    <p:sldId id="444" r:id="rId2"/>
    <p:sldId id="443" r:id="rId3"/>
    <p:sldId id="256" r:id="rId4"/>
    <p:sldId id="749" r:id="rId5"/>
    <p:sldId id="266" r:id="rId6"/>
    <p:sldId id="267" r:id="rId7"/>
    <p:sldId id="323" r:id="rId8"/>
    <p:sldId id="271" r:id="rId9"/>
    <p:sldId id="268" r:id="rId10"/>
    <p:sldId id="275" r:id="rId11"/>
    <p:sldId id="276" r:id="rId12"/>
    <p:sldId id="324" r:id="rId13"/>
    <p:sldId id="277" r:id="rId14"/>
    <p:sldId id="325" r:id="rId15"/>
    <p:sldId id="281" r:id="rId16"/>
    <p:sldId id="284" r:id="rId17"/>
    <p:sldId id="283" r:id="rId18"/>
    <p:sldId id="286" r:id="rId19"/>
    <p:sldId id="339" r:id="rId20"/>
    <p:sldId id="346" r:id="rId21"/>
    <p:sldId id="342" r:id="rId22"/>
    <p:sldId id="344" r:id="rId23"/>
    <p:sldId id="329" r:id="rId24"/>
    <p:sldId id="328" r:id="rId25"/>
    <p:sldId id="332" r:id="rId26"/>
    <p:sldId id="330" r:id="rId27"/>
    <p:sldId id="331" r:id="rId28"/>
    <p:sldId id="335" r:id="rId29"/>
    <p:sldId id="333" r:id="rId30"/>
    <p:sldId id="338" r:id="rId31"/>
    <p:sldId id="445" r:id="rId32"/>
    <p:sldId id="334" r:id="rId33"/>
    <p:sldId id="336" r:id="rId34"/>
    <p:sldId id="347" r:id="rId35"/>
    <p:sldId id="293" r:id="rId36"/>
    <p:sldId id="302" r:id="rId37"/>
    <p:sldId id="751" r:id="rId38"/>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NQFgxXV5PrEKhmfBg7pfA==" hashData="kF6yLwxxsjAclCFkUZPxadwCa+9hrFhLGw8a/Te2H2/Rq7WNNvkYQKf+r7f6sweLP/u9OFuNzyVCT/+BU/ELG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58049" autoAdjust="0"/>
  </p:normalViewPr>
  <p:slideViewPr>
    <p:cSldViewPr snapToGrid="0" snapToObjects="1">
      <p:cViewPr varScale="1">
        <p:scale>
          <a:sx n="72" d="100"/>
          <a:sy n="72" d="100"/>
        </p:scale>
        <p:origin x="12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_rels/drawing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C1A2-1CAC-44F0-BB8B-AB784136605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2A31003-C6DB-4327-BA38-63877FE4DFCC}">
      <dgm:prSet/>
      <dgm:spPr/>
      <dgm:t>
        <a:bodyPr/>
        <a:lstStyle/>
        <a:p>
          <a:r>
            <a:rPr lang="en-US"/>
            <a:t>To understand the basics of witness interviewing </a:t>
          </a:r>
        </a:p>
      </dgm:t>
    </dgm:pt>
    <dgm:pt modelId="{362C2FE4-C9E9-4498-A3B6-C895EA9D2A14}" type="parTrans" cxnId="{CE2F8A2F-D110-4C8C-94DB-AF7DC14B8A74}">
      <dgm:prSet/>
      <dgm:spPr/>
      <dgm:t>
        <a:bodyPr/>
        <a:lstStyle/>
        <a:p>
          <a:endParaRPr lang="en-US"/>
        </a:p>
      </dgm:t>
    </dgm:pt>
    <dgm:pt modelId="{7E1AF70A-C283-4E0E-AD79-7B3DBEC9321B}" type="sibTrans" cxnId="{CE2F8A2F-D110-4C8C-94DB-AF7DC14B8A74}">
      <dgm:prSet/>
      <dgm:spPr/>
      <dgm:t>
        <a:bodyPr/>
        <a:lstStyle/>
        <a:p>
          <a:endParaRPr lang="en-US"/>
        </a:p>
      </dgm:t>
    </dgm:pt>
    <dgm:pt modelId="{B5840E4C-AF5F-E845-83F7-EB8DB04FFF87}" type="pres">
      <dgm:prSet presAssocID="{6832C1A2-1CAC-44F0-BB8B-AB784136605C}" presName="linear" presStyleCnt="0">
        <dgm:presLayoutVars>
          <dgm:animLvl val="lvl"/>
          <dgm:resizeHandles val="exact"/>
        </dgm:presLayoutVars>
      </dgm:prSet>
      <dgm:spPr/>
    </dgm:pt>
    <dgm:pt modelId="{7EF4D27A-3831-BE4A-9F81-F9A5C4CE9FC1}" type="pres">
      <dgm:prSet presAssocID="{72A31003-C6DB-4327-BA38-63877FE4DFCC}" presName="parentText" presStyleLbl="node1" presStyleIdx="0" presStyleCnt="1">
        <dgm:presLayoutVars>
          <dgm:chMax val="0"/>
          <dgm:bulletEnabled val="1"/>
        </dgm:presLayoutVars>
      </dgm:prSet>
      <dgm:spPr/>
    </dgm:pt>
  </dgm:ptLst>
  <dgm:cxnLst>
    <dgm:cxn modelId="{CE2F8A2F-D110-4C8C-94DB-AF7DC14B8A74}" srcId="{6832C1A2-1CAC-44F0-BB8B-AB784136605C}" destId="{72A31003-C6DB-4327-BA38-63877FE4DFCC}" srcOrd="0" destOrd="0" parTransId="{362C2FE4-C9E9-4498-A3B6-C895EA9D2A14}" sibTransId="{7E1AF70A-C283-4E0E-AD79-7B3DBEC9321B}"/>
    <dgm:cxn modelId="{298789BC-DD5B-EB48-93F0-BF763117DC93}" type="presOf" srcId="{6832C1A2-1CAC-44F0-BB8B-AB784136605C}" destId="{B5840E4C-AF5F-E845-83F7-EB8DB04FFF87}" srcOrd="0" destOrd="0" presId="urn:microsoft.com/office/officeart/2005/8/layout/vList2"/>
    <dgm:cxn modelId="{94879BD1-EE83-A644-A661-1FE9F6C7AF19}" type="presOf" srcId="{72A31003-C6DB-4327-BA38-63877FE4DFCC}" destId="{7EF4D27A-3831-BE4A-9F81-F9A5C4CE9FC1}" srcOrd="0" destOrd="0" presId="urn:microsoft.com/office/officeart/2005/8/layout/vList2"/>
    <dgm:cxn modelId="{87574A79-4EEB-424F-BEDD-02D1420BDE6E}" type="presParOf" srcId="{B5840E4C-AF5F-E845-83F7-EB8DB04FFF87}" destId="{7EF4D27A-3831-BE4A-9F81-F9A5C4CE9FC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7FB09-D3B1-4E5C-BB49-C06A783E5DE4}" type="doc">
      <dgm:prSet loTypeId="urn:microsoft.com/office/officeart/2005/8/layout/process2" loCatId="process" qsTypeId="urn:microsoft.com/office/officeart/2005/8/quickstyle/simple1" qsCatId="simple" csTypeId="urn:microsoft.com/office/officeart/2005/8/colors/colorful5" csCatId="colorful" phldr="1"/>
      <dgm:spPr/>
    </dgm:pt>
    <dgm:pt modelId="{76C56C5C-BE60-4288-8721-D0AC8692804C}">
      <dgm:prSet phldrT="[Text]" custT="1"/>
      <dgm:spPr/>
      <dgm:t>
        <a:bodyPr/>
        <a:lstStyle/>
        <a:p>
          <a:r>
            <a:rPr lang="en-US" sz="2400"/>
            <a:t>The interviewing of victims, witnesses &amp; suspects is central to the success of any investigation. Why?</a:t>
          </a:r>
          <a:endParaRPr lang="en-US" sz="2400" dirty="0"/>
        </a:p>
      </dgm:t>
    </dgm:pt>
    <dgm:pt modelId="{08AB7B6E-0FA1-4079-BED7-482A9A2AB327}" type="parTrans" cxnId="{6E2A8AB4-8351-4AF6-8B06-8E78880A789E}">
      <dgm:prSet/>
      <dgm:spPr/>
      <dgm:t>
        <a:bodyPr/>
        <a:lstStyle/>
        <a:p>
          <a:endParaRPr lang="en-US"/>
        </a:p>
      </dgm:t>
    </dgm:pt>
    <dgm:pt modelId="{3B6368ED-9E50-4395-95BE-2D2F025566EE}" type="sibTrans" cxnId="{6E2A8AB4-8351-4AF6-8B06-8E78880A789E}">
      <dgm:prSet/>
      <dgm:spPr/>
      <dgm:t>
        <a:bodyPr/>
        <a:lstStyle/>
        <a:p>
          <a:endParaRPr lang="en-US"/>
        </a:p>
      </dgm:t>
    </dgm:pt>
    <dgm:pt modelId="{0C3543D7-1CF2-4C60-A0B5-81566FB63CE5}">
      <dgm:prSet phldrT="[Text]" custT="1"/>
      <dgm:spPr/>
      <dgm:t>
        <a:bodyPr/>
        <a:lstStyle/>
        <a:p>
          <a:r>
            <a:rPr lang="en-US" sz="24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dirty="0"/>
        </a:p>
      </dgm:t>
    </dgm:pt>
    <dgm:pt modelId="{A69D914E-B707-42B4-BD4C-6CE46508EED5}" type="parTrans" cxnId="{C725E7F1-2098-4D3F-8F84-31F706E73C4A}">
      <dgm:prSet/>
      <dgm:spPr/>
      <dgm:t>
        <a:bodyPr/>
        <a:lstStyle/>
        <a:p>
          <a:endParaRPr lang="en-US"/>
        </a:p>
      </dgm:t>
    </dgm:pt>
    <dgm:pt modelId="{94A5C815-D7A0-444C-B930-FBC57B62381E}" type="sibTrans" cxnId="{C725E7F1-2098-4D3F-8F84-31F706E73C4A}">
      <dgm:prSet/>
      <dgm:spPr/>
      <dgm:t>
        <a:bodyPr/>
        <a:lstStyle/>
        <a:p>
          <a:endParaRPr lang="en-US"/>
        </a:p>
      </dgm:t>
    </dgm:pt>
    <dgm:pt modelId="{FEAA3286-876B-4958-AB01-9EE0E23B77AB}" type="pres">
      <dgm:prSet presAssocID="{4C87FB09-D3B1-4E5C-BB49-C06A783E5DE4}" presName="linearFlow" presStyleCnt="0">
        <dgm:presLayoutVars>
          <dgm:resizeHandles val="exact"/>
        </dgm:presLayoutVars>
      </dgm:prSet>
      <dgm:spPr/>
    </dgm:pt>
    <dgm:pt modelId="{87D22D6C-C87A-4E2F-87CD-EE4214F3675C}" type="pres">
      <dgm:prSet presAssocID="{76C56C5C-BE60-4288-8721-D0AC8692804C}" presName="node" presStyleLbl="node1" presStyleIdx="0" presStyleCnt="2" custScaleX="132089">
        <dgm:presLayoutVars>
          <dgm:bulletEnabled val="1"/>
        </dgm:presLayoutVars>
      </dgm:prSet>
      <dgm:spPr/>
    </dgm:pt>
    <dgm:pt modelId="{64A241A6-5EFB-45D2-8FAE-B705C44FE746}" type="pres">
      <dgm:prSet presAssocID="{3B6368ED-9E50-4395-95BE-2D2F025566EE}" presName="sibTrans" presStyleLbl="sibTrans2D1" presStyleIdx="0" presStyleCnt="1" custScaleX="108595" custLinFactNeighborX="3069" custLinFactNeighborY="-28659"/>
      <dgm:spPr/>
    </dgm:pt>
    <dgm:pt modelId="{0AB6BF9E-6F94-47B5-B329-360D0EEF1238}" type="pres">
      <dgm:prSet presAssocID="{3B6368ED-9E50-4395-95BE-2D2F025566EE}" presName="connectorText" presStyleLbl="sibTrans2D1" presStyleIdx="0" presStyleCnt="1"/>
      <dgm:spPr/>
    </dgm:pt>
    <dgm:pt modelId="{F564125B-6F7B-46EF-AE25-7F0D12B1C1B1}" type="pres">
      <dgm:prSet presAssocID="{0C3543D7-1CF2-4C60-A0B5-81566FB63CE5}" presName="node" presStyleLbl="node1" presStyleIdx="1" presStyleCnt="2" custScaleX="143597" custScaleY="155452">
        <dgm:presLayoutVars>
          <dgm:bulletEnabled val="1"/>
        </dgm:presLayoutVars>
      </dgm:prSet>
      <dgm:spPr/>
    </dgm:pt>
  </dgm:ptLst>
  <dgm:cxnLst>
    <dgm:cxn modelId="{4C7EAF00-6056-4550-BBE1-10838615BF54}" type="presOf" srcId="{76C56C5C-BE60-4288-8721-D0AC8692804C}" destId="{87D22D6C-C87A-4E2F-87CD-EE4214F3675C}" srcOrd="0" destOrd="0" presId="urn:microsoft.com/office/officeart/2005/8/layout/process2"/>
    <dgm:cxn modelId="{0724BF12-622E-44CB-A14B-3737332BDB2E}" type="presOf" srcId="{3B6368ED-9E50-4395-95BE-2D2F025566EE}" destId="{0AB6BF9E-6F94-47B5-B329-360D0EEF1238}" srcOrd="1" destOrd="0" presId="urn:microsoft.com/office/officeart/2005/8/layout/process2"/>
    <dgm:cxn modelId="{9B63ED36-A675-4F1B-80F1-12A094A8DC12}" type="presOf" srcId="{0C3543D7-1CF2-4C60-A0B5-81566FB63CE5}" destId="{F564125B-6F7B-46EF-AE25-7F0D12B1C1B1}" srcOrd="0" destOrd="0" presId="urn:microsoft.com/office/officeart/2005/8/layout/process2"/>
    <dgm:cxn modelId="{6E2A8AB4-8351-4AF6-8B06-8E78880A789E}" srcId="{4C87FB09-D3B1-4E5C-BB49-C06A783E5DE4}" destId="{76C56C5C-BE60-4288-8721-D0AC8692804C}" srcOrd="0" destOrd="0" parTransId="{08AB7B6E-0FA1-4079-BED7-482A9A2AB327}" sibTransId="{3B6368ED-9E50-4395-95BE-2D2F025566EE}"/>
    <dgm:cxn modelId="{C725E7F1-2098-4D3F-8F84-31F706E73C4A}" srcId="{4C87FB09-D3B1-4E5C-BB49-C06A783E5DE4}" destId="{0C3543D7-1CF2-4C60-A0B5-81566FB63CE5}" srcOrd="1" destOrd="0" parTransId="{A69D914E-B707-42B4-BD4C-6CE46508EED5}" sibTransId="{94A5C815-D7A0-444C-B930-FBC57B62381E}"/>
    <dgm:cxn modelId="{63F4F7F5-6C4F-4C68-963C-6625E8472D2A}" type="presOf" srcId="{3B6368ED-9E50-4395-95BE-2D2F025566EE}" destId="{64A241A6-5EFB-45D2-8FAE-B705C44FE746}" srcOrd="0" destOrd="0" presId="urn:microsoft.com/office/officeart/2005/8/layout/process2"/>
    <dgm:cxn modelId="{E148EDF7-629F-4055-8E97-032CD864E3E1}" type="presOf" srcId="{4C87FB09-D3B1-4E5C-BB49-C06A783E5DE4}" destId="{FEAA3286-876B-4958-AB01-9EE0E23B77AB}" srcOrd="0" destOrd="0" presId="urn:microsoft.com/office/officeart/2005/8/layout/process2"/>
    <dgm:cxn modelId="{410BB6D0-0545-46BC-8940-0FB4CD660DE6}" type="presParOf" srcId="{FEAA3286-876B-4958-AB01-9EE0E23B77AB}" destId="{87D22D6C-C87A-4E2F-87CD-EE4214F3675C}" srcOrd="0" destOrd="0" presId="urn:microsoft.com/office/officeart/2005/8/layout/process2"/>
    <dgm:cxn modelId="{BC819C64-84B2-4F1C-9411-58679BCE8343}" type="presParOf" srcId="{FEAA3286-876B-4958-AB01-9EE0E23B77AB}" destId="{64A241A6-5EFB-45D2-8FAE-B705C44FE746}" srcOrd="1" destOrd="0" presId="urn:microsoft.com/office/officeart/2005/8/layout/process2"/>
    <dgm:cxn modelId="{592C32D0-EBCE-4E09-90CB-2FA8FDD339F9}" type="presParOf" srcId="{64A241A6-5EFB-45D2-8FAE-B705C44FE746}" destId="{0AB6BF9E-6F94-47B5-B329-360D0EEF1238}" srcOrd="0" destOrd="0" presId="urn:microsoft.com/office/officeart/2005/8/layout/process2"/>
    <dgm:cxn modelId="{1E4155E1-A733-4A33-B477-19C88EFD5319}" type="presParOf" srcId="{FEAA3286-876B-4958-AB01-9EE0E23B77AB}" destId="{F564125B-6F7B-46EF-AE25-7F0D12B1C1B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C13184-CB65-4090-B457-A97A392A076D}" type="doc">
      <dgm:prSet loTypeId="urn:microsoft.com/office/officeart/2005/8/layout/lProcess1" loCatId="process" qsTypeId="urn:microsoft.com/office/officeart/2005/8/quickstyle/simple1" qsCatId="simple" csTypeId="urn:microsoft.com/office/officeart/2005/8/colors/accent6_3" csCatId="accent6" phldr="1"/>
      <dgm:spPr/>
      <dgm:t>
        <a:bodyPr/>
        <a:lstStyle/>
        <a:p>
          <a:endParaRPr lang="en-US"/>
        </a:p>
      </dgm:t>
    </dgm:pt>
    <dgm:pt modelId="{643CA2FD-7F26-422D-A990-669D4EBE690A}">
      <dgm:prSet phldrT="[Text]" custT="1"/>
      <dgm:spPr/>
      <dgm:t>
        <a:bodyPr/>
        <a:lstStyle/>
        <a:p>
          <a:r>
            <a:rPr lang="en-US" sz="2400"/>
            <a:t>Home Office decision that the Police Service should have a national single model of investigative interviewing that:</a:t>
          </a:r>
          <a:endParaRPr lang="en-US" sz="2400" dirty="0"/>
        </a:p>
      </dgm:t>
    </dgm:pt>
    <dgm:pt modelId="{D43C56C2-C453-4193-8B09-DA3755A192BC}" type="parTrans" cxnId="{44874417-F188-4DB3-A425-2B42A655C78F}">
      <dgm:prSet/>
      <dgm:spPr/>
      <dgm:t>
        <a:bodyPr/>
        <a:lstStyle/>
        <a:p>
          <a:endParaRPr lang="en-US"/>
        </a:p>
      </dgm:t>
    </dgm:pt>
    <dgm:pt modelId="{DE4CBF90-62E2-4DFA-A9BA-29A831F83CAA}" type="sibTrans" cxnId="{44874417-F188-4DB3-A425-2B42A655C78F}">
      <dgm:prSet/>
      <dgm:spPr/>
      <dgm:t>
        <a:bodyPr/>
        <a:lstStyle/>
        <a:p>
          <a:endParaRPr lang="en-US"/>
        </a:p>
      </dgm:t>
    </dgm:pt>
    <dgm:pt modelId="{92D1A362-C646-4195-BA59-0D800592785C}">
      <dgm:prSet phldrT="[Text]" custT="1"/>
      <dgm:spPr/>
      <dgm:t>
        <a:bodyPr/>
        <a:lstStyle/>
        <a:p>
          <a:r>
            <a:rPr lang="en-US" sz="2400" dirty="0"/>
            <a:t>Was not focused on obtaining confessions from suspects</a:t>
          </a:r>
        </a:p>
      </dgm:t>
    </dgm:pt>
    <dgm:pt modelId="{BC3B6DE2-8C1E-4A1F-BC6F-52BA3D4C3FDD}" type="parTrans" cxnId="{CE0FA947-2821-443E-9CA6-BF8F87316896}">
      <dgm:prSet/>
      <dgm:spPr/>
      <dgm:t>
        <a:bodyPr/>
        <a:lstStyle/>
        <a:p>
          <a:endParaRPr lang="en-US"/>
        </a:p>
      </dgm:t>
    </dgm:pt>
    <dgm:pt modelId="{2175FF09-B744-4DAD-BD1B-6CD127E8C7DF}" type="sibTrans" cxnId="{CE0FA947-2821-443E-9CA6-BF8F87316896}">
      <dgm:prSet/>
      <dgm:spPr/>
      <dgm:t>
        <a:bodyPr/>
        <a:lstStyle/>
        <a:p>
          <a:endParaRPr lang="en-US"/>
        </a:p>
      </dgm:t>
    </dgm:pt>
    <dgm:pt modelId="{4A0EA22F-4D3D-402B-BD40-4AEB678205D6}">
      <dgm:prSet phldrT="[Text]" custT="1"/>
      <dgm:spPr/>
      <dgm:t>
        <a:bodyPr/>
        <a:lstStyle/>
        <a:p>
          <a:r>
            <a:rPr lang="en-US" sz="2400" dirty="0"/>
            <a:t>Increased the potential of witness interviewing</a:t>
          </a:r>
        </a:p>
      </dgm:t>
    </dgm:pt>
    <dgm:pt modelId="{1C084721-0D5A-4CEA-B231-BBED21E9E640}" type="parTrans" cxnId="{C91890E0-6842-4A59-BA8B-0F4A61576A3F}">
      <dgm:prSet/>
      <dgm:spPr/>
      <dgm:t>
        <a:bodyPr/>
        <a:lstStyle/>
        <a:p>
          <a:endParaRPr lang="en-US"/>
        </a:p>
      </dgm:t>
    </dgm:pt>
    <dgm:pt modelId="{6917BEA9-1142-4D0A-9683-FEA3998EC402}" type="sibTrans" cxnId="{C91890E0-6842-4A59-BA8B-0F4A61576A3F}">
      <dgm:prSet/>
      <dgm:spPr/>
      <dgm:t>
        <a:bodyPr/>
        <a:lstStyle/>
        <a:p>
          <a:endParaRPr lang="en-US"/>
        </a:p>
      </dgm:t>
    </dgm:pt>
    <dgm:pt modelId="{9E47FFDF-A1A5-4A82-AE96-C34E0C80EB89}" type="pres">
      <dgm:prSet presAssocID="{54C13184-CB65-4090-B457-A97A392A076D}" presName="Name0" presStyleCnt="0">
        <dgm:presLayoutVars>
          <dgm:dir/>
          <dgm:animLvl val="lvl"/>
          <dgm:resizeHandles val="exact"/>
        </dgm:presLayoutVars>
      </dgm:prSet>
      <dgm:spPr/>
    </dgm:pt>
    <dgm:pt modelId="{2D876F42-301A-468F-9567-A8CE2E14AB3D}" type="pres">
      <dgm:prSet presAssocID="{643CA2FD-7F26-422D-A990-669D4EBE690A}" presName="vertFlow" presStyleCnt="0"/>
      <dgm:spPr/>
    </dgm:pt>
    <dgm:pt modelId="{BB38128A-4594-465E-AE4A-21166C217978}" type="pres">
      <dgm:prSet presAssocID="{643CA2FD-7F26-422D-A990-669D4EBE690A}" presName="header" presStyleLbl="node1" presStyleIdx="0" presStyleCnt="1" custScaleX="170074"/>
      <dgm:spPr/>
    </dgm:pt>
    <dgm:pt modelId="{45690359-F3D0-4BCB-A219-D523A9C0A249}" type="pres">
      <dgm:prSet presAssocID="{BC3B6DE2-8C1E-4A1F-BC6F-52BA3D4C3FDD}" presName="parTrans" presStyleLbl="sibTrans2D1" presStyleIdx="0" presStyleCnt="2"/>
      <dgm:spPr/>
    </dgm:pt>
    <dgm:pt modelId="{6B51226A-C443-4DA6-ABAC-5A0A6EF3C854}" type="pres">
      <dgm:prSet presAssocID="{92D1A362-C646-4195-BA59-0D800592785C}" presName="child" presStyleLbl="alignAccFollowNode1" presStyleIdx="0" presStyleCnt="2" custScaleX="159769">
        <dgm:presLayoutVars>
          <dgm:chMax val="0"/>
          <dgm:bulletEnabled val="1"/>
        </dgm:presLayoutVars>
      </dgm:prSet>
      <dgm:spPr/>
    </dgm:pt>
    <dgm:pt modelId="{4AA0D6CF-928D-4725-9D3F-D881CC5299CF}" type="pres">
      <dgm:prSet presAssocID="{2175FF09-B744-4DAD-BD1B-6CD127E8C7DF}" presName="sibTrans" presStyleLbl="sibTrans2D1" presStyleIdx="1" presStyleCnt="2"/>
      <dgm:spPr/>
    </dgm:pt>
    <dgm:pt modelId="{3E394AAD-D663-46BC-8A9B-056FA99E4BE3}" type="pres">
      <dgm:prSet presAssocID="{4A0EA22F-4D3D-402B-BD40-4AEB678205D6}" presName="child" presStyleLbl="alignAccFollowNode1" presStyleIdx="1" presStyleCnt="2" custScaleX="138316" custLinFactNeighborX="741" custLinFactNeighborY="48372">
        <dgm:presLayoutVars>
          <dgm:chMax val="0"/>
          <dgm:bulletEnabled val="1"/>
        </dgm:presLayoutVars>
      </dgm:prSet>
      <dgm:spPr/>
    </dgm:pt>
  </dgm:ptLst>
  <dgm:cxnLst>
    <dgm:cxn modelId="{C3BFD80D-BA2B-44E7-96F2-14BCF5BFDE9D}" type="presOf" srcId="{54C13184-CB65-4090-B457-A97A392A076D}" destId="{9E47FFDF-A1A5-4A82-AE96-C34E0C80EB89}" srcOrd="0" destOrd="0" presId="urn:microsoft.com/office/officeart/2005/8/layout/lProcess1"/>
    <dgm:cxn modelId="{44874417-F188-4DB3-A425-2B42A655C78F}" srcId="{54C13184-CB65-4090-B457-A97A392A076D}" destId="{643CA2FD-7F26-422D-A990-669D4EBE690A}" srcOrd="0" destOrd="0" parTransId="{D43C56C2-C453-4193-8B09-DA3755A192BC}" sibTransId="{DE4CBF90-62E2-4DFA-A9BA-29A831F83CAA}"/>
    <dgm:cxn modelId="{C8511D38-4337-40AE-9535-62D6EE66A4B0}" type="presOf" srcId="{BC3B6DE2-8C1E-4A1F-BC6F-52BA3D4C3FDD}" destId="{45690359-F3D0-4BCB-A219-D523A9C0A249}" srcOrd="0" destOrd="0" presId="urn:microsoft.com/office/officeart/2005/8/layout/lProcess1"/>
    <dgm:cxn modelId="{E622FF66-69B8-45BC-B691-1B41837E25BF}" type="presOf" srcId="{643CA2FD-7F26-422D-A990-669D4EBE690A}" destId="{BB38128A-4594-465E-AE4A-21166C217978}" srcOrd="0" destOrd="0" presId="urn:microsoft.com/office/officeart/2005/8/layout/lProcess1"/>
    <dgm:cxn modelId="{CE0FA947-2821-443E-9CA6-BF8F87316896}" srcId="{643CA2FD-7F26-422D-A990-669D4EBE690A}" destId="{92D1A362-C646-4195-BA59-0D800592785C}" srcOrd="0" destOrd="0" parTransId="{BC3B6DE2-8C1E-4A1F-BC6F-52BA3D4C3FDD}" sibTransId="{2175FF09-B744-4DAD-BD1B-6CD127E8C7DF}"/>
    <dgm:cxn modelId="{4175134B-60C4-4EB5-95F5-AFA1F75F0093}" type="presOf" srcId="{92D1A362-C646-4195-BA59-0D800592785C}" destId="{6B51226A-C443-4DA6-ABAC-5A0A6EF3C854}" srcOrd="0" destOrd="0" presId="urn:microsoft.com/office/officeart/2005/8/layout/lProcess1"/>
    <dgm:cxn modelId="{32123A56-C049-4527-8D73-59FEB2ACDF08}" type="presOf" srcId="{2175FF09-B744-4DAD-BD1B-6CD127E8C7DF}" destId="{4AA0D6CF-928D-4725-9D3F-D881CC5299CF}" srcOrd="0" destOrd="0" presId="urn:microsoft.com/office/officeart/2005/8/layout/lProcess1"/>
    <dgm:cxn modelId="{E1F535DC-AD7B-4AC7-82B7-BEAD9AA74C59}" type="presOf" srcId="{4A0EA22F-4D3D-402B-BD40-4AEB678205D6}" destId="{3E394AAD-D663-46BC-8A9B-056FA99E4BE3}" srcOrd="0" destOrd="0" presId="urn:microsoft.com/office/officeart/2005/8/layout/lProcess1"/>
    <dgm:cxn modelId="{C91890E0-6842-4A59-BA8B-0F4A61576A3F}" srcId="{643CA2FD-7F26-422D-A990-669D4EBE690A}" destId="{4A0EA22F-4D3D-402B-BD40-4AEB678205D6}" srcOrd="1" destOrd="0" parTransId="{1C084721-0D5A-4CEA-B231-BBED21E9E640}" sibTransId="{6917BEA9-1142-4D0A-9683-FEA3998EC402}"/>
    <dgm:cxn modelId="{23BCC207-E821-4F0B-BE59-52F2BF1DBA9F}" type="presParOf" srcId="{9E47FFDF-A1A5-4A82-AE96-C34E0C80EB89}" destId="{2D876F42-301A-468F-9567-A8CE2E14AB3D}" srcOrd="0" destOrd="0" presId="urn:microsoft.com/office/officeart/2005/8/layout/lProcess1"/>
    <dgm:cxn modelId="{3E9DA7D7-96F5-4368-B5D6-7BA193E7D71A}" type="presParOf" srcId="{2D876F42-301A-468F-9567-A8CE2E14AB3D}" destId="{BB38128A-4594-465E-AE4A-21166C217978}" srcOrd="0" destOrd="0" presId="urn:microsoft.com/office/officeart/2005/8/layout/lProcess1"/>
    <dgm:cxn modelId="{EAC34E33-8E12-4C32-BF5F-812BDCC49255}" type="presParOf" srcId="{2D876F42-301A-468F-9567-A8CE2E14AB3D}" destId="{45690359-F3D0-4BCB-A219-D523A9C0A249}" srcOrd="1" destOrd="0" presId="urn:microsoft.com/office/officeart/2005/8/layout/lProcess1"/>
    <dgm:cxn modelId="{EC58F1FC-C4C0-4468-A388-E6040E7C51BD}" type="presParOf" srcId="{2D876F42-301A-468F-9567-A8CE2E14AB3D}" destId="{6B51226A-C443-4DA6-ABAC-5A0A6EF3C854}" srcOrd="2" destOrd="0" presId="urn:microsoft.com/office/officeart/2005/8/layout/lProcess1"/>
    <dgm:cxn modelId="{EE4BADDA-4EBF-481C-9957-9A58D7C431C1}" type="presParOf" srcId="{2D876F42-301A-468F-9567-A8CE2E14AB3D}" destId="{4AA0D6CF-928D-4725-9D3F-D881CC5299CF}" srcOrd="3" destOrd="0" presId="urn:microsoft.com/office/officeart/2005/8/layout/lProcess1"/>
    <dgm:cxn modelId="{4143C544-0416-43BD-8271-823EB42AFCE7}" type="presParOf" srcId="{2D876F42-301A-468F-9567-A8CE2E14AB3D}" destId="{3E394AAD-D663-46BC-8A9B-056FA99E4BE3}"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626EAA-A10B-4EE4-8C4F-847F316A7C05}" type="doc">
      <dgm:prSet loTypeId="urn:microsoft.com/office/officeart/2005/8/layout/process2" loCatId="process" qsTypeId="urn:microsoft.com/office/officeart/2005/8/quickstyle/simple1" qsCatId="simple" csTypeId="urn:microsoft.com/office/officeart/2005/8/colors/accent1_2" csCatId="accent1" phldr="1"/>
      <dgm:spPr/>
    </dgm:pt>
    <dgm:pt modelId="{9E9F14DD-EE88-455B-BA5A-9B641EC149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During this stage you are planning &amp; preparing for meeting your witness for the first time</a:t>
          </a:r>
        </a:p>
      </dgm:t>
    </dgm:pt>
    <dgm:pt modelId="{58E0DEEF-BDF9-4406-85DA-71CB91366B78}" type="parTrans" cxnId="{81DEA9CB-909B-4723-8A57-1F1460FEDDE3}">
      <dgm:prSet/>
      <dgm:spPr/>
      <dgm:t>
        <a:bodyPr/>
        <a:lstStyle/>
        <a:p>
          <a:endParaRPr lang="en-US"/>
        </a:p>
      </dgm:t>
    </dgm:pt>
    <dgm:pt modelId="{DF383A49-E215-4640-ADD6-D03B572161B7}" type="sibTrans" cxnId="{81DEA9CB-909B-4723-8A57-1F1460FEDDE3}">
      <dgm:prSet/>
      <dgm:spPr>
        <a:solidFill>
          <a:schemeClr val="accent2">
            <a:lumMod val="75000"/>
          </a:schemeClr>
        </a:solidFill>
        <a:ln>
          <a:solidFill>
            <a:schemeClr val="tx1"/>
          </a:solidFill>
        </a:ln>
      </dgm:spPr>
      <dgm:t>
        <a:bodyPr/>
        <a:lstStyle/>
        <a:p>
          <a:endParaRPr lang="en-US"/>
        </a:p>
      </dgm:t>
    </dgm:pt>
    <dgm:pt modelId="{9DF2934C-C70B-435A-8BD8-CFA2E2305E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is one of the most important phases in effective interviewing. The success of the interview and consequently, the investigation could depend on it</a:t>
          </a:r>
        </a:p>
      </dgm:t>
    </dgm:pt>
    <dgm:pt modelId="{9AD0EE4E-126A-4692-996E-E22C6D78738A}" type="parTrans" cxnId="{CFD12427-F48E-4009-979E-865DF99E7E2D}">
      <dgm:prSet/>
      <dgm:spPr/>
      <dgm:t>
        <a:bodyPr/>
        <a:lstStyle/>
        <a:p>
          <a:endParaRPr lang="en-US"/>
        </a:p>
      </dgm:t>
    </dgm:pt>
    <dgm:pt modelId="{2EA73F60-4A09-471F-8459-46F72CCA4268}" type="sibTrans" cxnId="{CFD12427-F48E-4009-979E-865DF99E7E2D}">
      <dgm:prSet/>
      <dgm:spPr/>
      <dgm:t>
        <a:bodyPr/>
        <a:lstStyle/>
        <a:p>
          <a:endParaRPr lang="en-US"/>
        </a:p>
      </dgm:t>
    </dgm:pt>
    <dgm:pt modelId="{69569227-832B-4D4A-9E98-2B020FEA2237}" type="pres">
      <dgm:prSet presAssocID="{95626EAA-A10B-4EE4-8C4F-847F316A7C05}" presName="linearFlow" presStyleCnt="0">
        <dgm:presLayoutVars>
          <dgm:resizeHandles val="exact"/>
        </dgm:presLayoutVars>
      </dgm:prSet>
      <dgm:spPr/>
    </dgm:pt>
    <dgm:pt modelId="{26448C2A-7E57-4AAC-9672-DBA865C1C3E3}" type="pres">
      <dgm:prSet presAssocID="{9E9F14DD-EE88-455B-BA5A-9B641EC149BC}" presName="node" presStyleLbl="node1" presStyleIdx="0" presStyleCnt="2" custScaleX="132745">
        <dgm:presLayoutVars>
          <dgm:bulletEnabled val="1"/>
        </dgm:presLayoutVars>
      </dgm:prSet>
      <dgm:spPr/>
    </dgm:pt>
    <dgm:pt modelId="{BCB0EA1C-46EE-4BA3-A91C-06ED8E633F4B}" type="pres">
      <dgm:prSet presAssocID="{DF383A49-E215-4640-ADD6-D03B572161B7}" presName="sibTrans" presStyleLbl="sibTrans2D1" presStyleIdx="0" presStyleCnt="1"/>
      <dgm:spPr/>
    </dgm:pt>
    <dgm:pt modelId="{AEA12B2D-FA4B-44E7-8AEF-AD1052FA6D5E}" type="pres">
      <dgm:prSet presAssocID="{DF383A49-E215-4640-ADD6-D03B572161B7}" presName="connectorText" presStyleLbl="sibTrans2D1" presStyleIdx="0" presStyleCnt="1"/>
      <dgm:spPr/>
    </dgm:pt>
    <dgm:pt modelId="{12BED7CD-FF65-4FB0-98BA-58CA9EACC801}" type="pres">
      <dgm:prSet presAssocID="{9DF2934C-C70B-435A-8BD8-CFA2E2305ED9}" presName="node" presStyleLbl="node1" presStyleIdx="1" presStyleCnt="2" custScaleX="135989" custScaleY="54093">
        <dgm:presLayoutVars>
          <dgm:bulletEnabled val="1"/>
        </dgm:presLayoutVars>
      </dgm:prSet>
      <dgm:spPr/>
    </dgm:pt>
  </dgm:ptLst>
  <dgm:cxnLst>
    <dgm:cxn modelId="{3591F018-E71D-4094-A3C8-BF5C8BB78B02}" type="presOf" srcId="{9DF2934C-C70B-435A-8BD8-CFA2E2305ED9}" destId="{12BED7CD-FF65-4FB0-98BA-58CA9EACC801}" srcOrd="0" destOrd="0" presId="urn:microsoft.com/office/officeart/2005/8/layout/process2"/>
    <dgm:cxn modelId="{CFD12427-F48E-4009-979E-865DF99E7E2D}" srcId="{95626EAA-A10B-4EE4-8C4F-847F316A7C05}" destId="{9DF2934C-C70B-435A-8BD8-CFA2E2305ED9}" srcOrd="1" destOrd="0" parTransId="{9AD0EE4E-126A-4692-996E-E22C6D78738A}" sibTransId="{2EA73F60-4A09-471F-8459-46F72CCA4268}"/>
    <dgm:cxn modelId="{9F9FAD2D-963C-424A-A257-1C9597672C70}" type="presOf" srcId="{9E9F14DD-EE88-455B-BA5A-9B641EC149BC}" destId="{26448C2A-7E57-4AAC-9672-DBA865C1C3E3}" srcOrd="0" destOrd="0" presId="urn:microsoft.com/office/officeart/2005/8/layout/process2"/>
    <dgm:cxn modelId="{9DE3206A-7046-46CD-822C-878DCEE8E4DA}" type="presOf" srcId="{95626EAA-A10B-4EE4-8C4F-847F316A7C05}" destId="{69569227-832B-4D4A-9E98-2B020FEA2237}" srcOrd="0" destOrd="0" presId="urn:microsoft.com/office/officeart/2005/8/layout/process2"/>
    <dgm:cxn modelId="{D289789F-5F80-48BE-BFD5-E6A82498AF24}" type="presOf" srcId="{DF383A49-E215-4640-ADD6-D03B572161B7}" destId="{BCB0EA1C-46EE-4BA3-A91C-06ED8E633F4B}" srcOrd="0" destOrd="0" presId="urn:microsoft.com/office/officeart/2005/8/layout/process2"/>
    <dgm:cxn modelId="{22C194AB-8518-45AD-99E9-C02001939944}" type="presOf" srcId="{DF383A49-E215-4640-ADD6-D03B572161B7}" destId="{AEA12B2D-FA4B-44E7-8AEF-AD1052FA6D5E}" srcOrd="1" destOrd="0" presId="urn:microsoft.com/office/officeart/2005/8/layout/process2"/>
    <dgm:cxn modelId="{81DEA9CB-909B-4723-8A57-1F1460FEDDE3}" srcId="{95626EAA-A10B-4EE4-8C4F-847F316A7C05}" destId="{9E9F14DD-EE88-455B-BA5A-9B641EC149BC}" srcOrd="0" destOrd="0" parTransId="{58E0DEEF-BDF9-4406-85DA-71CB91366B78}" sibTransId="{DF383A49-E215-4640-ADD6-D03B572161B7}"/>
    <dgm:cxn modelId="{3BE83EC8-0E81-4B16-89A2-6FF31AD349ED}" type="presParOf" srcId="{69569227-832B-4D4A-9E98-2B020FEA2237}" destId="{26448C2A-7E57-4AAC-9672-DBA865C1C3E3}" srcOrd="0" destOrd="0" presId="urn:microsoft.com/office/officeart/2005/8/layout/process2"/>
    <dgm:cxn modelId="{62D9C797-2385-40D7-88E9-B92020213AD8}" type="presParOf" srcId="{69569227-832B-4D4A-9E98-2B020FEA2237}" destId="{BCB0EA1C-46EE-4BA3-A91C-06ED8E633F4B}" srcOrd="1" destOrd="0" presId="urn:microsoft.com/office/officeart/2005/8/layout/process2"/>
    <dgm:cxn modelId="{9795A923-1355-48AC-A981-13DFD1A6F206}" type="presParOf" srcId="{BCB0EA1C-46EE-4BA3-A91C-06ED8E633F4B}" destId="{AEA12B2D-FA4B-44E7-8AEF-AD1052FA6D5E}" srcOrd="0" destOrd="0" presId="urn:microsoft.com/office/officeart/2005/8/layout/process2"/>
    <dgm:cxn modelId="{6FBAE250-3CBF-4C8A-8012-6C878A8DF9C3}" type="presParOf" srcId="{69569227-832B-4D4A-9E98-2B020FEA2237}" destId="{12BED7CD-FF65-4FB0-98BA-58CA9EACC801}" srcOrd="2" destOrd="0" presId="urn:microsoft.com/office/officeart/2005/8/layout/process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FB4175-80FE-4F05-81AB-9E9921E0F580}" type="doc">
      <dgm:prSet loTypeId="urn:microsoft.com/office/officeart/2005/8/layout/process5" loCatId="process" qsTypeId="urn:microsoft.com/office/officeart/2005/8/quickstyle/simple1" qsCatId="simple" csTypeId="urn:microsoft.com/office/officeart/2005/8/colors/accent6_4" csCatId="accent6" phldr="1"/>
      <dgm:spPr/>
      <dgm:t>
        <a:bodyPr/>
        <a:lstStyle/>
        <a:p>
          <a:endParaRPr lang="en-US"/>
        </a:p>
      </dgm:t>
    </dgm:pt>
    <dgm:pt modelId="{1AAA2F8E-9F9D-4C39-BC6E-7B9488C8CA12}">
      <dgm:prSet phldrT="[Text]" custT="1"/>
      <dgm:spPr/>
      <dgm:t>
        <a:bodyPr/>
        <a:lstStyle/>
        <a:p>
          <a:r>
            <a:rPr lang="en-US" sz="2400"/>
            <a:t>Age</a:t>
          </a:r>
          <a:endParaRPr lang="en-US" sz="2400" dirty="0"/>
        </a:p>
      </dgm:t>
    </dgm:pt>
    <dgm:pt modelId="{D9F3FEE5-B7D1-4ECB-9934-754C55D70FBF}" type="parTrans" cxnId="{1E0B3D95-7C67-41AE-8D3A-125F8B4C3A0F}">
      <dgm:prSet/>
      <dgm:spPr/>
      <dgm:t>
        <a:bodyPr/>
        <a:lstStyle/>
        <a:p>
          <a:endParaRPr lang="en-US"/>
        </a:p>
      </dgm:t>
    </dgm:pt>
    <dgm:pt modelId="{39A14A26-A302-4938-9FFB-A0B77DD469E3}" type="sibTrans" cxnId="{1E0B3D95-7C67-41AE-8D3A-125F8B4C3A0F}">
      <dgm:prSet/>
      <dgm:spPr/>
      <dgm:t>
        <a:bodyPr/>
        <a:lstStyle/>
        <a:p>
          <a:endParaRPr lang="en-US"/>
        </a:p>
      </dgm:t>
    </dgm:pt>
    <dgm:pt modelId="{AD207731-8FE9-4318-BC7C-8F7E6F347184}">
      <dgm:prSet phldrT="[Text]" custT="1"/>
      <dgm:spPr/>
      <dgm:t>
        <a:bodyPr/>
        <a:lstStyle/>
        <a:p>
          <a:r>
            <a:rPr lang="en-US" sz="2400"/>
            <a:t>Cultural background</a:t>
          </a:r>
          <a:endParaRPr lang="en-US" sz="2400" dirty="0"/>
        </a:p>
      </dgm:t>
    </dgm:pt>
    <dgm:pt modelId="{20E67521-38EE-4827-9320-F90C4BD79BB7}" type="parTrans" cxnId="{7A9E16C0-1413-42C1-B6A2-2C51CE976805}">
      <dgm:prSet/>
      <dgm:spPr/>
      <dgm:t>
        <a:bodyPr/>
        <a:lstStyle/>
        <a:p>
          <a:endParaRPr lang="en-US"/>
        </a:p>
      </dgm:t>
    </dgm:pt>
    <dgm:pt modelId="{760ACFB3-07AE-47FF-B1D4-D6C8342CB349}" type="sibTrans" cxnId="{7A9E16C0-1413-42C1-B6A2-2C51CE976805}">
      <dgm:prSet/>
      <dgm:spPr/>
      <dgm:t>
        <a:bodyPr/>
        <a:lstStyle/>
        <a:p>
          <a:endParaRPr lang="en-US"/>
        </a:p>
      </dgm:t>
    </dgm:pt>
    <dgm:pt modelId="{07F19946-1895-475C-934C-F3B06CEE2B1C}">
      <dgm:prSet phldrT="[Text]" custT="1"/>
      <dgm:spPr/>
      <dgm:t>
        <a:bodyPr/>
        <a:lstStyle/>
        <a:p>
          <a:r>
            <a:rPr lang="en-US" sz="2400"/>
            <a:t>Religion or belief</a:t>
          </a:r>
          <a:endParaRPr lang="en-US" sz="2400" dirty="0"/>
        </a:p>
      </dgm:t>
    </dgm:pt>
    <dgm:pt modelId="{9EA80780-3431-4A4B-88F0-4544EA192C56}" type="parTrans" cxnId="{2E7D65F2-1FF9-42E5-911D-77DE397B634A}">
      <dgm:prSet/>
      <dgm:spPr/>
      <dgm:t>
        <a:bodyPr/>
        <a:lstStyle/>
        <a:p>
          <a:endParaRPr lang="en-US"/>
        </a:p>
      </dgm:t>
    </dgm:pt>
    <dgm:pt modelId="{B5B89CAB-C73B-49CB-9EEB-284A6C2C04FA}" type="sibTrans" cxnId="{2E7D65F2-1FF9-42E5-911D-77DE397B634A}">
      <dgm:prSet/>
      <dgm:spPr/>
      <dgm:t>
        <a:bodyPr/>
        <a:lstStyle/>
        <a:p>
          <a:endParaRPr lang="en-US"/>
        </a:p>
      </dgm:t>
    </dgm:pt>
    <dgm:pt modelId="{1BF8A122-BC71-495A-B842-E78DD2D55614}">
      <dgm:prSet phldrT="[Text]" custT="1"/>
      <dgm:spPr/>
      <dgm:t>
        <a:bodyPr/>
        <a:lstStyle/>
        <a:p>
          <a:r>
            <a:rPr lang="en-US" sz="2400"/>
            <a:t>Domestic circumstances</a:t>
          </a:r>
          <a:endParaRPr lang="en-US" sz="2400" dirty="0"/>
        </a:p>
      </dgm:t>
    </dgm:pt>
    <dgm:pt modelId="{2C65B6BF-5042-4A9D-B5DE-8F114C05D78E}" type="parTrans" cxnId="{97539963-BF0E-4031-9A61-4FC8F34BFE99}">
      <dgm:prSet/>
      <dgm:spPr/>
      <dgm:t>
        <a:bodyPr/>
        <a:lstStyle/>
        <a:p>
          <a:endParaRPr lang="en-US"/>
        </a:p>
      </dgm:t>
    </dgm:pt>
    <dgm:pt modelId="{4295512B-F1BE-45B1-9380-314BD4FED7F7}" type="sibTrans" cxnId="{97539963-BF0E-4031-9A61-4FC8F34BFE99}">
      <dgm:prSet/>
      <dgm:spPr/>
      <dgm:t>
        <a:bodyPr/>
        <a:lstStyle/>
        <a:p>
          <a:endParaRPr lang="en-US"/>
        </a:p>
      </dgm:t>
    </dgm:pt>
    <dgm:pt modelId="{15536AF6-22C9-4B2D-87F0-55372345F5A7}">
      <dgm:prSet phldrT="[Text]" custT="1"/>
      <dgm:spPr/>
      <dgm:t>
        <a:bodyPr/>
        <a:lstStyle/>
        <a:p>
          <a:r>
            <a:rPr lang="en-US" sz="2400"/>
            <a:t>Physical &amp; mental health</a:t>
          </a:r>
          <a:endParaRPr lang="en-US" sz="2400" dirty="0"/>
        </a:p>
      </dgm:t>
    </dgm:pt>
    <dgm:pt modelId="{C4EAA901-A219-42AC-A9CB-78685416F163}" type="parTrans" cxnId="{BB82753A-2B5B-4AE9-98EF-BF2DC3D937AB}">
      <dgm:prSet/>
      <dgm:spPr/>
      <dgm:t>
        <a:bodyPr/>
        <a:lstStyle/>
        <a:p>
          <a:endParaRPr lang="en-US"/>
        </a:p>
      </dgm:t>
    </dgm:pt>
    <dgm:pt modelId="{CEE7DC88-34FD-48CF-8442-CE619CFF9546}" type="sibTrans" cxnId="{BB82753A-2B5B-4AE9-98EF-BF2DC3D937AB}">
      <dgm:prSet/>
      <dgm:spPr/>
      <dgm:t>
        <a:bodyPr/>
        <a:lstStyle/>
        <a:p>
          <a:endParaRPr lang="en-US"/>
        </a:p>
      </dgm:t>
    </dgm:pt>
    <dgm:pt modelId="{F281E20F-6086-4EDF-90E8-F3D7B0229B94}">
      <dgm:prSet phldrT="[Text]" custT="1"/>
      <dgm:spPr/>
      <dgm:t>
        <a:bodyPr/>
        <a:lstStyle/>
        <a:p>
          <a:r>
            <a:rPr lang="en-US" sz="2400"/>
            <a:t>Disability</a:t>
          </a:r>
          <a:endParaRPr lang="en-US" sz="2400" dirty="0"/>
        </a:p>
      </dgm:t>
    </dgm:pt>
    <dgm:pt modelId="{F13A92C3-FD5B-4D16-9DDC-669CCC4253A8}" type="parTrans" cxnId="{62BD6620-3E49-4727-ABB7-B6369228D7EB}">
      <dgm:prSet/>
      <dgm:spPr/>
      <dgm:t>
        <a:bodyPr/>
        <a:lstStyle/>
        <a:p>
          <a:endParaRPr lang="en-US"/>
        </a:p>
      </dgm:t>
    </dgm:pt>
    <dgm:pt modelId="{67379F7A-8454-4910-A6CA-49349635C15F}" type="sibTrans" cxnId="{62BD6620-3E49-4727-ABB7-B6369228D7EB}">
      <dgm:prSet/>
      <dgm:spPr/>
      <dgm:t>
        <a:bodyPr/>
        <a:lstStyle/>
        <a:p>
          <a:endParaRPr lang="en-US" dirty="0"/>
        </a:p>
      </dgm:t>
    </dgm:pt>
    <dgm:pt modelId="{AD257648-2CF9-4CA2-9FB9-1D5702345ADF}">
      <dgm:prSet phldrT="[Text]" custT="1"/>
      <dgm:spPr/>
      <dgm:t>
        <a:bodyPr/>
        <a:lstStyle/>
        <a:p>
          <a:r>
            <a:rPr lang="en-US" sz="2400"/>
            <a:t>Previous contact with the Police</a:t>
          </a:r>
          <a:endParaRPr lang="en-US" sz="2400" dirty="0"/>
        </a:p>
      </dgm:t>
    </dgm:pt>
    <dgm:pt modelId="{1F3BE700-29E1-4702-A21C-DC2556984FD1}" type="parTrans" cxnId="{5308F2E1-230F-4E41-B315-57E26329C36D}">
      <dgm:prSet/>
      <dgm:spPr/>
      <dgm:t>
        <a:bodyPr/>
        <a:lstStyle/>
        <a:p>
          <a:endParaRPr lang="en-US"/>
        </a:p>
      </dgm:t>
    </dgm:pt>
    <dgm:pt modelId="{4CECFBC2-B8C3-4C13-8376-8DDFFAFA22F1}" type="sibTrans" cxnId="{5308F2E1-230F-4E41-B315-57E26329C36D}">
      <dgm:prSet/>
      <dgm:spPr/>
      <dgm:t>
        <a:bodyPr/>
        <a:lstStyle/>
        <a:p>
          <a:endParaRPr lang="en-US"/>
        </a:p>
      </dgm:t>
    </dgm:pt>
    <dgm:pt modelId="{FB731F5B-D585-4EBE-B386-2D9637BD5F99}">
      <dgm:prSet phldrT="[Text]" custT="1"/>
      <dgm:spPr/>
      <dgm:t>
        <a:bodyPr/>
        <a:lstStyle/>
        <a:p>
          <a:r>
            <a:rPr lang="en-US" sz="2400"/>
            <a:t>Gender</a:t>
          </a:r>
          <a:endParaRPr lang="en-US" sz="2400" dirty="0"/>
        </a:p>
      </dgm:t>
    </dgm:pt>
    <dgm:pt modelId="{FE7B14A0-978A-4C63-94F3-32D059013ABB}" type="parTrans" cxnId="{8961CF22-B205-4A27-B547-79660F2A3860}">
      <dgm:prSet/>
      <dgm:spPr/>
      <dgm:t>
        <a:bodyPr/>
        <a:lstStyle/>
        <a:p>
          <a:endParaRPr lang="en-US"/>
        </a:p>
      </dgm:t>
    </dgm:pt>
    <dgm:pt modelId="{EC5D17EE-0709-4A9A-B920-F8C8EC5CBED5}" type="sibTrans" cxnId="{8961CF22-B205-4A27-B547-79660F2A3860}">
      <dgm:prSet/>
      <dgm:spPr/>
      <dgm:t>
        <a:bodyPr/>
        <a:lstStyle/>
        <a:p>
          <a:endParaRPr lang="en-US"/>
        </a:p>
      </dgm:t>
    </dgm:pt>
    <dgm:pt modelId="{8AB5AA41-1730-44A3-B24C-6EA14B5DAFD1}" type="pres">
      <dgm:prSet presAssocID="{B9FB4175-80FE-4F05-81AB-9E9921E0F580}" presName="diagram" presStyleCnt="0">
        <dgm:presLayoutVars>
          <dgm:dir/>
          <dgm:resizeHandles val="exact"/>
        </dgm:presLayoutVars>
      </dgm:prSet>
      <dgm:spPr/>
    </dgm:pt>
    <dgm:pt modelId="{B0A7F051-0BE7-46BB-99E1-34FC2A8DE1CC}" type="pres">
      <dgm:prSet presAssocID="{1AAA2F8E-9F9D-4C39-BC6E-7B9488C8CA12}" presName="node" presStyleLbl="node1" presStyleIdx="0" presStyleCnt="8">
        <dgm:presLayoutVars>
          <dgm:bulletEnabled val="1"/>
        </dgm:presLayoutVars>
      </dgm:prSet>
      <dgm:spPr/>
    </dgm:pt>
    <dgm:pt modelId="{1DDC7AB0-6504-4DE4-9E17-595608556644}" type="pres">
      <dgm:prSet presAssocID="{39A14A26-A302-4938-9FFB-A0B77DD469E3}" presName="sibTrans" presStyleLbl="sibTrans2D1" presStyleIdx="0" presStyleCnt="7"/>
      <dgm:spPr/>
    </dgm:pt>
    <dgm:pt modelId="{ACF1A378-FFF7-4E2A-90C8-9CDE86FDFDEC}" type="pres">
      <dgm:prSet presAssocID="{39A14A26-A302-4938-9FFB-A0B77DD469E3}" presName="connectorText" presStyleLbl="sibTrans2D1" presStyleIdx="0" presStyleCnt="7"/>
      <dgm:spPr/>
    </dgm:pt>
    <dgm:pt modelId="{3A8F808F-18F0-43F3-9C93-3267C657B9DF}" type="pres">
      <dgm:prSet presAssocID="{AD207731-8FE9-4318-BC7C-8F7E6F347184}" presName="node" presStyleLbl="node1" presStyleIdx="1" presStyleCnt="8">
        <dgm:presLayoutVars>
          <dgm:bulletEnabled val="1"/>
        </dgm:presLayoutVars>
      </dgm:prSet>
      <dgm:spPr/>
    </dgm:pt>
    <dgm:pt modelId="{5B8DA895-7E5C-47C1-B1B7-63A452973430}" type="pres">
      <dgm:prSet presAssocID="{760ACFB3-07AE-47FF-B1D4-D6C8342CB349}" presName="sibTrans" presStyleLbl="sibTrans2D1" presStyleIdx="1" presStyleCnt="7"/>
      <dgm:spPr/>
    </dgm:pt>
    <dgm:pt modelId="{0AAA5DCA-7717-4621-8033-E2BD0E671D9D}" type="pres">
      <dgm:prSet presAssocID="{760ACFB3-07AE-47FF-B1D4-D6C8342CB349}" presName="connectorText" presStyleLbl="sibTrans2D1" presStyleIdx="1" presStyleCnt="7"/>
      <dgm:spPr/>
    </dgm:pt>
    <dgm:pt modelId="{C0445F91-1E29-456F-AB8B-40511D4A2FCC}" type="pres">
      <dgm:prSet presAssocID="{07F19946-1895-475C-934C-F3B06CEE2B1C}" presName="node" presStyleLbl="node1" presStyleIdx="2" presStyleCnt="8">
        <dgm:presLayoutVars>
          <dgm:bulletEnabled val="1"/>
        </dgm:presLayoutVars>
      </dgm:prSet>
      <dgm:spPr/>
    </dgm:pt>
    <dgm:pt modelId="{FF4C64A3-EFCC-4D0D-86EE-234F1687F5DE}" type="pres">
      <dgm:prSet presAssocID="{B5B89CAB-C73B-49CB-9EEB-284A6C2C04FA}" presName="sibTrans" presStyleLbl="sibTrans2D1" presStyleIdx="2" presStyleCnt="7"/>
      <dgm:spPr/>
    </dgm:pt>
    <dgm:pt modelId="{68245F77-66A6-42E2-BEDD-0C7F1EBC524B}" type="pres">
      <dgm:prSet presAssocID="{B5B89CAB-C73B-49CB-9EEB-284A6C2C04FA}" presName="connectorText" presStyleLbl="sibTrans2D1" presStyleIdx="2" presStyleCnt="7"/>
      <dgm:spPr/>
    </dgm:pt>
    <dgm:pt modelId="{7F471391-626C-4BA8-B51F-632656629E7B}" type="pres">
      <dgm:prSet presAssocID="{1BF8A122-BC71-495A-B842-E78DD2D55614}" presName="node" presStyleLbl="node1" presStyleIdx="3" presStyleCnt="8">
        <dgm:presLayoutVars>
          <dgm:bulletEnabled val="1"/>
        </dgm:presLayoutVars>
      </dgm:prSet>
      <dgm:spPr/>
    </dgm:pt>
    <dgm:pt modelId="{0B2B6927-EC96-4C94-B3B4-EEA5BEF8F10F}" type="pres">
      <dgm:prSet presAssocID="{4295512B-F1BE-45B1-9380-314BD4FED7F7}" presName="sibTrans" presStyleLbl="sibTrans2D1" presStyleIdx="3" presStyleCnt="7"/>
      <dgm:spPr/>
    </dgm:pt>
    <dgm:pt modelId="{463B07FF-0CCD-4F69-9C27-A5E2CC5F592D}" type="pres">
      <dgm:prSet presAssocID="{4295512B-F1BE-45B1-9380-314BD4FED7F7}" presName="connectorText" presStyleLbl="sibTrans2D1" presStyleIdx="3" presStyleCnt="7"/>
      <dgm:spPr/>
    </dgm:pt>
    <dgm:pt modelId="{D6401DA1-FABB-40C7-AF25-9831C3123CDD}" type="pres">
      <dgm:prSet presAssocID="{15536AF6-22C9-4B2D-87F0-55372345F5A7}" presName="node" presStyleLbl="node1" presStyleIdx="4" presStyleCnt="8">
        <dgm:presLayoutVars>
          <dgm:bulletEnabled val="1"/>
        </dgm:presLayoutVars>
      </dgm:prSet>
      <dgm:spPr/>
    </dgm:pt>
    <dgm:pt modelId="{2DF42D98-C553-4A6C-B3D7-F0AC1245547A}" type="pres">
      <dgm:prSet presAssocID="{CEE7DC88-34FD-48CF-8442-CE619CFF9546}" presName="sibTrans" presStyleLbl="sibTrans2D1" presStyleIdx="4" presStyleCnt="7"/>
      <dgm:spPr/>
    </dgm:pt>
    <dgm:pt modelId="{B4133EEB-DB86-45AB-88B2-63255E2F10FD}" type="pres">
      <dgm:prSet presAssocID="{CEE7DC88-34FD-48CF-8442-CE619CFF9546}" presName="connectorText" presStyleLbl="sibTrans2D1" presStyleIdx="4" presStyleCnt="7"/>
      <dgm:spPr/>
    </dgm:pt>
    <dgm:pt modelId="{CB644A3E-A30B-4AA4-8BF0-3BC17D99889C}" type="pres">
      <dgm:prSet presAssocID="{F281E20F-6086-4EDF-90E8-F3D7B0229B94}" presName="node" presStyleLbl="node1" presStyleIdx="5" presStyleCnt="8">
        <dgm:presLayoutVars>
          <dgm:bulletEnabled val="1"/>
        </dgm:presLayoutVars>
      </dgm:prSet>
      <dgm:spPr/>
    </dgm:pt>
    <dgm:pt modelId="{C10F7918-B65E-419D-8992-B8CE0EEF5872}" type="pres">
      <dgm:prSet presAssocID="{67379F7A-8454-4910-A6CA-49349635C15F}" presName="sibTrans" presStyleLbl="sibTrans2D1" presStyleIdx="5" presStyleCnt="7"/>
      <dgm:spPr/>
    </dgm:pt>
    <dgm:pt modelId="{AA2FE787-B034-4F74-A768-E5A1C3E1048D}" type="pres">
      <dgm:prSet presAssocID="{67379F7A-8454-4910-A6CA-49349635C15F}" presName="connectorText" presStyleLbl="sibTrans2D1" presStyleIdx="5" presStyleCnt="7"/>
      <dgm:spPr/>
    </dgm:pt>
    <dgm:pt modelId="{2D9B3495-3FBD-4547-B060-AF234BC75CB7}" type="pres">
      <dgm:prSet presAssocID="{AD257648-2CF9-4CA2-9FB9-1D5702345ADF}" presName="node" presStyleLbl="node1" presStyleIdx="6" presStyleCnt="8">
        <dgm:presLayoutVars>
          <dgm:bulletEnabled val="1"/>
        </dgm:presLayoutVars>
      </dgm:prSet>
      <dgm:spPr/>
    </dgm:pt>
    <dgm:pt modelId="{887A5072-1CC3-4CD3-908F-1E85B1BAAB4A}" type="pres">
      <dgm:prSet presAssocID="{4CECFBC2-B8C3-4C13-8376-8DDFFAFA22F1}" presName="sibTrans" presStyleLbl="sibTrans2D1" presStyleIdx="6" presStyleCnt="7"/>
      <dgm:spPr/>
    </dgm:pt>
    <dgm:pt modelId="{A4C94FD9-29C7-45D3-88C8-EB586E877FB3}" type="pres">
      <dgm:prSet presAssocID="{4CECFBC2-B8C3-4C13-8376-8DDFFAFA22F1}" presName="connectorText" presStyleLbl="sibTrans2D1" presStyleIdx="6" presStyleCnt="7"/>
      <dgm:spPr/>
    </dgm:pt>
    <dgm:pt modelId="{DFB3C666-B1EA-4D55-82A9-2DA4C09238A8}" type="pres">
      <dgm:prSet presAssocID="{FB731F5B-D585-4EBE-B386-2D9637BD5F99}" presName="node" presStyleLbl="node1" presStyleIdx="7" presStyleCnt="8">
        <dgm:presLayoutVars>
          <dgm:bulletEnabled val="1"/>
        </dgm:presLayoutVars>
      </dgm:prSet>
      <dgm:spPr/>
    </dgm:pt>
  </dgm:ptLst>
  <dgm:cxnLst>
    <dgm:cxn modelId="{F38C460C-9F61-4F54-A9B6-85EA601494D1}" type="presOf" srcId="{67379F7A-8454-4910-A6CA-49349635C15F}" destId="{AA2FE787-B034-4F74-A768-E5A1C3E1048D}" srcOrd="1" destOrd="0" presId="urn:microsoft.com/office/officeart/2005/8/layout/process5"/>
    <dgm:cxn modelId="{A131950F-48D0-4690-829F-4CFF970F9E2D}" type="presOf" srcId="{B5B89CAB-C73B-49CB-9EEB-284A6C2C04FA}" destId="{68245F77-66A6-42E2-BEDD-0C7F1EBC524B}" srcOrd="1" destOrd="0" presId="urn:microsoft.com/office/officeart/2005/8/layout/process5"/>
    <dgm:cxn modelId="{62BD6620-3E49-4727-ABB7-B6369228D7EB}" srcId="{B9FB4175-80FE-4F05-81AB-9E9921E0F580}" destId="{F281E20F-6086-4EDF-90E8-F3D7B0229B94}" srcOrd="5" destOrd="0" parTransId="{F13A92C3-FD5B-4D16-9DDC-669CCC4253A8}" sibTransId="{67379F7A-8454-4910-A6CA-49349635C15F}"/>
    <dgm:cxn modelId="{DAD60921-7409-4C3E-AEFC-0AA5D50E9CC4}" type="presOf" srcId="{67379F7A-8454-4910-A6CA-49349635C15F}" destId="{C10F7918-B65E-419D-8992-B8CE0EEF5872}" srcOrd="0" destOrd="0" presId="urn:microsoft.com/office/officeart/2005/8/layout/process5"/>
    <dgm:cxn modelId="{8961CF22-B205-4A27-B547-79660F2A3860}" srcId="{B9FB4175-80FE-4F05-81AB-9E9921E0F580}" destId="{FB731F5B-D585-4EBE-B386-2D9637BD5F99}" srcOrd="7" destOrd="0" parTransId="{FE7B14A0-978A-4C63-94F3-32D059013ABB}" sibTransId="{EC5D17EE-0709-4A9A-B920-F8C8EC5CBED5}"/>
    <dgm:cxn modelId="{6CD7D522-82AD-49ED-930D-5E32705777F5}" type="presOf" srcId="{B9FB4175-80FE-4F05-81AB-9E9921E0F580}" destId="{8AB5AA41-1730-44A3-B24C-6EA14B5DAFD1}" srcOrd="0" destOrd="0" presId="urn:microsoft.com/office/officeart/2005/8/layout/process5"/>
    <dgm:cxn modelId="{D0616E23-195B-4139-B8C0-51179FF85408}" type="presOf" srcId="{B5B89CAB-C73B-49CB-9EEB-284A6C2C04FA}" destId="{FF4C64A3-EFCC-4D0D-86EE-234F1687F5DE}" srcOrd="0" destOrd="0" presId="urn:microsoft.com/office/officeart/2005/8/layout/process5"/>
    <dgm:cxn modelId="{2862A42E-28D3-4E31-B285-BF8BC68BC793}" type="presOf" srcId="{4CECFBC2-B8C3-4C13-8376-8DDFFAFA22F1}" destId="{887A5072-1CC3-4CD3-908F-1E85B1BAAB4A}" srcOrd="0" destOrd="0" presId="urn:microsoft.com/office/officeart/2005/8/layout/process5"/>
    <dgm:cxn modelId="{BB82753A-2B5B-4AE9-98EF-BF2DC3D937AB}" srcId="{B9FB4175-80FE-4F05-81AB-9E9921E0F580}" destId="{15536AF6-22C9-4B2D-87F0-55372345F5A7}" srcOrd="4" destOrd="0" parTransId="{C4EAA901-A219-42AC-A9CB-78685416F163}" sibTransId="{CEE7DC88-34FD-48CF-8442-CE619CFF9546}"/>
    <dgm:cxn modelId="{97539963-BF0E-4031-9A61-4FC8F34BFE99}" srcId="{B9FB4175-80FE-4F05-81AB-9E9921E0F580}" destId="{1BF8A122-BC71-495A-B842-E78DD2D55614}" srcOrd="3" destOrd="0" parTransId="{2C65B6BF-5042-4A9D-B5DE-8F114C05D78E}" sibTransId="{4295512B-F1BE-45B1-9380-314BD4FED7F7}"/>
    <dgm:cxn modelId="{048DEB4B-CD9F-4325-8FCE-6CCFD0E164E4}" type="presOf" srcId="{4295512B-F1BE-45B1-9380-314BD4FED7F7}" destId="{463B07FF-0CCD-4F69-9C27-A5E2CC5F592D}" srcOrd="1" destOrd="0" presId="urn:microsoft.com/office/officeart/2005/8/layout/process5"/>
    <dgm:cxn modelId="{F40A5A6F-0F21-4C66-ABD3-247477B76333}" type="presOf" srcId="{39A14A26-A302-4938-9FFB-A0B77DD469E3}" destId="{ACF1A378-FFF7-4E2A-90C8-9CDE86FDFDEC}" srcOrd="1" destOrd="0" presId="urn:microsoft.com/office/officeart/2005/8/layout/process5"/>
    <dgm:cxn modelId="{9779D14F-4095-4A46-ABDA-C913A0A74502}" type="presOf" srcId="{760ACFB3-07AE-47FF-B1D4-D6C8342CB349}" destId="{0AAA5DCA-7717-4621-8033-E2BD0E671D9D}" srcOrd="1" destOrd="0" presId="urn:microsoft.com/office/officeart/2005/8/layout/process5"/>
    <dgm:cxn modelId="{D9A71894-69A5-4313-B812-208226A9A25B}" type="presOf" srcId="{4CECFBC2-B8C3-4C13-8376-8DDFFAFA22F1}" destId="{A4C94FD9-29C7-45D3-88C8-EB586E877FB3}" srcOrd="1" destOrd="0" presId="urn:microsoft.com/office/officeart/2005/8/layout/process5"/>
    <dgm:cxn modelId="{1E0B3D95-7C67-41AE-8D3A-125F8B4C3A0F}" srcId="{B9FB4175-80FE-4F05-81AB-9E9921E0F580}" destId="{1AAA2F8E-9F9D-4C39-BC6E-7B9488C8CA12}" srcOrd="0" destOrd="0" parTransId="{D9F3FEE5-B7D1-4ECB-9934-754C55D70FBF}" sibTransId="{39A14A26-A302-4938-9FFB-A0B77DD469E3}"/>
    <dgm:cxn modelId="{8E73A5A1-8837-4FE5-84E6-B327E72B32E9}" type="presOf" srcId="{4295512B-F1BE-45B1-9380-314BD4FED7F7}" destId="{0B2B6927-EC96-4C94-B3B4-EEA5BEF8F10F}" srcOrd="0" destOrd="0" presId="urn:microsoft.com/office/officeart/2005/8/layout/process5"/>
    <dgm:cxn modelId="{8D40DEA2-EA8D-4C4B-B615-84D4202A53F4}" type="presOf" srcId="{1AAA2F8E-9F9D-4C39-BC6E-7B9488C8CA12}" destId="{B0A7F051-0BE7-46BB-99E1-34FC2A8DE1CC}" srcOrd="0" destOrd="0" presId="urn:microsoft.com/office/officeart/2005/8/layout/process5"/>
    <dgm:cxn modelId="{CDEFAFA7-BAB8-4AF6-BA43-592D36EC1BA8}" type="presOf" srcId="{AD257648-2CF9-4CA2-9FB9-1D5702345ADF}" destId="{2D9B3495-3FBD-4547-B060-AF234BC75CB7}" srcOrd="0" destOrd="0" presId="urn:microsoft.com/office/officeart/2005/8/layout/process5"/>
    <dgm:cxn modelId="{71DF97B9-7690-435D-95DD-C5CDE741B657}" type="presOf" srcId="{F281E20F-6086-4EDF-90E8-F3D7B0229B94}" destId="{CB644A3E-A30B-4AA4-8BF0-3BC17D99889C}" srcOrd="0" destOrd="0" presId="urn:microsoft.com/office/officeart/2005/8/layout/process5"/>
    <dgm:cxn modelId="{A28DB7BA-C276-403F-A71A-D58E0E91C1E3}" type="presOf" srcId="{CEE7DC88-34FD-48CF-8442-CE619CFF9546}" destId="{B4133EEB-DB86-45AB-88B2-63255E2F10FD}" srcOrd="1" destOrd="0" presId="urn:microsoft.com/office/officeart/2005/8/layout/process5"/>
    <dgm:cxn modelId="{7A9E16C0-1413-42C1-B6A2-2C51CE976805}" srcId="{B9FB4175-80FE-4F05-81AB-9E9921E0F580}" destId="{AD207731-8FE9-4318-BC7C-8F7E6F347184}" srcOrd="1" destOrd="0" parTransId="{20E67521-38EE-4827-9320-F90C4BD79BB7}" sibTransId="{760ACFB3-07AE-47FF-B1D4-D6C8342CB349}"/>
    <dgm:cxn modelId="{D61448CA-BCAC-4017-B00B-24810F7BCEFA}" type="presOf" srcId="{07F19946-1895-475C-934C-F3B06CEE2B1C}" destId="{C0445F91-1E29-456F-AB8B-40511D4A2FCC}" srcOrd="0" destOrd="0" presId="urn:microsoft.com/office/officeart/2005/8/layout/process5"/>
    <dgm:cxn modelId="{F845F4D1-327B-462F-9749-55759DE6EC06}" type="presOf" srcId="{1BF8A122-BC71-495A-B842-E78DD2D55614}" destId="{7F471391-626C-4BA8-B51F-632656629E7B}" srcOrd="0" destOrd="0" presId="urn:microsoft.com/office/officeart/2005/8/layout/process5"/>
    <dgm:cxn modelId="{E15E53D2-317D-4847-9518-99870A6FCEEA}" type="presOf" srcId="{39A14A26-A302-4938-9FFB-A0B77DD469E3}" destId="{1DDC7AB0-6504-4DE4-9E17-595608556644}" srcOrd="0" destOrd="0" presId="urn:microsoft.com/office/officeart/2005/8/layout/process5"/>
    <dgm:cxn modelId="{9219C2D6-78A5-433E-8669-6346C481C374}" type="presOf" srcId="{AD207731-8FE9-4318-BC7C-8F7E6F347184}" destId="{3A8F808F-18F0-43F3-9C93-3267C657B9DF}" srcOrd="0" destOrd="0" presId="urn:microsoft.com/office/officeart/2005/8/layout/process5"/>
    <dgm:cxn modelId="{5EBD79DD-7911-4995-97A8-4671F5E28A10}" type="presOf" srcId="{15536AF6-22C9-4B2D-87F0-55372345F5A7}" destId="{D6401DA1-FABB-40C7-AF25-9831C3123CDD}" srcOrd="0" destOrd="0" presId="urn:microsoft.com/office/officeart/2005/8/layout/process5"/>
    <dgm:cxn modelId="{9F129DE1-25B3-4767-9CE1-40F2280C4F86}" type="presOf" srcId="{FB731F5B-D585-4EBE-B386-2D9637BD5F99}" destId="{DFB3C666-B1EA-4D55-82A9-2DA4C09238A8}" srcOrd="0" destOrd="0" presId="urn:microsoft.com/office/officeart/2005/8/layout/process5"/>
    <dgm:cxn modelId="{D177DAE1-0A73-40EC-9956-4BCE86E486C3}" type="presOf" srcId="{CEE7DC88-34FD-48CF-8442-CE619CFF9546}" destId="{2DF42D98-C553-4A6C-B3D7-F0AC1245547A}" srcOrd="0" destOrd="0" presId="urn:microsoft.com/office/officeart/2005/8/layout/process5"/>
    <dgm:cxn modelId="{5308F2E1-230F-4E41-B315-57E26329C36D}" srcId="{B9FB4175-80FE-4F05-81AB-9E9921E0F580}" destId="{AD257648-2CF9-4CA2-9FB9-1D5702345ADF}" srcOrd="6" destOrd="0" parTransId="{1F3BE700-29E1-4702-A21C-DC2556984FD1}" sibTransId="{4CECFBC2-B8C3-4C13-8376-8DDFFAFA22F1}"/>
    <dgm:cxn modelId="{2E7D65F2-1FF9-42E5-911D-77DE397B634A}" srcId="{B9FB4175-80FE-4F05-81AB-9E9921E0F580}" destId="{07F19946-1895-475C-934C-F3B06CEE2B1C}" srcOrd="2" destOrd="0" parTransId="{9EA80780-3431-4A4B-88F0-4544EA192C56}" sibTransId="{B5B89CAB-C73B-49CB-9EEB-284A6C2C04FA}"/>
    <dgm:cxn modelId="{6FB7FDFA-8DD7-440C-97D6-B8DC2E34C202}" type="presOf" srcId="{760ACFB3-07AE-47FF-B1D4-D6C8342CB349}" destId="{5B8DA895-7E5C-47C1-B1B7-63A452973430}" srcOrd="0" destOrd="0" presId="urn:microsoft.com/office/officeart/2005/8/layout/process5"/>
    <dgm:cxn modelId="{F249BC32-149E-4EDD-AE8D-36073C4EAC1C}" type="presParOf" srcId="{8AB5AA41-1730-44A3-B24C-6EA14B5DAFD1}" destId="{B0A7F051-0BE7-46BB-99E1-34FC2A8DE1CC}" srcOrd="0" destOrd="0" presId="urn:microsoft.com/office/officeart/2005/8/layout/process5"/>
    <dgm:cxn modelId="{81AF87B1-3E22-44DC-9C80-AC97C6113EB5}" type="presParOf" srcId="{8AB5AA41-1730-44A3-B24C-6EA14B5DAFD1}" destId="{1DDC7AB0-6504-4DE4-9E17-595608556644}" srcOrd="1" destOrd="0" presId="urn:microsoft.com/office/officeart/2005/8/layout/process5"/>
    <dgm:cxn modelId="{5C7FCCAE-29B7-4518-8619-EBAC3F8C041D}" type="presParOf" srcId="{1DDC7AB0-6504-4DE4-9E17-595608556644}" destId="{ACF1A378-FFF7-4E2A-90C8-9CDE86FDFDEC}" srcOrd="0" destOrd="0" presId="urn:microsoft.com/office/officeart/2005/8/layout/process5"/>
    <dgm:cxn modelId="{DEA8B05C-7A04-4248-994D-0244A7A4D19C}" type="presParOf" srcId="{8AB5AA41-1730-44A3-B24C-6EA14B5DAFD1}" destId="{3A8F808F-18F0-43F3-9C93-3267C657B9DF}" srcOrd="2" destOrd="0" presId="urn:microsoft.com/office/officeart/2005/8/layout/process5"/>
    <dgm:cxn modelId="{2A2607B3-0124-4650-AEF7-E766FC833B1B}" type="presParOf" srcId="{8AB5AA41-1730-44A3-B24C-6EA14B5DAFD1}" destId="{5B8DA895-7E5C-47C1-B1B7-63A452973430}" srcOrd="3" destOrd="0" presId="urn:microsoft.com/office/officeart/2005/8/layout/process5"/>
    <dgm:cxn modelId="{C3701F93-6CD3-495B-AE07-D641194F6E56}" type="presParOf" srcId="{5B8DA895-7E5C-47C1-B1B7-63A452973430}" destId="{0AAA5DCA-7717-4621-8033-E2BD0E671D9D}" srcOrd="0" destOrd="0" presId="urn:microsoft.com/office/officeart/2005/8/layout/process5"/>
    <dgm:cxn modelId="{772E49D4-1CA3-49FA-BE9F-C66470D048FD}" type="presParOf" srcId="{8AB5AA41-1730-44A3-B24C-6EA14B5DAFD1}" destId="{C0445F91-1E29-456F-AB8B-40511D4A2FCC}" srcOrd="4" destOrd="0" presId="urn:microsoft.com/office/officeart/2005/8/layout/process5"/>
    <dgm:cxn modelId="{21F399F7-D871-4031-A75F-346B7A87A70C}" type="presParOf" srcId="{8AB5AA41-1730-44A3-B24C-6EA14B5DAFD1}" destId="{FF4C64A3-EFCC-4D0D-86EE-234F1687F5DE}" srcOrd="5" destOrd="0" presId="urn:microsoft.com/office/officeart/2005/8/layout/process5"/>
    <dgm:cxn modelId="{8FD97DA4-9656-4B15-A139-6C3AC52906E1}" type="presParOf" srcId="{FF4C64A3-EFCC-4D0D-86EE-234F1687F5DE}" destId="{68245F77-66A6-42E2-BEDD-0C7F1EBC524B}" srcOrd="0" destOrd="0" presId="urn:microsoft.com/office/officeart/2005/8/layout/process5"/>
    <dgm:cxn modelId="{39B1F95E-F065-4443-899A-7DEA7D5B71F6}" type="presParOf" srcId="{8AB5AA41-1730-44A3-B24C-6EA14B5DAFD1}" destId="{7F471391-626C-4BA8-B51F-632656629E7B}" srcOrd="6" destOrd="0" presId="urn:microsoft.com/office/officeart/2005/8/layout/process5"/>
    <dgm:cxn modelId="{F865B054-B858-482E-A580-E332CFAE0F6E}" type="presParOf" srcId="{8AB5AA41-1730-44A3-B24C-6EA14B5DAFD1}" destId="{0B2B6927-EC96-4C94-B3B4-EEA5BEF8F10F}" srcOrd="7" destOrd="0" presId="urn:microsoft.com/office/officeart/2005/8/layout/process5"/>
    <dgm:cxn modelId="{63D17FF2-AA38-4853-AB71-2BF0BA1F5D3A}" type="presParOf" srcId="{0B2B6927-EC96-4C94-B3B4-EEA5BEF8F10F}" destId="{463B07FF-0CCD-4F69-9C27-A5E2CC5F592D}" srcOrd="0" destOrd="0" presId="urn:microsoft.com/office/officeart/2005/8/layout/process5"/>
    <dgm:cxn modelId="{6BF29DF7-B6FE-48B5-BDB3-790E467347CD}" type="presParOf" srcId="{8AB5AA41-1730-44A3-B24C-6EA14B5DAFD1}" destId="{D6401DA1-FABB-40C7-AF25-9831C3123CDD}" srcOrd="8" destOrd="0" presId="urn:microsoft.com/office/officeart/2005/8/layout/process5"/>
    <dgm:cxn modelId="{A60B6540-746B-4FA1-99C7-E856DAB8D055}" type="presParOf" srcId="{8AB5AA41-1730-44A3-B24C-6EA14B5DAFD1}" destId="{2DF42D98-C553-4A6C-B3D7-F0AC1245547A}" srcOrd="9" destOrd="0" presId="urn:microsoft.com/office/officeart/2005/8/layout/process5"/>
    <dgm:cxn modelId="{D919B1E1-3FD7-4AB0-AC89-2963B5C89204}" type="presParOf" srcId="{2DF42D98-C553-4A6C-B3D7-F0AC1245547A}" destId="{B4133EEB-DB86-45AB-88B2-63255E2F10FD}" srcOrd="0" destOrd="0" presId="urn:microsoft.com/office/officeart/2005/8/layout/process5"/>
    <dgm:cxn modelId="{034C6453-47F0-44DA-A4A0-7DEC1D89539A}" type="presParOf" srcId="{8AB5AA41-1730-44A3-B24C-6EA14B5DAFD1}" destId="{CB644A3E-A30B-4AA4-8BF0-3BC17D99889C}" srcOrd="10" destOrd="0" presId="urn:microsoft.com/office/officeart/2005/8/layout/process5"/>
    <dgm:cxn modelId="{8D5B4EA7-DF11-4898-96EE-B41944FF11DA}" type="presParOf" srcId="{8AB5AA41-1730-44A3-B24C-6EA14B5DAFD1}" destId="{C10F7918-B65E-419D-8992-B8CE0EEF5872}" srcOrd="11" destOrd="0" presId="urn:microsoft.com/office/officeart/2005/8/layout/process5"/>
    <dgm:cxn modelId="{D95D9A4E-59E7-47A6-AA94-7357B5AB6143}" type="presParOf" srcId="{C10F7918-B65E-419D-8992-B8CE0EEF5872}" destId="{AA2FE787-B034-4F74-A768-E5A1C3E1048D}" srcOrd="0" destOrd="0" presId="urn:microsoft.com/office/officeart/2005/8/layout/process5"/>
    <dgm:cxn modelId="{C3963C2C-C29B-4BFE-B463-897BA612A629}" type="presParOf" srcId="{8AB5AA41-1730-44A3-B24C-6EA14B5DAFD1}" destId="{2D9B3495-3FBD-4547-B060-AF234BC75CB7}" srcOrd="12" destOrd="0" presId="urn:microsoft.com/office/officeart/2005/8/layout/process5"/>
    <dgm:cxn modelId="{0B7E502F-950D-416A-8FF8-2F1E22EEAF6B}" type="presParOf" srcId="{8AB5AA41-1730-44A3-B24C-6EA14B5DAFD1}" destId="{887A5072-1CC3-4CD3-908F-1E85B1BAAB4A}" srcOrd="13" destOrd="0" presId="urn:microsoft.com/office/officeart/2005/8/layout/process5"/>
    <dgm:cxn modelId="{D4B38CF8-6EAC-4E47-96C3-0297F99702E5}" type="presParOf" srcId="{887A5072-1CC3-4CD3-908F-1E85B1BAAB4A}" destId="{A4C94FD9-29C7-45D3-88C8-EB586E877FB3}" srcOrd="0" destOrd="0" presId="urn:microsoft.com/office/officeart/2005/8/layout/process5"/>
    <dgm:cxn modelId="{7164EE8C-AD1A-4611-83CD-E05F4DFB6585}" type="presParOf" srcId="{8AB5AA41-1730-44A3-B24C-6EA14B5DAFD1}" destId="{DFB3C666-B1EA-4D55-82A9-2DA4C09238A8}"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7743C5-C765-424C-9BEF-6A727052CCC4}" type="doc">
      <dgm:prSet loTypeId="urn:microsoft.com/office/officeart/2005/8/layout/process2" loCatId="process" qsTypeId="urn:microsoft.com/office/officeart/2005/8/quickstyle/simple1" qsCatId="simple" csTypeId="urn:microsoft.com/office/officeart/2005/8/colors/colorful5" csCatId="colorful" phldr="1"/>
      <dgm:spPr/>
    </dgm:pt>
    <dgm:pt modelId="{02E8AB3E-A8FC-4805-B86C-0AC3013DF1E6}">
      <dgm:prSet phldrT="[Text]" custT="1"/>
      <dgm:spPr/>
      <dgm:t>
        <a:bodyPr/>
        <a:lstStyle/>
        <a:p>
          <a:r>
            <a:rPr lang="en-US" sz="2400"/>
            <a:t>This is one of the most important phases in effective interviewing. The success of the interview &amp; consequently the investigation could depend on it</a:t>
          </a:r>
          <a:endParaRPr lang="en-US" sz="2400" dirty="0"/>
        </a:p>
      </dgm:t>
    </dgm:pt>
    <dgm:pt modelId="{B19A0260-55B8-4DF6-8A26-F88192E9971F}" type="parTrans" cxnId="{3EB6553E-50E7-4631-98E5-2B8D1948BD96}">
      <dgm:prSet/>
      <dgm:spPr/>
      <dgm:t>
        <a:bodyPr/>
        <a:lstStyle/>
        <a:p>
          <a:endParaRPr lang="en-US"/>
        </a:p>
      </dgm:t>
    </dgm:pt>
    <dgm:pt modelId="{6E93692B-9BC3-42A2-8600-1617F6C4C46F}" type="sibTrans" cxnId="{3EB6553E-50E7-4631-98E5-2B8D1948BD96}">
      <dgm:prSet/>
      <dgm:spPr/>
      <dgm:t>
        <a:bodyPr/>
        <a:lstStyle/>
        <a:p>
          <a:endParaRPr lang="en-US"/>
        </a:p>
      </dgm:t>
    </dgm:pt>
    <dgm:pt modelId="{A618EDA7-689C-4D9F-8810-B815610EA6A2}">
      <dgm:prSet phldrT="[Text]" custT="1"/>
      <dgm:spPr/>
      <dgm:t>
        <a:bodyPr/>
        <a:lstStyle/>
        <a:p>
          <a:r>
            <a:rPr lang="en-US" sz="2400"/>
            <a:t>A planning session takes account of all the available information &amp; identifies key issues &amp; objectives required, even where it is essential an early interview takes place</a:t>
          </a:r>
          <a:endParaRPr lang="en-US" sz="2400" dirty="0"/>
        </a:p>
      </dgm:t>
    </dgm:pt>
    <dgm:pt modelId="{84841E05-139F-43F0-8D55-C6F9E62548C5}" type="parTrans" cxnId="{F0649ECB-B467-4AFD-8260-6053C31E9570}">
      <dgm:prSet/>
      <dgm:spPr/>
      <dgm:t>
        <a:bodyPr/>
        <a:lstStyle/>
        <a:p>
          <a:endParaRPr lang="en-US"/>
        </a:p>
      </dgm:t>
    </dgm:pt>
    <dgm:pt modelId="{7C6298DF-71DE-49F9-9BB2-73739CF824CB}" type="sibTrans" cxnId="{F0649ECB-B467-4AFD-8260-6053C31E9570}">
      <dgm:prSet/>
      <dgm:spPr/>
      <dgm:t>
        <a:bodyPr/>
        <a:lstStyle/>
        <a:p>
          <a:endParaRPr lang="en-US"/>
        </a:p>
      </dgm:t>
    </dgm:pt>
    <dgm:pt modelId="{6D41BAFB-BCBC-4375-8536-B0D1F6CFEEE5}">
      <dgm:prSet phldrT="[Text]" custT="1"/>
      <dgm:spPr/>
      <dgm:t>
        <a:bodyPr/>
        <a:lstStyle/>
        <a:p>
          <a:r>
            <a:rPr lang="en-US" sz="2400"/>
            <a:t>Interviewers should consider the following:</a:t>
          </a:r>
          <a:endParaRPr lang="en-US" sz="2400" dirty="0"/>
        </a:p>
      </dgm:t>
    </dgm:pt>
    <dgm:pt modelId="{EFD35D4C-3A4B-497B-97E2-BFDBACCA7B1D}" type="parTrans" cxnId="{C6ED7A9A-EFDB-4E40-BD64-71D2E7E581C4}">
      <dgm:prSet/>
      <dgm:spPr/>
      <dgm:t>
        <a:bodyPr/>
        <a:lstStyle/>
        <a:p>
          <a:endParaRPr lang="en-US"/>
        </a:p>
      </dgm:t>
    </dgm:pt>
    <dgm:pt modelId="{BF99C65F-ED6E-463D-8633-A1AA9F5225F2}" type="sibTrans" cxnId="{C6ED7A9A-EFDB-4E40-BD64-71D2E7E581C4}">
      <dgm:prSet/>
      <dgm:spPr/>
      <dgm:t>
        <a:bodyPr/>
        <a:lstStyle/>
        <a:p>
          <a:endParaRPr lang="en-US"/>
        </a:p>
      </dgm:t>
    </dgm:pt>
    <dgm:pt modelId="{BAC4028D-9014-4F9A-ADE6-C2FDB3805CAF}" type="pres">
      <dgm:prSet presAssocID="{D07743C5-C765-424C-9BEF-6A727052CCC4}" presName="linearFlow" presStyleCnt="0">
        <dgm:presLayoutVars>
          <dgm:resizeHandles val="exact"/>
        </dgm:presLayoutVars>
      </dgm:prSet>
      <dgm:spPr/>
    </dgm:pt>
    <dgm:pt modelId="{57F122E2-F0D8-4347-9E8A-F5710CDA7A6A}" type="pres">
      <dgm:prSet presAssocID="{02E8AB3E-A8FC-4805-B86C-0AC3013DF1E6}" presName="node" presStyleLbl="node1" presStyleIdx="0" presStyleCnt="3" custScaleX="713585">
        <dgm:presLayoutVars>
          <dgm:bulletEnabled val="1"/>
        </dgm:presLayoutVars>
      </dgm:prSet>
      <dgm:spPr/>
    </dgm:pt>
    <dgm:pt modelId="{FF3C0D55-3765-4218-929E-C9B3994CF343}" type="pres">
      <dgm:prSet presAssocID="{6E93692B-9BC3-42A2-8600-1617F6C4C46F}" presName="sibTrans" presStyleLbl="sibTrans2D1" presStyleIdx="0" presStyleCnt="2"/>
      <dgm:spPr/>
    </dgm:pt>
    <dgm:pt modelId="{21721A0D-6391-4AFF-8520-A41044392A6B}" type="pres">
      <dgm:prSet presAssocID="{6E93692B-9BC3-42A2-8600-1617F6C4C46F}" presName="connectorText" presStyleLbl="sibTrans2D1" presStyleIdx="0" presStyleCnt="2"/>
      <dgm:spPr/>
    </dgm:pt>
    <dgm:pt modelId="{4B3EEC1F-490A-4982-BFCC-F37DDBDB65A1}" type="pres">
      <dgm:prSet presAssocID="{A618EDA7-689C-4D9F-8810-B815610EA6A2}" presName="node" presStyleLbl="node1" presStyleIdx="1" presStyleCnt="3" custScaleX="713585">
        <dgm:presLayoutVars>
          <dgm:bulletEnabled val="1"/>
        </dgm:presLayoutVars>
      </dgm:prSet>
      <dgm:spPr/>
    </dgm:pt>
    <dgm:pt modelId="{A7ABDB6D-6E57-49C5-AFEA-E5FB73B21847}" type="pres">
      <dgm:prSet presAssocID="{7C6298DF-71DE-49F9-9BB2-73739CF824CB}" presName="sibTrans" presStyleLbl="sibTrans2D1" presStyleIdx="1" presStyleCnt="2"/>
      <dgm:spPr/>
    </dgm:pt>
    <dgm:pt modelId="{44AA57BF-18E2-4BE4-A191-391955FB9ACB}" type="pres">
      <dgm:prSet presAssocID="{7C6298DF-71DE-49F9-9BB2-73739CF824CB}" presName="connectorText" presStyleLbl="sibTrans2D1" presStyleIdx="1" presStyleCnt="2"/>
      <dgm:spPr/>
    </dgm:pt>
    <dgm:pt modelId="{AA067447-E72C-4670-AFF2-45832AFA177D}" type="pres">
      <dgm:prSet presAssocID="{6D41BAFB-BCBC-4375-8536-B0D1F6CFEEE5}" presName="node" presStyleLbl="node1" presStyleIdx="2" presStyleCnt="3" custScaleX="717811">
        <dgm:presLayoutVars>
          <dgm:bulletEnabled val="1"/>
        </dgm:presLayoutVars>
      </dgm:prSet>
      <dgm:spPr/>
    </dgm:pt>
  </dgm:ptLst>
  <dgm:cxnLst>
    <dgm:cxn modelId="{16FC0811-3555-460C-A6F4-CC898CC632A3}" type="presOf" srcId="{7C6298DF-71DE-49F9-9BB2-73739CF824CB}" destId="{44AA57BF-18E2-4BE4-A191-391955FB9ACB}" srcOrd="1" destOrd="0" presId="urn:microsoft.com/office/officeart/2005/8/layout/process2"/>
    <dgm:cxn modelId="{F4FAB920-0275-4FA2-8909-7077727F6562}" type="presOf" srcId="{A618EDA7-689C-4D9F-8810-B815610EA6A2}" destId="{4B3EEC1F-490A-4982-BFCC-F37DDBDB65A1}" srcOrd="0" destOrd="0" presId="urn:microsoft.com/office/officeart/2005/8/layout/process2"/>
    <dgm:cxn modelId="{3504F92D-E434-4F8E-AFD5-841E7EF21888}" type="presOf" srcId="{7C6298DF-71DE-49F9-9BB2-73739CF824CB}" destId="{A7ABDB6D-6E57-49C5-AFEA-E5FB73B21847}" srcOrd="0" destOrd="0" presId="urn:microsoft.com/office/officeart/2005/8/layout/process2"/>
    <dgm:cxn modelId="{A5A51D33-3E16-4A71-B971-49D6BD43BBF1}" type="presOf" srcId="{6D41BAFB-BCBC-4375-8536-B0D1F6CFEEE5}" destId="{AA067447-E72C-4670-AFF2-45832AFA177D}" srcOrd="0" destOrd="0" presId="urn:microsoft.com/office/officeart/2005/8/layout/process2"/>
    <dgm:cxn modelId="{3EB6553E-50E7-4631-98E5-2B8D1948BD96}" srcId="{D07743C5-C765-424C-9BEF-6A727052CCC4}" destId="{02E8AB3E-A8FC-4805-B86C-0AC3013DF1E6}" srcOrd="0" destOrd="0" parTransId="{B19A0260-55B8-4DF6-8A26-F88192E9971F}" sibTransId="{6E93692B-9BC3-42A2-8600-1617F6C4C46F}"/>
    <dgm:cxn modelId="{2AD78169-88CE-487D-A4B8-A438A35B4A03}" type="presOf" srcId="{6E93692B-9BC3-42A2-8600-1617F6C4C46F}" destId="{FF3C0D55-3765-4218-929E-C9B3994CF343}" srcOrd="0" destOrd="0" presId="urn:microsoft.com/office/officeart/2005/8/layout/process2"/>
    <dgm:cxn modelId="{46FA516B-A1B2-40E4-BB9E-8AD9AABCD70A}" type="presOf" srcId="{6E93692B-9BC3-42A2-8600-1617F6C4C46F}" destId="{21721A0D-6391-4AFF-8520-A41044392A6B}" srcOrd="1" destOrd="0" presId="urn:microsoft.com/office/officeart/2005/8/layout/process2"/>
    <dgm:cxn modelId="{C6ED7A9A-EFDB-4E40-BD64-71D2E7E581C4}" srcId="{D07743C5-C765-424C-9BEF-6A727052CCC4}" destId="{6D41BAFB-BCBC-4375-8536-B0D1F6CFEEE5}" srcOrd="2" destOrd="0" parTransId="{EFD35D4C-3A4B-497B-97E2-BFDBACCA7B1D}" sibTransId="{BF99C65F-ED6E-463D-8633-A1AA9F5225F2}"/>
    <dgm:cxn modelId="{13CD5FB1-C453-458B-B237-225C4897BCD5}" type="presOf" srcId="{D07743C5-C765-424C-9BEF-6A727052CCC4}" destId="{BAC4028D-9014-4F9A-ADE6-C2FDB3805CAF}" srcOrd="0" destOrd="0" presId="urn:microsoft.com/office/officeart/2005/8/layout/process2"/>
    <dgm:cxn modelId="{0F567CC0-99CE-4A03-8170-69A632F229CF}" type="presOf" srcId="{02E8AB3E-A8FC-4805-B86C-0AC3013DF1E6}" destId="{57F122E2-F0D8-4347-9E8A-F5710CDA7A6A}" srcOrd="0" destOrd="0" presId="urn:microsoft.com/office/officeart/2005/8/layout/process2"/>
    <dgm:cxn modelId="{F0649ECB-B467-4AFD-8260-6053C31E9570}" srcId="{D07743C5-C765-424C-9BEF-6A727052CCC4}" destId="{A618EDA7-689C-4D9F-8810-B815610EA6A2}" srcOrd="1" destOrd="0" parTransId="{84841E05-139F-43F0-8D55-C6F9E62548C5}" sibTransId="{7C6298DF-71DE-49F9-9BB2-73739CF824CB}"/>
    <dgm:cxn modelId="{4FDA8D7F-3EA5-42A7-98E1-D3CFDA9689A2}" type="presParOf" srcId="{BAC4028D-9014-4F9A-ADE6-C2FDB3805CAF}" destId="{57F122E2-F0D8-4347-9E8A-F5710CDA7A6A}" srcOrd="0" destOrd="0" presId="urn:microsoft.com/office/officeart/2005/8/layout/process2"/>
    <dgm:cxn modelId="{E9F08C81-6B18-4BE1-9F94-5011421CD944}" type="presParOf" srcId="{BAC4028D-9014-4F9A-ADE6-C2FDB3805CAF}" destId="{FF3C0D55-3765-4218-929E-C9B3994CF343}" srcOrd="1" destOrd="0" presId="urn:microsoft.com/office/officeart/2005/8/layout/process2"/>
    <dgm:cxn modelId="{154F3476-8810-4594-B82D-24F319DB164A}" type="presParOf" srcId="{FF3C0D55-3765-4218-929E-C9B3994CF343}" destId="{21721A0D-6391-4AFF-8520-A41044392A6B}" srcOrd="0" destOrd="0" presId="urn:microsoft.com/office/officeart/2005/8/layout/process2"/>
    <dgm:cxn modelId="{504D1EC7-83D6-4748-BB71-7EDF7B2E49CE}" type="presParOf" srcId="{BAC4028D-9014-4F9A-ADE6-C2FDB3805CAF}" destId="{4B3EEC1F-490A-4982-BFCC-F37DDBDB65A1}" srcOrd="2" destOrd="0" presId="urn:microsoft.com/office/officeart/2005/8/layout/process2"/>
    <dgm:cxn modelId="{282E0C6A-F595-4889-ACEB-4A969C21B087}" type="presParOf" srcId="{BAC4028D-9014-4F9A-ADE6-C2FDB3805CAF}" destId="{A7ABDB6D-6E57-49C5-AFEA-E5FB73B21847}" srcOrd="3" destOrd="0" presId="urn:microsoft.com/office/officeart/2005/8/layout/process2"/>
    <dgm:cxn modelId="{DF964567-9363-48CA-B9ED-9004B8303EF6}" type="presParOf" srcId="{A7ABDB6D-6E57-49C5-AFEA-E5FB73B21847}" destId="{44AA57BF-18E2-4BE4-A191-391955FB9ACB}" srcOrd="0" destOrd="0" presId="urn:microsoft.com/office/officeart/2005/8/layout/process2"/>
    <dgm:cxn modelId="{AB5ABA07-120F-46AA-8247-6C4A069BA7ED}" type="presParOf" srcId="{BAC4028D-9014-4F9A-ADE6-C2FDB3805CAF}" destId="{AA067447-E72C-4670-AFF2-45832AFA177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C7AD1F-E1BF-4201-AB4D-6919FC63A3D5}" type="doc">
      <dgm:prSet loTypeId="urn:microsoft.com/office/officeart/2005/8/layout/process1" loCatId="process" qsTypeId="urn:microsoft.com/office/officeart/2005/8/quickstyle/simple1" qsCatId="simple" csTypeId="urn:microsoft.com/office/officeart/2005/8/colors/colorful4" csCatId="colorful" phldr="1"/>
      <dgm:spPr/>
      <dgm:t>
        <a:bodyPr/>
        <a:lstStyle/>
        <a:p>
          <a:endParaRPr lang="en-US"/>
        </a:p>
      </dgm:t>
    </dgm:pt>
    <dgm:pt modelId="{EA12CCC5-FD70-4D31-BF5C-62726C41349A}">
      <dgm:prSet phldrT="[Text]" custT="1"/>
      <dgm:spPr/>
      <dgm:t>
        <a:bodyPr/>
        <a:lstStyle/>
        <a:p>
          <a:r>
            <a:rPr lang="en-US" sz="2000"/>
            <a:t>Create &amp; record the interview plan</a:t>
          </a:r>
          <a:endParaRPr lang="en-US" sz="2000" dirty="0"/>
        </a:p>
      </dgm:t>
    </dgm:pt>
    <dgm:pt modelId="{02BA4B51-2AE9-4B23-B616-A2AEEBEE6000}" type="parTrans" cxnId="{1488322A-8FFD-47CF-BB1F-38EAA8EEAFD1}">
      <dgm:prSet/>
      <dgm:spPr/>
      <dgm:t>
        <a:bodyPr/>
        <a:lstStyle/>
        <a:p>
          <a:endParaRPr lang="en-US"/>
        </a:p>
      </dgm:t>
    </dgm:pt>
    <dgm:pt modelId="{DE6155DE-21AE-4E61-A48B-664636BA21EB}" type="sibTrans" cxnId="{1488322A-8FFD-47CF-BB1F-38EAA8EEAFD1}">
      <dgm:prSet/>
      <dgm:spPr/>
      <dgm:t>
        <a:bodyPr/>
        <a:lstStyle/>
        <a:p>
          <a:endParaRPr lang="en-US"/>
        </a:p>
      </dgm:t>
    </dgm:pt>
    <dgm:pt modelId="{E87CD2B1-FAA9-4313-8889-536CDE09E858}">
      <dgm:prSet phldrT="[Text]" custT="1"/>
      <dgm:spPr/>
      <dgm:t>
        <a:bodyPr/>
        <a:lstStyle/>
        <a:p>
          <a:r>
            <a:rPr lang="en-US" sz="2000"/>
            <a:t>Characteristics of the interviewee</a:t>
          </a:r>
          <a:endParaRPr lang="en-US" sz="2000" dirty="0"/>
        </a:p>
      </dgm:t>
    </dgm:pt>
    <dgm:pt modelId="{0A1D13E9-035D-4770-B1A6-4AD35C44C943}" type="parTrans" cxnId="{7F7A8F29-B143-4793-ABAD-9BEB13FC8976}">
      <dgm:prSet/>
      <dgm:spPr/>
      <dgm:t>
        <a:bodyPr/>
        <a:lstStyle/>
        <a:p>
          <a:endParaRPr lang="en-US"/>
        </a:p>
      </dgm:t>
    </dgm:pt>
    <dgm:pt modelId="{B559E0B5-91CA-41DE-93BA-9F72EC112081}" type="sibTrans" cxnId="{7F7A8F29-B143-4793-ABAD-9BEB13FC8976}">
      <dgm:prSet/>
      <dgm:spPr/>
      <dgm:t>
        <a:bodyPr/>
        <a:lstStyle/>
        <a:p>
          <a:endParaRPr lang="en-US"/>
        </a:p>
      </dgm:t>
    </dgm:pt>
    <dgm:pt modelId="{AAAEFAE3-9E80-435C-93D7-25798E004C48}">
      <dgm:prSet phldrT="[Text]" custT="1"/>
      <dgm:spPr/>
      <dgm:t>
        <a:bodyPr/>
        <a:lstStyle/>
        <a:p>
          <a:r>
            <a:rPr lang="en-US" sz="2000"/>
            <a:t>Practical arrangements</a:t>
          </a:r>
          <a:endParaRPr lang="en-US" sz="2000" dirty="0"/>
        </a:p>
      </dgm:t>
    </dgm:pt>
    <dgm:pt modelId="{D9512A75-D7F4-4213-9B6E-37647BCAD349}" type="parTrans" cxnId="{A3B3D681-F15C-4ECA-964B-2709D899AEB8}">
      <dgm:prSet/>
      <dgm:spPr/>
      <dgm:t>
        <a:bodyPr/>
        <a:lstStyle/>
        <a:p>
          <a:endParaRPr lang="en-US"/>
        </a:p>
      </dgm:t>
    </dgm:pt>
    <dgm:pt modelId="{8D9500EC-BCC1-4909-9DF1-85C4362CDDC5}" type="sibTrans" cxnId="{A3B3D681-F15C-4ECA-964B-2709D899AEB8}">
      <dgm:prSet/>
      <dgm:spPr/>
      <dgm:t>
        <a:bodyPr/>
        <a:lstStyle/>
        <a:p>
          <a:endParaRPr lang="en-US"/>
        </a:p>
      </dgm:t>
    </dgm:pt>
    <dgm:pt modelId="{5A26D48C-5D92-458F-8B5E-7BB4A3CB6D26}">
      <dgm:prSet custT="1"/>
      <dgm:spPr/>
      <dgm:t>
        <a:bodyPr/>
        <a:lstStyle/>
        <a:p>
          <a:r>
            <a:rPr lang="en-US" sz="2000"/>
            <a:t>Making a written plan</a:t>
          </a:r>
          <a:endParaRPr lang="en-US" sz="2000" dirty="0"/>
        </a:p>
      </dgm:t>
    </dgm:pt>
    <dgm:pt modelId="{E0E033C2-01B0-4604-9953-DDAFD51ECC97}" type="parTrans" cxnId="{3B1EE576-DC07-45C6-AE62-AEC9EAEFF584}">
      <dgm:prSet/>
      <dgm:spPr/>
      <dgm:t>
        <a:bodyPr/>
        <a:lstStyle/>
        <a:p>
          <a:endParaRPr lang="en-US"/>
        </a:p>
      </dgm:t>
    </dgm:pt>
    <dgm:pt modelId="{3D8EB5A0-7C56-4B39-BD1C-50A05F7325F4}" type="sibTrans" cxnId="{3B1EE576-DC07-45C6-AE62-AEC9EAEFF584}">
      <dgm:prSet/>
      <dgm:spPr/>
      <dgm:t>
        <a:bodyPr/>
        <a:lstStyle/>
        <a:p>
          <a:endParaRPr lang="en-US"/>
        </a:p>
      </dgm:t>
    </dgm:pt>
    <dgm:pt modelId="{74FE242D-6EFE-48C6-8ABA-3D1F21794BCD}" type="pres">
      <dgm:prSet presAssocID="{6EC7AD1F-E1BF-4201-AB4D-6919FC63A3D5}" presName="Name0" presStyleCnt="0">
        <dgm:presLayoutVars>
          <dgm:dir/>
          <dgm:resizeHandles val="exact"/>
        </dgm:presLayoutVars>
      </dgm:prSet>
      <dgm:spPr/>
    </dgm:pt>
    <dgm:pt modelId="{0B1D08A5-BACC-41D9-8510-2437D345DE25}" type="pres">
      <dgm:prSet presAssocID="{EA12CCC5-FD70-4D31-BF5C-62726C41349A}" presName="node" presStyleLbl="node1" presStyleIdx="0" presStyleCnt="4">
        <dgm:presLayoutVars>
          <dgm:bulletEnabled val="1"/>
        </dgm:presLayoutVars>
      </dgm:prSet>
      <dgm:spPr/>
    </dgm:pt>
    <dgm:pt modelId="{D0CFFD7C-3A6D-4039-B1BF-B2FEB44AEA91}" type="pres">
      <dgm:prSet presAssocID="{DE6155DE-21AE-4E61-A48B-664636BA21EB}" presName="sibTrans" presStyleLbl="sibTrans2D1" presStyleIdx="0" presStyleCnt="3"/>
      <dgm:spPr/>
    </dgm:pt>
    <dgm:pt modelId="{E3F748EA-C4F4-40E6-BBED-8DABED46ADE6}" type="pres">
      <dgm:prSet presAssocID="{DE6155DE-21AE-4E61-A48B-664636BA21EB}" presName="connectorText" presStyleLbl="sibTrans2D1" presStyleIdx="0" presStyleCnt="3"/>
      <dgm:spPr/>
    </dgm:pt>
    <dgm:pt modelId="{15BD28FF-5B0B-498A-BB63-BE27154BD9C2}" type="pres">
      <dgm:prSet presAssocID="{E87CD2B1-FAA9-4313-8889-536CDE09E858}" presName="node" presStyleLbl="node1" presStyleIdx="1" presStyleCnt="4">
        <dgm:presLayoutVars>
          <dgm:bulletEnabled val="1"/>
        </dgm:presLayoutVars>
      </dgm:prSet>
      <dgm:spPr/>
    </dgm:pt>
    <dgm:pt modelId="{9B7299FF-743E-445E-A216-BE0015BFCA1B}" type="pres">
      <dgm:prSet presAssocID="{B559E0B5-91CA-41DE-93BA-9F72EC112081}" presName="sibTrans" presStyleLbl="sibTrans2D1" presStyleIdx="1" presStyleCnt="3"/>
      <dgm:spPr/>
    </dgm:pt>
    <dgm:pt modelId="{8046EB56-4554-4BFA-9B32-708007C87BAA}" type="pres">
      <dgm:prSet presAssocID="{B559E0B5-91CA-41DE-93BA-9F72EC112081}" presName="connectorText" presStyleLbl="sibTrans2D1" presStyleIdx="1" presStyleCnt="3"/>
      <dgm:spPr/>
    </dgm:pt>
    <dgm:pt modelId="{0FE6B238-9E45-42DA-AA8D-CE125FB9EFC5}" type="pres">
      <dgm:prSet presAssocID="{AAAEFAE3-9E80-435C-93D7-25798E004C48}" presName="node" presStyleLbl="node1" presStyleIdx="2" presStyleCnt="4">
        <dgm:presLayoutVars>
          <dgm:bulletEnabled val="1"/>
        </dgm:presLayoutVars>
      </dgm:prSet>
      <dgm:spPr/>
    </dgm:pt>
    <dgm:pt modelId="{BF4F656D-5671-4A86-85C3-41AF78E0F5C6}" type="pres">
      <dgm:prSet presAssocID="{8D9500EC-BCC1-4909-9DF1-85C4362CDDC5}" presName="sibTrans" presStyleLbl="sibTrans2D1" presStyleIdx="2" presStyleCnt="3"/>
      <dgm:spPr/>
    </dgm:pt>
    <dgm:pt modelId="{892729CD-F7FA-4813-8C0A-63B45F33AD9A}" type="pres">
      <dgm:prSet presAssocID="{8D9500EC-BCC1-4909-9DF1-85C4362CDDC5}" presName="connectorText" presStyleLbl="sibTrans2D1" presStyleIdx="2" presStyleCnt="3"/>
      <dgm:spPr/>
    </dgm:pt>
    <dgm:pt modelId="{F3724149-6CC2-489B-972F-8F5CB15EBEDA}" type="pres">
      <dgm:prSet presAssocID="{5A26D48C-5D92-458F-8B5E-7BB4A3CB6D26}" presName="node" presStyleLbl="node1" presStyleIdx="3" presStyleCnt="4">
        <dgm:presLayoutVars>
          <dgm:bulletEnabled val="1"/>
        </dgm:presLayoutVars>
      </dgm:prSet>
      <dgm:spPr/>
    </dgm:pt>
  </dgm:ptLst>
  <dgm:cxnLst>
    <dgm:cxn modelId="{9AD5BD13-5E3C-48DD-8354-D5A094BA32A3}" type="presOf" srcId="{DE6155DE-21AE-4E61-A48B-664636BA21EB}" destId="{E3F748EA-C4F4-40E6-BBED-8DABED46ADE6}" srcOrd="1" destOrd="0" presId="urn:microsoft.com/office/officeart/2005/8/layout/process1"/>
    <dgm:cxn modelId="{79F9D121-81C7-4E16-AC59-3A5B1DB7B103}" type="presOf" srcId="{8D9500EC-BCC1-4909-9DF1-85C4362CDDC5}" destId="{BF4F656D-5671-4A86-85C3-41AF78E0F5C6}" srcOrd="0" destOrd="0" presId="urn:microsoft.com/office/officeart/2005/8/layout/process1"/>
    <dgm:cxn modelId="{311F6822-B5B4-469D-9D11-01C8764888B2}" type="presOf" srcId="{E87CD2B1-FAA9-4313-8889-536CDE09E858}" destId="{15BD28FF-5B0B-498A-BB63-BE27154BD9C2}" srcOrd="0" destOrd="0" presId="urn:microsoft.com/office/officeart/2005/8/layout/process1"/>
    <dgm:cxn modelId="{7441D026-C2FD-48E4-B12B-7D75C021424D}" type="presOf" srcId="{AAAEFAE3-9E80-435C-93D7-25798E004C48}" destId="{0FE6B238-9E45-42DA-AA8D-CE125FB9EFC5}" srcOrd="0" destOrd="0" presId="urn:microsoft.com/office/officeart/2005/8/layout/process1"/>
    <dgm:cxn modelId="{7F7A8F29-B143-4793-ABAD-9BEB13FC8976}" srcId="{6EC7AD1F-E1BF-4201-AB4D-6919FC63A3D5}" destId="{E87CD2B1-FAA9-4313-8889-536CDE09E858}" srcOrd="1" destOrd="0" parTransId="{0A1D13E9-035D-4770-B1A6-4AD35C44C943}" sibTransId="{B559E0B5-91CA-41DE-93BA-9F72EC112081}"/>
    <dgm:cxn modelId="{1488322A-8FFD-47CF-BB1F-38EAA8EEAFD1}" srcId="{6EC7AD1F-E1BF-4201-AB4D-6919FC63A3D5}" destId="{EA12CCC5-FD70-4D31-BF5C-62726C41349A}" srcOrd="0" destOrd="0" parTransId="{02BA4B51-2AE9-4B23-B616-A2AEEBEE6000}" sibTransId="{DE6155DE-21AE-4E61-A48B-664636BA21EB}"/>
    <dgm:cxn modelId="{3A184B38-0F2D-47BD-B680-7DD0495C76BC}" type="presOf" srcId="{8D9500EC-BCC1-4909-9DF1-85C4362CDDC5}" destId="{892729CD-F7FA-4813-8C0A-63B45F33AD9A}" srcOrd="1" destOrd="0" presId="urn:microsoft.com/office/officeart/2005/8/layout/process1"/>
    <dgm:cxn modelId="{718BBA63-8721-4DE1-AAFD-98C17825574A}" type="presOf" srcId="{B559E0B5-91CA-41DE-93BA-9F72EC112081}" destId="{9B7299FF-743E-445E-A216-BE0015BFCA1B}" srcOrd="0" destOrd="0" presId="urn:microsoft.com/office/officeart/2005/8/layout/process1"/>
    <dgm:cxn modelId="{D0EFA368-6DE3-4CB8-A628-F49D298733DC}" type="presOf" srcId="{EA12CCC5-FD70-4D31-BF5C-62726C41349A}" destId="{0B1D08A5-BACC-41D9-8510-2437D345DE25}" srcOrd="0" destOrd="0" presId="urn:microsoft.com/office/officeart/2005/8/layout/process1"/>
    <dgm:cxn modelId="{3B1EE576-DC07-45C6-AE62-AEC9EAEFF584}" srcId="{6EC7AD1F-E1BF-4201-AB4D-6919FC63A3D5}" destId="{5A26D48C-5D92-458F-8B5E-7BB4A3CB6D26}" srcOrd="3" destOrd="0" parTransId="{E0E033C2-01B0-4604-9953-DDAFD51ECC97}" sibTransId="{3D8EB5A0-7C56-4B39-BD1C-50A05F7325F4}"/>
    <dgm:cxn modelId="{2AC0B27A-0AA2-4DB6-88D8-4D1EA13CB586}" type="presOf" srcId="{B559E0B5-91CA-41DE-93BA-9F72EC112081}" destId="{8046EB56-4554-4BFA-9B32-708007C87BAA}" srcOrd="1" destOrd="0" presId="urn:microsoft.com/office/officeart/2005/8/layout/process1"/>
    <dgm:cxn modelId="{A3B3D681-F15C-4ECA-964B-2709D899AEB8}" srcId="{6EC7AD1F-E1BF-4201-AB4D-6919FC63A3D5}" destId="{AAAEFAE3-9E80-435C-93D7-25798E004C48}" srcOrd="2" destOrd="0" parTransId="{D9512A75-D7F4-4213-9B6E-37647BCAD349}" sibTransId="{8D9500EC-BCC1-4909-9DF1-85C4362CDDC5}"/>
    <dgm:cxn modelId="{12A434AF-1A82-459B-BDFA-67B16FD310D8}" type="presOf" srcId="{6EC7AD1F-E1BF-4201-AB4D-6919FC63A3D5}" destId="{74FE242D-6EFE-48C6-8ABA-3D1F21794BCD}" srcOrd="0" destOrd="0" presId="urn:microsoft.com/office/officeart/2005/8/layout/process1"/>
    <dgm:cxn modelId="{DB2CA2D6-FE88-4263-9B34-FF5A195BC82C}" type="presOf" srcId="{DE6155DE-21AE-4E61-A48B-664636BA21EB}" destId="{D0CFFD7C-3A6D-4039-B1BF-B2FEB44AEA91}" srcOrd="0" destOrd="0" presId="urn:microsoft.com/office/officeart/2005/8/layout/process1"/>
    <dgm:cxn modelId="{1EDE3CF6-6616-412A-87F6-B67E0069522C}" type="presOf" srcId="{5A26D48C-5D92-458F-8B5E-7BB4A3CB6D26}" destId="{F3724149-6CC2-489B-972F-8F5CB15EBEDA}" srcOrd="0" destOrd="0" presId="urn:microsoft.com/office/officeart/2005/8/layout/process1"/>
    <dgm:cxn modelId="{1B5D23A1-8671-4DC8-BFBD-11B5AED0F71B}" type="presParOf" srcId="{74FE242D-6EFE-48C6-8ABA-3D1F21794BCD}" destId="{0B1D08A5-BACC-41D9-8510-2437D345DE25}" srcOrd="0" destOrd="0" presId="urn:microsoft.com/office/officeart/2005/8/layout/process1"/>
    <dgm:cxn modelId="{311A6BF0-5C57-4F44-B9EF-E6E2B00D2B44}" type="presParOf" srcId="{74FE242D-6EFE-48C6-8ABA-3D1F21794BCD}" destId="{D0CFFD7C-3A6D-4039-B1BF-B2FEB44AEA91}" srcOrd="1" destOrd="0" presId="urn:microsoft.com/office/officeart/2005/8/layout/process1"/>
    <dgm:cxn modelId="{F268EA02-5919-4E0F-A910-50CB50F919B8}" type="presParOf" srcId="{D0CFFD7C-3A6D-4039-B1BF-B2FEB44AEA91}" destId="{E3F748EA-C4F4-40E6-BBED-8DABED46ADE6}" srcOrd="0" destOrd="0" presId="urn:microsoft.com/office/officeart/2005/8/layout/process1"/>
    <dgm:cxn modelId="{95F2C29E-0C34-4E15-A189-7AE77CC1534F}" type="presParOf" srcId="{74FE242D-6EFE-48C6-8ABA-3D1F21794BCD}" destId="{15BD28FF-5B0B-498A-BB63-BE27154BD9C2}" srcOrd="2" destOrd="0" presId="urn:microsoft.com/office/officeart/2005/8/layout/process1"/>
    <dgm:cxn modelId="{6AF5E1BB-7431-429D-84D0-EEE517509C86}" type="presParOf" srcId="{74FE242D-6EFE-48C6-8ABA-3D1F21794BCD}" destId="{9B7299FF-743E-445E-A216-BE0015BFCA1B}" srcOrd="3" destOrd="0" presId="urn:microsoft.com/office/officeart/2005/8/layout/process1"/>
    <dgm:cxn modelId="{6205DBE5-DD7F-45B4-9730-92E7DAE41D26}" type="presParOf" srcId="{9B7299FF-743E-445E-A216-BE0015BFCA1B}" destId="{8046EB56-4554-4BFA-9B32-708007C87BAA}" srcOrd="0" destOrd="0" presId="urn:microsoft.com/office/officeart/2005/8/layout/process1"/>
    <dgm:cxn modelId="{0B59E3E8-A591-40EC-A745-E04D26550635}" type="presParOf" srcId="{74FE242D-6EFE-48C6-8ABA-3D1F21794BCD}" destId="{0FE6B238-9E45-42DA-AA8D-CE125FB9EFC5}" srcOrd="4" destOrd="0" presId="urn:microsoft.com/office/officeart/2005/8/layout/process1"/>
    <dgm:cxn modelId="{BA16593D-A1FE-41EC-8509-B2643226BBA2}" type="presParOf" srcId="{74FE242D-6EFE-48C6-8ABA-3D1F21794BCD}" destId="{BF4F656D-5671-4A86-85C3-41AF78E0F5C6}" srcOrd="5" destOrd="0" presId="urn:microsoft.com/office/officeart/2005/8/layout/process1"/>
    <dgm:cxn modelId="{DDF0CE6B-CC4B-40E1-9A21-0B983D81093C}" type="presParOf" srcId="{BF4F656D-5671-4A86-85C3-41AF78E0F5C6}" destId="{892729CD-F7FA-4813-8C0A-63B45F33AD9A}" srcOrd="0" destOrd="0" presId="urn:microsoft.com/office/officeart/2005/8/layout/process1"/>
    <dgm:cxn modelId="{BBA11225-EB52-477D-BDE7-0637F8F194C8}" type="presParOf" srcId="{74FE242D-6EFE-48C6-8ABA-3D1F21794BCD}" destId="{F3724149-6CC2-489B-972F-8F5CB15EBEDA}" srcOrd="6"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7CAA2D-BE32-460E-AE26-3EB00BDEB0CD}"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A7B55F81-8F19-46D5-9DEE-D2D50846DD9C}">
      <dgm:prSet phldrT="[Text]" custT="1"/>
      <dgm:spPr/>
      <dgm:t>
        <a:bodyPr/>
        <a:lstStyle/>
        <a:p>
          <a:r>
            <a:rPr lang="en-US" sz="2000"/>
            <a:t>Category of witness</a:t>
          </a:r>
          <a:endParaRPr lang="en-US" sz="2000" dirty="0"/>
        </a:p>
      </dgm:t>
    </dgm:pt>
    <dgm:pt modelId="{DBEFD1A8-8718-41CA-863E-23F2AE6F7B01}" type="parTrans" cxnId="{EC70CE08-44E7-4DEC-A2C5-264A25FDC328}">
      <dgm:prSet/>
      <dgm:spPr/>
      <dgm:t>
        <a:bodyPr/>
        <a:lstStyle/>
        <a:p>
          <a:endParaRPr lang="en-US"/>
        </a:p>
      </dgm:t>
    </dgm:pt>
    <dgm:pt modelId="{61C52D22-0C86-4050-B144-9528FB4B0FD2}" type="sibTrans" cxnId="{EC70CE08-44E7-4DEC-A2C5-264A25FDC328}">
      <dgm:prSet/>
      <dgm:spPr/>
      <dgm:t>
        <a:bodyPr/>
        <a:lstStyle/>
        <a:p>
          <a:endParaRPr lang="en-US"/>
        </a:p>
      </dgm:t>
    </dgm:pt>
    <dgm:pt modelId="{7E33A367-C008-4135-A70F-2D0964410323}">
      <dgm:prSet phldrT="[Text]" custT="1"/>
      <dgm:spPr/>
      <dgm:t>
        <a:bodyPr/>
        <a:lstStyle/>
        <a:p>
          <a:r>
            <a:rPr lang="en-US" sz="2000"/>
            <a:t>Range of topics to be covered around identified time parameters</a:t>
          </a:r>
          <a:endParaRPr lang="en-US" sz="2000" dirty="0"/>
        </a:p>
      </dgm:t>
    </dgm:pt>
    <dgm:pt modelId="{885DD80D-9793-4626-9D0C-5845B6ACBEB0}" type="parTrans" cxnId="{8BDDB90C-EEBF-466C-A58B-10F9ED5A0416}">
      <dgm:prSet/>
      <dgm:spPr/>
      <dgm:t>
        <a:bodyPr/>
        <a:lstStyle/>
        <a:p>
          <a:endParaRPr lang="en-US"/>
        </a:p>
      </dgm:t>
    </dgm:pt>
    <dgm:pt modelId="{DF74E5F2-9D9F-4CCD-BCD3-C99B8E683673}" type="sibTrans" cxnId="{8BDDB90C-EEBF-466C-A58B-10F9ED5A0416}">
      <dgm:prSet/>
      <dgm:spPr/>
      <dgm:t>
        <a:bodyPr/>
        <a:lstStyle/>
        <a:p>
          <a:endParaRPr lang="en-US"/>
        </a:p>
      </dgm:t>
    </dgm:pt>
    <dgm:pt modelId="{98E4F7E6-453B-4F79-906D-2E1C12D156B9}">
      <dgm:prSet phldrT="[Text]" custT="1"/>
      <dgm:spPr/>
      <dgm:t>
        <a:bodyPr/>
        <a:lstStyle/>
        <a:p>
          <a:r>
            <a:rPr lang="en-US" sz="2000" dirty="0"/>
            <a:t>Points necessary to prove the potential offence(s) under investigation</a:t>
          </a:r>
        </a:p>
      </dgm:t>
    </dgm:pt>
    <dgm:pt modelId="{378048BE-2190-4A3C-8DAE-DEFB3979A128}" type="parTrans" cxnId="{1FFC7592-D3F1-45AE-B32D-34D8AD73CD78}">
      <dgm:prSet/>
      <dgm:spPr/>
      <dgm:t>
        <a:bodyPr/>
        <a:lstStyle/>
        <a:p>
          <a:endParaRPr lang="en-US"/>
        </a:p>
      </dgm:t>
    </dgm:pt>
    <dgm:pt modelId="{E2A6B0DA-0BE4-4C58-BA73-8BD4BC12C975}" type="sibTrans" cxnId="{1FFC7592-D3F1-45AE-B32D-34D8AD73CD78}">
      <dgm:prSet/>
      <dgm:spPr/>
      <dgm:t>
        <a:bodyPr/>
        <a:lstStyle/>
        <a:p>
          <a:endParaRPr lang="en-US"/>
        </a:p>
      </dgm:t>
    </dgm:pt>
    <dgm:pt modelId="{F2D434DF-2BE8-43E6-8667-0A5A0396A485}">
      <dgm:prSet phldrT="[Text]" custT="1"/>
      <dgm:spPr/>
      <dgm:t>
        <a:bodyPr/>
        <a:lstStyle/>
        <a:p>
          <a:r>
            <a:rPr lang="en-US" sz="2000"/>
            <a:t>Points which may be a defence for committing the offence(s) under investigation</a:t>
          </a:r>
          <a:endParaRPr lang="en-US" sz="2000" dirty="0"/>
        </a:p>
      </dgm:t>
    </dgm:pt>
    <dgm:pt modelId="{FBFC3EA4-3070-4515-BFE3-B725A6551ECC}" type="parTrans" cxnId="{53356F77-7E64-457E-8631-8EFA1CAC7E00}">
      <dgm:prSet/>
      <dgm:spPr/>
      <dgm:t>
        <a:bodyPr/>
        <a:lstStyle/>
        <a:p>
          <a:endParaRPr lang="en-US"/>
        </a:p>
      </dgm:t>
    </dgm:pt>
    <dgm:pt modelId="{244CB68E-2AA9-4814-9F25-BDF97C7CC52E}" type="sibTrans" cxnId="{53356F77-7E64-457E-8631-8EFA1CAC7E00}">
      <dgm:prSet/>
      <dgm:spPr/>
      <dgm:t>
        <a:bodyPr/>
        <a:lstStyle/>
        <a:p>
          <a:endParaRPr lang="en-US"/>
        </a:p>
      </dgm:t>
    </dgm:pt>
    <dgm:pt modelId="{4032CF07-082A-408F-A5E2-022288240859}">
      <dgm:prSet phldrT="[Text]" custT="1"/>
      <dgm:spPr/>
      <dgm:t>
        <a:bodyPr/>
        <a:lstStyle/>
        <a:p>
          <a:r>
            <a:rPr lang="en-US" sz="2000"/>
            <a:t>ADVOKATE</a:t>
          </a:r>
          <a:endParaRPr lang="en-US" sz="2000" dirty="0"/>
        </a:p>
      </dgm:t>
    </dgm:pt>
    <dgm:pt modelId="{D620D06F-31BF-4B74-9EC5-EEF14B8755EA}" type="parTrans" cxnId="{9EE5D45D-66F0-42FE-ABD0-1F60E1516B34}">
      <dgm:prSet/>
      <dgm:spPr/>
      <dgm:t>
        <a:bodyPr/>
        <a:lstStyle/>
        <a:p>
          <a:endParaRPr lang="en-US"/>
        </a:p>
      </dgm:t>
    </dgm:pt>
    <dgm:pt modelId="{1C664BC2-403F-435F-A011-6BD2A7A2C002}" type="sibTrans" cxnId="{9EE5D45D-66F0-42FE-ABD0-1F60E1516B34}">
      <dgm:prSet/>
      <dgm:spPr/>
      <dgm:t>
        <a:bodyPr/>
        <a:lstStyle/>
        <a:p>
          <a:endParaRPr lang="en-US"/>
        </a:p>
      </dgm:t>
    </dgm:pt>
    <dgm:pt modelId="{A23994CA-390D-4059-B1B2-5371984BCDDB}" type="pres">
      <dgm:prSet presAssocID="{FD7CAA2D-BE32-460E-AE26-3EB00BDEB0CD}" presName="diagram" presStyleCnt="0">
        <dgm:presLayoutVars>
          <dgm:dir/>
          <dgm:resizeHandles val="exact"/>
        </dgm:presLayoutVars>
      </dgm:prSet>
      <dgm:spPr/>
    </dgm:pt>
    <dgm:pt modelId="{BAEA0A7C-2C54-43AF-BA61-D4599A7AACE5}" type="pres">
      <dgm:prSet presAssocID="{A7B55F81-8F19-46D5-9DEE-D2D50846DD9C}" presName="node" presStyleLbl="node1" presStyleIdx="0" presStyleCnt="5">
        <dgm:presLayoutVars>
          <dgm:bulletEnabled val="1"/>
        </dgm:presLayoutVars>
      </dgm:prSet>
      <dgm:spPr/>
    </dgm:pt>
    <dgm:pt modelId="{C06AC40B-EADB-4844-8E39-379EA67A6721}" type="pres">
      <dgm:prSet presAssocID="{61C52D22-0C86-4050-B144-9528FB4B0FD2}" presName="sibTrans" presStyleLbl="sibTrans2D1" presStyleIdx="0" presStyleCnt="4"/>
      <dgm:spPr/>
    </dgm:pt>
    <dgm:pt modelId="{439738B6-0A90-4EE5-8EC9-930FFEF06EAC}" type="pres">
      <dgm:prSet presAssocID="{61C52D22-0C86-4050-B144-9528FB4B0FD2}" presName="connectorText" presStyleLbl="sibTrans2D1" presStyleIdx="0" presStyleCnt="4"/>
      <dgm:spPr/>
    </dgm:pt>
    <dgm:pt modelId="{127A535E-F71B-423B-99A9-FFDD78344F70}" type="pres">
      <dgm:prSet presAssocID="{7E33A367-C008-4135-A70F-2D0964410323}" presName="node" presStyleLbl="node1" presStyleIdx="1" presStyleCnt="5">
        <dgm:presLayoutVars>
          <dgm:bulletEnabled val="1"/>
        </dgm:presLayoutVars>
      </dgm:prSet>
      <dgm:spPr/>
    </dgm:pt>
    <dgm:pt modelId="{2C0D8FF1-2356-43D0-B9A2-4F80BE5CFDAA}" type="pres">
      <dgm:prSet presAssocID="{DF74E5F2-9D9F-4CCD-BCD3-C99B8E683673}" presName="sibTrans" presStyleLbl="sibTrans2D1" presStyleIdx="1" presStyleCnt="4"/>
      <dgm:spPr/>
    </dgm:pt>
    <dgm:pt modelId="{3AC1022F-230D-406D-B858-ACAD186D1CF9}" type="pres">
      <dgm:prSet presAssocID="{DF74E5F2-9D9F-4CCD-BCD3-C99B8E683673}" presName="connectorText" presStyleLbl="sibTrans2D1" presStyleIdx="1" presStyleCnt="4"/>
      <dgm:spPr/>
    </dgm:pt>
    <dgm:pt modelId="{10C3F780-5075-4C64-BC3D-48B5EFAED1BE}" type="pres">
      <dgm:prSet presAssocID="{98E4F7E6-453B-4F79-906D-2E1C12D156B9}" presName="node" presStyleLbl="node1" presStyleIdx="2" presStyleCnt="5">
        <dgm:presLayoutVars>
          <dgm:bulletEnabled val="1"/>
        </dgm:presLayoutVars>
      </dgm:prSet>
      <dgm:spPr/>
    </dgm:pt>
    <dgm:pt modelId="{C2969D94-AB1E-4EBE-8334-207E0045DF68}" type="pres">
      <dgm:prSet presAssocID="{E2A6B0DA-0BE4-4C58-BA73-8BD4BC12C975}" presName="sibTrans" presStyleLbl="sibTrans2D1" presStyleIdx="2" presStyleCnt="4" custScaleX="78592" custScaleY="120692"/>
      <dgm:spPr/>
    </dgm:pt>
    <dgm:pt modelId="{D300182F-DC91-48EA-8C34-AFACAE08124F}" type="pres">
      <dgm:prSet presAssocID="{E2A6B0DA-0BE4-4C58-BA73-8BD4BC12C975}" presName="connectorText" presStyleLbl="sibTrans2D1" presStyleIdx="2" presStyleCnt="4"/>
      <dgm:spPr/>
    </dgm:pt>
    <dgm:pt modelId="{73C85D39-0094-4534-B6AB-A5C90165C1C3}" type="pres">
      <dgm:prSet presAssocID="{F2D434DF-2BE8-43E6-8667-0A5A0396A485}" presName="node" presStyleLbl="node1" presStyleIdx="3" presStyleCnt="5">
        <dgm:presLayoutVars>
          <dgm:bulletEnabled val="1"/>
        </dgm:presLayoutVars>
      </dgm:prSet>
      <dgm:spPr/>
    </dgm:pt>
    <dgm:pt modelId="{369CFD10-0986-4A14-8C34-4DE0572059CB}" type="pres">
      <dgm:prSet presAssocID="{244CB68E-2AA9-4814-9F25-BDF97C7CC52E}" presName="sibTrans" presStyleLbl="sibTrans2D1" presStyleIdx="3" presStyleCnt="4"/>
      <dgm:spPr/>
    </dgm:pt>
    <dgm:pt modelId="{2BF80E1F-A3AB-4A66-95FA-3D9F2E7CFC06}" type="pres">
      <dgm:prSet presAssocID="{244CB68E-2AA9-4814-9F25-BDF97C7CC52E}" presName="connectorText" presStyleLbl="sibTrans2D1" presStyleIdx="3" presStyleCnt="4"/>
      <dgm:spPr/>
    </dgm:pt>
    <dgm:pt modelId="{00EA674A-9150-4279-BC9F-5D7140A8E3FF}" type="pres">
      <dgm:prSet presAssocID="{4032CF07-082A-408F-A5E2-022288240859}" presName="node" presStyleLbl="node1" presStyleIdx="4" presStyleCnt="5">
        <dgm:presLayoutVars>
          <dgm:bulletEnabled val="1"/>
        </dgm:presLayoutVars>
      </dgm:prSet>
      <dgm:spPr/>
    </dgm:pt>
  </dgm:ptLst>
  <dgm:cxnLst>
    <dgm:cxn modelId="{EC70CE08-44E7-4DEC-A2C5-264A25FDC328}" srcId="{FD7CAA2D-BE32-460E-AE26-3EB00BDEB0CD}" destId="{A7B55F81-8F19-46D5-9DEE-D2D50846DD9C}" srcOrd="0" destOrd="0" parTransId="{DBEFD1A8-8718-41CA-863E-23F2AE6F7B01}" sibTransId="{61C52D22-0C86-4050-B144-9528FB4B0FD2}"/>
    <dgm:cxn modelId="{23AED70A-A3E7-4BBF-905C-8B48567ACDFC}" type="presOf" srcId="{DF74E5F2-9D9F-4CCD-BCD3-C99B8E683673}" destId="{3AC1022F-230D-406D-B858-ACAD186D1CF9}" srcOrd="1" destOrd="0" presId="urn:microsoft.com/office/officeart/2005/8/layout/process5"/>
    <dgm:cxn modelId="{8BDDB90C-EEBF-466C-A58B-10F9ED5A0416}" srcId="{FD7CAA2D-BE32-460E-AE26-3EB00BDEB0CD}" destId="{7E33A367-C008-4135-A70F-2D0964410323}" srcOrd="1" destOrd="0" parTransId="{885DD80D-9793-4626-9D0C-5845B6ACBEB0}" sibTransId="{DF74E5F2-9D9F-4CCD-BCD3-C99B8E683673}"/>
    <dgm:cxn modelId="{6469BE18-CF6C-411F-A76A-456642B5E22F}" type="presOf" srcId="{4032CF07-082A-408F-A5E2-022288240859}" destId="{00EA674A-9150-4279-BC9F-5D7140A8E3FF}" srcOrd="0" destOrd="0" presId="urn:microsoft.com/office/officeart/2005/8/layout/process5"/>
    <dgm:cxn modelId="{9EE5D45D-66F0-42FE-ABD0-1F60E1516B34}" srcId="{FD7CAA2D-BE32-460E-AE26-3EB00BDEB0CD}" destId="{4032CF07-082A-408F-A5E2-022288240859}" srcOrd="4" destOrd="0" parTransId="{D620D06F-31BF-4B74-9EC5-EEF14B8755EA}" sibTransId="{1C664BC2-403F-435F-A011-6BD2A7A2C002}"/>
    <dgm:cxn modelId="{52A29B46-FF08-407C-94B2-9DB885445296}" type="presOf" srcId="{E2A6B0DA-0BE4-4C58-BA73-8BD4BC12C975}" destId="{D300182F-DC91-48EA-8C34-AFACAE08124F}" srcOrd="1" destOrd="0" presId="urn:microsoft.com/office/officeart/2005/8/layout/process5"/>
    <dgm:cxn modelId="{C36A5653-2A2E-45A6-A004-F3BB4BEB7173}" type="presOf" srcId="{FD7CAA2D-BE32-460E-AE26-3EB00BDEB0CD}" destId="{A23994CA-390D-4059-B1B2-5371984BCDDB}" srcOrd="0" destOrd="0" presId="urn:microsoft.com/office/officeart/2005/8/layout/process5"/>
    <dgm:cxn modelId="{53356F77-7E64-457E-8631-8EFA1CAC7E00}" srcId="{FD7CAA2D-BE32-460E-AE26-3EB00BDEB0CD}" destId="{F2D434DF-2BE8-43E6-8667-0A5A0396A485}" srcOrd="3" destOrd="0" parTransId="{FBFC3EA4-3070-4515-BFE3-B725A6551ECC}" sibTransId="{244CB68E-2AA9-4814-9F25-BDF97C7CC52E}"/>
    <dgm:cxn modelId="{FF7F957E-337E-4E4F-9416-BCE5951D4C3A}" type="presOf" srcId="{7E33A367-C008-4135-A70F-2D0964410323}" destId="{127A535E-F71B-423B-99A9-FFDD78344F70}" srcOrd="0" destOrd="0" presId="urn:microsoft.com/office/officeart/2005/8/layout/process5"/>
    <dgm:cxn modelId="{4CFB5180-AC59-4FA7-B836-E217DF123B0B}" type="presOf" srcId="{61C52D22-0C86-4050-B144-9528FB4B0FD2}" destId="{439738B6-0A90-4EE5-8EC9-930FFEF06EAC}" srcOrd="1" destOrd="0" presId="urn:microsoft.com/office/officeart/2005/8/layout/process5"/>
    <dgm:cxn modelId="{1FFC7592-D3F1-45AE-B32D-34D8AD73CD78}" srcId="{FD7CAA2D-BE32-460E-AE26-3EB00BDEB0CD}" destId="{98E4F7E6-453B-4F79-906D-2E1C12D156B9}" srcOrd="2" destOrd="0" parTransId="{378048BE-2190-4A3C-8DAE-DEFB3979A128}" sibTransId="{E2A6B0DA-0BE4-4C58-BA73-8BD4BC12C975}"/>
    <dgm:cxn modelId="{663C0496-89A9-43FD-8B38-2592E4A9C98B}" type="presOf" srcId="{F2D434DF-2BE8-43E6-8667-0A5A0396A485}" destId="{73C85D39-0094-4534-B6AB-A5C90165C1C3}" srcOrd="0" destOrd="0" presId="urn:microsoft.com/office/officeart/2005/8/layout/process5"/>
    <dgm:cxn modelId="{3731E696-E065-455E-83D1-3A8157A5178F}" type="presOf" srcId="{DF74E5F2-9D9F-4CCD-BCD3-C99B8E683673}" destId="{2C0D8FF1-2356-43D0-B9A2-4F80BE5CFDAA}" srcOrd="0" destOrd="0" presId="urn:microsoft.com/office/officeart/2005/8/layout/process5"/>
    <dgm:cxn modelId="{0547AC99-E3AC-4D1C-BDF7-61532A7D8122}" type="presOf" srcId="{61C52D22-0C86-4050-B144-9528FB4B0FD2}" destId="{C06AC40B-EADB-4844-8E39-379EA67A6721}" srcOrd="0" destOrd="0" presId="urn:microsoft.com/office/officeart/2005/8/layout/process5"/>
    <dgm:cxn modelId="{57D9E6A4-2861-4284-BB4D-A123CBAE3367}" type="presOf" srcId="{E2A6B0DA-0BE4-4C58-BA73-8BD4BC12C975}" destId="{C2969D94-AB1E-4EBE-8334-207E0045DF68}" srcOrd="0" destOrd="0" presId="urn:microsoft.com/office/officeart/2005/8/layout/process5"/>
    <dgm:cxn modelId="{CE05B8B3-A391-461C-A985-58AEA438CB07}" type="presOf" srcId="{A7B55F81-8F19-46D5-9DEE-D2D50846DD9C}" destId="{BAEA0A7C-2C54-43AF-BA61-D4599A7AACE5}" srcOrd="0" destOrd="0" presId="urn:microsoft.com/office/officeart/2005/8/layout/process5"/>
    <dgm:cxn modelId="{8FDD56D2-570A-4E0A-A42F-9A53DF804143}" type="presOf" srcId="{98E4F7E6-453B-4F79-906D-2E1C12D156B9}" destId="{10C3F780-5075-4C64-BC3D-48B5EFAED1BE}" srcOrd="0" destOrd="0" presId="urn:microsoft.com/office/officeart/2005/8/layout/process5"/>
    <dgm:cxn modelId="{6958B9EB-3D19-405F-B77C-9C9782057A56}" type="presOf" srcId="{244CB68E-2AA9-4814-9F25-BDF97C7CC52E}" destId="{369CFD10-0986-4A14-8C34-4DE0572059CB}" srcOrd="0" destOrd="0" presId="urn:microsoft.com/office/officeart/2005/8/layout/process5"/>
    <dgm:cxn modelId="{7B6CF9F6-DE0F-4A7D-BF7B-81BDDDD782E8}" type="presOf" srcId="{244CB68E-2AA9-4814-9F25-BDF97C7CC52E}" destId="{2BF80E1F-A3AB-4A66-95FA-3D9F2E7CFC06}" srcOrd="1" destOrd="0" presId="urn:microsoft.com/office/officeart/2005/8/layout/process5"/>
    <dgm:cxn modelId="{AC5CFE3C-1F25-496B-B8A8-85CC4DB32F82}" type="presParOf" srcId="{A23994CA-390D-4059-B1B2-5371984BCDDB}" destId="{BAEA0A7C-2C54-43AF-BA61-D4599A7AACE5}" srcOrd="0" destOrd="0" presId="urn:microsoft.com/office/officeart/2005/8/layout/process5"/>
    <dgm:cxn modelId="{36A9BD68-CAFB-42A7-AB15-C68307B29249}" type="presParOf" srcId="{A23994CA-390D-4059-B1B2-5371984BCDDB}" destId="{C06AC40B-EADB-4844-8E39-379EA67A6721}" srcOrd="1" destOrd="0" presId="urn:microsoft.com/office/officeart/2005/8/layout/process5"/>
    <dgm:cxn modelId="{F6A3BF0B-146D-463D-8D80-B214F71986F8}" type="presParOf" srcId="{C06AC40B-EADB-4844-8E39-379EA67A6721}" destId="{439738B6-0A90-4EE5-8EC9-930FFEF06EAC}" srcOrd="0" destOrd="0" presId="urn:microsoft.com/office/officeart/2005/8/layout/process5"/>
    <dgm:cxn modelId="{52DDC412-B8E4-4BB4-B46B-E470AF0A258C}" type="presParOf" srcId="{A23994CA-390D-4059-B1B2-5371984BCDDB}" destId="{127A535E-F71B-423B-99A9-FFDD78344F70}" srcOrd="2" destOrd="0" presId="urn:microsoft.com/office/officeart/2005/8/layout/process5"/>
    <dgm:cxn modelId="{2BFF5499-7579-45F3-AFCB-1BE95A695601}" type="presParOf" srcId="{A23994CA-390D-4059-B1B2-5371984BCDDB}" destId="{2C0D8FF1-2356-43D0-B9A2-4F80BE5CFDAA}" srcOrd="3" destOrd="0" presId="urn:microsoft.com/office/officeart/2005/8/layout/process5"/>
    <dgm:cxn modelId="{DF2D7EC3-72E1-49AC-A430-FAA07D092AF8}" type="presParOf" srcId="{2C0D8FF1-2356-43D0-B9A2-4F80BE5CFDAA}" destId="{3AC1022F-230D-406D-B858-ACAD186D1CF9}" srcOrd="0" destOrd="0" presId="urn:microsoft.com/office/officeart/2005/8/layout/process5"/>
    <dgm:cxn modelId="{DB1A36D5-B5D1-4FB3-9DC9-9C876D9FE24C}" type="presParOf" srcId="{A23994CA-390D-4059-B1B2-5371984BCDDB}" destId="{10C3F780-5075-4C64-BC3D-48B5EFAED1BE}" srcOrd="4" destOrd="0" presId="urn:microsoft.com/office/officeart/2005/8/layout/process5"/>
    <dgm:cxn modelId="{43B5EC4E-BEE1-4023-BD6A-5242D2E0D153}" type="presParOf" srcId="{A23994CA-390D-4059-B1B2-5371984BCDDB}" destId="{C2969D94-AB1E-4EBE-8334-207E0045DF68}" srcOrd="5" destOrd="0" presId="urn:microsoft.com/office/officeart/2005/8/layout/process5"/>
    <dgm:cxn modelId="{818C86BB-0450-4E6A-96DA-1A5A666F26DE}" type="presParOf" srcId="{C2969D94-AB1E-4EBE-8334-207E0045DF68}" destId="{D300182F-DC91-48EA-8C34-AFACAE08124F}" srcOrd="0" destOrd="0" presId="urn:microsoft.com/office/officeart/2005/8/layout/process5"/>
    <dgm:cxn modelId="{FBD5D048-2479-4FAE-8A2A-621BB07DBD0A}" type="presParOf" srcId="{A23994CA-390D-4059-B1B2-5371984BCDDB}" destId="{73C85D39-0094-4534-B6AB-A5C90165C1C3}" srcOrd="6" destOrd="0" presId="urn:microsoft.com/office/officeart/2005/8/layout/process5"/>
    <dgm:cxn modelId="{F9788237-CFB4-4912-A173-BDF8F45FA781}" type="presParOf" srcId="{A23994CA-390D-4059-B1B2-5371984BCDDB}" destId="{369CFD10-0986-4A14-8C34-4DE0572059CB}" srcOrd="7" destOrd="0" presId="urn:microsoft.com/office/officeart/2005/8/layout/process5"/>
    <dgm:cxn modelId="{5BA3857B-A934-4CA8-BEEB-7114E3E08BC9}" type="presParOf" srcId="{369CFD10-0986-4A14-8C34-4DE0572059CB}" destId="{2BF80E1F-A3AB-4A66-95FA-3D9F2E7CFC06}" srcOrd="0" destOrd="0" presId="urn:microsoft.com/office/officeart/2005/8/layout/process5"/>
    <dgm:cxn modelId="{6C84FA22-5E75-49A5-A791-5F69F4AD0E2F}" type="presParOf" srcId="{A23994CA-390D-4059-B1B2-5371984BCDDB}" destId="{00EA674A-9150-4279-BC9F-5D7140A8E3FF}"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5" csCatId="accent1" phldr="1"/>
      <dgm:spPr/>
      <dgm:t>
        <a:bodyPr/>
        <a:lstStyle/>
        <a:p>
          <a:endParaRPr lang="en-US"/>
        </a:p>
      </dgm:t>
    </dgm:pt>
    <dgm:pt modelId="{B2104D19-0C04-4B26-9438-6938E1C5001A}">
      <dgm:prSet phldrT="[Text]" custT="1"/>
      <dgm:spPr/>
      <dgm:t>
        <a:bodyPr/>
        <a:lstStyle/>
        <a:p>
          <a:r>
            <a:rPr lang="en-US" sz="3600"/>
            <a:t>G</a:t>
          </a:r>
          <a:r>
            <a:rPr lang="en-US" sz="2800"/>
            <a:t> </a:t>
          </a:r>
          <a:r>
            <a:rPr lang="en-US" sz="3200"/>
            <a:t>- Greetings</a:t>
          </a:r>
          <a:endParaRPr lang="en-US" sz="32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How would you like to be treated?</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Reasons</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Why the interview is taking place</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2104D19-0C04-4B26-9438-6938E1C5001A}">
      <dgm:prSet phldrT="[Text]" custT="1"/>
      <dgm:spPr/>
      <dgm:t>
        <a:bodyPr/>
        <a:lstStyle/>
        <a:p>
          <a:r>
            <a:rPr lang="en-US" sz="3600"/>
            <a:t>R -</a:t>
          </a:r>
          <a:r>
            <a:rPr lang="en-US" sz="3200"/>
            <a:t> Routine </a:t>
          </a:r>
          <a:endParaRPr lang="en-US" sz="36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Routine of the interview</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Route Map</a:t>
          </a:r>
          <a:r>
            <a:rPr lang="en-US" sz="3600"/>
            <a:t> </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Process of the interview</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custLinFactNeighborY="3818">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92CAE5-B0EF-4813-80DD-B9584CB95B8B}"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US"/>
        </a:p>
      </dgm:t>
    </dgm:pt>
    <dgm:pt modelId="{CE5B0BEC-AAC6-4824-B478-256675162186}">
      <dgm:prSet phldrT="[Text]" custT="1"/>
      <dgm:spPr/>
      <dgm:t>
        <a:bodyPr/>
        <a:lstStyle/>
        <a:p>
          <a:r>
            <a:rPr lang="en-US" sz="3200" dirty="0"/>
            <a:t>Active Listening</a:t>
          </a:r>
        </a:p>
      </dgm:t>
    </dgm:pt>
    <dgm:pt modelId="{86ADBBF4-F730-4FA8-AAE6-2B2DFD3B3573}" type="parTrans" cxnId="{D42F4F9C-B194-48D9-BB2B-9BA2B17840C6}">
      <dgm:prSet/>
      <dgm:spPr/>
      <dgm:t>
        <a:bodyPr/>
        <a:lstStyle/>
        <a:p>
          <a:endParaRPr lang="en-US"/>
        </a:p>
      </dgm:t>
    </dgm:pt>
    <dgm:pt modelId="{FC57717F-7A90-42B9-9F29-4DAAB0A90662}" type="sibTrans" cxnId="{D42F4F9C-B194-48D9-BB2B-9BA2B17840C6}">
      <dgm:prSet/>
      <dgm:spPr/>
      <dgm:t>
        <a:bodyPr/>
        <a:lstStyle/>
        <a:p>
          <a:endParaRPr lang="en-US"/>
        </a:p>
      </dgm:t>
    </dgm:pt>
    <dgm:pt modelId="{E9C43D68-DC59-4C6E-BCFF-DEB8DBA04586}">
      <dgm:prSet phldrT="[Text]" custT="1"/>
      <dgm:spPr/>
      <dgm:t>
        <a:bodyPr/>
        <a:lstStyle/>
        <a:p>
          <a:r>
            <a:rPr lang="en-US" sz="3200" dirty="0"/>
            <a:t>Questioning</a:t>
          </a:r>
        </a:p>
      </dgm:t>
    </dgm:pt>
    <dgm:pt modelId="{7E60781D-CAF3-4492-8FF9-0B7405DA5687}" type="parTrans" cxnId="{49F4FB18-3B83-43D3-A728-86CF643D2D6F}">
      <dgm:prSet/>
      <dgm:spPr/>
      <dgm:t>
        <a:bodyPr/>
        <a:lstStyle/>
        <a:p>
          <a:endParaRPr lang="en-US"/>
        </a:p>
      </dgm:t>
    </dgm:pt>
    <dgm:pt modelId="{93E6B15B-CB52-4167-8171-1EA32D0E5D63}" type="sibTrans" cxnId="{49F4FB18-3B83-43D3-A728-86CF643D2D6F}">
      <dgm:prSet/>
      <dgm:spPr/>
      <dgm:t>
        <a:bodyPr/>
        <a:lstStyle/>
        <a:p>
          <a:endParaRPr lang="en-US"/>
        </a:p>
      </dgm:t>
    </dgm:pt>
    <dgm:pt modelId="{B1A6327C-78F4-42FA-84E2-F639285E2154}" type="pres">
      <dgm:prSet presAssocID="{7492CAE5-B0EF-4813-80DD-B9584CB95B8B}" presName="Name0" presStyleCnt="0">
        <dgm:presLayoutVars>
          <dgm:chMax val="2"/>
          <dgm:chPref val="2"/>
          <dgm:animLvl val="lvl"/>
        </dgm:presLayoutVars>
      </dgm:prSet>
      <dgm:spPr/>
    </dgm:pt>
    <dgm:pt modelId="{90F06E3A-8051-433E-B881-519774E27FEF}" type="pres">
      <dgm:prSet presAssocID="{7492CAE5-B0EF-4813-80DD-B9584CB95B8B}" presName="LeftText" presStyleLbl="revTx" presStyleIdx="0" presStyleCnt="0">
        <dgm:presLayoutVars>
          <dgm:bulletEnabled val="1"/>
        </dgm:presLayoutVars>
      </dgm:prSet>
      <dgm:spPr/>
    </dgm:pt>
    <dgm:pt modelId="{847420ED-9ECF-4E75-BDDF-5B5199C99F11}" type="pres">
      <dgm:prSet presAssocID="{7492CAE5-B0EF-4813-80DD-B9584CB95B8B}" presName="LeftNode" presStyleLbl="bgImgPlace1" presStyleIdx="0" presStyleCnt="2" custScaleX="151964" custScaleY="54934" custLinFactNeighborX="-29034" custLinFactNeighborY="-16821">
        <dgm:presLayoutVars>
          <dgm:chMax val="2"/>
          <dgm:chPref val="2"/>
        </dgm:presLayoutVars>
      </dgm:prSet>
      <dgm:spPr/>
    </dgm:pt>
    <dgm:pt modelId="{BF16CE2A-1486-40A2-8AC0-C2A44DB21010}" type="pres">
      <dgm:prSet presAssocID="{7492CAE5-B0EF-4813-80DD-B9584CB95B8B}" presName="RightText" presStyleLbl="revTx" presStyleIdx="0" presStyleCnt="0">
        <dgm:presLayoutVars>
          <dgm:bulletEnabled val="1"/>
        </dgm:presLayoutVars>
      </dgm:prSet>
      <dgm:spPr/>
    </dgm:pt>
    <dgm:pt modelId="{AEF4BE60-336C-4463-B29C-79FC4A58372F}" type="pres">
      <dgm:prSet presAssocID="{7492CAE5-B0EF-4813-80DD-B9584CB95B8B}" presName="RightNode" presStyleLbl="bgImgPlace1" presStyleIdx="1" presStyleCnt="2" custScaleX="154286" custScaleY="55765" custLinFactNeighborX="29738" custLinFactNeighborY="-16405">
        <dgm:presLayoutVars>
          <dgm:chMax val="0"/>
          <dgm:chPref val="0"/>
        </dgm:presLayoutVars>
      </dgm:prSet>
      <dgm:spPr/>
    </dgm:pt>
    <dgm:pt modelId="{6B99C856-F445-40F0-A53E-4AB164171564}" type="pres">
      <dgm:prSet presAssocID="{7492CAE5-B0EF-4813-80DD-B9584CB95B8B}" presName="TopArrow" presStyleLbl="node1" presStyleIdx="0" presStyleCnt="2"/>
      <dgm:spPr/>
    </dgm:pt>
    <dgm:pt modelId="{71622348-C362-439D-91EA-62FD4863F79C}" type="pres">
      <dgm:prSet presAssocID="{7492CAE5-B0EF-4813-80DD-B9584CB95B8B}" presName="BottomArrow" presStyleLbl="node1" presStyleIdx="1" presStyleCnt="2" custLinFactNeighborX="-1422" custLinFactNeighborY="-41390"/>
      <dgm:spPr/>
    </dgm:pt>
  </dgm:ptLst>
  <dgm:cxnLst>
    <dgm:cxn modelId="{49F4FB18-3B83-43D3-A728-86CF643D2D6F}" srcId="{7492CAE5-B0EF-4813-80DD-B9584CB95B8B}" destId="{E9C43D68-DC59-4C6E-BCFF-DEB8DBA04586}" srcOrd="1" destOrd="0" parTransId="{7E60781D-CAF3-4492-8FF9-0B7405DA5687}" sibTransId="{93E6B15B-CB52-4167-8171-1EA32D0E5D63}"/>
    <dgm:cxn modelId="{7D64DB43-36DE-4757-A1F6-B8649D1EE25D}" type="presOf" srcId="{CE5B0BEC-AAC6-4824-B478-256675162186}" destId="{847420ED-9ECF-4E75-BDDF-5B5199C99F11}" srcOrd="1" destOrd="0" presId="urn:microsoft.com/office/officeart/2009/layout/ReverseList"/>
    <dgm:cxn modelId="{6D416890-27B9-45FA-96CF-A4412B477633}" type="presOf" srcId="{E9C43D68-DC59-4C6E-BCFF-DEB8DBA04586}" destId="{BF16CE2A-1486-40A2-8AC0-C2A44DB21010}" srcOrd="0" destOrd="0" presId="urn:microsoft.com/office/officeart/2009/layout/ReverseList"/>
    <dgm:cxn modelId="{D42F4F9C-B194-48D9-BB2B-9BA2B17840C6}" srcId="{7492CAE5-B0EF-4813-80DD-B9584CB95B8B}" destId="{CE5B0BEC-AAC6-4824-B478-256675162186}" srcOrd="0" destOrd="0" parTransId="{86ADBBF4-F730-4FA8-AAE6-2B2DFD3B3573}" sibTransId="{FC57717F-7A90-42B9-9F29-4DAAB0A90662}"/>
    <dgm:cxn modelId="{CB74E69D-8076-46B4-9392-5392BD876155}" type="presOf" srcId="{7492CAE5-B0EF-4813-80DD-B9584CB95B8B}" destId="{B1A6327C-78F4-42FA-84E2-F639285E2154}" srcOrd="0" destOrd="0" presId="urn:microsoft.com/office/officeart/2009/layout/ReverseList"/>
    <dgm:cxn modelId="{E8B27FA5-5B01-457B-97F8-D5671CCCFF38}" type="presOf" srcId="{E9C43D68-DC59-4C6E-BCFF-DEB8DBA04586}" destId="{AEF4BE60-336C-4463-B29C-79FC4A58372F}" srcOrd="1" destOrd="0" presId="urn:microsoft.com/office/officeart/2009/layout/ReverseList"/>
    <dgm:cxn modelId="{675E34CC-38F6-437B-88ED-DBA22F64168C}" type="presOf" srcId="{CE5B0BEC-AAC6-4824-B478-256675162186}" destId="{90F06E3A-8051-433E-B881-519774E27FEF}" srcOrd="0" destOrd="0" presId="urn:microsoft.com/office/officeart/2009/layout/ReverseList"/>
    <dgm:cxn modelId="{BADF532A-0EAD-4FE7-820D-A0414B92F303}" type="presParOf" srcId="{B1A6327C-78F4-42FA-84E2-F639285E2154}" destId="{90F06E3A-8051-433E-B881-519774E27FEF}" srcOrd="0" destOrd="0" presId="urn:microsoft.com/office/officeart/2009/layout/ReverseList"/>
    <dgm:cxn modelId="{AA8AA7FA-7B9E-4090-9DD3-C3027F915C26}" type="presParOf" srcId="{B1A6327C-78F4-42FA-84E2-F639285E2154}" destId="{847420ED-9ECF-4E75-BDDF-5B5199C99F11}" srcOrd="1" destOrd="0" presId="urn:microsoft.com/office/officeart/2009/layout/ReverseList"/>
    <dgm:cxn modelId="{1FBC5EFF-316E-4145-AA47-9AC2BE0A42A9}" type="presParOf" srcId="{B1A6327C-78F4-42FA-84E2-F639285E2154}" destId="{BF16CE2A-1486-40A2-8AC0-C2A44DB21010}" srcOrd="2" destOrd="0" presId="urn:microsoft.com/office/officeart/2009/layout/ReverseList"/>
    <dgm:cxn modelId="{34E9F2E4-9237-4854-B14F-108790E98E74}" type="presParOf" srcId="{B1A6327C-78F4-42FA-84E2-F639285E2154}" destId="{AEF4BE60-336C-4463-B29C-79FC4A58372F}" srcOrd="3" destOrd="0" presId="urn:microsoft.com/office/officeart/2009/layout/ReverseList"/>
    <dgm:cxn modelId="{10E92E44-D0D5-434E-B72F-A0230E7FB684}" type="presParOf" srcId="{B1A6327C-78F4-42FA-84E2-F639285E2154}" destId="{6B99C856-F445-40F0-A53E-4AB164171564}" srcOrd="4" destOrd="0" presId="urn:microsoft.com/office/officeart/2009/layout/ReverseList"/>
    <dgm:cxn modelId="{82538A06-5167-4DE4-978E-6D0BBC3DA737}" type="presParOf" srcId="{B1A6327C-78F4-42FA-84E2-F639285E2154}" destId="{71622348-C362-439D-91EA-62FD4863F79C}" srcOrd="5" destOrd="0" presId="urn:microsoft.com/office/officeart/2009/layout/Revers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CC1079-CD54-4891-9B58-9E0220BDCC3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282CC42-2E9C-4C15-B6B7-2C0FFB28309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Obtaining complete, accurate &amp; reliable information</a:t>
          </a:r>
        </a:p>
      </dgm:t>
    </dgm:pt>
    <dgm:pt modelId="{7832EDE8-6B1A-47ED-AD5B-6CE6769F3DDA}" type="parTrans" cxnId="{55701D11-67EE-4C41-BFA3-EA2F0FD99A59}">
      <dgm:prSet/>
      <dgm:spPr/>
      <dgm:t>
        <a:bodyPr/>
        <a:lstStyle/>
        <a:p>
          <a:endParaRPr lang="en-US"/>
        </a:p>
      </dgm:t>
    </dgm:pt>
    <dgm:pt modelId="{3A0BAAC6-E847-4D87-B771-EB0AA7C170C8}" type="sibTrans" cxnId="{55701D11-67EE-4C41-BFA3-EA2F0FD99A59}">
      <dgm:prSet/>
      <dgm:spPr/>
      <dgm:t>
        <a:bodyPr/>
        <a:lstStyle/>
        <a:p>
          <a:endParaRPr lang="en-US"/>
        </a:p>
      </dgm:t>
    </dgm:pt>
    <dgm:pt modelId="{A783B876-7B5F-46F4-908D-FFF479659933}">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Maximising</a:t>
          </a:r>
          <a:r>
            <a:rPr lang="en-US" sz="2400" dirty="0">
              <a:solidFill>
                <a:schemeClr val="tx1"/>
              </a:solidFill>
            </a:rPr>
            <a:t> the amount of relevant reliable information</a:t>
          </a:r>
        </a:p>
      </dgm:t>
    </dgm:pt>
    <dgm:pt modelId="{FCE8A3B3-0506-4E5C-A6D3-B6DD3FC130BB}" type="parTrans" cxnId="{AE93AD3A-9B70-4A32-98AF-F5B880554E6B}">
      <dgm:prSet/>
      <dgm:spPr/>
      <dgm:t>
        <a:bodyPr/>
        <a:lstStyle/>
        <a:p>
          <a:endParaRPr lang="en-US"/>
        </a:p>
      </dgm:t>
    </dgm:pt>
    <dgm:pt modelId="{68BC32CD-FD77-452A-B138-FC0BCCC6E158}" type="sibTrans" cxnId="{AE93AD3A-9B70-4A32-98AF-F5B880554E6B}">
      <dgm:prSet/>
      <dgm:spPr/>
      <dgm:t>
        <a:bodyPr/>
        <a:lstStyle/>
        <a:p>
          <a:endParaRPr lang="en-US"/>
        </a:p>
      </dgm:t>
    </dgm:pt>
    <dgm:pt modelId="{ABD512CE-9CA5-4EE3-BD6D-8B271C0DE15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Ensuring the information gained is </a:t>
          </a:r>
          <a:r>
            <a:rPr lang="en-US" sz="2400" dirty="0" err="1">
              <a:solidFill>
                <a:schemeClr val="tx1"/>
              </a:solidFill>
            </a:rPr>
            <a:t>admissable</a:t>
          </a:r>
          <a:endParaRPr lang="en-US" sz="2400" dirty="0">
            <a:solidFill>
              <a:schemeClr val="tx1"/>
            </a:solidFill>
          </a:endParaRPr>
        </a:p>
      </dgm:t>
    </dgm:pt>
    <dgm:pt modelId="{8DCEE9C1-BCFF-4438-B0F2-8C1F4A32AFAC}" type="parTrans" cxnId="{5081F649-46F5-469C-AC32-717CF32BE787}">
      <dgm:prSet/>
      <dgm:spPr/>
      <dgm:t>
        <a:bodyPr/>
        <a:lstStyle/>
        <a:p>
          <a:endParaRPr lang="en-US"/>
        </a:p>
      </dgm:t>
    </dgm:pt>
    <dgm:pt modelId="{B2B624E6-B8DA-46F6-984B-97A92CE5A916}" type="sibTrans" cxnId="{5081F649-46F5-469C-AC32-717CF32BE787}">
      <dgm:prSet/>
      <dgm:spPr/>
      <dgm:t>
        <a:bodyPr/>
        <a:lstStyle/>
        <a:p>
          <a:endParaRPr lang="en-US"/>
        </a:p>
      </dgm:t>
    </dgm:pt>
    <dgm:pt modelId="{CEF03A97-0C33-4630-AE52-1B42443A042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Maintaining the trust &amp; confidence of the public</a:t>
          </a:r>
        </a:p>
      </dgm:t>
    </dgm:pt>
    <dgm:pt modelId="{5365AC5D-661A-4321-B7FC-E99D47FFF1CD}" type="parTrans" cxnId="{48D880AC-D60E-4D20-A912-AFC2DA1F750B}">
      <dgm:prSet/>
      <dgm:spPr/>
      <dgm:t>
        <a:bodyPr/>
        <a:lstStyle/>
        <a:p>
          <a:endParaRPr lang="en-US"/>
        </a:p>
      </dgm:t>
    </dgm:pt>
    <dgm:pt modelId="{E6C39765-3B46-4F50-84E9-450A605E7F1A}" type="sibTrans" cxnId="{48D880AC-D60E-4D20-A912-AFC2DA1F750B}">
      <dgm:prSet/>
      <dgm:spPr/>
      <dgm:t>
        <a:bodyPr/>
        <a:lstStyle/>
        <a:p>
          <a:endParaRPr lang="en-US"/>
        </a:p>
      </dgm:t>
    </dgm:pt>
    <dgm:pt modelId="{CF14A28E-F0F3-4232-AC17-1404161BBB45}" type="pres">
      <dgm:prSet presAssocID="{19CC1079-CD54-4891-9B58-9E0220BDCC30}" presName="diagram" presStyleCnt="0">
        <dgm:presLayoutVars>
          <dgm:dir/>
          <dgm:resizeHandles val="exact"/>
        </dgm:presLayoutVars>
      </dgm:prSet>
      <dgm:spPr/>
    </dgm:pt>
    <dgm:pt modelId="{E5BE27B4-6260-4D96-BA9E-F24195262893}" type="pres">
      <dgm:prSet presAssocID="{0282CC42-2E9C-4C15-B6B7-2C0FFB283098}" presName="node" presStyleLbl="node1" presStyleIdx="0" presStyleCnt="4">
        <dgm:presLayoutVars>
          <dgm:bulletEnabled val="1"/>
        </dgm:presLayoutVars>
      </dgm:prSet>
      <dgm:spPr/>
    </dgm:pt>
    <dgm:pt modelId="{BBC68DDB-65C0-47DD-9B29-DD851D8EEF3F}" type="pres">
      <dgm:prSet presAssocID="{3A0BAAC6-E847-4D87-B771-EB0AA7C170C8}" presName="sibTrans" presStyleCnt="0"/>
      <dgm:spPr/>
    </dgm:pt>
    <dgm:pt modelId="{A4A4BCD0-B6F2-493B-B679-ADD8E4087716}" type="pres">
      <dgm:prSet presAssocID="{A783B876-7B5F-46F4-908D-FFF479659933}" presName="node" presStyleLbl="node1" presStyleIdx="1" presStyleCnt="4">
        <dgm:presLayoutVars>
          <dgm:bulletEnabled val="1"/>
        </dgm:presLayoutVars>
      </dgm:prSet>
      <dgm:spPr/>
    </dgm:pt>
    <dgm:pt modelId="{B398E9FA-2EF9-4485-AC34-AD663F1B8108}" type="pres">
      <dgm:prSet presAssocID="{68BC32CD-FD77-452A-B138-FC0BCCC6E158}" presName="sibTrans" presStyleCnt="0"/>
      <dgm:spPr/>
    </dgm:pt>
    <dgm:pt modelId="{B2BE5F88-02AF-406E-A430-B70AA8A9FC88}" type="pres">
      <dgm:prSet presAssocID="{ABD512CE-9CA5-4EE3-BD6D-8B271C0DE150}" presName="node" presStyleLbl="node1" presStyleIdx="2" presStyleCnt="4">
        <dgm:presLayoutVars>
          <dgm:bulletEnabled val="1"/>
        </dgm:presLayoutVars>
      </dgm:prSet>
      <dgm:spPr/>
    </dgm:pt>
    <dgm:pt modelId="{E16088C0-4D7D-4F43-92AC-4AF9A94B7391}" type="pres">
      <dgm:prSet presAssocID="{B2B624E6-B8DA-46F6-984B-97A92CE5A916}" presName="sibTrans" presStyleCnt="0"/>
      <dgm:spPr/>
    </dgm:pt>
    <dgm:pt modelId="{81DDBD94-B3B1-447D-8F98-0DBE0CB808EB}" type="pres">
      <dgm:prSet presAssocID="{CEF03A97-0C33-4630-AE52-1B42443A0426}" presName="node" presStyleLbl="node1" presStyleIdx="3" presStyleCnt="4">
        <dgm:presLayoutVars>
          <dgm:bulletEnabled val="1"/>
        </dgm:presLayoutVars>
      </dgm:prSet>
      <dgm:spPr/>
    </dgm:pt>
  </dgm:ptLst>
  <dgm:cxnLst>
    <dgm:cxn modelId="{55701D11-67EE-4C41-BFA3-EA2F0FD99A59}" srcId="{19CC1079-CD54-4891-9B58-9E0220BDCC30}" destId="{0282CC42-2E9C-4C15-B6B7-2C0FFB283098}" srcOrd="0" destOrd="0" parTransId="{7832EDE8-6B1A-47ED-AD5B-6CE6769F3DDA}" sibTransId="{3A0BAAC6-E847-4D87-B771-EB0AA7C170C8}"/>
    <dgm:cxn modelId="{AE93AD3A-9B70-4A32-98AF-F5B880554E6B}" srcId="{19CC1079-CD54-4891-9B58-9E0220BDCC30}" destId="{A783B876-7B5F-46F4-908D-FFF479659933}" srcOrd="1" destOrd="0" parTransId="{FCE8A3B3-0506-4E5C-A6D3-B6DD3FC130BB}" sibTransId="{68BC32CD-FD77-452A-B138-FC0BCCC6E158}"/>
    <dgm:cxn modelId="{5081F649-46F5-469C-AC32-717CF32BE787}" srcId="{19CC1079-CD54-4891-9B58-9E0220BDCC30}" destId="{ABD512CE-9CA5-4EE3-BD6D-8B271C0DE150}" srcOrd="2" destOrd="0" parTransId="{8DCEE9C1-BCFF-4438-B0F2-8C1F4A32AFAC}" sibTransId="{B2B624E6-B8DA-46F6-984B-97A92CE5A916}"/>
    <dgm:cxn modelId="{CD5E1E91-E221-4294-B52E-70E2E0734177}" type="presOf" srcId="{ABD512CE-9CA5-4EE3-BD6D-8B271C0DE150}" destId="{B2BE5F88-02AF-406E-A430-B70AA8A9FC88}" srcOrd="0" destOrd="0" presId="urn:microsoft.com/office/officeart/2005/8/layout/default"/>
    <dgm:cxn modelId="{A24710A2-1E30-42F7-ACF2-0216A89B1AA5}" type="presOf" srcId="{0282CC42-2E9C-4C15-B6B7-2C0FFB283098}" destId="{E5BE27B4-6260-4D96-BA9E-F24195262893}" srcOrd="0" destOrd="0" presId="urn:microsoft.com/office/officeart/2005/8/layout/default"/>
    <dgm:cxn modelId="{AE4B03A5-196C-4F81-93ED-0B7214ACA380}" type="presOf" srcId="{A783B876-7B5F-46F4-908D-FFF479659933}" destId="{A4A4BCD0-B6F2-493B-B679-ADD8E4087716}" srcOrd="0" destOrd="0" presId="urn:microsoft.com/office/officeart/2005/8/layout/default"/>
    <dgm:cxn modelId="{48D880AC-D60E-4D20-A912-AFC2DA1F750B}" srcId="{19CC1079-CD54-4891-9B58-9E0220BDCC30}" destId="{CEF03A97-0C33-4630-AE52-1B42443A0426}" srcOrd="3" destOrd="0" parTransId="{5365AC5D-661A-4321-B7FC-E99D47FFF1CD}" sibTransId="{E6C39765-3B46-4F50-84E9-450A605E7F1A}"/>
    <dgm:cxn modelId="{39DBA7E8-F7EA-40C3-A2BC-0438466C16F2}" type="presOf" srcId="{CEF03A97-0C33-4630-AE52-1B42443A0426}" destId="{81DDBD94-B3B1-447D-8F98-0DBE0CB808EB}" srcOrd="0" destOrd="0" presId="urn:microsoft.com/office/officeart/2005/8/layout/default"/>
    <dgm:cxn modelId="{D16FEFFD-3C66-4056-852B-C7A7CFE86FCE}" type="presOf" srcId="{19CC1079-CD54-4891-9B58-9E0220BDCC30}" destId="{CF14A28E-F0F3-4232-AC17-1404161BBB45}" srcOrd="0" destOrd="0" presId="urn:microsoft.com/office/officeart/2005/8/layout/default"/>
    <dgm:cxn modelId="{3465557A-DF50-46DA-94B6-8527AB8C5592}" type="presParOf" srcId="{CF14A28E-F0F3-4232-AC17-1404161BBB45}" destId="{E5BE27B4-6260-4D96-BA9E-F24195262893}" srcOrd="0" destOrd="0" presId="urn:microsoft.com/office/officeart/2005/8/layout/default"/>
    <dgm:cxn modelId="{6F2F58B1-E854-41D9-9199-2A1858A54150}" type="presParOf" srcId="{CF14A28E-F0F3-4232-AC17-1404161BBB45}" destId="{BBC68DDB-65C0-47DD-9B29-DD851D8EEF3F}" srcOrd="1" destOrd="0" presId="urn:microsoft.com/office/officeart/2005/8/layout/default"/>
    <dgm:cxn modelId="{62CD2A80-FA11-4303-826F-3E68B2B03DFC}" type="presParOf" srcId="{CF14A28E-F0F3-4232-AC17-1404161BBB45}" destId="{A4A4BCD0-B6F2-493B-B679-ADD8E4087716}" srcOrd="2" destOrd="0" presId="urn:microsoft.com/office/officeart/2005/8/layout/default"/>
    <dgm:cxn modelId="{2F573552-5D0E-4893-B2C4-7D75BAC14E1E}" type="presParOf" srcId="{CF14A28E-F0F3-4232-AC17-1404161BBB45}" destId="{B398E9FA-2EF9-4485-AC34-AD663F1B8108}" srcOrd="3" destOrd="0" presId="urn:microsoft.com/office/officeart/2005/8/layout/default"/>
    <dgm:cxn modelId="{094E49CC-EC23-42D0-99AF-2695796C974D}" type="presParOf" srcId="{CF14A28E-F0F3-4232-AC17-1404161BBB45}" destId="{B2BE5F88-02AF-406E-A430-B70AA8A9FC88}" srcOrd="4" destOrd="0" presId="urn:microsoft.com/office/officeart/2005/8/layout/default"/>
    <dgm:cxn modelId="{06C299E4-EB48-4EEF-B2B2-3E4288048AEA}" type="presParOf" srcId="{CF14A28E-F0F3-4232-AC17-1404161BBB45}" destId="{E16088C0-4D7D-4F43-92AC-4AF9A94B7391}" srcOrd="5" destOrd="0" presId="urn:microsoft.com/office/officeart/2005/8/layout/default"/>
    <dgm:cxn modelId="{8F9A22DB-6D82-4E5E-B31D-8ED173E3143D}" type="presParOf" srcId="{CF14A28E-F0F3-4232-AC17-1404161BBB45}" destId="{81DDBD94-B3B1-447D-8F98-0DBE0CB808EB}" srcOrd="6" destOrd="0" presId="urn:microsoft.com/office/officeart/2005/8/layout/default"/>
  </dgm:cxnLst>
  <dgm:bg>
    <a:solidFill>
      <a:schemeClr val="accent4">
        <a:lumMod val="40000"/>
        <a:lumOff val="6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4C72941-5CB6-435F-8B52-7AC243CD8A01}" type="doc">
      <dgm:prSet loTypeId="urn:microsoft.com/office/officeart/2005/8/layout/process2" loCatId="process" qsTypeId="urn:microsoft.com/office/officeart/2005/8/quickstyle/simple1" qsCatId="simple" csTypeId="urn:microsoft.com/office/officeart/2005/8/colors/colorful5" csCatId="colorful" phldr="1"/>
      <dgm:spPr/>
    </dgm:pt>
    <dgm:pt modelId="{F82106DC-29E7-48E0-A413-213DC67C71A0}">
      <dgm:prSet phldrT="[Text]" custT="1"/>
      <dgm:spPr/>
      <dgm:t>
        <a:bodyPr/>
        <a:lstStyle/>
        <a:p>
          <a:r>
            <a:rPr lang="en-US" sz="2800" b="1" i="1" u="sng" dirty="0"/>
            <a:t>Single</a:t>
          </a:r>
        </a:p>
        <a:p>
          <a:r>
            <a:rPr lang="en-US" sz="2400" dirty="0"/>
            <a:t>Straightforward, to the point, not rambling or ‘all over the place,’ unambiguous </a:t>
          </a:r>
        </a:p>
      </dgm:t>
    </dgm:pt>
    <dgm:pt modelId="{3DA8994A-67FA-437A-82D9-45AA0655A3A2}" type="parTrans" cxnId="{5B94D1A5-77AF-4BEC-9AD9-E62C0A178A0A}">
      <dgm:prSet/>
      <dgm:spPr/>
      <dgm:t>
        <a:bodyPr/>
        <a:lstStyle/>
        <a:p>
          <a:endParaRPr lang="en-US"/>
        </a:p>
      </dgm:t>
    </dgm:pt>
    <dgm:pt modelId="{A1B4E9A8-7E15-4792-8986-0DCE810D583D}" type="sibTrans" cxnId="{5B94D1A5-77AF-4BEC-9AD9-E62C0A178A0A}">
      <dgm:prSet/>
      <dgm:spPr/>
      <dgm:t>
        <a:bodyPr/>
        <a:lstStyle/>
        <a:p>
          <a:endParaRPr lang="en-US"/>
        </a:p>
      </dgm:t>
    </dgm:pt>
    <dgm:pt modelId="{253F05E7-D327-4D1E-8D2A-490C2A1C8397}">
      <dgm:prSet phldrT="[Text]" custT="1"/>
      <dgm:spPr/>
      <dgm:t>
        <a:bodyPr/>
        <a:lstStyle/>
        <a:p>
          <a:r>
            <a:rPr lang="en-US" sz="2800" b="1" i="1" u="sng"/>
            <a:t>Simple:</a:t>
          </a:r>
        </a:p>
        <a:p>
          <a:r>
            <a:rPr lang="en-US" sz="2400"/>
            <a:t>Free from pretense or deceit, not misleading</a:t>
          </a:r>
          <a:endParaRPr lang="en-US" sz="2400" dirty="0"/>
        </a:p>
      </dgm:t>
    </dgm:pt>
    <dgm:pt modelId="{4C53AD10-3195-460B-8FA4-0169A5C94A48}" type="parTrans" cxnId="{84CA8314-0571-48EF-8CA0-EC640E2C100D}">
      <dgm:prSet/>
      <dgm:spPr/>
      <dgm:t>
        <a:bodyPr/>
        <a:lstStyle/>
        <a:p>
          <a:endParaRPr lang="en-US"/>
        </a:p>
      </dgm:t>
    </dgm:pt>
    <dgm:pt modelId="{606EF135-EC0C-4E0A-A90A-69EBF5CEF600}" type="sibTrans" cxnId="{84CA8314-0571-48EF-8CA0-EC640E2C100D}">
      <dgm:prSet/>
      <dgm:spPr/>
      <dgm:t>
        <a:bodyPr/>
        <a:lstStyle/>
        <a:p>
          <a:endParaRPr lang="en-US"/>
        </a:p>
      </dgm:t>
    </dgm:pt>
    <dgm:pt modelId="{D352DF55-6087-4A84-82B2-4CA860C49C75}">
      <dgm:prSet phldrT="[Text]" custT="1"/>
      <dgm:spPr/>
      <dgm:t>
        <a:bodyPr/>
        <a:lstStyle/>
        <a:p>
          <a:r>
            <a:rPr lang="en-US" sz="2800" b="1" i="1" u="sng"/>
            <a:t>Sincere</a:t>
          </a:r>
          <a:endParaRPr lang="en-US" sz="2800" b="1" i="1" u="sng" dirty="0"/>
        </a:p>
      </dgm:t>
    </dgm:pt>
    <dgm:pt modelId="{1B5E8604-0D85-44F0-A057-527C450CA510}" type="parTrans" cxnId="{E1AA1680-B55D-4B7E-9F67-AA378B51D977}">
      <dgm:prSet/>
      <dgm:spPr/>
      <dgm:t>
        <a:bodyPr/>
        <a:lstStyle/>
        <a:p>
          <a:endParaRPr lang="en-US"/>
        </a:p>
      </dgm:t>
    </dgm:pt>
    <dgm:pt modelId="{AF82A613-E2C0-4B7E-B09F-41EFE765F48E}" type="sibTrans" cxnId="{E1AA1680-B55D-4B7E-9F67-AA378B51D977}">
      <dgm:prSet/>
      <dgm:spPr/>
      <dgm:t>
        <a:bodyPr/>
        <a:lstStyle/>
        <a:p>
          <a:endParaRPr lang="en-US"/>
        </a:p>
      </dgm:t>
    </dgm:pt>
    <dgm:pt modelId="{63930DAE-C19E-4ADB-BD85-4AFD8E9B4EEB}" type="pres">
      <dgm:prSet presAssocID="{34C72941-5CB6-435F-8B52-7AC243CD8A01}" presName="linearFlow" presStyleCnt="0">
        <dgm:presLayoutVars>
          <dgm:resizeHandles val="exact"/>
        </dgm:presLayoutVars>
      </dgm:prSet>
      <dgm:spPr/>
    </dgm:pt>
    <dgm:pt modelId="{8EB06F02-8205-45B7-B931-76E850F0406A}" type="pres">
      <dgm:prSet presAssocID="{F82106DC-29E7-48E0-A413-213DC67C71A0}" presName="node" presStyleLbl="node1" presStyleIdx="0" presStyleCnt="3" custScaleX="256342">
        <dgm:presLayoutVars>
          <dgm:bulletEnabled val="1"/>
        </dgm:presLayoutVars>
      </dgm:prSet>
      <dgm:spPr/>
    </dgm:pt>
    <dgm:pt modelId="{A6D833B8-5B52-43AB-94DB-3838E75CA762}" type="pres">
      <dgm:prSet presAssocID="{A1B4E9A8-7E15-4792-8986-0DCE810D583D}" presName="sibTrans" presStyleLbl="sibTrans2D1" presStyleIdx="0" presStyleCnt="2"/>
      <dgm:spPr/>
    </dgm:pt>
    <dgm:pt modelId="{2C6BA8FA-7A1E-450F-B568-C5652EFA47FF}" type="pres">
      <dgm:prSet presAssocID="{A1B4E9A8-7E15-4792-8986-0DCE810D583D}" presName="connectorText" presStyleLbl="sibTrans2D1" presStyleIdx="0" presStyleCnt="2"/>
      <dgm:spPr/>
    </dgm:pt>
    <dgm:pt modelId="{23650D98-879F-4765-A33D-BE552E68976A}" type="pres">
      <dgm:prSet presAssocID="{253F05E7-D327-4D1E-8D2A-490C2A1C8397}" presName="node" presStyleLbl="node1" presStyleIdx="1" presStyleCnt="3" custScaleX="206382">
        <dgm:presLayoutVars>
          <dgm:bulletEnabled val="1"/>
        </dgm:presLayoutVars>
      </dgm:prSet>
      <dgm:spPr/>
    </dgm:pt>
    <dgm:pt modelId="{7ADE3C86-1F6F-4D64-930E-6248304A7CB6}" type="pres">
      <dgm:prSet presAssocID="{606EF135-EC0C-4E0A-A90A-69EBF5CEF600}" presName="sibTrans" presStyleLbl="sibTrans2D1" presStyleIdx="1" presStyleCnt="2"/>
      <dgm:spPr/>
    </dgm:pt>
    <dgm:pt modelId="{1571A4FE-655F-4BB0-AB17-970850665ABB}" type="pres">
      <dgm:prSet presAssocID="{606EF135-EC0C-4E0A-A90A-69EBF5CEF600}" presName="connectorText" presStyleLbl="sibTrans2D1" presStyleIdx="1" presStyleCnt="2"/>
      <dgm:spPr/>
    </dgm:pt>
    <dgm:pt modelId="{0E14FE09-7D5B-433C-9581-E3DF807686DC}" type="pres">
      <dgm:prSet presAssocID="{D352DF55-6087-4A84-82B2-4CA860C49C75}" presName="node" presStyleLbl="node1" presStyleIdx="2" presStyleCnt="3">
        <dgm:presLayoutVars>
          <dgm:bulletEnabled val="1"/>
        </dgm:presLayoutVars>
      </dgm:prSet>
      <dgm:spPr/>
    </dgm:pt>
  </dgm:ptLst>
  <dgm:cxnLst>
    <dgm:cxn modelId="{84CA8314-0571-48EF-8CA0-EC640E2C100D}" srcId="{34C72941-5CB6-435F-8B52-7AC243CD8A01}" destId="{253F05E7-D327-4D1E-8D2A-490C2A1C8397}" srcOrd="1" destOrd="0" parTransId="{4C53AD10-3195-460B-8FA4-0169A5C94A48}" sibTransId="{606EF135-EC0C-4E0A-A90A-69EBF5CEF600}"/>
    <dgm:cxn modelId="{6632E21B-6B01-4D48-82A8-99467E024613}" type="presOf" srcId="{34C72941-5CB6-435F-8B52-7AC243CD8A01}" destId="{63930DAE-C19E-4ADB-BD85-4AFD8E9B4EEB}" srcOrd="0" destOrd="0" presId="urn:microsoft.com/office/officeart/2005/8/layout/process2"/>
    <dgm:cxn modelId="{A082451E-F133-47AC-B9DF-0297F93F891F}" type="presOf" srcId="{D352DF55-6087-4A84-82B2-4CA860C49C75}" destId="{0E14FE09-7D5B-433C-9581-E3DF807686DC}" srcOrd="0" destOrd="0" presId="urn:microsoft.com/office/officeart/2005/8/layout/process2"/>
    <dgm:cxn modelId="{7D397728-983E-4AAB-8A34-6E2C044D0FA9}" type="presOf" srcId="{F82106DC-29E7-48E0-A413-213DC67C71A0}" destId="{8EB06F02-8205-45B7-B931-76E850F0406A}" srcOrd="0" destOrd="0" presId="urn:microsoft.com/office/officeart/2005/8/layout/process2"/>
    <dgm:cxn modelId="{5BD0E82E-7669-4EEC-9648-F466625820D2}" type="presOf" srcId="{A1B4E9A8-7E15-4792-8986-0DCE810D583D}" destId="{A6D833B8-5B52-43AB-94DB-3838E75CA762}" srcOrd="0" destOrd="0" presId="urn:microsoft.com/office/officeart/2005/8/layout/process2"/>
    <dgm:cxn modelId="{8BE4AC35-6199-4D36-AABC-90E8FB2FCB65}" type="presOf" srcId="{606EF135-EC0C-4E0A-A90A-69EBF5CEF600}" destId="{7ADE3C86-1F6F-4D64-930E-6248304A7CB6}" srcOrd="0" destOrd="0" presId="urn:microsoft.com/office/officeart/2005/8/layout/process2"/>
    <dgm:cxn modelId="{406DC85B-E5A5-4AA8-8861-0A0A0EEA7A74}" type="presOf" srcId="{A1B4E9A8-7E15-4792-8986-0DCE810D583D}" destId="{2C6BA8FA-7A1E-450F-B568-C5652EFA47FF}" srcOrd="1" destOrd="0" presId="urn:microsoft.com/office/officeart/2005/8/layout/process2"/>
    <dgm:cxn modelId="{E1AA1680-B55D-4B7E-9F67-AA378B51D977}" srcId="{34C72941-5CB6-435F-8B52-7AC243CD8A01}" destId="{D352DF55-6087-4A84-82B2-4CA860C49C75}" srcOrd="2" destOrd="0" parTransId="{1B5E8604-0D85-44F0-A057-527C450CA510}" sibTransId="{AF82A613-E2C0-4B7E-B09F-41EFE765F48E}"/>
    <dgm:cxn modelId="{5B94D1A5-77AF-4BEC-9AD9-E62C0A178A0A}" srcId="{34C72941-5CB6-435F-8B52-7AC243CD8A01}" destId="{F82106DC-29E7-48E0-A413-213DC67C71A0}" srcOrd="0" destOrd="0" parTransId="{3DA8994A-67FA-437A-82D9-45AA0655A3A2}" sibTransId="{A1B4E9A8-7E15-4792-8986-0DCE810D583D}"/>
    <dgm:cxn modelId="{A2D176DF-23EA-4FC8-B0F1-EF70F002FFED}" type="presOf" srcId="{606EF135-EC0C-4E0A-A90A-69EBF5CEF600}" destId="{1571A4FE-655F-4BB0-AB17-970850665ABB}" srcOrd="1" destOrd="0" presId="urn:microsoft.com/office/officeart/2005/8/layout/process2"/>
    <dgm:cxn modelId="{F618A2FF-880C-43DF-8728-A658D1182441}" type="presOf" srcId="{253F05E7-D327-4D1E-8D2A-490C2A1C8397}" destId="{23650D98-879F-4765-A33D-BE552E68976A}" srcOrd="0" destOrd="0" presId="urn:microsoft.com/office/officeart/2005/8/layout/process2"/>
    <dgm:cxn modelId="{C3477C25-2452-45C7-BE8E-5131A2A4FB35}" type="presParOf" srcId="{63930DAE-C19E-4ADB-BD85-4AFD8E9B4EEB}" destId="{8EB06F02-8205-45B7-B931-76E850F0406A}" srcOrd="0" destOrd="0" presId="urn:microsoft.com/office/officeart/2005/8/layout/process2"/>
    <dgm:cxn modelId="{CDADAA56-8B5F-410C-A846-AAC5165A766D}" type="presParOf" srcId="{63930DAE-C19E-4ADB-BD85-4AFD8E9B4EEB}" destId="{A6D833B8-5B52-43AB-94DB-3838E75CA762}" srcOrd="1" destOrd="0" presId="urn:microsoft.com/office/officeart/2005/8/layout/process2"/>
    <dgm:cxn modelId="{3A91AF97-2B2A-4E9D-8ED1-B47464CE88A6}" type="presParOf" srcId="{A6D833B8-5B52-43AB-94DB-3838E75CA762}" destId="{2C6BA8FA-7A1E-450F-B568-C5652EFA47FF}" srcOrd="0" destOrd="0" presId="urn:microsoft.com/office/officeart/2005/8/layout/process2"/>
    <dgm:cxn modelId="{59DE1B31-EB46-4C5A-9399-225798790914}" type="presParOf" srcId="{63930DAE-C19E-4ADB-BD85-4AFD8E9B4EEB}" destId="{23650D98-879F-4765-A33D-BE552E68976A}" srcOrd="2" destOrd="0" presId="urn:microsoft.com/office/officeart/2005/8/layout/process2"/>
    <dgm:cxn modelId="{61E4683C-E991-41F7-AD54-27E82EA9B658}" type="presParOf" srcId="{63930DAE-C19E-4ADB-BD85-4AFD8E9B4EEB}" destId="{7ADE3C86-1F6F-4D64-930E-6248304A7CB6}" srcOrd="3" destOrd="0" presId="urn:microsoft.com/office/officeart/2005/8/layout/process2"/>
    <dgm:cxn modelId="{7CB396AC-8A6D-49E3-B1C3-926C71FA4FD4}" type="presParOf" srcId="{7ADE3C86-1F6F-4D64-930E-6248304A7CB6}" destId="{1571A4FE-655F-4BB0-AB17-970850665ABB}" srcOrd="0" destOrd="0" presId="urn:microsoft.com/office/officeart/2005/8/layout/process2"/>
    <dgm:cxn modelId="{97A4461E-B9CC-4435-97E4-464E7249DDBF}" type="presParOf" srcId="{63930DAE-C19E-4ADB-BD85-4AFD8E9B4EEB}" destId="{0E14FE09-7D5B-433C-9581-E3DF807686DC}"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457AE6A-67D7-4BD7-8200-371158DE99C8}"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B18F374E-9F3A-4F9A-995E-DEA276E21054}">
      <dgm:prSet phldrT="[Text]" custT="1"/>
      <dgm:spPr/>
      <dgm:t>
        <a:bodyPr/>
        <a:lstStyle/>
        <a:p>
          <a:r>
            <a:rPr lang="en-US" sz="2800"/>
            <a:t>Guggling</a:t>
          </a:r>
          <a:endParaRPr lang="en-US" sz="2800" dirty="0"/>
        </a:p>
      </dgm:t>
    </dgm:pt>
    <dgm:pt modelId="{A1A1D2F8-9815-4AAD-A668-5AEEB5810A54}" type="parTrans" cxnId="{4465C21D-E5B1-46DD-B6FD-C128600F71B7}">
      <dgm:prSet/>
      <dgm:spPr/>
      <dgm:t>
        <a:bodyPr/>
        <a:lstStyle/>
        <a:p>
          <a:endParaRPr lang="en-US"/>
        </a:p>
      </dgm:t>
    </dgm:pt>
    <dgm:pt modelId="{B0A2303A-FCD1-4C0E-B825-192377A85F0F}" type="sibTrans" cxnId="{4465C21D-E5B1-46DD-B6FD-C128600F71B7}">
      <dgm:prSet/>
      <dgm:spPr/>
      <dgm:t>
        <a:bodyPr/>
        <a:lstStyle/>
        <a:p>
          <a:endParaRPr lang="en-US"/>
        </a:p>
      </dgm:t>
    </dgm:pt>
    <dgm:pt modelId="{47E23BBC-D914-4BCA-B76D-C0B937D6595D}">
      <dgm:prSet phldrT="[Text]" custT="1"/>
      <dgm:spPr/>
      <dgm:t>
        <a:bodyPr/>
        <a:lstStyle/>
        <a:p>
          <a:r>
            <a:rPr lang="en-US" sz="2800"/>
            <a:t>Nodding</a:t>
          </a:r>
          <a:endParaRPr lang="en-US" sz="2800" dirty="0"/>
        </a:p>
      </dgm:t>
    </dgm:pt>
    <dgm:pt modelId="{4E46ED82-9FF2-4F1B-A616-2C1419A7CCBE}" type="parTrans" cxnId="{6CC4429A-2CC9-4EAF-ACF9-0C814AF96D03}">
      <dgm:prSet/>
      <dgm:spPr/>
      <dgm:t>
        <a:bodyPr/>
        <a:lstStyle/>
        <a:p>
          <a:endParaRPr lang="en-US"/>
        </a:p>
      </dgm:t>
    </dgm:pt>
    <dgm:pt modelId="{471D2BE6-0E44-4A9F-95B1-3E49571A02DC}" type="sibTrans" cxnId="{6CC4429A-2CC9-4EAF-ACF9-0C814AF96D03}">
      <dgm:prSet/>
      <dgm:spPr/>
      <dgm:t>
        <a:bodyPr/>
        <a:lstStyle/>
        <a:p>
          <a:endParaRPr lang="en-US"/>
        </a:p>
      </dgm:t>
    </dgm:pt>
    <dgm:pt modelId="{CF3799A6-FF9B-4921-90A9-E7454A844727}">
      <dgm:prSet phldrT="[Text]" custT="1"/>
      <dgm:spPr/>
      <dgm:t>
        <a:bodyPr/>
        <a:lstStyle/>
        <a:p>
          <a:r>
            <a:rPr lang="en-US" sz="2800"/>
            <a:t>‘Yes’</a:t>
          </a:r>
          <a:endParaRPr lang="en-US" sz="2800" dirty="0"/>
        </a:p>
      </dgm:t>
    </dgm:pt>
    <dgm:pt modelId="{8FF9AF3E-5013-4DA5-AD29-B53639ACAF6E}" type="parTrans" cxnId="{A5C24CE5-56B8-471B-ACC6-D2C520F44C69}">
      <dgm:prSet/>
      <dgm:spPr/>
      <dgm:t>
        <a:bodyPr/>
        <a:lstStyle/>
        <a:p>
          <a:endParaRPr lang="en-US"/>
        </a:p>
      </dgm:t>
    </dgm:pt>
    <dgm:pt modelId="{1419AC22-1DB9-4470-A298-EB7A74A63D74}" type="sibTrans" cxnId="{A5C24CE5-56B8-471B-ACC6-D2C520F44C69}">
      <dgm:prSet/>
      <dgm:spPr/>
      <dgm:t>
        <a:bodyPr/>
        <a:lstStyle/>
        <a:p>
          <a:endParaRPr lang="en-US"/>
        </a:p>
      </dgm:t>
    </dgm:pt>
    <dgm:pt modelId="{7D1F1309-650E-472B-A9F7-FDBCD0080B25}">
      <dgm:prSet phldrT="[Text]" custT="1"/>
      <dgm:spPr/>
      <dgm:t>
        <a:bodyPr/>
        <a:lstStyle/>
        <a:p>
          <a:r>
            <a:rPr lang="en-US" sz="2800"/>
            <a:t>‘Go on’</a:t>
          </a:r>
          <a:endParaRPr lang="en-US" sz="2800" dirty="0"/>
        </a:p>
      </dgm:t>
    </dgm:pt>
    <dgm:pt modelId="{31411BD6-4219-4D99-B9CA-FAB10ED68439}" type="parTrans" cxnId="{C785EC62-3BC9-45FB-BB0C-4191383F2A00}">
      <dgm:prSet/>
      <dgm:spPr/>
      <dgm:t>
        <a:bodyPr/>
        <a:lstStyle/>
        <a:p>
          <a:endParaRPr lang="en-US"/>
        </a:p>
      </dgm:t>
    </dgm:pt>
    <dgm:pt modelId="{D7E2A822-5D6C-4866-AE5F-E4F3F6CCB8CB}" type="sibTrans" cxnId="{C785EC62-3BC9-45FB-BB0C-4191383F2A00}">
      <dgm:prSet/>
      <dgm:spPr/>
      <dgm:t>
        <a:bodyPr/>
        <a:lstStyle/>
        <a:p>
          <a:endParaRPr lang="en-US"/>
        </a:p>
      </dgm:t>
    </dgm:pt>
    <dgm:pt modelId="{6C8AB1FC-CEA6-4611-8757-9D3DC1B1B83B}">
      <dgm:prSet phldrT="[Text]" custT="1"/>
      <dgm:spPr/>
      <dgm:t>
        <a:bodyPr/>
        <a:lstStyle/>
        <a:p>
          <a:r>
            <a:rPr lang="en-US" sz="2800"/>
            <a:t>‘Mmm’</a:t>
          </a:r>
          <a:endParaRPr lang="en-US" sz="2800" dirty="0"/>
        </a:p>
      </dgm:t>
    </dgm:pt>
    <dgm:pt modelId="{C6C543F5-B27E-4B22-BD50-F4140E11A651}" type="parTrans" cxnId="{487FB53D-2740-4DE3-8089-0EA1D021745B}">
      <dgm:prSet/>
      <dgm:spPr/>
      <dgm:t>
        <a:bodyPr/>
        <a:lstStyle/>
        <a:p>
          <a:endParaRPr lang="en-US"/>
        </a:p>
      </dgm:t>
    </dgm:pt>
    <dgm:pt modelId="{D3D32BA5-63C8-4F4C-8582-B72BEA8DDD5A}" type="sibTrans" cxnId="{487FB53D-2740-4DE3-8089-0EA1D021745B}">
      <dgm:prSet/>
      <dgm:spPr/>
      <dgm:t>
        <a:bodyPr/>
        <a:lstStyle/>
        <a:p>
          <a:endParaRPr lang="en-US"/>
        </a:p>
      </dgm:t>
    </dgm:pt>
    <dgm:pt modelId="{594E6539-E8F7-4726-B52B-0A294C19DC1E}">
      <dgm:prSet phldrT="[Text]" custT="1"/>
      <dgm:spPr/>
      <dgm:t>
        <a:bodyPr/>
        <a:lstStyle/>
        <a:p>
          <a:r>
            <a:rPr lang="en-US" sz="2800"/>
            <a:t>‘Ah ha’</a:t>
          </a:r>
          <a:endParaRPr lang="en-US" sz="2800" dirty="0"/>
        </a:p>
      </dgm:t>
    </dgm:pt>
    <dgm:pt modelId="{A7B28ED6-9716-497C-B094-D0352CA83895}" type="parTrans" cxnId="{454C9C19-29FF-4952-964A-CF35C274C2F7}">
      <dgm:prSet/>
      <dgm:spPr/>
      <dgm:t>
        <a:bodyPr/>
        <a:lstStyle/>
        <a:p>
          <a:endParaRPr lang="en-US"/>
        </a:p>
      </dgm:t>
    </dgm:pt>
    <dgm:pt modelId="{1122A15F-3E8F-4369-8F68-6248BCE208C0}" type="sibTrans" cxnId="{454C9C19-29FF-4952-964A-CF35C274C2F7}">
      <dgm:prSet/>
      <dgm:spPr/>
      <dgm:t>
        <a:bodyPr/>
        <a:lstStyle/>
        <a:p>
          <a:endParaRPr lang="en-US"/>
        </a:p>
      </dgm:t>
    </dgm:pt>
    <dgm:pt modelId="{EFA93809-553B-403F-8E41-2E84C325A364}" type="pres">
      <dgm:prSet presAssocID="{3457AE6A-67D7-4BD7-8200-371158DE99C8}" presName="Name0" presStyleCnt="0">
        <dgm:presLayoutVars>
          <dgm:dir/>
          <dgm:resizeHandles/>
        </dgm:presLayoutVars>
      </dgm:prSet>
      <dgm:spPr/>
    </dgm:pt>
    <dgm:pt modelId="{E7F34B52-ADDF-4512-B172-2B74A4D443E0}" type="pres">
      <dgm:prSet presAssocID="{B18F374E-9F3A-4F9A-995E-DEA276E21054}" presName="compNode" presStyleCnt="0"/>
      <dgm:spPr/>
    </dgm:pt>
    <dgm:pt modelId="{CAEC80E2-7D82-447F-B91E-A3CBF65B24AF}" type="pres">
      <dgm:prSet presAssocID="{B18F374E-9F3A-4F9A-995E-DEA276E21054}" presName="dummyConnPt" presStyleCnt="0"/>
      <dgm:spPr/>
    </dgm:pt>
    <dgm:pt modelId="{30BE903D-FD22-4FDA-AE11-A02408ED0087}" type="pres">
      <dgm:prSet presAssocID="{B18F374E-9F3A-4F9A-995E-DEA276E21054}" presName="node" presStyleLbl="node1" presStyleIdx="0" presStyleCnt="6">
        <dgm:presLayoutVars>
          <dgm:bulletEnabled val="1"/>
        </dgm:presLayoutVars>
      </dgm:prSet>
      <dgm:spPr/>
    </dgm:pt>
    <dgm:pt modelId="{CA7B689F-1673-45CE-8684-767C17CA50DB}" type="pres">
      <dgm:prSet presAssocID="{B0A2303A-FCD1-4C0E-B825-192377A85F0F}" presName="sibTrans" presStyleLbl="bgSibTrans2D1" presStyleIdx="0" presStyleCnt="5"/>
      <dgm:spPr/>
    </dgm:pt>
    <dgm:pt modelId="{27074E51-56BB-4A1E-A860-CBC4A2DF2F6B}" type="pres">
      <dgm:prSet presAssocID="{47E23BBC-D914-4BCA-B76D-C0B937D6595D}" presName="compNode" presStyleCnt="0"/>
      <dgm:spPr/>
    </dgm:pt>
    <dgm:pt modelId="{CE9C9136-717A-4EAF-B4F3-4F295448080B}" type="pres">
      <dgm:prSet presAssocID="{47E23BBC-D914-4BCA-B76D-C0B937D6595D}" presName="dummyConnPt" presStyleCnt="0"/>
      <dgm:spPr/>
    </dgm:pt>
    <dgm:pt modelId="{6989FA6F-08AC-4AA9-9179-80F2540037E7}" type="pres">
      <dgm:prSet presAssocID="{47E23BBC-D914-4BCA-B76D-C0B937D6595D}" presName="node" presStyleLbl="node1" presStyleIdx="1" presStyleCnt="6">
        <dgm:presLayoutVars>
          <dgm:bulletEnabled val="1"/>
        </dgm:presLayoutVars>
      </dgm:prSet>
      <dgm:spPr/>
    </dgm:pt>
    <dgm:pt modelId="{2C537FE3-FD7E-40D7-AF93-CB65584B3D4E}" type="pres">
      <dgm:prSet presAssocID="{471D2BE6-0E44-4A9F-95B1-3E49571A02DC}" presName="sibTrans" presStyleLbl="bgSibTrans2D1" presStyleIdx="1" presStyleCnt="5"/>
      <dgm:spPr/>
    </dgm:pt>
    <dgm:pt modelId="{3B66F295-15BF-430F-B991-022440A4C6A1}" type="pres">
      <dgm:prSet presAssocID="{CF3799A6-FF9B-4921-90A9-E7454A844727}" presName="compNode" presStyleCnt="0"/>
      <dgm:spPr/>
    </dgm:pt>
    <dgm:pt modelId="{F4D800FF-4F67-4308-860C-9783ABE29693}" type="pres">
      <dgm:prSet presAssocID="{CF3799A6-FF9B-4921-90A9-E7454A844727}" presName="dummyConnPt" presStyleCnt="0"/>
      <dgm:spPr/>
    </dgm:pt>
    <dgm:pt modelId="{35F2BA36-00B2-41D9-BBB2-45F756151F3A}" type="pres">
      <dgm:prSet presAssocID="{CF3799A6-FF9B-4921-90A9-E7454A844727}" presName="node" presStyleLbl="node1" presStyleIdx="2" presStyleCnt="6">
        <dgm:presLayoutVars>
          <dgm:bulletEnabled val="1"/>
        </dgm:presLayoutVars>
      </dgm:prSet>
      <dgm:spPr/>
    </dgm:pt>
    <dgm:pt modelId="{9ABEDA98-E75E-4699-99A4-2E8271104F06}" type="pres">
      <dgm:prSet presAssocID="{1419AC22-1DB9-4470-A298-EB7A74A63D74}" presName="sibTrans" presStyleLbl="bgSibTrans2D1" presStyleIdx="2" presStyleCnt="5"/>
      <dgm:spPr/>
    </dgm:pt>
    <dgm:pt modelId="{68946B13-F28C-4837-9501-8099E331B97D}" type="pres">
      <dgm:prSet presAssocID="{7D1F1309-650E-472B-A9F7-FDBCD0080B25}" presName="compNode" presStyleCnt="0"/>
      <dgm:spPr/>
    </dgm:pt>
    <dgm:pt modelId="{F198C6FE-7428-49C0-8572-FA610F8611BC}" type="pres">
      <dgm:prSet presAssocID="{7D1F1309-650E-472B-A9F7-FDBCD0080B25}" presName="dummyConnPt" presStyleCnt="0"/>
      <dgm:spPr/>
    </dgm:pt>
    <dgm:pt modelId="{CBA5F169-DE55-405A-A248-FAFEC5C55F8C}" type="pres">
      <dgm:prSet presAssocID="{7D1F1309-650E-472B-A9F7-FDBCD0080B25}" presName="node" presStyleLbl="node1" presStyleIdx="3" presStyleCnt="6">
        <dgm:presLayoutVars>
          <dgm:bulletEnabled val="1"/>
        </dgm:presLayoutVars>
      </dgm:prSet>
      <dgm:spPr/>
    </dgm:pt>
    <dgm:pt modelId="{75E48670-BB2E-46BC-B533-F2822D1B675A}" type="pres">
      <dgm:prSet presAssocID="{D7E2A822-5D6C-4866-AE5F-E4F3F6CCB8CB}" presName="sibTrans" presStyleLbl="bgSibTrans2D1" presStyleIdx="3" presStyleCnt="5"/>
      <dgm:spPr/>
    </dgm:pt>
    <dgm:pt modelId="{5B643368-BC06-4BA0-ABF4-D80E2C7A0B06}" type="pres">
      <dgm:prSet presAssocID="{6C8AB1FC-CEA6-4611-8757-9D3DC1B1B83B}" presName="compNode" presStyleCnt="0"/>
      <dgm:spPr/>
    </dgm:pt>
    <dgm:pt modelId="{C9DF5A49-5D48-4078-BEB7-8BD61810EE2C}" type="pres">
      <dgm:prSet presAssocID="{6C8AB1FC-CEA6-4611-8757-9D3DC1B1B83B}" presName="dummyConnPt" presStyleCnt="0"/>
      <dgm:spPr/>
    </dgm:pt>
    <dgm:pt modelId="{43EF28E2-9042-46E9-96B7-522DA84B56F2}" type="pres">
      <dgm:prSet presAssocID="{6C8AB1FC-CEA6-4611-8757-9D3DC1B1B83B}" presName="node" presStyleLbl="node1" presStyleIdx="4" presStyleCnt="6">
        <dgm:presLayoutVars>
          <dgm:bulletEnabled val="1"/>
        </dgm:presLayoutVars>
      </dgm:prSet>
      <dgm:spPr/>
    </dgm:pt>
    <dgm:pt modelId="{DA8D44FD-9E52-44FD-A7E5-95C937A37DA9}" type="pres">
      <dgm:prSet presAssocID="{D3D32BA5-63C8-4F4C-8582-B72BEA8DDD5A}" presName="sibTrans" presStyleLbl="bgSibTrans2D1" presStyleIdx="4" presStyleCnt="5"/>
      <dgm:spPr/>
    </dgm:pt>
    <dgm:pt modelId="{1D14B45C-0127-4003-B16A-DAE673121B8C}" type="pres">
      <dgm:prSet presAssocID="{594E6539-E8F7-4726-B52B-0A294C19DC1E}" presName="compNode" presStyleCnt="0"/>
      <dgm:spPr/>
    </dgm:pt>
    <dgm:pt modelId="{EBA373FC-08F5-476A-8B02-F269371666BA}" type="pres">
      <dgm:prSet presAssocID="{594E6539-E8F7-4726-B52B-0A294C19DC1E}" presName="dummyConnPt" presStyleCnt="0"/>
      <dgm:spPr/>
    </dgm:pt>
    <dgm:pt modelId="{0C42197D-7147-423B-B28A-A3BEDD4B1DA0}" type="pres">
      <dgm:prSet presAssocID="{594E6539-E8F7-4726-B52B-0A294C19DC1E}" presName="node" presStyleLbl="node1" presStyleIdx="5" presStyleCnt="6">
        <dgm:presLayoutVars>
          <dgm:bulletEnabled val="1"/>
        </dgm:presLayoutVars>
      </dgm:prSet>
      <dgm:spPr/>
    </dgm:pt>
  </dgm:ptLst>
  <dgm:cxnLst>
    <dgm:cxn modelId="{92C8A510-D78C-422B-91C6-AD6C70A8D5A6}" type="presOf" srcId="{CF3799A6-FF9B-4921-90A9-E7454A844727}" destId="{35F2BA36-00B2-41D9-BBB2-45F756151F3A}" srcOrd="0" destOrd="0" presId="urn:microsoft.com/office/officeart/2005/8/layout/bProcess4"/>
    <dgm:cxn modelId="{D3C06413-B754-40BF-8C95-95C45F01C6BF}" type="presOf" srcId="{594E6539-E8F7-4726-B52B-0A294C19DC1E}" destId="{0C42197D-7147-423B-B28A-A3BEDD4B1DA0}" srcOrd="0" destOrd="0" presId="urn:microsoft.com/office/officeart/2005/8/layout/bProcess4"/>
    <dgm:cxn modelId="{205F3414-2B9D-4BEB-8AA5-039558129069}" type="presOf" srcId="{1419AC22-1DB9-4470-A298-EB7A74A63D74}" destId="{9ABEDA98-E75E-4699-99A4-2E8271104F06}" srcOrd="0" destOrd="0" presId="urn:microsoft.com/office/officeart/2005/8/layout/bProcess4"/>
    <dgm:cxn modelId="{454C9C19-29FF-4952-964A-CF35C274C2F7}" srcId="{3457AE6A-67D7-4BD7-8200-371158DE99C8}" destId="{594E6539-E8F7-4726-B52B-0A294C19DC1E}" srcOrd="5" destOrd="0" parTransId="{A7B28ED6-9716-497C-B094-D0352CA83895}" sibTransId="{1122A15F-3E8F-4369-8F68-6248BCE208C0}"/>
    <dgm:cxn modelId="{4465C21D-E5B1-46DD-B6FD-C128600F71B7}" srcId="{3457AE6A-67D7-4BD7-8200-371158DE99C8}" destId="{B18F374E-9F3A-4F9A-995E-DEA276E21054}" srcOrd="0" destOrd="0" parTransId="{A1A1D2F8-9815-4AAD-A668-5AEEB5810A54}" sibTransId="{B0A2303A-FCD1-4C0E-B825-192377A85F0F}"/>
    <dgm:cxn modelId="{3FFE3F29-0E2A-470D-B25E-B65F280E7E07}" type="presOf" srcId="{D7E2A822-5D6C-4866-AE5F-E4F3F6CCB8CB}" destId="{75E48670-BB2E-46BC-B533-F2822D1B675A}" srcOrd="0" destOrd="0" presId="urn:microsoft.com/office/officeart/2005/8/layout/bProcess4"/>
    <dgm:cxn modelId="{2F93DB30-D1E5-43CD-8E30-5220D2718032}" type="presOf" srcId="{6C8AB1FC-CEA6-4611-8757-9D3DC1B1B83B}" destId="{43EF28E2-9042-46E9-96B7-522DA84B56F2}" srcOrd="0" destOrd="0" presId="urn:microsoft.com/office/officeart/2005/8/layout/bProcess4"/>
    <dgm:cxn modelId="{487FB53D-2740-4DE3-8089-0EA1D021745B}" srcId="{3457AE6A-67D7-4BD7-8200-371158DE99C8}" destId="{6C8AB1FC-CEA6-4611-8757-9D3DC1B1B83B}" srcOrd="4" destOrd="0" parTransId="{C6C543F5-B27E-4B22-BD50-F4140E11A651}" sibTransId="{D3D32BA5-63C8-4F4C-8582-B72BEA8DDD5A}"/>
    <dgm:cxn modelId="{F5A9A55E-0544-439B-9684-18C1ABFB3063}" type="presOf" srcId="{47E23BBC-D914-4BCA-B76D-C0B937D6595D}" destId="{6989FA6F-08AC-4AA9-9179-80F2540037E7}" srcOrd="0" destOrd="0" presId="urn:microsoft.com/office/officeart/2005/8/layout/bProcess4"/>
    <dgm:cxn modelId="{C785EC62-3BC9-45FB-BB0C-4191383F2A00}" srcId="{3457AE6A-67D7-4BD7-8200-371158DE99C8}" destId="{7D1F1309-650E-472B-A9F7-FDBCD0080B25}" srcOrd="3" destOrd="0" parTransId="{31411BD6-4219-4D99-B9CA-FAB10ED68439}" sibTransId="{D7E2A822-5D6C-4866-AE5F-E4F3F6CCB8CB}"/>
    <dgm:cxn modelId="{74C16D4C-2B5F-4A5F-AB23-DA984A204A49}" type="presOf" srcId="{D3D32BA5-63C8-4F4C-8582-B72BEA8DDD5A}" destId="{DA8D44FD-9E52-44FD-A7E5-95C937A37DA9}" srcOrd="0" destOrd="0" presId="urn:microsoft.com/office/officeart/2005/8/layout/bProcess4"/>
    <dgm:cxn modelId="{F70ABF52-05FE-45D9-8F39-184C1A112C3C}" type="presOf" srcId="{7D1F1309-650E-472B-A9F7-FDBCD0080B25}" destId="{CBA5F169-DE55-405A-A248-FAFEC5C55F8C}" srcOrd="0" destOrd="0" presId="urn:microsoft.com/office/officeart/2005/8/layout/bProcess4"/>
    <dgm:cxn modelId="{6CC4429A-2CC9-4EAF-ACF9-0C814AF96D03}" srcId="{3457AE6A-67D7-4BD7-8200-371158DE99C8}" destId="{47E23BBC-D914-4BCA-B76D-C0B937D6595D}" srcOrd="1" destOrd="0" parTransId="{4E46ED82-9FF2-4F1B-A616-2C1419A7CCBE}" sibTransId="{471D2BE6-0E44-4A9F-95B1-3E49571A02DC}"/>
    <dgm:cxn modelId="{42996B9F-1102-4820-91BF-25EB73E1B671}" type="presOf" srcId="{471D2BE6-0E44-4A9F-95B1-3E49571A02DC}" destId="{2C537FE3-FD7E-40D7-AF93-CB65584B3D4E}" srcOrd="0" destOrd="0" presId="urn:microsoft.com/office/officeart/2005/8/layout/bProcess4"/>
    <dgm:cxn modelId="{4B3338D3-D0BB-4309-87E3-6580EB5457A1}" type="presOf" srcId="{B0A2303A-FCD1-4C0E-B825-192377A85F0F}" destId="{CA7B689F-1673-45CE-8684-767C17CA50DB}" srcOrd="0" destOrd="0" presId="urn:microsoft.com/office/officeart/2005/8/layout/bProcess4"/>
    <dgm:cxn modelId="{A5C24CE5-56B8-471B-ACC6-D2C520F44C69}" srcId="{3457AE6A-67D7-4BD7-8200-371158DE99C8}" destId="{CF3799A6-FF9B-4921-90A9-E7454A844727}" srcOrd="2" destOrd="0" parTransId="{8FF9AF3E-5013-4DA5-AD29-B53639ACAF6E}" sibTransId="{1419AC22-1DB9-4470-A298-EB7A74A63D74}"/>
    <dgm:cxn modelId="{C0D1FCE9-12AD-4C06-B1A4-64465575163F}" type="presOf" srcId="{3457AE6A-67D7-4BD7-8200-371158DE99C8}" destId="{EFA93809-553B-403F-8E41-2E84C325A364}" srcOrd="0" destOrd="0" presId="urn:microsoft.com/office/officeart/2005/8/layout/bProcess4"/>
    <dgm:cxn modelId="{64240CF6-EED7-4769-B29A-365B19193490}" type="presOf" srcId="{B18F374E-9F3A-4F9A-995E-DEA276E21054}" destId="{30BE903D-FD22-4FDA-AE11-A02408ED0087}" srcOrd="0" destOrd="0" presId="urn:microsoft.com/office/officeart/2005/8/layout/bProcess4"/>
    <dgm:cxn modelId="{3850B33B-C246-43E9-BAB4-CCC8C028C5AA}" type="presParOf" srcId="{EFA93809-553B-403F-8E41-2E84C325A364}" destId="{E7F34B52-ADDF-4512-B172-2B74A4D443E0}" srcOrd="0" destOrd="0" presId="urn:microsoft.com/office/officeart/2005/8/layout/bProcess4"/>
    <dgm:cxn modelId="{418F4329-905B-4CDE-B851-94A4DCDBEC08}" type="presParOf" srcId="{E7F34B52-ADDF-4512-B172-2B74A4D443E0}" destId="{CAEC80E2-7D82-447F-B91E-A3CBF65B24AF}" srcOrd="0" destOrd="0" presId="urn:microsoft.com/office/officeart/2005/8/layout/bProcess4"/>
    <dgm:cxn modelId="{8A1D0259-7174-4FBE-8846-6CCFBF076447}" type="presParOf" srcId="{E7F34B52-ADDF-4512-B172-2B74A4D443E0}" destId="{30BE903D-FD22-4FDA-AE11-A02408ED0087}" srcOrd="1" destOrd="0" presId="urn:microsoft.com/office/officeart/2005/8/layout/bProcess4"/>
    <dgm:cxn modelId="{F821ED42-A4B8-4F41-BE60-4124ADF6BCCB}" type="presParOf" srcId="{EFA93809-553B-403F-8E41-2E84C325A364}" destId="{CA7B689F-1673-45CE-8684-767C17CA50DB}" srcOrd="1" destOrd="0" presId="urn:microsoft.com/office/officeart/2005/8/layout/bProcess4"/>
    <dgm:cxn modelId="{C6589F2F-3A92-4316-BE89-1EF6123E4A36}" type="presParOf" srcId="{EFA93809-553B-403F-8E41-2E84C325A364}" destId="{27074E51-56BB-4A1E-A860-CBC4A2DF2F6B}" srcOrd="2" destOrd="0" presId="urn:microsoft.com/office/officeart/2005/8/layout/bProcess4"/>
    <dgm:cxn modelId="{A8C50D76-261A-421E-B4C1-FD9EEB2D54FB}" type="presParOf" srcId="{27074E51-56BB-4A1E-A860-CBC4A2DF2F6B}" destId="{CE9C9136-717A-4EAF-B4F3-4F295448080B}" srcOrd="0" destOrd="0" presId="urn:microsoft.com/office/officeart/2005/8/layout/bProcess4"/>
    <dgm:cxn modelId="{4BC3C929-07ED-4720-8D2E-28BCA6480541}" type="presParOf" srcId="{27074E51-56BB-4A1E-A860-CBC4A2DF2F6B}" destId="{6989FA6F-08AC-4AA9-9179-80F2540037E7}" srcOrd="1" destOrd="0" presId="urn:microsoft.com/office/officeart/2005/8/layout/bProcess4"/>
    <dgm:cxn modelId="{D8EE4621-3CAD-4310-A4F5-6C74781F32EC}" type="presParOf" srcId="{EFA93809-553B-403F-8E41-2E84C325A364}" destId="{2C537FE3-FD7E-40D7-AF93-CB65584B3D4E}" srcOrd="3" destOrd="0" presId="urn:microsoft.com/office/officeart/2005/8/layout/bProcess4"/>
    <dgm:cxn modelId="{1332C42D-162A-4149-B821-C44813D96620}" type="presParOf" srcId="{EFA93809-553B-403F-8E41-2E84C325A364}" destId="{3B66F295-15BF-430F-B991-022440A4C6A1}" srcOrd="4" destOrd="0" presId="urn:microsoft.com/office/officeart/2005/8/layout/bProcess4"/>
    <dgm:cxn modelId="{9809D7C8-0E8B-4C3F-8439-2C01DF8545EA}" type="presParOf" srcId="{3B66F295-15BF-430F-B991-022440A4C6A1}" destId="{F4D800FF-4F67-4308-860C-9783ABE29693}" srcOrd="0" destOrd="0" presId="urn:microsoft.com/office/officeart/2005/8/layout/bProcess4"/>
    <dgm:cxn modelId="{FDA68B81-5C32-48DE-84B8-9F00434CC4C5}" type="presParOf" srcId="{3B66F295-15BF-430F-B991-022440A4C6A1}" destId="{35F2BA36-00B2-41D9-BBB2-45F756151F3A}" srcOrd="1" destOrd="0" presId="urn:microsoft.com/office/officeart/2005/8/layout/bProcess4"/>
    <dgm:cxn modelId="{BFC17AC7-8B97-4B8F-A0E4-4AA7BF73230D}" type="presParOf" srcId="{EFA93809-553B-403F-8E41-2E84C325A364}" destId="{9ABEDA98-E75E-4699-99A4-2E8271104F06}" srcOrd="5" destOrd="0" presId="urn:microsoft.com/office/officeart/2005/8/layout/bProcess4"/>
    <dgm:cxn modelId="{6A89728F-A6B7-4910-AB1B-A2F2D493EAC0}" type="presParOf" srcId="{EFA93809-553B-403F-8E41-2E84C325A364}" destId="{68946B13-F28C-4837-9501-8099E331B97D}" srcOrd="6" destOrd="0" presId="urn:microsoft.com/office/officeart/2005/8/layout/bProcess4"/>
    <dgm:cxn modelId="{08021847-17D7-4D04-86DB-08F86F850968}" type="presParOf" srcId="{68946B13-F28C-4837-9501-8099E331B97D}" destId="{F198C6FE-7428-49C0-8572-FA610F8611BC}" srcOrd="0" destOrd="0" presId="urn:microsoft.com/office/officeart/2005/8/layout/bProcess4"/>
    <dgm:cxn modelId="{EB3995E0-D750-4447-B2B4-F481B6D1E2F1}" type="presParOf" srcId="{68946B13-F28C-4837-9501-8099E331B97D}" destId="{CBA5F169-DE55-405A-A248-FAFEC5C55F8C}" srcOrd="1" destOrd="0" presId="urn:microsoft.com/office/officeart/2005/8/layout/bProcess4"/>
    <dgm:cxn modelId="{C1A14BA6-1FED-4BD8-BF06-6CF3121002F8}" type="presParOf" srcId="{EFA93809-553B-403F-8E41-2E84C325A364}" destId="{75E48670-BB2E-46BC-B533-F2822D1B675A}" srcOrd="7" destOrd="0" presId="urn:microsoft.com/office/officeart/2005/8/layout/bProcess4"/>
    <dgm:cxn modelId="{823D1300-C665-4AC0-B3B5-D45AED702E09}" type="presParOf" srcId="{EFA93809-553B-403F-8E41-2E84C325A364}" destId="{5B643368-BC06-4BA0-ABF4-D80E2C7A0B06}" srcOrd="8" destOrd="0" presId="urn:microsoft.com/office/officeart/2005/8/layout/bProcess4"/>
    <dgm:cxn modelId="{30CD0A29-A7B2-4DC5-9A37-CF37168CA59B}" type="presParOf" srcId="{5B643368-BC06-4BA0-ABF4-D80E2C7A0B06}" destId="{C9DF5A49-5D48-4078-BEB7-8BD61810EE2C}" srcOrd="0" destOrd="0" presId="urn:microsoft.com/office/officeart/2005/8/layout/bProcess4"/>
    <dgm:cxn modelId="{9AD43854-2348-4DC6-8E42-E3088EFE7D8D}" type="presParOf" srcId="{5B643368-BC06-4BA0-ABF4-D80E2C7A0B06}" destId="{43EF28E2-9042-46E9-96B7-522DA84B56F2}" srcOrd="1" destOrd="0" presId="urn:microsoft.com/office/officeart/2005/8/layout/bProcess4"/>
    <dgm:cxn modelId="{A5B3EB15-8B77-4B3D-AF3C-A989EAD57CAD}" type="presParOf" srcId="{EFA93809-553B-403F-8E41-2E84C325A364}" destId="{DA8D44FD-9E52-44FD-A7E5-95C937A37DA9}" srcOrd="9" destOrd="0" presId="urn:microsoft.com/office/officeart/2005/8/layout/bProcess4"/>
    <dgm:cxn modelId="{8DC9B896-4388-4818-9D61-D9DC45BEB3E2}" type="presParOf" srcId="{EFA93809-553B-403F-8E41-2E84C325A364}" destId="{1D14B45C-0127-4003-B16A-DAE673121B8C}" srcOrd="10" destOrd="0" presId="urn:microsoft.com/office/officeart/2005/8/layout/bProcess4"/>
    <dgm:cxn modelId="{6608D78C-FCFF-4921-BE98-892EC7751120}" type="presParOf" srcId="{1D14B45C-0127-4003-B16A-DAE673121B8C}" destId="{EBA373FC-08F5-476A-8B02-F269371666BA}" srcOrd="0" destOrd="0" presId="urn:microsoft.com/office/officeart/2005/8/layout/bProcess4"/>
    <dgm:cxn modelId="{A7D9E512-DDC7-4FD1-A5AB-650A482F93E0}" type="presParOf" srcId="{1D14B45C-0127-4003-B16A-DAE673121B8C}" destId="{0C42197D-7147-423B-B28A-A3BEDD4B1DA0}"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E1DCB79-383A-4386-B00A-D078B05FFE63}" type="doc">
      <dgm:prSet loTypeId="urn:microsoft.com/office/officeart/2005/8/layout/process2" loCatId="process" qsTypeId="urn:microsoft.com/office/officeart/2005/8/quickstyle/simple1" qsCatId="simple" csTypeId="urn:microsoft.com/office/officeart/2005/8/colors/colorful3" csCatId="colorful" phldr="1"/>
      <dgm:spPr/>
    </dgm:pt>
    <dgm:pt modelId="{8E2DE2FD-EC0B-4444-9FEE-A7CCCC23E3AB}">
      <dgm:prSet phldrT="[Text]" custT="1"/>
      <dgm:spPr/>
      <dgm:t>
        <a:bodyPr/>
        <a:lstStyle/>
        <a:p>
          <a:r>
            <a:rPr lang="en-US" sz="2400"/>
            <a:t>Hypothetical questions are suggestive questions about things that may not have actually happened. I.e. the ‘what if’ factor</a:t>
          </a:r>
          <a:endParaRPr lang="en-US" sz="2400" dirty="0"/>
        </a:p>
      </dgm:t>
    </dgm:pt>
    <dgm:pt modelId="{A6684A2A-FDB4-4598-8853-2272E2A199BB}" type="parTrans" cxnId="{F054F3DD-28FD-4E23-AD61-E52DBB2088F3}">
      <dgm:prSet/>
      <dgm:spPr/>
      <dgm:t>
        <a:bodyPr/>
        <a:lstStyle/>
        <a:p>
          <a:endParaRPr lang="en-US"/>
        </a:p>
      </dgm:t>
    </dgm:pt>
    <dgm:pt modelId="{994A4661-3D89-4D1D-8776-2D2590CEEC15}" type="sibTrans" cxnId="{F054F3DD-28FD-4E23-AD61-E52DBB2088F3}">
      <dgm:prSet/>
      <dgm:spPr/>
      <dgm:t>
        <a:bodyPr/>
        <a:lstStyle/>
        <a:p>
          <a:endParaRPr lang="en-US"/>
        </a:p>
      </dgm:t>
    </dgm:pt>
    <dgm:pt modelId="{0009F074-0C36-40B4-9285-88DFBA8D5732}">
      <dgm:prSet phldrT="[Text]" custT="1"/>
      <dgm:spPr/>
      <dgm:t>
        <a:bodyPr/>
        <a:lstStyle/>
        <a:p>
          <a:r>
            <a:rPr lang="en-US" sz="2400"/>
            <a:t>You say you didn’t hit them, but if you did hit them, would you have injured them?</a:t>
          </a:r>
          <a:endParaRPr lang="en-US" sz="2400" dirty="0"/>
        </a:p>
      </dgm:t>
    </dgm:pt>
    <dgm:pt modelId="{3B3228E9-E095-48D4-8621-F56BB004E171}" type="parTrans" cxnId="{770D7F5A-D3E3-4D0E-B69F-C4F33BF2139A}">
      <dgm:prSet/>
      <dgm:spPr/>
      <dgm:t>
        <a:bodyPr/>
        <a:lstStyle/>
        <a:p>
          <a:endParaRPr lang="en-US"/>
        </a:p>
      </dgm:t>
    </dgm:pt>
    <dgm:pt modelId="{A8D4CE8C-8EF7-41AB-AFFF-7DCDF5474184}" type="sibTrans" cxnId="{770D7F5A-D3E3-4D0E-B69F-C4F33BF2139A}">
      <dgm:prSet/>
      <dgm:spPr/>
      <dgm:t>
        <a:bodyPr/>
        <a:lstStyle/>
        <a:p>
          <a:endParaRPr lang="en-US"/>
        </a:p>
      </dgm:t>
    </dgm:pt>
    <dgm:pt modelId="{68C9777A-8203-4E10-A4DB-BDF6A611A1EB}">
      <dgm:prSet phldrT="[Text]" custT="1"/>
      <dgm:spPr/>
      <dgm:t>
        <a:bodyPr/>
        <a:lstStyle/>
        <a:p>
          <a:r>
            <a:rPr lang="en-US" sz="2400"/>
            <a:t>If you were the driver where do you think you would have gone?</a:t>
          </a:r>
          <a:endParaRPr lang="en-US" sz="2400" dirty="0"/>
        </a:p>
      </dgm:t>
    </dgm:pt>
    <dgm:pt modelId="{18652A45-C39F-4CB8-AAEE-34DEF8F2CC56}" type="parTrans" cxnId="{D1EEF5D8-1A71-42B6-9C8C-8DCD9F086342}">
      <dgm:prSet/>
      <dgm:spPr/>
      <dgm:t>
        <a:bodyPr/>
        <a:lstStyle/>
        <a:p>
          <a:endParaRPr lang="en-US"/>
        </a:p>
      </dgm:t>
    </dgm:pt>
    <dgm:pt modelId="{4CD8197D-8A1D-465E-86C7-CEE6501DD0A0}" type="sibTrans" cxnId="{D1EEF5D8-1A71-42B6-9C8C-8DCD9F086342}">
      <dgm:prSet/>
      <dgm:spPr/>
      <dgm:t>
        <a:bodyPr/>
        <a:lstStyle/>
        <a:p>
          <a:endParaRPr lang="en-US"/>
        </a:p>
      </dgm:t>
    </dgm:pt>
    <dgm:pt modelId="{61A5E2EB-5D86-413F-BC5B-A4E696B7D998}" type="pres">
      <dgm:prSet presAssocID="{6E1DCB79-383A-4386-B00A-D078B05FFE63}" presName="linearFlow" presStyleCnt="0">
        <dgm:presLayoutVars>
          <dgm:resizeHandles val="exact"/>
        </dgm:presLayoutVars>
      </dgm:prSet>
      <dgm:spPr/>
    </dgm:pt>
    <dgm:pt modelId="{2D6FBFF3-7CDD-430B-8FE0-641DFBA4D471}" type="pres">
      <dgm:prSet presAssocID="{8E2DE2FD-EC0B-4444-9FEE-A7CCCC23E3AB}" presName="node" presStyleLbl="node1" presStyleIdx="0" presStyleCnt="3" custScaleX="238157" custScaleY="204603">
        <dgm:presLayoutVars>
          <dgm:bulletEnabled val="1"/>
        </dgm:presLayoutVars>
      </dgm:prSet>
      <dgm:spPr/>
    </dgm:pt>
    <dgm:pt modelId="{A660FCD7-B9AE-48D4-9963-F969C3BCC03E}" type="pres">
      <dgm:prSet presAssocID="{994A4661-3D89-4D1D-8776-2D2590CEEC15}" presName="sibTrans" presStyleLbl="sibTrans2D1" presStyleIdx="0" presStyleCnt="2"/>
      <dgm:spPr/>
    </dgm:pt>
    <dgm:pt modelId="{9D449D9E-584C-4AB2-8E54-C172DF520182}" type="pres">
      <dgm:prSet presAssocID="{994A4661-3D89-4D1D-8776-2D2590CEEC15}" presName="connectorText" presStyleLbl="sibTrans2D1" presStyleIdx="0" presStyleCnt="2"/>
      <dgm:spPr/>
    </dgm:pt>
    <dgm:pt modelId="{56B28C11-CD34-40B6-ABF7-14C2C9DA63D7}" type="pres">
      <dgm:prSet presAssocID="{0009F074-0C36-40B4-9285-88DFBA8D5732}" presName="node" presStyleLbl="node1" presStyleIdx="1" presStyleCnt="3" custScaleX="185994">
        <dgm:presLayoutVars>
          <dgm:bulletEnabled val="1"/>
        </dgm:presLayoutVars>
      </dgm:prSet>
      <dgm:spPr/>
    </dgm:pt>
    <dgm:pt modelId="{C1C1337C-8FC0-4B35-AB05-B40BD09BF303}" type="pres">
      <dgm:prSet presAssocID="{A8D4CE8C-8EF7-41AB-AFFF-7DCDF5474184}" presName="sibTrans" presStyleLbl="sibTrans2D1" presStyleIdx="1" presStyleCnt="2"/>
      <dgm:spPr/>
    </dgm:pt>
    <dgm:pt modelId="{F7DA4776-5E8B-4E7E-8CFD-D45FA8F99FDB}" type="pres">
      <dgm:prSet presAssocID="{A8D4CE8C-8EF7-41AB-AFFF-7DCDF5474184}" presName="connectorText" presStyleLbl="sibTrans2D1" presStyleIdx="1" presStyleCnt="2"/>
      <dgm:spPr/>
    </dgm:pt>
    <dgm:pt modelId="{09A19A23-7586-4B82-8008-9B4587DBCE64}" type="pres">
      <dgm:prSet presAssocID="{68C9777A-8203-4E10-A4DB-BDF6A611A1EB}" presName="node" presStyleLbl="node1" presStyleIdx="2" presStyleCnt="3" custScaleX="159630" custScaleY="81316">
        <dgm:presLayoutVars>
          <dgm:bulletEnabled val="1"/>
        </dgm:presLayoutVars>
      </dgm:prSet>
      <dgm:spPr/>
    </dgm:pt>
  </dgm:ptLst>
  <dgm:cxnLst>
    <dgm:cxn modelId="{5346A443-ED8E-4637-9D9B-C8F42CDDF4E4}" type="presOf" srcId="{994A4661-3D89-4D1D-8776-2D2590CEEC15}" destId="{A660FCD7-B9AE-48D4-9963-F969C3BCC03E}" srcOrd="0" destOrd="0" presId="urn:microsoft.com/office/officeart/2005/8/layout/process2"/>
    <dgm:cxn modelId="{52130358-601D-4A7F-A354-DCD73AB09E94}" type="presOf" srcId="{A8D4CE8C-8EF7-41AB-AFFF-7DCDF5474184}" destId="{F7DA4776-5E8B-4E7E-8CFD-D45FA8F99FDB}" srcOrd="1" destOrd="0" presId="urn:microsoft.com/office/officeart/2005/8/layout/process2"/>
    <dgm:cxn modelId="{770D7F5A-D3E3-4D0E-B69F-C4F33BF2139A}" srcId="{6E1DCB79-383A-4386-B00A-D078B05FFE63}" destId="{0009F074-0C36-40B4-9285-88DFBA8D5732}" srcOrd="1" destOrd="0" parTransId="{3B3228E9-E095-48D4-8621-F56BB004E171}" sibTransId="{A8D4CE8C-8EF7-41AB-AFFF-7DCDF5474184}"/>
    <dgm:cxn modelId="{7C1C98BF-E82E-4376-8956-B8F0051EBE4C}" type="presOf" srcId="{8E2DE2FD-EC0B-4444-9FEE-A7CCCC23E3AB}" destId="{2D6FBFF3-7CDD-430B-8FE0-641DFBA4D471}" srcOrd="0" destOrd="0" presId="urn:microsoft.com/office/officeart/2005/8/layout/process2"/>
    <dgm:cxn modelId="{F81975C4-4806-4748-8F20-BA054A10F1EA}" type="presOf" srcId="{68C9777A-8203-4E10-A4DB-BDF6A611A1EB}" destId="{09A19A23-7586-4B82-8008-9B4587DBCE64}" srcOrd="0" destOrd="0" presId="urn:microsoft.com/office/officeart/2005/8/layout/process2"/>
    <dgm:cxn modelId="{83DEE3C6-39B6-46BD-BAAC-6C05E83266A6}" type="presOf" srcId="{6E1DCB79-383A-4386-B00A-D078B05FFE63}" destId="{61A5E2EB-5D86-413F-BC5B-A4E696B7D998}" srcOrd="0" destOrd="0" presId="urn:microsoft.com/office/officeart/2005/8/layout/process2"/>
    <dgm:cxn modelId="{D1EEF5D8-1A71-42B6-9C8C-8DCD9F086342}" srcId="{6E1DCB79-383A-4386-B00A-D078B05FFE63}" destId="{68C9777A-8203-4E10-A4DB-BDF6A611A1EB}" srcOrd="2" destOrd="0" parTransId="{18652A45-C39F-4CB8-AAEE-34DEF8F2CC56}" sibTransId="{4CD8197D-8A1D-465E-86C7-CEE6501DD0A0}"/>
    <dgm:cxn modelId="{F054F3DD-28FD-4E23-AD61-E52DBB2088F3}" srcId="{6E1DCB79-383A-4386-B00A-D078B05FFE63}" destId="{8E2DE2FD-EC0B-4444-9FEE-A7CCCC23E3AB}" srcOrd="0" destOrd="0" parTransId="{A6684A2A-FDB4-4598-8853-2272E2A199BB}" sibTransId="{994A4661-3D89-4D1D-8776-2D2590CEEC15}"/>
    <dgm:cxn modelId="{2497B8E4-4709-4CE7-8A3F-C8F06EE0CBDA}" type="presOf" srcId="{0009F074-0C36-40B4-9285-88DFBA8D5732}" destId="{56B28C11-CD34-40B6-ABF7-14C2C9DA63D7}" srcOrd="0" destOrd="0" presId="urn:microsoft.com/office/officeart/2005/8/layout/process2"/>
    <dgm:cxn modelId="{FD8E4AE5-9980-4110-A054-A3744F5EBB5E}" type="presOf" srcId="{A8D4CE8C-8EF7-41AB-AFFF-7DCDF5474184}" destId="{C1C1337C-8FC0-4B35-AB05-B40BD09BF303}" srcOrd="0" destOrd="0" presId="urn:microsoft.com/office/officeart/2005/8/layout/process2"/>
    <dgm:cxn modelId="{97254CFB-9647-4BAB-A20E-3C33EA3ADE43}" type="presOf" srcId="{994A4661-3D89-4D1D-8776-2D2590CEEC15}" destId="{9D449D9E-584C-4AB2-8E54-C172DF520182}" srcOrd="1" destOrd="0" presId="urn:microsoft.com/office/officeart/2005/8/layout/process2"/>
    <dgm:cxn modelId="{FD7E0EDE-0CE3-4AF5-B04D-AB1BC3EF26BF}" type="presParOf" srcId="{61A5E2EB-5D86-413F-BC5B-A4E696B7D998}" destId="{2D6FBFF3-7CDD-430B-8FE0-641DFBA4D471}" srcOrd="0" destOrd="0" presId="urn:microsoft.com/office/officeart/2005/8/layout/process2"/>
    <dgm:cxn modelId="{7D7E5460-417A-40FB-AAB1-941BCE9ACAAF}" type="presParOf" srcId="{61A5E2EB-5D86-413F-BC5B-A4E696B7D998}" destId="{A660FCD7-B9AE-48D4-9963-F969C3BCC03E}" srcOrd="1" destOrd="0" presId="urn:microsoft.com/office/officeart/2005/8/layout/process2"/>
    <dgm:cxn modelId="{6167DA1D-961C-4220-A005-2F207425660E}" type="presParOf" srcId="{A660FCD7-B9AE-48D4-9963-F969C3BCC03E}" destId="{9D449D9E-584C-4AB2-8E54-C172DF520182}" srcOrd="0" destOrd="0" presId="urn:microsoft.com/office/officeart/2005/8/layout/process2"/>
    <dgm:cxn modelId="{B53F7939-A960-4865-BE52-C5DE20533053}" type="presParOf" srcId="{61A5E2EB-5D86-413F-BC5B-A4E696B7D998}" destId="{56B28C11-CD34-40B6-ABF7-14C2C9DA63D7}" srcOrd="2" destOrd="0" presId="urn:microsoft.com/office/officeart/2005/8/layout/process2"/>
    <dgm:cxn modelId="{BB1F7717-DF62-4DDE-9CB3-442A282186BE}" type="presParOf" srcId="{61A5E2EB-5D86-413F-BC5B-A4E696B7D998}" destId="{C1C1337C-8FC0-4B35-AB05-B40BD09BF303}" srcOrd="3" destOrd="0" presId="urn:microsoft.com/office/officeart/2005/8/layout/process2"/>
    <dgm:cxn modelId="{412FDA18-1D78-404B-8E63-0111B8A10C5C}" type="presParOf" srcId="{C1C1337C-8FC0-4B35-AB05-B40BD09BF303}" destId="{F7DA4776-5E8B-4E7E-8CFD-D45FA8F99FDB}" srcOrd="0" destOrd="0" presId="urn:microsoft.com/office/officeart/2005/8/layout/process2"/>
    <dgm:cxn modelId="{779F7A02-13C8-48FE-AE50-7974E7EB6A6D}" type="presParOf" srcId="{61A5E2EB-5D86-413F-BC5B-A4E696B7D998}" destId="{09A19A23-7586-4B82-8008-9B4587DBCE64}"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B435E97-8604-4D34-821D-774A1852D4EE}"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US"/>
        </a:p>
      </dgm:t>
    </dgm:pt>
    <dgm:pt modelId="{26108442-0F8C-44AE-B796-63C7FBF750D7}">
      <dgm:prSet phldrT="[Text]" custT="1"/>
      <dgm:spPr/>
      <dgm:t>
        <a:bodyPr/>
        <a:lstStyle/>
        <a:p>
          <a:r>
            <a:rPr lang="en-US" sz="4800" b="1" i="1" u="sng"/>
            <a:t>P</a:t>
          </a:r>
          <a:r>
            <a:rPr lang="en-US" sz="3600"/>
            <a:t>eople</a:t>
          </a:r>
          <a:endParaRPr lang="en-US" sz="3600" dirty="0"/>
        </a:p>
      </dgm:t>
    </dgm:pt>
    <dgm:pt modelId="{A89B4C02-6927-4AA4-874F-C3EA848CD3FE}" type="parTrans" cxnId="{80581953-17B2-418A-A8DC-987ECD955E1B}">
      <dgm:prSet/>
      <dgm:spPr/>
      <dgm:t>
        <a:bodyPr/>
        <a:lstStyle/>
        <a:p>
          <a:endParaRPr lang="en-US"/>
        </a:p>
      </dgm:t>
    </dgm:pt>
    <dgm:pt modelId="{B8EE8885-09F3-45C6-B7FA-9BA6E36E6616}" type="sibTrans" cxnId="{80581953-17B2-418A-A8DC-987ECD955E1B}">
      <dgm:prSet/>
      <dgm:spPr/>
      <dgm:t>
        <a:bodyPr/>
        <a:lstStyle/>
        <a:p>
          <a:endParaRPr lang="en-US"/>
        </a:p>
      </dgm:t>
    </dgm:pt>
    <dgm:pt modelId="{09F090D6-62CF-4C79-BA5F-29206E42B2B4}">
      <dgm:prSet phldrT="[Text]" custT="1"/>
      <dgm:spPr/>
      <dgm:t>
        <a:bodyPr/>
        <a:lstStyle/>
        <a:p>
          <a:r>
            <a:rPr lang="en-US" sz="4800" b="1" i="1" u="sng"/>
            <a:t>L</a:t>
          </a:r>
          <a:r>
            <a:rPr lang="en-US" sz="3600"/>
            <a:t>ocation</a:t>
          </a:r>
          <a:endParaRPr lang="en-US" sz="3600" dirty="0"/>
        </a:p>
      </dgm:t>
    </dgm:pt>
    <dgm:pt modelId="{118A9E83-141E-4A2F-AD1F-7CA470AE480E}" type="parTrans" cxnId="{65970FB2-B1F5-430A-8E54-4A0638DBBC05}">
      <dgm:prSet/>
      <dgm:spPr/>
      <dgm:t>
        <a:bodyPr/>
        <a:lstStyle/>
        <a:p>
          <a:endParaRPr lang="en-US"/>
        </a:p>
      </dgm:t>
    </dgm:pt>
    <dgm:pt modelId="{A7AAF33C-C56F-45FB-9CF4-C5CC08F59B82}" type="sibTrans" cxnId="{65970FB2-B1F5-430A-8E54-4A0638DBBC05}">
      <dgm:prSet/>
      <dgm:spPr/>
      <dgm:t>
        <a:bodyPr/>
        <a:lstStyle/>
        <a:p>
          <a:endParaRPr lang="en-US"/>
        </a:p>
      </dgm:t>
    </dgm:pt>
    <dgm:pt modelId="{FB288992-871B-492C-B619-8CB84579A231}">
      <dgm:prSet phldrT="[Text]" custT="1"/>
      <dgm:spPr/>
      <dgm:t>
        <a:bodyPr/>
        <a:lstStyle/>
        <a:p>
          <a:r>
            <a:rPr lang="en-US" sz="4800" b="1" i="1" u="sng"/>
            <a:t>A</a:t>
          </a:r>
          <a:r>
            <a:rPr lang="en-US" sz="3600" b="0" i="0" u="none"/>
            <a:t>ction</a:t>
          </a:r>
          <a:endParaRPr lang="en-US" sz="3600" b="0" i="0" u="none" dirty="0"/>
        </a:p>
      </dgm:t>
    </dgm:pt>
    <dgm:pt modelId="{AD2E27C0-3A7D-45DD-BE92-511B8182863A}" type="parTrans" cxnId="{BADE538C-75AA-4043-8EED-200C74499189}">
      <dgm:prSet/>
      <dgm:spPr/>
      <dgm:t>
        <a:bodyPr/>
        <a:lstStyle/>
        <a:p>
          <a:endParaRPr lang="en-US"/>
        </a:p>
      </dgm:t>
    </dgm:pt>
    <dgm:pt modelId="{7844801B-4FCD-4EB0-82C3-72F5D59A92E9}" type="sibTrans" cxnId="{BADE538C-75AA-4043-8EED-200C74499189}">
      <dgm:prSet/>
      <dgm:spPr/>
      <dgm:t>
        <a:bodyPr/>
        <a:lstStyle/>
        <a:p>
          <a:endParaRPr lang="en-US"/>
        </a:p>
      </dgm:t>
    </dgm:pt>
    <dgm:pt modelId="{78F5A111-0B49-460C-9FF4-B3C7293B5FEF}">
      <dgm:prSet phldrT="[Text]" custT="1"/>
      <dgm:spPr/>
      <dgm:t>
        <a:bodyPr/>
        <a:lstStyle/>
        <a:p>
          <a:r>
            <a:rPr lang="en-US" sz="3600" b="1" i="1" u="sng"/>
            <a:t>T</a:t>
          </a:r>
          <a:r>
            <a:rPr lang="en-US" sz="3600"/>
            <a:t>ime</a:t>
          </a:r>
          <a:endParaRPr lang="en-US" sz="3600" dirty="0"/>
        </a:p>
      </dgm:t>
    </dgm:pt>
    <dgm:pt modelId="{405AD892-5F9B-499C-8493-732A0781A946}" type="parTrans" cxnId="{6AC0AE2A-73AE-4BDC-AEF4-5DFF4E6FCEFF}">
      <dgm:prSet/>
      <dgm:spPr/>
      <dgm:t>
        <a:bodyPr/>
        <a:lstStyle/>
        <a:p>
          <a:endParaRPr lang="en-US"/>
        </a:p>
      </dgm:t>
    </dgm:pt>
    <dgm:pt modelId="{575016FA-0962-4B66-AA84-516EC6180342}" type="sibTrans" cxnId="{6AC0AE2A-73AE-4BDC-AEF4-5DFF4E6FCEFF}">
      <dgm:prSet/>
      <dgm:spPr/>
      <dgm:t>
        <a:bodyPr/>
        <a:lstStyle/>
        <a:p>
          <a:endParaRPr lang="en-US"/>
        </a:p>
      </dgm:t>
    </dgm:pt>
    <dgm:pt modelId="{8101126A-D822-485F-9020-94829BD841AF}" type="pres">
      <dgm:prSet presAssocID="{0B435E97-8604-4D34-821D-774A1852D4EE}" presName="linear" presStyleCnt="0">
        <dgm:presLayoutVars>
          <dgm:dir/>
          <dgm:resizeHandles val="exact"/>
        </dgm:presLayoutVars>
      </dgm:prSet>
      <dgm:spPr/>
    </dgm:pt>
    <dgm:pt modelId="{5AFEBD99-4FA1-45E0-9DE1-9E2AE0056A0B}" type="pres">
      <dgm:prSet presAssocID="{26108442-0F8C-44AE-B796-63C7FBF750D7}" presName="comp" presStyleCnt="0"/>
      <dgm:spPr/>
    </dgm:pt>
    <dgm:pt modelId="{918D88B0-1893-4EB6-92A3-E2EF2BF84E22}" type="pres">
      <dgm:prSet presAssocID="{26108442-0F8C-44AE-B796-63C7FBF750D7}" presName="box" presStyleLbl="node1" presStyleIdx="0" presStyleCnt="4"/>
      <dgm:spPr/>
    </dgm:pt>
    <dgm:pt modelId="{FFC2D60E-5E8B-4CB8-B1EA-076DBBA2D3B3}" type="pres">
      <dgm:prSet presAssocID="{26108442-0F8C-44AE-B796-63C7FBF750D7}" presName="img" presStyleLbl="fgImgPlace1" presStyleIdx="0" presStyleCnt="4"/>
      <dgm:spPr>
        <a:blipFill rotWithShape="1">
          <a:blip xmlns:r="http://schemas.openxmlformats.org/officeDocument/2006/relationships" r:embed="rId1"/>
          <a:stretch>
            <a:fillRect/>
          </a:stretch>
        </a:blipFill>
      </dgm:spPr>
    </dgm:pt>
    <dgm:pt modelId="{8ACB5C53-28C9-45AE-922C-7B7CB8D9A4FD}" type="pres">
      <dgm:prSet presAssocID="{26108442-0F8C-44AE-B796-63C7FBF750D7}" presName="text" presStyleLbl="node1" presStyleIdx="0" presStyleCnt="4">
        <dgm:presLayoutVars>
          <dgm:bulletEnabled val="1"/>
        </dgm:presLayoutVars>
      </dgm:prSet>
      <dgm:spPr/>
    </dgm:pt>
    <dgm:pt modelId="{E3CD7C88-75CB-4178-AB12-BFCDD16DDA6E}" type="pres">
      <dgm:prSet presAssocID="{B8EE8885-09F3-45C6-B7FA-9BA6E36E6616}" presName="spacer" presStyleCnt="0"/>
      <dgm:spPr/>
    </dgm:pt>
    <dgm:pt modelId="{61E9D44F-B5B9-43EF-ABD5-42CD17D65319}" type="pres">
      <dgm:prSet presAssocID="{09F090D6-62CF-4C79-BA5F-29206E42B2B4}" presName="comp" presStyleCnt="0"/>
      <dgm:spPr/>
    </dgm:pt>
    <dgm:pt modelId="{4D51A655-2AB6-4743-B2CC-9CE68871A29D}" type="pres">
      <dgm:prSet presAssocID="{09F090D6-62CF-4C79-BA5F-29206E42B2B4}" presName="box" presStyleLbl="node1" presStyleIdx="1" presStyleCnt="4"/>
      <dgm:spPr/>
    </dgm:pt>
    <dgm:pt modelId="{40F322C2-D5D8-4110-8A36-7A3B011780DB}" type="pres">
      <dgm:prSet presAssocID="{09F090D6-62CF-4C79-BA5F-29206E42B2B4}" presName="img" presStyleLbl="fgImgPlace1" presStyleIdx="1" presStyleCnt="4"/>
      <dgm:spPr>
        <a:blipFill rotWithShape="1">
          <a:blip xmlns:r="http://schemas.openxmlformats.org/officeDocument/2006/relationships" r:embed="rId2"/>
          <a:stretch>
            <a:fillRect/>
          </a:stretch>
        </a:blipFill>
      </dgm:spPr>
    </dgm:pt>
    <dgm:pt modelId="{536058A4-086A-4C53-BD72-ECB2C830DE07}" type="pres">
      <dgm:prSet presAssocID="{09F090D6-62CF-4C79-BA5F-29206E42B2B4}" presName="text" presStyleLbl="node1" presStyleIdx="1" presStyleCnt="4">
        <dgm:presLayoutVars>
          <dgm:bulletEnabled val="1"/>
        </dgm:presLayoutVars>
      </dgm:prSet>
      <dgm:spPr/>
    </dgm:pt>
    <dgm:pt modelId="{85A06B3E-3CF0-418D-B92E-82FD72C3546A}" type="pres">
      <dgm:prSet presAssocID="{A7AAF33C-C56F-45FB-9CF4-C5CC08F59B82}" presName="spacer" presStyleCnt="0"/>
      <dgm:spPr/>
    </dgm:pt>
    <dgm:pt modelId="{E13FDC23-8A7D-47F9-9B6A-35C23D56FE0C}" type="pres">
      <dgm:prSet presAssocID="{FB288992-871B-492C-B619-8CB84579A231}" presName="comp" presStyleCnt="0"/>
      <dgm:spPr/>
    </dgm:pt>
    <dgm:pt modelId="{81BDC5B5-E275-4EF9-8C7C-8702861DFB1F}" type="pres">
      <dgm:prSet presAssocID="{FB288992-871B-492C-B619-8CB84579A231}" presName="box" presStyleLbl="node1" presStyleIdx="2" presStyleCnt="4"/>
      <dgm:spPr/>
    </dgm:pt>
    <dgm:pt modelId="{DD79FA0B-09C3-40F1-9078-0EF99C665DE5}" type="pres">
      <dgm:prSet presAssocID="{FB288992-871B-492C-B619-8CB84579A231}" presName="img" presStyleLbl="fgImgPlace1" presStyleIdx="2" presStyleCnt="4"/>
      <dgm:spPr>
        <a:blipFill rotWithShape="1">
          <a:blip xmlns:r="http://schemas.openxmlformats.org/officeDocument/2006/relationships" r:embed="rId3"/>
          <a:stretch>
            <a:fillRect/>
          </a:stretch>
        </a:blipFill>
      </dgm:spPr>
    </dgm:pt>
    <dgm:pt modelId="{172BECE7-F01B-4AC0-B1EB-6AD06AB02285}" type="pres">
      <dgm:prSet presAssocID="{FB288992-871B-492C-B619-8CB84579A231}" presName="text" presStyleLbl="node1" presStyleIdx="2" presStyleCnt="4">
        <dgm:presLayoutVars>
          <dgm:bulletEnabled val="1"/>
        </dgm:presLayoutVars>
      </dgm:prSet>
      <dgm:spPr/>
    </dgm:pt>
    <dgm:pt modelId="{2F810E96-4581-49CE-8828-67B8D33503F6}" type="pres">
      <dgm:prSet presAssocID="{7844801B-4FCD-4EB0-82C3-72F5D59A92E9}" presName="spacer" presStyleCnt="0"/>
      <dgm:spPr/>
    </dgm:pt>
    <dgm:pt modelId="{6228B071-E62B-49F9-AE84-A1D353472008}" type="pres">
      <dgm:prSet presAssocID="{78F5A111-0B49-460C-9FF4-B3C7293B5FEF}" presName="comp" presStyleCnt="0"/>
      <dgm:spPr/>
    </dgm:pt>
    <dgm:pt modelId="{C8CEC8A1-A92A-416B-9ED7-154E06DA05F4}" type="pres">
      <dgm:prSet presAssocID="{78F5A111-0B49-460C-9FF4-B3C7293B5FEF}" presName="box" presStyleLbl="node1" presStyleIdx="3" presStyleCnt="4"/>
      <dgm:spPr/>
    </dgm:pt>
    <dgm:pt modelId="{291C27BF-D6D0-4D4A-A4AA-1FABF92445B1}" type="pres">
      <dgm:prSet presAssocID="{78F5A111-0B49-460C-9FF4-B3C7293B5FEF}" presName="img" presStyleLbl="fgImgPlace1" presStyleIdx="3" presStyleCnt="4"/>
      <dgm:spPr>
        <a:blipFill rotWithShape="1">
          <a:blip xmlns:r="http://schemas.openxmlformats.org/officeDocument/2006/relationships" r:embed="rId4"/>
          <a:stretch>
            <a:fillRect/>
          </a:stretch>
        </a:blipFill>
      </dgm:spPr>
    </dgm:pt>
    <dgm:pt modelId="{87F5650C-86EA-4628-A80A-CF59345F37D9}" type="pres">
      <dgm:prSet presAssocID="{78F5A111-0B49-460C-9FF4-B3C7293B5FEF}" presName="text" presStyleLbl="node1" presStyleIdx="3" presStyleCnt="4">
        <dgm:presLayoutVars>
          <dgm:bulletEnabled val="1"/>
        </dgm:presLayoutVars>
      </dgm:prSet>
      <dgm:spPr/>
    </dgm:pt>
  </dgm:ptLst>
  <dgm:cxnLst>
    <dgm:cxn modelId="{08B4C20B-16FD-4E7D-A31C-7E3EF5F1A92A}" type="presOf" srcId="{26108442-0F8C-44AE-B796-63C7FBF750D7}" destId="{8ACB5C53-28C9-45AE-922C-7B7CB8D9A4FD}" srcOrd="1" destOrd="0" presId="urn:microsoft.com/office/officeart/2005/8/layout/vList4"/>
    <dgm:cxn modelId="{4AAB9A1A-2017-48F5-A215-84BB828F606F}" type="presOf" srcId="{09F090D6-62CF-4C79-BA5F-29206E42B2B4}" destId="{4D51A655-2AB6-4743-B2CC-9CE68871A29D}" srcOrd="0" destOrd="0" presId="urn:microsoft.com/office/officeart/2005/8/layout/vList4"/>
    <dgm:cxn modelId="{48AD351B-F752-40EE-B814-48E433A00D12}" type="presOf" srcId="{FB288992-871B-492C-B619-8CB84579A231}" destId="{81BDC5B5-E275-4EF9-8C7C-8702861DFB1F}" srcOrd="0" destOrd="0" presId="urn:microsoft.com/office/officeart/2005/8/layout/vList4"/>
    <dgm:cxn modelId="{6AC0AE2A-73AE-4BDC-AEF4-5DFF4E6FCEFF}" srcId="{0B435E97-8604-4D34-821D-774A1852D4EE}" destId="{78F5A111-0B49-460C-9FF4-B3C7293B5FEF}" srcOrd="3" destOrd="0" parTransId="{405AD892-5F9B-499C-8493-732A0781A946}" sibTransId="{575016FA-0962-4B66-AA84-516EC6180342}"/>
    <dgm:cxn modelId="{3B7A992B-F6A5-4D9C-828D-04E8CB046EF3}" type="presOf" srcId="{0B435E97-8604-4D34-821D-774A1852D4EE}" destId="{8101126A-D822-485F-9020-94829BD841AF}" srcOrd="0" destOrd="0" presId="urn:microsoft.com/office/officeart/2005/8/layout/vList4"/>
    <dgm:cxn modelId="{80581953-17B2-418A-A8DC-987ECD955E1B}" srcId="{0B435E97-8604-4D34-821D-774A1852D4EE}" destId="{26108442-0F8C-44AE-B796-63C7FBF750D7}" srcOrd="0" destOrd="0" parTransId="{A89B4C02-6927-4AA4-874F-C3EA848CD3FE}" sibTransId="{B8EE8885-09F3-45C6-B7FA-9BA6E36E6616}"/>
    <dgm:cxn modelId="{AE3DA278-CBF0-4674-9685-82B82C3D0534}" type="presOf" srcId="{26108442-0F8C-44AE-B796-63C7FBF750D7}" destId="{918D88B0-1893-4EB6-92A3-E2EF2BF84E22}" srcOrd="0" destOrd="0" presId="urn:microsoft.com/office/officeart/2005/8/layout/vList4"/>
    <dgm:cxn modelId="{BADE538C-75AA-4043-8EED-200C74499189}" srcId="{0B435E97-8604-4D34-821D-774A1852D4EE}" destId="{FB288992-871B-492C-B619-8CB84579A231}" srcOrd="2" destOrd="0" parTransId="{AD2E27C0-3A7D-45DD-BE92-511B8182863A}" sibTransId="{7844801B-4FCD-4EB0-82C3-72F5D59A92E9}"/>
    <dgm:cxn modelId="{100A54B1-D071-403F-93D7-1EFD89B58B0A}" type="presOf" srcId="{09F090D6-62CF-4C79-BA5F-29206E42B2B4}" destId="{536058A4-086A-4C53-BD72-ECB2C830DE07}" srcOrd="1" destOrd="0" presId="urn:microsoft.com/office/officeart/2005/8/layout/vList4"/>
    <dgm:cxn modelId="{65970FB2-B1F5-430A-8E54-4A0638DBBC05}" srcId="{0B435E97-8604-4D34-821D-774A1852D4EE}" destId="{09F090D6-62CF-4C79-BA5F-29206E42B2B4}" srcOrd="1" destOrd="0" parTransId="{118A9E83-141E-4A2F-AD1F-7CA470AE480E}" sibTransId="{A7AAF33C-C56F-45FB-9CF4-C5CC08F59B82}"/>
    <dgm:cxn modelId="{E35426C5-CEF2-42FB-8B5A-5EDDA88BDE78}" type="presOf" srcId="{78F5A111-0B49-460C-9FF4-B3C7293B5FEF}" destId="{C8CEC8A1-A92A-416B-9ED7-154E06DA05F4}" srcOrd="0" destOrd="0" presId="urn:microsoft.com/office/officeart/2005/8/layout/vList4"/>
    <dgm:cxn modelId="{5527D0C7-9A59-46A7-BBB9-819AF24D1F0A}" type="presOf" srcId="{FB288992-871B-492C-B619-8CB84579A231}" destId="{172BECE7-F01B-4AC0-B1EB-6AD06AB02285}" srcOrd="1" destOrd="0" presId="urn:microsoft.com/office/officeart/2005/8/layout/vList4"/>
    <dgm:cxn modelId="{A7367CE2-F1BA-40BF-802B-DA14521B7D75}" type="presOf" srcId="{78F5A111-0B49-460C-9FF4-B3C7293B5FEF}" destId="{87F5650C-86EA-4628-A80A-CF59345F37D9}" srcOrd="1" destOrd="0" presId="urn:microsoft.com/office/officeart/2005/8/layout/vList4"/>
    <dgm:cxn modelId="{98BE16A8-D788-43D9-A395-1BDE42467DEC}" type="presParOf" srcId="{8101126A-D822-485F-9020-94829BD841AF}" destId="{5AFEBD99-4FA1-45E0-9DE1-9E2AE0056A0B}" srcOrd="0" destOrd="0" presId="urn:microsoft.com/office/officeart/2005/8/layout/vList4"/>
    <dgm:cxn modelId="{B3D8DA80-AE48-4109-8D87-EC4E07F71296}" type="presParOf" srcId="{5AFEBD99-4FA1-45E0-9DE1-9E2AE0056A0B}" destId="{918D88B0-1893-4EB6-92A3-E2EF2BF84E22}" srcOrd="0" destOrd="0" presId="urn:microsoft.com/office/officeart/2005/8/layout/vList4"/>
    <dgm:cxn modelId="{FC84BF0B-DB25-41FF-99E1-859404292479}" type="presParOf" srcId="{5AFEBD99-4FA1-45E0-9DE1-9E2AE0056A0B}" destId="{FFC2D60E-5E8B-4CB8-B1EA-076DBBA2D3B3}" srcOrd="1" destOrd="0" presId="urn:microsoft.com/office/officeart/2005/8/layout/vList4"/>
    <dgm:cxn modelId="{31EF678F-82B8-499A-B25E-BE65010C42A3}" type="presParOf" srcId="{5AFEBD99-4FA1-45E0-9DE1-9E2AE0056A0B}" destId="{8ACB5C53-28C9-45AE-922C-7B7CB8D9A4FD}" srcOrd="2" destOrd="0" presId="urn:microsoft.com/office/officeart/2005/8/layout/vList4"/>
    <dgm:cxn modelId="{19C4F05B-240D-4949-80C7-1C3C5AF1D648}" type="presParOf" srcId="{8101126A-D822-485F-9020-94829BD841AF}" destId="{E3CD7C88-75CB-4178-AB12-BFCDD16DDA6E}" srcOrd="1" destOrd="0" presId="urn:microsoft.com/office/officeart/2005/8/layout/vList4"/>
    <dgm:cxn modelId="{41272AE3-6521-4BA0-A261-11F0A65396D5}" type="presParOf" srcId="{8101126A-D822-485F-9020-94829BD841AF}" destId="{61E9D44F-B5B9-43EF-ABD5-42CD17D65319}" srcOrd="2" destOrd="0" presId="urn:microsoft.com/office/officeart/2005/8/layout/vList4"/>
    <dgm:cxn modelId="{EAEE8F96-F175-497A-842B-4D9240EBF53E}" type="presParOf" srcId="{61E9D44F-B5B9-43EF-ABD5-42CD17D65319}" destId="{4D51A655-2AB6-4743-B2CC-9CE68871A29D}" srcOrd="0" destOrd="0" presId="urn:microsoft.com/office/officeart/2005/8/layout/vList4"/>
    <dgm:cxn modelId="{88A527EE-3CC9-48E2-A3A6-18D08106D79E}" type="presParOf" srcId="{61E9D44F-B5B9-43EF-ABD5-42CD17D65319}" destId="{40F322C2-D5D8-4110-8A36-7A3B011780DB}" srcOrd="1" destOrd="0" presId="urn:microsoft.com/office/officeart/2005/8/layout/vList4"/>
    <dgm:cxn modelId="{00D2F144-1F64-428D-B8F7-0B53F60B9D16}" type="presParOf" srcId="{61E9D44F-B5B9-43EF-ABD5-42CD17D65319}" destId="{536058A4-086A-4C53-BD72-ECB2C830DE07}" srcOrd="2" destOrd="0" presId="urn:microsoft.com/office/officeart/2005/8/layout/vList4"/>
    <dgm:cxn modelId="{A86D9E7E-56E8-4DAD-A4DF-627EB5038F7F}" type="presParOf" srcId="{8101126A-D822-485F-9020-94829BD841AF}" destId="{85A06B3E-3CF0-418D-B92E-82FD72C3546A}" srcOrd="3" destOrd="0" presId="urn:microsoft.com/office/officeart/2005/8/layout/vList4"/>
    <dgm:cxn modelId="{AD9E9DC8-3D9C-43B4-B5D1-C81F9EDBE17C}" type="presParOf" srcId="{8101126A-D822-485F-9020-94829BD841AF}" destId="{E13FDC23-8A7D-47F9-9B6A-35C23D56FE0C}" srcOrd="4" destOrd="0" presId="urn:microsoft.com/office/officeart/2005/8/layout/vList4"/>
    <dgm:cxn modelId="{A7F592C1-5C29-400E-898D-4D1AB7F6C243}" type="presParOf" srcId="{E13FDC23-8A7D-47F9-9B6A-35C23D56FE0C}" destId="{81BDC5B5-E275-4EF9-8C7C-8702861DFB1F}" srcOrd="0" destOrd="0" presId="urn:microsoft.com/office/officeart/2005/8/layout/vList4"/>
    <dgm:cxn modelId="{061A2B54-48FE-4BEB-84E9-2237F917350C}" type="presParOf" srcId="{E13FDC23-8A7D-47F9-9B6A-35C23D56FE0C}" destId="{DD79FA0B-09C3-40F1-9078-0EF99C665DE5}" srcOrd="1" destOrd="0" presId="urn:microsoft.com/office/officeart/2005/8/layout/vList4"/>
    <dgm:cxn modelId="{315832B0-A132-4C12-8519-E2EF2201854C}" type="presParOf" srcId="{E13FDC23-8A7D-47F9-9B6A-35C23D56FE0C}" destId="{172BECE7-F01B-4AC0-B1EB-6AD06AB02285}" srcOrd="2" destOrd="0" presId="urn:microsoft.com/office/officeart/2005/8/layout/vList4"/>
    <dgm:cxn modelId="{8BD4C86B-8D81-4D83-A39F-DF76D1825FCF}" type="presParOf" srcId="{8101126A-D822-485F-9020-94829BD841AF}" destId="{2F810E96-4581-49CE-8828-67B8D33503F6}" srcOrd="5" destOrd="0" presId="urn:microsoft.com/office/officeart/2005/8/layout/vList4"/>
    <dgm:cxn modelId="{56B3661A-A21B-40F3-B8AF-1711373ADBC0}" type="presParOf" srcId="{8101126A-D822-485F-9020-94829BD841AF}" destId="{6228B071-E62B-49F9-AE84-A1D353472008}" srcOrd="6" destOrd="0" presId="urn:microsoft.com/office/officeart/2005/8/layout/vList4"/>
    <dgm:cxn modelId="{1E1C30DC-A6E7-404D-9CF9-06EF2028B1F5}" type="presParOf" srcId="{6228B071-E62B-49F9-AE84-A1D353472008}" destId="{C8CEC8A1-A92A-416B-9ED7-154E06DA05F4}" srcOrd="0" destOrd="0" presId="urn:microsoft.com/office/officeart/2005/8/layout/vList4"/>
    <dgm:cxn modelId="{8EBDA9EE-7193-462D-9A32-CD9B30751803}" type="presParOf" srcId="{6228B071-E62B-49F9-AE84-A1D353472008}" destId="{291C27BF-D6D0-4D4A-A4AA-1FABF92445B1}" srcOrd="1" destOrd="0" presId="urn:microsoft.com/office/officeart/2005/8/layout/vList4"/>
    <dgm:cxn modelId="{6417F2A5-08B1-4CBB-BE00-CD7BA3A31A55}" type="presParOf" srcId="{6228B071-E62B-49F9-AE84-A1D353472008}" destId="{87F5650C-86EA-4628-A80A-CF59345F37D9}"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53B36E9-B264-4A0E-88F7-12F7F0E59B79}" type="doc">
      <dgm:prSet loTypeId="urn:microsoft.com/office/officeart/2005/8/layout/hProcess9" loCatId="process" qsTypeId="urn:microsoft.com/office/officeart/2005/8/quickstyle/simple1" qsCatId="simple" csTypeId="urn:microsoft.com/office/officeart/2005/8/colors/colorful1" csCatId="colorful" phldr="1"/>
      <dgm:spPr/>
    </dgm:pt>
    <dgm:pt modelId="{538084EA-F8A5-450F-8856-EB077D9BDAA8}">
      <dgm:prSet phldrT="[Text]"/>
      <dgm:spPr/>
      <dgm:t>
        <a:bodyPr/>
        <a:lstStyle/>
        <a:p>
          <a:r>
            <a:rPr lang="en-US"/>
            <a:t>Personal Details</a:t>
          </a:r>
          <a:endParaRPr lang="en-US" dirty="0"/>
        </a:p>
      </dgm:t>
    </dgm:pt>
    <dgm:pt modelId="{C788446C-1A0D-49EC-817C-EB46D7FF2EEA}" type="parTrans" cxnId="{F50EE0A6-2C67-4DE9-8B37-F27F394AA825}">
      <dgm:prSet/>
      <dgm:spPr/>
      <dgm:t>
        <a:bodyPr/>
        <a:lstStyle/>
        <a:p>
          <a:endParaRPr lang="en-US"/>
        </a:p>
      </dgm:t>
    </dgm:pt>
    <dgm:pt modelId="{EE73D3DB-A5E3-46F2-B459-5126056AB02A}" type="sibTrans" cxnId="{F50EE0A6-2C67-4DE9-8B37-F27F394AA825}">
      <dgm:prSet/>
      <dgm:spPr/>
      <dgm:t>
        <a:bodyPr/>
        <a:lstStyle/>
        <a:p>
          <a:endParaRPr lang="en-US"/>
        </a:p>
      </dgm:t>
    </dgm:pt>
    <dgm:pt modelId="{A1037548-F054-4074-B9D6-AE18CD3F005E}">
      <dgm:prSet phldrT="[Text]"/>
      <dgm:spPr/>
      <dgm:t>
        <a:bodyPr/>
        <a:lstStyle/>
        <a:p>
          <a:r>
            <a:rPr lang="en-US"/>
            <a:t>Addresses</a:t>
          </a:r>
          <a:endParaRPr lang="en-US" dirty="0"/>
        </a:p>
      </dgm:t>
    </dgm:pt>
    <dgm:pt modelId="{39B2DA5C-41FE-4591-A9B3-77687357FF41}" type="parTrans" cxnId="{A271A025-209F-4ADD-9A45-11A688BEE87C}">
      <dgm:prSet/>
      <dgm:spPr/>
      <dgm:t>
        <a:bodyPr/>
        <a:lstStyle/>
        <a:p>
          <a:endParaRPr lang="en-US"/>
        </a:p>
      </dgm:t>
    </dgm:pt>
    <dgm:pt modelId="{D0F4BF3C-2D64-4F40-824C-B19908B40D8D}" type="sibTrans" cxnId="{A271A025-209F-4ADD-9A45-11A688BEE87C}">
      <dgm:prSet/>
      <dgm:spPr/>
      <dgm:t>
        <a:bodyPr/>
        <a:lstStyle/>
        <a:p>
          <a:endParaRPr lang="en-US"/>
        </a:p>
      </dgm:t>
    </dgm:pt>
    <dgm:pt modelId="{6B6BC0C4-D70A-4066-B291-80DCB48B2C6D}">
      <dgm:prSet phldrT="[Text]"/>
      <dgm:spPr/>
      <dgm:t>
        <a:bodyPr/>
        <a:lstStyle/>
        <a:p>
          <a:r>
            <a:rPr lang="en-US"/>
            <a:t>Other information</a:t>
          </a:r>
          <a:endParaRPr lang="en-US" dirty="0"/>
        </a:p>
      </dgm:t>
    </dgm:pt>
    <dgm:pt modelId="{2EC7CB8A-E7DE-4917-876A-3427314382C4}" type="parTrans" cxnId="{D9135BA9-B185-475F-9326-2E24CE68155C}">
      <dgm:prSet/>
      <dgm:spPr/>
      <dgm:t>
        <a:bodyPr/>
        <a:lstStyle/>
        <a:p>
          <a:endParaRPr lang="en-US"/>
        </a:p>
      </dgm:t>
    </dgm:pt>
    <dgm:pt modelId="{FBA1137A-2589-48E4-B28B-2CF55A07B698}" type="sibTrans" cxnId="{D9135BA9-B185-475F-9326-2E24CE68155C}">
      <dgm:prSet/>
      <dgm:spPr/>
      <dgm:t>
        <a:bodyPr/>
        <a:lstStyle/>
        <a:p>
          <a:endParaRPr lang="en-US"/>
        </a:p>
      </dgm:t>
    </dgm:pt>
    <dgm:pt modelId="{109439C6-8CCE-430E-BAE4-A00073C8065D}" type="pres">
      <dgm:prSet presAssocID="{353B36E9-B264-4A0E-88F7-12F7F0E59B79}" presName="CompostProcess" presStyleCnt="0">
        <dgm:presLayoutVars>
          <dgm:dir/>
          <dgm:resizeHandles val="exact"/>
        </dgm:presLayoutVars>
      </dgm:prSet>
      <dgm:spPr/>
    </dgm:pt>
    <dgm:pt modelId="{ECC8AD49-F1D8-452A-B49F-B645D8115088}" type="pres">
      <dgm:prSet presAssocID="{353B36E9-B264-4A0E-88F7-12F7F0E59B79}" presName="arrow" presStyleLbl="bgShp" presStyleIdx="0" presStyleCnt="1"/>
      <dgm:spPr/>
    </dgm:pt>
    <dgm:pt modelId="{926F7E54-9C45-490F-AA80-61A3C745FA76}" type="pres">
      <dgm:prSet presAssocID="{353B36E9-B264-4A0E-88F7-12F7F0E59B79}" presName="linearProcess" presStyleCnt="0"/>
      <dgm:spPr/>
    </dgm:pt>
    <dgm:pt modelId="{A7504C97-D0A5-4F5F-84AA-43A0D8A06A87}" type="pres">
      <dgm:prSet presAssocID="{538084EA-F8A5-450F-8856-EB077D9BDAA8}" presName="textNode" presStyleLbl="node1" presStyleIdx="0" presStyleCnt="3">
        <dgm:presLayoutVars>
          <dgm:bulletEnabled val="1"/>
        </dgm:presLayoutVars>
      </dgm:prSet>
      <dgm:spPr/>
    </dgm:pt>
    <dgm:pt modelId="{E821E04C-8CEA-46D6-98CD-60535A4A2B7B}" type="pres">
      <dgm:prSet presAssocID="{EE73D3DB-A5E3-46F2-B459-5126056AB02A}" presName="sibTrans" presStyleCnt="0"/>
      <dgm:spPr/>
    </dgm:pt>
    <dgm:pt modelId="{A5F01BF0-3A7D-4C29-9E9C-6B916A5A77DA}" type="pres">
      <dgm:prSet presAssocID="{A1037548-F054-4074-B9D6-AE18CD3F005E}" presName="textNode" presStyleLbl="node1" presStyleIdx="1" presStyleCnt="3">
        <dgm:presLayoutVars>
          <dgm:bulletEnabled val="1"/>
        </dgm:presLayoutVars>
      </dgm:prSet>
      <dgm:spPr/>
    </dgm:pt>
    <dgm:pt modelId="{59EC77CF-BF0E-45D2-B597-478F4DA59D07}" type="pres">
      <dgm:prSet presAssocID="{D0F4BF3C-2D64-4F40-824C-B19908B40D8D}" presName="sibTrans" presStyleCnt="0"/>
      <dgm:spPr/>
    </dgm:pt>
    <dgm:pt modelId="{837CBF4A-B020-40B9-B9CE-9AA64F721ADE}" type="pres">
      <dgm:prSet presAssocID="{6B6BC0C4-D70A-4066-B291-80DCB48B2C6D}" presName="textNode" presStyleLbl="node1" presStyleIdx="2" presStyleCnt="3">
        <dgm:presLayoutVars>
          <dgm:bulletEnabled val="1"/>
        </dgm:presLayoutVars>
      </dgm:prSet>
      <dgm:spPr/>
    </dgm:pt>
  </dgm:ptLst>
  <dgm:cxnLst>
    <dgm:cxn modelId="{A271A025-209F-4ADD-9A45-11A688BEE87C}" srcId="{353B36E9-B264-4A0E-88F7-12F7F0E59B79}" destId="{A1037548-F054-4074-B9D6-AE18CD3F005E}" srcOrd="1" destOrd="0" parTransId="{39B2DA5C-41FE-4591-A9B3-77687357FF41}" sibTransId="{D0F4BF3C-2D64-4F40-824C-B19908B40D8D}"/>
    <dgm:cxn modelId="{B939AF5B-813C-47C5-9397-98B79D0D19ED}" type="presOf" srcId="{A1037548-F054-4074-B9D6-AE18CD3F005E}" destId="{A5F01BF0-3A7D-4C29-9E9C-6B916A5A77DA}" srcOrd="0" destOrd="0" presId="urn:microsoft.com/office/officeart/2005/8/layout/hProcess9"/>
    <dgm:cxn modelId="{51271777-9D90-4F4A-88F4-9850E48F0B85}" type="presOf" srcId="{538084EA-F8A5-450F-8856-EB077D9BDAA8}" destId="{A7504C97-D0A5-4F5F-84AA-43A0D8A06A87}" srcOrd="0" destOrd="0" presId="urn:microsoft.com/office/officeart/2005/8/layout/hProcess9"/>
    <dgm:cxn modelId="{D4AE2E57-B8B4-439F-AD34-B18C1D83E314}" type="presOf" srcId="{6B6BC0C4-D70A-4066-B291-80DCB48B2C6D}" destId="{837CBF4A-B020-40B9-B9CE-9AA64F721ADE}" srcOrd="0" destOrd="0" presId="urn:microsoft.com/office/officeart/2005/8/layout/hProcess9"/>
    <dgm:cxn modelId="{4FD41D8B-8CDD-4F13-9CD7-157B772D4A7A}" type="presOf" srcId="{353B36E9-B264-4A0E-88F7-12F7F0E59B79}" destId="{109439C6-8CCE-430E-BAE4-A00073C8065D}" srcOrd="0" destOrd="0" presId="urn:microsoft.com/office/officeart/2005/8/layout/hProcess9"/>
    <dgm:cxn modelId="{F50EE0A6-2C67-4DE9-8B37-F27F394AA825}" srcId="{353B36E9-B264-4A0E-88F7-12F7F0E59B79}" destId="{538084EA-F8A5-450F-8856-EB077D9BDAA8}" srcOrd="0" destOrd="0" parTransId="{C788446C-1A0D-49EC-817C-EB46D7FF2EEA}" sibTransId="{EE73D3DB-A5E3-46F2-B459-5126056AB02A}"/>
    <dgm:cxn modelId="{D9135BA9-B185-475F-9326-2E24CE68155C}" srcId="{353B36E9-B264-4A0E-88F7-12F7F0E59B79}" destId="{6B6BC0C4-D70A-4066-B291-80DCB48B2C6D}" srcOrd="2" destOrd="0" parTransId="{2EC7CB8A-E7DE-4917-876A-3427314382C4}" sibTransId="{FBA1137A-2589-48E4-B28B-2CF55A07B698}"/>
    <dgm:cxn modelId="{8F05DFCA-1F73-4FD5-9EFA-DF46735CCAE2}" type="presParOf" srcId="{109439C6-8CCE-430E-BAE4-A00073C8065D}" destId="{ECC8AD49-F1D8-452A-B49F-B645D8115088}" srcOrd="0" destOrd="0" presId="urn:microsoft.com/office/officeart/2005/8/layout/hProcess9"/>
    <dgm:cxn modelId="{1D456BB7-4F5F-4974-B943-F17C33C594CA}" type="presParOf" srcId="{109439C6-8CCE-430E-BAE4-A00073C8065D}" destId="{926F7E54-9C45-490F-AA80-61A3C745FA76}" srcOrd="1" destOrd="0" presId="urn:microsoft.com/office/officeart/2005/8/layout/hProcess9"/>
    <dgm:cxn modelId="{7E562221-35CA-436F-BDBC-95CCA2DAF9D2}" type="presParOf" srcId="{926F7E54-9C45-490F-AA80-61A3C745FA76}" destId="{A7504C97-D0A5-4F5F-84AA-43A0D8A06A87}" srcOrd="0" destOrd="0" presId="urn:microsoft.com/office/officeart/2005/8/layout/hProcess9"/>
    <dgm:cxn modelId="{B07D9A7C-0414-4D3A-B8FC-AD5D898B53CF}" type="presParOf" srcId="{926F7E54-9C45-490F-AA80-61A3C745FA76}" destId="{E821E04C-8CEA-46D6-98CD-60535A4A2B7B}" srcOrd="1" destOrd="0" presId="urn:microsoft.com/office/officeart/2005/8/layout/hProcess9"/>
    <dgm:cxn modelId="{C4F1B61B-C797-4CB3-BA8C-DA6DD17DDCC6}" type="presParOf" srcId="{926F7E54-9C45-490F-AA80-61A3C745FA76}" destId="{A5F01BF0-3A7D-4C29-9E9C-6B916A5A77DA}" srcOrd="2" destOrd="0" presId="urn:microsoft.com/office/officeart/2005/8/layout/hProcess9"/>
    <dgm:cxn modelId="{79776852-ED0A-4BA5-916B-1341A6FCC9A5}" type="presParOf" srcId="{926F7E54-9C45-490F-AA80-61A3C745FA76}" destId="{59EC77CF-BF0E-45D2-B597-478F4DA59D07}" srcOrd="3" destOrd="0" presId="urn:microsoft.com/office/officeart/2005/8/layout/hProcess9"/>
    <dgm:cxn modelId="{09FDCC21-CDA5-40CB-A81F-09E73F5CBA93}" type="presParOf" srcId="{926F7E54-9C45-490F-AA80-61A3C745FA76}" destId="{837CBF4A-B020-40B9-B9CE-9AA64F721AD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91A119B-3FCC-4058-A3A8-9271768A2309}" type="doc">
      <dgm:prSet loTypeId="urn:microsoft.com/office/officeart/2005/8/layout/process1" loCatId="process" qsTypeId="urn:microsoft.com/office/officeart/2005/8/quickstyle/simple1" qsCatId="simple" csTypeId="urn:microsoft.com/office/officeart/2005/8/colors/colorful4" csCatId="colorful" phldr="1"/>
      <dgm:spPr/>
    </dgm:pt>
    <dgm:pt modelId="{113B02C3-8CBE-4235-A18F-41C03BC6B1EE}">
      <dgm:prSet phldrT="[Text]" custT="1"/>
      <dgm:spPr/>
      <dgm:t>
        <a:bodyPr/>
        <a:lstStyle/>
        <a:p>
          <a:r>
            <a:rPr lang="en-US" sz="2400"/>
            <a:t>Determining whether any further action is necessary</a:t>
          </a:r>
          <a:endParaRPr lang="en-US" sz="2400" dirty="0"/>
        </a:p>
      </dgm:t>
    </dgm:pt>
    <dgm:pt modelId="{39348C02-EE92-4956-B761-EAB7C530CFB3}" type="parTrans" cxnId="{B3875DC5-6809-4BB7-BFFF-C9E592C31772}">
      <dgm:prSet/>
      <dgm:spPr/>
      <dgm:t>
        <a:bodyPr/>
        <a:lstStyle/>
        <a:p>
          <a:endParaRPr lang="en-US"/>
        </a:p>
      </dgm:t>
    </dgm:pt>
    <dgm:pt modelId="{1E368BCC-F6AE-4E25-8248-F47DD67D791A}" type="sibTrans" cxnId="{B3875DC5-6809-4BB7-BFFF-C9E592C31772}">
      <dgm:prSet/>
      <dgm:spPr/>
      <dgm:t>
        <a:bodyPr/>
        <a:lstStyle/>
        <a:p>
          <a:endParaRPr lang="en-US"/>
        </a:p>
      </dgm:t>
    </dgm:pt>
    <dgm:pt modelId="{AC3E1C38-A475-414E-97B4-46A654016EB4}">
      <dgm:prSet phldrT="[Text]" custT="1"/>
      <dgm:spPr/>
      <dgm:t>
        <a:bodyPr/>
        <a:lstStyle/>
        <a:p>
          <a:r>
            <a:rPr lang="en-US" sz="2400"/>
            <a:t>Determining how the interviewee’s account fits in with the rest of the investigation</a:t>
          </a:r>
          <a:endParaRPr lang="en-US" sz="2400" dirty="0"/>
        </a:p>
      </dgm:t>
    </dgm:pt>
    <dgm:pt modelId="{14828E23-D70C-4615-A581-BE747A4940D6}" type="parTrans" cxnId="{671E876F-BC65-485F-A380-B511DA390C77}">
      <dgm:prSet/>
      <dgm:spPr/>
      <dgm:t>
        <a:bodyPr/>
        <a:lstStyle/>
        <a:p>
          <a:endParaRPr lang="en-US"/>
        </a:p>
      </dgm:t>
    </dgm:pt>
    <dgm:pt modelId="{12E0824C-0E69-4E37-BADB-5E27AEA0647C}" type="sibTrans" cxnId="{671E876F-BC65-485F-A380-B511DA390C77}">
      <dgm:prSet/>
      <dgm:spPr/>
      <dgm:t>
        <a:bodyPr/>
        <a:lstStyle/>
        <a:p>
          <a:endParaRPr lang="en-US"/>
        </a:p>
      </dgm:t>
    </dgm:pt>
    <dgm:pt modelId="{B321B212-5D15-4D67-973D-5949864D4CC4}">
      <dgm:prSet phldrT="[Text]" custT="1"/>
      <dgm:spPr/>
      <dgm:t>
        <a:bodyPr/>
        <a:lstStyle/>
        <a:p>
          <a:r>
            <a:rPr lang="en-US" sz="2400"/>
            <a:t>Reflecting on the interviewer’s performance</a:t>
          </a:r>
          <a:endParaRPr lang="en-US" sz="2400" dirty="0"/>
        </a:p>
      </dgm:t>
    </dgm:pt>
    <dgm:pt modelId="{C1ABB881-2721-4A8C-909E-DFE5F4826BED}" type="parTrans" cxnId="{57B77916-11B8-40D0-BEC6-CF759F5356B8}">
      <dgm:prSet/>
      <dgm:spPr/>
      <dgm:t>
        <a:bodyPr/>
        <a:lstStyle/>
        <a:p>
          <a:endParaRPr lang="en-US"/>
        </a:p>
      </dgm:t>
    </dgm:pt>
    <dgm:pt modelId="{151B2061-8C5D-4159-ACF6-FC958086CBCD}" type="sibTrans" cxnId="{57B77916-11B8-40D0-BEC6-CF759F5356B8}">
      <dgm:prSet/>
      <dgm:spPr/>
      <dgm:t>
        <a:bodyPr/>
        <a:lstStyle/>
        <a:p>
          <a:endParaRPr lang="en-US"/>
        </a:p>
      </dgm:t>
    </dgm:pt>
    <dgm:pt modelId="{4632E877-82A0-47EB-B926-F5FF122F9F38}" type="pres">
      <dgm:prSet presAssocID="{C91A119B-3FCC-4058-A3A8-9271768A2309}" presName="Name0" presStyleCnt="0">
        <dgm:presLayoutVars>
          <dgm:dir/>
          <dgm:resizeHandles val="exact"/>
        </dgm:presLayoutVars>
      </dgm:prSet>
      <dgm:spPr/>
    </dgm:pt>
    <dgm:pt modelId="{1BDD80E5-CBD7-4EA3-B6AF-907506428863}" type="pres">
      <dgm:prSet presAssocID="{113B02C3-8CBE-4235-A18F-41C03BC6B1EE}" presName="node" presStyleLbl="node1" presStyleIdx="0" presStyleCnt="3">
        <dgm:presLayoutVars>
          <dgm:bulletEnabled val="1"/>
        </dgm:presLayoutVars>
      </dgm:prSet>
      <dgm:spPr/>
    </dgm:pt>
    <dgm:pt modelId="{CAC6E8E7-B39C-490E-B6C0-E6260B8043B3}" type="pres">
      <dgm:prSet presAssocID="{1E368BCC-F6AE-4E25-8248-F47DD67D791A}" presName="sibTrans" presStyleLbl="sibTrans2D1" presStyleIdx="0" presStyleCnt="2"/>
      <dgm:spPr/>
    </dgm:pt>
    <dgm:pt modelId="{7E6BCCE7-4C96-42A9-B05C-D0F34AD31532}" type="pres">
      <dgm:prSet presAssocID="{1E368BCC-F6AE-4E25-8248-F47DD67D791A}" presName="connectorText" presStyleLbl="sibTrans2D1" presStyleIdx="0" presStyleCnt="2"/>
      <dgm:spPr/>
    </dgm:pt>
    <dgm:pt modelId="{ECCD2375-60B5-4939-B9A5-6B6993BA9F54}" type="pres">
      <dgm:prSet presAssocID="{AC3E1C38-A475-414E-97B4-46A654016EB4}" presName="node" presStyleLbl="node1" presStyleIdx="1" presStyleCnt="3">
        <dgm:presLayoutVars>
          <dgm:bulletEnabled val="1"/>
        </dgm:presLayoutVars>
      </dgm:prSet>
      <dgm:spPr/>
    </dgm:pt>
    <dgm:pt modelId="{83B34F74-76C5-4A1B-AB89-039C52EA1503}" type="pres">
      <dgm:prSet presAssocID="{12E0824C-0E69-4E37-BADB-5E27AEA0647C}" presName="sibTrans" presStyleLbl="sibTrans2D1" presStyleIdx="1" presStyleCnt="2"/>
      <dgm:spPr/>
    </dgm:pt>
    <dgm:pt modelId="{9AD03F3C-6405-44EE-BFF3-D6DD3A017C72}" type="pres">
      <dgm:prSet presAssocID="{12E0824C-0E69-4E37-BADB-5E27AEA0647C}" presName="connectorText" presStyleLbl="sibTrans2D1" presStyleIdx="1" presStyleCnt="2"/>
      <dgm:spPr/>
    </dgm:pt>
    <dgm:pt modelId="{1EC9356F-DD41-45FB-84E7-EBE09DFE056A}" type="pres">
      <dgm:prSet presAssocID="{B321B212-5D15-4D67-973D-5949864D4CC4}" presName="node" presStyleLbl="node1" presStyleIdx="2" presStyleCnt="3">
        <dgm:presLayoutVars>
          <dgm:bulletEnabled val="1"/>
        </dgm:presLayoutVars>
      </dgm:prSet>
      <dgm:spPr/>
    </dgm:pt>
  </dgm:ptLst>
  <dgm:cxnLst>
    <dgm:cxn modelId="{A4829E0A-9836-4E84-A409-DB7364E62862}" type="presOf" srcId="{113B02C3-8CBE-4235-A18F-41C03BC6B1EE}" destId="{1BDD80E5-CBD7-4EA3-B6AF-907506428863}" srcOrd="0" destOrd="0" presId="urn:microsoft.com/office/officeart/2005/8/layout/process1"/>
    <dgm:cxn modelId="{57B77916-11B8-40D0-BEC6-CF759F5356B8}" srcId="{C91A119B-3FCC-4058-A3A8-9271768A2309}" destId="{B321B212-5D15-4D67-973D-5949864D4CC4}" srcOrd="2" destOrd="0" parTransId="{C1ABB881-2721-4A8C-909E-DFE5F4826BED}" sibTransId="{151B2061-8C5D-4159-ACF6-FC958086CBCD}"/>
    <dgm:cxn modelId="{AF4F071B-F501-484B-9D50-578AB499B330}" type="presOf" srcId="{AC3E1C38-A475-414E-97B4-46A654016EB4}" destId="{ECCD2375-60B5-4939-B9A5-6B6993BA9F54}" srcOrd="0" destOrd="0" presId="urn:microsoft.com/office/officeart/2005/8/layout/process1"/>
    <dgm:cxn modelId="{2313CB32-3087-4637-B6AB-C9BE6237A732}" type="presOf" srcId="{B321B212-5D15-4D67-973D-5949864D4CC4}" destId="{1EC9356F-DD41-45FB-84E7-EBE09DFE056A}" srcOrd="0" destOrd="0" presId="urn:microsoft.com/office/officeart/2005/8/layout/process1"/>
    <dgm:cxn modelId="{D07E7C5F-0EF4-4B95-AE95-DE49A12153A0}" type="presOf" srcId="{1E368BCC-F6AE-4E25-8248-F47DD67D791A}" destId="{7E6BCCE7-4C96-42A9-B05C-D0F34AD31532}" srcOrd="1" destOrd="0" presId="urn:microsoft.com/office/officeart/2005/8/layout/process1"/>
    <dgm:cxn modelId="{E14E054E-56E1-474F-9D9B-C10840475C88}" type="presOf" srcId="{1E368BCC-F6AE-4E25-8248-F47DD67D791A}" destId="{CAC6E8E7-B39C-490E-B6C0-E6260B8043B3}" srcOrd="0" destOrd="0" presId="urn:microsoft.com/office/officeart/2005/8/layout/process1"/>
    <dgm:cxn modelId="{671E876F-BC65-485F-A380-B511DA390C77}" srcId="{C91A119B-3FCC-4058-A3A8-9271768A2309}" destId="{AC3E1C38-A475-414E-97B4-46A654016EB4}" srcOrd="1" destOrd="0" parTransId="{14828E23-D70C-4615-A581-BE747A4940D6}" sibTransId="{12E0824C-0E69-4E37-BADB-5E27AEA0647C}"/>
    <dgm:cxn modelId="{6089A570-03CB-4375-9011-309BCA62CACA}" type="presOf" srcId="{12E0824C-0E69-4E37-BADB-5E27AEA0647C}" destId="{9AD03F3C-6405-44EE-BFF3-D6DD3A017C72}" srcOrd="1" destOrd="0" presId="urn:microsoft.com/office/officeart/2005/8/layout/process1"/>
    <dgm:cxn modelId="{2B527071-4AFF-4018-AA35-868E87B5E78E}" type="presOf" srcId="{12E0824C-0E69-4E37-BADB-5E27AEA0647C}" destId="{83B34F74-76C5-4A1B-AB89-039C52EA1503}" srcOrd="0" destOrd="0" presId="urn:microsoft.com/office/officeart/2005/8/layout/process1"/>
    <dgm:cxn modelId="{B3875DC5-6809-4BB7-BFFF-C9E592C31772}" srcId="{C91A119B-3FCC-4058-A3A8-9271768A2309}" destId="{113B02C3-8CBE-4235-A18F-41C03BC6B1EE}" srcOrd="0" destOrd="0" parTransId="{39348C02-EE92-4956-B761-EAB7C530CFB3}" sibTransId="{1E368BCC-F6AE-4E25-8248-F47DD67D791A}"/>
    <dgm:cxn modelId="{D07DB8D4-98B8-41F5-8558-6DCE0DE21A18}" type="presOf" srcId="{C91A119B-3FCC-4058-A3A8-9271768A2309}" destId="{4632E877-82A0-47EB-B926-F5FF122F9F38}" srcOrd="0" destOrd="0" presId="urn:microsoft.com/office/officeart/2005/8/layout/process1"/>
    <dgm:cxn modelId="{DEA0304B-E24F-44AA-A415-55F3878FD2CA}" type="presParOf" srcId="{4632E877-82A0-47EB-B926-F5FF122F9F38}" destId="{1BDD80E5-CBD7-4EA3-B6AF-907506428863}" srcOrd="0" destOrd="0" presId="urn:microsoft.com/office/officeart/2005/8/layout/process1"/>
    <dgm:cxn modelId="{D40E509D-4FAF-44A0-A33F-BA0833CB3254}" type="presParOf" srcId="{4632E877-82A0-47EB-B926-F5FF122F9F38}" destId="{CAC6E8E7-B39C-490E-B6C0-E6260B8043B3}" srcOrd="1" destOrd="0" presId="urn:microsoft.com/office/officeart/2005/8/layout/process1"/>
    <dgm:cxn modelId="{192C31C1-8BC7-4E47-B84B-F696C9B8F825}" type="presParOf" srcId="{CAC6E8E7-B39C-490E-B6C0-E6260B8043B3}" destId="{7E6BCCE7-4C96-42A9-B05C-D0F34AD31532}" srcOrd="0" destOrd="0" presId="urn:microsoft.com/office/officeart/2005/8/layout/process1"/>
    <dgm:cxn modelId="{61454C88-E429-4CB5-B83B-0805671DB9BC}" type="presParOf" srcId="{4632E877-82A0-47EB-B926-F5FF122F9F38}" destId="{ECCD2375-60B5-4939-B9A5-6B6993BA9F54}" srcOrd="2" destOrd="0" presId="urn:microsoft.com/office/officeart/2005/8/layout/process1"/>
    <dgm:cxn modelId="{A1E49C7C-BE9E-4018-A138-98482C88D275}" type="presParOf" srcId="{4632E877-82A0-47EB-B926-F5FF122F9F38}" destId="{83B34F74-76C5-4A1B-AB89-039C52EA1503}" srcOrd="3" destOrd="0" presId="urn:microsoft.com/office/officeart/2005/8/layout/process1"/>
    <dgm:cxn modelId="{EE1D89C3-9A89-460B-9988-3A6B800654CB}" type="presParOf" srcId="{83B34F74-76C5-4A1B-AB89-039C52EA1503}" destId="{9AD03F3C-6405-44EE-BFF3-D6DD3A017C72}" srcOrd="0" destOrd="0" presId="urn:microsoft.com/office/officeart/2005/8/layout/process1"/>
    <dgm:cxn modelId="{CCCCB665-25F3-4D7F-89B8-99C0C9F9EF9B}" type="presParOf" srcId="{4632E877-82A0-47EB-B926-F5FF122F9F38}" destId="{1EC9356F-DD41-45FB-84E7-EBE09DFE056A}" srcOrd="4" destOrd="0" presId="urn:microsoft.com/office/officeart/2005/8/layout/process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4D27A-3831-BE4A-9F81-F9A5C4CE9FC1}">
      <dsp:nvSpPr>
        <dsp:cNvPr id="0" name=""/>
        <dsp:cNvSpPr/>
      </dsp:nvSpPr>
      <dsp:spPr>
        <a:xfrm>
          <a:off x="0" y="432818"/>
          <a:ext cx="6263640" cy="4639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To understand the basics of witness interviewing </a:t>
          </a:r>
        </a:p>
      </dsp:txBody>
      <dsp:txXfrm>
        <a:off x="226460" y="659278"/>
        <a:ext cx="5810720" cy="4186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22D6C-C87A-4E2F-87CD-EE4214F3675C}">
      <dsp:nvSpPr>
        <dsp:cNvPr id="0" name=""/>
        <dsp:cNvSpPr/>
      </dsp:nvSpPr>
      <dsp:spPr>
        <a:xfrm>
          <a:off x="713681" y="4207"/>
          <a:ext cx="8575619" cy="1623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interviewing of victims, witnesses &amp; suspects is central to the success of any investigation. Why?</a:t>
          </a:r>
          <a:endParaRPr lang="en-US" sz="2400" kern="1200" dirty="0"/>
        </a:p>
      </dsp:txBody>
      <dsp:txXfrm>
        <a:off x="761219" y="51745"/>
        <a:ext cx="8480543" cy="1528000"/>
      </dsp:txXfrm>
    </dsp:sp>
    <dsp:sp modelId="{64A241A6-5EFB-45D2-8FAE-B705C44FE746}">
      <dsp:nvSpPr>
        <dsp:cNvPr id="0" name=""/>
        <dsp:cNvSpPr/>
      </dsp:nvSpPr>
      <dsp:spPr>
        <a:xfrm rot="5400000">
          <a:off x="4689686" y="1458539"/>
          <a:ext cx="660967" cy="7303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4801054" y="1493248"/>
        <a:ext cx="438230" cy="462677"/>
      </dsp:txXfrm>
    </dsp:sp>
    <dsp:sp modelId="{F564125B-6F7B-46EF-AE25-7F0D12B1C1B1}">
      <dsp:nvSpPr>
        <dsp:cNvPr id="0" name=""/>
        <dsp:cNvSpPr/>
      </dsp:nvSpPr>
      <dsp:spPr>
        <a:xfrm>
          <a:off x="340113" y="2438821"/>
          <a:ext cx="9322754" cy="252310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kern="1200" dirty="0"/>
        </a:p>
      </dsp:txBody>
      <dsp:txXfrm>
        <a:off x="414012" y="2512720"/>
        <a:ext cx="9174956" cy="2375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8128A-4594-465E-AE4A-21166C217978}">
      <dsp:nvSpPr>
        <dsp:cNvPr id="0" name=""/>
        <dsp:cNvSpPr/>
      </dsp:nvSpPr>
      <dsp:spPr>
        <a:xfrm>
          <a:off x="1267175" y="1927"/>
          <a:ext cx="7634883" cy="1122288"/>
        </a:xfrm>
        <a:prstGeom prst="roundRect">
          <a:avLst>
            <a:gd name="adj" fmla="val 10000"/>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Home Office decision that the Police Service should have a national single model of investigative interviewing that:</a:t>
          </a:r>
          <a:endParaRPr lang="en-US" sz="2400" kern="1200" dirty="0"/>
        </a:p>
      </dsp:txBody>
      <dsp:txXfrm>
        <a:off x="1300046" y="34798"/>
        <a:ext cx="7569141" cy="1056546"/>
      </dsp:txXfrm>
    </dsp:sp>
    <dsp:sp modelId="{45690359-F3D0-4BCB-A219-D523A9C0A249}">
      <dsp:nvSpPr>
        <dsp:cNvPr id="0" name=""/>
        <dsp:cNvSpPr/>
      </dsp:nvSpPr>
      <dsp:spPr>
        <a:xfrm rot="5400000">
          <a:off x="4986417" y="1222416"/>
          <a:ext cx="196400" cy="196400"/>
        </a:xfrm>
        <a:prstGeom prst="rightArrow">
          <a:avLst>
            <a:gd name="adj1" fmla="val 667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51226A-C443-4DA6-ABAC-5A0A6EF3C854}">
      <dsp:nvSpPr>
        <dsp:cNvPr id="0" name=""/>
        <dsp:cNvSpPr/>
      </dsp:nvSpPr>
      <dsp:spPr>
        <a:xfrm>
          <a:off x="1498479" y="1517017"/>
          <a:ext cx="7172275"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Was not focused on obtaining confessions from suspects</a:t>
          </a:r>
        </a:p>
      </dsp:txBody>
      <dsp:txXfrm>
        <a:off x="1531350" y="1549888"/>
        <a:ext cx="7106533" cy="1056546"/>
      </dsp:txXfrm>
    </dsp:sp>
    <dsp:sp modelId="{4AA0D6CF-928D-4725-9D3F-D881CC5299CF}">
      <dsp:nvSpPr>
        <dsp:cNvPr id="0" name=""/>
        <dsp:cNvSpPr/>
      </dsp:nvSpPr>
      <dsp:spPr>
        <a:xfrm rot="5324630">
          <a:off x="5002038" y="2738469"/>
          <a:ext cx="198423" cy="196400"/>
        </a:xfrm>
        <a:prstGeom prst="rightArrow">
          <a:avLst>
            <a:gd name="adj1" fmla="val 66700"/>
            <a:gd name="adj2" fmla="val 50000"/>
          </a:avLst>
        </a:prstGeom>
        <a:solidFill>
          <a:schemeClr val="accent6">
            <a:shade val="90000"/>
            <a:hueOff val="321387"/>
            <a:satOff val="-12653"/>
            <a:lumOff val="251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394AAD-D663-46BC-8A9B-056FA99E4BE3}">
      <dsp:nvSpPr>
        <dsp:cNvPr id="0" name=""/>
        <dsp:cNvSpPr/>
      </dsp:nvSpPr>
      <dsp:spPr>
        <a:xfrm>
          <a:off x="2013273" y="3034034"/>
          <a:ext cx="6209217"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Increased the potential of witness interviewing</a:t>
          </a:r>
        </a:p>
      </dsp:txBody>
      <dsp:txXfrm>
        <a:off x="2046144" y="3066905"/>
        <a:ext cx="6143475" cy="1056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48C2A-7E57-4AAC-9672-DBA865C1C3E3}">
      <dsp:nvSpPr>
        <dsp:cNvPr id="0" name=""/>
        <dsp:cNvSpPr/>
      </dsp:nvSpPr>
      <dsp:spPr>
        <a:xfrm>
          <a:off x="87141" y="3189"/>
          <a:ext cx="7131680" cy="21691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During this stage you are planning &amp; preparing for meeting your witness for the first time</a:t>
          </a:r>
        </a:p>
      </dsp:txBody>
      <dsp:txXfrm>
        <a:off x="150673" y="66721"/>
        <a:ext cx="7004616" cy="2042082"/>
      </dsp:txXfrm>
    </dsp:sp>
    <dsp:sp modelId="{BCB0EA1C-46EE-4BA3-A91C-06ED8E633F4B}">
      <dsp:nvSpPr>
        <dsp:cNvPr id="0" name=""/>
        <dsp:cNvSpPr/>
      </dsp:nvSpPr>
      <dsp:spPr>
        <a:xfrm rot="5400000">
          <a:off x="3246266" y="2226564"/>
          <a:ext cx="813429" cy="97611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rot="-5400000">
        <a:off x="3360147" y="2307907"/>
        <a:ext cx="585669" cy="569400"/>
      </dsp:txXfrm>
    </dsp:sp>
    <dsp:sp modelId="{12BED7CD-FF65-4FB0-98BA-58CA9EACC801}">
      <dsp:nvSpPr>
        <dsp:cNvPr id="0" name=""/>
        <dsp:cNvSpPr/>
      </dsp:nvSpPr>
      <dsp:spPr>
        <a:xfrm>
          <a:off x="0" y="3256908"/>
          <a:ext cx="7305963" cy="117335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one of the most important phases in effective interviewing. The success of the interview and consequently, the investigation could depend on it</a:t>
          </a:r>
        </a:p>
      </dsp:txBody>
      <dsp:txXfrm>
        <a:off x="34366" y="3291274"/>
        <a:ext cx="7237231" cy="11046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7F051-0BE7-46BB-99E1-34FC2A8DE1CC}">
      <dsp:nvSpPr>
        <dsp:cNvPr id="0" name=""/>
        <dsp:cNvSpPr/>
      </dsp:nvSpPr>
      <dsp:spPr>
        <a:xfrm>
          <a:off x="45425" y="459"/>
          <a:ext cx="2038916" cy="1223349"/>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Age</a:t>
          </a:r>
          <a:endParaRPr lang="en-US" sz="2400" kern="1200" dirty="0"/>
        </a:p>
      </dsp:txBody>
      <dsp:txXfrm>
        <a:off x="81256" y="36290"/>
        <a:ext cx="1967254" cy="1151687"/>
      </dsp:txXfrm>
    </dsp:sp>
    <dsp:sp modelId="{1DDC7AB0-6504-4DE4-9E17-595608556644}">
      <dsp:nvSpPr>
        <dsp:cNvPr id="0" name=""/>
        <dsp:cNvSpPr/>
      </dsp:nvSpPr>
      <dsp:spPr>
        <a:xfrm>
          <a:off x="2263766" y="359308"/>
          <a:ext cx="432250" cy="505651"/>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63766" y="460438"/>
        <a:ext cx="302575" cy="303391"/>
      </dsp:txXfrm>
    </dsp:sp>
    <dsp:sp modelId="{3A8F808F-18F0-43F3-9C93-3267C657B9DF}">
      <dsp:nvSpPr>
        <dsp:cNvPr id="0" name=""/>
        <dsp:cNvSpPr/>
      </dsp:nvSpPr>
      <dsp:spPr>
        <a:xfrm>
          <a:off x="2899908" y="459"/>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Cultural background</a:t>
          </a:r>
          <a:endParaRPr lang="en-US" sz="2400" kern="1200" dirty="0"/>
        </a:p>
      </dsp:txBody>
      <dsp:txXfrm>
        <a:off x="2935739" y="36290"/>
        <a:ext cx="1967254" cy="1151687"/>
      </dsp:txXfrm>
    </dsp:sp>
    <dsp:sp modelId="{5B8DA895-7E5C-47C1-B1B7-63A452973430}">
      <dsp:nvSpPr>
        <dsp:cNvPr id="0" name=""/>
        <dsp:cNvSpPr/>
      </dsp:nvSpPr>
      <dsp:spPr>
        <a:xfrm>
          <a:off x="5118248" y="359308"/>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18248" y="460438"/>
        <a:ext cx="302575" cy="303391"/>
      </dsp:txXfrm>
    </dsp:sp>
    <dsp:sp modelId="{C0445F91-1E29-456F-AB8B-40511D4A2FCC}">
      <dsp:nvSpPr>
        <dsp:cNvPr id="0" name=""/>
        <dsp:cNvSpPr/>
      </dsp:nvSpPr>
      <dsp:spPr>
        <a:xfrm>
          <a:off x="5754390" y="459"/>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Religion or belief</a:t>
          </a:r>
          <a:endParaRPr lang="en-US" sz="2400" kern="1200" dirty="0"/>
        </a:p>
      </dsp:txBody>
      <dsp:txXfrm>
        <a:off x="5790221" y="36290"/>
        <a:ext cx="1967254" cy="1151687"/>
      </dsp:txXfrm>
    </dsp:sp>
    <dsp:sp modelId="{FF4C64A3-EFCC-4D0D-86EE-234F1687F5DE}">
      <dsp:nvSpPr>
        <dsp:cNvPr id="0" name=""/>
        <dsp:cNvSpPr/>
      </dsp:nvSpPr>
      <dsp:spPr>
        <a:xfrm>
          <a:off x="7972731" y="359308"/>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72731" y="460438"/>
        <a:ext cx="302575" cy="303391"/>
      </dsp:txXfrm>
    </dsp:sp>
    <dsp:sp modelId="{7F471391-626C-4BA8-B51F-632656629E7B}">
      <dsp:nvSpPr>
        <dsp:cNvPr id="0" name=""/>
        <dsp:cNvSpPr/>
      </dsp:nvSpPr>
      <dsp:spPr>
        <a:xfrm>
          <a:off x="8608873" y="459"/>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Domestic circumstances</a:t>
          </a:r>
          <a:endParaRPr lang="en-US" sz="2400" kern="1200" dirty="0"/>
        </a:p>
      </dsp:txBody>
      <dsp:txXfrm>
        <a:off x="8644704" y="36290"/>
        <a:ext cx="1967254" cy="1151687"/>
      </dsp:txXfrm>
    </dsp:sp>
    <dsp:sp modelId="{0B2B6927-EC96-4C94-B3B4-EEA5BEF8F10F}">
      <dsp:nvSpPr>
        <dsp:cNvPr id="0" name=""/>
        <dsp:cNvSpPr/>
      </dsp:nvSpPr>
      <dsp:spPr>
        <a:xfrm rot="5400000">
          <a:off x="9412206" y="1366532"/>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476636" y="1403233"/>
        <a:ext cx="303391" cy="302575"/>
      </dsp:txXfrm>
    </dsp:sp>
    <dsp:sp modelId="{D6401DA1-FABB-40C7-AF25-9831C3123CDD}">
      <dsp:nvSpPr>
        <dsp:cNvPr id="0" name=""/>
        <dsp:cNvSpPr/>
      </dsp:nvSpPr>
      <dsp:spPr>
        <a:xfrm>
          <a:off x="8608873" y="2039375"/>
          <a:ext cx="2038916" cy="1223349"/>
        </a:xfrm>
        <a:prstGeom prst="roundRect">
          <a:avLst>
            <a:gd name="adj" fmla="val 10000"/>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&amp; mental health</a:t>
          </a:r>
          <a:endParaRPr lang="en-US" sz="2400" kern="1200" dirty="0"/>
        </a:p>
      </dsp:txBody>
      <dsp:txXfrm>
        <a:off x="8644704" y="2075206"/>
        <a:ext cx="1967254" cy="1151687"/>
      </dsp:txXfrm>
    </dsp:sp>
    <dsp:sp modelId="{2DF42D98-C553-4A6C-B3D7-F0AC1245547A}">
      <dsp:nvSpPr>
        <dsp:cNvPr id="0" name=""/>
        <dsp:cNvSpPr/>
      </dsp:nvSpPr>
      <dsp:spPr>
        <a:xfrm rot="10800000">
          <a:off x="7997198" y="2398224"/>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8126873" y="2499354"/>
        <a:ext cx="302575" cy="303391"/>
      </dsp:txXfrm>
    </dsp:sp>
    <dsp:sp modelId="{CB644A3E-A30B-4AA4-8BF0-3BC17D99889C}">
      <dsp:nvSpPr>
        <dsp:cNvPr id="0" name=""/>
        <dsp:cNvSpPr/>
      </dsp:nvSpPr>
      <dsp:spPr>
        <a:xfrm>
          <a:off x="5754390" y="2039375"/>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Disability</a:t>
          </a:r>
          <a:endParaRPr lang="en-US" sz="2400" kern="1200" dirty="0"/>
        </a:p>
      </dsp:txBody>
      <dsp:txXfrm>
        <a:off x="5790221" y="2075206"/>
        <a:ext cx="1967254" cy="1151687"/>
      </dsp:txXfrm>
    </dsp:sp>
    <dsp:sp modelId="{C10F7918-B65E-419D-8992-B8CE0EEF5872}">
      <dsp:nvSpPr>
        <dsp:cNvPr id="0" name=""/>
        <dsp:cNvSpPr/>
      </dsp:nvSpPr>
      <dsp:spPr>
        <a:xfrm rot="10800000">
          <a:off x="5142715" y="2398224"/>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10800000">
        <a:off x="5272390" y="2499354"/>
        <a:ext cx="302575" cy="303391"/>
      </dsp:txXfrm>
    </dsp:sp>
    <dsp:sp modelId="{2D9B3495-3FBD-4547-B060-AF234BC75CB7}">
      <dsp:nvSpPr>
        <dsp:cNvPr id="0" name=""/>
        <dsp:cNvSpPr/>
      </dsp:nvSpPr>
      <dsp:spPr>
        <a:xfrm>
          <a:off x="2899908" y="2039375"/>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Previous contact with the Police</a:t>
          </a:r>
          <a:endParaRPr lang="en-US" sz="2400" kern="1200" dirty="0"/>
        </a:p>
      </dsp:txBody>
      <dsp:txXfrm>
        <a:off x="2935739" y="2075206"/>
        <a:ext cx="1967254" cy="1151687"/>
      </dsp:txXfrm>
    </dsp:sp>
    <dsp:sp modelId="{887A5072-1CC3-4CD3-908F-1E85B1BAAB4A}">
      <dsp:nvSpPr>
        <dsp:cNvPr id="0" name=""/>
        <dsp:cNvSpPr/>
      </dsp:nvSpPr>
      <dsp:spPr>
        <a:xfrm rot="10800000">
          <a:off x="2288233" y="2398224"/>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417908" y="2499354"/>
        <a:ext cx="302575" cy="303391"/>
      </dsp:txXfrm>
    </dsp:sp>
    <dsp:sp modelId="{DFB3C666-B1EA-4D55-82A9-2DA4C09238A8}">
      <dsp:nvSpPr>
        <dsp:cNvPr id="0" name=""/>
        <dsp:cNvSpPr/>
      </dsp:nvSpPr>
      <dsp:spPr>
        <a:xfrm>
          <a:off x="45425" y="2039375"/>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Gender</a:t>
          </a:r>
          <a:endParaRPr lang="en-US" sz="2400" kern="1200" dirty="0"/>
        </a:p>
      </dsp:txBody>
      <dsp:txXfrm>
        <a:off x="81256" y="2075206"/>
        <a:ext cx="1967254" cy="1151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122E2-F0D8-4347-9E8A-F5710CDA7A6A}">
      <dsp:nvSpPr>
        <dsp:cNvPr id="0" name=""/>
        <dsp:cNvSpPr/>
      </dsp:nvSpPr>
      <dsp:spPr>
        <a:xfrm>
          <a:off x="31946" y="1605"/>
          <a:ext cx="10788834" cy="82101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is one of the most important phases in effective interviewing. The success of the interview &amp; consequently the investigation could depend on it</a:t>
          </a:r>
          <a:endParaRPr lang="en-US" sz="2400" kern="1200" dirty="0"/>
        </a:p>
      </dsp:txBody>
      <dsp:txXfrm>
        <a:off x="55993" y="25652"/>
        <a:ext cx="10740740" cy="772919"/>
      </dsp:txXfrm>
    </dsp:sp>
    <dsp:sp modelId="{FF3C0D55-3765-4218-929E-C9B3994CF343}">
      <dsp:nvSpPr>
        <dsp:cNvPr id="0" name=""/>
        <dsp:cNvSpPr/>
      </dsp:nvSpPr>
      <dsp:spPr>
        <a:xfrm rot="5400000">
          <a:off x="5272423" y="843144"/>
          <a:ext cx="307880" cy="36945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873932"/>
        <a:ext cx="221674" cy="215516"/>
      </dsp:txXfrm>
    </dsp:sp>
    <dsp:sp modelId="{4B3EEC1F-490A-4982-BFCC-F37DDBDB65A1}">
      <dsp:nvSpPr>
        <dsp:cNvPr id="0" name=""/>
        <dsp:cNvSpPr/>
      </dsp:nvSpPr>
      <dsp:spPr>
        <a:xfrm>
          <a:off x="31946" y="1233126"/>
          <a:ext cx="10788834" cy="821013"/>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planning session takes account of all the available information &amp; identifies key issues &amp; objectives required, even where it is essential an early interview takes place</a:t>
          </a:r>
          <a:endParaRPr lang="en-US" sz="2400" kern="1200" dirty="0"/>
        </a:p>
      </dsp:txBody>
      <dsp:txXfrm>
        <a:off x="55993" y="1257173"/>
        <a:ext cx="10740740" cy="772919"/>
      </dsp:txXfrm>
    </dsp:sp>
    <dsp:sp modelId="{A7ABDB6D-6E57-49C5-AFEA-E5FB73B21847}">
      <dsp:nvSpPr>
        <dsp:cNvPr id="0" name=""/>
        <dsp:cNvSpPr/>
      </dsp:nvSpPr>
      <dsp:spPr>
        <a:xfrm rot="5400000">
          <a:off x="5272423" y="2074665"/>
          <a:ext cx="307880" cy="36945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2105453"/>
        <a:ext cx="221674" cy="215516"/>
      </dsp:txXfrm>
    </dsp:sp>
    <dsp:sp modelId="{AA067447-E72C-4670-AFF2-45832AFA177D}">
      <dsp:nvSpPr>
        <dsp:cNvPr id="0" name=""/>
        <dsp:cNvSpPr/>
      </dsp:nvSpPr>
      <dsp:spPr>
        <a:xfrm>
          <a:off x="0" y="2464646"/>
          <a:ext cx="10852728" cy="82101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Interviewers should consider the following:</a:t>
          </a:r>
          <a:endParaRPr lang="en-US" sz="2400" kern="1200" dirty="0"/>
        </a:p>
      </dsp:txBody>
      <dsp:txXfrm>
        <a:off x="24047" y="2488693"/>
        <a:ext cx="10804634" cy="772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D08A5-BACC-41D9-8510-2437D345DE25}">
      <dsp:nvSpPr>
        <dsp:cNvPr id="0" name=""/>
        <dsp:cNvSpPr/>
      </dsp:nvSpPr>
      <dsp:spPr>
        <a:xfrm>
          <a:off x="4330" y="1074078"/>
          <a:ext cx="1893565" cy="113613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Create &amp; record the interview plan</a:t>
          </a:r>
          <a:endParaRPr lang="en-US" sz="2000" kern="1200" dirty="0"/>
        </a:p>
      </dsp:txBody>
      <dsp:txXfrm>
        <a:off x="37606" y="1107354"/>
        <a:ext cx="1827013" cy="1069587"/>
      </dsp:txXfrm>
    </dsp:sp>
    <dsp:sp modelId="{D0CFFD7C-3A6D-4039-B1BF-B2FEB44AEA91}">
      <dsp:nvSpPr>
        <dsp:cNvPr id="0" name=""/>
        <dsp:cNvSpPr/>
      </dsp:nvSpPr>
      <dsp:spPr>
        <a:xfrm>
          <a:off x="2087252" y="1407346"/>
          <a:ext cx="401435" cy="46960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087252" y="1501267"/>
        <a:ext cx="281005" cy="281762"/>
      </dsp:txXfrm>
    </dsp:sp>
    <dsp:sp modelId="{15BD28FF-5B0B-498A-BB63-BE27154BD9C2}">
      <dsp:nvSpPr>
        <dsp:cNvPr id="0" name=""/>
        <dsp:cNvSpPr/>
      </dsp:nvSpPr>
      <dsp:spPr>
        <a:xfrm>
          <a:off x="2655322" y="1074078"/>
          <a:ext cx="1893565" cy="1136139"/>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Characteristics of the interviewee</a:t>
          </a:r>
          <a:endParaRPr lang="en-US" sz="2000" kern="1200" dirty="0"/>
        </a:p>
      </dsp:txBody>
      <dsp:txXfrm>
        <a:off x="2688598" y="1107354"/>
        <a:ext cx="1827013" cy="1069587"/>
      </dsp:txXfrm>
    </dsp:sp>
    <dsp:sp modelId="{9B7299FF-743E-445E-A216-BE0015BFCA1B}">
      <dsp:nvSpPr>
        <dsp:cNvPr id="0" name=""/>
        <dsp:cNvSpPr/>
      </dsp:nvSpPr>
      <dsp:spPr>
        <a:xfrm>
          <a:off x="4738243" y="1407346"/>
          <a:ext cx="401435" cy="469604"/>
        </a:xfrm>
        <a:prstGeom prst="rightArrow">
          <a:avLst>
            <a:gd name="adj1" fmla="val 60000"/>
            <a:gd name="adj2" fmla="val 50000"/>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38243" y="1501267"/>
        <a:ext cx="281005" cy="281762"/>
      </dsp:txXfrm>
    </dsp:sp>
    <dsp:sp modelId="{0FE6B238-9E45-42DA-AA8D-CE125FB9EFC5}">
      <dsp:nvSpPr>
        <dsp:cNvPr id="0" name=""/>
        <dsp:cNvSpPr/>
      </dsp:nvSpPr>
      <dsp:spPr>
        <a:xfrm>
          <a:off x="5306313" y="1074078"/>
          <a:ext cx="1893565" cy="1136139"/>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Practical arrangements</a:t>
          </a:r>
          <a:endParaRPr lang="en-US" sz="2000" kern="1200" dirty="0"/>
        </a:p>
      </dsp:txBody>
      <dsp:txXfrm>
        <a:off x="5339589" y="1107354"/>
        <a:ext cx="1827013" cy="1069587"/>
      </dsp:txXfrm>
    </dsp:sp>
    <dsp:sp modelId="{BF4F656D-5671-4A86-85C3-41AF78E0F5C6}">
      <dsp:nvSpPr>
        <dsp:cNvPr id="0" name=""/>
        <dsp:cNvSpPr/>
      </dsp:nvSpPr>
      <dsp:spPr>
        <a:xfrm>
          <a:off x="7389235" y="1407346"/>
          <a:ext cx="401435" cy="469604"/>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389235" y="1501267"/>
        <a:ext cx="281005" cy="281762"/>
      </dsp:txXfrm>
    </dsp:sp>
    <dsp:sp modelId="{F3724149-6CC2-489B-972F-8F5CB15EBEDA}">
      <dsp:nvSpPr>
        <dsp:cNvPr id="0" name=""/>
        <dsp:cNvSpPr/>
      </dsp:nvSpPr>
      <dsp:spPr>
        <a:xfrm>
          <a:off x="7957304" y="1074078"/>
          <a:ext cx="1893565" cy="1136139"/>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Making a written plan</a:t>
          </a:r>
          <a:endParaRPr lang="en-US" sz="2000" kern="1200" dirty="0"/>
        </a:p>
      </dsp:txBody>
      <dsp:txXfrm>
        <a:off x="7990580" y="1107354"/>
        <a:ext cx="1827013" cy="10695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A0A7C-2C54-43AF-BA61-D4599A7AACE5}">
      <dsp:nvSpPr>
        <dsp:cNvPr id="0" name=""/>
        <dsp:cNvSpPr/>
      </dsp:nvSpPr>
      <dsp:spPr>
        <a:xfrm>
          <a:off x="665884" y="759"/>
          <a:ext cx="2557773" cy="15346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Category of witness</a:t>
          </a:r>
          <a:endParaRPr lang="en-US" sz="2000" kern="1200" dirty="0"/>
        </a:p>
      </dsp:txBody>
      <dsp:txXfrm>
        <a:off x="710833" y="45708"/>
        <a:ext cx="2467875" cy="1444766"/>
      </dsp:txXfrm>
    </dsp:sp>
    <dsp:sp modelId="{C06AC40B-EADB-4844-8E39-379EA67A6721}">
      <dsp:nvSpPr>
        <dsp:cNvPr id="0" name=""/>
        <dsp:cNvSpPr/>
      </dsp:nvSpPr>
      <dsp:spPr>
        <a:xfrm>
          <a:off x="3448742" y="450927"/>
          <a:ext cx="542248" cy="6343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448742" y="577792"/>
        <a:ext cx="379574" cy="380597"/>
      </dsp:txXfrm>
    </dsp:sp>
    <dsp:sp modelId="{127A535E-F71B-423B-99A9-FFDD78344F70}">
      <dsp:nvSpPr>
        <dsp:cNvPr id="0" name=""/>
        <dsp:cNvSpPr/>
      </dsp:nvSpPr>
      <dsp:spPr>
        <a:xfrm>
          <a:off x="4246768" y="759"/>
          <a:ext cx="2557773" cy="1534664"/>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Range of topics to be covered around identified time parameters</a:t>
          </a:r>
          <a:endParaRPr lang="en-US" sz="2000" kern="1200" dirty="0"/>
        </a:p>
      </dsp:txBody>
      <dsp:txXfrm>
        <a:off x="4291717" y="45708"/>
        <a:ext cx="2467875" cy="1444766"/>
      </dsp:txXfrm>
    </dsp:sp>
    <dsp:sp modelId="{2C0D8FF1-2356-43D0-B9A2-4F80BE5CFDAA}">
      <dsp:nvSpPr>
        <dsp:cNvPr id="0" name=""/>
        <dsp:cNvSpPr/>
      </dsp:nvSpPr>
      <dsp:spPr>
        <a:xfrm>
          <a:off x="7029626" y="450927"/>
          <a:ext cx="542248" cy="634327"/>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029626" y="577792"/>
        <a:ext cx="379574" cy="380597"/>
      </dsp:txXfrm>
    </dsp:sp>
    <dsp:sp modelId="{10C3F780-5075-4C64-BC3D-48B5EFAED1BE}">
      <dsp:nvSpPr>
        <dsp:cNvPr id="0" name=""/>
        <dsp:cNvSpPr/>
      </dsp:nvSpPr>
      <dsp:spPr>
        <a:xfrm>
          <a:off x="7827651" y="759"/>
          <a:ext cx="2557773" cy="153466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Points necessary to prove the potential offence(s) under investigation</a:t>
          </a:r>
        </a:p>
      </dsp:txBody>
      <dsp:txXfrm>
        <a:off x="7872600" y="45708"/>
        <a:ext cx="2467875" cy="1444766"/>
      </dsp:txXfrm>
    </dsp:sp>
    <dsp:sp modelId="{C2969D94-AB1E-4EBE-8334-207E0045DF68}">
      <dsp:nvSpPr>
        <dsp:cNvPr id="0" name=""/>
        <dsp:cNvSpPr/>
      </dsp:nvSpPr>
      <dsp:spPr>
        <a:xfrm rot="5400000">
          <a:off x="8893456" y="1648840"/>
          <a:ext cx="426163" cy="765583"/>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8876864" y="1818550"/>
        <a:ext cx="459349" cy="298314"/>
      </dsp:txXfrm>
    </dsp:sp>
    <dsp:sp modelId="{73C85D39-0094-4534-B6AB-A5C90165C1C3}">
      <dsp:nvSpPr>
        <dsp:cNvPr id="0" name=""/>
        <dsp:cNvSpPr/>
      </dsp:nvSpPr>
      <dsp:spPr>
        <a:xfrm>
          <a:off x="7827651" y="2558533"/>
          <a:ext cx="2557773" cy="1534664"/>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Points which may be a defence for committing the offence(s) under investigation</a:t>
          </a:r>
          <a:endParaRPr lang="en-US" sz="2000" kern="1200" dirty="0"/>
        </a:p>
      </dsp:txBody>
      <dsp:txXfrm>
        <a:off x="7872600" y="2603482"/>
        <a:ext cx="2467875" cy="1444766"/>
      </dsp:txXfrm>
    </dsp:sp>
    <dsp:sp modelId="{369CFD10-0986-4A14-8C34-4DE0572059CB}">
      <dsp:nvSpPr>
        <dsp:cNvPr id="0" name=""/>
        <dsp:cNvSpPr/>
      </dsp:nvSpPr>
      <dsp:spPr>
        <a:xfrm rot="10800000">
          <a:off x="7060319" y="3008701"/>
          <a:ext cx="542248" cy="634327"/>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7222993" y="3135566"/>
        <a:ext cx="379574" cy="380597"/>
      </dsp:txXfrm>
    </dsp:sp>
    <dsp:sp modelId="{00EA674A-9150-4279-BC9F-5D7140A8E3FF}">
      <dsp:nvSpPr>
        <dsp:cNvPr id="0" name=""/>
        <dsp:cNvSpPr/>
      </dsp:nvSpPr>
      <dsp:spPr>
        <a:xfrm>
          <a:off x="4246768" y="2558533"/>
          <a:ext cx="2557773" cy="153466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ADVOKATE</a:t>
          </a:r>
          <a:endParaRPr lang="en-US" sz="2000" kern="1200" dirty="0"/>
        </a:p>
      </dsp:txBody>
      <dsp:txXfrm>
        <a:off x="4291717" y="2603482"/>
        <a:ext cx="2467875" cy="14447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How would you like to be treated?</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G</a:t>
          </a:r>
          <a:r>
            <a:rPr lang="en-US" sz="2800" kern="1200"/>
            <a:t> </a:t>
          </a:r>
          <a:r>
            <a:rPr lang="en-US" sz="3200" kern="1200"/>
            <a:t>- Greetings</a:t>
          </a:r>
          <a:endParaRPr lang="en-US" sz="32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Why the interview is taking place</a:t>
          </a:r>
        </a:p>
      </dsp:txBody>
      <dsp:txXfrm>
        <a:off x="3044305" y="1438513"/>
        <a:ext cx="4126189" cy="880538"/>
      </dsp:txXfrm>
    </dsp:sp>
    <dsp:sp modelId="{45ED461E-F0E8-4EA6-B921-C8B9B3B31362}">
      <dsp:nvSpPr>
        <dsp:cNvPr id="0" name=""/>
        <dsp:cNvSpPr/>
      </dsp:nvSpPr>
      <dsp:spPr>
        <a:xfrm>
          <a:off x="0" y="1291757"/>
          <a:ext cx="3044305" cy="117405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Reasons</a:t>
          </a:r>
          <a:endParaRPr lang="en-US" sz="3600" kern="1200" dirty="0"/>
        </a:p>
      </dsp:txBody>
      <dsp:txXfrm>
        <a:off x="57312" y="1349069"/>
        <a:ext cx="2929681" cy="10594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Routine of the interview</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Routine </a:t>
          </a:r>
          <a:endParaRPr lang="en-US" sz="36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Process of the interview</a:t>
          </a:r>
        </a:p>
      </dsp:txBody>
      <dsp:txXfrm>
        <a:off x="3044305" y="1438513"/>
        <a:ext cx="4126189" cy="880538"/>
      </dsp:txXfrm>
    </dsp:sp>
    <dsp:sp modelId="{45ED461E-F0E8-4EA6-B921-C8B9B3B31362}">
      <dsp:nvSpPr>
        <dsp:cNvPr id="0" name=""/>
        <dsp:cNvSpPr/>
      </dsp:nvSpPr>
      <dsp:spPr>
        <a:xfrm>
          <a:off x="0" y="1292058"/>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Route Map</a:t>
          </a:r>
          <a:r>
            <a:rPr lang="en-US" sz="3600" kern="1200"/>
            <a:t> </a:t>
          </a:r>
          <a:endParaRPr lang="en-US" sz="3600" kern="1200" dirty="0"/>
        </a:p>
      </dsp:txBody>
      <dsp:txXfrm>
        <a:off x="57312" y="1349370"/>
        <a:ext cx="2929681" cy="10594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420ED-9ECF-4E75-BDDF-5B5199C99F11}">
      <dsp:nvSpPr>
        <dsp:cNvPr id="0" name=""/>
        <dsp:cNvSpPr/>
      </dsp:nvSpPr>
      <dsp:spPr>
        <a:xfrm rot="16200000">
          <a:off x="1061764" y="442976"/>
          <a:ext cx="1675197" cy="2831926"/>
        </a:xfrm>
        <a:prstGeom prst="round2SameRect">
          <a:avLst>
            <a:gd name="adj1" fmla="val 16670"/>
            <a:gd name="adj2" fmla="val 0"/>
          </a:avLst>
        </a:prstGeom>
        <a:solidFill>
          <a:schemeClr val="accent3">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US" sz="3200" kern="1200" dirty="0"/>
            <a:t>Active Listening</a:t>
          </a:r>
        </a:p>
      </dsp:txBody>
      <dsp:txXfrm rot="5400000">
        <a:off x="565191" y="1103131"/>
        <a:ext cx="2750135" cy="1511615"/>
      </dsp:txXfrm>
    </dsp:sp>
    <dsp:sp modelId="{AEF4BE60-336C-4463-B29C-79FC4A58372F}">
      <dsp:nvSpPr>
        <dsp:cNvPr id="0" name=""/>
        <dsp:cNvSpPr/>
      </dsp:nvSpPr>
      <dsp:spPr>
        <a:xfrm rot="5400000">
          <a:off x="4092511" y="434025"/>
          <a:ext cx="1700538" cy="2875198"/>
        </a:xfrm>
        <a:prstGeom prst="round2SameRect">
          <a:avLst>
            <a:gd name="adj1" fmla="val 16670"/>
            <a:gd name="adj2" fmla="val 0"/>
          </a:avLst>
        </a:prstGeom>
        <a:solidFill>
          <a:schemeClr val="accent3">
            <a:tint val="50000"/>
            <a:hueOff val="1955669"/>
            <a:satOff val="100000"/>
            <a:lumOff val="10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US" sz="3200" kern="1200" dirty="0"/>
            <a:t>Questioning</a:t>
          </a:r>
        </a:p>
      </dsp:txBody>
      <dsp:txXfrm rot="-5400000">
        <a:off x="3505181" y="1104383"/>
        <a:ext cx="2792170" cy="1534482"/>
      </dsp:txXfrm>
    </dsp:sp>
    <dsp:sp modelId="{6B99C856-F445-40F0-A53E-4AB164171564}">
      <dsp:nvSpPr>
        <dsp:cNvPr id="0" name=""/>
        <dsp:cNvSpPr/>
      </dsp:nvSpPr>
      <dsp:spPr>
        <a:xfrm>
          <a:off x="2440236" y="0"/>
          <a:ext cx="1948171" cy="1948076"/>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22348-C362-439D-91EA-62FD4863F79C}">
      <dsp:nvSpPr>
        <dsp:cNvPr id="0" name=""/>
        <dsp:cNvSpPr/>
      </dsp:nvSpPr>
      <dsp:spPr>
        <a:xfrm rot="10800000">
          <a:off x="2412533" y="1988922"/>
          <a:ext cx="1948171" cy="1948076"/>
        </a:xfrm>
        <a:prstGeom prst="circularArrow">
          <a:avLst>
            <a:gd name="adj1" fmla="val 12500"/>
            <a:gd name="adj2" fmla="val 1142322"/>
            <a:gd name="adj3" fmla="val 20457678"/>
            <a:gd name="adj4" fmla="val 10800000"/>
            <a:gd name="adj5" fmla="val 125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E27B4-6260-4D96-BA9E-F24195262893}">
      <dsp:nvSpPr>
        <dsp:cNvPr id="0" name=""/>
        <dsp:cNvSpPr/>
      </dsp:nvSpPr>
      <dsp:spPr>
        <a:xfrm>
          <a:off x="3166"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Obtaining complete, accurate &amp; reliable information</a:t>
          </a:r>
        </a:p>
      </dsp:txBody>
      <dsp:txXfrm>
        <a:off x="3166" y="618037"/>
        <a:ext cx="2511876" cy="1507125"/>
      </dsp:txXfrm>
    </dsp:sp>
    <dsp:sp modelId="{A4A4BCD0-B6F2-493B-B679-ADD8E4087716}">
      <dsp:nvSpPr>
        <dsp:cNvPr id="0" name=""/>
        <dsp:cNvSpPr/>
      </dsp:nvSpPr>
      <dsp:spPr>
        <a:xfrm>
          <a:off x="2766230"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Maximising</a:t>
          </a:r>
          <a:r>
            <a:rPr lang="en-US" sz="2400" kern="1200" dirty="0">
              <a:solidFill>
                <a:schemeClr val="tx1"/>
              </a:solidFill>
            </a:rPr>
            <a:t> the amount of relevant reliable information</a:t>
          </a:r>
        </a:p>
      </dsp:txBody>
      <dsp:txXfrm>
        <a:off x="2766230" y="618037"/>
        <a:ext cx="2511876" cy="1507125"/>
      </dsp:txXfrm>
    </dsp:sp>
    <dsp:sp modelId="{B2BE5F88-02AF-406E-A430-B70AA8A9FC88}">
      <dsp:nvSpPr>
        <dsp:cNvPr id="0" name=""/>
        <dsp:cNvSpPr/>
      </dsp:nvSpPr>
      <dsp:spPr>
        <a:xfrm>
          <a:off x="5529293"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Ensuring the information gained is </a:t>
          </a:r>
          <a:r>
            <a:rPr lang="en-US" sz="2400" kern="1200" dirty="0" err="1">
              <a:solidFill>
                <a:schemeClr val="tx1"/>
              </a:solidFill>
            </a:rPr>
            <a:t>admissable</a:t>
          </a:r>
          <a:endParaRPr lang="en-US" sz="2400" kern="1200" dirty="0">
            <a:solidFill>
              <a:schemeClr val="tx1"/>
            </a:solidFill>
          </a:endParaRPr>
        </a:p>
      </dsp:txBody>
      <dsp:txXfrm>
        <a:off x="5529293" y="618037"/>
        <a:ext cx="2511876" cy="1507125"/>
      </dsp:txXfrm>
    </dsp:sp>
    <dsp:sp modelId="{81DDBD94-B3B1-447D-8F98-0DBE0CB808EB}">
      <dsp:nvSpPr>
        <dsp:cNvPr id="0" name=""/>
        <dsp:cNvSpPr/>
      </dsp:nvSpPr>
      <dsp:spPr>
        <a:xfrm>
          <a:off x="8292357"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Maintaining the trust &amp; confidence of the public</a:t>
          </a:r>
        </a:p>
      </dsp:txBody>
      <dsp:txXfrm>
        <a:off x="8292357" y="618037"/>
        <a:ext cx="2511876" cy="15071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06F02-8205-45B7-B931-76E850F0406A}">
      <dsp:nvSpPr>
        <dsp:cNvPr id="0" name=""/>
        <dsp:cNvSpPr/>
      </dsp:nvSpPr>
      <dsp:spPr>
        <a:xfrm>
          <a:off x="-836337" y="2407"/>
          <a:ext cx="8582407" cy="123129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Single</a:t>
          </a:r>
        </a:p>
        <a:p>
          <a:pPr marL="0" lvl="0" indent="0" algn="ctr" defTabSz="1244600">
            <a:lnSpc>
              <a:spcPct val="90000"/>
            </a:lnSpc>
            <a:spcBef>
              <a:spcPct val="0"/>
            </a:spcBef>
            <a:spcAft>
              <a:spcPct val="35000"/>
            </a:spcAft>
            <a:buNone/>
          </a:pPr>
          <a:r>
            <a:rPr lang="en-US" sz="2400" kern="1200" dirty="0"/>
            <a:t>Straightforward, to the point, not rambling or ‘all over the place,’ unambiguous </a:t>
          </a:r>
        </a:p>
      </dsp:txBody>
      <dsp:txXfrm>
        <a:off x="-800273" y="38471"/>
        <a:ext cx="8510279" cy="1159171"/>
      </dsp:txXfrm>
    </dsp:sp>
    <dsp:sp modelId="{A6D833B8-5B52-43AB-94DB-3838E75CA762}">
      <dsp:nvSpPr>
        <dsp:cNvPr id="0" name=""/>
        <dsp:cNvSpPr/>
      </dsp:nvSpPr>
      <dsp:spPr>
        <a:xfrm rot="5400000">
          <a:off x="3223997" y="1264489"/>
          <a:ext cx="461737" cy="5540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1310663"/>
        <a:ext cx="332450" cy="323216"/>
      </dsp:txXfrm>
    </dsp:sp>
    <dsp:sp modelId="{23650D98-879F-4765-A33D-BE552E68976A}">
      <dsp:nvSpPr>
        <dsp:cNvPr id="0" name=""/>
        <dsp:cNvSpPr/>
      </dsp:nvSpPr>
      <dsp:spPr>
        <a:xfrm>
          <a:off x="0" y="1849356"/>
          <a:ext cx="6909732" cy="123129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Simple:</a:t>
          </a:r>
        </a:p>
        <a:p>
          <a:pPr marL="0" lvl="0" indent="0" algn="ctr" defTabSz="1244600">
            <a:lnSpc>
              <a:spcPct val="90000"/>
            </a:lnSpc>
            <a:spcBef>
              <a:spcPct val="0"/>
            </a:spcBef>
            <a:spcAft>
              <a:spcPct val="35000"/>
            </a:spcAft>
            <a:buNone/>
          </a:pPr>
          <a:r>
            <a:rPr lang="en-US" sz="2400" kern="1200"/>
            <a:t>Free from pretense or deceit, not misleading</a:t>
          </a:r>
          <a:endParaRPr lang="en-US" sz="2400" kern="1200" dirty="0"/>
        </a:p>
      </dsp:txBody>
      <dsp:txXfrm>
        <a:off x="36064" y="1885420"/>
        <a:ext cx="6837604" cy="1159171"/>
      </dsp:txXfrm>
    </dsp:sp>
    <dsp:sp modelId="{7ADE3C86-1F6F-4D64-930E-6248304A7CB6}">
      <dsp:nvSpPr>
        <dsp:cNvPr id="0" name=""/>
        <dsp:cNvSpPr/>
      </dsp:nvSpPr>
      <dsp:spPr>
        <a:xfrm rot="5400000">
          <a:off x="3223997" y="3111438"/>
          <a:ext cx="461737" cy="55408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3157612"/>
        <a:ext cx="332450" cy="323216"/>
      </dsp:txXfrm>
    </dsp:sp>
    <dsp:sp modelId="{0E14FE09-7D5B-433C-9581-E3DF807686DC}">
      <dsp:nvSpPr>
        <dsp:cNvPr id="0" name=""/>
        <dsp:cNvSpPr/>
      </dsp:nvSpPr>
      <dsp:spPr>
        <a:xfrm>
          <a:off x="1780850" y="3696305"/>
          <a:ext cx="3348030" cy="123129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Sincere</a:t>
          </a:r>
          <a:endParaRPr lang="en-US" sz="2800" b="1" i="1" u="sng" kern="1200" dirty="0"/>
        </a:p>
      </dsp:txBody>
      <dsp:txXfrm>
        <a:off x="1816914" y="3732369"/>
        <a:ext cx="3275902" cy="115917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689F-1673-45CE-8684-767C17CA50DB}">
      <dsp:nvSpPr>
        <dsp:cNvPr id="0" name=""/>
        <dsp:cNvSpPr/>
      </dsp:nvSpPr>
      <dsp:spPr>
        <a:xfrm rot="5400000">
          <a:off x="-266907" y="1089784"/>
          <a:ext cx="1691168" cy="20471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BE903D-FD22-4FDA-AE11-A02408ED0087}">
      <dsp:nvSpPr>
        <dsp:cNvPr id="0" name=""/>
        <dsp:cNvSpPr/>
      </dsp:nvSpPr>
      <dsp:spPr>
        <a:xfrm>
          <a:off x="116351" y="1936"/>
          <a:ext cx="2274625" cy="136477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Guggling</a:t>
          </a:r>
          <a:endParaRPr lang="en-US" sz="2800" kern="1200" dirty="0"/>
        </a:p>
      </dsp:txBody>
      <dsp:txXfrm>
        <a:off x="156324" y="41909"/>
        <a:ext cx="2194679" cy="1284829"/>
      </dsp:txXfrm>
    </dsp:sp>
    <dsp:sp modelId="{2C537FE3-FD7E-40D7-AF93-CB65584B3D4E}">
      <dsp:nvSpPr>
        <dsp:cNvPr id="0" name=""/>
        <dsp:cNvSpPr/>
      </dsp:nvSpPr>
      <dsp:spPr>
        <a:xfrm rot="5400000">
          <a:off x="-266907" y="2795753"/>
          <a:ext cx="1691168" cy="204716"/>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89FA6F-08AC-4AA9-9179-80F2540037E7}">
      <dsp:nvSpPr>
        <dsp:cNvPr id="0" name=""/>
        <dsp:cNvSpPr/>
      </dsp:nvSpPr>
      <dsp:spPr>
        <a:xfrm>
          <a:off x="116351" y="1707906"/>
          <a:ext cx="2274625" cy="136477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Nodding</a:t>
          </a:r>
          <a:endParaRPr lang="en-US" sz="2800" kern="1200" dirty="0"/>
        </a:p>
      </dsp:txBody>
      <dsp:txXfrm>
        <a:off x="156324" y="1747879"/>
        <a:ext cx="2194679" cy="1284829"/>
      </dsp:txXfrm>
    </dsp:sp>
    <dsp:sp modelId="{9ABEDA98-E75E-4699-99A4-2E8271104F06}">
      <dsp:nvSpPr>
        <dsp:cNvPr id="0" name=""/>
        <dsp:cNvSpPr/>
      </dsp:nvSpPr>
      <dsp:spPr>
        <a:xfrm>
          <a:off x="586077" y="3648738"/>
          <a:ext cx="3010451" cy="204716"/>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F2BA36-00B2-41D9-BBB2-45F756151F3A}">
      <dsp:nvSpPr>
        <dsp:cNvPr id="0" name=""/>
        <dsp:cNvSpPr/>
      </dsp:nvSpPr>
      <dsp:spPr>
        <a:xfrm>
          <a:off x="116351" y="3413875"/>
          <a:ext cx="2274625" cy="136477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‘Yes’</a:t>
          </a:r>
          <a:endParaRPr lang="en-US" sz="2800" kern="1200" dirty="0"/>
        </a:p>
      </dsp:txBody>
      <dsp:txXfrm>
        <a:off x="156324" y="3453848"/>
        <a:ext cx="2194679" cy="1284829"/>
      </dsp:txXfrm>
    </dsp:sp>
    <dsp:sp modelId="{75E48670-BB2E-46BC-B533-F2822D1B675A}">
      <dsp:nvSpPr>
        <dsp:cNvPr id="0" name=""/>
        <dsp:cNvSpPr/>
      </dsp:nvSpPr>
      <dsp:spPr>
        <a:xfrm rot="16200000">
          <a:off x="2758345" y="2795753"/>
          <a:ext cx="1691168" cy="204716"/>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5F169-DE55-405A-A248-FAFEC5C55F8C}">
      <dsp:nvSpPr>
        <dsp:cNvPr id="0" name=""/>
        <dsp:cNvSpPr/>
      </dsp:nvSpPr>
      <dsp:spPr>
        <a:xfrm>
          <a:off x="3141604" y="3413875"/>
          <a:ext cx="2274625" cy="136477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‘Go on’</a:t>
          </a:r>
          <a:endParaRPr lang="en-US" sz="2800" kern="1200" dirty="0"/>
        </a:p>
      </dsp:txBody>
      <dsp:txXfrm>
        <a:off x="3181577" y="3453848"/>
        <a:ext cx="2194679" cy="1284829"/>
      </dsp:txXfrm>
    </dsp:sp>
    <dsp:sp modelId="{DA8D44FD-9E52-44FD-A7E5-95C937A37DA9}">
      <dsp:nvSpPr>
        <dsp:cNvPr id="0" name=""/>
        <dsp:cNvSpPr/>
      </dsp:nvSpPr>
      <dsp:spPr>
        <a:xfrm rot="16200000">
          <a:off x="2758345" y="1089784"/>
          <a:ext cx="1691168" cy="204716"/>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F28E2-9042-46E9-96B7-522DA84B56F2}">
      <dsp:nvSpPr>
        <dsp:cNvPr id="0" name=""/>
        <dsp:cNvSpPr/>
      </dsp:nvSpPr>
      <dsp:spPr>
        <a:xfrm>
          <a:off x="3141604" y="1707906"/>
          <a:ext cx="2274625" cy="136477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‘Mmm’</a:t>
          </a:r>
          <a:endParaRPr lang="en-US" sz="2800" kern="1200" dirty="0"/>
        </a:p>
      </dsp:txBody>
      <dsp:txXfrm>
        <a:off x="3181577" y="1747879"/>
        <a:ext cx="2194679" cy="1284829"/>
      </dsp:txXfrm>
    </dsp:sp>
    <dsp:sp modelId="{0C42197D-7147-423B-B28A-A3BEDD4B1DA0}">
      <dsp:nvSpPr>
        <dsp:cNvPr id="0" name=""/>
        <dsp:cNvSpPr/>
      </dsp:nvSpPr>
      <dsp:spPr>
        <a:xfrm>
          <a:off x="3141604" y="1936"/>
          <a:ext cx="2274625" cy="136477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‘Ah ha’</a:t>
          </a:r>
          <a:endParaRPr lang="en-US" sz="2800" kern="1200" dirty="0"/>
        </a:p>
      </dsp:txBody>
      <dsp:txXfrm>
        <a:off x="3181577" y="41909"/>
        <a:ext cx="2194679" cy="12848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FBFF3-7CDD-430B-8FE0-641DFBA4D471}">
      <dsp:nvSpPr>
        <dsp:cNvPr id="0" name=""/>
        <dsp:cNvSpPr/>
      </dsp:nvSpPr>
      <dsp:spPr>
        <a:xfrm>
          <a:off x="802084" y="4617"/>
          <a:ext cx="8648195" cy="18574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Hypothetical questions are suggestive questions about things that may not have actually happened. I.e. the ‘what if’ factor</a:t>
          </a:r>
          <a:endParaRPr lang="en-US" sz="2400" kern="1200" dirty="0"/>
        </a:p>
      </dsp:txBody>
      <dsp:txXfrm>
        <a:off x="856486" y="59019"/>
        <a:ext cx="8539391" cy="1748633"/>
      </dsp:txXfrm>
    </dsp:sp>
    <dsp:sp modelId="{A660FCD7-B9AE-48D4-9963-F969C3BCC03E}">
      <dsp:nvSpPr>
        <dsp:cNvPr id="0" name=""/>
        <dsp:cNvSpPr/>
      </dsp:nvSpPr>
      <dsp:spPr>
        <a:xfrm rot="5400000">
          <a:off x="4955964" y="1884750"/>
          <a:ext cx="340434" cy="40852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1918793"/>
        <a:ext cx="245113" cy="238304"/>
      </dsp:txXfrm>
    </dsp:sp>
    <dsp:sp modelId="{56B28C11-CD34-40B6-ABF7-14C2C9DA63D7}">
      <dsp:nvSpPr>
        <dsp:cNvPr id="0" name=""/>
        <dsp:cNvSpPr/>
      </dsp:nvSpPr>
      <dsp:spPr>
        <a:xfrm>
          <a:off x="1749181" y="2315967"/>
          <a:ext cx="6754000" cy="907825"/>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You say you didn’t hit them, but if you did hit them, would you have injured them?</a:t>
          </a:r>
          <a:endParaRPr lang="en-US" sz="2400" kern="1200" dirty="0"/>
        </a:p>
      </dsp:txBody>
      <dsp:txXfrm>
        <a:off x="1775770" y="2342556"/>
        <a:ext cx="6700822" cy="854647"/>
      </dsp:txXfrm>
    </dsp:sp>
    <dsp:sp modelId="{C1C1337C-8FC0-4B35-AB05-B40BD09BF303}">
      <dsp:nvSpPr>
        <dsp:cNvPr id="0" name=""/>
        <dsp:cNvSpPr/>
      </dsp:nvSpPr>
      <dsp:spPr>
        <a:xfrm rot="5400000">
          <a:off x="4955964" y="3246488"/>
          <a:ext cx="340434" cy="408521"/>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3280531"/>
        <a:ext cx="245113" cy="238304"/>
      </dsp:txXfrm>
    </dsp:sp>
    <dsp:sp modelId="{09A19A23-7586-4B82-8008-9B4587DBCE64}">
      <dsp:nvSpPr>
        <dsp:cNvPr id="0" name=""/>
        <dsp:cNvSpPr/>
      </dsp:nvSpPr>
      <dsp:spPr>
        <a:xfrm>
          <a:off x="2227859" y="3677705"/>
          <a:ext cx="5796644" cy="738207"/>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If you were the driver where do you think you would have gone?</a:t>
          </a:r>
          <a:endParaRPr lang="en-US" sz="2400" kern="1200" dirty="0"/>
        </a:p>
      </dsp:txBody>
      <dsp:txXfrm>
        <a:off x="2249480" y="3699326"/>
        <a:ext cx="5753402" cy="69496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D88B0-1893-4EB6-92A3-E2EF2BF84E22}">
      <dsp:nvSpPr>
        <dsp:cNvPr id="0" name=""/>
        <dsp:cNvSpPr/>
      </dsp:nvSpPr>
      <dsp:spPr>
        <a:xfrm>
          <a:off x="0" y="0"/>
          <a:ext cx="8128000" cy="11798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P</a:t>
          </a:r>
          <a:r>
            <a:rPr lang="en-US" sz="3600" kern="1200"/>
            <a:t>eople</a:t>
          </a:r>
          <a:endParaRPr lang="en-US" sz="3600" kern="1200" dirty="0"/>
        </a:p>
      </dsp:txBody>
      <dsp:txXfrm>
        <a:off x="1743587" y="0"/>
        <a:ext cx="6384412" cy="1179877"/>
      </dsp:txXfrm>
    </dsp:sp>
    <dsp:sp modelId="{FFC2D60E-5E8B-4CB8-B1EA-076DBBA2D3B3}">
      <dsp:nvSpPr>
        <dsp:cNvPr id="0" name=""/>
        <dsp:cNvSpPr/>
      </dsp:nvSpPr>
      <dsp:spPr>
        <a:xfrm>
          <a:off x="117987" y="117987"/>
          <a:ext cx="1625600" cy="94390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51A655-2AB6-4743-B2CC-9CE68871A29D}">
      <dsp:nvSpPr>
        <dsp:cNvPr id="0" name=""/>
        <dsp:cNvSpPr/>
      </dsp:nvSpPr>
      <dsp:spPr>
        <a:xfrm>
          <a:off x="0" y="1297865"/>
          <a:ext cx="8128000" cy="1179877"/>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L</a:t>
          </a:r>
          <a:r>
            <a:rPr lang="en-US" sz="3600" kern="1200"/>
            <a:t>ocation</a:t>
          </a:r>
          <a:endParaRPr lang="en-US" sz="3600" kern="1200" dirty="0"/>
        </a:p>
      </dsp:txBody>
      <dsp:txXfrm>
        <a:off x="1743587" y="1297865"/>
        <a:ext cx="6384412" cy="1179877"/>
      </dsp:txXfrm>
    </dsp:sp>
    <dsp:sp modelId="{40F322C2-D5D8-4110-8A36-7A3B011780DB}">
      <dsp:nvSpPr>
        <dsp:cNvPr id="0" name=""/>
        <dsp:cNvSpPr/>
      </dsp:nvSpPr>
      <dsp:spPr>
        <a:xfrm>
          <a:off x="117987" y="1415853"/>
          <a:ext cx="1625600" cy="94390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BDC5B5-E275-4EF9-8C7C-8702861DFB1F}">
      <dsp:nvSpPr>
        <dsp:cNvPr id="0" name=""/>
        <dsp:cNvSpPr/>
      </dsp:nvSpPr>
      <dsp:spPr>
        <a:xfrm>
          <a:off x="0" y="2595730"/>
          <a:ext cx="8128000" cy="1179877"/>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A</a:t>
          </a:r>
          <a:r>
            <a:rPr lang="en-US" sz="3600" b="0" i="0" u="none" kern="1200"/>
            <a:t>ction</a:t>
          </a:r>
          <a:endParaRPr lang="en-US" sz="3600" b="0" i="0" u="none" kern="1200" dirty="0"/>
        </a:p>
      </dsp:txBody>
      <dsp:txXfrm>
        <a:off x="1743587" y="2595730"/>
        <a:ext cx="6384412" cy="1179877"/>
      </dsp:txXfrm>
    </dsp:sp>
    <dsp:sp modelId="{DD79FA0B-09C3-40F1-9078-0EF99C665DE5}">
      <dsp:nvSpPr>
        <dsp:cNvPr id="0" name=""/>
        <dsp:cNvSpPr/>
      </dsp:nvSpPr>
      <dsp:spPr>
        <a:xfrm>
          <a:off x="117987" y="2713718"/>
          <a:ext cx="1625600" cy="94390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CEC8A1-A92A-416B-9ED7-154E06DA05F4}">
      <dsp:nvSpPr>
        <dsp:cNvPr id="0" name=""/>
        <dsp:cNvSpPr/>
      </dsp:nvSpPr>
      <dsp:spPr>
        <a:xfrm>
          <a:off x="0" y="3893595"/>
          <a:ext cx="8128000" cy="117987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i="1" u="sng" kern="1200"/>
            <a:t>T</a:t>
          </a:r>
          <a:r>
            <a:rPr lang="en-US" sz="3600" kern="1200"/>
            <a:t>ime</a:t>
          </a:r>
          <a:endParaRPr lang="en-US" sz="3600" kern="1200" dirty="0"/>
        </a:p>
      </dsp:txBody>
      <dsp:txXfrm>
        <a:off x="1743587" y="3893595"/>
        <a:ext cx="6384412" cy="1179877"/>
      </dsp:txXfrm>
    </dsp:sp>
    <dsp:sp modelId="{291C27BF-D6D0-4D4A-A4AA-1FABF92445B1}">
      <dsp:nvSpPr>
        <dsp:cNvPr id="0" name=""/>
        <dsp:cNvSpPr/>
      </dsp:nvSpPr>
      <dsp:spPr>
        <a:xfrm>
          <a:off x="117987" y="4011583"/>
          <a:ext cx="1625600" cy="943902"/>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8AD49-F1D8-452A-B49F-B645D8115088}">
      <dsp:nvSpPr>
        <dsp:cNvPr id="0" name=""/>
        <dsp:cNvSpPr/>
      </dsp:nvSpPr>
      <dsp:spPr>
        <a:xfrm>
          <a:off x="609599" y="0"/>
          <a:ext cx="6908800" cy="431269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04C97-D0A5-4F5F-84AA-43A0D8A06A87}">
      <dsp:nvSpPr>
        <dsp:cNvPr id="0" name=""/>
        <dsp:cNvSpPr/>
      </dsp:nvSpPr>
      <dsp:spPr>
        <a:xfrm>
          <a:off x="2943" y="1293807"/>
          <a:ext cx="2603389" cy="17250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Personal Details</a:t>
          </a:r>
          <a:endParaRPr lang="en-US" sz="3500" kern="1200" dirty="0"/>
        </a:p>
      </dsp:txBody>
      <dsp:txXfrm>
        <a:off x="87154" y="1378018"/>
        <a:ext cx="2434967" cy="1556655"/>
      </dsp:txXfrm>
    </dsp:sp>
    <dsp:sp modelId="{A5F01BF0-3A7D-4C29-9E9C-6B916A5A77DA}">
      <dsp:nvSpPr>
        <dsp:cNvPr id="0" name=""/>
        <dsp:cNvSpPr/>
      </dsp:nvSpPr>
      <dsp:spPr>
        <a:xfrm>
          <a:off x="2762305" y="1293807"/>
          <a:ext cx="2603389" cy="172507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Addresses</a:t>
          </a:r>
          <a:endParaRPr lang="en-US" sz="3500" kern="1200" dirty="0"/>
        </a:p>
      </dsp:txBody>
      <dsp:txXfrm>
        <a:off x="2846516" y="1378018"/>
        <a:ext cx="2434967" cy="1556655"/>
      </dsp:txXfrm>
    </dsp:sp>
    <dsp:sp modelId="{837CBF4A-B020-40B9-B9CE-9AA64F721ADE}">
      <dsp:nvSpPr>
        <dsp:cNvPr id="0" name=""/>
        <dsp:cNvSpPr/>
      </dsp:nvSpPr>
      <dsp:spPr>
        <a:xfrm>
          <a:off x="5521666" y="1293807"/>
          <a:ext cx="2603389" cy="17250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Other information</a:t>
          </a:r>
          <a:endParaRPr lang="en-US" sz="3500" kern="1200" dirty="0"/>
        </a:p>
      </dsp:txBody>
      <dsp:txXfrm>
        <a:off x="5605877" y="1378018"/>
        <a:ext cx="2434967" cy="15566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D80E5-CBD7-4EA3-B6AF-907506428863}">
      <dsp:nvSpPr>
        <dsp:cNvPr id="0" name=""/>
        <dsp:cNvSpPr/>
      </dsp:nvSpPr>
      <dsp:spPr>
        <a:xfrm>
          <a:off x="8710" y="1714344"/>
          <a:ext cx="2603472" cy="198997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whether any further action is necessary</a:t>
          </a:r>
          <a:endParaRPr lang="en-US" sz="2400" kern="1200" dirty="0"/>
        </a:p>
      </dsp:txBody>
      <dsp:txXfrm>
        <a:off x="66994" y="1772628"/>
        <a:ext cx="2486904" cy="1873410"/>
      </dsp:txXfrm>
    </dsp:sp>
    <dsp:sp modelId="{CAC6E8E7-B39C-490E-B6C0-E6260B8043B3}">
      <dsp:nvSpPr>
        <dsp:cNvPr id="0" name=""/>
        <dsp:cNvSpPr/>
      </dsp:nvSpPr>
      <dsp:spPr>
        <a:xfrm>
          <a:off x="2872530" y="2386502"/>
          <a:ext cx="551936" cy="64566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872530" y="2515634"/>
        <a:ext cx="386355" cy="387397"/>
      </dsp:txXfrm>
    </dsp:sp>
    <dsp:sp modelId="{ECCD2375-60B5-4939-B9A5-6B6993BA9F54}">
      <dsp:nvSpPr>
        <dsp:cNvPr id="0" name=""/>
        <dsp:cNvSpPr/>
      </dsp:nvSpPr>
      <dsp:spPr>
        <a:xfrm>
          <a:off x="3653572" y="1714344"/>
          <a:ext cx="2603472" cy="1989978"/>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how the interviewee’s account fits in with the rest of the investigation</a:t>
          </a:r>
          <a:endParaRPr lang="en-US" sz="2400" kern="1200" dirty="0"/>
        </a:p>
      </dsp:txBody>
      <dsp:txXfrm>
        <a:off x="3711856" y="1772628"/>
        <a:ext cx="2486904" cy="1873410"/>
      </dsp:txXfrm>
    </dsp:sp>
    <dsp:sp modelId="{83B34F74-76C5-4A1B-AB89-039C52EA1503}">
      <dsp:nvSpPr>
        <dsp:cNvPr id="0" name=""/>
        <dsp:cNvSpPr/>
      </dsp:nvSpPr>
      <dsp:spPr>
        <a:xfrm>
          <a:off x="6517392" y="2386502"/>
          <a:ext cx="551936" cy="645661"/>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517392" y="2515634"/>
        <a:ext cx="386355" cy="387397"/>
      </dsp:txXfrm>
    </dsp:sp>
    <dsp:sp modelId="{1EC9356F-DD41-45FB-84E7-EBE09DFE056A}">
      <dsp:nvSpPr>
        <dsp:cNvPr id="0" name=""/>
        <dsp:cNvSpPr/>
      </dsp:nvSpPr>
      <dsp:spPr>
        <a:xfrm>
          <a:off x="7298434" y="1714344"/>
          <a:ext cx="2603472" cy="1989978"/>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Reflecting on the interviewer’s performance</a:t>
          </a:r>
          <a:endParaRPr lang="en-US" sz="2400" kern="1200" dirty="0"/>
        </a:p>
      </dsp:txBody>
      <dsp:txXfrm>
        <a:off x="7356718" y="1772628"/>
        <a:ext cx="2486904" cy="18734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102273F8-FE3C-834E-B9CF-45C33B8FFE76}" type="datetimeFigureOut">
              <a:rPr lang="en-US" smtClean="0"/>
              <a:t>3/17/2025</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3BE6C4E7-1781-7B46-B0D6-78954A25388F}" type="slidenum">
              <a:rPr lang="en-US" smtClean="0"/>
              <a:t>‹#›</a:t>
            </a:fld>
            <a:endParaRPr lang="en-US"/>
          </a:p>
        </p:txBody>
      </p:sp>
    </p:spTree>
    <p:extLst>
      <p:ext uri="{BB962C8B-B14F-4D97-AF65-F5344CB8AC3E}">
        <p14:creationId xmlns:p14="http://schemas.microsoft.com/office/powerpoint/2010/main" val="37789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5</a:t>
            </a:fld>
            <a:endParaRPr lang="en-GB"/>
          </a:p>
        </p:txBody>
      </p:sp>
    </p:spTree>
    <p:extLst>
      <p:ext uri="{BB962C8B-B14F-4D97-AF65-F5344CB8AC3E}">
        <p14:creationId xmlns:p14="http://schemas.microsoft.com/office/powerpoint/2010/main" val="2005721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6</a:t>
            </a:fld>
            <a:endParaRPr lang="en-GB"/>
          </a:p>
        </p:txBody>
      </p:sp>
    </p:spTree>
    <p:extLst>
      <p:ext uri="{BB962C8B-B14F-4D97-AF65-F5344CB8AC3E}">
        <p14:creationId xmlns:p14="http://schemas.microsoft.com/office/powerpoint/2010/main" val="48561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7</a:t>
            </a:fld>
            <a:endParaRPr lang="en-GB"/>
          </a:p>
        </p:txBody>
      </p:sp>
    </p:spTree>
    <p:extLst>
      <p:ext uri="{BB962C8B-B14F-4D97-AF65-F5344CB8AC3E}">
        <p14:creationId xmlns:p14="http://schemas.microsoft.com/office/powerpoint/2010/main" val="3795169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8</a:t>
            </a:fld>
            <a:endParaRPr lang="en-GB"/>
          </a:p>
        </p:txBody>
      </p:sp>
    </p:spTree>
    <p:extLst>
      <p:ext uri="{BB962C8B-B14F-4D97-AF65-F5344CB8AC3E}">
        <p14:creationId xmlns:p14="http://schemas.microsoft.com/office/powerpoint/2010/main" val="3325174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9</a:t>
            </a:fld>
            <a:endParaRPr lang="en-GB"/>
          </a:p>
        </p:txBody>
      </p:sp>
    </p:spTree>
    <p:extLst>
      <p:ext uri="{BB962C8B-B14F-4D97-AF65-F5344CB8AC3E}">
        <p14:creationId xmlns:p14="http://schemas.microsoft.com/office/powerpoint/2010/main" val="3045942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10</a:t>
            </a:fld>
            <a:endParaRPr lang="en-GB"/>
          </a:p>
        </p:txBody>
      </p:sp>
    </p:spTree>
    <p:extLst>
      <p:ext uri="{BB962C8B-B14F-4D97-AF65-F5344CB8AC3E}">
        <p14:creationId xmlns:p14="http://schemas.microsoft.com/office/powerpoint/2010/main" val="2906424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11</a:t>
            </a:fld>
            <a:endParaRPr lang="en-GB"/>
          </a:p>
        </p:txBody>
      </p:sp>
    </p:spTree>
    <p:extLst>
      <p:ext uri="{BB962C8B-B14F-4D97-AF65-F5344CB8AC3E}">
        <p14:creationId xmlns:p14="http://schemas.microsoft.com/office/powerpoint/2010/main" val="4075510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12</a:t>
            </a:fld>
            <a:endParaRPr lang="en-GB"/>
          </a:p>
        </p:txBody>
      </p:sp>
    </p:spTree>
    <p:extLst>
      <p:ext uri="{BB962C8B-B14F-4D97-AF65-F5344CB8AC3E}">
        <p14:creationId xmlns:p14="http://schemas.microsoft.com/office/powerpoint/2010/main" val="767099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13</a:t>
            </a:fld>
            <a:endParaRPr lang="en-GB"/>
          </a:p>
        </p:txBody>
      </p:sp>
    </p:spTree>
    <p:extLst>
      <p:ext uri="{BB962C8B-B14F-4D97-AF65-F5344CB8AC3E}">
        <p14:creationId xmlns:p14="http://schemas.microsoft.com/office/powerpoint/2010/main" val="2854942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14</a:t>
            </a:fld>
            <a:endParaRPr lang="en-GB"/>
          </a:p>
        </p:txBody>
      </p:sp>
    </p:spTree>
    <p:extLst>
      <p:ext uri="{BB962C8B-B14F-4D97-AF65-F5344CB8AC3E}">
        <p14:creationId xmlns:p14="http://schemas.microsoft.com/office/powerpoint/2010/main" val="38502074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15</a:t>
            </a:fld>
            <a:endParaRPr lang="en-GB"/>
          </a:p>
        </p:txBody>
      </p:sp>
    </p:spTree>
    <p:extLst>
      <p:ext uri="{BB962C8B-B14F-4D97-AF65-F5344CB8AC3E}">
        <p14:creationId xmlns:p14="http://schemas.microsoft.com/office/powerpoint/2010/main" val="2752561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16</a:t>
            </a:fld>
            <a:endParaRPr lang="en-GB"/>
          </a:p>
        </p:txBody>
      </p:sp>
    </p:spTree>
    <p:extLst>
      <p:ext uri="{BB962C8B-B14F-4D97-AF65-F5344CB8AC3E}">
        <p14:creationId xmlns:p14="http://schemas.microsoft.com/office/powerpoint/2010/main" val="2701853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17</a:t>
            </a:fld>
            <a:endParaRPr lang="en-GB"/>
          </a:p>
        </p:txBody>
      </p:sp>
    </p:spTree>
    <p:extLst>
      <p:ext uri="{BB962C8B-B14F-4D97-AF65-F5344CB8AC3E}">
        <p14:creationId xmlns:p14="http://schemas.microsoft.com/office/powerpoint/2010/main" val="286843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18</a:t>
            </a:fld>
            <a:endParaRPr lang="en-GB"/>
          </a:p>
        </p:txBody>
      </p:sp>
    </p:spTree>
    <p:extLst>
      <p:ext uri="{BB962C8B-B14F-4D97-AF65-F5344CB8AC3E}">
        <p14:creationId xmlns:p14="http://schemas.microsoft.com/office/powerpoint/2010/main" val="2248518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19</a:t>
            </a:fld>
            <a:endParaRPr lang="en-GB"/>
          </a:p>
        </p:txBody>
      </p:sp>
    </p:spTree>
    <p:extLst>
      <p:ext uri="{BB962C8B-B14F-4D97-AF65-F5344CB8AC3E}">
        <p14:creationId xmlns:p14="http://schemas.microsoft.com/office/powerpoint/2010/main" val="3116700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20</a:t>
            </a:fld>
            <a:endParaRPr lang="en-GB"/>
          </a:p>
        </p:txBody>
      </p:sp>
    </p:spTree>
    <p:extLst>
      <p:ext uri="{BB962C8B-B14F-4D97-AF65-F5344CB8AC3E}">
        <p14:creationId xmlns:p14="http://schemas.microsoft.com/office/powerpoint/2010/main" val="7287571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21</a:t>
            </a:fld>
            <a:endParaRPr lang="en-GB"/>
          </a:p>
        </p:txBody>
      </p:sp>
    </p:spTree>
    <p:extLst>
      <p:ext uri="{BB962C8B-B14F-4D97-AF65-F5344CB8AC3E}">
        <p14:creationId xmlns:p14="http://schemas.microsoft.com/office/powerpoint/2010/main" val="41061210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22</a:t>
            </a:fld>
            <a:endParaRPr lang="en-GB"/>
          </a:p>
        </p:txBody>
      </p:sp>
    </p:spTree>
    <p:extLst>
      <p:ext uri="{BB962C8B-B14F-4D97-AF65-F5344CB8AC3E}">
        <p14:creationId xmlns:p14="http://schemas.microsoft.com/office/powerpoint/2010/main" val="39177885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23</a:t>
            </a:fld>
            <a:endParaRPr lang="en-GB"/>
          </a:p>
        </p:txBody>
      </p:sp>
    </p:spTree>
    <p:extLst>
      <p:ext uri="{BB962C8B-B14F-4D97-AF65-F5344CB8AC3E}">
        <p14:creationId xmlns:p14="http://schemas.microsoft.com/office/powerpoint/2010/main" val="5281507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24</a:t>
            </a:fld>
            <a:endParaRPr lang="en-GB"/>
          </a:p>
        </p:txBody>
      </p:sp>
    </p:spTree>
    <p:extLst>
      <p:ext uri="{BB962C8B-B14F-4D97-AF65-F5344CB8AC3E}">
        <p14:creationId xmlns:p14="http://schemas.microsoft.com/office/powerpoint/2010/main" val="1367485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25</a:t>
            </a:fld>
            <a:endParaRPr lang="en-GB"/>
          </a:p>
        </p:txBody>
      </p:sp>
    </p:spTree>
    <p:extLst>
      <p:ext uri="{BB962C8B-B14F-4D97-AF65-F5344CB8AC3E}">
        <p14:creationId xmlns:p14="http://schemas.microsoft.com/office/powerpoint/2010/main" val="25744632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26</a:t>
            </a:fld>
            <a:endParaRPr lang="en-GB"/>
          </a:p>
        </p:txBody>
      </p:sp>
    </p:spTree>
    <p:extLst>
      <p:ext uri="{BB962C8B-B14F-4D97-AF65-F5344CB8AC3E}">
        <p14:creationId xmlns:p14="http://schemas.microsoft.com/office/powerpoint/2010/main" val="4160876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dirty="0"/>
              <a:t>To formulate ideas to focus on, topics that can be gone over again, separately until all topics have been exhausted.</a:t>
            </a:r>
          </a:p>
        </p:txBody>
      </p:sp>
      <p:sp>
        <p:nvSpPr>
          <p:cNvPr id="4" name="Slide Number Placeholder 3"/>
          <p:cNvSpPr>
            <a:spLocks noGrp="1"/>
          </p:cNvSpPr>
          <p:nvPr>
            <p:ph type="sldNum" sz="quarter" idx="10"/>
          </p:nvPr>
        </p:nvSpPr>
        <p:spPr/>
        <p:txBody>
          <a:bodyPr/>
          <a:lstStyle/>
          <a:p>
            <a:fld id="{016051B0-A202-4E12-87BE-BCC1A5DEA038}" type="slidenum">
              <a:rPr lang="en-GB" smtClean="0"/>
              <a:t>27</a:t>
            </a:fld>
            <a:endParaRPr lang="en-GB"/>
          </a:p>
        </p:txBody>
      </p:sp>
    </p:spTree>
    <p:extLst>
      <p:ext uri="{BB962C8B-B14F-4D97-AF65-F5344CB8AC3E}">
        <p14:creationId xmlns:p14="http://schemas.microsoft.com/office/powerpoint/2010/main" val="15844181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dirty="0"/>
              <a:t>The areas in grey are topics which are those that are most impactful and will be questioned further.</a:t>
            </a:r>
          </a:p>
        </p:txBody>
      </p:sp>
      <p:sp>
        <p:nvSpPr>
          <p:cNvPr id="4" name="Slide Number Placeholder 3"/>
          <p:cNvSpPr>
            <a:spLocks noGrp="1"/>
          </p:cNvSpPr>
          <p:nvPr>
            <p:ph type="sldNum" sz="quarter" idx="10"/>
          </p:nvPr>
        </p:nvSpPr>
        <p:spPr/>
        <p:txBody>
          <a:bodyPr/>
          <a:lstStyle/>
          <a:p>
            <a:fld id="{016051B0-A202-4E12-87BE-BCC1A5DEA038}" type="slidenum">
              <a:rPr lang="en-GB" smtClean="0"/>
              <a:t>28</a:t>
            </a:fld>
            <a:endParaRPr lang="en-GB"/>
          </a:p>
        </p:txBody>
      </p:sp>
    </p:spTree>
    <p:extLst>
      <p:ext uri="{BB962C8B-B14F-4D97-AF65-F5344CB8AC3E}">
        <p14:creationId xmlns:p14="http://schemas.microsoft.com/office/powerpoint/2010/main" val="38030733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these to sign post the witness to areas of discussion.</a:t>
            </a:r>
          </a:p>
        </p:txBody>
      </p:sp>
      <p:sp>
        <p:nvSpPr>
          <p:cNvPr id="4" name="Slide Number Placeholder 3"/>
          <p:cNvSpPr>
            <a:spLocks noGrp="1"/>
          </p:cNvSpPr>
          <p:nvPr>
            <p:ph type="sldNum" sz="quarter" idx="10"/>
          </p:nvPr>
        </p:nvSpPr>
        <p:spPr/>
        <p:txBody>
          <a:bodyPr/>
          <a:lstStyle/>
          <a:p>
            <a:fld id="{016051B0-A202-4E12-87BE-BCC1A5DEA038}" type="slidenum">
              <a:rPr lang="en-GB" smtClean="0"/>
              <a:t>29</a:t>
            </a:fld>
            <a:endParaRPr lang="en-GB"/>
          </a:p>
        </p:txBody>
      </p:sp>
    </p:spTree>
    <p:extLst>
      <p:ext uri="{BB962C8B-B14F-4D97-AF65-F5344CB8AC3E}">
        <p14:creationId xmlns:p14="http://schemas.microsoft.com/office/powerpoint/2010/main" val="602700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MTF- Material time frame </a:t>
            </a:r>
          </a:p>
        </p:txBody>
      </p:sp>
      <p:sp>
        <p:nvSpPr>
          <p:cNvPr id="4" name="Slide Number Placeholder 3"/>
          <p:cNvSpPr>
            <a:spLocks noGrp="1"/>
          </p:cNvSpPr>
          <p:nvPr>
            <p:ph type="sldNum" sz="quarter" idx="10"/>
          </p:nvPr>
        </p:nvSpPr>
        <p:spPr/>
        <p:txBody>
          <a:bodyPr/>
          <a:lstStyle/>
          <a:p>
            <a:fld id="{016051B0-A202-4E12-87BE-BCC1A5DEA038}" type="slidenum">
              <a:rPr lang="en-GB" smtClean="0"/>
              <a:t>30</a:t>
            </a:fld>
            <a:endParaRPr lang="en-GB"/>
          </a:p>
        </p:txBody>
      </p:sp>
    </p:spTree>
    <p:extLst>
      <p:ext uri="{BB962C8B-B14F-4D97-AF65-F5344CB8AC3E}">
        <p14:creationId xmlns:p14="http://schemas.microsoft.com/office/powerpoint/2010/main" val="16329959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32</a:t>
            </a:fld>
            <a:endParaRPr lang="en-GB"/>
          </a:p>
        </p:txBody>
      </p:sp>
    </p:spTree>
    <p:extLst>
      <p:ext uri="{BB962C8B-B14F-4D97-AF65-F5344CB8AC3E}">
        <p14:creationId xmlns:p14="http://schemas.microsoft.com/office/powerpoint/2010/main" val="2683396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areas to question </a:t>
            </a:r>
          </a:p>
        </p:txBody>
      </p:sp>
      <p:sp>
        <p:nvSpPr>
          <p:cNvPr id="4" name="Slide Number Placeholder 3"/>
          <p:cNvSpPr>
            <a:spLocks noGrp="1"/>
          </p:cNvSpPr>
          <p:nvPr>
            <p:ph type="sldNum" sz="quarter" idx="10"/>
          </p:nvPr>
        </p:nvSpPr>
        <p:spPr/>
        <p:txBody>
          <a:bodyPr/>
          <a:lstStyle/>
          <a:p>
            <a:fld id="{016051B0-A202-4E12-87BE-BCC1A5DEA038}" type="slidenum">
              <a:rPr lang="en-GB" smtClean="0"/>
              <a:t>33</a:t>
            </a:fld>
            <a:endParaRPr lang="en-GB"/>
          </a:p>
        </p:txBody>
      </p:sp>
    </p:spTree>
    <p:extLst>
      <p:ext uri="{BB962C8B-B14F-4D97-AF65-F5344CB8AC3E}">
        <p14:creationId xmlns:p14="http://schemas.microsoft.com/office/powerpoint/2010/main" val="40470058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34</a:t>
            </a:fld>
            <a:endParaRPr lang="en-GB"/>
          </a:p>
        </p:txBody>
      </p:sp>
    </p:spTree>
    <p:extLst>
      <p:ext uri="{BB962C8B-B14F-4D97-AF65-F5344CB8AC3E}">
        <p14:creationId xmlns:p14="http://schemas.microsoft.com/office/powerpoint/2010/main" val="2765843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35</a:t>
            </a:fld>
            <a:endParaRPr lang="en-GB"/>
          </a:p>
        </p:txBody>
      </p:sp>
    </p:spTree>
    <p:extLst>
      <p:ext uri="{BB962C8B-B14F-4D97-AF65-F5344CB8AC3E}">
        <p14:creationId xmlns:p14="http://schemas.microsoft.com/office/powerpoint/2010/main" val="32223828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36</a:t>
            </a:fld>
            <a:endParaRPr lang="en-GB"/>
          </a:p>
        </p:txBody>
      </p:sp>
    </p:spTree>
    <p:extLst>
      <p:ext uri="{BB962C8B-B14F-4D97-AF65-F5344CB8AC3E}">
        <p14:creationId xmlns:p14="http://schemas.microsoft.com/office/powerpoint/2010/main" val="860452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834B1-B069-2F47-9CEF-A69B47C343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7DA0AF-535D-EC44-83FA-8A3DBF9601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F90A56-81CF-164B-AB7B-2A2A1163019B}"/>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5" name="Footer Placeholder 4">
            <a:extLst>
              <a:ext uri="{FF2B5EF4-FFF2-40B4-BE49-F238E27FC236}">
                <a16:creationId xmlns:a16="http://schemas.microsoft.com/office/drawing/2014/main" id="{30B21BF3-1232-4F4D-84ED-22FFB1BFE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1E4AC8-B298-BF41-9BA5-EC4679A3845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389454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B58A-CEC0-CC4E-AE3D-58B22EA74C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EEEBE8-49ED-7949-A080-A7332AE0B3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847E6-E4FD-B74F-970F-0F81E7A61072}"/>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5" name="Footer Placeholder 4">
            <a:extLst>
              <a:ext uri="{FF2B5EF4-FFF2-40B4-BE49-F238E27FC236}">
                <a16:creationId xmlns:a16="http://schemas.microsoft.com/office/drawing/2014/main" id="{4AF05679-8603-8348-8A60-972DC1EF8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D6292F-D298-BB47-9EC7-861E8AF17C88}"/>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263820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FA98-B633-DA46-B47C-EA41CB5701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77B6B0-26F3-8E4D-A833-33F9865FC2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FE6A4E-24C1-704F-9124-B6C462828D24}"/>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5" name="Footer Placeholder 4">
            <a:extLst>
              <a:ext uri="{FF2B5EF4-FFF2-40B4-BE49-F238E27FC236}">
                <a16:creationId xmlns:a16="http://schemas.microsoft.com/office/drawing/2014/main" id="{5AD8D026-BD8A-784C-A5A7-34B35AC5D6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FD233-806B-2E49-B78C-AAE86465A0E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4091442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857C-5B4D-EC4C-AE22-254A7AFF46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B33C77-27BD-9E42-9855-AC6120F7FE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EB5851-D28C-AE4D-8BCB-37DDC43481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0C6BA7-6514-CF46-8F59-C0757F8A6C07}"/>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6" name="Footer Placeholder 5">
            <a:extLst>
              <a:ext uri="{FF2B5EF4-FFF2-40B4-BE49-F238E27FC236}">
                <a16:creationId xmlns:a16="http://schemas.microsoft.com/office/drawing/2014/main" id="{B9B3F5A7-2BC4-994D-A7DB-3D31EFBE22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DBD83B-6463-1A46-B5FA-8A758D9C3246}"/>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91654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689D-70FF-614C-BBDF-48E05D2ADB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2BD6DD-CE96-294C-B38A-22F8FAB631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49B4DD-22DF-0B44-8281-2C35D7A61B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F6C131-7BB5-B443-B010-1542CC6EB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8B871C-EDBA-394D-9370-4339369217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CE8199-EEA3-344C-BE3F-68F18FAFE20E}"/>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8" name="Footer Placeholder 7">
            <a:extLst>
              <a:ext uri="{FF2B5EF4-FFF2-40B4-BE49-F238E27FC236}">
                <a16:creationId xmlns:a16="http://schemas.microsoft.com/office/drawing/2014/main" id="{ED948C75-493E-BF4B-A58F-AFAE6AFF53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639A4C-AEE3-DA48-BA19-B2327970D82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66262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FA81-3E36-F743-AAC6-2820EA008DE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874779-8D9E-EC45-9EDC-74C19C84B1A7}"/>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4" name="Footer Placeholder 3">
            <a:extLst>
              <a:ext uri="{FF2B5EF4-FFF2-40B4-BE49-F238E27FC236}">
                <a16:creationId xmlns:a16="http://schemas.microsoft.com/office/drawing/2014/main" id="{AF89FB2F-6B8C-EF48-A207-36DAD005A0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D33ABF-A207-5049-BCDF-8309F1B5663D}"/>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966381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96F32-981A-7140-BEBC-9ADDA0748205}"/>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3" name="Footer Placeholder 2">
            <a:extLst>
              <a:ext uri="{FF2B5EF4-FFF2-40B4-BE49-F238E27FC236}">
                <a16:creationId xmlns:a16="http://schemas.microsoft.com/office/drawing/2014/main" id="{5C26CA57-7F97-F34F-B2FD-25F69F5AFA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7E01CB-2AD2-EF42-9E13-2BEC268428A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030325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3BE2-6068-C841-95B3-B2B3F7BA6B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76EE9F-0329-4249-9B84-3A6B1BE16B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363DDC-B719-104E-8291-85FA6A7DE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0CE37A-A8D9-1945-98E1-CAEEC066CF1B}"/>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6" name="Footer Placeholder 5">
            <a:extLst>
              <a:ext uri="{FF2B5EF4-FFF2-40B4-BE49-F238E27FC236}">
                <a16:creationId xmlns:a16="http://schemas.microsoft.com/office/drawing/2014/main" id="{EE36E372-CDAE-A147-955D-BE59E93CF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66AC8D-60B1-AD47-A9EC-4D602603864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359906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15A-1A2C-5843-B509-0FFE2D67C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2BFC3C-A4E7-4344-8231-49177F42E6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6B9C2F-AF31-8E44-9CAF-DA571FBD8A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757A88-97C1-2A49-9F4C-40AEC36DDAE3}"/>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6" name="Footer Placeholder 5">
            <a:extLst>
              <a:ext uri="{FF2B5EF4-FFF2-40B4-BE49-F238E27FC236}">
                <a16:creationId xmlns:a16="http://schemas.microsoft.com/office/drawing/2014/main" id="{4F8C1CC0-9F03-6245-BBE1-8B374756BA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D845D9-A85C-6E4F-8EDE-F2FB3E3C2141}"/>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620160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4FF8-3F89-A847-A909-2ED4413C18E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9D4994-AEA2-5640-BBC8-4E2CFDA4AE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AB5058-DCC9-D841-A68D-F5DF94813B29}"/>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5" name="Footer Placeholder 4">
            <a:extLst>
              <a:ext uri="{FF2B5EF4-FFF2-40B4-BE49-F238E27FC236}">
                <a16:creationId xmlns:a16="http://schemas.microsoft.com/office/drawing/2014/main" id="{0540BBEC-423D-6848-8439-3EC14A70D7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5FFE8A-FB54-694B-BC5C-3C0DD1F3B18B}"/>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250255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635C5-AD7A-A041-B925-7880678F63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670EC5-5624-1B47-9C39-7874C55846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3FB57-CF20-B24A-9551-5ABD46E4289A}"/>
              </a:ext>
            </a:extLst>
          </p:cNvPr>
          <p:cNvSpPr>
            <a:spLocks noGrp="1"/>
          </p:cNvSpPr>
          <p:nvPr>
            <p:ph type="dt" sz="half" idx="10"/>
          </p:nvPr>
        </p:nvSpPr>
        <p:spPr/>
        <p:txBody>
          <a:bodyPr/>
          <a:lstStyle/>
          <a:p>
            <a:fld id="{354019A9-2435-8342-B2AC-5CF2F2F2C309}" type="datetimeFigureOut">
              <a:rPr lang="en-US" smtClean="0"/>
              <a:t>3/17/2025</a:t>
            </a:fld>
            <a:endParaRPr lang="en-US"/>
          </a:p>
        </p:txBody>
      </p:sp>
      <p:sp>
        <p:nvSpPr>
          <p:cNvPr id="5" name="Footer Placeholder 4">
            <a:extLst>
              <a:ext uri="{FF2B5EF4-FFF2-40B4-BE49-F238E27FC236}">
                <a16:creationId xmlns:a16="http://schemas.microsoft.com/office/drawing/2014/main" id="{FBFF09BF-7E19-A746-9980-3C5524361D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32A5FA-BD2C-164F-81D7-73B4C3341DB0}"/>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86447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3982D0-2777-A24B-8D0C-C45C794E5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C19901-565A-7A48-9FEF-667364A680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697647-4B63-694D-9234-CA3093885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019A9-2435-8342-B2AC-5CF2F2F2C309}" type="datetimeFigureOut">
              <a:rPr lang="en-US" smtClean="0"/>
              <a:t>3/17/2025</a:t>
            </a:fld>
            <a:endParaRPr lang="en-US"/>
          </a:p>
        </p:txBody>
      </p:sp>
      <p:sp>
        <p:nvSpPr>
          <p:cNvPr id="5" name="Footer Placeholder 4">
            <a:extLst>
              <a:ext uri="{FF2B5EF4-FFF2-40B4-BE49-F238E27FC236}">
                <a16:creationId xmlns:a16="http://schemas.microsoft.com/office/drawing/2014/main" id="{E8D4435A-CEAB-9041-8BE5-2DE7CC6B8A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3A5544-50EF-3E45-914C-7FB16916F1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8E9B49-D3CB-2C4B-8B2B-D26001E7CAC1}" type="slidenum">
              <a:rPr lang="en-US" smtClean="0"/>
              <a:t>‹#›</a:t>
            </a:fld>
            <a:endParaRPr lang="en-US"/>
          </a:p>
        </p:txBody>
      </p:sp>
    </p:spTree>
    <p:extLst>
      <p:ext uri="{BB962C8B-B14F-4D97-AF65-F5344CB8AC3E}">
        <p14:creationId xmlns:p14="http://schemas.microsoft.com/office/powerpoint/2010/main" val="4151320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equalityhumanrights.com/en/human-rights/human-rights-act" TargetMode="External"/><Relationship Id="rId2" Type="http://schemas.openxmlformats.org/officeDocument/2006/relationships/hyperlink" Target="http://www.legislation.gov.uk/ukpga/2010/15/contents"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image" Target="../media/image12.png"/><Relationship Id="rId7" Type="http://schemas.openxmlformats.org/officeDocument/2006/relationships/diagramLayout" Target="../diagrams/layout1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Data" Target="../diagrams/data11.xml"/><Relationship Id="rId5" Type="http://schemas.openxmlformats.org/officeDocument/2006/relationships/image" Target="../media/image14.png"/><Relationship Id="rId10" Type="http://schemas.microsoft.com/office/2007/relationships/diagramDrawing" Target="../diagrams/drawing11.xml"/><Relationship Id="rId4" Type="http://schemas.openxmlformats.org/officeDocument/2006/relationships/image" Target="../media/image13.png"/><Relationship Id="rId9" Type="http://schemas.openxmlformats.org/officeDocument/2006/relationships/diagramColors" Target="../diagrams/colors11.xml"/></Relationships>
</file>

<file path=ppt/slides/_rels/slide1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5.png"/><Relationship Id="rId7" Type="http://schemas.openxmlformats.org/officeDocument/2006/relationships/diagramColors" Target="../diagrams/colors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6.png"/><Relationship Id="rId7" Type="http://schemas.openxmlformats.org/officeDocument/2006/relationships/diagramColors" Target="../diagrams/colors13.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17.png"/><Relationship Id="rId7" Type="http://schemas.openxmlformats.org/officeDocument/2006/relationships/diagramQuickStyle" Target="../diagrams/quickStyle14.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18.png"/><Relationship Id="rId9" Type="http://schemas.microsoft.com/office/2007/relationships/diagramDrawing" Target="../diagrams/drawing14.xml"/></Relationships>
</file>

<file path=ppt/slides/_rels/slide22.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19.jpeg"/><Relationship Id="rId7" Type="http://schemas.openxmlformats.org/officeDocument/2006/relationships/diagramColors" Target="../diagrams/colors1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image" Target="../media/image22.png"/><Relationship Id="rId7" Type="http://schemas.openxmlformats.org/officeDocument/2006/relationships/diagramData" Target="../diagrams/data1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25.png"/><Relationship Id="rId11" Type="http://schemas.microsoft.com/office/2007/relationships/diagramDrawing" Target="../diagrams/drawing16.xml"/><Relationship Id="rId5" Type="http://schemas.openxmlformats.org/officeDocument/2006/relationships/image" Target="../media/image24.png"/><Relationship Id="rId10" Type="http://schemas.openxmlformats.org/officeDocument/2006/relationships/diagramColors" Target="../diagrams/colors16.xml"/><Relationship Id="rId4" Type="http://schemas.openxmlformats.org/officeDocument/2006/relationships/image" Target="../media/image23.png"/><Relationship Id="rId9" Type="http://schemas.openxmlformats.org/officeDocument/2006/relationships/diagramQuickStyle" Target="../diagrams/quickStyle16.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0.png"/><Relationship Id="rId4"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7" Type="http://schemas.openxmlformats.org/officeDocument/2006/relationships/image" Target="../media/image36.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0.png"/><Relationship Id="rId4" Type="http://schemas.openxmlformats.org/officeDocument/2006/relationships/notesSlide" Target="../notesSlides/notesSlide2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8.png"/><Relationship Id="rId7" Type="http://schemas.openxmlformats.org/officeDocument/2006/relationships/diagramColors" Target="../diagrams/colors18.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9B6F-66F5-394B-B65D-1C84C655A6BF}"/>
              </a:ext>
            </a:extLst>
          </p:cNvPr>
          <p:cNvSpPr>
            <a:spLocks noGrp="1"/>
          </p:cNvSpPr>
          <p:nvPr>
            <p:ph type="ctrTitle"/>
          </p:nvPr>
        </p:nvSpPr>
        <p:spPr>
          <a:xfrm>
            <a:off x="615460" y="2218173"/>
            <a:ext cx="4826795" cy="2858363"/>
          </a:xfrm>
        </p:spPr>
        <p:txBody>
          <a:bodyPr>
            <a:normAutofit fontScale="90000"/>
          </a:bodyPr>
          <a:lstStyle/>
          <a:p>
            <a:r>
              <a:rPr lang="en-US" sz="7200" dirty="0">
                <a:solidFill>
                  <a:srgbClr val="00B050"/>
                </a:solidFill>
              </a:rPr>
              <a:t>Conducting Investigations</a:t>
            </a:r>
            <a:br>
              <a:rPr lang="en-US" sz="7200" dirty="0">
                <a:solidFill>
                  <a:srgbClr val="00B050"/>
                </a:solidFill>
              </a:rPr>
            </a:br>
            <a:r>
              <a:rPr lang="en-US" sz="7200" dirty="0">
                <a:solidFill>
                  <a:srgbClr val="00B050"/>
                </a:solidFill>
              </a:rPr>
              <a:t>Level 4</a:t>
            </a:r>
            <a:br>
              <a:rPr lang="en-US" sz="7200" dirty="0">
                <a:solidFill>
                  <a:srgbClr val="00B050"/>
                </a:solidFill>
              </a:rPr>
            </a:br>
            <a:br>
              <a:rPr lang="en-US" sz="7200" dirty="0">
                <a:solidFill>
                  <a:srgbClr val="00B050"/>
                </a:solidFill>
              </a:rPr>
            </a:br>
            <a:r>
              <a:rPr lang="en-US" sz="3600" dirty="0">
                <a:solidFill>
                  <a:srgbClr val="00B050"/>
                </a:solidFill>
              </a:rPr>
              <a:t>An introduction to Witness Interviewing </a:t>
            </a:r>
            <a:endParaRPr lang="en-US" sz="7200" dirty="0">
              <a:solidFill>
                <a:srgbClr val="00B050"/>
              </a:solidFill>
            </a:endParaRPr>
          </a:p>
        </p:txBody>
      </p:sp>
      <p:pic>
        <p:nvPicPr>
          <p:cNvPr id="8194" name="Picture 2" descr="The Police and Criminal Evidence Act 1984 (PACE) - Geoffrey Miller  Solicitors">
            <a:extLst>
              <a:ext uri="{FF2B5EF4-FFF2-40B4-BE49-F238E27FC236}">
                <a16:creationId xmlns:a16="http://schemas.microsoft.com/office/drawing/2014/main" id="{DA9D9A2C-5CF1-0544-ABD1-78E3909BB4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27" r="6506" b="2"/>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16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83EACC-0FE0-F048-94BE-779C9C8DF05D}"/>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a:t>
            </a:r>
          </a:p>
        </p:txBody>
      </p:sp>
      <p:graphicFrame>
        <p:nvGraphicFramePr>
          <p:cNvPr id="5" name="Content Placeholder 2">
            <a:extLst>
              <a:ext uri="{FF2B5EF4-FFF2-40B4-BE49-F238E27FC236}">
                <a16:creationId xmlns:a16="http://schemas.microsoft.com/office/drawing/2014/main" id="{F69B7ED8-F4C3-E6B9-784A-ABABD986E64D}"/>
              </a:ext>
            </a:extLst>
          </p:cNvPr>
          <p:cNvGraphicFramePr>
            <a:graphicFrameLocks noGrp="1"/>
          </p:cNvGraphicFramePr>
          <p:nvPr>
            <p:ph idx="1"/>
            <p:extLst>
              <p:ext uri="{D42A27DB-BD31-4B8C-83A1-F6EECF244321}">
                <p14:modId xmlns:p14="http://schemas.microsoft.com/office/powerpoint/2010/main" val="343085760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4781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FC4DF4F-A5C4-6843-9525-5836382726E2}"/>
              </a:ext>
            </a:extLst>
          </p:cNvPr>
          <p:cNvSpPr>
            <a:spLocks noGrp="1"/>
          </p:cNvSpPr>
          <p:nvPr>
            <p:ph type="subTitle" idx="1"/>
          </p:nvPr>
        </p:nvSpPr>
        <p:spPr>
          <a:xfrm>
            <a:off x="566345" y="5462570"/>
            <a:ext cx="10906061" cy="458470"/>
          </a:xfrm>
          <a:noFill/>
        </p:spPr>
        <p:txBody>
          <a:bodyPr>
            <a:normAutofit/>
          </a:bodyPr>
          <a:lstStyle/>
          <a:p>
            <a:r>
              <a:rPr lang="en-US" dirty="0"/>
              <a:t>Witness Interviewing </a:t>
            </a:r>
          </a:p>
        </p:txBody>
      </p:sp>
      <p:sp>
        <p:nvSpPr>
          <p:cNvPr id="1029"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RIPA Training, Surveillance Training &amp; Trainer and Assessor Courses | Baron  Training">
            <a:extLst>
              <a:ext uri="{FF2B5EF4-FFF2-40B4-BE49-F238E27FC236}">
                <a16:creationId xmlns:a16="http://schemas.microsoft.com/office/drawing/2014/main" id="{B9D844CF-7C5C-9E4D-893D-A102C34D7B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63" r="1" b="1"/>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81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C1DB2-A910-FF79-41D0-912590574B22}"/>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6250623D-FCD5-3C27-5BD9-1446DCAE1D27}"/>
              </a:ext>
            </a:extLst>
          </p:cNvPr>
          <p:cNvSpPr txBox="1"/>
          <p:nvPr/>
        </p:nvSpPr>
        <p:spPr>
          <a:xfrm>
            <a:off x="838200" y="2128602"/>
            <a:ext cx="10359452" cy="3231654"/>
          </a:xfrm>
          <a:prstGeom prst="rect">
            <a:avLst/>
          </a:prstGeom>
          <a:noFill/>
        </p:spPr>
        <p:txBody>
          <a:bodyPr wrap="square" rtlCol="0">
            <a:spAutoFit/>
          </a:bodyPr>
          <a:lstStyle/>
          <a:p>
            <a:endParaRPr lang="en-GB" sz="2400" dirty="0"/>
          </a:p>
          <a:p>
            <a:r>
              <a:rPr lang="en-GB" sz="3600" dirty="0"/>
              <a:t>“</a:t>
            </a:r>
            <a:r>
              <a:rPr lang="en-GB" sz="3600" b="0" i="0" dirty="0">
                <a:solidFill>
                  <a:srgbClr val="000000"/>
                </a:solidFill>
                <a:effectLst/>
                <a:latin typeface="Gotham"/>
              </a:rPr>
              <a:t>Investigators must act fairly when questioning victims, witnesses or suspects. They must ensure that they comply with all the provisions and duties under the </a:t>
            </a:r>
            <a:r>
              <a:rPr lang="en-GB" sz="3600" b="1" i="0" u="sng" dirty="0">
                <a:solidFill>
                  <a:srgbClr val="2E2C70"/>
                </a:solidFill>
                <a:effectLst/>
                <a:latin typeface="Gotham"/>
                <a:hlinkClick r:id="rId2"/>
              </a:rPr>
              <a:t>Equality Act 2010</a:t>
            </a:r>
            <a:r>
              <a:rPr lang="en-GB" sz="3600" b="0" i="0" dirty="0">
                <a:solidFill>
                  <a:srgbClr val="000000"/>
                </a:solidFill>
                <a:effectLst/>
                <a:latin typeface="Gotham"/>
              </a:rPr>
              <a:t> and the </a:t>
            </a:r>
            <a:r>
              <a:rPr lang="en-GB" sz="3600" b="1" i="0" u="sng" dirty="0">
                <a:solidFill>
                  <a:srgbClr val="2E2C70"/>
                </a:solidFill>
                <a:effectLst/>
                <a:latin typeface="Gotham"/>
                <a:hlinkClick r:id="rId3"/>
              </a:rPr>
              <a:t>Human Rights Act 1998</a:t>
            </a:r>
            <a:r>
              <a:rPr lang="en-GB" sz="3600" b="1" i="0" u="sng" dirty="0">
                <a:solidFill>
                  <a:srgbClr val="2E2C70"/>
                </a:solidFill>
                <a:effectLst/>
                <a:latin typeface="Gotham"/>
              </a:rPr>
              <a:t>” </a:t>
            </a:r>
            <a:r>
              <a:rPr lang="en-GB" sz="2800" i="0" dirty="0">
                <a:effectLst/>
                <a:latin typeface="Gotham"/>
              </a:rPr>
              <a:t>(College of Policing, 2022)</a:t>
            </a:r>
            <a:endParaRPr lang="en-GB" sz="2800" dirty="0"/>
          </a:p>
        </p:txBody>
      </p:sp>
      <p:sp>
        <p:nvSpPr>
          <p:cNvPr id="4" name="Rectangle 3">
            <a:extLst>
              <a:ext uri="{FF2B5EF4-FFF2-40B4-BE49-F238E27FC236}">
                <a16:creationId xmlns:a16="http://schemas.microsoft.com/office/drawing/2014/main" id="{C83B7C6D-1003-4262-0026-0ECABAD3AB44}"/>
              </a:ext>
            </a:extLst>
          </p:cNvPr>
          <p:cNvSpPr/>
          <p:nvPr/>
        </p:nvSpPr>
        <p:spPr>
          <a:xfrm>
            <a:off x="600854" y="599607"/>
            <a:ext cx="10440650" cy="8981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2795970-3C97-664D-0031-F89CE154DC19}"/>
              </a:ext>
            </a:extLst>
          </p:cNvPr>
          <p:cNvSpPr txBox="1"/>
          <p:nvPr/>
        </p:nvSpPr>
        <p:spPr>
          <a:xfrm>
            <a:off x="764498" y="725331"/>
            <a:ext cx="4721902" cy="707886"/>
          </a:xfrm>
          <a:prstGeom prst="rect">
            <a:avLst/>
          </a:prstGeom>
          <a:noFill/>
        </p:spPr>
        <p:txBody>
          <a:bodyPr wrap="square" rtlCol="0">
            <a:spAutoFit/>
          </a:bodyPr>
          <a:lstStyle/>
          <a:p>
            <a:r>
              <a:rPr lang="en-GB" sz="4000" dirty="0">
                <a:solidFill>
                  <a:schemeClr val="bg1"/>
                </a:solidFill>
              </a:rPr>
              <a:t>Fairness</a:t>
            </a:r>
          </a:p>
        </p:txBody>
      </p:sp>
    </p:spTree>
    <p:extLst>
      <p:ext uri="{BB962C8B-B14F-4D97-AF65-F5344CB8AC3E}">
        <p14:creationId xmlns:p14="http://schemas.microsoft.com/office/powerpoint/2010/main" val="3668803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50687" y="1249526"/>
            <a:ext cx="10196946" cy="1077218"/>
          </a:xfrm>
          <a:prstGeom prst="rect">
            <a:avLst/>
          </a:prstGeom>
          <a:solidFill>
            <a:schemeClr val="accent6"/>
          </a:solidFill>
          <a:ln>
            <a:solidFill>
              <a:schemeClr val="tx1"/>
            </a:solidFill>
          </a:ln>
        </p:spPr>
        <p:txBody>
          <a:bodyPr wrap="square" rtlCol="0">
            <a:spAutoFit/>
          </a:bodyPr>
          <a:lstStyle/>
          <a:p>
            <a:pPr algn="ctr"/>
            <a:r>
              <a:rPr lang="en-GB" sz="3200" dirty="0"/>
              <a:t>“A person who sees an event, typically a crime or accident, take place”</a:t>
            </a:r>
          </a:p>
        </p:txBody>
      </p:sp>
      <p:pic>
        <p:nvPicPr>
          <p:cNvPr id="7" name="Picture 6"/>
          <p:cNvPicPr>
            <a:picLocks noChangeAspect="1"/>
          </p:cNvPicPr>
          <p:nvPr/>
        </p:nvPicPr>
        <p:blipFill>
          <a:blip r:embed="rId3"/>
          <a:stretch>
            <a:fillRect/>
          </a:stretch>
        </p:blipFill>
        <p:spPr>
          <a:xfrm>
            <a:off x="2297798" y="2606411"/>
            <a:ext cx="3126648" cy="3316511"/>
          </a:xfrm>
          <a:prstGeom prst="rect">
            <a:avLst/>
          </a:prstGeom>
        </p:spPr>
      </p:pic>
      <p:pic>
        <p:nvPicPr>
          <p:cNvPr id="4" name="Picture 3"/>
          <p:cNvPicPr>
            <a:picLocks noChangeAspect="1"/>
          </p:cNvPicPr>
          <p:nvPr/>
        </p:nvPicPr>
        <p:blipFill>
          <a:blip r:embed="rId4"/>
          <a:stretch>
            <a:fillRect/>
          </a:stretch>
        </p:blipFill>
        <p:spPr>
          <a:xfrm>
            <a:off x="6431344" y="2606412"/>
            <a:ext cx="3126648" cy="3316511"/>
          </a:xfrm>
          <a:prstGeom prst="rect">
            <a:avLst/>
          </a:prstGeom>
        </p:spPr>
      </p:pic>
      <p:sp>
        <p:nvSpPr>
          <p:cNvPr id="8" name="TextBox 7"/>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What is a witness?</a:t>
            </a:r>
          </a:p>
        </p:txBody>
      </p:sp>
    </p:spTree>
    <p:extLst>
      <p:ext uri="{BB962C8B-B14F-4D97-AF65-F5344CB8AC3E}">
        <p14:creationId xmlns:p14="http://schemas.microsoft.com/office/powerpoint/2010/main" val="2177562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Witness Interviewing</a:t>
            </a:r>
          </a:p>
        </p:txBody>
      </p:sp>
      <p:graphicFrame>
        <p:nvGraphicFramePr>
          <p:cNvPr id="2" name="Diagram 1"/>
          <p:cNvGraphicFramePr/>
          <p:nvPr>
            <p:extLst>
              <p:ext uri="{D42A27DB-BD31-4B8C-83A1-F6EECF244321}">
                <p14:modId xmlns:p14="http://schemas.microsoft.com/office/powerpoint/2010/main" val="3558123111"/>
              </p:ext>
            </p:extLst>
          </p:nvPr>
        </p:nvGraphicFramePr>
        <p:xfrm>
          <a:off x="947669" y="1568339"/>
          <a:ext cx="10002982" cy="4966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335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7D22D6C-C87A-4E2F-87CD-EE4214F3675C}"/>
                                            </p:graphicEl>
                                          </p:spTgt>
                                        </p:tgtEl>
                                        <p:attrNameLst>
                                          <p:attrName>style.visibility</p:attrName>
                                        </p:attrNameLst>
                                      </p:cBhvr>
                                      <p:to>
                                        <p:strVal val="visible"/>
                                      </p:to>
                                    </p:set>
                                    <p:animEffect transition="in" filter="fade">
                                      <p:cBhvr>
                                        <p:cTn id="7" dur="500"/>
                                        <p:tgtEl>
                                          <p:spTgt spid="2">
                                            <p:graphicEl>
                                              <a:dgm id="{87D22D6C-C87A-4E2F-87CD-EE4214F367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4A241A6-5EFB-45D2-8FAE-B705C44FE746}"/>
                                            </p:graphicEl>
                                          </p:spTgt>
                                        </p:tgtEl>
                                        <p:attrNameLst>
                                          <p:attrName>style.visibility</p:attrName>
                                        </p:attrNameLst>
                                      </p:cBhvr>
                                      <p:to>
                                        <p:strVal val="visible"/>
                                      </p:to>
                                    </p:set>
                                    <p:animEffect transition="in" filter="fade">
                                      <p:cBhvr>
                                        <p:cTn id="12" dur="500"/>
                                        <p:tgtEl>
                                          <p:spTgt spid="2">
                                            <p:graphicEl>
                                              <a:dgm id="{64A241A6-5EFB-45D2-8FAE-B705C44FE74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564125B-6F7B-46EF-AE25-7F0D12B1C1B1}"/>
                                            </p:graphicEl>
                                          </p:spTgt>
                                        </p:tgtEl>
                                        <p:attrNameLst>
                                          <p:attrName>style.visibility</p:attrName>
                                        </p:attrNameLst>
                                      </p:cBhvr>
                                      <p:to>
                                        <p:strVal val="visible"/>
                                      </p:to>
                                    </p:set>
                                    <p:animEffect transition="in" filter="fade">
                                      <p:cBhvr>
                                        <p:cTn id="15" dur="500"/>
                                        <p:tgtEl>
                                          <p:spTgt spid="2">
                                            <p:graphicEl>
                                              <a:dgm id="{F564125B-6F7B-46EF-AE25-7F0D12B1C1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8145" y="415636"/>
            <a:ext cx="10584873" cy="646331"/>
          </a:xfrm>
          <a:prstGeom prst="rect">
            <a:avLst/>
          </a:prstGeom>
          <a:solidFill>
            <a:schemeClr val="accent6"/>
          </a:solidFill>
        </p:spPr>
        <p:txBody>
          <a:bodyPr wrap="square" rtlCol="0">
            <a:spAutoFit/>
          </a:bodyPr>
          <a:lstStyle/>
          <a:p>
            <a:pPr algn="ctr"/>
            <a:r>
              <a:rPr lang="en-GB" sz="3600" b="1" dirty="0">
                <a:solidFill>
                  <a:schemeClr val="bg1"/>
                </a:solidFill>
              </a:rPr>
              <a:t>History Matters</a:t>
            </a:r>
          </a:p>
        </p:txBody>
      </p:sp>
      <p:pic>
        <p:nvPicPr>
          <p:cNvPr id="7" name="Picture 6"/>
          <p:cNvPicPr>
            <a:picLocks noChangeAspect="1"/>
          </p:cNvPicPr>
          <p:nvPr/>
        </p:nvPicPr>
        <p:blipFill>
          <a:blip r:embed="rId3"/>
          <a:stretch>
            <a:fillRect/>
          </a:stretch>
        </p:blipFill>
        <p:spPr>
          <a:xfrm>
            <a:off x="5465458" y="1743871"/>
            <a:ext cx="4780252" cy="3580575"/>
          </a:xfrm>
          <a:prstGeom prst="rect">
            <a:avLst/>
          </a:prstGeom>
        </p:spPr>
      </p:pic>
      <p:pic>
        <p:nvPicPr>
          <p:cNvPr id="8" name="Picture 7"/>
          <p:cNvPicPr>
            <a:picLocks noChangeAspect="1"/>
          </p:cNvPicPr>
          <p:nvPr/>
        </p:nvPicPr>
        <p:blipFill>
          <a:blip r:embed="rId4"/>
          <a:stretch>
            <a:fillRect/>
          </a:stretch>
        </p:blipFill>
        <p:spPr>
          <a:xfrm>
            <a:off x="2294633" y="1252901"/>
            <a:ext cx="2555009" cy="4562516"/>
          </a:xfrm>
          <a:prstGeom prst="rect">
            <a:avLst/>
          </a:prstGeom>
        </p:spPr>
      </p:pic>
    </p:spTree>
    <p:extLst>
      <p:ext uri="{BB962C8B-B14F-4D97-AF65-F5344CB8AC3E}">
        <p14:creationId xmlns:p14="http://schemas.microsoft.com/office/powerpoint/2010/main" val="373051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The History …..</a:t>
            </a:r>
          </a:p>
        </p:txBody>
      </p:sp>
      <p:graphicFrame>
        <p:nvGraphicFramePr>
          <p:cNvPr id="3" name="Diagram 2"/>
          <p:cNvGraphicFramePr/>
          <p:nvPr>
            <p:extLst>
              <p:ext uri="{D42A27DB-BD31-4B8C-83A1-F6EECF244321}">
                <p14:modId xmlns:p14="http://schemas.microsoft.com/office/powerpoint/2010/main" val="2210260179"/>
              </p:ext>
            </p:extLst>
          </p:nvPr>
        </p:nvGraphicFramePr>
        <p:xfrm>
          <a:off x="864542" y="1219240"/>
          <a:ext cx="10169235" cy="4156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3796145" y="5888141"/>
            <a:ext cx="4599709" cy="523220"/>
          </a:xfrm>
          <a:prstGeom prst="rect">
            <a:avLst/>
          </a:prstGeom>
          <a:solidFill>
            <a:schemeClr val="accent6"/>
          </a:solidFill>
          <a:ln>
            <a:solidFill>
              <a:schemeClr val="tx1"/>
            </a:solidFill>
          </a:ln>
        </p:spPr>
        <p:txBody>
          <a:bodyPr wrap="square" rtlCol="0">
            <a:spAutoFit/>
          </a:bodyPr>
          <a:lstStyle/>
          <a:p>
            <a:pPr algn="ctr"/>
            <a:r>
              <a:rPr lang="en-GB" sz="2800" dirty="0"/>
              <a:t>PEACE Model</a:t>
            </a:r>
          </a:p>
        </p:txBody>
      </p:sp>
    </p:spTree>
    <p:extLst>
      <p:ext uri="{BB962C8B-B14F-4D97-AF65-F5344CB8AC3E}">
        <p14:creationId xmlns:p14="http://schemas.microsoft.com/office/powerpoint/2010/main" val="471464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B38128A-4594-465E-AE4A-21166C217978}"/>
                                            </p:graphicEl>
                                          </p:spTgt>
                                        </p:tgtEl>
                                        <p:attrNameLst>
                                          <p:attrName>style.visibility</p:attrName>
                                        </p:attrNameLst>
                                      </p:cBhvr>
                                      <p:to>
                                        <p:strVal val="visible"/>
                                      </p:to>
                                    </p:set>
                                    <p:animEffect transition="in" filter="fade">
                                      <p:cBhvr>
                                        <p:cTn id="7" dur="500"/>
                                        <p:tgtEl>
                                          <p:spTgt spid="3">
                                            <p:graphicEl>
                                              <a:dgm id="{BB38128A-4594-465E-AE4A-21166C21797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5690359-F3D0-4BCB-A219-D523A9C0A249}"/>
                                            </p:graphicEl>
                                          </p:spTgt>
                                        </p:tgtEl>
                                        <p:attrNameLst>
                                          <p:attrName>style.visibility</p:attrName>
                                        </p:attrNameLst>
                                      </p:cBhvr>
                                      <p:to>
                                        <p:strVal val="visible"/>
                                      </p:to>
                                    </p:set>
                                    <p:animEffect transition="in" filter="fade">
                                      <p:cBhvr>
                                        <p:cTn id="12" dur="500"/>
                                        <p:tgtEl>
                                          <p:spTgt spid="3">
                                            <p:graphicEl>
                                              <a:dgm id="{45690359-F3D0-4BCB-A219-D523A9C0A2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B51226A-C443-4DA6-ABAC-5A0A6EF3C854}"/>
                                            </p:graphicEl>
                                          </p:spTgt>
                                        </p:tgtEl>
                                        <p:attrNameLst>
                                          <p:attrName>style.visibility</p:attrName>
                                        </p:attrNameLst>
                                      </p:cBhvr>
                                      <p:to>
                                        <p:strVal val="visible"/>
                                      </p:to>
                                    </p:set>
                                    <p:animEffect transition="in" filter="fade">
                                      <p:cBhvr>
                                        <p:cTn id="15" dur="500"/>
                                        <p:tgtEl>
                                          <p:spTgt spid="3">
                                            <p:graphicEl>
                                              <a:dgm id="{6B51226A-C443-4DA6-ABAC-5A0A6EF3C8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AA0D6CF-928D-4725-9D3F-D881CC5299CF}"/>
                                            </p:graphicEl>
                                          </p:spTgt>
                                        </p:tgtEl>
                                        <p:attrNameLst>
                                          <p:attrName>style.visibility</p:attrName>
                                        </p:attrNameLst>
                                      </p:cBhvr>
                                      <p:to>
                                        <p:strVal val="visible"/>
                                      </p:to>
                                    </p:set>
                                    <p:animEffect transition="in" filter="fade">
                                      <p:cBhvr>
                                        <p:cTn id="20" dur="500"/>
                                        <p:tgtEl>
                                          <p:spTgt spid="3">
                                            <p:graphicEl>
                                              <a:dgm id="{4AA0D6CF-928D-4725-9D3F-D881CC5299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3E394AAD-D663-46BC-8A9B-056FA99E4BE3}"/>
                                            </p:graphicEl>
                                          </p:spTgt>
                                        </p:tgtEl>
                                        <p:attrNameLst>
                                          <p:attrName>style.visibility</p:attrName>
                                        </p:attrNameLst>
                                      </p:cBhvr>
                                      <p:to>
                                        <p:strVal val="visible"/>
                                      </p:to>
                                    </p:set>
                                    <p:animEffect transition="in" filter="fade">
                                      <p:cBhvr>
                                        <p:cTn id="23" dur="500"/>
                                        <p:tgtEl>
                                          <p:spTgt spid="3">
                                            <p:graphicEl>
                                              <a:dgm id="{3E394AAD-D663-46BC-8A9B-056FA99E4BE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2495" y="2386244"/>
            <a:ext cx="8280920" cy="1015663"/>
          </a:xfrm>
          <a:prstGeom prst="rect">
            <a:avLst/>
          </a:prstGeom>
          <a:solidFill>
            <a:schemeClr val="accent6"/>
          </a:solidFill>
        </p:spPr>
        <p:txBody>
          <a:bodyPr wrap="square" rtlCol="0">
            <a:spAutoFit/>
          </a:bodyPr>
          <a:lstStyle/>
          <a:p>
            <a:pPr algn="ctr"/>
            <a:r>
              <a:rPr lang="en-GB" sz="6000" b="1" dirty="0">
                <a:solidFill>
                  <a:schemeClr val="bg1"/>
                </a:solidFill>
              </a:rPr>
              <a:t>PEACE: Interviewing</a:t>
            </a:r>
          </a:p>
        </p:txBody>
      </p:sp>
    </p:spTree>
    <p:extLst>
      <p:ext uri="{BB962C8B-B14F-4D97-AF65-F5344CB8AC3E}">
        <p14:creationId xmlns:p14="http://schemas.microsoft.com/office/powerpoint/2010/main" val="2192424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793673" y="249381"/>
            <a:ext cx="6474094" cy="5605141"/>
          </a:xfrm>
          <a:prstGeom prst="rect">
            <a:avLst/>
          </a:prstGeom>
        </p:spPr>
      </p:pic>
      <p:sp>
        <p:nvSpPr>
          <p:cNvPr id="4" name="TextBox 3"/>
          <p:cNvSpPr txBox="1"/>
          <p:nvPr/>
        </p:nvSpPr>
        <p:spPr>
          <a:xfrm>
            <a:off x="334319" y="525479"/>
            <a:ext cx="4188063" cy="1200329"/>
          </a:xfrm>
          <a:prstGeom prst="rect">
            <a:avLst/>
          </a:prstGeom>
          <a:solidFill>
            <a:schemeClr val="accent6"/>
          </a:solidFill>
        </p:spPr>
        <p:txBody>
          <a:bodyPr wrap="square" rtlCol="0">
            <a:spAutoFit/>
          </a:bodyPr>
          <a:lstStyle/>
          <a:p>
            <a:pPr algn="ctr"/>
            <a:r>
              <a:rPr lang="en-GB" sz="3600" b="1" dirty="0">
                <a:solidFill>
                  <a:schemeClr val="bg1"/>
                </a:solidFill>
              </a:rPr>
              <a:t>What is the PEACE model?</a:t>
            </a:r>
          </a:p>
        </p:txBody>
      </p:sp>
    </p:spTree>
    <p:extLst>
      <p:ext uri="{BB962C8B-B14F-4D97-AF65-F5344CB8AC3E}">
        <p14:creationId xmlns:p14="http://schemas.microsoft.com/office/powerpoint/2010/main" val="1821742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49134" y="519545"/>
            <a:ext cx="9961246" cy="5174673"/>
          </a:xfrm>
          <a:prstGeom prst="rect">
            <a:avLst/>
          </a:prstGeom>
        </p:spPr>
      </p:pic>
    </p:spTree>
    <p:extLst>
      <p:ext uri="{BB962C8B-B14F-4D97-AF65-F5344CB8AC3E}">
        <p14:creationId xmlns:p14="http://schemas.microsoft.com/office/powerpoint/2010/main" val="281888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57306" y="1725984"/>
            <a:ext cx="3364315" cy="3211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09601" y="323528"/>
            <a:ext cx="10912020"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nvGraphicFramePr>
        <p:xfrm>
          <a:off x="851343" y="1114772"/>
          <a:ext cx="7305963" cy="44334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0899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6448C2A-7E57-4AAC-9672-DBA865C1C3E3}"/>
                                            </p:graphicEl>
                                          </p:spTgt>
                                        </p:tgtEl>
                                        <p:attrNameLst>
                                          <p:attrName>style.visibility</p:attrName>
                                        </p:attrNameLst>
                                      </p:cBhvr>
                                      <p:to>
                                        <p:strVal val="visible"/>
                                      </p:to>
                                    </p:set>
                                    <p:animEffect transition="in" filter="fade">
                                      <p:cBhvr>
                                        <p:cTn id="7" dur="500"/>
                                        <p:tgtEl>
                                          <p:spTgt spid="2">
                                            <p:graphicEl>
                                              <a:dgm id="{26448C2A-7E57-4AAC-9672-DBA865C1C3E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0EA1C-46EE-4BA3-A91C-06ED8E633F4B}"/>
                                            </p:graphicEl>
                                          </p:spTgt>
                                        </p:tgtEl>
                                        <p:attrNameLst>
                                          <p:attrName>style.visibility</p:attrName>
                                        </p:attrNameLst>
                                      </p:cBhvr>
                                      <p:to>
                                        <p:strVal val="visible"/>
                                      </p:to>
                                    </p:set>
                                    <p:animEffect transition="in" filter="fade">
                                      <p:cBhvr>
                                        <p:cTn id="12" dur="500"/>
                                        <p:tgtEl>
                                          <p:spTgt spid="2">
                                            <p:graphicEl>
                                              <a:dgm id="{BCB0EA1C-46EE-4BA3-A91C-06ED8E633F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2BED7CD-FF65-4FB0-98BA-58CA9EACC801}"/>
                                            </p:graphicEl>
                                          </p:spTgt>
                                        </p:tgtEl>
                                        <p:attrNameLst>
                                          <p:attrName>style.visibility</p:attrName>
                                        </p:attrNameLst>
                                      </p:cBhvr>
                                      <p:to>
                                        <p:strVal val="visible"/>
                                      </p:to>
                                    </p:set>
                                    <p:animEffect transition="in" filter="fade">
                                      <p:cBhvr>
                                        <p:cTn id="15" dur="500"/>
                                        <p:tgtEl>
                                          <p:spTgt spid="2">
                                            <p:graphicEl>
                                              <a:dgm id="{12BED7CD-FF65-4FB0-98BA-58CA9EACC8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8022" y="248496"/>
            <a:ext cx="8280920" cy="646331"/>
          </a:xfrm>
          <a:prstGeom prst="rect">
            <a:avLst/>
          </a:prstGeom>
          <a:solidFill>
            <a:schemeClr val="accent6"/>
          </a:solidFill>
        </p:spPr>
        <p:txBody>
          <a:bodyPr wrap="square" rtlCol="0">
            <a:spAutoFit/>
          </a:bodyPr>
          <a:lstStyle/>
          <a:p>
            <a:pPr algn="ctr"/>
            <a:r>
              <a:rPr lang="en-GB" sz="3600" b="1" dirty="0">
                <a:solidFill>
                  <a:schemeClr val="bg1"/>
                </a:solidFill>
              </a:rPr>
              <a:t>Interviewee</a:t>
            </a:r>
          </a:p>
        </p:txBody>
      </p:sp>
      <p:sp>
        <p:nvSpPr>
          <p:cNvPr id="3" name="TextBox 2"/>
          <p:cNvSpPr txBox="1"/>
          <p:nvPr/>
        </p:nvSpPr>
        <p:spPr>
          <a:xfrm>
            <a:off x="1305838" y="941507"/>
            <a:ext cx="9445288"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Individual characteristics should be taken into account when planning &amp; preparing for an interview. These may include :</a:t>
            </a:r>
          </a:p>
        </p:txBody>
      </p:sp>
      <p:graphicFrame>
        <p:nvGraphicFramePr>
          <p:cNvPr id="6" name="Diagram 5"/>
          <p:cNvGraphicFramePr/>
          <p:nvPr>
            <p:extLst>
              <p:ext uri="{D42A27DB-BD31-4B8C-83A1-F6EECF244321}">
                <p14:modId xmlns:p14="http://schemas.microsoft.com/office/powerpoint/2010/main" val="2164038705"/>
              </p:ext>
            </p:extLst>
          </p:nvPr>
        </p:nvGraphicFramePr>
        <p:xfrm>
          <a:off x="860005" y="2653309"/>
          <a:ext cx="10693215" cy="326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8803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A7F051-0BE7-46BB-99E1-34FC2A8DE1CC}"/>
                                            </p:graphicEl>
                                          </p:spTgt>
                                        </p:tgtEl>
                                        <p:attrNameLst>
                                          <p:attrName>style.visibility</p:attrName>
                                        </p:attrNameLst>
                                      </p:cBhvr>
                                      <p:to>
                                        <p:strVal val="visible"/>
                                      </p:to>
                                    </p:set>
                                    <p:animEffect transition="in" filter="fade">
                                      <p:cBhvr>
                                        <p:cTn id="12" dur="500"/>
                                        <p:tgtEl>
                                          <p:spTgt spid="6">
                                            <p:graphicEl>
                                              <a:dgm id="{B0A7F051-0BE7-46BB-99E1-34FC2A8DE1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DDC7AB0-6504-4DE4-9E17-595608556644}"/>
                                            </p:graphicEl>
                                          </p:spTgt>
                                        </p:tgtEl>
                                        <p:attrNameLst>
                                          <p:attrName>style.visibility</p:attrName>
                                        </p:attrNameLst>
                                      </p:cBhvr>
                                      <p:to>
                                        <p:strVal val="visible"/>
                                      </p:to>
                                    </p:set>
                                    <p:animEffect transition="in" filter="fade">
                                      <p:cBhvr>
                                        <p:cTn id="17" dur="500"/>
                                        <p:tgtEl>
                                          <p:spTgt spid="6">
                                            <p:graphicEl>
                                              <a:dgm id="{1DDC7AB0-6504-4DE4-9E17-59560855664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A8F808F-18F0-43F3-9C93-3267C657B9DF}"/>
                                            </p:graphicEl>
                                          </p:spTgt>
                                        </p:tgtEl>
                                        <p:attrNameLst>
                                          <p:attrName>style.visibility</p:attrName>
                                        </p:attrNameLst>
                                      </p:cBhvr>
                                      <p:to>
                                        <p:strVal val="visible"/>
                                      </p:to>
                                    </p:set>
                                    <p:animEffect transition="in" filter="fade">
                                      <p:cBhvr>
                                        <p:cTn id="20" dur="500"/>
                                        <p:tgtEl>
                                          <p:spTgt spid="6">
                                            <p:graphicEl>
                                              <a:dgm id="{3A8F808F-18F0-43F3-9C93-3267C657B9D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5B8DA895-7E5C-47C1-B1B7-63A452973430}"/>
                                            </p:graphicEl>
                                          </p:spTgt>
                                        </p:tgtEl>
                                        <p:attrNameLst>
                                          <p:attrName>style.visibility</p:attrName>
                                        </p:attrNameLst>
                                      </p:cBhvr>
                                      <p:to>
                                        <p:strVal val="visible"/>
                                      </p:to>
                                    </p:set>
                                    <p:animEffect transition="in" filter="fade">
                                      <p:cBhvr>
                                        <p:cTn id="25" dur="500"/>
                                        <p:tgtEl>
                                          <p:spTgt spid="6">
                                            <p:graphicEl>
                                              <a:dgm id="{5B8DA895-7E5C-47C1-B1B7-63A45297343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C0445F91-1E29-456F-AB8B-40511D4A2FCC}"/>
                                            </p:graphicEl>
                                          </p:spTgt>
                                        </p:tgtEl>
                                        <p:attrNameLst>
                                          <p:attrName>style.visibility</p:attrName>
                                        </p:attrNameLst>
                                      </p:cBhvr>
                                      <p:to>
                                        <p:strVal val="visible"/>
                                      </p:to>
                                    </p:set>
                                    <p:animEffect transition="in" filter="fade">
                                      <p:cBhvr>
                                        <p:cTn id="28" dur="500"/>
                                        <p:tgtEl>
                                          <p:spTgt spid="6">
                                            <p:graphicEl>
                                              <a:dgm id="{C0445F91-1E29-456F-AB8B-40511D4A2FC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FF4C64A3-EFCC-4D0D-86EE-234F1687F5DE}"/>
                                            </p:graphicEl>
                                          </p:spTgt>
                                        </p:tgtEl>
                                        <p:attrNameLst>
                                          <p:attrName>style.visibility</p:attrName>
                                        </p:attrNameLst>
                                      </p:cBhvr>
                                      <p:to>
                                        <p:strVal val="visible"/>
                                      </p:to>
                                    </p:set>
                                    <p:animEffect transition="in" filter="fade">
                                      <p:cBhvr>
                                        <p:cTn id="33" dur="500"/>
                                        <p:tgtEl>
                                          <p:spTgt spid="6">
                                            <p:graphicEl>
                                              <a:dgm id="{FF4C64A3-EFCC-4D0D-86EE-234F1687F5D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7F471391-626C-4BA8-B51F-632656629E7B}"/>
                                            </p:graphicEl>
                                          </p:spTgt>
                                        </p:tgtEl>
                                        <p:attrNameLst>
                                          <p:attrName>style.visibility</p:attrName>
                                        </p:attrNameLst>
                                      </p:cBhvr>
                                      <p:to>
                                        <p:strVal val="visible"/>
                                      </p:to>
                                    </p:set>
                                    <p:animEffect transition="in" filter="fade">
                                      <p:cBhvr>
                                        <p:cTn id="36" dur="500"/>
                                        <p:tgtEl>
                                          <p:spTgt spid="6">
                                            <p:graphicEl>
                                              <a:dgm id="{7F471391-626C-4BA8-B51F-632656629E7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0B2B6927-EC96-4C94-B3B4-EEA5BEF8F10F}"/>
                                            </p:graphicEl>
                                          </p:spTgt>
                                        </p:tgtEl>
                                        <p:attrNameLst>
                                          <p:attrName>style.visibility</p:attrName>
                                        </p:attrNameLst>
                                      </p:cBhvr>
                                      <p:to>
                                        <p:strVal val="visible"/>
                                      </p:to>
                                    </p:set>
                                    <p:animEffect transition="in" filter="fade">
                                      <p:cBhvr>
                                        <p:cTn id="41" dur="500"/>
                                        <p:tgtEl>
                                          <p:spTgt spid="6">
                                            <p:graphicEl>
                                              <a:dgm id="{0B2B6927-EC96-4C94-B3B4-EEA5BEF8F10F}"/>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D6401DA1-FABB-40C7-AF25-9831C3123CDD}"/>
                                            </p:graphicEl>
                                          </p:spTgt>
                                        </p:tgtEl>
                                        <p:attrNameLst>
                                          <p:attrName>style.visibility</p:attrName>
                                        </p:attrNameLst>
                                      </p:cBhvr>
                                      <p:to>
                                        <p:strVal val="visible"/>
                                      </p:to>
                                    </p:set>
                                    <p:animEffect transition="in" filter="fade">
                                      <p:cBhvr>
                                        <p:cTn id="44" dur="500"/>
                                        <p:tgtEl>
                                          <p:spTgt spid="6">
                                            <p:graphicEl>
                                              <a:dgm id="{D6401DA1-FABB-40C7-AF25-9831C3123CD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graphicEl>
                                              <a:dgm id="{2DF42D98-C553-4A6C-B3D7-F0AC1245547A}"/>
                                            </p:graphicEl>
                                          </p:spTgt>
                                        </p:tgtEl>
                                        <p:attrNameLst>
                                          <p:attrName>style.visibility</p:attrName>
                                        </p:attrNameLst>
                                      </p:cBhvr>
                                      <p:to>
                                        <p:strVal val="visible"/>
                                      </p:to>
                                    </p:set>
                                    <p:animEffect transition="in" filter="fade">
                                      <p:cBhvr>
                                        <p:cTn id="49" dur="500"/>
                                        <p:tgtEl>
                                          <p:spTgt spid="6">
                                            <p:graphicEl>
                                              <a:dgm id="{2DF42D98-C553-4A6C-B3D7-F0AC1245547A}"/>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
                                            <p:graphicEl>
                                              <a:dgm id="{CB644A3E-A30B-4AA4-8BF0-3BC17D99889C}"/>
                                            </p:graphicEl>
                                          </p:spTgt>
                                        </p:tgtEl>
                                        <p:attrNameLst>
                                          <p:attrName>style.visibility</p:attrName>
                                        </p:attrNameLst>
                                      </p:cBhvr>
                                      <p:to>
                                        <p:strVal val="visible"/>
                                      </p:to>
                                    </p:set>
                                    <p:animEffect transition="in" filter="fade">
                                      <p:cBhvr>
                                        <p:cTn id="52" dur="500"/>
                                        <p:tgtEl>
                                          <p:spTgt spid="6">
                                            <p:graphicEl>
                                              <a:dgm id="{CB644A3E-A30B-4AA4-8BF0-3BC17D99889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C10F7918-B65E-419D-8992-B8CE0EEF5872}"/>
                                            </p:graphicEl>
                                          </p:spTgt>
                                        </p:tgtEl>
                                        <p:attrNameLst>
                                          <p:attrName>style.visibility</p:attrName>
                                        </p:attrNameLst>
                                      </p:cBhvr>
                                      <p:to>
                                        <p:strVal val="visible"/>
                                      </p:to>
                                    </p:set>
                                    <p:animEffect transition="in" filter="fade">
                                      <p:cBhvr>
                                        <p:cTn id="57" dur="500"/>
                                        <p:tgtEl>
                                          <p:spTgt spid="6">
                                            <p:graphicEl>
                                              <a:dgm id="{C10F7918-B65E-419D-8992-B8CE0EEF5872}"/>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graphicEl>
                                              <a:dgm id="{2D9B3495-3FBD-4547-B060-AF234BC75CB7}"/>
                                            </p:graphicEl>
                                          </p:spTgt>
                                        </p:tgtEl>
                                        <p:attrNameLst>
                                          <p:attrName>style.visibility</p:attrName>
                                        </p:attrNameLst>
                                      </p:cBhvr>
                                      <p:to>
                                        <p:strVal val="visible"/>
                                      </p:to>
                                    </p:set>
                                    <p:animEffect transition="in" filter="fade">
                                      <p:cBhvr>
                                        <p:cTn id="60" dur="500"/>
                                        <p:tgtEl>
                                          <p:spTgt spid="6">
                                            <p:graphicEl>
                                              <a:dgm id="{2D9B3495-3FBD-4547-B060-AF234BC75CB7}"/>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
                                            <p:graphicEl>
                                              <a:dgm id="{887A5072-1CC3-4CD3-908F-1E85B1BAAB4A}"/>
                                            </p:graphicEl>
                                          </p:spTgt>
                                        </p:tgtEl>
                                        <p:attrNameLst>
                                          <p:attrName>style.visibility</p:attrName>
                                        </p:attrNameLst>
                                      </p:cBhvr>
                                      <p:to>
                                        <p:strVal val="visible"/>
                                      </p:to>
                                    </p:set>
                                    <p:animEffect transition="in" filter="fade">
                                      <p:cBhvr>
                                        <p:cTn id="65" dur="500"/>
                                        <p:tgtEl>
                                          <p:spTgt spid="6">
                                            <p:graphicEl>
                                              <a:dgm id="{887A5072-1CC3-4CD3-908F-1E85B1BAAB4A}"/>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
                                            <p:graphicEl>
                                              <a:dgm id="{DFB3C666-B1EA-4D55-82A9-2DA4C09238A8}"/>
                                            </p:graphicEl>
                                          </p:spTgt>
                                        </p:tgtEl>
                                        <p:attrNameLst>
                                          <p:attrName>style.visibility</p:attrName>
                                        </p:attrNameLst>
                                      </p:cBhvr>
                                      <p:to>
                                        <p:strVal val="visible"/>
                                      </p:to>
                                    </p:set>
                                    <p:animEffect transition="in" filter="fade">
                                      <p:cBhvr>
                                        <p:cTn id="68" dur="500"/>
                                        <p:tgtEl>
                                          <p:spTgt spid="6">
                                            <p:graphicEl>
                                              <a:dgm id="{DFB3C666-B1EA-4D55-82A9-2DA4C09238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81891" y="186791"/>
            <a:ext cx="10972799"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extLst>
              <p:ext uri="{D42A27DB-BD31-4B8C-83A1-F6EECF244321}">
                <p14:modId xmlns:p14="http://schemas.microsoft.com/office/powerpoint/2010/main" val="2309199451"/>
              </p:ext>
            </p:extLst>
          </p:nvPr>
        </p:nvGraphicFramePr>
        <p:xfrm>
          <a:off x="581891" y="977721"/>
          <a:ext cx="10852728" cy="32872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797781350"/>
              </p:ext>
            </p:extLst>
          </p:nvPr>
        </p:nvGraphicFramePr>
        <p:xfrm>
          <a:off x="1080654" y="3573703"/>
          <a:ext cx="9855201" cy="32842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5046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7F122E2-F0D8-4347-9E8A-F5710CDA7A6A}"/>
                                            </p:graphicEl>
                                          </p:spTgt>
                                        </p:tgtEl>
                                        <p:attrNameLst>
                                          <p:attrName>style.visibility</p:attrName>
                                        </p:attrNameLst>
                                      </p:cBhvr>
                                      <p:to>
                                        <p:strVal val="visible"/>
                                      </p:to>
                                    </p:set>
                                    <p:animEffect transition="in" filter="fade">
                                      <p:cBhvr>
                                        <p:cTn id="7" dur="500"/>
                                        <p:tgtEl>
                                          <p:spTgt spid="2">
                                            <p:graphicEl>
                                              <a:dgm id="{57F122E2-F0D8-4347-9E8A-F5710CDA7A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F3C0D55-3765-4218-929E-C9B3994CF343}"/>
                                            </p:graphicEl>
                                          </p:spTgt>
                                        </p:tgtEl>
                                        <p:attrNameLst>
                                          <p:attrName>style.visibility</p:attrName>
                                        </p:attrNameLst>
                                      </p:cBhvr>
                                      <p:to>
                                        <p:strVal val="visible"/>
                                      </p:to>
                                    </p:set>
                                    <p:animEffect transition="in" filter="fade">
                                      <p:cBhvr>
                                        <p:cTn id="12" dur="500"/>
                                        <p:tgtEl>
                                          <p:spTgt spid="2">
                                            <p:graphicEl>
                                              <a:dgm id="{FF3C0D55-3765-4218-929E-C9B3994CF34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B3EEC1F-490A-4982-BFCC-F37DDBDB65A1}"/>
                                            </p:graphicEl>
                                          </p:spTgt>
                                        </p:tgtEl>
                                        <p:attrNameLst>
                                          <p:attrName>style.visibility</p:attrName>
                                        </p:attrNameLst>
                                      </p:cBhvr>
                                      <p:to>
                                        <p:strVal val="visible"/>
                                      </p:to>
                                    </p:set>
                                    <p:animEffect transition="in" filter="fade">
                                      <p:cBhvr>
                                        <p:cTn id="15" dur="500"/>
                                        <p:tgtEl>
                                          <p:spTgt spid="2">
                                            <p:graphicEl>
                                              <a:dgm id="{4B3EEC1F-490A-4982-BFCC-F37DDBDB65A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7ABDB6D-6E57-49C5-AFEA-E5FB73B21847}"/>
                                            </p:graphicEl>
                                          </p:spTgt>
                                        </p:tgtEl>
                                        <p:attrNameLst>
                                          <p:attrName>style.visibility</p:attrName>
                                        </p:attrNameLst>
                                      </p:cBhvr>
                                      <p:to>
                                        <p:strVal val="visible"/>
                                      </p:to>
                                    </p:set>
                                    <p:animEffect transition="in" filter="fade">
                                      <p:cBhvr>
                                        <p:cTn id="20" dur="500"/>
                                        <p:tgtEl>
                                          <p:spTgt spid="2">
                                            <p:graphicEl>
                                              <a:dgm id="{A7ABDB6D-6E57-49C5-AFEA-E5FB73B2184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A067447-E72C-4670-AFF2-45832AFA177D}"/>
                                            </p:graphicEl>
                                          </p:spTgt>
                                        </p:tgtEl>
                                        <p:attrNameLst>
                                          <p:attrName>style.visibility</p:attrName>
                                        </p:attrNameLst>
                                      </p:cBhvr>
                                      <p:to>
                                        <p:strVal val="visible"/>
                                      </p:to>
                                    </p:set>
                                    <p:animEffect transition="in" filter="fade">
                                      <p:cBhvr>
                                        <p:cTn id="23" dur="500"/>
                                        <p:tgtEl>
                                          <p:spTgt spid="2">
                                            <p:graphicEl>
                                              <a:dgm id="{AA067447-E72C-4670-AFF2-45832AFA177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0B1D08A5-BACC-41D9-8510-2437D345DE25}"/>
                                            </p:graphicEl>
                                          </p:spTgt>
                                        </p:tgtEl>
                                        <p:attrNameLst>
                                          <p:attrName>style.visibility</p:attrName>
                                        </p:attrNameLst>
                                      </p:cBhvr>
                                      <p:to>
                                        <p:strVal val="visible"/>
                                      </p:to>
                                    </p:set>
                                    <p:animEffect transition="in" filter="fade">
                                      <p:cBhvr>
                                        <p:cTn id="28" dur="500"/>
                                        <p:tgtEl>
                                          <p:spTgt spid="3">
                                            <p:graphicEl>
                                              <a:dgm id="{0B1D08A5-BACC-41D9-8510-2437D345DE2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D0CFFD7C-3A6D-4039-B1BF-B2FEB44AEA91}"/>
                                            </p:graphicEl>
                                          </p:spTgt>
                                        </p:tgtEl>
                                        <p:attrNameLst>
                                          <p:attrName>style.visibility</p:attrName>
                                        </p:attrNameLst>
                                      </p:cBhvr>
                                      <p:to>
                                        <p:strVal val="visible"/>
                                      </p:to>
                                    </p:set>
                                    <p:animEffect transition="in" filter="fade">
                                      <p:cBhvr>
                                        <p:cTn id="33" dur="500"/>
                                        <p:tgtEl>
                                          <p:spTgt spid="3">
                                            <p:graphicEl>
                                              <a:dgm id="{D0CFFD7C-3A6D-4039-B1BF-B2FEB44AEA91}"/>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15BD28FF-5B0B-498A-BB63-BE27154BD9C2}"/>
                                            </p:graphicEl>
                                          </p:spTgt>
                                        </p:tgtEl>
                                        <p:attrNameLst>
                                          <p:attrName>style.visibility</p:attrName>
                                        </p:attrNameLst>
                                      </p:cBhvr>
                                      <p:to>
                                        <p:strVal val="visible"/>
                                      </p:to>
                                    </p:set>
                                    <p:animEffect transition="in" filter="fade">
                                      <p:cBhvr>
                                        <p:cTn id="36" dur="500"/>
                                        <p:tgtEl>
                                          <p:spTgt spid="3">
                                            <p:graphicEl>
                                              <a:dgm id="{15BD28FF-5B0B-498A-BB63-BE27154BD9C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B7299FF-743E-445E-A216-BE0015BFCA1B}"/>
                                            </p:graphicEl>
                                          </p:spTgt>
                                        </p:tgtEl>
                                        <p:attrNameLst>
                                          <p:attrName>style.visibility</p:attrName>
                                        </p:attrNameLst>
                                      </p:cBhvr>
                                      <p:to>
                                        <p:strVal val="visible"/>
                                      </p:to>
                                    </p:set>
                                    <p:animEffect transition="in" filter="fade">
                                      <p:cBhvr>
                                        <p:cTn id="41" dur="500"/>
                                        <p:tgtEl>
                                          <p:spTgt spid="3">
                                            <p:graphicEl>
                                              <a:dgm id="{9B7299FF-743E-445E-A216-BE0015BFCA1B}"/>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0FE6B238-9E45-42DA-AA8D-CE125FB9EFC5}"/>
                                            </p:graphicEl>
                                          </p:spTgt>
                                        </p:tgtEl>
                                        <p:attrNameLst>
                                          <p:attrName>style.visibility</p:attrName>
                                        </p:attrNameLst>
                                      </p:cBhvr>
                                      <p:to>
                                        <p:strVal val="visible"/>
                                      </p:to>
                                    </p:set>
                                    <p:animEffect transition="in" filter="fade">
                                      <p:cBhvr>
                                        <p:cTn id="44" dur="500"/>
                                        <p:tgtEl>
                                          <p:spTgt spid="3">
                                            <p:graphicEl>
                                              <a:dgm id="{0FE6B238-9E45-42DA-AA8D-CE125FB9EFC5}"/>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F4F656D-5671-4A86-85C3-41AF78E0F5C6}"/>
                                            </p:graphicEl>
                                          </p:spTgt>
                                        </p:tgtEl>
                                        <p:attrNameLst>
                                          <p:attrName>style.visibility</p:attrName>
                                        </p:attrNameLst>
                                      </p:cBhvr>
                                      <p:to>
                                        <p:strVal val="visible"/>
                                      </p:to>
                                    </p:set>
                                    <p:animEffect transition="in" filter="fade">
                                      <p:cBhvr>
                                        <p:cTn id="49" dur="500"/>
                                        <p:tgtEl>
                                          <p:spTgt spid="3">
                                            <p:graphicEl>
                                              <a:dgm id="{BF4F656D-5671-4A86-85C3-41AF78E0F5C6}"/>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F3724149-6CC2-489B-972F-8F5CB15EBEDA}"/>
                                            </p:graphicEl>
                                          </p:spTgt>
                                        </p:tgtEl>
                                        <p:attrNameLst>
                                          <p:attrName>style.visibility</p:attrName>
                                        </p:attrNameLst>
                                      </p:cBhvr>
                                      <p:to>
                                        <p:strVal val="visible"/>
                                      </p:to>
                                    </p:set>
                                    <p:animEffect transition="in" filter="fade">
                                      <p:cBhvr>
                                        <p:cTn id="52" dur="500"/>
                                        <p:tgtEl>
                                          <p:spTgt spid="3">
                                            <p:graphicEl>
                                              <a:dgm id="{F3724149-6CC2-489B-972F-8F5CB15EBE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Written Interview Plan</a:t>
            </a:r>
          </a:p>
        </p:txBody>
      </p:sp>
      <p:sp>
        <p:nvSpPr>
          <p:cNvPr id="2" name="TextBox 1"/>
          <p:cNvSpPr txBox="1"/>
          <p:nvPr/>
        </p:nvSpPr>
        <p:spPr>
          <a:xfrm>
            <a:off x="928940" y="1056236"/>
            <a:ext cx="11166763"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The interview plan summarises the aim(s) of an interview &amp; provides a framework for questioning. It should include:</a:t>
            </a:r>
          </a:p>
        </p:txBody>
      </p:sp>
      <p:graphicFrame>
        <p:nvGraphicFramePr>
          <p:cNvPr id="3" name="Diagram 2"/>
          <p:cNvGraphicFramePr/>
          <p:nvPr>
            <p:extLst>
              <p:ext uri="{D42A27DB-BD31-4B8C-83A1-F6EECF244321}">
                <p14:modId xmlns:p14="http://schemas.microsoft.com/office/powerpoint/2010/main" val="3155323706"/>
              </p:ext>
            </p:extLst>
          </p:nvPr>
        </p:nvGraphicFramePr>
        <p:xfrm>
          <a:off x="364835" y="1994779"/>
          <a:ext cx="11051310" cy="4093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82901" y="4041757"/>
            <a:ext cx="3171037" cy="1884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94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AEA0A7C-2C54-43AF-BA61-D4599A7AACE5}"/>
                                            </p:graphicEl>
                                          </p:spTgt>
                                        </p:tgtEl>
                                        <p:attrNameLst>
                                          <p:attrName>style.visibility</p:attrName>
                                        </p:attrNameLst>
                                      </p:cBhvr>
                                      <p:to>
                                        <p:strVal val="visible"/>
                                      </p:to>
                                    </p:set>
                                    <p:animEffect transition="in" filter="fade">
                                      <p:cBhvr>
                                        <p:cTn id="17" dur="500"/>
                                        <p:tgtEl>
                                          <p:spTgt spid="3">
                                            <p:graphicEl>
                                              <a:dgm id="{BAEA0A7C-2C54-43AF-BA61-D4599A7AAC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06AC40B-EADB-4844-8E39-379EA67A6721}"/>
                                            </p:graphicEl>
                                          </p:spTgt>
                                        </p:tgtEl>
                                        <p:attrNameLst>
                                          <p:attrName>style.visibility</p:attrName>
                                        </p:attrNameLst>
                                      </p:cBhvr>
                                      <p:to>
                                        <p:strVal val="visible"/>
                                      </p:to>
                                    </p:set>
                                    <p:animEffect transition="in" filter="fade">
                                      <p:cBhvr>
                                        <p:cTn id="22" dur="500"/>
                                        <p:tgtEl>
                                          <p:spTgt spid="3">
                                            <p:graphicEl>
                                              <a:dgm id="{C06AC40B-EADB-4844-8E39-379EA67A6721}"/>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graphicEl>
                                              <a:dgm id="{127A535E-F71B-423B-99A9-FFDD78344F70}"/>
                                            </p:graphicEl>
                                          </p:spTgt>
                                        </p:tgtEl>
                                        <p:attrNameLst>
                                          <p:attrName>style.visibility</p:attrName>
                                        </p:attrNameLst>
                                      </p:cBhvr>
                                      <p:to>
                                        <p:strVal val="visible"/>
                                      </p:to>
                                    </p:set>
                                    <p:animEffect transition="in" filter="fade">
                                      <p:cBhvr>
                                        <p:cTn id="25" dur="500"/>
                                        <p:tgtEl>
                                          <p:spTgt spid="3">
                                            <p:graphicEl>
                                              <a:dgm id="{127A535E-F71B-423B-99A9-FFDD78344F7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C0D8FF1-2356-43D0-B9A2-4F80BE5CFDAA}"/>
                                            </p:graphicEl>
                                          </p:spTgt>
                                        </p:tgtEl>
                                        <p:attrNameLst>
                                          <p:attrName>style.visibility</p:attrName>
                                        </p:attrNameLst>
                                      </p:cBhvr>
                                      <p:to>
                                        <p:strVal val="visible"/>
                                      </p:to>
                                    </p:set>
                                    <p:animEffect transition="in" filter="fade">
                                      <p:cBhvr>
                                        <p:cTn id="30" dur="500"/>
                                        <p:tgtEl>
                                          <p:spTgt spid="3">
                                            <p:graphicEl>
                                              <a:dgm id="{2C0D8FF1-2356-43D0-B9A2-4F80BE5CFDAA}"/>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10C3F780-5075-4C64-BC3D-48B5EFAED1BE}"/>
                                            </p:graphicEl>
                                          </p:spTgt>
                                        </p:tgtEl>
                                        <p:attrNameLst>
                                          <p:attrName>style.visibility</p:attrName>
                                        </p:attrNameLst>
                                      </p:cBhvr>
                                      <p:to>
                                        <p:strVal val="visible"/>
                                      </p:to>
                                    </p:set>
                                    <p:animEffect transition="in" filter="fade">
                                      <p:cBhvr>
                                        <p:cTn id="33" dur="500"/>
                                        <p:tgtEl>
                                          <p:spTgt spid="3">
                                            <p:graphicEl>
                                              <a:dgm id="{10C3F780-5075-4C64-BC3D-48B5EFAED1BE}"/>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C2969D94-AB1E-4EBE-8334-207E0045DF68}"/>
                                            </p:graphicEl>
                                          </p:spTgt>
                                        </p:tgtEl>
                                        <p:attrNameLst>
                                          <p:attrName>style.visibility</p:attrName>
                                        </p:attrNameLst>
                                      </p:cBhvr>
                                      <p:to>
                                        <p:strVal val="visible"/>
                                      </p:to>
                                    </p:set>
                                    <p:animEffect transition="in" filter="fade">
                                      <p:cBhvr>
                                        <p:cTn id="38" dur="500"/>
                                        <p:tgtEl>
                                          <p:spTgt spid="3">
                                            <p:graphicEl>
                                              <a:dgm id="{C2969D94-AB1E-4EBE-8334-207E0045DF68}"/>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graphicEl>
                                              <a:dgm id="{73C85D39-0094-4534-B6AB-A5C90165C1C3}"/>
                                            </p:graphicEl>
                                          </p:spTgt>
                                        </p:tgtEl>
                                        <p:attrNameLst>
                                          <p:attrName>style.visibility</p:attrName>
                                        </p:attrNameLst>
                                      </p:cBhvr>
                                      <p:to>
                                        <p:strVal val="visible"/>
                                      </p:to>
                                    </p:set>
                                    <p:animEffect transition="in" filter="fade">
                                      <p:cBhvr>
                                        <p:cTn id="41" dur="500"/>
                                        <p:tgtEl>
                                          <p:spTgt spid="3">
                                            <p:graphicEl>
                                              <a:dgm id="{73C85D39-0094-4534-B6AB-A5C90165C1C3}"/>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369CFD10-0986-4A14-8C34-4DE0572059CB}"/>
                                            </p:graphicEl>
                                          </p:spTgt>
                                        </p:tgtEl>
                                        <p:attrNameLst>
                                          <p:attrName>style.visibility</p:attrName>
                                        </p:attrNameLst>
                                      </p:cBhvr>
                                      <p:to>
                                        <p:strVal val="visible"/>
                                      </p:to>
                                    </p:set>
                                    <p:animEffect transition="in" filter="fade">
                                      <p:cBhvr>
                                        <p:cTn id="46" dur="500"/>
                                        <p:tgtEl>
                                          <p:spTgt spid="3">
                                            <p:graphicEl>
                                              <a:dgm id="{369CFD10-0986-4A14-8C34-4DE0572059CB}"/>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graphicEl>
                                              <a:dgm id="{00EA674A-9150-4279-BC9F-5D7140A8E3FF}"/>
                                            </p:graphicEl>
                                          </p:spTgt>
                                        </p:tgtEl>
                                        <p:attrNameLst>
                                          <p:attrName>style.visibility</p:attrName>
                                        </p:attrNameLst>
                                      </p:cBhvr>
                                      <p:to>
                                        <p:strVal val="visible"/>
                                      </p:to>
                                    </p:set>
                                    <p:animEffect transition="in" filter="fade">
                                      <p:cBhvr>
                                        <p:cTn id="49" dur="500"/>
                                        <p:tgtEl>
                                          <p:spTgt spid="3">
                                            <p:graphicEl>
                                              <a:dgm id="{00EA674A-9150-4279-BC9F-5D7140A8E3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152532" y="1633879"/>
            <a:ext cx="7593256" cy="3603048"/>
          </a:xfrm>
          <a:prstGeom prst="rect">
            <a:avLst/>
          </a:prstGeom>
        </p:spPr>
      </p:pic>
      <p:sp>
        <p:nvSpPr>
          <p:cNvPr id="4" name="TextBox 3"/>
          <p:cNvSpPr txBox="1"/>
          <p:nvPr/>
        </p:nvSpPr>
        <p:spPr>
          <a:xfrm>
            <a:off x="1808700" y="323528"/>
            <a:ext cx="8280920" cy="584775"/>
          </a:xfrm>
          <a:prstGeom prst="rect">
            <a:avLst/>
          </a:prstGeom>
          <a:solidFill>
            <a:srgbClr val="0070C0"/>
          </a:solidFill>
        </p:spPr>
        <p:txBody>
          <a:bodyPr wrap="square" rtlCol="0">
            <a:spAutoFit/>
          </a:bodyPr>
          <a:lstStyle/>
          <a:p>
            <a:pPr algn="ctr"/>
            <a:r>
              <a:rPr lang="en-GB" sz="3200" b="1" dirty="0">
                <a:solidFill>
                  <a:schemeClr val="bg1"/>
                </a:solidFill>
              </a:rPr>
              <a:t>Engage and Explain</a:t>
            </a:r>
          </a:p>
        </p:txBody>
      </p:sp>
    </p:spTree>
    <p:extLst>
      <p:ext uri="{BB962C8B-B14F-4D97-AF65-F5344CB8AC3E}">
        <p14:creationId xmlns:p14="http://schemas.microsoft.com/office/powerpoint/2010/main" val="1171623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1273" y="323528"/>
            <a:ext cx="10778836" cy="646331"/>
          </a:xfrm>
          <a:prstGeom prst="rect">
            <a:avLst/>
          </a:prstGeom>
          <a:solidFill>
            <a:srgbClr val="0070C0"/>
          </a:solidFill>
        </p:spPr>
        <p:txBody>
          <a:bodyPr wrap="square" rtlCol="0">
            <a:spAutoFit/>
          </a:bodyPr>
          <a:lstStyle/>
          <a:p>
            <a:pPr algn="ctr"/>
            <a:r>
              <a:rPr lang="en-GB" sz="3600" b="1" dirty="0">
                <a:solidFill>
                  <a:schemeClr val="bg1"/>
                </a:solidFill>
              </a:rPr>
              <a:t>GRRR</a:t>
            </a:r>
          </a:p>
        </p:txBody>
      </p:sp>
      <p:graphicFrame>
        <p:nvGraphicFramePr>
          <p:cNvPr id="2" name="Diagram 1"/>
          <p:cNvGraphicFramePr/>
          <p:nvPr>
            <p:extLst>
              <p:ext uri="{D42A27DB-BD31-4B8C-83A1-F6EECF244321}">
                <p14:modId xmlns:p14="http://schemas.microsoft.com/office/powerpoint/2010/main" val="1642133451"/>
              </p:ext>
            </p:extLst>
          </p:nvPr>
        </p:nvGraphicFramePr>
        <p:xfrm>
          <a:off x="771897" y="1289209"/>
          <a:ext cx="7610764" cy="2466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627956020"/>
              </p:ext>
            </p:extLst>
          </p:nvPr>
        </p:nvGraphicFramePr>
        <p:xfrm>
          <a:off x="771897" y="4074668"/>
          <a:ext cx="7610764" cy="24661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1652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B0DBA4D-A1A0-4792-B0AB-40ACF7C3189A}"/>
                                            </p:graphicEl>
                                          </p:spTgt>
                                        </p:tgtEl>
                                        <p:attrNameLst>
                                          <p:attrName>style.visibility</p:attrName>
                                        </p:attrNameLst>
                                      </p:cBhvr>
                                      <p:to>
                                        <p:strVal val="visible"/>
                                      </p:to>
                                    </p:set>
                                    <p:animEffect transition="in" filter="fade">
                                      <p:cBhvr>
                                        <p:cTn id="7" dur="500"/>
                                        <p:tgtEl>
                                          <p:spTgt spid="2">
                                            <p:graphicEl>
                                              <a:dgm id="{BB0DBA4D-A1A0-4792-B0AB-40ACF7C318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7FC85E0-213B-41A1-95D6-B312575E6897}"/>
                                            </p:graphicEl>
                                          </p:spTgt>
                                        </p:tgtEl>
                                        <p:attrNameLst>
                                          <p:attrName>style.visibility</p:attrName>
                                        </p:attrNameLst>
                                      </p:cBhvr>
                                      <p:to>
                                        <p:strVal val="visible"/>
                                      </p:to>
                                    </p:set>
                                    <p:animEffect transition="in" filter="fade">
                                      <p:cBhvr>
                                        <p:cTn id="12" dur="500"/>
                                        <p:tgtEl>
                                          <p:spTgt spid="2">
                                            <p:graphicEl>
                                              <a:dgm id="{67FC85E0-213B-41A1-95D6-B312575E68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5ED461E-F0E8-4EA6-B921-C8B9B3B31362}"/>
                                            </p:graphicEl>
                                          </p:spTgt>
                                        </p:tgtEl>
                                        <p:attrNameLst>
                                          <p:attrName>style.visibility</p:attrName>
                                        </p:attrNameLst>
                                      </p:cBhvr>
                                      <p:to>
                                        <p:strVal val="visible"/>
                                      </p:to>
                                    </p:set>
                                    <p:animEffect transition="in" filter="fade">
                                      <p:cBhvr>
                                        <p:cTn id="17" dur="500"/>
                                        <p:tgtEl>
                                          <p:spTgt spid="2">
                                            <p:graphicEl>
                                              <a:dgm id="{45ED461E-F0E8-4EA6-B921-C8B9B3B313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C9A5CA-453B-4D48-83D3-7251263327A1}"/>
                                            </p:graphicEl>
                                          </p:spTgt>
                                        </p:tgtEl>
                                        <p:attrNameLst>
                                          <p:attrName>style.visibility</p:attrName>
                                        </p:attrNameLst>
                                      </p:cBhvr>
                                      <p:to>
                                        <p:strVal val="visible"/>
                                      </p:to>
                                    </p:set>
                                    <p:animEffect transition="in" filter="fade">
                                      <p:cBhvr>
                                        <p:cTn id="22" dur="500"/>
                                        <p:tgtEl>
                                          <p:spTgt spid="2">
                                            <p:graphicEl>
                                              <a:dgm id="{26C9A5CA-453B-4D48-83D3-7251263327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BB0DBA4D-A1A0-4792-B0AB-40ACF7C3189A}"/>
                                            </p:graphicEl>
                                          </p:spTgt>
                                        </p:tgtEl>
                                        <p:attrNameLst>
                                          <p:attrName>style.visibility</p:attrName>
                                        </p:attrNameLst>
                                      </p:cBhvr>
                                      <p:to>
                                        <p:strVal val="visible"/>
                                      </p:to>
                                    </p:set>
                                    <p:animEffect transition="in" filter="fade">
                                      <p:cBhvr>
                                        <p:cTn id="27" dur="500"/>
                                        <p:tgtEl>
                                          <p:spTgt spid="6">
                                            <p:graphicEl>
                                              <a:dgm id="{BB0DBA4D-A1A0-4792-B0AB-40ACF7C3189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67FC85E0-213B-41A1-95D6-B312575E6897}"/>
                                            </p:graphicEl>
                                          </p:spTgt>
                                        </p:tgtEl>
                                        <p:attrNameLst>
                                          <p:attrName>style.visibility</p:attrName>
                                        </p:attrNameLst>
                                      </p:cBhvr>
                                      <p:to>
                                        <p:strVal val="visible"/>
                                      </p:to>
                                    </p:set>
                                    <p:animEffect transition="in" filter="fade">
                                      <p:cBhvr>
                                        <p:cTn id="32" dur="500"/>
                                        <p:tgtEl>
                                          <p:spTgt spid="6">
                                            <p:graphicEl>
                                              <a:dgm id="{67FC85E0-213B-41A1-95D6-B312575E68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45ED461E-F0E8-4EA6-B921-C8B9B3B31362}"/>
                                            </p:graphicEl>
                                          </p:spTgt>
                                        </p:tgtEl>
                                        <p:attrNameLst>
                                          <p:attrName>style.visibility</p:attrName>
                                        </p:attrNameLst>
                                      </p:cBhvr>
                                      <p:to>
                                        <p:strVal val="visible"/>
                                      </p:to>
                                    </p:set>
                                    <p:animEffect transition="in" filter="fade">
                                      <p:cBhvr>
                                        <p:cTn id="37" dur="500"/>
                                        <p:tgtEl>
                                          <p:spTgt spid="6">
                                            <p:graphicEl>
                                              <a:dgm id="{45ED461E-F0E8-4EA6-B921-C8B9B3B3136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26C9A5CA-453B-4D48-83D3-7251263327A1}"/>
                                            </p:graphicEl>
                                          </p:spTgt>
                                        </p:tgtEl>
                                        <p:attrNameLst>
                                          <p:attrName>style.visibility</p:attrName>
                                        </p:attrNameLst>
                                      </p:cBhvr>
                                      <p:to>
                                        <p:strVal val="visible"/>
                                      </p:to>
                                    </p:set>
                                    <p:animEffect transition="in" filter="fade">
                                      <p:cBhvr>
                                        <p:cTn id="42" dur="500"/>
                                        <p:tgtEl>
                                          <p:spTgt spid="6">
                                            <p:graphicEl>
                                              <a:dgm id="{26C9A5CA-453B-4D48-83D3-7251263327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359012" y="1340274"/>
            <a:ext cx="3084843" cy="3603048"/>
          </a:xfrm>
          <a:prstGeom prst="rect">
            <a:avLst/>
          </a:prstGeom>
        </p:spPr>
      </p:pic>
      <p:pic>
        <p:nvPicPr>
          <p:cNvPr id="3" name="Picture 2"/>
          <p:cNvPicPr>
            <a:picLocks noChangeAspect="1"/>
          </p:cNvPicPr>
          <p:nvPr/>
        </p:nvPicPr>
        <p:blipFill>
          <a:blip r:embed="rId4"/>
          <a:stretch>
            <a:fillRect/>
          </a:stretch>
        </p:blipFill>
        <p:spPr>
          <a:xfrm>
            <a:off x="-5459492" y="1937588"/>
            <a:ext cx="3846909" cy="768163"/>
          </a:xfrm>
          <a:prstGeom prst="rect">
            <a:avLst/>
          </a:prstGeom>
        </p:spPr>
      </p:pic>
      <p:pic>
        <p:nvPicPr>
          <p:cNvPr id="4" name="Picture 3"/>
          <p:cNvPicPr>
            <a:picLocks noChangeAspect="1"/>
          </p:cNvPicPr>
          <p:nvPr/>
        </p:nvPicPr>
        <p:blipFill>
          <a:blip r:embed="rId5"/>
          <a:stretch>
            <a:fillRect/>
          </a:stretch>
        </p:blipFill>
        <p:spPr>
          <a:xfrm>
            <a:off x="13791525" y="1571475"/>
            <a:ext cx="3023878" cy="768163"/>
          </a:xfrm>
          <a:prstGeom prst="rect">
            <a:avLst/>
          </a:prstGeom>
        </p:spPr>
      </p:pic>
      <p:sp>
        <p:nvSpPr>
          <p:cNvPr id="5" name="TextBox 4"/>
          <p:cNvSpPr txBox="1"/>
          <p:nvPr/>
        </p:nvSpPr>
        <p:spPr>
          <a:xfrm>
            <a:off x="858983" y="323528"/>
            <a:ext cx="10584872" cy="646331"/>
          </a:xfrm>
          <a:prstGeom prst="rect">
            <a:avLst/>
          </a:prstGeom>
          <a:solidFill>
            <a:srgbClr val="FFC000"/>
          </a:solidFill>
        </p:spPr>
        <p:txBody>
          <a:bodyPr wrap="square" rtlCol="0">
            <a:spAutoFit/>
          </a:bodyPr>
          <a:lstStyle/>
          <a:p>
            <a:pPr algn="ctr"/>
            <a:r>
              <a:rPr lang="en-GB" sz="3600" b="1" dirty="0">
                <a:solidFill>
                  <a:schemeClr val="bg1"/>
                </a:solidFill>
              </a:rPr>
              <a:t>Account</a:t>
            </a:r>
          </a:p>
        </p:txBody>
      </p:sp>
      <p:graphicFrame>
        <p:nvGraphicFramePr>
          <p:cNvPr id="6" name="Diagram 5"/>
          <p:cNvGraphicFramePr/>
          <p:nvPr>
            <p:extLst>
              <p:ext uri="{D42A27DB-BD31-4B8C-83A1-F6EECF244321}">
                <p14:modId xmlns:p14="http://schemas.microsoft.com/office/powerpoint/2010/main" val="1686518546"/>
              </p:ext>
            </p:extLst>
          </p:nvPr>
        </p:nvGraphicFramePr>
        <p:xfrm>
          <a:off x="1184975" y="1340274"/>
          <a:ext cx="6850661" cy="474330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38801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1622348-C362-439D-91EA-62FD4863F79C}"/>
                                            </p:graphicEl>
                                          </p:spTgt>
                                        </p:tgtEl>
                                        <p:attrNameLst>
                                          <p:attrName>style.visibility</p:attrName>
                                        </p:attrNameLst>
                                      </p:cBhvr>
                                      <p:to>
                                        <p:strVal val="visible"/>
                                      </p:to>
                                    </p:set>
                                    <p:animEffect transition="in" filter="fade">
                                      <p:cBhvr>
                                        <p:cTn id="7" dur="500"/>
                                        <p:tgtEl>
                                          <p:spTgt spid="6">
                                            <p:graphicEl>
                                              <a:dgm id="{71622348-C362-439D-91EA-62FD4863F79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6B99C856-F445-40F0-A53E-4AB164171564}"/>
                                            </p:graphicEl>
                                          </p:spTgt>
                                        </p:tgtEl>
                                        <p:attrNameLst>
                                          <p:attrName>style.visibility</p:attrName>
                                        </p:attrNameLst>
                                      </p:cBhvr>
                                      <p:to>
                                        <p:strVal val="visible"/>
                                      </p:to>
                                    </p:set>
                                    <p:animEffect transition="in" filter="fade">
                                      <p:cBhvr>
                                        <p:cTn id="10" dur="500"/>
                                        <p:tgtEl>
                                          <p:spTgt spid="6">
                                            <p:graphicEl>
                                              <a:dgm id="{6B99C856-F445-40F0-A53E-4AB16417156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graphicEl>
                                              <a:dgm id="{847420ED-9ECF-4E75-BDDF-5B5199C99F11}"/>
                                            </p:graphicEl>
                                          </p:spTgt>
                                        </p:tgtEl>
                                        <p:attrNameLst>
                                          <p:attrName>style.visibility</p:attrName>
                                        </p:attrNameLst>
                                      </p:cBhvr>
                                      <p:to>
                                        <p:strVal val="visible"/>
                                      </p:to>
                                    </p:set>
                                    <p:animEffect transition="in" filter="fade">
                                      <p:cBhvr>
                                        <p:cTn id="15" dur="500"/>
                                        <p:tgtEl>
                                          <p:spTgt spid="6">
                                            <p:graphicEl>
                                              <a:dgm id="{847420ED-9ECF-4E75-BDDF-5B5199C99F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EF4BE60-336C-4463-B29C-79FC4A58372F}"/>
                                            </p:graphicEl>
                                          </p:spTgt>
                                        </p:tgtEl>
                                        <p:attrNameLst>
                                          <p:attrName>style.visibility</p:attrName>
                                        </p:attrNameLst>
                                      </p:cBhvr>
                                      <p:to>
                                        <p:strVal val="visible"/>
                                      </p:to>
                                    </p:set>
                                    <p:animEffect transition="in" filter="fade">
                                      <p:cBhvr>
                                        <p:cTn id="20" dur="500"/>
                                        <p:tgtEl>
                                          <p:spTgt spid="6">
                                            <p:graphicEl>
                                              <a:dgm id="{AEF4BE60-336C-4463-B29C-79FC4A58372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46909" y="323528"/>
            <a:ext cx="9947563" cy="646331"/>
          </a:xfrm>
          <a:prstGeom prst="rect">
            <a:avLst/>
          </a:prstGeom>
          <a:solidFill>
            <a:srgbClr val="FFC000"/>
          </a:solidFill>
        </p:spPr>
        <p:txBody>
          <a:bodyPr wrap="square" rtlCol="0">
            <a:spAutoFit/>
          </a:bodyPr>
          <a:lstStyle/>
          <a:p>
            <a:pPr algn="ctr"/>
            <a:r>
              <a:rPr lang="en-GB" sz="3600" b="1" dirty="0">
                <a:solidFill>
                  <a:schemeClr val="bg1"/>
                </a:solidFill>
              </a:rPr>
              <a:t>Your Ability to Question</a:t>
            </a:r>
          </a:p>
        </p:txBody>
      </p:sp>
      <p:pic>
        <p:nvPicPr>
          <p:cNvPr id="6" name="Picture 5"/>
          <p:cNvPicPr>
            <a:picLocks noChangeAspect="1"/>
          </p:cNvPicPr>
          <p:nvPr/>
        </p:nvPicPr>
        <p:blipFill>
          <a:blip r:embed="rId3"/>
          <a:stretch>
            <a:fillRect/>
          </a:stretch>
        </p:blipFill>
        <p:spPr>
          <a:xfrm>
            <a:off x="10073141" y="2059621"/>
            <a:ext cx="1981168" cy="1975459"/>
          </a:xfrm>
          <a:prstGeom prst="rect">
            <a:avLst/>
          </a:prstGeom>
        </p:spPr>
      </p:pic>
      <p:sp>
        <p:nvSpPr>
          <p:cNvPr id="2" name="Down Arrow Callout 1"/>
          <p:cNvSpPr/>
          <p:nvPr/>
        </p:nvSpPr>
        <p:spPr>
          <a:xfrm>
            <a:off x="1500336" y="1140041"/>
            <a:ext cx="8862106" cy="1995055"/>
          </a:xfrm>
          <a:prstGeom prst="downArrowCallou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789637" y="1337932"/>
            <a:ext cx="8862106" cy="954107"/>
          </a:xfrm>
          <a:prstGeom prst="rect">
            <a:avLst/>
          </a:prstGeom>
          <a:noFill/>
        </p:spPr>
        <p:txBody>
          <a:bodyPr wrap="square" rtlCol="0">
            <a:spAutoFit/>
          </a:bodyPr>
          <a:lstStyle/>
          <a:p>
            <a:pPr algn="ctr"/>
            <a:r>
              <a:rPr lang="en-GB" sz="2800" dirty="0"/>
              <a:t>Your ability to construct appropriate questions prior to &amp; during an investigative interview is vital to:</a:t>
            </a:r>
          </a:p>
        </p:txBody>
      </p:sp>
      <p:graphicFrame>
        <p:nvGraphicFramePr>
          <p:cNvPr id="7" name="Diagram 6"/>
          <p:cNvGraphicFramePr/>
          <p:nvPr>
            <p:extLst>
              <p:ext uri="{D42A27DB-BD31-4B8C-83A1-F6EECF244321}">
                <p14:modId xmlns:p14="http://schemas.microsoft.com/office/powerpoint/2010/main" val="2128945523"/>
              </p:ext>
            </p:extLst>
          </p:nvPr>
        </p:nvGraphicFramePr>
        <p:xfrm>
          <a:off x="527689" y="3305278"/>
          <a:ext cx="10807400" cy="2743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1042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5BE27B4-6260-4D96-BA9E-F24195262893}"/>
                                            </p:graphicEl>
                                          </p:spTgt>
                                        </p:tgtEl>
                                        <p:attrNameLst>
                                          <p:attrName>style.visibility</p:attrName>
                                        </p:attrNameLst>
                                      </p:cBhvr>
                                      <p:to>
                                        <p:strVal val="visible"/>
                                      </p:to>
                                    </p:set>
                                    <p:animEffect transition="in" filter="fade">
                                      <p:cBhvr>
                                        <p:cTn id="22" dur="500"/>
                                        <p:tgtEl>
                                          <p:spTgt spid="7">
                                            <p:graphicEl>
                                              <a:dgm id="{E5BE27B4-6260-4D96-BA9E-F241952628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4A4BCD0-B6F2-493B-B679-ADD8E4087716}"/>
                                            </p:graphicEl>
                                          </p:spTgt>
                                        </p:tgtEl>
                                        <p:attrNameLst>
                                          <p:attrName>style.visibility</p:attrName>
                                        </p:attrNameLst>
                                      </p:cBhvr>
                                      <p:to>
                                        <p:strVal val="visible"/>
                                      </p:to>
                                    </p:set>
                                    <p:animEffect transition="in" filter="fade">
                                      <p:cBhvr>
                                        <p:cTn id="27" dur="500"/>
                                        <p:tgtEl>
                                          <p:spTgt spid="7">
                                            <p:graphicEl>
                                              <a:dgm id="{A4A4BCD0-B6F2-493B-B679-ADD8E408771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B2BE5F88-02AF-406E-A430-B70AA8A9FC88}"/>
                                            </p:graphicEl>
                                          </p:spTgt>
                                        </p:tgtEl>
                                        <p:attrNameLst>
                                          <p:attrName>style.visibility</p:attrName>
                                        </p:attrNameLst>
                                      </p:cBhvr>
                                      <p:to>
                                        <p:strVal val="visible"/>
                                      </p:to>
                                    </p:set>
                                    <p:animEffect transition="in" filter="fade">
                                      <p:cBhvr>
                                        <p:cTn id="32" dur="500"/>
                                        <p:tgtEl>
                                          <p:spTgt spid="7">
                                            <p:graphicEl>
                                              <a:dgm id="{B2BE5F88-02AF-406E-A430-B70AA8A9FC8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81DDBD94-B3B1-447D-8F98-0DBE0CB808EB}"/>
                                            </p:graphicEl>
                                          </p:spTgt>
                                        </p:tgtEl>
                                        <p:attrNameLst>
                                          <p:attrName>style.visibility</p:attrName>
                                        </p:attrNameLst>
                                      </p:cBhvr>
                                      <p:to>
                                        <p:strVal val="visible"/>
                                      </p:to>
                                    </p:set>
                                    <p:animEffect transition="in" filter="fade">
                                      <p:cBhvr>
                                        <p:cTn id="37" dur="500"/>
                                        <p:tgtEl>
                                          <p:spTgt spid="7">
                                            <p:graphicEl>
                                              <a:dgm id="{81DDBD94-B3B1-447D-8F98-0DBE0CB808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9151" y="323528"/>
            <a:ext cx="10620957" cy="646331"/>
          </a:xfrm>
          <a:prstGeom prst="rect">
            <a:avLst/>
          </a:prstGeom>
          <a:solidFill>
            <a:schemeClr val="accent4"/>
          </a:solidFill>
        </p:spPr>
        <p:txBody>
          <a:bodyPr wrap="square" rtlCol="0">
            <a:spAutoFit/>
          </a:bodyPr>
          <a:lstStyle/>
          <a:p>
            <a:pPr algn="ctr"/>
            <a:r>
              <a:rPr lang="en-GB" sz="3600" b="1" dirty="0">
                <a:solidFill>
                  <a:schemeClr val="bg1"/>
                </a:solidFill>
              </a:rPr>
              <a:t>Qualities of a  Good Question</a:t>
            </a:r>
          </a:p>
        </p:txBody>
      </p:sp>
      <p:pic>
        <p:nvPicPr>
          <p:cNvPr id="5" name="Picture 4"/>
          <p:cNvPicPr>
            <a:picLocks noChangeAspect="1"/>
          </p:cNvPicPr>
          <p:nvPr/>
        </p:nvPicPr>
        <p:blipFill>
          <a:blip r:embed="rId3"/>
          <a:stretch>
            <a:fillRect/>
          </a:stretch>
        </p:blipFill>
        <p:spPr>
          <a:xfrm>
            <a:off x="8700655" y="3290835"/>
            <a:ext cx="2909453" cy="2185133"/>
          </a:xfrm>
          <a:prstGeom prst="rect">
            <a:avLst/>
          </a:prstGeom>
        </p:spPr>
      </p:pic>
      <p:graphicFrame>
        <p:nvGraphicFramePr>
          <p:cNvPr id="2" name="Diagram 1"/>
          <p:cNvGraphicFramePr/>
          <p:nvPr>
            <p:extLst>
              <p:ext uri="{D42A27DB-BD31-4B8C-83A1-F6EECF244321}">
                <p14:modId xmlns:p14="http://schemas.microsoft.com/office/powerpoint/2010/main" val="3004817839"/>
              </p:ext>
            </p:extLst>
          </p:nvPr>
        </p:nvGraphicFramePr>
        <p:xfrm>
          <a:off x="1304035" y="1469873"/>
          <a:ext cx="6909732" cy="4930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52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EB06F02-8205-45B7-B931-76E850F0406A}"/>
                                            </p:graphicEl>
                                          </p:spTgt>
                                        </p:tgtEl>
                                        <p:attrNameLst>
                                          <p:attrName>style.visibility</p:attrName>
                                        </p:attrNameLst>
                                      </p:cBhvr>
                                      <p:to>
                                        <p:strVal val="visible"/>
                                      </p:to>
                                    </p:set>
                                    <p:animEffect transition="in" filter="fade">
                                      <p:cBhvr>
                                        <p:cTn id="7" dur="500"/>
                                        <p:tgtEl>
                                          <p:spTgt spid="2">
                                            <p:graphicEl>
                                              <a:dgm id="{8EB06F02-8205-45B7-B931-76E850F040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D833B8-5B52-43AB-94DB-3838E75CA762}"/>
                                            </p:graphicEl>
                                          </p:spTgt>
                                        </p:tgtEl>
                                        <p:attrNameLst>
                                          <p:attrName>style.visibility</p:attrName>
                                        </p:attrNameLst>
                                      </p:cBhvr>
                                      <p:to>
                                        <p:strVal val="visible"/>
                                      </p:to>
                                    </p:set>
                                    <p:animEffect transition="in" filter="fade">
                                      <p:cBhvr>
                                        <p:cTn id="12" dur="500"/>
                                        <p:tgtEl>
                                          <p:spTgt spid="2">
                                            <p:graphicEl>
                                              <a:dgm id="{A6D833B8-5B52-43AB-94DB-3838E75CA76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3650D98-879F-4765-A33D-BE552E68976A}"/>
                                            </p:graphicEl>
                                          </p:spTgt>
                                        </p:tgtEl>
                                        <p:attrNameLst>
                                          <p:attrName>style.visibility</p:attrName>
                                        </p:attrNameLst>
                                      </p:cBhvr>
                                      <p:to>
                                        <p:strVal val="visible"/>
                                      </p:to>
                                    </p:set>
                                    <p:animEffect transition="in" filter="fade">
                                      <p:cBhvr>
                                        <p:cTn id="15" dur="500"/>
                                        <p:tgtEl>
                                          <p:spTgt spid="2">
                                            <p:graphicEl>
                                              <a:dgm id="{23650D98-879F-4765-A33D-BE552E68976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ADE3C86-1F6F-4D64-930E-6248304A7CB6}"/>
                                            </p:graphicEl>
                                          </p:spTgt>
                                        </p:tgtEl>
                                        <p:attrNameLst>
                                          <p:attrName>style.visibility</p:attrName>
                                        </p:attrNameLst>
                                      </p:cBhvr>
                                      <p:to>
                                        <p:strVal val="visible"/>
                                      </p:to>
                                    </p:set>
                                    <p:animEffect transition="in" filter="fade">
                                      <p:cBhvr>
                                        <p:cTn id="20" dur="500"/>
                                        <p:tgtEl>
                                          <p:spTgt spid="2">
                                            <p:graphicEl>
                                              <a:dgm id="{7ADE3C86-1F6F-4D64-930E-6248304A7CB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E14FE09-7D5B-433C-9581-E3DF807686DC}"/>
                                            </p:graphicEl>
                                          </p:spTgt>
                                        </p:tgtEl>
                                        <p:attrNameLst>
                                          <p:attrName>style.visibility</p:attrName>
                                        </p:attrNameLst>
                                      </p:cBhvr>
                                      <p:to>
                                        <p:strVal val="visible"/>
                                      </p:to>
                                    </p:set>
                                    <p:animEffect transition="in" filter="fade">
                                      <p:cBhvr>
                                        <p:cTn id="23" dur="500"/>
                                        <p:tgtEl>
                                          <p:spTgt spid="2">
                                            <p:graphicEl>
                                              <a:dgm id="{0E14FE09-7D5B-433C-9581-E3DF807686D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658676" y="3680411"/>
            <a:ext cx="3341353" cy="2225287"/>
          </a:xfrm>
          <a:prstGeom prst="rect">
            <a:avLst/>
          </a:prstGeom>
        </p:spPr>
      </p:pic>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37080" y="1031020"/>
            <a:ext cx="3584544" cy="2390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997527" y="323528"/>
            <a:ext cx="10474037" cy="646331"/>
          </a:xfrm>
          <a:prstGeom prst="rect">
            <a:avLst/>
          </a:prstGeom>
          <a:solidFill>
            <a:schemeClr val="accent4"/>
          </a:solidFill>
        </p:spPr>
        <p:txBody>
          <a:bodyPr wrap="square" rtlCol="0">
            <a:spAutoFit/>
          </a:bodyPr>
          <a:lstStyle/>
          <a:p>
            <a:pPr algn="ctr"/>
            <a:r>
              <a:rPr lang="en-GB" sz="3600" b="1" dirty="0">
                <a:solidFill>
                  <a:schemeClr val="bg1"/>
                </a:solidFill>
              </a:rPr>
              <a:t>Effective Listening…how do you do it?</a:t>
            </a:r>
          </a:p>
        </p:txBody>
      </p:sp>
      <p:graphicFrame>
        <p:nvGraphicFramePr>
          <p:cNvPr id="2" name="Diagram 1"/>
          <p:cNvGraphicFramePr/>
          <p:nvPr>
            <p:extLst>
              <p:ext uri="{D42A27DB-BD31-4B8C-83A1-F6EECF244321}">
                <p14:modId xmlns:p14="http://schemas.microsoft.com/office/powerpoint/2010/main" val="3310865305"/>
              </p:ext>
            </p:extLst>
          </p:nvPr>
        </p:nvGraphicFramePr>
        <p:xfrm>
          <a:off x="1191971" y="1290117"/>
          <a:ext cx="5532582" cy="4780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6521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0BE903D-FD22-4FDA-AE11-A02408ED0087}"/>
                                            </p:graphicEl>
                                          </p:spTgt>
                                        </p:tgtEl>
                                        <p:attrNameLst>
                                          <p:attrName>style.visibility</p:attrName>
                                        </p:attrNameLst>
                                      </p:cBhvr>
                                      <p:to>
                                        <p:strVal val="visible"/>
                                      </p:to>
                                    </p:set>
                                    <p:animEffect transition="in" filter="fade">
                                      <p:cBhvr>
                                        <p:cTn id="17" dur="500"/>
                                        <p:tgtEl>
                                          <p:spTgt spid="2">
                                            <p:graphicEl>
                                              <a:dgm id="{30BE903D-FD22-4FDA-AE11-A02408ED008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CA7B689F-1673-45CE-8684-767C17CA50DB}"/>
                                            </p:graphicEl>
                                          </p:spTgt>
                                        </p:tgtEl>
                                        <p:attrNameLst>
                                          <p:attrName>style.visibility</p:attrName>
                                        </p:attrNameLst>
                                      </p:cBhvr>
                                      <p:to>
                                        <p:strVal val="visible"/>
                                      </p:to>
                                    </p:set>
                                    <p:animEffect transition="in" filter="fade">
                                      <p:cBhvr>
                                        <p:cTn id="22" dur="500"/>
                                        <p:tgtEl>
                                          <p:spTgt spid="2">
                                            <p:graphicEl>
                                              <a:dgm id="{CA7B689F-1673-45CE-8684-767C17CA50DB}"/>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6989FA6F-08AC-4AA9-9179-80F2540037E7}"/>
                                            </p:graphicEl>
                                          </p:spTgt>
                                        </p:tgtEl>
                                        <p:attrNameLst>
                                          <p:attrName>style.visibility</p:attrName>
                                        </p:attrNameLst>
                                      </p:cBhvr>
                                      <p:to>
                                        <p:strVal val="visible"/>
                                      </p:to>
                                    </p:set>
                                    <p:animEffect transition="in" filter="fade">
                                      <p:cBhvr>
                                        <p:cTn id="25" dur="500"/>
                                        <p:tgtEl>
                                          <p:spTgt spid="2">
                                            <p:graphicEl>
                                              <a:dgm id="{6989FA6F-08AC-4AA9-9179-80F2540037E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2C537FE3-FD7E-40D7-AF93-CB65584B3D4E}"/>
                                            </p:graphicEl>
                                          </p:spTgt>
                                        </p:tgtEl>
                                        <p:attrNameLst>
                                          <p:attrName>style.visibility</p:attrName>
                                        </p:attrNameLst>
                                      </p:cBhvr>
                                      <p:to>
                                        <p:strVal val="visible"/>
                                      </p:to>
                                    </p:set>
                                    <p:animEffect transition="in" filter="fade">
                                      <p:cBhvr>
                                        <p:cTn id="30" dur="500"/>
                                        <p:tgtEl>
                                          <p:spTgt spid="2">
                                            <p:graphicEl>
                                              <a:dgm id="{2C537FE3-FD7E-40D7-AF93-CB65584B3D4E}"/>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35F2BA36-00B2-41D9-BBB2-45F756151F3A}"/>
                                            </p:graphicEl>
                                          </p:spTgt>
                                        </p:tgtEl>
                                        <p:attrNameLst>
                                          <p:attrName>style.visibility</p:attrName>
                                        </p:attrNameLst>
                                      </p:cBhvr>
                                      <p:to>
                                        <p:strVal val="visible"/>
                                      </p:to>
                                    </p:set>
                                    <p:animEffect transition="in" filter="fade">
                                      <p:cBhvr>
                                        <p:cTn id="33" dur="500"/>
                                        <p:tgtEl>
                                          <p:spTgt spid="2">
                                            <p:graphicEl>
                                              <a:dgm id="{35F2BA36-00B2-41D9-BBB2-45F756151F3A}"/>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9ABEDA98-E75E-4699-99A4-2E8271104F06}"/>
                                            </p:graphicEl>
                                          </p:spTgt>
                                        </p:tgtEl>
                                        <p:attrNameLst>
                                          <p:attrName>style.visibility</p:attrName>
                                        </p:attrNameLst>
                                      </p:cBhvr>
                                      <p:to>
                                        <p:strVal val="visible"/>
                                      </p:to>
                                    </p:set>
                                    <p:animEffect transition="in" filter="fade">
                                      <p:cBhvr>
                                        <p:cTn id="38" dur="500"/>
                                        <p:tgtEl>
                                          <p:spTgt spid="2">
                                            <p:graphicEl>
                                              <a:dgm id="{9ABEDA98-E75E-4699-99A4-2E8271104F06}"/>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graphicEl>
                                              <a:dgm id="{CBA5F169-DE55-405A-A248-FAFEC5C55F8C}"/>
                                            </p:graphicEl>
                                          </p:spTgt>
                                        </p:tgtEl>
                                        <p:attrNameLst>
                                          <p:attrName>style.visibility</p:attrName>
                                        </p:attrNameLst>
                                      </p:cBhvr>
                                      <p:to>
                                        <p:strVal val="visible"/>
                                      </p:to>
                                    </p:set>
                                    <p:animEffect transition="in" filter="fade">
                                      <p:cBhvr>
                                        <p:cTn id="41" dur="500"/>
                                        <p:tgtEl>
                                          <p:spTgt spid="2">
                                            <p:graphicEl>
                                              <a:dgm id="{CBA5F169-DE55-405A-A248-FAFEC5C55F8C}"/>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
                                            <p:graphicEl>
                                              <a:dgm id="{75E48670-BB2E-46BC-B533-F2822D1B675A}"/>
                                            </p:graphicEl>
                                          </p:spTgt>
                                        </p:tgtEl>
                                        <p:attrNameLst>
                                          <p:attrName>style.visibility</p:attrName>
                                        </p:attrNameLst>
                                      </p:cBhvr>
                                      <p:to>
                                        <p:strVal val="visible"/>
                                      </p:to>
                                    </p:set>
                                    <p:animEffect transition="in" filter="fade">
                                      <p:cBhvr>
                                        <p:cTn id="46" dur="500"/>
                                        <p:tgtEl>
                                          <p:spTgt spid="2">
                                            <p:graphicEl>
                                              <a:dgm id="{75E48670-BB2E-46BC-B533-F2822D1B675A}"/>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
                                            <p:graphicEl>
                                              <a:dgm id="{43EF28E2-9042-46E9-96B7-522DA84B56F2}"/>
                                            </p:graphicEl>
                                          </p:spTgt>
                                        </p:tgtEl>
                                        <p:attrNameLst>
                                          <p:attrName>style.visibility</p:attrName>
                                        </p:attrNameLst>
                                      </p:cBhvr>
                                      <p:to>
                                        <p:strVal val="visible"/>
                                      </p:to>
                                    </p:set>
                                    <p:animEffect transition="in" filter="fade">
                                      <p:cBhvr>
                                        <p:cTn id="49" dur="500"/>
                                        <p:tgtEl>
                                          <p:spTgt spid="2">
                                            <p:graphicEl>
                                              <a:dgm id="{43EF28E2-9042-46E9-96B7-522DA84B56F2}"/>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2">
                                            <p:graphicEl>
                                              <a:dgm id="{DA8D44FD-9E52-44FD-A7E5-95C937A37DA9}"/>
                                            </p:graphicEl>
                                          </p:spTgt>
                                        </p:tgtEl>
                                        <p:attrNameLst>
                                          <p:attrName>style.visibility</p:attrName>
                                        </p:attrNameLst>
                                      </p:cBhvr>
                                      <p:to>
                                        <p:strVal val="visible"/>
                                      </p:to>
                                    </p:set>
                                    <p:animEffect transition="in" filter="fade">
                                      <p:cBhvr>
                                        <p:cTn id="54" dur="500"/>
                                        <p:tgtEl>
                                          <p:spTgt spid="2">
                                            <p:graphicEl>
                                              <a:dgm id="{DA8D44FD-9E52-44FD-A7E5-95C937A37DA9}"/>
                                            </p:graphic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
                                            <p:graphicEl>
                                              <a:dgm id="{0C42197D-7147-423B-B28A-A3BEDD4B1DA0}"/>
                                            </p:graphicEl>
                                          </p:spTgt>
                                        </p:tgtEl>
                                        <p:attrNameLst>
                                          <p:attrName>style.visibility</p:attrName>
                                        </p:attrNameLst>
                                      </p:cBhvr>
                                      <p:to>
                                        <p:strVal val="visible"/>
                                      </p:to>
                                    </p:set>
                                    <p:animEffect transition="in" filter="fade">
                                      <p:cBhvr>
                                        <p:cTn id="57" dur="500"/>
                                        <p:tgtEl>
                                          <p:spTgt spid="2">
                                            <p:graphicEl>
                                              <a:dgm id="{0C42197D-7147-423B-B28A-A3BEDD4B1D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38733" y="3497563"/>
            <a:ext cx="3055956" cy="1871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886691" y="471054"/>
            <a:ext cx="10730907" cy="646331"/>
          </a:xfrm>
          <a:prstGeom prst="rect">
            <a:avLst/>
          </a:prstGeom>
          <a:solidFill>
            <a:schemeClr val="accent4"/>
          </a:solidFill>
        </p:spPr>
        <p:txBody>
          <a:bodyPr wrap="square" rtlCol="0">
            <a:spAutoFit/>
          </a:bodyPr>
          <a:lstStyle/>
          <a:p>
            <a:pPr algn="ctr"/>
            <a:r>
              <a:rPr lang="en-GB" sz="3600" b="1" dirty="0">
                <a:solidFill>
                  <a:schemeClr val="bg1"/>
                </a:solidFill>
              </a:rPr>
              <a:t>Hypothetical Questions</a:t>
            </a:r>
          </a:p>
        </p:txBody>
      </p:sp>
      <p:graphicFrame>
        <p:nvGraphicFramePr>
          <p:cNvPr id="2" name="Diagram 1"/>
          <p:cNvGraphicFramePr/>
          <p:nvPr>
            <p:extLst>
              <p:ext uri="{D42A27DB-BD31-4B8C-83A1-F6EECF244321}">
                <p14:modId xmlns:p14="http://schemas.microsoft.com/office/powerpoint/2010/main" val="2774285992"/>
              </p:ext>
            </p:extLst>
          </p:nvPr>
        </p:nvGraphicFramePr>
        <p:xfrm>
          <a:off x="-162744" y="1287298"/>
          <a:ext cx="10252364" cy="44205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957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6FBFF3-7CDD-430B-8FE0-641DFBA4D471}"/>
                                            </p:graphicEl>
                                          </p:spTgt>
                                        </p:tgtEl>
                                        <p:attrNameLst>
                                          <p:attrName>style.visibility</p:attrName>
                                        </p:attrNameLst>
                                      </p:cBhvr>
                                      <p:to>
                                        <p:strVal val="visible"/>
                                      </p:to>
                                    </p:set>
                                    <p:animEffect transition="in" filter="fade">
                                      <p:cBhvr>
                                        <p:cTn id="7" dur="500"/>
                                        <p:tgtEl>
                                          <p:spTgt spid="2">
                                            <p:graphicEl>
                                              <a:dgm id="{2D6FBFF3-7CDD-430B-8FE0-641DFBA4D4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60FCD7-B9AE-48D4-9963-F969C3BCC03E}"/>
                                            </p:graphicEl>
                                          </p:spTgt>
                                        </p:tgtEl>
                                        <p:attrNameLst>
                                          <p:attrName>style.visibility</p:attrName>
                                        </p:attrNameLst>
                                      </p:cBhvr>
                                      <p:to>
                                        <p:strVal val="visible"/>
                                      </p:to>
                                    </p:set>
                                    <p:animEffect transition="in" filter="fade">
                                      <p:cBhvr>
                                        <p:cTn id="12" dur="500"/>
                                        <p:tgtEl>
                                          <p:spTgt spid="2">
                                            <p:graphicEl>
                                              <a:dgm id="{A660FCD7-B9AE-48D4-9963-F969C3BCC03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B28C11-CD34-40B6-ABF7-14C2C9DA63D7}"/>
                                            </p:graphicEl>
                                          </p:spTgt>
                                        </p:tgtEl>
                                        <p:attrNameLst>
                                          <p:attrName>style.visibility</p:attrName>
                                        </p:attrNameLst>
                                      </p:cBhvr>
                                      <p:to>
                                        <p:strVal val="visible"/>
                                      </p:to>
                                    </p:set>
                                    <p:animEffect transition="in" filter="fade">
                                      <p:cBhvr>
                                        <p:cTn id="15" dur="500"/>
                                        <p:tgtEl>
                                          <p:spTgt spid="2">
                                            <p:graphicEl>
                                              <a:dgm id="{56B28C11-CD34-40B6-ABF7-14C2C9DA63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1C1337C-8FC0-4B35-AB05-B40BD09BF303}"/>
                                            </p:graphicEl>
                                          </p:spTgt>
                                        </p:tgtEl>
                                        <p:attrNameLst>
                                          <p:attrName>style.visibility</p:attrName>
                                        </p:attrNameLst>
                                      </p:cBhvr>
                                      <p:to>
                                        <p:strVal val="visible"/>
                                      </p:to>
                                    </p:set>
                                    <p:animEffect transition="in" filter="fade">
                                      <p:cBhvr>
                                        <p:cTn id="20" dur="500"/>
                                        <p:tgtEl>
                                          <p:spTgt spid="2">
                                            <p:graphicEl>
                                              <a:dgm id="{C1C1337C-8FC0-4B35-AB05-B40BD09BF3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9A19A23-7586-4B82-8008-9B4587DBCE64}"/>
                                            </p:graphicEl>
                                          </p:spTgt>
                                        </p:tgtEl>
                                        <p:attrNameLst>
                                          <p:attrName>style.visibility</p:attrName>
                                        </p:attrNameLst>
                                      </p:cBhvr>
                                      <p:to>
                                        <p:strVal val="visible"/>
                                      </p:to>
                                    </p:set>
                                    <p:animEffect transition="in" filter="fade">
                                      <p:cBhvr>
                                        <p:cTn id="23" dur="500"/>
                                        <p:tgtEl>
                                          <p:spTgt spid="2">
                                            <p:graphicEl>
                                              <a:dgm id="{09A19A23-7586-4B82-8008-9B4587DBCE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2071" y="3991529"/>
            <a:ext cx="609600" cy="60960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52982" y="1699414"/>
            <a:ext cx="4378177" cy="1900238"/>
          </a:xfrm>
          <a:prstGeom prst="rect">
            <a:avLst/>
          </a:prstGeom>
        </p:spPr>
      </p:pic>
    </p:spTree>
    <p:extLst>
      <p:ext uri="{BB962C8B-B14F-4D97-AF65-F5344CB8AC3E}">
        <p14:creationId xmlns:p14="http://schemas.microsoft.com/office/powerpoint/2010/main" val="266775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757613"/>
            <a:ext cx="609600" cy="6096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60071" y="1549288"/>
            <a:ext cx="4378177" cy="1900238"/>
          </a:xfrm>
          <a:prstGeom prst="rect">
            <a:avLst/>
          </a:prstGeom>
        </p:spPr>
      </p:pic>
    </p:spTree>
    <p:extLst>
      <p:ext uri="{BB962C8B-B14F-4D97-AF65-F5344CB8AC3E}">
        <p14:creationId xmlns:p14="http://schemas.microsoft.com/office/powerpoint/2010/main" val="180570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64776" y="3357349"/>
            <a:ext cx="4844955" cy="400110"/>
          </a:xfrm>
          <a:prstGeom prst="rect">
            <a:avLst/>
          </a:prstGeom>
          <a:noFill/>
        </p:spPr>
        <p:txBody>
          <a:bodyPr wrap="square" rtlCol="0">
            <a:spAutoFit/>
          </a:bodyPr>
          <a:lstStyle/>
          <a:p>
            <a:r>
              <a:rPr lang="en-GB" sz="2000" dirty="0">
                <a:solidFill>
                  <a:srgbClr val="0070C0"/>
                </a:solidFill>
              </a:rPr>
              <a:t>			</a:t>
            </a:r>
            <a:endParaRPr lang="en-GB" sz="2000" dirty="0">
              <a:solidFill>
                <a:srgbClr val="FF0000"/>
              </a:solidFill>
            </a:endParaRPr>
          </a:p>
        </p:txBody>
      </p:sp>
      <p:sp>
        <p:nvSpPr>
          <p:cNvPr id="7" name="TextBox 6"/>
          <p:cNvSpPr txBox="1"/>
          <p:nvPr/>
        </p:nvSpPr>
        <p:spPr>
          <a:xfrm>
            <a:off x="775855" y="296232"/>
            <a:ext cx="10723417" cy="584775"/>
          </a:xfrm>
          <a:prstGeom prst="rect">
            <a:avLst/>
          </a:prstGeom>
          <a:solidFill>
            <a:schemeClr val="accent4"/>
          </a:solidFill>
        </p:spPr>
        <p:txBody>
          <a:bodyPr wrap="square" rtlCol="0">
            <a:spAutoFit/>
          </a:bodyPr>
          <a:lstStyle/>
          <a:p>
            <a:pPr algn="ctr"/>
            <a:r>
              <a:rPr lang="en-GB" sz="3200" b="1" dirty="0">
                <a:solidFill>
                  <a:schemeClr val="bg1"/>
                </a:solidFill>
              </a:rPr>
              <a:t>P.L.A.T</a:t>
            </a:r>
          </a:p>
        </p:txBody>
      </p:sp>
      <p:pic>
        <p:nvPicPr>
          <p:cNvPr id="8" name="Picture 7"/>
          <p:cNvPicPr>
            <a:picLocks noChangeAspect="1"/>
          </p:cNvPicPr>
          <p:nvPr/>
        </p:nvPicPr>
        <p:blipFill>
          <a:blip r:embed="rId3"/>
          <a:stretch>
            <a:fillRect/>
          </a:stretch>
        </p:blipFill>
        <p:spPr>
          <a:xfrm>
            <a:off x="12804750" y="717505"/>
            <a:ext cx="2507143" cy="2023055"/>
          </a:xfrm>
          <a:prstGeom prst="rect">
            <a:avLst/>
          </a:prstGeom>
        </p:spPr>
      </p:pic>
      <p:pic>
        <p:nvPicPr>
          <p:cNvPr id="9" name="Picture 8"/>
          <p:cNvPicPr>
            <a:picLocks noChangeAspect="1"/>
          </p:cNvPicPr>
          <p:nvPr/>
        </p:nvPicPr>
        <p:blipFill>
          <a:blip r:embed="rId4"/>
          <a:stretch>
            <a:fillRect/>
          </a:stretch>
        </p:blipFill>
        <p:spPr>
          <a:xfrm>
            <a:off x="15278100" y="717505"/>
            <a:ext cx="2387048" cy="2192106"/>
          </a:xfrm>
          <a:prstGeom prst="rect">
            <a:avLst/>
          </a:prstGeom>
        </p:spPr>
      </p:pic>
      <p:pic>
        <p:nvPicPr>
          <p:cNvPr id="10" name="Picture 9"/>
          <p:cNvPicPr>
            <a:picLocks noChangeAspect="1"/>
          </p:cNvPicPr>
          <p:nvPr/>
        </p:nvPicPr>
        <p:blipFill>
          <a:blip r:embed="rId5"/>
          <a:stretch>
            <a:fillRect/>
          </a:stretch>
        </p:blipFill>
        <p:spPr>
          <a:xfrm>
            <a:off x="16471624" y="3532285"/>
            <a:ext cx="2619375" cy="1743075"/>
          </a:xfrm>
          <a:prstGeom prst="rect">
            <a:avLst/>
          </a:prstGeom>
        </p:spPr>
      </p:pic>
      <p:pic>
        <p:nvPicPr>
          <p:cNvPr id="11" name="Picture 10"/>
          <p:cNvPicPr>
            <a:picLocks noChangeAspect="1"/>
          </p:cNvPicPr>
          <p:nvPr/>
        </p:nvPicPr>
        <p:blipFill>
          <a:blip r:embed="rId6"/>
          <a:stretch>
            <a:fillRect/>
          </a:stretch>
        </p:blipFill>
        <p:spPr>
          <a:xfrm>
            <a:off x="13530677" y="3757459"/>
            <a:ext cx="1747423" cy="1856212"/>
          </a:xfrm>
          <a:prstGeom prst="rect">
            <a:avLst/>
          </a:prstGeom>
        </p:spPr>
      </p:pic>
      <p:graphicFrame>
        <p:nvGraphicFramePr>
          <p:cNvPr id="14" name="Diagram 13"/>
          <p:cNvGraphicFramePr/>
          <p:nvPr>
            <p:extLst>
              <p:ext uri="{D42A27DB-BD31-4B8C-83A1-F6EECF244321}">
                <p14:modId xmlns:p14="http://schemas.microsoft.com/office/powerpoint/2010/main" val="1943556621"/>
              </p:ext>
            </p:extLst>
          </p:nvPr>
        </p:nvGraphicFramePr>
        <p:xfrm>
          <a:off x="2073563" y="1219235"/>
          <a:ext cx="8128000" cy="50764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58805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FFC2D60E-5E8B-4CB8-B1EA-076DBBA2D3B3}"/>
                                            </p:graphicEl>
                                          </p:spTgt>
                                        </p:tgtEl>
                                        <p:attrNameLst>
                                          <p:attrName>style.visibility</p:attrName>
                                        </p:attrNameLst>
                                      </p:cBhvr>
                                      <p:to>
                                        <p:strVal val="visible"/>
                                      </p:to>
                                    </p:set>
                                    <p:animEffect transition="in" filter="fade">
                                      <p:cBhvr>
                                        <p:cTn id="7" dur="500"/>
                                        <p:tgtEl>
                                          <p:spTgt spid="14">
                                            <p:graphicEl>
                                              <a:dgm id="{FFC2D60E-5E8B-4CB8-B1EA-076DBBA2D3B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graphicEl>
                                              <a:dgm id="{918D88B0-1893-4EB6-92A3-E2EF2BF84E22}"/>
                                            </p:graphicEl>
                                          </p:spTgt>
                                        </p:tgtEl>
                                        <p:attrNameLst>
                                          <p:attrName>style.visibility</p:attrName>
                                        </p:attrNameLst>
                                      </p:cBhvr>
                                      <p:to>
                                        <p:strVal val="visible"/>
                                      </p:to>
                                    </p:set>
                                    <p:animEffect transition="in" filter="fade">
                                      <p:cBhvr>
                                        <p:cTn id="10" dur="500"/>
                                        <p:tgtEl>
                                          <p:spTgt spid="14">
                                            <p:graphicEl>
                                              <a:dgm id="{918D88B0-1893-4EB6-92A3-E2EF2BF84E2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graphicEl>
                                              <a:dgm id="{40F322C2-D5D8-4110-8A36-7A3B011780DB}"/>
                                            </p:graphicEl>
                                          </p:spTgt>
                                        </p:tgtEl>
                                        <p:attrNameLst>
                                          <p:attrName>style.visibility</p:attrName>
                                        </p:attrNameLst>
                                      </p:cBhvr>
                                      <p:to>
                                        <p:strVal val="visible"/>
                                      </p:to>
                                    </p:set>
                                    <p:animEffect transition="in" filter="fade">
                                      <p:cBhvr>
                                        <p:cTn id="15" dur="500"/>
                                        <p:tgtEl>
                                          <p:spTgt spid="14">
                                            <p:graphicEl>
                                              <a:dgm id="{40F322C2-D5D8-4110-8A36-7A3B011780D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graphicEl>
                                              <a:dgm id="{4D51A655-2AB6-4743-B2CC-9CE68871A29D}"/>
                                            </p:graphicEl>
                                          </p:spTgt>
                                        </p:tgtEl>
                                        <p:attrNameLst>
                                          <p:attrName>style.visibility</p:attrName>
                                        </p:attrNameLst>
                                      </p:cBhvr>
                                      <p:to>
                                        <p:strVal val="visible"/>
                                      </p:to>
                                    </p:set>
                                    <p:animEffect transition="in" filter="fade">
                                      <p:cBhvr>
                                        <p:cTn id="18" dur="500"/>
                                        <p:tgtEl>
                                          <p:spTgt spid="14">
                                            <p:graphicEl>
                                              <a:dgm id="{4D51A655-2AB6-4743-B2CC-9CE68871A29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graphicEl>
                                              <a:dgm id="{DD79FA0B-09C3-40F1-9078-0EF99C665DE5}"/>
                                            </p:graphicEl>
                                          </p:spTgt>
                                        </p:tgtEl>
                                        <p:attrNameLst>
                                          <p:attrName>style.visibility</p:attrName>
                                        </p:attrNameLst>
                                      </p:cBhvr>
                                      <p:to>
                                        <p:strVal val="visible"/>
                                      </p:to>
                                    </p:set>
                                    <p:animEffect transition="in" filter="fade">
                                      <p:cBhvr>
                                        <p:cTn id="23" dur="500"/>
                                        <p:tgtEl>
                                          <p:spTgt spid="14">
                                            <p:graphicEl>
                                              <a:dgm id="{DD79FA0B-09C3-40F1-9078-0EF99C665DE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graphicEl>
                                              <a:dgm id="{81BDC5B5-E275-4EF9-8C7C-8702861DFB1F}"/>
                                            </p:graphicEl>
                                          </p:spTgt>
                                        </p:tgtEl>
                                        <p:attrNameLst>
                                          <p:attrName>style.visibility</p:attrName>
                                        </p:attrNameLst>
                                      </p:cBhvr>
                                      <p:to>
                                        <p:strVal val="visible"/>
                                      </p:to>
                                    </p:set>
                                    <p:animEffect transition="in" filter="fade">
                                      <p:cBhvr>
                                        <p:cTn id="26" dur="500"/>
                                        <p:tgtEl>
                                          <p:spTgt spid="14">
                                            <p:graphicEl>
                                              <a:dgm id="{81BDC5B5-E275-4EF9-8C7C-8702861DFB1F}"/>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graphicEl>
                                              <a:dgm id="{291C27BF-D6D0-4D4A-A4AA-1FABF92445B1}"/>
                                            </p:graphicEl>
                                          </p:spTgt>
                                        </p:tgtEl>
                                        <p:attrNameLst>
                                          <p:attrName>style.visibility</p:attrName>
                                        </p:attrNameLst>
                                      </p:cBhvr>
                                      <p:to>
                                        <p:strVal val="visible"/>
                                      </p:to>
                                    </p:set>
                                    <p:animEffect transition="in" filter="fade">
                                      <p:cBhvr>
                                        <p:cTn id="31" dur="500"/>
                                        <p:tgtEl>
                                          <p:spTgt spid="14">
                                            <p:graphicEl>
                                              <a:dgm id="{291C27BF-D6D0-4D4A-A4AA-1FABF92445B1}"/>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graphicEl>
                                              <a:dgm id="{C8CEC8A1-A92A-416B-9ED7-154E06DA05F4}"/>
                                            </p:graphicEl>
                                          </p:spTgt>
                                        </p:tgtEl>
                                        <p:attrNameLst>
                                          <p:attrName>style.visibility</p:attrName>
                                        </p:attrNameLst>
                                      </p:cBhvr>
                                      <p:to>
                                        <p:strVal val="visible"/>
                                      </p:to>
                                    </p:set>
                                    <p:animEffect transition="in" filter="fade">
                                      <p:cBhvr>
                                        <p:cTn id="34" dur="500"/>
                                        <p:tgtEl>
                                          <p:spTgt spid="14">
                                            <p:graphicEl>
                                              <a:dgm id="{C8CEC8A1-A92A-416B-9ED7-154E06DA05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4015" y="1630216"/>
            <a:ext cx="4530289" cy="3955014"/>
          </a:xfrm>
          <a:prstGeom prst="rect">
            <a:avLst/>
          </a:prstGeom>
        </p:spPr>
      </p:pic>
      <p:sp>
        <p:nvSpPr>
          <p:cNvPr id="5" name="TextBox 4"/>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The Spider Graph</a:t>
            </a:r>
          </a:p>
        </p:txBody>
      </p:sp>
    </p:spTree>
    <p:extLst>
      <p:ext uri="{BB962C8B-B14F-4D97-AF65-F5344CB8AC3E}">
        <p14:creationId xmlns:p14="http://schemas.microsoft.com/office/powerpoint/2010/main" val="4000241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5443538" y="2785467"/>
            <a:ext cx="1304330" cy="1304330"/>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1270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4" name="Rectangle 2"/>
          <p:cNvSpPr>
            <a:spLocks/>
          </p:cNvSpPr>
          <p:nvPr/>
        </p:nvSpPr>
        <p:spPr bwMode="auto">
          <a:xfrm>
            <a:off x="5723335" y="3345062"/>
            <a:ext cx="744736" cy="184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00" dirty="0"/>
              <a:t>First account</a:t>
            </a:r>
            <a:endParaRPr lang="en-US" altLang="en-US" sz="675" dirty="0"/>
          </a:p>
        </p:txBody>
      </p:sp>
      <p:grpSp>
        <p:nvGrpSpPr>
          <p:cNvPr id="5" name="Group 3"/>
          <p:cNvGrpSpPr>
            <a:grpSpLocks/>
          </p:cNvGrpSpPr>
          <p:nvPr/>
        </p:nvGrpSpPr>
        <p:grpSpPr bwMode="auto">
          <a:xfrm>
            <a:off x="5678686" y="1053704"/>
            <a:ext cx="763158" cy="1733550"/>
            <a:chOff x="0" y="0"/>
            <a:chExt cx="2035770" cy="4623468"/>
          </a:xfrm>
        </p:grpSpPr>
        <p:sp>
          <p:nvSpPr>
            <p:cNvPr id="6" name="Rectangle 4"/>
            <p:cNvSpPr>
              <a:spLocks/>
            </p:cNvSpPr>
            <p:nvPr/>
          </p:nvSpPr>
          <p:spPr bwMode="auto">
            <a:xfrm>
              <a:off x="500061" y="0"/>
              <a:ext cx="1026267"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7.pm</a:t>
              </a:r>
              <a:endParaRPr lang="en-US" altLang="en-US" sz="675"/>
            </a:p>
          </p:txBody>
        </p:sp>
        <p:sp>
          <p:nvSpPr>
            <p:cNvPr id="7" name="Rectangle 5"/>
            <p:cNvSpPr>
              <a:spLocks/>
            </p:cNvSpPr>
            <p:nvPr/>
          </p:nvSpPr>
          <p:spPr bwMode="auto">
            <a:xfrm>
              <a:off x="0" y="550829"/>
              <a:ext cx="2035770"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Yesterday</a:t>
              </a:r>
              <a:endParaRPr lang="en-US" altLang="en-US" sz="675"/>
            </a:p>
          </p:txBody>
        </p:sp>
        <p:sp>
          <p:nvSpPr>
            <p:cNvPr id="8" name="Line 6"/>
            <p:cNvSpPr>
              <a:spLocks noChangeShapeType="1"/>
            </p:cNvSpPr>
            <p:nvPr/>
          </p:nvSpPr>
          <p:spPr bwMode="auto">
            <a:xfrm flipH="1">
              <a:off x="1124326" y="1500404"/>
              <a:ext cx="0" cy="312306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7"/>
          <p:cNvGrpSpPr>
            <a:grpSpLocks/>
          </p:cNvGrpSpPr>
          <p:nvPr/>
        </p:nvGrpSpPr>
        <p:grpSpPr bwMode="auto">
          <a:xfrm>
            <a:off x="6313291" y="1260278"/>
            <a:ext cx="874395" cy="1573410"/>
            <a:chOff x="-1" y="0"/>
            <a:chExt cx="2331027" cy="4195860"/>
          </a:xfrm>
        </p:grpSpPr>
        <p:sp>
          <p:nvSpPr>
            <p:cNvPr id="10" name="Rectangle 8"/>
            <p:cNvSpPr>
              <a:spLocks/>
            </p:cNvSpPr>
            <p:nvPr/>
          </p:nvSpPr>
          <p:spPr bwMode="auto">
            <a:xfrm>
              <a:off x="1100285" y="0"/>
              <a:ext cx="1230741" cy="5540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Home</a:t>
              </a:r>
              <a:endParaRPr lang="en-US" altLang="en-US" sz="675"/>
            </a:p>
          </p:txBody>
        </p:sp>
        <p:sp>
          <p:nvSpPr>
            <p:cNvPr id="11" name="Line 9"/>
            <p:cNvSpPr>
              <a:spLocks noChangeShapeType="1"/>
            </p:cNvSpPr>
            <p:nvPr/>
          </p:nvSpPr>
          <p:spPr bwMode="auto">
            <a:xfrm flipH="1">
              <a:off x="-1" y="950933"/>
              <a:ext cx="1691772" cy="32449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0"/>
          <p:cNvGrpSpPr>
            <a:grpSpLocks/>
          </p:cNvGrpSpPr>
          <p:nvPr/>
        </p:nvGrpSpPr>
        <p:grpSpPr bwMode="auto">
          <a:xfrm>
            <a:off x="4096347" y="3901083"/>
            <a:ext cx="1528167" cy="1816450"/>
            <a:chOff x="0" y="0"/>
            <a:chExt cx="4076145" cy="4844332"/>
          </a:xfrm>
        </p:grpSpPr>
        <p:sp>
          <p:nvSpPr>
            <p:cNvPr id="13" name="Rectangle 11"/>
            <p:cNvSpPr>
              <a:spLocks/>
            </p:cNvSpPr>
            <p:nvPr/>
          </p:nvSpPr>
          <p:spPr bwMode="auto">
            <a:xfrm>
              <a:off x="0" y="3182178"/>
              <a:ext cx="2854441" cy="16621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on me / hung his coat</a:t>
              </a:r>
              <a:endParaRPr lang="en-US" altLang="en-US" sz="675"/>
            </a:p>
          </p:txBody>
        </p:sp>
        <p:sp>
          <p:nvSpPr>
            <p:cNvPr id="14" name="Line 12"/>
            <p:cNvSpPr>
              <a:spLocks noChangeShapeType="1"/>
            </p:cNvSpPr>
            <p:nvPr/>
          </p:nvSpPr>
          <p:spPr bwMode="auto">
            <a:xfrm flipH="1">
              <a:off x="2385029" y="0"/>
              <a:ext cx="1691116" cy="324516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3"/>
          <p:cNvGrpSpPr>
            <a:grpSpLocks/>
          </p:cNvGrpSpPr>
          <p:nvPr/>
        </p:nvGrpSpPr>
        <p:grpSpPr bwMode="auto">
          <a:xfrm>
            <a:off x="5405439" y="4087417"/>
            <a:ext cx="953691" cy="1679549"/>
            <a:chOff x="0" y="-1"/>
            <a:chExt cx="2543932" cy="4479479"/>
          </a:xfrm>
        </p:grpSpPr>
        <p:sp>
          <p:nvSpPr>
            <p:cNvPr id="16" name="Rectangle 14"/>
            <p:cNvSpPr>
              <a:spLocks/>
            </p:cNvSpPr>
            <p:nvPr/>
          </p:nvSpPr>
          <p:spPr bwMode="auto">
            <a:xfrm>
              <a:off x="0" y="3371315"/>
              <a:ext cx="2543932" cy="1108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Tell he was drunk</a:t>
              </a:r>
              <a:endParaRPr lang="en-US" altLang="en-US" sz="675"/>
            </a:p>
          </p:txBody>
        </p:sp>
        <p:sp>
          <p:nvSpPr>
            <p:cNvPr id="17" name="Line 15"/>
            <p:cNvSpPr>
              <a:spLocks noChangeShapeType="1"/>
            </p:cNvSpPr>
            <p:nvPr/>
          </p:nvSpPr>
          <p:spPr bwMode="auto">
            <a:xfrm flipH="1">
              <a:off x="1842048" y="-1"/>
              <a:ext cx="0" cy="31230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6"/>
          <p:cNvGrpSpPr>
            <a:grpSpLocks/>
          </p:cNvGrpSpPr>
          <p:nvPr/>
        </p:nvGrpSpPr>
        <p:grpSpPr bwMode="auto">
          <a:xfrm>
            <a:off x="4005561" y="1333205"/>
            <a:ext cx="1796653" cy="1507926"/>
            <a:chOff x="0" y="0"/>
            <a:chExt cx="4791900" cy="4021376"/>
          </a:xfrm>
        </p:grpSpPr>
        <p:sp>
          <p:nvSpPr>
            <p:cNvPr id="19" name="Rectangle 17"/>
            <p:cNvSpPr>
              <a:spLocks/>
            </p:cNvSpPr>
            <p:nvPr/>
          </p:nvSpPr>
          <p:spPr bwMode="auto">
            <a:xfrm>
              <a:off x="0" y="0"/>
              <a:ext cx="3386125" cy="5540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punch to left eye</a:t>
              </a:r>
              <a:endParaRPr lang="en-US" altLang="en-US" sz="675" dirty="0"/>
            </a:p>
          </p:txBody>
        </p:sp>
        <p:sp>
          <p:nvSpPr>
            <p:cNvPr id="20" name="Line 18"/>
            <p:cNvSpPr>
              <a:spLocks noChangeShapeType="1"/>
            </p:cNvSpPr>
            <p:nvPr/>
          </p:nvSpPr>
          <p:spPr bwMode="auto">
            <a:xfrm>
              <a:off x="2376897" y="911278"/>
              <a:ext cx="2415003" cy="311009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19"/>
          <p:cNvGrpSpPr>
            <a:grpSpLocks/>
          </p:cNvGrpSpPr>
          <p:nvPr/>
        </p:nvGrpSpPr>
        <p:grpSpPr bwMode="auto">
          <a:xfrm>
            <a:off x="6624044" y="3803452"/>
            <a:ext cx="2421731" cy="1548540"/>
            <a:chOff x="0" y="-1"/>
            <a:chExt cx="6456876" cy="4129716"/>
          </a:xfrm>
        </p:grpSpPr>
        <p:sp>
          <p:nvSpPr>
            <p:cNvPr id="22" name="Rectangle 20"/>
            <p:cNvSpPr>
              <a:spLocks/>
            </p:cNvSpPr>
            <p:nvPr/>
          </p:nvSpPr>
          <p:spPr bwMode="auto">
            <a:xfrm>
              <a:off x="2553032" y="3021646"/>
              <a:ext cx="3903844" cy="11080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Calmed down did house work</a:t>
              </a:r>
              <a:endParaRPr lang="en-US" altLang="en-US" sz="675"/>
            </a:p>
          </p:txBody>
        </p:sp>
        <p:sp>
          <p:nvSpPr>
            <p:cNvPr id="23" name="Line 21"/>
            <p:cNvSpPr>
              <a:spLocks noChangeShapeType="1"/>
            </p:cNvSpPr>
            <p:nvPr/>
          </p:nvSpPr>
          <p:spPr bwMode="auto">
            <a:xfrm>
              <a:off x="0" y="-1"/>
              <a:ext cx="2414185" cy="31244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2"/>
          <p:cNvGrpSpPr>
            <a:grpSpLocks/>
          </p:cNvGrpSpPr>
          <p:nvPr/>
        </p:nvGrpSpPr>
        <p:grpSpPr bwMode="auto">
          <a:xfrm>
            <a:off x="6498431" y="1391841"/>
            <a:ext cx="1496422" cy="1529358"/>
            <a:chOff x="0" y="0"/>
            <a:chExt cx="3991051" cy="4078966"/>
          </a:xfrm>
        </p:grpSpPr>
        <p:sp>
          <p:nvSpPr>
            <p:cNvPr id="25" name="Rectangle 23"/>
            <p:cNvSpPr>
              <a:spLocks/>
            </p:cNvSpPr>
            <p:nvPr/>
          </p:nvSpPr>
          <p:spPr bwMode="auto">
            <a:xfrm>
              <a:off x="2836717" y="0"/>
              <a:ext cx="1154334" cy="5540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 </a:t>
              </a:r>
              <a:endParaRPr lang="en-US" altLang="en-US" sz="675"/>
            </a:p>
          </p:txBody>
        </p:sp>
        <p:sp>
          <p:nvSpPr>
            <p:cNvPr id="26" name="Line 24"/>
            <p:cNvSpPr>
              <a:spLocks noChangeShapeType="1"/>
            </p:cNvSpPr>
            <p:nvPr/>
          </p:nvSpPr>
          <p:spPr bwMode="auto">
            <a:xfrm flipH="1">
              <a:off x="0" y="1103496"/>
              <a:ext cx="2518149" cy="29754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5"/>
          <p:cNvGrpSpPr>
            <a:grpSpLocks/>
          </p:cNvGrpSpPr>
          <p:nvPr/>
        </p:nvGrpSpPr>
        <p:grpSpPr bwMode="auto">
          <a:xfrm>
            <a:off x="2927152" y="3701059"/>
            <a:ext cx="2593776" cy="1210391"/>
            <a:chOff x="0" y="0"/>
            <a:chExt cx="6916263" cy="3227764"/>
          </a:xfrm>
        </p:grpSpPr>
        <p:sp>
          <p:nvSpPr>
            <p:cNvPr id="28" name="Rectangle 26"/>
            <p:cNvSpPr>
              <a:spLocks/>
            </p:cNvSpPr>
            <p:nvPr/>
          </p:nvSpPr>
          <p:spPr bwMode="auto">
            <a:xfrm>
              <a:off x="0" y="2673757"/>
              <a:ext cx="2276148" cy="5540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Shouting</a:t>
              </a:r>
              <a:endParaRPr lang="en-US" altLang="en-US" sz="675"/>
            </a:p>
          </p:txBody>
        </p:sp>
        <p:sp>
          <p:nvSpPr>
            <p:cNvPr id="29" name="Line 27"/>
            <p:cNvSpPr>
              <a:spLocks noChangeShapeType="1"/>
            </p:cNvSpPr>
            <p:nvPr/>
          </p:nvSpPr>
          <p:spPr bwMode="auto">
            <a:xfrm flipH="1">
              <a:off x="2279494" y="0"/>
              <a:ext cx="4636769" cy="267339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8"/>
          <p:cNvGrpSpPr>
            <a:grpSpLocks/>
          </p:cNvGrpSpPr>
          <p:nvPr/>
        </p:nvGrpSpPr>
        <p:grpSpPr bwMode="auto">
          <a:xfrm>
            <a:off x="2512220" y="3595689"/>
            <a:ext cx="2958703" cy="786475"/>
            <a:chOff x="0" y="0"/>
            <a:chExt cx="7890017" cy="2096872"/>
          </a:xfrm>
        </p:grpSpPr>
        <p:sp>
          <p:nvSpPr>
            <p:cNvPr id="31" name="Rectangle 29"/>
            <p:cNvSpPr>
              <a:spLocks/>
            </p:cNvSpPr>
            <p:nvPr/>
          </p:nvSpPr>
          <p:spPr bwMode="auto">
            <a:xfrm>
              <a:off x="0" y="1542979"/>
              <a:ext cx="923347"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Slag</a:t>
              </a:r>
              <a:endParaRPr lang="en-US" altLang="en-US" sz="675"/>
            </a:p>
          </p:txBody>
        </p:sp>
        <p:sp>
          <p:nvSpPr>
            <p:cNvPr id="32" name="Rectangle 30"/>
            <p:cNvSpPr>
              <a:spLocks/>
            </p:cNvSpPr>
            <p:nvPr/>
          </p:nvSpPr>
          <p:spPr bwMode="auto">
            <a:xfrm>
              <a:off x="1181768" y="1542979"/>
              <a:ext cx="1359371"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Whore</a:t>
              </a:r>
              <a:endParaRPr lang="en-US" altLang="en-US" sz="675"/>
            </a:p>
          </p:txBody>
        </p:sp>
        <p:sp>
          <p:nvSpPr>
            <p:cNvPr id="33" name="Line 31"/>
            <p:cNvSpPr>
              <a:spLocks noChangeShapeType="1"/>
            </p:cNvSpPr>
            <p:nvPr/>
          </p:nvSpPr>
          <p:spPr bwMode="auto">
            <a:xfrm flipH="1">
              <a:off x="2803575" y="0"/>
              <a:ext cx="5086442" cy="19332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4" name="Group 32"/>
          <p:cNvGrpSpPr>
            <a:grpSpLocks/>
          </p:cNvGrpSpPr>
          <p:nvPr/>
        </p:nvGrpSpPr>
        <p:grpSpPr bwMode="auto">
          <a:xfrm>
            <a:off x="2702719" y="3390900"/>
            <a:ext cx="2736056" cy="415498"/>
            <a:chOff x="0" y="0"/>
            <a:chExt cx="7295818" cy="1107679"/>
          </a:xfrm>
        </p:grpSpPr>
        <p:sp>
          <p:nvSpPr>
            <p:cNvPr id="35" name="Rectangle 33"/>
            <p:cNvSpPr>
              <a:spLocks/>
            </p:cNvSpPr>
            <p:nvPr/>
          </p:nvSpPr>
          <p:spPr bwMode="auto">
            <a:xfrm>
              <a:off x="0" y="0"/>
              <a:ext cx="2887874" cy="1107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Shagging about/denied</a:t>
              </a:r>
              <a:endParaRPr lang="en-US" altLang="en-US" sz="675"/>
            </a:p>
          </p:txBody>
        </p:sp>
        <p:sp>
          <p:nvSpPr>
            <p:cNvPr id="36" name="Line 34"/>
            <p:cNvSpPr>
              <a:spLocks noChangeShapeType="1"/>
            </p:cNvSpPr>
            <p:nvPr/>
          </p:nvSpPr>
          <p:spPr bwMode="auto">
            <a:xfrm flipH="1">
              <a:off x="2870069" y="153943"/>
              <a:ext cx="4425749" cy="43167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7" name="Group 35"/>
          <p:cNvGrpSpPr>
            <a:grpSpLocks/>
          </p:cNvGrpSpPr>
          <p:nvPr/>
        </p:nvGrpSpPr>
        <p:grpSpPr bwMode="auto">
          <a:xfrm>
            <a:off x="2745581" y="2843213"/>
            <a:ext cx="2752130" cy="383976"/>
            <a:chOff x="0" y="0"/>
            <a:chExt cx="7338269" cy="1024182"/>
          </a:xfrm>
        </p:grpSpPr>
        <p:sp>
          <p:nvSpPr>
            <p:cNvPr id="38" name="Rectangle 36"/>
            <p:cNvSpPr>
              <a:spLocks/>
            </p:cNvSpPr>
            <p:nvPr/>
          </p:nvSpPr>
          <p:spPr bwMode="auto">
            <a:xfrm>
              <a:off x="0" y="0"/>
              <a:ext cx="3205680" cy="5541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Slapped to face</a:t>
              </a:r>
              <a:endParaRPr lang="en-US" altLang="en-US" sz="675"/>
            </a:p>
          </p:txBody>
        </p:sp>
        <p:sp>
          <p:nvSpPr>
            <p:cNvPr id="39" name="Line 37"/>
            <p:cNvSpPr>
              <a:spLocks noChangeShapeType="1"/>
            </p:cNvSpPr>
            <p:nvPr/>
          </p:nvSpPr>
          <p:spPr bwMode="auto">
            <a:xfrm flipH="1" flipV="1">
              <a:off x="3298491" y="455721"/>
              <a:ext cx="4039778" cy="568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0" name="Group 38"/>
          <p:cNvGrpSpPr>
            <a:grpSpLocks/>
          </p:cNvGrpSpPr>
          <p:nvPr/>
        </p:nvGrpSpPr>
        <p:grpSpPr bwMode="auto">
          <a:xfrm>
            <a:off x="6766322" y="3299818"/>
            <a:ext cx="2722364" cy="415498"/>
            <a:chOff x="-1" y="0"/>
            <a:chExt cx="7259222" cy="1107682"/>
          </a:xfrm>
        </p:grpSpPr>
        <p:sp>
          <p:nvSpPr>
            <p:cNvPr id="41" name="Rectangle 39"/>
            <p:cNvSpPr>
              <a:spLocks/>
            </p:cNvSpPr>
            <p:nvPr/>
          </p:nvSpPr>
          <p:spPr bwMode="auto">
            <a:xfrm>
              <a:off x="3302191" y="0"/>
              <a:ext cx="3957030" cy="11076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Stormed out and slammed door</a:t>
              </a:r>
              <a:endParaRPr lang="en-US" altLang="en-US" sz="675" dirty="0"/>
            </a:p>
          </p:txBody>
        </p:sp>
        <p:sp>
          <p:nvSpPr>
            <p:cNvPr id="42" name="Line 40"/>
            <p:cNvSpPr>
              <a:spLocks noChangeShapeType="1"/>
            </p:cNvSpPr>
            <p:nvPr/>
          </p:nvSpPr>
          <p:spPr bwMode="auto">
            <a:xfrm flipH="1" flipV="1">
              <a:off x="-1" y="222186"/>
              <a:ext cx="2936707" cy="3666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3" name="Group 41"/>
          <p:cNvGrpSpPr>
            <a:grpSpLocks/>
          </p:cNvGrpSpPr>
          <p:nvPr/>
        </p:nvGrpSpPr>
        <p:grpSpPr bwMode="auto">
          <a:xfrm>
            <a:off x="6706196" y="2798566"/>
            <a:ext cx="2523382" cy="358973"/>
            <a:chOff x="-1" y="0"/>
            <a:chExt cx="6728396" cy="957439"/>
          </a:xfrm>
        </p:grpSpPr>
        <p:sp>
          <p:nvSpPr>
            <p:cNvPr id="44" name="Rectangle 42"/>
            <p:cNvSpPr>
              <a:spLocks/>
            </p:cNvSpPr>
            <p:nvPr/>
          </p:nvSpPr>
          <p:spPr bwMode="auto">
            <a:xfrm>
              <a:off x="5010135" y="0"/>
              <a:ext cx="1718260" cy="554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Problem</a:t>
              </a:r>
              <a:endParaRPr lang="en-US" altLang="en-US" sz="675"/>
            </a:p>
          </p:txBody>
        </p:sp>
        <p:sp>
          <p:nvSpPr>
            <p:cNvPr id="45" name="Line 43"/>
            <p:cNvSpPr>
              <a:spLocks noChangeShapeType="1"/>
            </p:cNvSpPr>
            <p:nvPr/>
          </p:nvSpPr>
          <p:spPr bwMode="auto">
            <a:xfrm flipH="1">
              <a:off x="-1" y="369955"/>
              <a:ext cx="4819204" cy="5874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6" name="Group 44"/>
          <p:cNvGrpSpPr>
            <a:grpSpLocks/>
          </p:cNvGrpSpPr>
          <p:nvPr/>
        </p:nvGrpSpPr>
        <p:grpSpPr bwMode="auto">
          <a:xfrm>
            <a:off x="6631781" y="1810942"/>
            <a:ext cx="2029570" cy="1242417"/>
            <a:chOff x="-1" y="0"/>
            <a:chExt cx="5412075" cy="3313974"/>
          </a:xfrm>
        </p:grpSpPr>
        <p:sp>
          <p:nvSpPr>
            <p:cNvPr id="47" name="Rectangle 45"/>
            <p:cNvSpPr>
              <a:spLocks/>
            </p:cNvSpPr>
            <p:nvPr/>
          </p:nvSpPr>
          <p:spPr bwMode="auto">
            <a:xfrm>
              <a:off x="3078149" y="0"/>
              <a:ext cx="2333925" cy="5541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On way out</a:t>
              </a:r>
              <a:endParaRPr lang="en-US" altLang="en-US" sz="675"/>
            </a:p>
          </p:txBody>
        </p:sp>
        <p:sp>
          <p:nvSpPr>
            <p:cNvPr id="48" name="Line 46"/>
            <p:cNvSpPr>
              <a:spLocks noChangeShapeType="1"/>
            </p:cNvSpPr>
            <p:nvPr/>
          </p:nvSpPr>
          <p:spPr bwMode="auto">
            <a:xfrm flipH="1">
              <a:off x="-1" y="663747"/>
              <a:ext cx="4103603" cy="26502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9" name="Group 47"/>
          <p:cNvGrpSpPr>
            <a:grpSpLocks/>
          </p:cNvGrpSpPr>
          <p:nvPr/>
        </p:nvGrpSpPr>
        <p:grpSpPr bwMode="auto">
          <a:xfrm>
            <a:off x="6704410" y="3601046"/>
            <a:ext cx="2157533" cy="776442"/>
            <a:chOff x="-1" y="-1"/>
            <a:chExt cx="5754534" cy="2070805"/>
          </a:xfrm>
        </p:grpSpPr>
        <p:sp>
          <p:nvSpPr>
            <p:cNvPr id="50" name="Rectangle 48"/>
            <p:cNvSpPr>
              <a:spLocks/>
            </p:cNvSpPr>
            <p:nvPr/>
          </p:nvSpPr>
          <p:spPr bwMode="auto">
            <a:xfrm>
              <a:off x="3009661" y="1516728"/>
              <a:ext cx="2744872" cy="5540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to cry</a:t>
              </a:r>
              <a:endParaRPr lang="en-US" altLang="en-US" sz="675"/>
            </a:p>
          </p:txBody>
        </p:sp>
        <p:sp>
          <p:nvSpPr>
            <p:cNvPr id="51" name="Line 49"/>
            <p:cNvSpPr>
              <a:spLocks noChangeShapeType="1"/>
            </p:cNvSpPr>
            <p:nvPr/>
          </p:nvSpPr>
          <p:spPr bwMode="auto">
            <a:xfrm flipH="1" flipV="1">
              <a:off x="-1" y="-1"/>
              <a:ext cx="2840588" cy="17623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2" name="Group 50"/>
          <p:cNvGrpSpPr>
            <a:grpSpLocks/>
          </p:cNvGrpSpPr>
          <p:nvPr/>
        </p:nvGrpSpPr>
        <p:grpSpPr bwMode="auto">
          <a:xfrm>
            <a:off x="6382941" y="4024312"/>
            <a:ext cx="888132" cy="1534856"/>
            <a:chOff x="-1" y="-1"/>
            <a:chExt cx="2368202" cy="4093305"/>
          </a:xfrm>
        </p:grpSpPr>
        <p:sp>
          <p:nvSpPr>
            <p:cNvPr id="53" name="Rectangle 51"/>
            <p:cNvSpPr>
              <a:spLocks/>
            </p:cNvSpPr>
            <p:nvPr/>
          </p:nvSpPr>
          <p:spPr bwMode="auto">
            <a:xfrm>
              <a:off x="572952" y="3539259"/>
              <a:ext cx="1795249" cy="5540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22:00hrs</a:t>
              </a:r>
              <a:endParaRPr lang="en-US" altLang="en-US" sz="675"/>
            </a:p>
          </p:txBody>
        </p:sp>
        <p:sp>
          <p:nvSpPr>
            <p:cNvPr id="54" name="Line 52"/>
            <p:cNvSpPr>
              <a:spLocks noChangeShapeType="1"/>
            </p:cNvSpPr>
            <p:nvPr/>
          </p:nvSpPr>
          <p:spPr bwMode="auto">
            <a:xfrm>
              <a:off x="-1" y="-1"/>
              <a:ext cx="1452470" cy="336103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5" name="Group 53"/>
          <p:cNvGrpSpPr>
            <a:grpSpLocks/>
          </p:cNvGrpSpPr>
          <p:nvPr/>
        </p:nvGrpSpPr>
        <p:grpSpPr bwMode="auto">
          <a:xfrm>
            <a:off x="2867026" y="2093715"/>
            <a:ext cx="2696171" cy="970954"/>
            <a:chOff x="0" y="0"/>
            <a:chExt cx="7190475" cy="2589231"/>
          </a:xfrm>
        </p:grpSpPr>
        <p:sp>
          <p:nvSpPr>
            <p:cNvPr id="56" name="Rectangle 54"/>
            <p:cNvSpPr>
              <a:spLocks/>
            </p:cNvSpPr>
            <p:nvPr/>
          </p:nvSpPr>
          <p:spPr bwMode="auto">
            <a:xfrm>
              <a:off x="0" y="0"/>
              <a:ext cx="3950177" cy="5540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face stinging/crying</a:t>
              </a:r>
              <a:endParaRPr lang="en-US" altLang="en-US" sz="675"/>
            </a:p>
          </p:txBody>
        </p:sp>
        <p:sp>
          <p:nvSpPr>
            <p:cNvPr id="57" name="Line 55"/>
            <p:cNvSpPr>
              <a:spLocks noChangeShapeType="1"/>
            </p:cNvSpPr>
            <p:nvPr/>
          </p:nvSpPr>
          <p:spPr bwMode="auto">
            <a:xfrm flipH="1" flipV="1">
              <a:off x="4253319" y="771530"/>
              <a:ext cx="2937156" cy="181770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8" name="Group 56"/>
          <p:cNvGrpSpPr>
            <a:grpSpLocks/>
          </p:cNvGrpSpPr>
          <p:nvPr/>
        </p:nvGrpSpPr>
        <p:grpSpPr bwMode="auto">
          <a:xfrm>
            <a:off x="3003948" y="3796309"/>
            <a:ext cx="2562225" cy="2025921"/>
            <a:chOff x="0" y="0"/>
            <a:chExt cx="6832382" cy="5402332"/>
          </a:xfrm>
        </p:grpSpPr>
        <p:sp>
          <p:nvSpPr>
            <p:cNvPr id="59" name="Line 57"/>
            <p:cNvSpPr>
              <a:spLocks noChangeShapeType="1"/>
            </p:cNvSpPr>
            <p:nvPr/>
          </p:nvSpPr>
          <p:spPr bwMode="auto">
            <a:xfrm flipH="1">
              <a:off x="1727145" y="0"/>
              <a:ext cx="5105237" cy="35702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58"/>
            <p:cNvSpPr>
              <a:spLocks/>
            </p:cNvSpPr>
            <p:nvPr/>
          </p:nvSpPr>
          <p:spPr bwMode="auto">
            <a:xfrm>
              <a:off x="0" y="3740375"/>
              <a:ext cx="2276149" cy="1661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Stormed into living room</a:t>
              </a:r>
              <a:endParaRPr lang="en-US" altLang="en-US" sz="675"/>
            </a:p>
          </p:txBody>
        </p:sp>
      </p:grpSp>
      <p:grpSp>
        <p:nvGrpSpPr>
          <p:cNvPr id="61" name="Group 59"/>
          <p:cNvGrpSpPr>
            <a:grpSpLocks/>
          </p:cNvGrpSpPr>
          <p:nvPr/>
        </p:nvGrpSpPr>
        <p:grpSpPr bwMode="auto">
          <a:xfrm>
            <a:off x="6632973" y="2296716"/>
            <a:ext cx="3230257" cy="797718"/>
            <a:chOff x="0" y="0"/>
            <a:chExt cx="8613748" cy="2125854"/>
          </a:xfrm>
        </p:grpSpPr>
        <p:sp>
          <p:nvSpPr>
            <p:cNvPr id="62" name="Rectangle 60"/>
            <p:cNvSpPr>
              <a:spLocks/>
            </p:cNvSpPr>
            <p:nvPr/>
          </p:nvSpPr>
          <p:spPr bwMode="auto">
            <a:xfrm>
              <a:off x="5382196" y="0"/>
              <a:ext cx="3231552" cy="5536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Argued/drinking</a:t>
              </a:r>
              <a:endParaRPr lang="en-US" altLang="en-US" sz="675"/>
            </a:p>
          </p:txBody>
        </p:sp>
        <p:sp>
          <p:nvSpPr>
            <p:cNvPr id="63" name="Line 61"/>
            <p:cNvSpPr>
              <a:spLocks noChangeShapeType="1"/>
            </p:cNvSpPr>
            <p:nvPr/>
          </p:nvSpPr>
          <p:spPr bwMode="auto">
            <a:xfrm flipH="1">
              <a:off x="0" y="548914"/>
              <a:ext cx="5210011" cy="157694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3053" y="754509"/>
            <a:ext cx="609600" cy="609600"/>
          </a:xfrm>
          <a:prstGeom prst="rect">
            <a:avLst/>
          </a:prstGeom>
        </p:spPr>
      </p:pic>
    </p:spTree>
    <p:extLst>
      <p:ext uri="{BB962C8B-B14F-4D97-AF65-F5344CB8AC3E}">
        <p14:creationId xmlns:p14="http://schemas.microsoft.com/office/powerpoint/2010/main" val="2417000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6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4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4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5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5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3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34"/>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3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9" restart="whenNotActive" fill="hold" evtFilter="cancelBubble" nodeType="interactiveSeq">
                <p:stCondLst>
                  <p:cond evt="onClick" delay="0">
                    <p:tgtEl>
                      <p:spTgt spid="2"/>
                    </p:tgtEl>
                  </p:cond>
                </p:stCondLst>
                <p:endSync evt="end" delay="0">
                  <p:rtn val="all"/>
                </p:endSync>
                <p:childTnLst>
                  <p:par>
                    <p:cTn id="80" fill="hold">
                      <p:stCondLst>
                        <p:cond delay="0"/>
                      </p:stCondLst>
                      <p:childTnLst>
                        <p:par>
                          <p:cTn id="81" fill="hold">
                            <p:stCondLst>
                              <p:cond delay="0"/>
                            </p:stCondLst>
                            <p:childTnLst>
                              <p:par>
                                <p:cTn id="82" presetID="1" presetClass="mediacall" presetSubtype="0" fill="hold" nodeType="clickEffect">
                                  <p:stCondLst>
                                    <p:cond delay="0"/>
                                  </p:stCondLst>
                                  <p:childTnLst>
                                    <p:cmd type="call" cmd="playFrom(0.0)">
                                      <p:cBhvr>
                                        <p:cTn id="83" dur="160473" fill="hold"/>
                                        <p:tgtEl>
                                          <p:spTgt spid="2"/>
                                        </p:tgtEl>
                                      </p:cBhvr>
                                    </p:cmd>
                                  </p:childTnLst>
                                </p:cTn>
                              </p:par>
                            </p:childTnLst>
                          </p:cTn>
                        </p:par>
                      </p:childTnLst>
                    </p:cTn>
                  </p:par>
                </p:childTnLst>
              </p:cTn>
              <p:nextCondLst>
                <p:cond evt="onClick" delay="0">
                  <p:tgtEl>
                    <p:spTgt spid="2"/>
                  </p:tgtEl>
                </p:cond>
              </p:nextCondLst>
            </p:seq>
            <p:audio>
              <p:cMediaNode vol="80000">
                <p:cTn id="84"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657" b="13293"/>
          <a:stretch/>
        </p:blipFill>
        <p:spPr>
          <a:xfrm>
            <a:off x="786809" y="489098"/>
            <a:ext cx="10611294" cy="4784651"/>
          </a:xfrm>
          <a:prstGeom prst="rect">
            <a:avLst/>
          </a:prstGeom>
        </p:spPr>
      </p:pic>
    </p:spTree>
    <p:extLst>
      <p:ext uri="{BB962C8B-B14F-4D97-AF65-F5344CB8AC3E}">
        <p14:creationId xmlns:p14="http://schemas.microsoft.com/office/powerpoint/2010/main" val="2038484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1751824" y="4480893"/>
            <a:ext cx="1660327" cy="1104305"/>
            <a:chOff x="0" y="0"/>
            <a:chExt cx="4427962" cy="2945109"/>
          </a:xfrm>
        </p:grpSpPr>
        <p:pic>
          <p:nvPicPr>
            <p:cNvPr id="4" name="Picture 2"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Rectangle 3"/>
            <p:cNvSpPr>
              <a:spLocks/>
            </p:cNvSpPr>
            <p:nvPr/>
          </p:nvSpPr>
          <p:spPr bwMode="auto">
            <a:xfrm>
              <a:off x="915642" y="929261"/>
              <a:ext cx="2518878" cy="1292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Special </a:t>
              </a:r>
            </a:p>
            <a:p>
              <a:pPr algn="ctr" eaLnBrk="1"/>
              <a:r>
                <a:rPr lang="en-US" altLang="en-US" sz="1350" dirty="0"/>
                <a:t>measures</a:t>
              </a:r>
              <a:endParaRPr lang="en-US" altLang="en-US" sz="675" dirty="0"/>
            </a:p>
          </p:txBody>
        </p:sp>
      </p:grpSp>
      <p:grpSp>
        <p:nvGrpSpPr>
          <p:cNvPr id="6" name="Group 7"/>
          <p:cNvGrpSpPr>
            <a:grpSpLocks/>
          </p:cNvGrpSpPr>
          <p:nvPr/>
        </p:nvGrpSpPr>
        <p:grpSpPr bwMode="auto">
          <a:xfrm>
            <a:off x="6105394" y="4642202"/>
            <a:ext cx="1790807" cy="1235070"/>
            <a:chOff x="0" y="0"/>
            <a:chExt cx="4046898" cy="2691658"/>
          </a:xfrm>
        </p:grpSpPr>
        <p:pic>
          <p:nvPicPr>
            <p:cNvPr id="7" name="Picture 8" descr="01DD1339-87EE-4B58-96F5-8C2F8499573A-L0-001.jpe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4046898" cy="2691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Rectangle 9"/>
            <p:cNvSpPr>
              <a:spLocks/>
            </p:cNvSpPr>
            <p:nvPr/>
          </p:nvSpPr>
          <p:spPr bwMode="auto">
            <a:xfrm>
              <a:off x="667772" y="728441"/>
              <a:ext cx="2710993" cy="105643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Restraining orders </a:t>
              </a:r>
              <a:endParaRPr lang="en-US" altLang="en-US" sz="675" dirty="0"/>
            </a:p>
          </p:txBody>
        </p:sp>
      </p:grpSp>
      <p:grpSp>
        <p:nvGrpSpPr>
          <p:cNvPr id="9" name="Group 10"/>
          <p:cNvGrpSpPr>
            <a:grpSpLocks/>
          </p:cNvGrpSpPr>
          <p:nvPr/>
        </p:nvGrpSpPr>
        <p:grpSpPr bwMode="auto">
          <a:xfrm>
            <a:off x="4029450" y="4833736"/>
            <a:ext cx="1528167" cy="1016198"/>
            <a:chOff x="0" y="0"/>
            <a:chExt cx="4074140" cy="2709777"/>
          </a:xfrm>
        </p:grpSpPr>
        <p:pic>
          <p:nvPicPr>
            <p:cNvPr id="10" name="Picture 11" descr="01DD1339-87EE-4B58-96F5-8C2F8499573A-L0-001.jpe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074140" cy="2709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12"/>
            <p:cNvSpPr>
              <a:spLocks/>
            </p:cNvSpPr>
            <p:nvPr/>
          </p:nvSpPr>
          <p:spPr bwMode="auto">
            <a:xfrm>
              <a:off x="1304347" y="1058388"/>
              <a:ext cx="1821845" cy="7386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VPS</a:t>
              </a:r>
              <a:endParaRPr lang="en-US" altLang="en-US" sz="675" dirty="0"/>
            </a:p>
          </p:txBody>
        </p:sp>
      </p:grpSp>
      <p:sp>
        <p:nvSpPr>
          <p:cNvPr id="12" name="Rectangle 14"/>
          <p:cNvSpPr>
            <a:spLocks/>
          </p:cNvSpPr>
          <p:nvPr/>
        </p:nvSpPr>
        <p:spPr bwMode="auto">
          <a:xfrm>
            <a:off x="2790231" y="3644503"/>
            <a:ext cx="6720483" cy="484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TOPICS WHICH WILL ALWAYS NEED TO BE CONSIDERED AND COVERED IF APPLICABLE</a:t>
            </a:r>
            <a:endParaRPr lang="en-US" altLang="en-US" sz="675" dirty="0"/>
          </a:p>
        </p:txBody>
      </p:sp>
      <p:grpSp>
        <p:nvGrpSpPr>
          <p:cNvPr id="13" name="Group 15"/>
          <p:cNvGrpSpPr>
            <a:grpSpLocks/>
          </p:cNvGrpSpPr>
          <p:nvPr/>
        </p:nvGrpSpPr>
        <p:grpSpPr bwMode="auto">
          <a:xfrm>
            <a:off x="8543289" y="4456029"/>
            <a:ext cx="1660326" cy="1104305"/>
            <a:chOff x="-228731" y="-2765662"/>
            <a:chExt cx="4427962" cy="2945109"/>
          </a:xfrm>
        </p:grpSpPr>
        <p:pic>
          <p:nvPicPr>
            <p:cNvPr id="14" name="Picture 16"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731" y="-2765662"/>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 name="Rectangle 17"/>
            <p:cNvSpPr>
              <a:spLocks/>
            </p:cNvSpPr>
            <p:nvPr/>
          </p:nvSpPr>
          <p:spPr bwMode="auto">
            <a:xfrm>
              <a:off x="251275" y="-1662479"/>
              <a:ext cx="3467950" cy="738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Compensation</a:t>
              </a:r>
              <a:endParaRPr lang="en-US" altLang="en-US" sz="675" dirty="0"/>
            </a:p>
          </p:txBody>
        </p:sp>
      </p:grpSp>
      <p:grpSp>
        <p:nvGrpSpPr>
          <p:cNvPr id="17" name="Group 19"/>
          <p:cNvGrpSpPr>
            <a:grpSpLocks/>
          </p:cNvGrpSpPr>
          <p:nvPr/>
        </p:nvGrpSpPr>
        <p:grpSpPr bwMode="auto">
          <a:xfrm>
            <a:off x="1741290" y="1589485"/>
            <a:ext cx="1351955" cy="898922"/>
            <a:chOff x="0" y="0"/>
            <a:chExt cx="3605967" cy="2398387"/>
          </a:xfrm>
        </p:grpSpPr>
        <p:pic>
          <p:nvPicPr>
            <p:cNvPr id="18" name="Picture 20"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7"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Rectangle 21"/>
            <p:cNvSpPr>
              <a:spLocks/>
            </p:cNvSpPr>
            <p:nvPr/>
          </p:nvSpPr>
          <p:spPr bwMode="auto">
            <a:xfrm>
              <a:off x="475425" y="812918"/>
              <a:ext cx="2514227" cy="10210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Injuries  </a:t>
              </a:r>
              <a:endParaRPr lang="en-US" altLang="en-US" sz="675" dirty="0"/>
            </a:p>
          </p:txBody>
        </p:sp>
      </p:grpSp>
      <p:grpSp>
        <p:nvGrpSpPr>
          <p:cNvPr id="20" name="Group 22"/>
          <p:cNvGrpSpPr>
            <a:grpSpLocks/>
          </p:cNvGrpSpPr>
          <p:nvPr/>
        </p:nvGrpSpPr>
        <p:grpSpPr bwMode="auto">
          <a:xfrm>
            <a:off x="2994422" y="2378275"/>
            <a:ext cx="1480542" cy="984647"/>
            <a:chOff x="0" y="0"/>
            <a:chExt cx="3948599" cy="2626278"/>
          </a:xfrm>
        </p:grpSpPr>
        <p:pic>
          <p:nvPicPr>
            <p:cNvPr id="21" name="Picture 23"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 name="Rectangle 24"/>
            <p:cNvSpPr>
              <a:spLocks/>
            </p:cNvSpPr>
            <p:nvPr/>
          </p:nvSpPr>
          <p:spPr bwMode="auto">
            <a:xfrm>
              <a:off x="409555" y="1046271"/>
              <a:ext cx="305762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solidFill>
                    <a:srgbClr val="FF2600"/>
                  </a:solidFill>
                </a:rPr>
                <a:t>Living Room</a:t>
              </a:r>
              <a:endParaRPr lang="en-US" altLang="en-US" sz="675" dirty="0"/>
            </a:p>
          </p:txBody>
        </p:sp>
      </p:grpSp>
      <p:grpSp>
        <p:nvGrpSpPr>
          <p:cNvPr id="23" name="Group 25"/>
          <p:cNvGrpSpPr>
            <a:grpSpLocks/>
          </p:cNvGrpSpPr>
          <p:nvPr/>
        </p:nvGrpSpPr>
        <p:grpSpPr bwMode="auto">
          <a:xfrm>
            <a:off x="5516166" y="2369940"/>
            <a:ext cx="1480542" cy="984647"/>
            <a:chOff x="0" y="0"/>
            <a:chExt cx="3948599" cy="2626278"/>
          </a:xfrm>
        </p:grpSpPr>
        <p:pic>
          <p:nvPicPr>
            <p:cNvPr id="24" name="Picture 26"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 name="Rectangle 27"/>
            <p:cNvSpPr>
              <a:spLocks/>
            </p:cNvSpPr>
            <p:nvPr/>
          </p:nvSpPr>
          <p:spPr bwMode="auto">
            <a:xfrm>
              <a:off x="1159063" y="962597"/>
              <a:ext cx="156985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Mum</a:t>
              </a:r>
              <a:endParaRPr lang="en-US" altLang="en-US" sz="675" dirty="0"/>
            </a:p>
          </p:txBody>
        </p:sp>
      </p:grpSp>
      <p:grpSp>
        <p:nvGrpSpPr>
          <p:cNvPr id="26" name="Group 28"/>
          <p:cNvGrpSpPr>
            <a:grpSpLocks/>
          </p:cNvGrpSpPr>
          <p:nvPr/>
        </p:nvGrpSpPr>
        <p:grpSpPr bwMode="auto">
          <a:xfrm>
            <a:off x="4128492" y="1462089"/>
            <a:ext cx="1480542" cy="984647"/>
            <a:chOff x="0" y="0"/>
            <a:chExt cx="3948599" cy="2626278"/>
          </a:xfrm>
        </p:grpSpPr>
        <p:pic>
          <p:nvPicPr>
            <p:cNvPr id="27" name="Picture 29"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 name="Rectangle 30"/>
            <p:cNvSpPr>
              <a:spLocks/>
            </p:cNvSpPr>
            <p:nvPr/>
          </p:nvSpPr>
          <p:spPr bwMode="auto">
            <a:xfrm>
              <a:off x="1159063" y="962597"/>
              <a:ext cx="2031576"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solidFill>
                    <a:srgbClr val="FF2600"/>
                  </a:solidFill>
                </a:rPr>
                <a:t>Kitchen</a:t>
              </a:r>
              <a:endParaRPr lang="en-US" altLang="en-US" sz="675"/>
            </a:p>
          </p:txBody>
        </p:sp>
      </p:grpSp>
      <p:grpSp>
        <p:nvGrpSpPr>
          <p:cNvPr id="29" name="Group 31"/>
          <p:cNvGrpSpPr>
            <a:grpSpLocks/>
          </p:cNvGrpSpPr>
          <p:nvPr/>
        </p:nvGrpSpPr>
        <p:grpSpPr bwMode="auto">
          <a:xfrm>
            <a:off x="7649766" y="2260402"/>
            <a:ext cx="1480542" cy="985242"/>
            <a:chOff x="0" y="0"/>
            <a:chExt cx="3948599" cy="2626278"/>
          </a:xfrm>
        </p:grpSpPr>
        <p:pic>
          <p:nvPicPr>
            <p:cNvPr id="30" name="Picture 32"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 name="Rectangle 33"/>
            <p:cNvSpPr>
              <a:spLocks/>
            </p:cNvSpPr>
            <p:nvPr/>
          </p:nvSpPr>
          <p:spPr bwMode="auto">
            <a:xfrm>
              <a:off x="1159063" y="962597"/>
              <a:ext cx="1826367" cy="7383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Phone</a:t>
              </a:r>
              <a:endParaRPr lang="en-US" altLang="en-US" sz="675"/>
            </a:p>
          </p:txBody>
        </p:sp>
      </p:grpSp>
      <p:grpSp>
        <p:nvGrpSpPr>
          <p:cNvPr id="32" name="Group 34"/>
          <p:cNvGrpSpPr>
            <a:grpSpLocks/>
          </p:cNvGrpSpPr>
          <p:nvPr/>
        </p:nvGrpSpPr>
        <p:grpSpPr bwMode="auto">
          <a:xfrm>
            <a:off x="6622257" y="1462088"/>
            <a:ext cx="1354931" cy="898922"/>
            <a:chOff x="0" y="0"/>
            <a:chExt cx="3612221" cy="2398387"/>
          </a:xfrm>
        </p:grpSpPr>
        <p:pic>
          <p:nvPicPr>
            <p:cNvPr id="33" name="Picture 35"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6"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 name="Rectangle 36"/>
            <p:cNvSpPr>
              <a:spLocks/>
            </p:cNvSpPr>
            <p:nvPr/>
          </p:nvSpPr>
          <p:spPr bwMode="auto">
            <a:xfrm>
              <a:off x="1126624" y="861430"/>
              <a:ext cx="2485597" cy="1096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a:t>
              </a:r>
              <a:endParaRPr lang="en-US" altLang="en-US" sz="675"/>
            </a:p>
          </p:txBody>
        </p:sp>
      </p:grpSp>
      <p:grpSp>
        <p:nvGrpSpPr>
          <p:cNvPr id="35" name="Group 37"/>
          <p:cNvGrpSpPr>
            <a:grpSpLocks/>
          </p:cNvGrpSpPr>
          <p:nvPr/>
        </p:nvGrpSpPr>
        <p:grpSpPr bwMode="auto">
          <a:xfrm>
            <a:off x="9104114" y="1418631"/>
            <a:ext cx="1480542" cy="984647"/>
            <a:chOff x="77037" y="576766"/>
            <a:chExt cx="3948599" cy="2626278"/>
          </a:xfrm>
        </p:grpSpPr>
        <p:pic>
          <p:nvPicPr>
            <p:cNvPr id="36" name="Picture 38"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037" y="576766"/>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 name="Rectangle 39"/>
            <p:cNvSpPr>
              <a:spLocks/>
            </p:cNvSpPr>
            <p:nvPr/>
          </p:nvSpPr>
          <p:spPr bwMode="auto">
            <a:xfrm>
              <a:off x="795360" y="1654523"/>
              <a:ext cx="2231657" cy="5541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Post Event</a:t>
              </a:r>
              <a:endParaRPr lang="en-US" altLang="en-US" sz="675" dirty="0"/>
            </a:p>
          </p:txBody>
        </p:sp>
      </p:grpSp>
      <p:sp>
        <p:nvSpPr>
          <p:cNvPr id="38" name="TextBox 37"/>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Topics from Free Narrative</a:t>
            </a:r>
          </a:p>
        </p:txBody>
      </p:sp>
    </p:spTree>
    <p:extLst>
      <p:ext uri="{BB962C8B-B14F-4D97-AF65-F5344CB8AC3E}">
        <p14:creationId xmlns:p14="http://schemas.microsoft.com/office/powerpoint/2010/main" val="2828898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3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20"/>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0"/>
                                  </p:stCondLst>
                                  <p:childTnLst>
                                    <p:set>
                                      <p:cBhvr>
                                        <p:cTn id="12" dur="1" fill="hold">
                                          <p:stCondLst>
                                            <p:cond delay="499"/>
                                          </p:stCondLst>
                                        </p:cTn>
                                        <p:tgtEl>
                                          <p:spTgt spid="26"/>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nodeType="afterEffect">
                                  <p:stCondLst>
                                    <p:cond delay="0"/>
                                  </p:stCondLst>
                                  <p:childTnLst>
                                    <p:set>
                                      <p:cBhvr>
                                        <p:cTn id="15" dur="1" fill="hold">
                                          <p:stCondLst>
                                            <p:cond delay="499"/>
                                          </p:stCondLst>
                                        </p:cTn>
                                        <p:tgtEl>
                                          <p:spTgt spid="29"/>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nodeType="afterEffect">
                                  <p:stCondLst>
                                    <p:cond delay="0"/>
                                  </p:stCondLst>
                                  <p:childTnLst>
                                    <p:set>
                                      <p:cBhvr>
                                        <p:cTn id="18" dur="1" fill="hold">
                                          <p:stCondLst>
                                            <p:cond delay="499"/>
                                          </p:stCondLst>
                                        </p:cTn>
                                        <p:tgtEl>
                                          <p:spTgt spid="23"/>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nodeType="afterEffect">
                                  <p:stCondLst>
                                    <p:cond delay="0"/>
                                  </p:stCondLst>
                                  <p:childTnLst>
                                    <p:set>
                                      <p:cBhvr>
                                        <p:cTn id="21" dur="1" fill="hold">
                                          <p:stCondLst>
                                            <p:cond delay="499"/>
                                          </p:stCondLst>
                                        </p:cTn>
                                        <p:tgtEl>
                                          <p:spTgt spid="17"/>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nodeType="afterEffect">
                                  <p:stCondLst>
                                    <p:cond delay="0"/>
                                  </p:stCondLst>
                                  <p:childTnLst>
                                    <p:set>
                                      <p:cBhvr>
                                        <p:cTn id="24" dur="1" fill="hold">
                                          <p:stCondLst>
                                            <p:cond delay="499"/>
                                          </p:stCondLst>
                                        </p:cTn>
                                        <p:tgtEl>
                                          <p:spTgt spid="3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2"/>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nodeType="afterEffect">
                                  <p:stCondLst>
                                    <p:cond delay="0"/>
                                  </p:stCondLst>
                                  <p:childTnLst>
                                    <p:set>
                                      <p:cBhvr>
                                        <p:cTn id="32" dur="1" fill="hold">
                                          <p:stCondLst>
                                            <p:cond delay="499"/>
                                          </p:stCondLst>
                                        </p:cTn>
                                        <p:tgtEl>
                                          <p:spTgt spid="9"/>
                                        </p:tgtEl>
                                        <p:attrNameLst>
                                          <p:attrName>style.visibility</p:attrName>
                                        </p:attrNameLst>
                                      </p:cBhvr>
                                      <p:to>
                                        <p:strVal val="visible"/>
                                      </p:to>
                                    </p:set>
                                  </p:childTnLst>
                                </p:cTn>
                              </p:par>
                            </p:childTnLst>
                          </p:cTn>
                        </p:par>
                        <p:par>
                          <p:cTn id="33" fill="hold">
                            <p:stCondLst>
                              <p:cond delay="4500"/>
                            </p:stCondLst>
                            <p:childTnLst>
                              <p:par>
                                <p:cTn id="34" presetID="1" presetClass="entr" presetSubtype="0" fill="hold" nodeType="afterEffect">
                                  <p:stCondLst>
                                    <p:cond delay="0"/>
                                  </p:stCondLst>
                                  <p:childTnLst>
                                    <p:set>
                                      <p:cBhvr>
                                        <p:cTn id="35" dur="1" fill="hold">
                                          <p:stCondLst>
                                            <p:cond delay="499"/>
                                          </p:stCondLst>
                                        </p:cTn>
                                        <p:tgtEl>
                                          <p:spTgt spid="6"/>
                                        </p:tgtEl>
                                        <p:attrNameLst>
                                          <p:attrName>style.visibility</p:attrName>
                                        </p:attrNameLst>
                                      </p:cBhvr>
                                      <p:to>
                                        <p:strVal val="visible"/>
                                      </p:to>
                                    </p:set>
                                  </p:childTnLst>
                                </p:cTn>
                              </p:par>
                            </p:childTnLst>
                          </p:cTn>
                        </p:par>
                        <p:par>
                          <p:cTn id="36" fill="hold">
                            <p:stCondLst>
                              <p:cond delay="5000"/>
                            </p:stCondLst>
                            <p:childTnLst>
                              <p:par>
                                <p:cTn id="37" presetID="1" presetClass="entr" presetSubtype="0" fill="hold" nodeType="afterEffect">
                                  <p:stCondLst>
                                    <p:cond delay="0"/>
                                  </p:stCondLst>
                                  <p:childTnLst>
                                    <p:set>
                                      <p:cBhvr>
                                        <p:cTn id="3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7"/>
          <p:cNvSpPr>
            <a:spLocks/>
          </p:cNvSpPr>
          <p:nvPr/>
        </p:nvSpPr>
        <p:spPr bwMode="auto">
          <a:xfrm>
            <a:off x="6316267" y="3762972"/>
            <a:ext cx="2273499" cy="378023"/>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3500000" scaled="1"/>
            <a:tileRect/>
          </a:gra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 name="Rectangle 1"/>
          <p:cNvSpPr>
            <a:spLocks/>
          </p:cNvSpPr>
          <p:nvPr/>
        </p:nvSpPr>
        <p:spPr bwMode="auto">
          <a:xfrm>
            <a:off x="4174928" y="3762972"/>
            <a:ext cx="2141339" cy="378023"/>
          </a:xfrm>
          <a:prstGeom prst="rect">
            <a:avLst/>
          </a:prstGeom>
          <a:solidFill>
            <a:srgbClr val="F00516">
              <a:alpha val="77829"/>
            </a:srgbClr>
          </a:solidFill>
          <a:ln w="25400" cap="flat" cmpd="sng">
            <a:solidFill>
              <a:srgbClr val="000000">
                <a:alpha val="77829"/>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5" name="Rectangle 2"/>
          <p:cNvSpPr>
            <a:spLocks/>
          </p:cNvSpPr>
          <p:nvPr/>
        </p:nvSpPr>
        <p:spPr bwMode="auto">
          <a:xfrm>
            <a:off x="1679973" y="2942630"/>
            <a:ext cx="959815" cy="3000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500"/>
              <a:t>Time line</a:t>
            </a:r>
            <a:endParaRPr lang="en-US" altLang="en-US" sz="675"/>
          </a:p>
        </p:txBody>
      </p:sp>
      <p:sp>
        <p:nvSpPr>
          <p:cNvPr id="6" name="Rectangle 3"/>
          <p:cNvSpPr>
            <a:spLocks/>
          </p:cNvSpPr>
          <p:nvPr/>
        </p:nvSpPr>
        <p:spPr bwMode="auto">
          <a:xfrm>
            <a:off x="2871174" y="1296707"/>
            <a:ext cx="6348213"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Sign post the witness to the area you want to discuss!!</a:t>
            </a:r>
          </a:p>
        </p:txBody>
      </p:sp>
      <p:sp>
        <p:nvSpPr>
          <p:cNvPr id="8" name="Line 12"/>
          <p:cNvSpPr>
            <a:spLocks noChangeShapeType="1"/>
          </p:cNvSpPr>
          <p:nvPr/>
        </p:nvSpPr>
        <p:spPr bwMode="auto">
          <a:xfrm>
            <a:off x="1875235" y="3945731"/>
            <a:ext cx="229493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9" name="Rectangle 13"/>
          <p:cNvSpPr>
            <a:spLocks/>
          </p:cNvSpPr>
          <p:nvPr/>
        </p:nvSpPr>
        <p:spPr bwMode="auto">
          <a:xfrm>
            <a:off x="1707952" y="4124325"/>
            <a:ext cx="460382" cy="196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7 p.m</a:t>
            </a:r>
            <a:endParaRPr lang="en-US" altLang="en-US" sz="675"/>
          </a:p>
        </p:txBody>
      </p:sp>
      <p:sp>
        <p:nvSpPr>
          <p:cNvPr id="10" name="Line 14"/>
          <p:cNvSpPr>
            <a:spLocks noChangeShapeType="1"/>
          </p:cNvSpPr>
          <p:nvPr/>
        </p:nvSpPr>
        <p:spPr bwMode="auto">
          <a:xfrm flipV="1">
            <a:off x="1875830"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1" name="Line 15"/>
          <p:cNvSpPr>
            <a:spLocks noChangeShapeType="1"/>
          </p:cNvSpPr>
          <p:nvPr/>
        </p:nvSpPr>
        <p:spPr bwMode="auto">
          <a:xfrm flipV="1">
            <a:off x="240387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2" name="Rectangle 16"/>
          <p:cNvSpPr>
            <a:spLocks/>
          </p:cNvSpPr>
          <p:nvPr/>
        </p:nvSpPr>
        <p:spPr bwMode="auto">
          <a:xfrm>
            <a:off x="2152650" y="4317206"/>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Argued with Greg</a:t>
            </a:r>
            <a:endParaRPr lang="en-US" altLang="en-US" sz="675"/>
          </a:p>
        </p:txBody>
      </p:sp>
      <p:sp>
        <p:nvSpPr>
          <p:cNvPr id="13" name="Rectangle 17"/>
          <p:cNvSpPr>
            <a:spLocks/>
          </p:cNvSpPr>
          <p:nvPr/>
        </p:nvSpPr>
        <p:spPr bwMode="auto">
          <a:xfrm>
            <a:off x="6098977" y="4185644"/>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dragged into kitchen</a:t>
            </a:r>
            <a:endParaRPr lang="en-US" altLang="en-US" sz="675"/>
          </a:p>
        </p:txBody>
      </p:sp>
      <p:sp>
        <p:nvSpPr>
          <p:cNvPr id="14" name="Line 18"/>
          <p:cNvSpPr>
            <a:spLocks noChangeShapeType="1"/>
          </p:cNvSpPr>
          <p:nvPr/>
        </p:nvSpPr>
        <p:spPr bwMode="auto">
          <a:xfrm flipV="1">
            <a:off x="30253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5" name="Line 19"/>
          <p:cNvSpPr>
            <a:spLocks noChangeShapeType="1"/>
          </p:cNvSpPr>
          <p:nvPr/>
        </p:nvSpPr>
        <p:spPr bwMode="auto">
          <a:xfrm flipV="1">
            <a:off x="684133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6" name="Line 20"/>
          <p:cNvSpPr>
            <a:spLocks noChangeShapeType="1"/>
          </p:cNvSpPr>
          <p:nvPr/>
        </p:nvSpPr>
        <p:spPr bwMode="auto">
          <a:xfrm flipV="1">
            <a:off x="632757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7" name="Line 21"/>
          <p:cNvSpPr>
            <a:spLocks noChangeShapeType="1"/>
          </p:cNvSpPr>
          <p:nvPr/>
        </p:nvSpPr>
        <p:spPr bwMode="auto">
          <a:xfrm flipV="1">
            <a:off x="581322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8" name="Line 22"/>
          <p:cNvSpPr>
            <a:spLocks noChangeShapeType="1"/>
          </p:cNvSpPr>
          <p:nvPr/>
        </p:nvSpPr>
        <p:spPr bwMode="auto">
          <a:xfrm flipV="1">
            <a:off x="5243513"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9" name="Line 23"/>
          <p:cNvSpPr>
            <a:spLocks noChangeShapeType="1"/>
          </p:cNvSpPr>
          <p:nvPr/>
        </p:nvSpPr>
        <p:spPr bwMode="auto">
          <a:xfrm flipV="1">
            <a:off x="467082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0" name="Line 24"/>
          <p:cNvSpPr>
            <a:spLocks noChangeShapeType="1"/>
          </p:cNvSpPr>
          <p:nvPr/>
        </p:nvSpPr>
        <p:spPr bwMode="auto">
          <a:xfrm flipV="1">
            <a:off x="416004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1" name="Line 25"/>
          <p:cNvSpPr>
            <a:spLocks noChangeShapeType="1"/>
          </p:cNvSpPr>
          <p:nvPr/>
        </p:nvSpPr>
        <p:spPr bwMode="auto">
          <a:xfrm flipV="1">
            <a:off x="359271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2" name="Line 26"/>
          <p:cNvSpPr>
            <a:spLocks noChangeShapeType="1"/>
          </p:cNvSpPr>
          <p:nvPr/>
        </p:nvSpPr>
        <p:spPr bwMode="auto">
          <a:xfrm flipV="1">
            <a:off x="103042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3" name="Rectangle 27"/>
          <p:cNvSpPr>
            <a:spLocks/>
          </p:cNvSpPr>
          <p:nvPr/>
        </p:nvSpPr>
        <p:spPr bwMode="auto">
          <a:xfrm>
            <a:off x="4478536" y="4184452"/>
            <a:ext cx="501848"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slap to face</a:t>
            </a:r>
            <a:endParaRPr lang="en-US" altLang="en-US" sz="675"/>
          </a:p>
        </p:txBody>
      </p:sp>
      <p:sp>
        <p:nvSpPr>
          <p:cNvPr id="24" name="Rectangle 28"/>
          <p:cNvSpPr>
            <a:spLocks/>
          </p:cNvSpPr>
          <p:nvPr/>
        </p:nvSpPr>
        <p:spPr bwMode="auto">
          <a:xfrm>
            <a:off x="5571530"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bleeding</a:t>
            </a:r>
            <a:endParaRPr lang="en-US" altLang="en-US" sz="675"/>
          </a:p>
        </p:txBody>
      </p:sp>
      <p:sp>
        <p:nvSpPr>
          <p:cNvPr id="25" name="Rectangle 29"/>
          <p:cNvSpPr>
            <a:spLocks/>
          </p:cNvSpPr>
          <p:nvPr/>
        </p:nvSpPr>
        <p:spPr bwMode="auto">
          <a:xfrm>
            <a:off x="2774157" y="4317206"/>
            <a:ext cx="501849"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went out</a:t>
            </a:r>
            <a:endParaRPr lang="en-US" altLang="en-US" sz="675"/>
          </a:p>
        </p:txBody>
      </p:sp>
      <p:sp>
        <p:nvSpPr>
          <p:cNvPr id="26" name="Rectangle 30"/>
          <p:cNvSpPr>
            <a:spLocks/>
          </p:cNvSpPr>
          <p:nvPr/>
        </p:nvSpPr>
        <p:spPr bwMode="auto">
          <a:xfrm>
            <a:off x="5043487"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Punch to face</a:t>
            </a:r>
            <a:endParaRPr lang="en-US" altLang="en-US" sz="675"/>
          </a:p>
        </p:txBody>
      </p:sp>
      <p:sp>
        <p:nvSpPr>
          <p:cNvPr id="27" name="Rectangle 31"/>
          <p:cNvSpPr>
            <a:spLocks/>
          </p:cNvSpPr>
          <p:nvPr/>
        </p:nvSpPr>
        <p:spPr bwMode="auto">
          <a:xfrm>
            <a:off x="3339108"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arrived back 22:00hrs</a:t>
            </a:r>
            <a:endParaRPr lang="en-US" altLang="en-US" sz="675"/>
          </a:p>
        </p:txBody>
      </p:sp>
      <p:sp>
        <p:nvSpPr>
          <p:cNvPr id="28" name="Rectangle 32"/>
          <p:cNvSpPr>
            <a:spLocks/>
          </p:cNvSpPr>
          <p:nvPr/>
        </p:nvSpPr>
        <p:spPr bwMode="auto">
          <a:xfrm>
            <a:off x="3908822"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Entered living room</a:t>
            </a:r>
            <a:endParaRPr lang="en-US" altLang="en-US" sz="675"/>
          </a:p>
        </p:txBody>
      </p:sp>
      <p:sp>
        <p:nvSpPr>
          <p:cNvPr id="29" name="Rectangle 33"/>
          <p:cNvSpPr>
            <a:spLocks/>
          </p:cNvSpPr>
          <p:nvPr/>
        </p:nvSpPr>
        <p:spPr bwMode="auto">
          <a:xfrm>
            <a:off x="6627019" y="4182666"/>
            <a:ext cx="502444"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dirty="0"/>
              <a:t>Grabbed around throat and choked</a:t>
            </a:r>
            <a:endParaRPr lang="en-US" altLang="en-US" sz="675" dirty="0"/>
          </a:p>
        </p:txBody>
      </p:sp>
      <p:sp>
        <p:nvSpPr>
          <p:cNvPr id="30" name="Rectangle 34"/>
          <p:cNvSpPr>
            <a:spLocks/>
          </p:cNvSpPr>
          <p:nvPr/>
        </p:nvSpPr>
        <p:spPr bwMode="auto">
          <a:xfrm>
            <a:off x="7194947"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Struggle</a:t>
            </a:r>
            <a:endParaRPr lang="en-US" altLang="en-US" sz="675"/>
          </a:p>
        </p:txBody>
      </p:sp>
      <p:sp>
        <p:nvSpPr>
          <p:cNvPr id="31" name="Rectangle 35"/>
          <p:cNvSpPr>
            <a:spLocks/>
          </p:cNvSpPr>
          <p:nvPr/>
        </p:nvSpPr>
        <p:spPr bwMode="auto">
          <a:xfrm>
            <a:off x="7764661"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Hit to the nose</a:t>
            </a:r>
            <a:endParaRPr lang="en-US" altLang="en-US" sz="675"/>
          </a:p>
        </p:txBody>
      </p:sp>
      <p:sp>
        <p:nvSpPr>
          <p:cNvPr id="32" name="Rectangle 36"/>
          <p:cNvSpPr>
            <a:spLocks/>
          </p:cNvSpPr>
          <p:nvPr/>
        </p:nvSpPr>
        <p:spPr bwMode="auto">
          <a:xfrm>
            <a:off x="8334376" y="4196953"/>
            <a:ext cx="501849"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fell to the floor</a:t>
            </a:r>
            <a:endParaRPr lang="en-US" altLang="en-US" sz="675"/>
          </a:p>
        </p:txBody>
      </p:sp>
      <p:sp>
        <p:nvSpPr>
          <p:cNvPr id="33" name="Rectangle 37"/>
          <p:cNvSpPr>
            <a:spLocks/>
          </p:cNvSpPr>
          <p:nvPr/>
        </p:nvSpPr>
        <p:spPr bwMode="auto">
          <a:xfrm>
            <a:off x="8899327" y="4185643"/>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Greg storms out</a:t>
            </a:r>
            <a:endParaRPr lang="en-US" altLang="en-US" sz="675"/>
          </a:p>
        </p:txBody>
      </p:sp>
      <p:sp>
        <p:nvSpPr>
          <p:cNvPr id="34" name="Rectangle 38"/>
          <p:cNvSpPr>
            <a:spLocks/>
          </p:cNvSpPr>
          <p:nvPr/>
        </p:nvSpPr>
        <p:spPr bwMode="auto">
          <a:xfrm>
            <a:off x="9413677" y="4184452"/>
            <a:ext cx="346472"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calls mam</a:t>
            </a:r>
            <a:endParaRPr lang="en-US" altLang="en-US" sz="675"/>
          </a:p>
        </p:txBody>
      </p:sp>
      <p:sp>
        <p:nvSpPr>
          <p:cNvPr id="35" name="Rectangle 39"/>
          <p:cNvSpPr>
            <a:spLocks/>
          </p:cNvSpPr>
          <p:nvPr/>
        </p:nvSpPr>
        <p:spPr bwMode="auto">
          <a:xfrm>
            <a:off x="9772055" y="4182666"/>
            <a:ext cx="444698"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mam arrives and calls police</a:t>
            </a:r>
            <a:endParaRPr lang="en-US" altLang="en-US" sz="675"/>
          </a:p>
        </p:txBody>
      </p:sp>
      <p:sp>
        <p:nvSpPr>
          <p:cNvPr id="36" name="Rectangle 40"/>
          <p:cNvSpPr>
            <a:spLocks/>
          </p:cNvSpPr>
          <p:nvPr/>
        </p:nvSpPr>
        <p:spPr bwMode="auto">
          <a:xfrm>
            <a:off x="10173295"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attend hospital</a:t>
            </a:r>
            <a:endParaRPr lang="en-US" altLang="en-US" sz="675"/>
          </a:p>
        </p:txBody>
      </p:sp>
      <p:sp>
        <p:nvSpPr>
          <p:cNvPr id="37" name="Line 41"/>
          <p:cNvSpPr>
            <a:spLocks noChangeShapeType="1"/>
          </p:cNvSpPr>
          <p:nvPr/>
        </p:nvSpPr>
        <p:spPr bwMode="auto">
          <a:xfrm flipV="1">
            <a:off x="74467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2"/>
          <p:cNvSpPr>
            <a:spLocks noChangeShapeType="1"/>
          </p:cNvSpPr>
          <p:nvPr/>
        </p:nvSpPr>
        <p:spPr bwMode="auto">
          <a:xfrm flipV="1">
            <a:off x="801469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3"/>
          <p:cNvSpPr>
            <a:spLocks noChangeShapeType="1"/>
          </p:cNvSpPr>
          <p:nvPr/>
        </p:nvSpPr>
        <p:spPr bwMode="auto">
          <a:xfrm flipV="1">
            <a:off x="858500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4"/>
          <p:cNvSpPr>
            <a:spLocks noChangeShapeType="1"/>
          </p:cNvSpPr>
          <p:nvPr/>
        </p:nvSpPr>
        <p:spPr bwMode="auto">
          <a:xfrm flipV="1">
            <a:off x="906244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5"/>
          <p:cNvSpPr>
            <a:spLocks noChangeShapeType="1"/>
          </p:cNvSpPr>
          <p:nvPr/>
        </p:nvSpPr>
        <p:spPr bwMode="auto">
          <a:xfrm flipV="1">
            <a:off x="95404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6"/>
          <p:cNvSpPr>
            <a:spLocks noChangeShapeType="1"/>
          </p:cNvSpPr>
          <p:nvPr/>
        </p:nvSpPr>
        <p:spPr bwMode="auto">
          <a:xfrm flipV="1">
            <a:off x="992207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Rectangle 47"/>
          <p:cNvSpPr>
            <a:spLocks/>
          </p:cNvSpPr>
          <p:nvPr/>
        </p:nvSpPr>
        <p:spPr bwMode="auto">
          <a:xfrm>
            <a:off x="1861543" y="3831431"/>
            <a:ext cx="2285405" cy="240506"/>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4" name="Rectangle 48"/>
          <p:cNvSpPr>
            <a:spLocks/>
          </p:cNvSpPr>
          <p:nvPr/>
        </p:nvSpPr>
        <p:spPr bwMode="auto">
          <a:xfrm>
            <a:off x="8584408" y="3825478"/>
            <a:ext cx="1699617" cy="241102"/>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grpSp>
        <p:nvGrpSpPr>
          <p:cNvPr id="45" name="Group 49"/>
          <p:cNvGrpSpPr>
            <a:grpSpLocks/>
          </p:cNvGrpSpPr>
          <p:nvPr/>
        </p:nvGrpSpPr>
        <p:grpSpPr bwMode="auto">
          <a:xfrm>
            <a:off x="1882975" y="3446861"/>
            <a:ext cx="2243733" cy="276999"/>
            <a:chOff x="-1" y="0"/>
            <a:chExt cx="5983419" cy="738295"/>
          </a:xfrm>
        </p:grpSpPr>
        <p:sp>
          <p:nvSpPr>
            <p:cNvPr id="46" name="Rectangle 50"/>
            <p:cNvSpPr>
              <a:spLocks/>
            </p:cNvSpPr>
            <p:nvPr/>
          </p:nvSpPr>
          <p:spPr bwMode="auto">
            <a:xfrm>
              <a:off x="1635640" y="0"/>
              <a:ext cx="3134261" cy="7382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PRE-EVENT</a:t>
              </a:r>
              <a:endParaRPr lang="en-US" altLang="en-US" sz="675"/>
            </a:p>
          </p:txBody>
        </p:sp>
        <p:sp>
          <p:nvSpPr>
            <p:cNvPr id="47" name="Line 51"/>
            <p:cNvSpPr>
              <a:spLocks noChangeShapeType="1"/>
            </p:cNvSpPr>
            <p:nvPr/>
          </p:nvSpPr>
          <p:spPr bwMode="auto">
            <a:xfrm>
              <a:off x="4372070" y="345901"/>
              <a:ext cx="1611348"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2"/>
            <p:cNvSpPr>
              <a:spLocks noChangeShapeType="1"/>
            </p:cNvSpPr>
            <p:nvPr/>
          </p:nvSpPr>
          <p:spPr bwMode="auto">
            <a:xfrm>
              <a:off x="5946905" y="371288"/>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3"/>
            <p:cNvSpPr>
              <a:spLocks noChangeShapeType="1"/>
            </p:cNvSpPr>
            <p:nvPr/>
          </p:nvSpPr>
          <p:spPr bwMode="auto">
            <a:xfrm flipV="1">
              <a:off x="-1" y="331621"/>
              <a:ext cx="0" cy="347488"/>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4"/>
            <p:cNvSpPr>
              <a:spLocks noChangeShapeType="1"/>
            </p:cNvSpPr>
            <p:nvPr/>
          </p:nvSpPr>
          <p:spPr bwMode="auto">
            <a:xfrm>
              <a:off x="14286" y="357008"/>
              <a:ext cx="1611349"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5"/>
          <p:cNvGrpSpPr>
            <a:grpSpLocks/>
          </p:cNvGrpSpPr>
          <p:nvPr/>
        </p:nvGrpSpPr>
        <p:grpSpPr bwMode="auto">
          <a:xfrm>
            <a:off x="8595718" y="3445670"/>
            <a:ext cx="1704975" cy="276999"/>
            <a:chOff x="0" y="0"/>
            <a:chExt cx="4547191" cy="738294"/>
          </a:xfrm>
        </p:grpSpPr>
        <p:sp>
          <p:nvSpPr>
            <p:cNvPr id="52" name="Rectangle 56"/>
            <p:cNvSpPr>
              <a:spLocks/>
            </p:cNvSpPr>
            <p:nvPr/>
          </p:nvSpPr>
          <p:spPr bwMode="auto">
            <a:xfrm>
              <a:off x="728873" y="0"/>
              <a:ext cx="3416764" cy="738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POST EVENT</a:t>
              </a:r>
              <a:endParaRPr lang="en-US" altLang="en-US" sz="675"/>
            </a:p>
          </p:txBody>
        </p:sp>
        <p:sp>
          <p:nvSpPr>
            <p:cNvPr id="53" name="Line 57"/>
            <p:cNvSpPr>
              <a:spLocks noChangeShapeType="1"/>
            </p:cNvSpPr>
            <p:nvPr/>
          </p:nvSpPr>
          <p:spPr bwMode="auto">
            <a:xfrm>
              <a:off x="3769215" y="360182"/>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8"/>
            <p:cNvSpPr>
              <a:spLocks noChangeShapeType="1"/>
            </p:cNvSpPr>
            <p:nvPr/>
          </p:nvSpPr>
          <p:spPr bwMode="auto">
            <a:xfrm flipV="1">
              <a:off x="0" y="328448"/>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9"/>
            <p:cNvSpPr>
              <a:spLocks noChangeShapeType="1"/>
            </p:cNvSpPr>
            <p:nvPr/>
          </p:nvSpPr>
          <p:spPr bwMode="auto">
            <a:xfrm flipH="1">
              <a:off x="22228"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60"/>
            <p:cNvSpPr>
              <a:spLocks noChangeShapeType="1"/>
            </p:cNvSpPr>
            <p:nvPr/>
          </p:nvSpPr>
          <p:spPr bwMode="auto">
            <a:xfrm>
              <a:off x="4518612"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61"/>
          <p:cNvGrpSpPr>
            <a:grpSpLocks/>
          </p:cNvGrpSpPr>
          <p:nvPr/>
        </p:nvGrpSpPr>
        <p:grpSpPr bwMode="auto">
          <a:xfrm>
            <a:off x="4155281" y="3348634"/>
            <a:ext cx="4395788" cy="357782"/>
            <a:chOff x="0" y="0"/>
            <a:chExt cx="11722500" cy="954575"/>
          </a:xfrm>
        </p:grpSpPr>
        <p:sp>
          <p:nvSpPr>
            <p:cNvPr id="58" name="Line 62"/>
            <p:cNvSpPr>
              <a:spLocks noChangeShapeType="1"/>
            </p:cNvSpPr>
            <p:nvPr/>
          </p:nvSpPr>
          <p:spPr bwMode="auto">
            <a:xfrm>
              <a:off x="7639311" y="351016"/>
              <a:ext cx="4083189"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3"/>
            <p:cNvSpPr>
              <a:spLocks noChangeShapeType="1"/>
            </p:cNvSpPr>
            <p:nvPr/>
          </p:nvSpPr>
          <p:spPr bwMode="auto">
            <a:xfrm>
              <a:off x="11685987" y="376429"/>
              <a:ext cx="0" cy="538439"/>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64"/>
            <p:cNvSpPr>
              <a:spLocks/>
            </p:cNvSpPr>
            <p:nvPr/>
          </p:nvSpPr>
          <p:spPr bwMode="auto">
            <a:xfrm>
              <a:off x="4302698" y="0"/>
              <a:ext cx="3086420" cy="5542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MTF / ACTION</a:t>
              </a:r>
              <a:endParaRPr lang="en-US" altLang="en-US" sz="675" dirty="0"/>
            </a:p>
          </p:txBody>
        </p:sp>
        <p:sp>
          <p:nvSpPr>
            <p:cNvPr id="61" name="Line 65"/>
            <p:cNvSpPr>
              <a:spLocks noChangeShapeType="1"/>
            </p:cNvSpPr>
            <p:nvPr/>
          </p:nvSpPr>
          <p:spPr bwMode="auto">
            <a:xfrm flipV="1">
              <a:off x="25401" y="335133"/>
              <a:ext cx="0" cy="619442"/>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6"/>
            <p:cNvSpPr>
              <a:spLocks noChangeShapeType="1"/>
            </p:cNvSpPr>
            <p:nvPr/>
          </p:nvSpPr>
          <p:spPr bwMode="auto">
            <a:xfrm>
              <a:off x="0" y="351016"/>
              <a:ext cx="4273696"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63" name="Line 68"/>
          <p:cNvSpPr>
            <a:spLocks noChangeShapeType="1"/>
          </p:cNvSpPr>
          <p:nvPr/>
        </p:nvSpPr>
        <p:spPr bwMode="auto">
          <a:xfrm>
            <a:off x="4157663" y="3951684"/>
            <a:ext cx="217170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4" name="Line 69"/>
          <p:cNvSpPr>
            <a:spLocks noChangeShapeType="1"/>
          </p:cNvSpPr>
          <p:nvPr/>
        </p:nvSpPr>
        <p:spPr bwMode="auto">
          <a:xfrm>
            <a:off x="6335317" y="3951684"/>
            <a:ext cx="223123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5" name="Line 70"/>
          <p:cNvSpPr>
            <a:spLocks noChangeShapeType="1"/>
          </p:cNvSpPr>
          <p:nvPr/>
        </p:nvSpPr>
        <p:spPr bwMode="auto">
          <a:xfrm>
            <a:off x="8572500" y="3945731"/>
            <a:ext cx="172283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6" name="Rectangle 71"/>
          <p:cNvSpPr>
            <a:spLocks/>
          </p:cNvSpPr>
          <p:nvPr/>
        </p:nvSpPr>
        <p:spPr bwMode="auto">
          <a:xfrm>
            <a:off x="3099643" y="1867770"/>
            <a:ext cx="5967146"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Tell the witness exactly what you want to talk about</a:t>
            </a:r>
          </a:p>
        </p:txBody>
      </p:sp>
      <p:sp>
        <p:nvSpPr>
          <p:cNvPr id="67" name="Rectangle 72"/>
          <p:cNvSpPr>
            <a:spLocks/>
          </p:cNvSpPr>
          <p:nvPr/>
        </p:nvSpPr>
        <p:spPr bwMode="auto">
          <a:xfrm>
            <a:off x="2871174" y="2438833"/>
            <a:ext cx="640560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Put the witness back into the area you want to talk about</a:t>
            </a:r>
          </a:p>
        </p:txBody>
      </p:sp>
      <p:sp>
        <p:nvSpPr>
          <p:cNvPr id="68" name="TextBox 6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Free Narrative</a:t>
            </a:r>
          </a:p>
        </p:txBody>
      </p:sp>
    </p:spTree>
    <p:extLst>
      <p:ext uri="{BB962C8B-B14F-4D97-AF65-F5344CB8AC3E}">
        <p14:creationId xmlns:p14="http://schemas.microsoft.com/office/powerpoint/2010/main" val="315582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499"/>
                                          </p:stCondLst>
                                        </p:cTn>
                                        <p:tgtEl>
                                          <p:spTgt spid="4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4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5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499"/>
                                          </p:stCondLst>
                                        </p:cTn>
                                        <p:tgtEl>
                                          <p:spTgt spid="5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6"/>
                                        </p:tgtEl>
                                        <p:attrNameLst>
                                          <p:attrName>style.visibility</p:attrName>
                                        </p:attrNameLst>
                                      </p:cBhvr>
                                      <p:to>
                                        <p:strVal val="visible"/>
                                      </p:to>
                                    </p:set>
                                    <p:animEffect transition="in" filter="wipe(left)">
                                      <p:cBhvr>
                                        <p:cTn id="39" dur="500"/>
                                        <p:tgtEl>
                                          <p:spTgt spid="6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7"/>
                                        </p:tgtEl>
                                        <p:attrNameLst>
                                          <p:attrName>style.visibility</p:attrName>
                                        </p:attrNameLst>
                                      </p:cBhvr>
                                      <p:to>
                                        <p:strVal val="visible"/>
                                      </p:to>
                                    </p:set>
                                    <p:animEffect transition="in" filter="wipe(left)">
                                      <p:cBhvr>
                                        <p:cTn id="44"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utoUpdateAnimBg="0"/>
      <p:bldP spid="4" grpId="0" animBg="1" autoUpdateAnimBg="0"/>
      <p:bldP spid="5" grpId="0" autoUpdateAnimBg="0"/>
      <p:bldP spid="6" grpId="0" autoUpdateAnimBg="0"/>
      <p:bldP spid="43" grpId="0" animBg="1" autoUpdateAnimBg="0"/>
      <p:bldP spid="44" grpId="0" animBg="1" autoUpdateAnimBg="0"/>
      <p:bldP spid="66" grpId="0" autoUpdateAnimBg="0"/>
      <p:bldP spid="67" grpId="0"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UDIO CLIP LivingRoom Topic V1 2016">
            <a:hlinkClick r:id="" action="ppaction://media"/>
            <a:extLst>
              <a:ext uri="{FF2B5EF4-FFF2-40B4-BE49-F238E27FC236}">
                <a16:creationId xmlns:a16="http://schemas.microsoft.com/office/drawing/2014/main" id="{153AD6FA-7118-BA92-A803-8E44837D8F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9158" y="2188509"/>
            <a:ext cx="609600" cy="609600"/>
          </a:xfrm>
          <a:prstGeom prst="rect">
            <a:avLst/>
          </a:prstGeom>
        </p:spPr>
      </p:pic>
      <p:sp>
        <p:nvSpPr>
          <p:cNvPr id="3" name="TextBox 2">
            <a:extLst>
              <a:ext uri="{FF2B5EF4-FFF2-40B4-BE49-F238E27FC236}">
                <a16:creationId xmlns:a16="http://schemas.microsoft.com/office/drawing/2014/main" id="{23B30B41-8A21-BE00-932F-0B78C689D296}"/>
              </a:ext>
            </a:extLst>
          </p:cNvPr>
          <p:cNvSpPr txBox="1"/>
          <p:nvPr/>
        </p:nvSpPr>
        <p:spPr>
          <a:xfrm>
            <a:off x="798286" y="856343"/>
            <a:ext cx="8824685" cy="646331"/>
          </a:xfrm>
          <a:prstGeom prst="rect">
            <a:avLst/>
          </a:prstGeom>
          <a:solidFill>
            <a:srgbClr val="FFC000"/>
          </a:solidFill>
          <a:ln>
            <a:solidFill>
              <a:srgbClr val="FFC000"/>
            </a:solidFill>
          </a:ln>
        </p:spPr>
        <p:txBody>
          <a:bodyPr wrap="square" rtlCol="0">
            <a:spAutoFit/>
          </a:bodyPr>
          <a:lstStyle/>
          <a:p>
            <a:r>
              <a:rPr lang="en-GB" sz="3600" dirty="0"/>
              <a:t>About the assault </a:t>
            </a:r>
          </a:p>
        </p:txBody>
      </p:sp>
    </p:spTree>
    <p:extLst>
      <p:ext uri="{BB962C8B-B14F-4D97-AF65-F5344CB8AC3E}">
        <p14:creationId xmlns:p14="http://schemas.microsoft.com/office/powerpoint/2010/main" val="11239428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622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5779295" y="3112295"/>
            <a:ext cx="632817" cy="632817"/>
            <a:chOff x="0" y="0"/>
            <a:chExt cx="1688594" cy="1688524"/>
          </a:xfrm>
        </p:grpSpPr>
        <p:sp>
          <p:nvSpPr>
            <p:cNvPr id="4" name="AutoShape 2"/>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5" name="Rectangle 3"/>
            <p:cNvSpPr>
              <a:spLocks/>
            </p:cNvSpPr>
            <p:nvPr/>
          </p:nvSpPr>
          <p:spPr bwMode="auto">
            <a:xfrm>
              <a:off x="301017" y="389716"/>
              <a:ext cx="1086560" cy="7702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grpSp>
        <p:nvGrpSpPr>
          <p:cNvPr id="6" name="Group 5"/>
          <p:cNvGrpSpPr>
            <a:grpSpLocks/>
          </p:cNvGrpSpPr>
          <p:nvPr/>
        </p:nvGrpSpPr>
        <p:grpSpPr bwMode="auto">
          <a:xfrm>
            <a:off x="5528667" y="982862"/>
            <a:ext cx="1569244" cy="2129433"/>
            <a:chOff x="0" y="0"/>
            <a:chExt cx="4184572" cy="5678096"/>
          </a:xfrm>
        </p:grpSpPr>
        <p:sp>
          <p:nvSpPr>
            <p:cNvPr id="7" name="Rectangle 6"/>
            <p:cNvSpPr>
              <a:spLocks/>
            </p:cNvSpPr>
            <p:nvPr/>
          </p:nvSpPr>
          <p:spPr bwMode="auto">
            <a:xfrm>
              <a:off x="0" y="0"/>
              <a:ext cx="4184572" cy="619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8" name="Line 7"/>
            <p:cNvSpPr>
              <a:spLocks noChangeShapeType="1"/>
            </p:cNvSpPr>
            <p:nvPr/>
          </p:nvSpPr>
          <p:spPr bwMode="auto">
            <a:xfrm flipV="1">
              <a:off x="1593820" y="601621"/>
              <a:ext cx="34924" cy="507647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8"/>
          <p:cNvGrpSpPr>
            <a:grpSpLocks/>
          </p:cNvGrpSpPr>
          <p:nvPr/>
        </p:nvGrpSpPr>
        <p:grpSpPr bwMode="auto">
          <a:xfrm>
            <a:off x="6248400" y="1303735"/>
            <a:ext cx="1534794" cy="1854398"/>
            <a:chOff x="-1" y="0"/>
            <a:chExt cx="4092606" cy="4945547"/>
          </a:xfrm>
        </p:grpSpPr>
        <p:sp>
          <p:nvSpPr>
            <p:cNvPr id="10" name="Rectangle 9"/>
            <p:cNvSpPr>
              <a:spLocks/>
            </p:cNvSpPr>
            <p:nvPr/>
          </p:nvSpPr>
          <p:spPr bwMode="auto">
            <a:xfrm>
              <a:off x="1963911" y="0"/>
              <a:ext cx="2128694" cy="415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11" name="Line 10"/>
            <p:cNvSpPr>
              <a:spLocks noChangeShapeType="1"/>
            </p:cNvSpPr>
            <p:nvPr/>
          </p:nvSpPr>
          <p:spPr bwMode="auto">
            <a:xfrm flipV="1">
              <a:off x="-1" y="536627"/>
              <a:ext cx="2246217" cy="4408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1"/>
          <p:cNvGrpSpPr>
            <a:grpSpLocks/>
          </p:cNvGrpSpPr>
          <p:nvPr/>
        </p:nvGrpSpPr>
        <p:grpSpPr bwMode="auto">
          <a:xfrm>
            <a:off x="6296026" y="1652589"/>
            <a:ext cx="2402741" cy="1528167"/>
            <a:chOff x="-1" y="0"/>
            <a:chExt cx="6407360" cy="4073963"/>
          </a:xfrm>
        </p:grpSpPr>
        <p:sp>
          <p:nvSpPr>
            <p:cNvPr id="13" name="Rectangle 12"/>
            <p:cNvSpPr>
              <a:spLocks/>
            </p:cNvSpPr>
            <p:nvPr/>
          </p:nvSpPr>
          <p:spPr bwMode="auto">
            <a:xfrm>
              <a:off x="3731391" y="0"/>
              <a:ext cx="2675968" cy="3847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14" name="Line 13"/>
            <p:cNvSpPr>
              <a:spLocks noChangeShapeType="1"/>
            </p:cNvSpPr>
            <p:nvPr/>
          </p:nvSpPr>
          <p:spPr bwMode="auto">
            <a:xfrm flipV="1">
              <a:off x="-1" y="628472"/>
              <a:ext cx="3778279" cy="34454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4"/>
          <p:cNvGrpSpPr>
            <a:grpSpLocks/>
          </p:cNvGrpSpPr>
          <p:nvPr/>
        </p:nvGrpSpPr>
        <p:grpSpPr bwMode="auto">
          <a:xfrm>
            <a:off x="6347222" y="2050853"/>
            <a:ext cx="3068182" cy="1205507"/>
            <a:chOff x="-1" y="0"/>
            <a:chExt cx="8181581" cy="3213912"/>
          </a:xfrm>
        </p:grpSpPr>
        <p:sp>
          <p:nvSpPr>
            <p:cNvPr id="16" name="Rectangle 15"/>
            <p:cNvSpPr>
              <a:spLocks/>
            </p:cNvSpPr>
            <p:nvPr/>
          </p:nvSpPr>
          <p:spPr bwMode="auto">
            <a:xfrm>
              <a:off x="5757909" y="0"/>
              <a:ext cx="2423671" cy="3848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17" name="Line 16"/>
            <p:cNvSpPr>
              <a:spLocks noChangeShapeType="1"/>
            </p:cNvSpPr>
            <p:nvPr/>
          </p:nvSpPr>
          <p:spPr bwMode="auto">
            <a:xfrm flipV="1">
              <a:off x="-1" y="282506"/>
              <a:ext cx="5711659" cy="29314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7"/>
          <p:cNvGrpSpPr>
            <a:grpSpLocks/>
          </p:cNvGrpSpPr>
          <p:nvPr/>
        </p:nvGrpSpPr>
        <p:grpSpPr bwMode="auto">
          <a:xfrm>
            <a:off x="6432353" y="2250878"/>
            <a:ext cx="3497103" cy="1026318"/>
            <a:chOff x="-1" y="0"/>
            <a:chExt cx="9325810" cy="2736338"/>
          </a:xfrm>
        </p:grpSpPr>
        <p:sp>
          <p:nvSpPr>
            <p:cNvPr id="19" name="Rectangle 18"/>
            <p:cNvSpPr>
              <a:spLocks/>
            </p:cNvSpPr>
            <p:nvPr/>
          </p:nvSpPr>
          <p:spPr bwMode="auto">
            <a:xfrm>
              <a:off x="6598507" y="0"/>
              <a:ext cx="2727302" cy="3848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Whore</a:t>
              </a:r>
              <a:endParaRPr lang="en-US" altLang="en-US" sz="675"/>
            </a:p>
          </p:txBody>
        </p:sp>
        <p:sp>
          <p:nvSpPr>
            <p:cNvPr id="20" name="Line 19"/>
            <p:cNvSpPr>
              <a:spLocks noChangeShapeType="1"/>
            </p:cNvSpPr>
            <p:nvPr/>
          </p:nvSpPr>
          <p:spPr bwMode="auto">
            <a:xfrm flipV="1">
              <a:off x="-1" y="693606"/>
              <a:ext cx="6696220" cy="20427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20"/>
          <p:cNvGrpSpPr>
            <a:grpSpLocks/>
          </p:cNvGrpSpPr>
          <p:nvPr/>
        </p:nvGrpSpPr>
        <p:grpSpPr bwMode="auto">
          <a:xfrm>
            <a:off x="6433543" y="2726532"/>
            <a:ext cx="4136823" cy="640556"/>
            <a:chOff x="0" y="0"/>
            <a:chExt cx="11032789" cy="1707946"/>
          </a:xfrm>
        </p:grpSpPr>
        <p:sp>
          <p:nvSpPr>
            <p:cNvPr id="22" name="Rectangle 21"/>
            <p:cNvSpPr>
              <a:spLocks/>
            </p:cNvSpPr>
            <p:nvPr/>
          </p:nvSpPr>
          <p:spPr bwMode="auto">
            <a:xfrm>
              <a:off x="7321946" y="0"/>
              <a:ext cx="3710843" cy="400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23" name="Line 22"/>
            <p:cNvSpPr>
              <a:spLocks noChangeShapeType="1"/>
            </p:cNvSpPr>
            <p:nvPr/>
          </p:nvSpPr>
          <p:spPr bwMode="auto">
            <a:xfrm flipV="1">
              <a:off x="0" y="307937"/>
              <a:ext cx="7187434" cy="140000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3"/>
          <p:cNvGrpSpPr>
            <a:grpSpLocks/>
          </p:cNvGrpSpPr>
          <p:nvPr/>
        </p:nvGrpSpPr>
        <p:grpSpPr bwMode="auto">
          <a:xfrm>
            <a:off x="6432353" y="3081934"/>
            <a:ext cx="3902365" cy="371475"/>
            <a:chOff x="0" y="0"/>
            <a:chExt cx="10405808" cy="990362"/>
          </a:xfrm>
        </p:grpSpPr>
        <p:sp>
          <p:nvSpPr>
            <p:cNvPr id="25" name="Rectangle 24"/>
            <p:cNvSpPr>
              <a:spLocks/>
            </p:cNvSpPr>
            <p:nvPr/>
          </p:nvSpPr>
          <p:spPr bwMode="auto">
            <a:xfrm>
              <a:off x="7742813" y="0"/>
              <a:ext cx="2662995" cy="4000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26" name="Line 25"/>
            <p:cNvSpPr>
              <a:spLocks noChangeShapeType="1"/>
            </p:cNvSpPr>
            <p:nvPr/>
          </p:nvSpPr>
          <p:spPr bwMode="auto">
            <a:xfrm flipV="1">
              <a:off x="0" y="339643"/>
              <a:ext cx="7689482" cy="65071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6"/>
          <p:cNvGrpSpPr>
            <a:grpSpLocks/>
          </p:cNvGrpSpPr>
          <p:nvPr/>
        </p:nvGrpSpPr>
        <p:grpSpPr bwMode="auto">
          <a:xfrm>
            <a:off x="6432353" y="3437931"/>
            <a:ext cx="4156951" cy="155877"/>
            <a:chOff x="-1" y="0"/>
            <a:chExt cx="11085238" cy="415829"/>
          </a:xfrm>
        </p:grpSpPr>
        <p:sp>
          <p:nvSpPr>
            <p:cNvPr id="28" name="Rectangle 27"/>
            <p:cNvSpPr>
              <a:spLocks/>
            </p:cNvSpPr>
            <p:nvPr/>
          </p:nvSpPr>
          <p:spPr bwMode="auto">
            <a:xfrm>
              <a:off x="6165069" y="0"/>
              <a:ext cx="4920168" cy="4158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29" name="Line 28"/>
            <p:cNvSpPr>
              <a:spLocks noChangeShapeType="1"/>
            </p:cNvSpPr>
            <p:nvPr/>
          </p:nvSpPr>
          <p:spPr bwMode="auto">
            <a:xfrm>
              <a:off x="-1" y="301738"/>
              <a:ext cx="611189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9"/>
          <p:cNvGrpSpPr>
            <a:grpSpLocks/>
          </p:cNvGrpSpPr>
          <p:nvPr/>
        </p:nvGrpSpPr>
        <p:grpSpPr bwMode="auto">
          <a:xfrm>
            <a:off x="6484145" y="3608190"/>
            <a:ext cx="3632047" cy="301927"/>
            <a:chOff x="0" y="0"/>
            <a:chExt cx="9685453" cy="804528"/>
          </a:xfrm>
        </p:grpSpPr>
        <p:sp>
          <p:nvSpPr>
            <p:cNvPr id="31" name="Rectangle 30"/>
            <p:cNvSpPr>
              <a:spLocks/>
            </p:cNvSpPr>
            <p:nvPr/>
          </p:nvSpPr>
          <p:spPr bwMode="auto">
            <a:xfrm>
              <a:off x="8360304" y="343214"/>
              <a:ext cx="1325149" cy="4613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32" name="Line 31"/>
            <p:cNvSpPr>
              <a:spLocks noChangeShapeType="1"/>
            </p:cNvSpPr>
            <p:nvPr/>
          </p:nvSpPr>
          <p:spPr bwMode="auto">
            <a:xfrm>
              <a:off x="0" y="0"/>
              <a:ext cx="8167682" cy="60120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3" name="Group 32"/>
          <p:cNvGrpSpPr>
            <a:grpSpLocks/>
          </p:cNvGrpSpPr>
          <p:nvPr/>
        </p:nvGrpSpPr>
        <p:grpSpPr bwMode="auto">
          <a:xfrm>
            <a:off x="6376988" y="3649862"/>
            <a:ext cx="3516860" cy="505769"/>
            <a:chOff x="-1" y="0"/>
            <a:chExt cx="9377884" cy="1348507"/>
          </a:xfrm>
        </p:grpSpPr>
        <p:sp>
          <p:nvSpPr>
            <p:cNvPr id="34" name="Rectangle 33"/>
            <p:cNvSpPr>
              <a:spLocks/>
            </p:cNvSpPr>
            <p:nvPr/>
          </p:nvSpPr>
          <p:spPr bwMode="auto">
            <a:xfrm>
              <a:off x="7663811" y="948460"/>
              <a:ext cx="1714072" cy="4000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35" name="Line 34"/>
            <p:cNvSpPr>
              <a:spLocks noChangeShapeType="1"/>
            </p:cNvSpPr>
            <p:nvPr/>
          </p:nvSpPr>
          <p:spPr bwMode="auto">
            <a:xfrm>
              <a:off x="-1" y="0"/>
              <a:ext cx="7487911" cy="123646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6" name="Group 35"/>
          <p:cNvGrpSpPr>
            <a:grpSpLocks/>
          </p:cNvGrpSpPr>
          <p:nvPr/>
        </p:nvGrpSpPr>
        <p:grpSpPr bwMode="auto">
          <a:xfrm>
            <a:off x="6296621" y="3688556"/>
            <a:ext cx="4255090" cy="749168"/>
            <a:chOff x="0" y="0"/>
            <a:chExt cx="11347520" cy="1996858"/>
          </a:xfrm>
        </p:grpSpPr>
        <p:sp>
          <p:nvSpPr>
            <p:cNvPr id="37" name="Rectangle 36"/>
            <p:cNvSpPr>
              <a:spLocks/>
            </p:cNvSpPr>
            <p:nvPr/>
          </p:nvSpPr>
          <p:spPr bwMode="auto">
            <a:xfrm>
              <a:off x="3105501" y="1550616"/>
              <a:ext cx="8242019" cy="4462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38" name="Line 37"/>
            <p:cNvSpPr>
              <a:spLocks noChangeShapeType="1"/>
            </p:cNvSpPr>
            <p:nvPr/>
          </p:nvSpPr>
          <p:spPr bwMode="auto">
            <a:xfrm>
              <a:off x="0" y="0"/>
              <a:ext cx="2824314" cy="176448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9" name="Group 38"/>
          <p:cNvGrpSpPr>
            <a:grpSpLocks/>
          </p:cNvGrpSpPr>
          <p:nvPr/>
        </p:nvGrpSpPr>
        <p:grpSpPr bwMode="auto">
          <a:xfrm>
            <a:off x="6252569" y="3733205"/>
            <a:ext cx="2441041" cy="1004182"/>
            <a:chOff x="-1" y="0"/>
            <a:chExt cx="6509489" cy="2677981"/>
          </a:xfrm>
        </p:grpSpPr>
        <p:sp>
          <p:nvSpPr>
            <p:cNvPr id="40" name="Rectangle 39"/>
            <p:cNvSpPr>
              <a:spLocks/>
            </p:cNvSpPr>
            <p:nvPr/>
          </p:nvSpPr>
          <p:spPr bwMode="auto">
            <a:xfrm>
              <a:off x="3316281" y="2293064"/>
              <a:ext cx="3193207" cy="3849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41" name="Line 40"/>
            <p:cNvSpPr>
              <a:spLocks noChangeShapeType="1"/>
            </p:cNvSpPr>
            <p:nvPr/>
          </p:nvSpPr>
          <p:spPr bwMode="auto">
            <a:xfrm>
              <a:off x="-1" y="0"/>
              <a:ext cx="3128984" cy="24845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2" name="Group 41"/>
          <p:cNvGrpSpPr>
            <a:grpSpLocks/>
          </p:cNvGrpSpPr>
          <p:nvPr/>
        </p:nvGrpSpPr>
        <p:grpSpPr bwMode="auto">
          <a:xfrm>
            <a:off x="6188870" y="3732610"/>
            <a:ext cx="2091805" cy="1294535"/>
            <a:chOff x="0" y="0"/>
            <a:chExt cx="5577608" cy="3452021"/>
          </a:xfrm>
        </p:grpSpPr>
        <p:sp>
          <p:nvSpPr>
            <p:cNvPr id="43" name="Rectangle 42"/>
            <p:cNvSpPr>
              <a:spLocks/>
            </p:cNvSpPr>
            <p:nvPr/>
          </p:nvSpPr>
          <p:spPr bwMode="auto">
            <a:xfrm>
              <a:off x="3239586" y="3021142"/>
              <a:ext cx="2338022" cy="430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44" name="Line 43"/>
            <p:cNvSpPr>
              <a:spLocks noChangeShapeType="1"/>
            </p:cNvSpPr>
            <p:nvPr/>
          </p:nvSpPr>
          <p:spPr bwMode="auto">
            <a:xfrm>
              <a:off x="0" y="0"/>
              <a:ext cx="3260409" cy="32590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5" name="Group 44"/>
          <p:cNvGrpSpPr>
            <a:grpSpLocks/>
          </p:cNvGrpSpPr>
          <p:nvPr/>
        </p:nvGrpSpPr>
        <p:grpSpPr bwMode="auto">
          <a:xfrm>
            <a:off x="6132314" y="3755827"/>
            <a:ext cx="1408664" cy="1484552"/>
            <a:chOff x="0" y="-1"/>
            <a:chExt cx="3756291" cy="3959128"/>
          </a:xfrm>
        </p:grpSpPr>
        <p:sp>
          <p:nvSpPr>
            <p:cNvPr id="46" name="Rectangle 45"/>
            <p:cNvSpPr>
              <a:spLocks/>
            </p:cNvSpPr>
            <p:nvPr/>
          </p:nvSpPr>
          <p:spPr bwMode="auto">
            <a:xfrm>
              <a:off x="2640644" y="3543421"/>
              <a:ext cx="1115647" cy="4157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47" name="Line 46"/>
            <p:cNvSpPr>
              <a:spLocks noChangeShapeType="1"/>
            </p:cNvSpPr>
            <p:nvPr/>
          </p:nvSpPr>
          <p:spPr bwMode="auto">
            <a:xfrm>
              <a:off x="0" y="-1"/>
              <a:ext cx="2508152" cy="35594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8" name="Group 47"/>
          <p:cNvGrpSpPr>
            <a:grpSpLocks/>
          </p:cNvGrpSpPr>
          <p:nvPr/>
        </p:nvGrpSpPr>
        <p:grpSpPr bwMode="auto">
          <a:xfrm>
            <a:off x="6087666" y="3754637"/>
            <a:ext cx="1615934" cy="1813533"/>
            <a:chOff x="-1" y="-1"/>
            <a:chExt cx="4309179" cy="4835859"/>
          </a:xfrm>
        </p:grpSpPr>
        <p:sp>
          <p:nvSpPr>
            <p:cNvPr id="49" name="Rectangle 48"/>
            <p:cNvSpPr>
              <a:spLocks/>
            </p:cNvSpPr>
            <p:nvPr/>
          </p:nvSpPr>
          <p:spPr bwMode="auto">
            <a:xfrm>
              <a:off x="8834" y="4343439"/>
              <a:ext cx="4300344" cy="4924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50" name="Line 49"/>
            <p:cNvSpPr>
              <a:spLocks noChangeShapeType="1"/>
            </p:cNvSpPr>
            <p:nvPr/>
          </p:nvSpPr>
          <p:spPr bwMode="auto">
            <a:xfrm flipH="1" flipV="1">
              <a:off x="-1" y="-1"/>
              <a:ext cx="569916" cy="44606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0"/>
          <p:cNvGrpSpPr>
            <a:grpSpLocks/>
          </p:cNvGrpSpPr>
          <p:nvPr/>
        </p:nvGrpSpPr>
        <p:grpSpPr bwMode="auto">
          <a:xfrm>
            <a:off x="4079678" y="3713561"/>
            <a:ext cx="1879401" cy="1996489"/>
            <a:chOff x="0" y="0"/>
            <a:chExt cx="5011938" cy="5323621"/>
          </a:xfrm>
        </p:grpSpPr>
        <p:sp>
          <p:nvSpPr>
            <p:cNvPr id="52" name="Rectangle 51"/>
            <p:cNvSpPr>
              <a:spLocks/>
            </p:cNvSpPr>
            <p:nvPr/>
          </p:nvSpPr>
          <p:spPr bwMode="auto">
            <a:xfrm>
              <a:off x="0" y="4907976"/>
              <a:ext cx="4629661" cy="4156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dirty="0"/>
                <a:t>Held hands in front of my face</a:t>
              </a:r>
              <a:endParaRPr lang="en-US" altLang="en-US" sz="675" dirty="0"/>
            </a:p>
          </p:txBody>
        </p:sp>
        <p:sp>
          <p:nvSpPr>
            <p:cNvPr id="53" name="Line 52"/>
            <p:cNvSpPr>
              <a:spLocks noChangeShapeType="1"/>
            </p:cNvSpPr>
            <p:nvPr/>
          </p:nvSpPr>
          <p:spPr bwMode="auto">
            <a:xfrm flipV="1">
              <a:off x="2765536" y="0"/>
              <a:ext cx="2246402" cy="4576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4" name="Group 53"/>
          <p:cNvGrpSpPr>
            <a:grpSpLocks/>
          </p:cNvGrpSpPr>
          <p:nvPr/>
        </p:nvGrpSpPr>
        <p:grpSpPr bwMode="auto">
          <a:xfrm>
            <a:off x="2734270" y="3619500"/>
            <a:ext cx="3106936" cy="1758422"/>
            <a:chOff x="0" y="-1"/>
            <a:chExt cx="8285407" cy="4690094"/>
          </a:xfrm>
        </p:grpSpPr>
        <p:sp>
          <p:nvSpPr>
            <p:cNvPr id="55" name="Rectangle 54"/>
            <p:cNvSpPr>
              <a:spLocks/>
            </p:cNvSpPr>
            <p:nvPr/>
          </p:nvSpPr>
          <p:spPr bwMode="auto">
            <a:xfrm>
              <a:off x="0" y="4274335"/>
              <a:ext cx="3907169" cy="4157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56" name="Line 55"/>
            <p:cNvSpPr>
              <a:spLocks noChangeShapeType="1"/>
            </p:cNvSpPr>
            <p:nvPr/>
          </p:nvSpPr>
          <p:spPr bwMode="auto">
            <a:xfrm flipV="1">
              <a:off x="3999030" y="-1"/>
              <a:ext cx="4286377" cy="428713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56"/>
          <p:cNvGrpSpPr>
            <a:grpSpLocks/>
          </p:cNvGrpSpPr>
          <p:nvPr/>
        </p:nvGrpSpPr>
        <p:grpSpPr bwMode="auto">
          <a:xfrm>
            <a:off x="1631752" y="3515917"/>
            <a:ext cx="4158258" cy="1585559"/>
            <a:chOff x="0" y="-1"/>
            <a:chExt cx="11089333" cy="4227511"/>
          </a:xfrm>
        </p:grpSpPr>
        <p:sp>
          <p:nvSpPr>
            <p:cNvPr id="58" name="Rectangle 57"/>
            <p:cNvSpPr>
              <a:spLocks/>
            </p:cNvSpPr>
            <p:nvPr/>
          </p:nvSpPr>
          <p:spPr bwMode="auto">
            <a:xfrm>
              <a:off x="0" y="3765917"/>
              <a:ext cx="4018428" cy="4615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dirty="0"/>
                <a:t>punched me really hard</a:t>
              </a:r>
              <a:endParaRPr lang="en-US" altLang="en-US" sz="675" dirty="0"/>
            </a:p>
          </p:txBody>
        </p:sp>
        <p:sp>
          <p:nvSpPr>
            <p:cNvPr id="59" name="Line 58"/>
            <p:cNvSpPr>
              <a:spLocks noChangeShapeType="1"/>
            </p:cNvSpPr>
            <p:nvPr/>
          </p:nvSpPr>
          <p:spPr bwMode="auto">
            <a:xfrm flipV="1">
              <a:off x="4210295" y="-1"/>
              <a:ext cx="6879038" cy="39395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0" name="Group 59"/>
          <p:cNvGrpSpPr>
            <a:grpSpLocks/>
          </p:cNvGrpSpPr>
          <p:nvPr/>
        </p:nvGrpSpPr>
        <p:grpSpPr bwMode="auto">
          <a:xfrm>
            <a:off x="2422328" y="3508773"/>
            <a:ext cx="3334345" cy="1300941"/>
            <a:chOff x="0" y="-1"/>
            <a:chExt cx="8890670" cy="3468085"/>
          </a:xfrm>
        </p:grpSpPr>
        <p:sp>
          <p:nvSpPr>
            <p:cNvPr id="61" name="Rectangle 60"/>
            <p:cNvSpPr>
              <a:spLocks/>
            </p:cNvSpPr>
            <p:nvPr/>
          </p:nvSpPr>
          <p:spPr bwMode="auto">
            <a:xfrm>
              <a:off x="0" y="2960241"/>
              <a:ext cx="1372029" cy="5078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dirty="0"/>
                <a:t>left eye</a:t>
              </a:r>
              <a:endParaRPr lang="en-US" altLang="en-US" sz="675" dirty="0"/>
            </a:p>
          </p:txBody>
        </p:sp>
        <p:sp>
          <p:nvSpPr>
            <p:cNvPr id="62" name="Line 61"/>
            <p:cNvSpPr>
              <a:spLocks noChangeShapeType="1"/>
            </p:cNvSpPr>
            <p:nvPr/>
          </p:nvSpPr>
          <p:spPr bwMode="auto">
            <a:xfrm flipV="1">
              <a:off x="1819087" y="-1"/>
              <a:ext cx="7071583" cy="31946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3" name="Group 62"/>
          <p:cNvGrpSpPr>
            <a:grpSpLocks/>
          </p:cNvGrpSpPr>
          <p:nvPr/>
        </p:nvGrpSpPr>
        <p:grpSpPr bwMode="auto">
          <a:xfrm>
            <a:off x="2193551" y="3448646"/>
            <a:ext cx="3547049" cy="873006"/>
            <a:chOff x="467869" y="0"/>
            <a:chExt cx="9459382" cy="2328748"/>
          </a:xfrm>
        </p:grpSpPr>
        <p:sp>
          <p:nvSpPr>
            <p:cNvPr id="64" name="Rectangle 63"/>
            <p:cNvSpPr>
              <a:spLocks/>
            </p:cNvSpPr>
            <p:nvPr/>
          </p:nvSpPr>
          <p:spPr bwMode="auto">
            <a:xfrm>
              <a:off x="467869" y="1877201"/>
              <a:ext cx="3052306" cy="451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00" dirty="0"/>
                <a:t>blood all over face</a:t>
              </a:r>
            </a:p>
          </p:txBody>
        </p:sp>
        <p:sp>
          <p:nvSpPr>
            <p:cNvPr id="65" name="Line 64"/>
            <p:cNvSpPr>
              <a:spLocks noChangeShapeType="1"/>
            </p:cNvSpPr>
            <p:nvPr/>
          </p:nvSpPr>
          <p:spPr bwMode="auto">
            <a:xfrm flipV="1">
              <a:off x="4021386" y="0"/>
              <a:ext cx="5905865" cy="2127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6" name="Group 65"/>
          <p:cNvGrpSpPr>
            <a:grpSpLocks/>
          </p:cNvGrpSpPr>
          <p:nvPr/>
        </p:nvGrpSpPr>
        <p:grpSpPr bwMode="auto">
          <a:xfrm>
            <a:off x="1599010" y="3394473"/>
            <a:ext cx="4143375" cy="575771"/>
            <a:chOff x="0" y="0"/>
            <a:chExt cx="11048584" cy="1534407"/>
          </a:xfrm>
        </p:grpSpPr>
        <p:sp>
          <p:nvSpPr>
            <p:cNvPr id="67" name="Rectangle 66"/>
            <p:cNvSpPr>
              <a:spLocks/>
            </p:cNvSpPr>
            <p:nvPr/>
          </p:nvSpPr>
          <p:spPr bwMode="auto">
            <a:xfrm>
              <a:off x="0" y="1026729"/>
              <a:ext cx="3372593" cy="5076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68" name="Line 67"/>
            <p:cNvSpPr>
              <a:spLocks noChangeShapeType="1"/>
            </p:cNvSpPr>
            <p:nvPr/>
          </p:nvSpPr>
          <p:spPr bwMode="auto">
            <a:xfrm flipV="1">
              <a:off x="3595553" y="0"/>
              <a:ext cx="7453031" cy="13516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9" name="Group 68"/>
          <p:cNvGrpSpPr>
            <a:grpSpLocks/>
          </p:cNvGrpSpPr>
          <p:nvPr/>
        </p:nvGrpSpPr>
        <p:grpSpPr bwMode="auto">
          <a:xfrm>
            <a:off x="1663304" y="3208736"/>
            <a:ext cx="4129683" cy="190501"/>
            <a:chOff x="0" y="0"/>
            <a:chExt cx="11012625" cy="507464"/>
          </a:xfrm>
        </p:grpSpPr>
        <p:sp>
          <p:nvSpPr>
            <p:cNvPr id="70" name="Rectangle 69"/>
            <p:cNvSpPr>
              <a:spLocks/>
            </p:cNvSpPr>
            <p:nvPr/>
          </p:nvSpPr>
          <p:spPr bwMode="auto">
            <a:xfrm>
              <a:off x="0" y="0"/>
              <a:ext cx="3445430" cy="5074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71" name="Line 70"/>
            <p:cNvSpPr>
              <a:spLocks noChangeShapeType="1"/>
            </p:cNvSpPr>
            <p:nvPr/>
          </p:nvSpPr>
          <p:spPr bwMode="auto">
            <a:xfrm>
              <a:off x="3730671" y="331435"/>
              <a:ext cx="728195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2" name="Group 71"/>
          <p:cNvGrpSpPr>
            <a:grpSpLocks/>
          </p:cNvGrpSpPr>
          <p:nvPr/>
        </p:nvGrpSpPr>
        <p:grpSpPr bwMode="auto">
          <a:xfrm>
            <a:off x="1756173" y="2759275"/>
            <a:ext cx="4060031" cy="504825"/>
            <a:chOff x="0" y="0"/>
            <a:chExt cx="10827724" cy="1346177"/>
          </a:xfrm>
        </p:grpSpPr>
        <p:sp>
          <p:nvSpPr>
            <p:cNvPr id="73" name="Rectangle 72"/>
            <p:cNvSpPr>
              <a:spLocks/>
            </p:cNvSpPr>
            <p:nvPr/>
          </p:nvSpPr>
          <p:spPr bwMode="auto">
            <a:xfrm>
              <a:off x="0" y="0"/>
              <a:ext cx="2244407" cy="461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74" name="Line 73"/>
            <p:cNvSpPr>
              <a:spLocks noChangeShapeType="1"/>
            </p:cNvSpPr>
            <p:nvPr/>
          </p:nvSpPr>
          <p:spPr bwMode="auto">
            <a:xfrm>
              <a:off x="2540229" y="319081"/>
              <a:ext cx="8287495" cy="102709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5" name="Group 74"/>
          <p:cNvGrpSpPr>
            <a:grpSpLocks/>
          </p:cNvGrpSpPr>
          <p:nvPr/>
        </p:nvGrpSpPr>
        <p:grpSpPr bwMode="auto">
          <a:xfrm>
            <a:off x="1991916" y="2309814"/>
            <a:ext cx="3822502" cy="908447"/>
            <a:chOff x="0" y="0"/>
            <a:chExt cx="10194714" cy="2421909"/>
          </a:xfrm>
        </p:grpSpPr>
        <p:sp>
          <p:nvSpPr>
            <p:cNvPr id="76" name="Rectangle 75"/>
            <p:cNvSpPr>
              <a:spLocks/>
            </p:cNvSpPr>
            <p:nvPr/>
          </p:nvSpPr>
          <p:spPr bwMode="auto">
            <a:xfrm>
              <a:off x="0" y="0"/>
              <a:ext cx="3317594" cy="4923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77" name="Line 76"/>
            <p:cNvSpPr>
              <a:spLocks noChangeShapeType="1"/>
            </p:cNvSpPr>
            <p:nvPr/>
          </p:nvSpPr>
          <p:spPr bwMode="auto">
            <a:xfrm>
              <a:off x="3497735" y="369793"/>
              <a:ext cx="6696979" cy="205211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8" name="Group 77"/>
          <p:cNvGrpSpPr>
            <a:grpSpLocks/>
          </p:cNvGrpSpPr>
          <p:nvPr/>
        </p:nvGrpSpPr>
        <p:grpSpPr bwMode="auto">
          <a:xfrm>
            <a:off x="2378870" y="1981201"/>
            <a:ext cx="3477221" cy="1217414"/>
            <a:chOff x="0" y="0"/>
            <a:chExt cx="9273218" cy="3245422"/>
          </a:xfrm>
        </p:grpSpPr>
        <p:sp>
          <p:nvSpPr>
            <p:cNvPr id="79" name="Rectangle 78"/>
            <p:cNvSpPr>
              <a:spLocks/>
            </p:cNvSpPr>
            <p:nvPr/>
          </p:nvSpPr>
          <p:spPr bwMode="auto">
            <a:xfrm>
              <a:off x="0" y="0"/>
              <a:ext cx="3146032" cy="5078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80" name="Line 79"/>
            <p:cNvSpPr>
              <a:spLocks noChangeShapeType="1"/>
            </p:cNvSpPr>
            <p:nvPr/>
          </p:nvSpPr>
          <p:spPr bwMode="auto">
            <a:xfrm>
              <a:off x="3322864" y="418968"/>
              <a:ext cx="5950354" cy="282645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1" name="Group 80"/>
          <p:cNvGrpSpPr>
            <a:grpSpLocks/>
          </p:cNvGrpSpPr>
          <p:nvPr/>
        </p:nvGrpSpPr>
        <p:grpSpPr bwMode="auto">
          <a:xfrm>
            <a:off x="2643783" y="1652589"/>
            <a:ext cx="3222426" cy="1498997"/>
            <a:chOff x="0" y="0"/>
            <a:chExt cx="8593361" cy="3996222"/>
          </a:xfrm>
        </p:grpSpPr>
        <p:sp>
          <p:nvSpPr>
            <p:cNvPr id="82" name="Rectangle 81"/>
            <p:cNvSpPr>
              <a:spLocks/>
            </p:cNvSpPr>
            <p:nvPr/>
          </p:nvSpPr>
          <p:spPr bwMode="auto">
            <a:xfrm>
              <a:off x="0" y="0"/>
              <a:ext cx="4574021" cy="507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83" name="Line 82"/>
            <p:cNvSpPr>
              <a:spLocks noChangeShapeType="1"/>
            </p:cNvSpPr>
            <p:nvPr/>
          </p:nvSpPr>
          <p:spPr bwMode="auto">
            <a:xfrm>
              <a:off x="4572119" y="534840"/>
              <a:ext cx="4021242" cy="346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4" name="Group 83"/>
          <p:cNvGrpSpPr>
            <a:grpSpLocks/>
          </p:cNvGrpSpPr>
          <p:nvPr/>
        </p:nvGrpSpPr>
        <p:grpSpPr bwMode="auto">
          <a:xfrm>
            <a:off x="3520083" y="1419226"/>
            <a:ext cx="2434828" cy="1732955"/>
            <a:chOff x="0" y="0"/>
            <a:chExt cx="6493658" cy="4619912"/>
          </a:xfrm>
        </p:grpSpPr>
        <p:sp>
          <p:nvSpPr>
            <p:cNvPr id="85" name="Rectangle 84"/>
            <p:cNvSpPr>
              <a:spLocks/>
            </p:cNvSpPr>
            <p:nvPr/>
          </p:nvSpPr>
          <p:spPr bwMode="auto">
            <a:xfrm>
              <a:off x="0" y="0"/>
              <a:ext cx="2034989" cy="4463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86" name="Line 85"/>
            <p:cNvSpPr>
              <a:spLocks noChangeShapeType="1"/>
            </p:cNvSpPr>
            <p:nvPr/>
          </p:nvSpPr>
          <p:spPr bwMode="auto">
            <a:xfrm>
              <a:off x="2235470" y="361847"/>
              <a:ext cx="4258188" cy="42580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7" name="Group 86"/>
          <p:cNvGrpSpPr>
            <a:grpSpLocks/>
          </p:cNvGrpSpPr>
          <p:nvPr/>
        </p:nvGrpSpPr>
        <p:grpSpPr bwMode="auto">
          <a:xfrm>
            <a:off x="4079081" y="1234083"/>
            <a:ext cx="1921074" cy="1880592"/>
            <a:chOff x="0" y="0"/>
            <a:chExt cx="5123936" cy="5013787"/>
          </a:xfrm>
        </p:grpSpPr>
        <p:sp>
          <p:nvSpPr>
            <p:cNvPr id="88" name="Rectangle 87"/>
            <p:cNvSpPr>
              <a:spLocks/>
            </p:cNvSpPr>
            <p:nvPr/>
          </p:nvSpPr>
          <p:spPr bwMode="auto">
            <a:xfrm>
              <a:off x="0" y="0"/>
              <a:ext cx="3005728" cy="430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89" name="Line 88"/>
            <p:cNvSpPr>
              <a:spLocks noChangeShapeType="1"/>
            </p:cNvSpPr>
            <p:nvPr/>
          </p:nvSpPr>
          <p:spPr bwMode="auto">
            <a:xfrm>
              <a:off x="2750126" y="574545"/>
              <a:ext cx="2373810" cy="44392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0" name="Group 89"/>
          <p:cNvGrpSpPr>
            <a:grpSpLocks/>
          </p:cNvGrpSpPr>
          <p:nvPr/>
        </p:nvGrpSpPr>
        <p:grpSpPr bwMode="auto">
          <a:xfrm>
            <a:off x="4968480" y="962026"/>
            <a:ext cx="1057275" cy="2152055"/>
            <a:chOff x="0" y="0"/>
            <a:chExt cx="2819696" cy="5738514"/>
          </a:xfrm>
        </p:grpSpPr>
        <p:sp>
          <p:nvSpPr>
            <p:cNvPr id="91" name="Rectangle 90"/>
            <p:cNvSpPr>
              <a:spLocks/>
            </p:cNvSpPr>
            <p:nvPr/>
          </p:nvSpPr>
          <p:spPr bwMode="auto">
            <a:xfrm>
              <a:off x="0" y="0"/>
              <a:ext cx="1397965" cy="43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sp>
          <p:nvSpPr>
            <p:cNvPr id="92" name="Line 91"/>
            <p:cNvSpPr>
              <a:spLocks noChangeShapeType="1"/>
            </p:cNvSpPr>
            <p:nvPr/>
          </p:nvSpPr>
          <p:spPr bwMode="auto">
            <a:xfrm>
              <a:off x="1008168" y="496861"/>
              <a:ext cx="1811528" cy="52416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LivingRoom Topic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4358" y="678062"/>
            <a:ext cx="609600" cy="609600"/>
          </a:xfrm>
          <a:prstGeom prst="rect">
            <a:avLst/>
          </a:prstGeom>
        </p:spPr>
      </p:pic>
    </p:spTree>
    <p:extLst>
      <p:ext uri="{BB962C8B-B14F-4D97-AF65-F5344CB8AC3E}">
        <p14:creationId xmlns:p14="http://schemas.microsoft.com/office/powerpoint/2010/main" val="3952883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3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3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4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5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5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6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499"/>
                                          </p:stCondLst>
                                        </p:cTn>
                                        <p:tgtEl>
                                          <p:spTgt spid="63"/>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499"/>
                                          </p:stCondLst>
                                        </p:cTn>
                                        <p:tgtEl>
                                          <p:spTgt spid="66"/>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499"/>
                                          </p:stCondLst>
                                        </p:cTn>
                                        <p:tgtEl>
                                          <p:spTgt spid="69"/>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499"/>
                                          </p:stCondLst>
                                        </p:cTn>
                                        <p:tgtEl>
                                          <p:spTgt spid="72"/>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nodeType="clickEffect">
                                  <p:stCondLst>
                                    <p:cond delay="0"/>
                                  </p:stCondLst>
                                  <p:childTnLst>
                                    <p:set>
                                      <p:cBhvr>
                                        <p:cTn id="98" dur="1" fill="hold">
                                          <p:stCondLst>
                                            <p:cond delay="499"/>
                                          </p:stCondLst>
                                        </p:cTn>
                                        <p:tgtEl>
                                          <p:spTgt spid="75"/>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499"/>
                                          </p:stCondLst>
                                        </p:cTn>
                                        <p:tgtEl>
                                          <p:spTgt spid="78"/>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nodeType="clickEffect">
                                  <p:stCondLst>
                                    <p:cond delay="0"/>
                                  </p:stCondLst>
                                  <p:childTnLst>
                                    <p:set>
                                      <p:cBhvr>
                                        <p:cTn id="106" dur="1" fill="hold">
                                          <p:stCondLst>
                                            <p:cond delay="499"/>
                                          </p:stCondLst>
                                        </p:cTn>
                                        <p:tgtEl>
                                          <p:spTgt spid="81"/>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499"/>
                                          </p:stCondLst>
                                        </p:cTn>
                                        <p:tgtEl>
                                          <p:spTgt spid="84"/>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499"/>
                                          </p:stCondLst>
                                        </p:cTn>
                                        <p:tgtEl>
                                          <p:spTgt spid="87"/>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nodeType="clickEffect">
                                  <p:stCondLst>
                                    <p:cond delay="0"/>
                                  </p:stCondLst>
                                  <p:childTnLst>
                                    <p:set>
                                      <p:cBhvr>
                                        <p:cTn id="118" dur="1" fill="hold">
                                          <p:stCondLst>
                                            <p:cond delay="499"/>
                                          </p:stCondLst>
                                        </p:cTn>
                                        <p:tgtEl>
                                          <p:spTgt spid="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9" restart="whenNotActive" fill="hold" evtFilter="cancelBubble" nodeType="interactiveSeq">
                <p:stCondLst>
                  <p:cond evt="onClick" delay="0">
                    <p:tgtEl>
                      <p:spTgt spid="2"/>
                    </p:tgtEl>
                  </p:cond>
                </p:stCondLst>
                <p:endSync evt="end" delay="0">
                  <p:rtn val="all"/>
                </p:endSync>
                <p:childTnLst>
                  <p:par>
                    <p:cTn id="120" fill="hold">
                      <p:stCondLst>
                        <p:cond delay="0"/>
                      </p:stCondLst>
                      <p:childTnLst>
                        <p:par>
                          <p:cTn id="121" fill="hold">
                            <p:stCondLst>
                              <p:cond delay="0"/>
                            </p:stCondLst>
                            <p:childTnLst>
                              <p:par>
                                <p:cTn id="122" presetID="1" presetClass="mediacall" presetSubtype="0" fill="hold" nodeType="clickEffect">
                                  <p:stCondLst>
                                    <p:cond delay="0"/>
                                  </p:stCondLst>
                                  <p:childTnLst>
                                    <p:cmd type="call" cmd="playFrom(0.0)">
                                      <p:cBhvr>
                                        <p:cTn id="123" dur="96223" fill="hold"/>
                                        <p:tgtEl>
                                          <p:spTgt spid="2"/>
                                        </p:tgtEl>
                                      </p:cBhvr>
                                    </p:cmd>
                                  </p:childTnLst>
                                </p:cTn>
                              </p:par>
                            </p:childTnLst>
                          </p:cTn>
                        </p:par>
                      </p:childTnLst>
                    </p:cTn>
                  </p:par>
                </p:childTnLst>
              </p:cTn>
              <p:nextCondLst>
                <p:cond evt="onClick" delay="0">
                  <p:tgtEl>
                    <p:spTgt spid="2"/>
                  </p:tgtEl>
                </p:cond>
              </p:nextCondLst>
            </p:seq>
            <p:audio>
              <p:cMediaNode vol="80000">
                <p:cTn id="124"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8353425" y="2796778"/>
            <a:ext cx="1345406" cy="483394"/>
          </a:xfrm>
          <a:custGeom>
            <a:avLst/>
            <a:gdLst>
              <a:gd name="T0" fmla="+- 0 10800 961"/>
              <a:gd name="T1" fmla="*/ T0 w 19679"/>
              <a:gd name="T2" fmla="+- 0 10800 961"/>
              <a:gd name="T3" fmla="*/ 10800 h 19679"/>
              <a:gd name="T4" fmla="+- 0 10800 961"/>
              <a:gd name="T5" fmla="*/ T4 w 19679"/>
              <a:gd name="T6" fmla="+- 0 10800 961"/>
              <a:gd name="T7" fmla="*/ 10800 h 19679"/>
              <a:gd name="T8" fmla="+- 0 10800 961"/>
              <a:gd name="T9" fmla="*/ T8 w 19679"/>
              <a:gd name="T10" fmla="+- 0 10800 961"/>
              <a:gd name="T11" fmla="*/ 10800 h 19679"/>
              <a:gd name="T12" fmla="+- 0 10800 961"/>
              <a:gd name="T13" fmla="*/ T12 w 19679"/>
              <a:gd name="T14" fmla="+- 0 10800 961"/>
              <a:gd name="T15" fmla="*/ 10800 h 19679"/>
            </a:gdLst>
            <a:ahLst/>
            <a:cxnLst>
              <a:cxn ang="0">
                <a:pos x="T1" y="T3"/>
              </a:cxn>
              <a:cxn ang="0">
                <a:pos x="T5" y="T7"/>
              </a:cxn>
              <a:cxn ang="0">
                <a:pos x="T9" y="T11"/>
              </a:cxn>
              <a:cxn ang="0">
                <a:pos x="T13" y="T15"/>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2600"/>
          </a:solidFill>
          <a:ln w="12700" cap="flat" cmpd="sng">
            <a:solidFill>
              <a:srgbClr val="000000"/>
            </a:solidFill>
            <a:prstDash val="solid"/>
            <a:bevel/>
            <a:headEnd type="none" w="med" len="med"/>
            <a:tailEnd type="none" w="med" len="med"/>
          </a:ln>
          <a:effectLst>
            <a:outerShdw blurRad="76200" dist="38100" dir="5400000" algn="ctr" rotWithShape="0">
              <a:srgbClr val="000000">
                <a:alpha val="37999"/>
              </a:srgbClr>
            </a:outerShdw>
          </a:effectLst>
        </p:spPr>
        <p:txBody>
          <a:bodyPr lIns="0" tIns="0" rIns="0" bIns="0"/>
          <a:lstStyle/>
          <a:p>
            <a:pPr eaLnBrk="1">
              <a:defRPr/>
            </a:pPr>
            <a:endParaRPr lang="en-US" altLang="en-US" sz="1200" dirty="0"/>
          </a:p>
        </p:txBody>
      </p:sp>
      <p:grpSp>
        <p:nvGrpSpPr>
          <p:cNvPr id="4" name="Group 2"/>
          <p:cNvGrpSpPr>
            <a:grpSpLocks/>
          </p:cNvGrpSpPr>
          <p:nvPr/>
        </p:nvGrpSpPr>
        <p:grpSpPr bwMode="auto">
          <a:xfrm>
            <a:off x="2374703" y="1294806"/>
            <a:ext cx="7331273" cy="4435673"/>
            <a:chOff x="0" y="0"/>
            <a:chExt cx="24089923" cy="12810617"/>
          </a:xfrm>
        </p:grpSpPr>
        <p:grpSp>
          <p:nvGrpSpPr>
            <p:cNvPr id="5" name="Group 3"/>
            <p:cNvGrpSpPr>
              <a:grpSpLocks/>
            </p:cNvGrpSpPr>
            <p:nvPr/>
          </p:nvGrpSpPr>
          <p:grpSpPr bwMode="auto">
            <a:xfrm>
              <a:off x="11146486" y="5733344"/>
              <a:ext cx="1688594" cy="1688525"/>
              <a:chOff x="0" y="0"/>
              <a:chExt cx="1688594" cy="1688524"/>
            </a:xfrm>
          </p:grpSpPr>
          <p:sp>
            <p:nvSpPr>
              <p:cNvPr id="65" name="AutoShape 4"/>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66" name="Rectangle 5"/>
              <p:cNvSpPr>
                <a:spLocks/>
              </p:cNvSpPr>
              <p:nvPr/>
            </p:nvSpPr>
            <p:spPr bwMode="auto">
              <a:xfrm>
                <a:off x="301017" y="389715"/>
                <a:ext cx="1086560" cy="9090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sp>
          <p:nvSpPr>
            <p:cNvPr id="6" name="Rectangle 6"/>
            <p:cNvSpPr>
              <a:spLocks/>
            </p:cNvSpPr>
            <p:nvPr/>
          </p:nvSpPr>
          <p:spPr bwMode="auto">
            <a:xfrm>
              <a:off x="15156515" y="609759"/>
              <a:ext cx="2291993"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7" name="Rectangle 7"/>
            <p:cNvSpPr>
              <a:spLocks/>
            </p:cNvSpPr>
            <p:nvPr/>
          </p:nvSpPr>
          <p:spPr bwMode="auto">
            <a:xfrm>
              <a:off x="16256451" y="1841855"/>
              <a:ext cx="2825033"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8" name="Rectangle 8"/>
            <p:cNvSpPr>
              <a:spLocks/>
            </p:cNvSpPr>
            <p:nvPr/>
          </p:nvSpPr>
          <p:spPr bwMode="auto">
            <a:xfrm>
              <a:off x="18457391" y="2717929"/>
              <a:ext cx="2549236"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9" name="Rectangle 9"/>
            <p:cNvSpPr>
              <a:spLocks/>
            </p:cNvSpPr>
            <p:nvPr/>
          </p:nvSpPr>
          <p:spPr bwMode="auto">
            <a:xfrm>
              <a:off x="19543742" y="3533545"/>
              <a:ext cx="2848907"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eaLnBrk="0" hangingPunct="0">
                <a:defRPr sz="3600">
                  <a:solidFill>
                    <a:srgbClr val="000000"/>
                  </a:solidFill>
                  <a:latin typeface="Arial" pitchFamily="34" charset="0"/>
                  <a:cs typeface="Arial" pitchFamily="34" charset="0"/>
                  <a:sym typeface="Arial" pitchFamily="34" charset="0"/>
                </a:defRPr>
              </a:lvl1pPr>
              <a:lvl2pPr marL="742950" indent="-285750" eaLnBrk="0" hangingPunct="0">
                <a:defRPr sz="3600">
                  <a:solidFill>
                    <a:srgbClr val="000000"/>
                  </a:solidFill>
                  <a:latin typeface="Arial" pitchFamily="34" charset="0"/>
                  <a:cs typeface="Arial" pitchFamily="34" charset="0"/>
                  <a:sym typeface="Arial" pitchFamily="34" charset="0"/>
                </a:defRPr>
              </a:lvl2pPr>
              <a:lvl3pPr marL="1143000" indent="-228600" eaLnBrk="0" hangingPunct="0">
                <a:defRPr sz="3600">
                  <a:solidFill>
                    <a:srgbClr val="000000"/>
                  </a:solidFill>
                  <a:latin typeface="Arial" pitchFamily="34" charset="0"/>
                  <a:cs typeface="Arial" pitchFamily="34" charset="0"/>
                  <a:sym typeface="Arial" pitchFamily="34" charset="0"/>
                </a:defRPr>
              </a:lvl3pPr>
              <a:lvl4pPr marL="1600200" indent="-228600" eaLnBrk="0" hangingPunct="0">
                <a:defRPr sz="3600">
                  <a:solidFill>
                    <a:srgbClr val="000000"/>
                  </a:solidFill>
                  <a:latin typeface="Arial" pitchFamily="34" charset="0"/>
                  <a:cs typeface="Arial" pitchFamily="34" charset="0"/>
                  <a:sym typeface="Arial" pitchFamily="34" charset="0"/>
                </a:defRPr>
              </a:lvl4pPr>
              <a:lvl5pPr marL="2057400" indent="-228600" eaLnBrk="0" hangingPunct="0">
                <a:defRPr sz="3600">
                  <a:solidFill>
                    <a:srgbClr val="000000"/>
                  </a:solidFill>
                  <a:latin typeface="Arial" pitchFamily="34" charset="0"/>
                  <a:cs typeface="Arial" pitchFamily="34" charset="0"/>
                  <a:sym typeface="Arial" pitchFamily="34" charset="0"/>
                </a:defRPr>
              </a:lvl5pPr>
              <a:lvl6pPr marL="25146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29718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34290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38862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r>
                <a:rPr lang="en-US" altLang="en-US" sz="938" dirty="0"/>
                <a:t>You fucking Whore</a:t>
              </a:r>
              <a:endParaRPr lang="en-US" sz="67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a:p>
              <a:pPr eaLnBrk="1">
                <a:defRPr/>
              </a:pPr>
              <a:endParaRPr lang="en-US" altLang="en-US" sz="675" dirty="0"/>
            </a:p>
          </p:txBody>
        </p:sp>
        <p:sp>
          <p:nvSpPr>
            <p:cNvPr id="10" name="Rectangle 10"/>
            <p:cNvSpPr>
              <a:spLocks/>
            </p:cNvSpPr>
            <p:nvPr/>
          </p:nvSpPr>
          <p:spPr bwMode="auto">
            <a:xfrm>
              <a:off x="20144551" y="4698956"/>
              <a:ext cx="3812464"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11" name="Rectangle 11"/>
            <p:cNvSpPr>
              <a:spLocks/>
            </p:cNvSpPr>
            <p:nvPr/>
          </p:nvSpPr>
          <p:spPr bwMode="auto">
            <a:xfrm>
              <a:off x="20631306" y="5652408"/>
              <a:ext cx="2838955"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12" name="Rectangle 12"/>
            <p:cNvSpPr>
              <a:spLocks/>
            </p:cNvSpPr>
            <p:nvPr/>
          </p:nvSpPr>
          <p:spPr bwMode="auto">
            <a:xfrm>
              <a:off x="19053559" y="6602707"/>
              <a:ext cx="503636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13" name="Rectangle 13"/>
            <p:cNvSpPr>
              <a:spLocks/>
            </p:cNvSpPr>
            <p:nvPr/>
          </p:nvSpPr>
          <p:spPr bwMode="auto">
            <a:xfrm>
              <a:off x="21387372" y="7399700"/>
              <a:ext cx="1509175"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14" name="Rectangle 14"/>
            <p:cNvSpPr>
              <a:spLocks/>
            </p:cNvSpPr>
            <p:nvPr/>
          </p:nvSpPr>
          <p:spPr bwMode="auto">
            <a:xfrm>
              <a:off x="20404757" y="8115689"/>
              <a:ext cx="1902045" cy="5657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15" name="Rectangle 15"/>
            <p:cNvSpPr>
              <a:spLocks/>
            </p:cNvSpPr>
            <p:nvPr/>
          </p:nvSpPr>
          <p:spPr bwMode="auto">
            <a:xfrm>
              <a:off x="15631382" y="8821674"/>
              <a:ext cx="8406082"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16" name="Rectangle 16"/>
            <p:cNvSpPr>
              <a:spLocks/>
            </p:cNvSpPr>
            <p:nvPr/>
          </p:nvSpPr>
          <p:spPr bwMode="auto">
            <a:xfrm>
              <a:off x="15725816" y="9682301"/>
              <a:ext cx="3295702"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17" name="Rectangle 17"/>
            <p:cNvSpPr>
              <a:spLocks/>
            </p:cNvSpPr>
            <p:nvPr/>
          </p:nvSpPr>
          <p:spPr bwMode="auto">
            <a:xfrm>
              <a:off x="15479095" y="10409387"/>
              <a:ext cx="2508197"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18" name="Rectangle 18"/>
            <p:cNvSpPr>
              <a:spLocks/>
            </p:cNvSpPr>
            <p:nvPr/>
          </p:nvSpPr>
          <p:spPr bwMode="auto">
            <a:xfrm>
              <a:off x="14729018" y="10993169"/>
              <a:ext cx="1300965"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19" name="Rectangle 19"/>
            <p:cNvSpPr>
              <a:spLocks/>
            </p:cNvSpPr>
            <p:nvPr/>
          </p:nvSpPr>
          <p:spPr bwMode="auto">
            <a:xfrm>
              <a:off x="11978764" y="11790202"/>
              <a:ext cx="4464765"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20" name="Rectangle 20"/>
            <p:cNvSpPr>
              <a:spLocks/>
            </p:cNvSpPr>
            <p:nvPr/>
          </p:nvSpPr>
          <p:spPr bwMode="auto">
            <a:xfrm>
              <a:off x="6614922" y="12245254"/>
              <a:ext cx="475089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Held hands in front of my face</a:t>
              </a:r>
              <a:endParaRPr lang="en-US" altLang="en-US" sz="675"/>
            </a:p>
          </p:txBody>
        </p:sp>
        <p:sp>
          <p:nvSpPr>
            <p:cNvPr id="21" name="Rectangle 21"/>
            <p:cNvSpPr>
              <a:spLocks/>
            </p:cNvSpPr>
            <p:nvPr/>
          </p:nvSpPr>
          <p:spPr bwMode="auto">
            <a:xfrm>
              <a:off x="3027019" y="11360243"/>
              <a:ext cx="4054712"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22" name="Rectangle 22"/>
            <p:cNvSpPr>
              <a:spLocks/>
            </p:cNvSpPr>
            <p:nvPr/>
          </p:nvSpPr>
          <p:spPr bwMode="auto">
            <a:xfrm>
              <a:off x="86526" y="10576786"/>
              <a:ext cx="4177291" cy="6022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punched me really hard</a:t>
              </a:r>
              <a:endParaRPr lang="en-US" altLang="en-US" sz="675"/>
            </a:p>
          </p:txBody>
        </p:sp>
        <p:sp>
          <p:nvSpPr>
            <p:cNvPr id="23" name="Rectangle 23"/>
            <p:cNvSpPr>
              <a:spLocks/>
            </p:cNvSpPr>
            <p:nvPr/>
          </p:nvSpPr>
          <p:spPr bwMode="auto">
            <a:xfrm>
              <a:off x="2195753" y="9751872"/>
              <a:ext cx="1546810" cy="6517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left eye</a:t>
              </a:r>
              <a:endParaRPr lang="en-US" altLang="en-US" sz="675"/>
            </a:p>
          </p:txBody>
        </p:sp>
        <p:sp>
          <p:nvSpPr>
            <p:cNvPr id="24" name="Rectangle 24"/>
            <p:cNvSpPr>
              <a:spLocks/>
            </p:cNvSpPr>
            <p:nvPr/>
          </p:nvSpPr>
          <p:spPr bwMode="auto">
            <a:xfrm>
              <a:off x="1117258" y="8411795"/>
              <a:ext cx="4009388" cy="7009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88"/>
                <a:t>blood all over face</a:t>
              </a:r>
              <a:endParaRPr lang="en-US" altLang="en-US" sz="675"/>
            </a:p>
          </p:txBody>
        </p:sp>
        <p:sp>
          <p:nvSpPr>
            <p:cNvPr id="25" name="Rectangle 25"/>
            <p:cNvSpPr>
              <a:spLocks/>
            </p:cNvSpPr>
            <p:nvPr/>
          </p:nvSpPr>
          <p:spPr bwMode="auto">
            <a:xfrm>
              <a:off x="0" y="7513387"/>
              <a:ext cx="3527303"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26" name="Rectangle 26"/>
            <p:cNvSpPr>
              <a:spLocks/>
            </p:cNvSpPr>
            <p:nvPr/>
          </p:nvSpPr>
          <p:spPr bwMode="auto">
            <a:xfrm>
              <a:off x="171327" y="5991732"/>
              <a:ext cx="359708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27" name="Rectangle 27"/>
            <p:cNvSpPr>
              <a:spLocks/>
            </p:cNvSpPr>
            <p:nvPr/>
          </p:nvSpPr>
          <p:spPr bwMode="auto">
            <a:xfrm>
              <a:off x="417930" y="4792868"/>
              <a:ext cx="2419259"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28" name="Rectangle 28"/>
            <p:cNvSpPr>
              <a:spLocks/>
            </p:cNvSpPr>
            <p:nvPr/>
          </p:nvSpPr>
          <p:spPr bwMode="auto">
            <a:xfrm>
              <a:off x="1046622" y="3594004"/>
              <a:ext cx="3494009"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29" name="Rectangle 29"/>
            <p:cNvSpPr>
              <a:spLocks/>
            </p:cNvSpPr>
            <p:nvPr/>
          </p:nvSpPr>
          <p:spPr bwMode="auto">
            <a:xfrm>
              <a:off x="2079356" y="2717929"/>
              <a:ext cx="330240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30" name="Rectangle 30"/>
            <p:cNvSpPr>
              <a:spLocks/>
            </p:cNvSpPr>
            <p:nvPr/>
          </p:nvSpPr>
          <p:spPr bwMode="auto">
            <a:xfrm>
              <a:off x="2786034" y="1841855"/>
              <a:ext cx="4715640"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31" name="Rectangle 31"/>
            <p:cNvSpPr>
              <a:spLocks/>
            </p:cNvSpPr>
            <p:nvPr/>
          </p:nvSpPr>
          <p:spPr bwMode="auto">
            <a:xfrm>
              <a:off x="5121835" y="1219579"/>
              <a:ext cx="2222490"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32" name="Rectangle 32"/>
            <p:cNvSpPr>
              <a:spLocks/>
            </p:cNvSpPr>
            <p:nvPr/>
          </p:nvSpPr>
          <p:spPr bwMode="auto">
            <a:xfrm>
              <a:off x="6612423" y="725707"/>
              <a:ext cx="3160709"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33" name="Rectangle 33"/>
            <p:cNvSpPr>
              <a:spLocks/>
            </p:cNvSpPr>
            <p:nvPr/>
          </p:nvSpPr>
          <p:spPr bwMode="auto">
            <a:xfrm>
              <a:off x="8984990" y="0"/>
              <a:ext cx="1519878"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grpSp>
          <p:nvGrpSpPr>
            <p:cNvPr id="34" name="Group 34"/>
            <p:cNvGrpSpPr>
              <a:grpSpLocks/>
            </p:cNvGrpSpPr>
            <p:nvPr/>
          </p:nvGrpSpPr>
          <p:grpSpPr bwMode="auto">
            <a:xfrm>
              <a:off x="10872408" y="300507"/>
              <a:ext cx="4180812" cy="5446887"/>
              <a:chOff x="0" y="0"/>
              <a:chExt cx="4180811" cy="5446887"/>
            </a:xfrm>
          </p:grpSpPr>
          <p:sp>
            <p:nvSpPr>
              <p:cNvPr id="63" name="Rectangle 35"/>
              <p:cNvSpPr>
                <a:spLocks/>
              </p:cNvSpPr>
              <p:nvPr/>
            </p:nvSpPr>
            <p:spPr bwMode="auto">
              <a:xfrm>
                <a:off x="0" y="0"/>
                <a:ext cx="4180811" cy="5919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64" name="Line 36"/>
              <p:cNvSpPr>
                <a:spLocks noChangeShapeType="1"/>
              </p:cNvSpPr>
              <p:nvPr/>
            </p:nvSpPr>
            <p:spPr bwMode="auto">
              <a:xfrm flipV="1">
                <a:off x="1181356" y="596975"/>
                <a:ext cx="35211" cy="4850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35" name="Line 37"/>
            <p:cNvSpPr>
              <a:spLocks noChangeShapeType="1"/>
            </p:cNvSpPr>
            <p:nvPr/>
          </p:nvSpPr>
          <p:spPr bwMode="auto">
            <a:xfrm flipV="1">
              <a:off x="12398046" y="1447663"/>
              <a:ext cx="2245654" cy="440832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6" name="Line 38"/>
            <p:cNvSpPr>
              <a:spLocks noChangeShapeType="1"/>
            </p:cNvSpPr>
            <p:nvPr/>
          </p:nvSpPr>
          <p:spPr bwMode="auto">
            <a:xfrm flipV="1">
              <a:off x="12525195" y="2470655"/>
              <a:ext cx="3777316" cy="34455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7" name="Line 39"/>
            <p:cNvSpPr>
              <a:spLocks noChangeShapeType="1"/>
            </p:cNvSpPr>
            <p:nvPr/>
          </p:nvSpPr>
          <p:spPr bwMode="auto">
            <a:xfrm flipV="1">
              <a:off x="12652345" y="3111961"/>
              <a:ext cx="5711943" cy="29314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0"/>
            <p:cNvSpPr>
              <a:spLocks noChangeShapeType="1"/>
            </p:cNvSpPr>
            <p:nvPr/>
          </p:nvSpPr>
          <p:spPr bwMode="auto">
            <a:xfrm flipV="1">
              <a:off x="12779494" y="4301727"/>
              <a:ext cx="6695884" cy="204254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1"/>
            <p:cNvSpPr>
              <a:spLocks noChangeShapeType="1"/>
            </p:cNvSpPr>
            <p:nvPr/>
          </p:nvSpPr>
          <p:spPr bwMode="auto">
            <a:xfrm flipV="1">
              <a:off x="12890994" y="5013523"/>
              <a:ext cx="7186876" cy="139952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2"/>
            <p:cNvSpPr>
              <a:spLocks noChangeShapeType="1"/>
            </p:cNvSpPr>
            <p:nvPr/>
          </p:nvSpPr>
          <p:spPr bwMode="auto">
            <a:xfrm flipV="1">
              <a:off x="12889038" y="5991813"/>
              <a:ext cx="7689606" cy="65162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3"/>
            <p:cNvSpPr>
              <a:spLocks noChangeShapeType="1"/>
            </p:cNvSpPr>
            <p:nvPr/>
          </p:nvSpPr>
          <p:spPr bwMode="auto">
            <a:xfrm>
              <a:off x="12889038" y="6904770"/>
              <a:ext cx="6110996"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4"/>
            <p:cNvSpPr>
              <a:spLocks noChangeShapeType="1"/>
            </p:cNvSpPr>
            <p:nvPr/>
          </p:nvSpPr>
          <p:spPr bwMode="auto">
            <a:xfrm>
              <a:off x="13025968" y="7056070"/>
              <a:ext cx="8170818" cy="60176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Line 45"/>
            <p:cNvSpPr>
              <a:spLocks noChangeShapeType="1"/>
            </p:cNvSpPr>
            <p:nvPr/>
          </p:nvSpPr>
          <p:spPr bwMode="auto">
            <a:xfrm>
              <a:off x="12740371" y="7167825"/>
              <a:ext cx="7488122" cy="1236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4" name="Line 46"/>
            <p:cNvSpPr>
              <a:spLocks noChangeShapeType="1"/>
            </p:cNvSpPr>
            <p:nvPr/>
          </p:nvSpPr>
          <p:spPr bwMode="auto">
            <a:xfrm>
              <a:off x="12525195" y="7270983"/>
              <a:ext cx="2826630" cy="17640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5" name="Line 47"/>
            <p:cNvSpPr>
              <a:spLocks noChangeShapeType="1"/>
            </p:cNvSpPr>
            <p:nvPr/>
          </p:nvSpPr>
          <p:spPr bwMode="auto">
            <a:xfrm>
              <a:off x="12409783" y="7389617"/>
              <a:ext cx="3127875" cy="248441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6" name="Line 48"/>
            <p:cNvSpPr>
              <a:spLocks noChangeShapeType="1"/>
            </p:cNvSpPr>
            <p:nvPr/>
          </p:nvSpPr>
          <p:spPr bwMode="auto">
            <a:xfrm>
              <a:off x="12239598" y="7387897"/>
              <a:ext cx="3258937" cy="325982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7" name="Line 49"/>
            <p:cNvSpPr>
              <a:spLocks noChangeShapeType="1"/>
            </p:cNvSpPr>
            <p:nvPr/>
          </p:nvSpPr>
          <p:spPr bwMode="auto">
            <a:xfrm>
              <a:off x="12088975" y="7449792"/>
              <a:ext cx="2507778" cy="3558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0"/>
            <p:cNvSpPr>
              <a:spLocks noChangeShapeType="1"/>
            </p:cNvSpPr>
            <p:nvPr/>
          </p:nvSpPr>
          <p:spPr bwMode="auto">
            <a:xfrm flipH="1" flipV="1">
              <a:off x="11969650" y="7446354"/>
              <a:ext cx="569239" cy="44633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1"/>
            <p:cNvSpPr>
              <a:spLocks noChangeShapeType="1"/>
            </p:cNvSpPr>
            <p:nvPr/>
          </p:nvSpPr>
          <p:spPr bwMode="auto">
            <a:xfrm flipV="1">
              <a:off x="9379714" y="7336317"/>
              <a:ext cx="2247611" cy="45768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2"/>
            <p:cNvSpPr>
              <a:spLocks noChangeShapeType="1"/>
            </p:cNvSpPr>
            <p:nvPr/>
          </p:nvSpPr>
          <p:spPr bwMode="auto">
            <a:xfrm flipV="1">
              <a:off x="7026472" y="7087017"/>
              <a:ext cx="4285913" cy="428453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1" name="Line 53"/>
            <p:cNvSpPr>
              <a:spLocks noChangeShapeType="1"/>
            </p:cNvSpPr>
            <p:nvPr/>
          </p:nvSpPr>
          <p:spPr bwMode="auto">
            <a:xfrm flipV="1">
              <a:off x="4295694" y="6810207"/>
              <a:ext cx="6879761" cy="39406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2" name="Line 54"/>
            <p:cNvSpPr>
              <a:spLocks noChangeShapeType="1"/>
            </p:cNvSpPr>
            <p:nvPr/>
          </p:nvSpPr>
          <p:spPr bwMode="auto">
            <a:xfrm flipV="1">
              <a:off x="4014009" y="6791295"/>
              <a:ext cx="7073420" cy="31944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3" name="Line 55"/>
            <p:cNvSpPr>
              <a:spLocks noChangeShapeType="1"/>
            </p:cNvSpPr>
            <p:nvPr/>
          </p:nvSpPr>
          <p:spPr bwMode="auto">
            <a:xfrm flipV="1">
              <a:off x="5138792" y="6631398"/>
              <a:ext cx="5905602" cy="21267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6"/>
            <p:cNvSpPr>
              <a:spLocks noChangeShapeType="1"/>
            </p:cNvSpPr>
            <p:nvPr/>
          </p:nvSpPr>
          <p:spPr bwMode="auto">
            <a:xfrm flipV="1">
              <a:off x="3595394" y="6486976"/>
              <a:ext cx="7452912" cy="135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7"/>
            <p:cNvSpPr>
              <a:spLocks noChangeShapeType="1"/>
            </p:cNvSpPr>
            <p:nvPr/>
          </p:nvSpPr>
          <p:spPr bwMode="auto">
            <a:xfrm>
              <a:off x="3902508" y="6321921"/>
              <a:ext cx="728077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58"/>
            <p:cNvSpPr>
              <a:spLocks noChangeShapeType="1"/>
            </p:cNvSpPr>
            <p:nvPr/>
          </p:nvSpPr>
          <p:spPr bwMode="auto">
            <a:xfrm>
              <a:off x="2957691" y="5113243"/>
              <a:ext cx="8288185" cy="10247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7" name="Line 59"/>
            <p:cNvSpPr>
              <a:spLocks noChangeShapeType="1"/>
            </p:cNvSpPr>
            <p:nvPr/>
          </p:nvSpPr>
          <p:spPr bwMode="auto">
            <a:xfrm>
              <a:off x="4544124" y="3963021"/>
              <a:ext cx="6695884" cy="205286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8" name="Line 60"/>
            <p:cNvSpPr>
              <a:spLocks noChangeShapeType="1"/>
            </p:cNvSpPr>
            <p:nvPr/>
          </p:nvSpPr>
          <p:spPr bwMode="auto">
            <a:xfrm>
              <a:off x="5402872" y="3136031"/>
              <a:ext cx="5948636" cy="282827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1"/>
            <p:cNvSpPr>
              <a:spLocks noChangeShapeType="1"/>
            </p:cNvSpPr>
            <p:nvPr/>
          </p:nvSpPr>
          <p:spPr bwMode="auto">
            <a:xfrm>
              <a:off x="7357060" y="2377812"/>
              <a:ext cx="4021834" cy="3460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Line 62"/>
            <p:cNvSpPr>
              <a:spLocks noChangeShapeType="1"/>
            </p:cNvSpPr>
            <p:nvPr/>
          </p:nvSpPr>
          <p:spPr bwMode="auto">
            <a:xfrm>
              <a:off x="7357060" y="1581770"/>
              <a:ext cx="4258528" cy="425874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1" name="Line 63"/>
            <p:cNvSpPr>
              <a:spLocks noChangeShapeType="1"/>
            </p:cNvSpPr>
            <p:nvPr/>
          </p:nvSpPr>
          <p:spPr bwMode="auto">
            <a:xfrm>
              <a:off x="9362109" y="1299802"/>
              <a:ext cx="2374760" cy="44409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4"/>
            <p:cNvSpPr>
              <a:spLocks noChangeShapeType="1"/>
            </p:cNvSpPr>
            <p:nvPr/>
          </p:nvSpPr>
          <p:spPr bwMode="auto">
            <a:xfrm>
              <a:off x="9993943" y="496882"/>
              <a:ext cx="1811390" cy="52421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cxnSp>
        <p:nvCxnSpPr>
          <p:cNvPr id="67" name="Straight Connector 2"/>
          <p:cNvCxnSpPr>
            <a:cxnSpLocks noChangeShapeType="1"/>
          </p:cNvCxnSpPr>
          <p:nvPr/>
        </p:nvCxnSpPr>
        <p:spPr bwMode="auto">
          <a:xfrm flipV="1">
            <a:off x="6099572" y="1079898"/>
            <a:ext cx="0" cy="31492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Straight Connector 4"/>
          <p:cNvCxnSpPr>
            <a:cxnSpLocks noChangeShapeType="1"/>
          </p:cNvCxnSpPr>
          <p:nvPr/>
        </p:nvCxnSpPr>
        <p:spPr bwMode="auto">
          <a:xfrm flipV="1">
            <a:off x="6099572" y="944761"/>
            <a:ext cx="335756"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Straight Connector 6"/>
          <p:cNvCxnSpPr>
            <a:cxnSpLocks noChangeShapeType="1"/>
          </p:cNvCxnSpPr>
          <p:nvPr/>
        </p:nvCxnSpPr>
        <p:spPr bwMode="auto">
          <a:xfrm flipV="1">
            <a:off x="6099573" y="944761"/>
            <a:ext cx="600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0" name="Straight Connector 10"/>
          <p:cNvCxnSpPr>
            <a:cxnSpLocks noChangeShapeType="1"/>
          </p:cNvCxnSpPr>
          <p:nvPr/>
        </p:nvCxnSpPr>
        <p:spPr bwMode="auto">
          <a:xfrm flipV="1">
            <a:off x="6104335" y="944761"/>
            <a:ext cx="981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1" name="Straight Connector 12"/>
          <p:cNvCxnSpPr>
            <a:cxnSpLocks noChangeShapeType="1"/>
          </p:cNvCxnSpPr>
          <p:nvPr/>
        </p:nvCxnSpPr>
        <p:spPr bwMode="auto">
          <a:xfrm flipV="1">
            <a:off x="6151366" y="944761"/>
            <a:ext cx="1510903"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2" name="Straight Connector 14"/>
          <p:cNvCxnSpPr>
            <a:cxnSpLocks noChangeShapeType="1"/>
          </p:cNvCxnSpPr>
          <p:nvPr/>
        </p:nvCxnSpPr>
        <p:spPr bwMode="auto">
          <a:xfrm flipV="1">
            <a:off x="7467005" y="904281"/>
            <a:ext cx="1089422" cy="666155"/>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3" name="Straight Connector 16"/>
          <p:cNvCxnSpPr>
            <a:cxnSpLocks noChangeShapeType="1"/>
          </p:cNvCxnSpPr>
          <p:nvPr/>
        </p:nvCxnSpPr>
        <p:spPr bwMode="auto">
          <a:xfrm flipV="1">
            <a:off x="7468196" y="1220987"/>
            <a:ext cx="1331119" cy="347663"/>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4" name="Straight Connector 18"/>
          <p:cNvCxnSpPr>
            <a:cxnSpLocks noChangeShapeType="1"/>
          </p:cNvCxnSpPr>
          <p:nvPr/>
        </p:nvCxnSpPr>
        <p:spPr bwMode="auto">
          <a:xfrm flipV="1">
            <a:off x="7497961" y="1567459"/>
            <a:ext cx="1763316" cy="119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76" name="Rectangle 75"/>
          <p:cNvSpPr/>
          <p:nvPr/>
        </p:nvSpPr>
        <p:spPr>
          <a:xfrm>
            <a:off x="9155537" y="2417639"/>
            <a:ext cx="1398780" cy="403957"/>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1" hangingPunct="1">
              <a:defRPr/>
            </a:pPr>
            <a:r>
              <a:rPr lang="en-US" sz="2025"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NEW TOPIC</a:t>
            </a:r>
          </a:p>
        </p:txBody>
      </p:sp>
    </p:spTree>
    <p:extLst>
      <p:ext uri="{BB962C8B-B14F-4D97-AF65-F5344CB8AC3E}">
        <p14:creationId xmlns:p14="http://schemas.microsoft.com/office/powerpoint/2010/main" val="3231087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2" name="Title 1"/>
          <p:cNvSpPr>
            <a:spLocks noGrp="1"/>
          </p:cNvSpPr>
          <p:nvPr>
            <p:ph type="title"/>
          </p:nvPr>
        </p:nvSpPr>
        <p:spPr>
          <a:xfrm>
            <a:off x="1136073" y="365126"/>
            <a:ext cx="10335491" cy="699400"/>
          </a:xfrm>
          <a:solidFill>
            <a:schemeClr val="accent4"/>
          </a:solidFill>
        </p:spPr>
        <p:txBody>
          <a:bodyPr>
            <a:normAutofit/>
          </a:bodyPr>
          <a:lstStyle/>
          <a:p>
            <a:pPr algn="ctr"/>
            <a:r>
              <a:rPr lang="en-GB" sz="3600" b="1" dirty="0">
                <a:solidFill>
                  <a:schemeClr val="bg1"/>
                </a:solidFill>
                <a:latin typeface="+mn-lt"/>
              </a:rPr>
              <a:t>What not to put in a statement!</a:t>
            </a:r>
          </a:p>
        </p:txBody>
      </p:sp>
      <p:graphicFrame>
        <p:nvGraphicFramePr>
          <p:cNvPr id="78" name="Diagram 77"/>
          <p:cNvGraphicFramePr/>
          <p:nvPr>
            <p:extLst>
              <p:ext uri="{D42A27DB-BD31-4B8C-83A1-F6EECF244321}">
                <p14:modId xmlns:p14="http://schemas.microsoft.com/office/powerpoint/2010/main" val="3778939853"/>
              </p:ext>
            </p:extLst>
          </p:nvPr>
        </p:nvGraphicFramePr>
        <p:xfrm>
          <a:off x="2032000" y="1296537"/>
          <a:ext cx="8128000" cy="4312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637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8">
                                            <p:graphicEl>
                                              <a:dgm id="{ECC8AD49-F1D8-452A-B49F-B645D8115088}"/>
                                            </p:graphicEl>
                                          </p:spTgt>
                                        </p:tgtEl>
                                        <p:attrNameLst>
                                          <p:attrName>style.visibility</p:attrName>
                                        </p:attrNameLst>
                                      </p:cBhvr>
                                      <p:to>
                                        <p:strVal val="visible"/>
                                      </p:to>
                                    </p:set>
                                    <p:animEffect transition="in" filter="fade">
                                      <p:cBhvr>
                                        <p:cTn id="7" dur="500"/>
                                        <p:tgtEl>
                                          <p:spTgt spid="78">
                                            <p:graphicEl>
                                              <a:dgm id="{ECC8AD49-F1D8-452A-B49F-B645D811508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8">
                                            <p:graphicEl>
                                              <a:dgm id="{A7504C97-D0A5-4F5F-84AA-43A0D8A06A87}"/>
                                            </p:graphicEl>
                                          </p:spTgt>
                                        </p:tgtEl>
                                        <p:attrNameLst>
                                          <p:attrName>style.visibility</p:attrName>
                                        </p:attrNameLst>
                                      </p:cBhvr>
                                      <p:to>
                                        <p:strVal val="visible"/>
                                      </p:to>
                                    </p:set>
                                    <p:animEffect transition="in" filter="fade">
                                      <p:cBhvr>
                                        <p:cTn id="12" dur="500"/>
                                        <p:tgtEl>
                                          <p:spTgt spid="78">
                                            <p:graphicEl>
                                              <a:dgm id="{A7504C97-D0A5-4F5F-84AA-43A0D8A06A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8">
                                            <p:graphicEl>
                                              <a:dgm id="{A5F01BF0-3A7D-4C29-9E9C-6B916A5A77DA}"/>
                                            </p:graphicEl>
                                          </p:spTgt>
                                        </p:tgtEl>
                                        <p:attrNameLst>
                                          <p:attrName>style.visibility</p:attrName>
                                        </p:attrNameLst>
                                      </p:cBhvr>
                                      <p:to>
                                        <p:strVal val="visible"/>
                                      </p:to>
                                    </p:set>
                                    <p:animEffect transition="in" filter="fade">
                                      <p:cBhvr>
                                        <p:cTn id="17" dur="500"/>
                                        <p:tgtEl>
                                          <p:spTgt spid="78">
                                            <p:graphicEl>
                                              <a:dgm id="{A5F01BF0-3A7D-4C29-9E9C-6B916A5A77D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8">
                                            <p:graphicEl>
                                              <a:dgm id="{837CBF4A-B020-40B9-B9CE-9AA64F721ADE}"/>
                                            </p:graphicEl>
                                          </p:spTgt>
                                        </p:tgtEl>
                                        <p:attrNameLst>
                                          <p:attrName>style.visibility</p:attrName>
                                        </p:attrNameLst>
                                      </p:cBhvr>
                                      <p:to>
                                        <p:strVal val="visible"/>
                                      </p:to>
                                    </p:set>
                                    <p:animEffect transition="in" filter="fade">
                                      <p:cBhvr>
                                        <p:cTn id="22" dur="500"/>
                                        <p:tgtEl>
                                          <p:spTgt spid="78">
                                            <p:graphicEl>
                                              <a:dgm id="{837CBF4A-B020-40B9-B9CE-9AA64F721AD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8"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473006" y="1666022"/>
            <a:ext cx="4952307" cy="3670014"/>
          </a:xfrm>
          <a:prstGeom prst="rect">
            <a:avLst/>
          </a:prstGeom>
        </p:spPr>
      </p:pic>
      <p:sp>
        <p:nvSpPr>
          <p:cNvPr id="4" name="TextBox 3"/>
          <p:cNvSpPr txBox="1"/>
          <p:nvPr/>
        </p:nvSpPr>
        <p:spPr>
          <a:xfrm>
            <a:off x="1808700" y="323528"/>
            <a:ext cx="8280920" cy="584775"/>
          </a:xfrm>
          <a:prstGeom prst="rect">
            <a:avLst/>
          </a:prstGeom>
          <a:solidFill>
            <a:schemeClr val="bg2">
              <a:lumMod val="50000"/>
            </a:schemeClr>
          </a:solidFill>
        </p:spPr>
        <p:txBody>
          <a:bodyPr wrap="square" rtlCol="0">
            <a:spAutoFit/>
          </a:bodyPr>
          <a:lstStyle/>
          <a:p>
            <a:pPr algn="ctr"/>
            <a:r>
              <a:rPr lang="en-GB" sz="3200" b="1" dirty="0">
                <a:solidFill>
                  <a:schemeClr val="bg1"/>
                </a:solidFill>
              </a:rPr>
              <a:t>Closure</a:t>
            </a:r>
          </a:p>
        </p:txBody>
      </p:sp>
    </p:spTree>
    <p:extLst>
      <p:ext uri="{BB962C8B-B14F-4D97-AF65-F5344CB8AC3E}">
        <p14:creationId xmlns:p14="http://schemas.microsoft.com/office/powerpoint/2010/main" val="1624172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42109" y="200158"/>
            <a:ext cx="1034656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Evaluation</a:t>
            </a:r>
          </a:p>
        </p:txBody>
      </p:sp>
      <p:pic>
        <p:nvPicPr>
          <p:cNvPr id="5" name="Picture 4"/>
          <p:cNvPicPr>
            <a:picLocks noChangeAspect="1"/>
          </p:cNvPicPr>
          <p:nvPr/>
        </p:nvPicPr>
        <p:blipFill>
          <a:blip r:embed="rId3"/>
          <a:stretch>
            <a:fillRect/>
          </a:stretch>
        </p:blipFill>
        <p:spPr>
          <a:xfrm>
            <a:off x="4208405" y="5094817"/>
            <a:ext cx="4249923" cy="1543050"/>
          </a:xfrm>
          <a:prstGeom prst="rect">
            <a:avLst/>
          </a:prstGeom>
        </p:spPr>
      </p:pic>
      <p:sp>
        <p:nvSpPr>
          <p:cNvPr id="2" name="Down Arrow Callout 1"/>
          <p:cNvSpPr/>
          <p:nvPr/>
        </p:nvSpPr>
        <p:spPr>
          <a:xfrm>
            <a:off x="1717964" y="1219200"/>
            <a:ext cx="9254836" cy="149629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717964" y="1219200"/>
            <a:ext cx="9254836" cy="830997"/>
          </a:xfrm>
          <a:prstGeom prst="rect">
            <a:avLst/>
          </a:prstGeom>
          <a:noFill/>
        </p:spPr>
        <p:txBody>
          <a:bodyPr wrap="square" rtlCol="0">
            <a:spAutoFit/>
          </a:bodyPr>
          <a:lstStyle/>
          <a:p>
            <a:pPr algn="ctr"/>
            <a:r>
              <a:rPr lang="en-GB" sz="2400" dirty="0"/>
              <a:t>Following an interview, the interviewer needs to evaluate what has been said with a view to:</a:t>
            </a:r>
          </a:p>
        </p:txBody>
      </p:sp>
      <p:graphicFrame>
        <p:nvGraphicFramePr>
          <p:cNvPr id="7" name="Diagram 6"/>
          <p:cNvGraphicFramePr/>
          <p:nvPr>
            <p:extLst>
              <p:ext uri="{D42A27DB-BD31-4B8C-83A1-F6EECF244321}">
                <p14:modId xmlns:p14="http://schemas.microsoft.com/office/powerpoint/2010/main" val="3628023710"/>
              </p:ext>
            </p:extLst>
          </p:nvPr>
        </p:nvGraphicFramePr>
        <p:xfrm>
          <a:off x="1390073" y="1219200"/>
          <a:ext cx="9910618"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910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1BDD80E5-CBD7-4EA3-B6AF-907506428863}"/>
                                            </p:graphicEl>
                                          </p:spTgt>
                                        </p:tgtEl>
                                        <p:attrNameLst>
                                          <p:attrName>style.visibility</p:attrName>
                                        </p:attrNameLst>
                                      </p:cBhvr>
                                      <p:to>
                                        <p:strVal val="visible"/>
                                      </p:to>
                                    </p:set>
                                    <p:animEffect transition="in" filter="fade">
                                      <p:cBhvr>
                                        <p:cTn id="17" dur="500"/>
                                        <p:tgtEl>
                                          <p:spTgt spid="7">
                                            <p:graphicEl>
                                              <a:dgm id="{1BDD80E5-CBD7-4EA3-B6AF-9075064288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CAC6E8E7-B39C-490E-B6C0-E6260B8043B3}"/>
                                            </p:graphicEl>
                                          </p:spTgt>
                                        </p:tgtEl>
                                        <p:attrNameLst>
                                          <p:attrName>style.visibility</p:attrName>
                                        </p:attrNameLst>
                                      </p:cBhvr>
                                      <p:to>
                                        <p:strVal val="visible"/>
                                      </p:to>
                                    </p:set>
                                    <p:animEffect transition="in" filter="fade">
                                      <p:cBhvr>
                                        <p:cTn id="22" dur="500"/>
                                        <p:tgtEl>
                                          <p:spTgt spid="7">
                                            <p:graphicEl>
                                              <a:dgm id="{CAC6E8E7-B39C-490E-B6C0-E6260B8043B3}"/>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ECCD2375-60B5-4939-B9A5-6B6993BA9F54}"/>
                                            </p:graphicEl>
                                          </p:spTgt>
                                        </p:tgtEl>
                                        <p:attrNameLst>
                                          <p:attrName>style.visibility</p:attrName>
                                        </p:attrNameLst>
                                      </p:cBhvr>
                                      <p:to>
                                        <p:strVal val="visible"/>
                                      </p:to>
                                    </p:set>
                                    <p:animEffect transition="in" filter="fade">
                                      <p:cBhvr>
                                        <p:cTn id="25" dur="500"/>
                                        <p:tgtEl>
                                          <p:spTgt spid="7">
                                            <p:graphicEl>
                                              <a:dgm id="{ECCD2375-60B5-4939-B9A5-6B6993BA9F5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83B34F74-76C5-4A1B-AB89-039C52EA1503}"/>
                                            </p:graphicEl>
                                          </p:spTgt>
                                        </p:tgtEl>
                                        <p:attrNameLst>
                                          <p:attrName>style.visibility</p:attrName>
                                        </p:attrNameLst>
                                      </p:cBhvr>
                                      <p:to>
                                        <p:strVal val="visible"/>
                                      </p:to>
                                    </p:set>
                                    <p:animEffect transition="in" filter="fade">
                                      <p:cBhvr>
                                        <p:cTn id="30" dur="500"/>
                                        <p:tgtEl>
                                          <p:spTgt spid="7">
                                            <p:graphicEl>
                                              <a:dgm id="{83B34F74-76C5-4A1B-AB89-039C52EA1503}"/>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1EC9356F-DD41-45FB-84E7-EBE09DFE056A}"/>
                                            </p:graphicEl>
                                          </p:spTgt>
                                        </p:tgtEl>
                                        <p:attrNameLst>
                                          <p:attrName>style.visibility</p:attrName>
                                        </p:attrNameLst>
                                      </p:cBhvr>
                                      <p:to>
                                        <p:strVal val="visible"/>
                                      </p:to>
                                    </p:set>
                                    <p:animEffect transition="in" filter="fade">
                                      <p:cBhvr>
                                        <p:cTn id="33" dur="500"/>
                                        <p:tgtEl>
                                          <p:spTgt spid="7">
                                            <p:graphicEl>
                                              <a:dgm id="{1EC9356F-DD41-45FB-84E7-EBE09DFE0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7075A-617F-F68B-7B10-DCE66D24B64C}"/>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C425CE24-C6BF-2248-DEA3-F649117057D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247797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1225</Words>
  <Application>Microsoft Office PowerPoint</Application>
  <PresentationFormat>Widescreen</PresentationFormat>
  <Paragraphs>267</Paragraphs>
  <Slides>37</Slides>
  <Notes>31</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Gotham</vt:lpstr>
      <vt:lpstr>Arial</vt:lpstr>
      <vt:lpstr>Calibri</vt:lpstr>
      <vt:lpstr>Calibri Light</vt:lpstr>
      <vt:lpstr>Helvetica</vt:lpstr>
      <vt:lpstr>Office Theme</vt:lpstr>
      <vt:lpstr>Conducting Investigations Level 4  An introduction to Witness Interviewing </vt:lpstr>
      <vt:lpstr>Today’s aims and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not to put in a statement!</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dc:title>
  <dc:creator>Rhiannon Lloyd</dc:creator>
  <cp:lastModifiedBy>Melanie Thomas</cp:lastModifiedBy>
  <cp:revision>17</cp:revision>
  <cp:lastPrinted>2024-04-18T09:41:46Z</cp:lastPrinted>
  <dcterms:created xsi:type="dcterms:W3CDTF">2022-03-10T21:43:11Z</dcterms:created>
  <dcterms:modified xsi:type="dcterms:W3CDTF">2025-03-17T17:14:47Z</dcterms:modified>
</cp:coreProperties>
</file>