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74" r:id="rId4"/>
    <p:sldId id="279" r:id="rId5"/>
    <p:sldId id="269" r:id="rId6"/>
    <p:sldId id="277" r:id="rId7"/>
    <p:sldId id="271" r:id="rId8"/>
    <p:sldId id="261" r:id="rId9"/>
    <p:sldId id="270" r:id="rId10"/>
    <p:sldId id="267" r:id="rId11"/>
    <p:sldId id="272" r:id="rId12"/>
    <p:sldId id="264" r:id="rId13"/>
    <p:sldId id="278" r:id="rId14"/>
    <p:sldId id="266" r:id="rId15"/>
    <p:sldId id="273" r:id="rId16"/>
    <p:sldId id="280" r:id="rId17"/>
    <p:sldId id="275" r:id="rId18"/>
    <p:sldId id="268" r:id="rId19"/>
    <p:sldId id="276" r:id="rId20"/>
    <p:sldId id="262" r:id="rId21"/>
    <p:sldId id="265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FFCC"/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25888D-7EBD-44EF-97F2-84B6D7B6E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3122BB-E271-4411-AD51-41771AAB6D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75C45F-383B-4FFB-8BB2-E617D58998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FFA2FC-1890-4287-8D63-6ABFFFF218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3C1DEF-FDD4-454A-A8CA-A365D58CEE2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C4EDAD-8739-4015-A412-6CD242268F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06E6F2-1D82-49A5-A5AE-D271CB6C8B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47E28F-6843-4BBB-BC63-4EA7E00801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51E3C1-B974-47EE-831F-43BA38FA47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C84CF7-673E-46EF-8EB5-38EE2DFBE0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12043C-1A7D-4403-B7BC-64DB0CED99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C7BB222-6216-43F2-AF98-DDFCDFF5C1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30127CA-7BB8-4933-B93F-CF2B679BD70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38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39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0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1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2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3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4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5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6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7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8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49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0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1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2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3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4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5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6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18" Type="http://schemas.openxmlformats.org/officeDocument/2006/relationships/image" Target="../media/image17.jpeg"/><Relationship Id="rId26" Type="http://schemas.openxmlformats.org/officeDocument/2006/relationships/image" Target="../media/image25.jpeg"/><Relationship Id="rId39" Type="http://schemas.openxmlformats.org/officeDocument/2006/relationships/image" Target="../media/image57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34" Type="http://schemas.openxmlformats.org/officeDocument/2006/relationships/image" Target="../media/image33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5" Type="http://schemas.openxmlformats.org/officeDocument/2006/relationships/image" Target="../media/image24.jpeg"/><Relationship Id="rId33" Type="http://schemas.openxmlformats.org/officeDocument/2006/relationships/image" Target="../media/image32.jpeg"/><Relationship Id="rId38" Type="http://schemas.openxmlformats.org/officeDocument/2006/relationships/image" Target="../media/image37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24" Type="http://schemas.openxmlformats.org/officeDocument/2006/relationships/image" Target="../media/image23.jpeg"/><Relationship Id="rId32" Type="http://schemas.openxmlformats.org/officeDocument/2006/relationships/image" Target="../media/image31.jpeg"/><Relationship Id="rId37" Type="http://schemas.openxmlformats.org/officeDocument/2006/relationships/image" Target="../media/image36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eg"/><Relationship Id="rId28" Type="http://schemas.openxmlformats.org/officeDocument/2006/relationships/image" Target="../media/image27.jpeg"/><Relationship Id="rId36" Type="http://schemas.openxmlformats.org/officeDocument/2006/relationships/image" Target="../media/image35.jpe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31" Type="http://schemas.openxmlformats.org/officeDocument/2006/relationships/image" Target="../media/image30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eg"/><Relationship Id="rId27" Type="http://schemas.openxmlformats.org/officeDocument/2006/relationships/image" Target="../media/image26.jpeg"/><Relationship Id="rId30" Type="http://schemas.openxmlformats.org/officeDocument/2006/relationships/image" Target="../media/image29.jpeg"/><Relationship Id="rId35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Grid References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grid reference of the given picture, as a letter followed by a number.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8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602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603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604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604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604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604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604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604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604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604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604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604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605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5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605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605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605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605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605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605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605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605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606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606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606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606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606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606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606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606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606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606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607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607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607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607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607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607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607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607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607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607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608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608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608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608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608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608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608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608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6088" name="Picture 72" descr="star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2138" y="2306638"/>
            <a:ext cx="1296987" cy="1198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5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8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728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8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730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730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730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730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730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730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730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731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731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731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731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731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31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731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731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731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731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732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732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732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732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732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732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732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732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732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732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733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733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733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733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733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733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733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733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733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733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734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734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734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734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734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734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734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734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734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734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735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735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7352" name="Picture 72" descr="turtl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79650"/>
            <a:ext cx="1230312" cy="1274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240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240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0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1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242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242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242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242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242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242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242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243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243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243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243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243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3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243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243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243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243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244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244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244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244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244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244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244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244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244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244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245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245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245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245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245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245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245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245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245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245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246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246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246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246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246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246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246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246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246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246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247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247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2472" name="Picture 72" descr="Drink-40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96113" y="2300288"/>
            <a:ext cx="1185862" cy="1263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6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216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6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218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218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218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218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218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218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219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219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219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219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9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219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219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219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219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220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220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220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220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220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220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220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220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220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220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221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221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221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221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221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221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221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221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221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221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222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222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222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222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222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222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222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222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222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222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223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223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2232" name="Picture 72" descr="fall-leave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04050" y="2349500"/>
            <a:ext cx="1169988" cy="11445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2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5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036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6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037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037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037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037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037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037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038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038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038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038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038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038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038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8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038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038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039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039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039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039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039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039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039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039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039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039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040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040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040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040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040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040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040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040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040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040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041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041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041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041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041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041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041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041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041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041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042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042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042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042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0424" name="Picture 72" descr="school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70738" y="2268538"/>
            <a:ext cx="838200" cy="132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8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1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421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423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423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423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423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423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423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423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423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423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424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424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424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4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424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424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424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424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424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424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425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425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425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425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425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425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425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425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425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425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426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426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426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426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426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426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426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426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426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426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427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427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427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427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427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427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427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427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427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427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4280" name="Picture 72" descr="appl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35788" y="2290763"/>
            <a:ext cx="1306512" cy="1227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69" name="AutoShape 8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30" name="AutoShape 42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28" name="Group 40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63500" name="Line 12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Line 13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Line 16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7" name="Line 19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8" name="Line 20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9" name="Line 21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0" name="Line 22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1" name="Line 23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2" name="Line 24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3" name="Line 25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14" name="Text Box 26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63515" name="Text Box 27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63516" name="Text Box 28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63517" name="Text Box 29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63518" name="Text Box 30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63519" name="Text Box 31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63520" name="Text Box 32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63521" name="Text Box 33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63522" name="Text Box 34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63523" name="Text Box 35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63524" name="Text Box 36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63525" name="Text Box 37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63529" name="Text Box 41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31" name="Picture 43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63532" name="Picture 44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63533" name="Picture 45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63534" name="Picture 46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63535" name="Picture 47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63536" name="Picture 48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63537" name="Picture 49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63538" name="Picture 50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63539" name="Picture 51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63540" name="Picture 52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63541" name="Picture 53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63542" name="Picture 54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63543" name="Picture 55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63544" name="Picture 56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63545" name="Picture 57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63546" name="Picture 58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63547" name="Picture 59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63548" name="Picture 60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63549" name="Picture 61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63550" name="Picture 62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63551" name="Picture 63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63552" name="Picture 64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63553" name="Picture 65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63554" name="Picture 66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63555" name="Picture 67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63556" name="Picture 68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63557" name="Picture 69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63558" name="Picture 70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63559" name="Picture 71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63560" name="Picture 72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63561" name="Picture 73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63562" name="Picture 74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63563" name="Picture 75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63564" name="Picture 76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63565" name="Picture 77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63566" name="Picture 78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63567" name="Picture 79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63568" name="Picture 80" descr="box-of-crayon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0550" y="2254250"/>
            <a:ext cx="1296988" cy="1317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5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C3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319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320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320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320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321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321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321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321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321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321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321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321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321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21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322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322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322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322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322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322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322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322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322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322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323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323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323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323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323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323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323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323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323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323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324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324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324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324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324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324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324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324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324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324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325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325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325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325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325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325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3256" name="Picture 72" descr="snail2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67538" y="2303463"/>
            <a:ext cx="1244600" cy="1179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8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1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012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013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013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013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013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013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014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014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014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014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014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014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014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4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014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014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015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015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015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015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015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015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015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015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015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015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016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016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016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016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016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016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016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016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016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016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017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017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017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017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017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017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017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017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017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017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018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018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018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018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0184" name="Picture 72" descr="talkingtre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94525" y="2328863"/>
            <a:ext cx="1190625" cy="1262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30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3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524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525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525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525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526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526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526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526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526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526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6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526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526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527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527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527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527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527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527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527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527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527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527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528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528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528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528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528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528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528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528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528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528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529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529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529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529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529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529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529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529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529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529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530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530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530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530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5304" name="Picture 72" descr="filing-cabinet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19925" y="2327275"/>
            <a:ext cx="1139825" cy="1233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13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A6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47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7048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49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0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1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2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3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4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5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6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7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8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9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2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7063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7064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7065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7066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7067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7068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7069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7070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7071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7072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7073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7074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75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7076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7077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7078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7079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7080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7081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7082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7083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7084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7085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7086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7087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7088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7089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7090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7091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7092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7093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7094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7095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7096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7097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7098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7099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7100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7101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7102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7103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7104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7105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7106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7107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7108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7109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7110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7111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7112" name="Picture 72" descr="fish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74888"/>
            <a:ext cx="1233487" cy="1304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4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138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8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139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139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140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140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140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140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140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140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140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140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140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140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141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41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141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141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141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141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141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141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141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141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142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142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142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142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142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142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142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142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142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142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143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143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143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143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143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143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143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143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143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143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144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144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144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144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144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144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144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144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1448" name="Picture 72" descr="pi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2138" y="2271713"/>
            <a:ext cx="1293812" cy="1290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6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909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911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911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911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911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911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911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911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911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911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912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912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912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12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912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912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912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912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912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912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913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913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913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913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913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913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913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913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913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913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914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914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914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914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914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914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914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914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914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914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915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915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915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915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915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915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915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915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915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915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9160" name="Picture 72" descr="kids-with-pencil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48488" y="2246313"/>
            <a:ext cx="1282700" cy="13541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2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D4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626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627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628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628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628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628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628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628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628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628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628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628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629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9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629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629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629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629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629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629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629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629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630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630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630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630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630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630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630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630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630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630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631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631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631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631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631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631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631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631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631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631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632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632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632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632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632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632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632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632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6328" name="Picture 72" descr="backpack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42163" y="2332038"/>
            <a:ext cx="895350" cy="1214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9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343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10343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3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344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10344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10344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10344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10345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10345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10345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10345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10345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10345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10345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10345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10345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345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10346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10346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10346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10346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10346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10346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10346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10346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10346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10346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10347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10347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10347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10347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10347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10347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10347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10347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10347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10347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10348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10348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10348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10348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10348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10348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10348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10348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10348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10348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10349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10349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10349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10349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10349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10349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103496" name="Picture 72" descr="stack-of-books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000875" y="2311400"/>
            <a:ext cx="1176338" cy="1277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7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831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832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832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833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833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833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833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833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833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833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833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3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834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834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834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834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834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834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834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834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834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834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835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835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835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835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835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835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835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835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835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835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836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836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836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836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836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836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836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836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836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836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837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837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837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837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837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837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8376" name="Picture 72" descr="jackolantern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73888" y="2286000"/>
            <a:ext cx="1231900" cy="120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209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3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1144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5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6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7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8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9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0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1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2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3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4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5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8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1159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1160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1161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1162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1163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1164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1165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1166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1167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1168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1169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1170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71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1172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1173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1174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1175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1176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1177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1178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1179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1180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1181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1182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1183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1184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1185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1186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1187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1188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1189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1190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1191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1192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1193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1194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1195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1196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1197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1198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1199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1200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1201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1202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1203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1204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1205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1206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1207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1208" name="Picture 72" descr="open-book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53250" y="2292350"/>
            <a:ext cx="1273175" cy="12430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401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E2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5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99336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7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8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9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0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1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2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3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4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5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6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7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0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99351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99352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99353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99354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99355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99356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99357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99358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99359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99360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99361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99362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63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99364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99365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99366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99367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99368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99369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99370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99371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99372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99373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99374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99375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99376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99377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99378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99379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99380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99381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99382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99383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99384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99385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99386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99387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99388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99389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99390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99391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99392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99393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99394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99395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99396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99397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99398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99399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99400" name="Picture 72" descr="parrot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54838" y="2274888"/>
            <a:ext cx="1270000" cy="1273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65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F3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4999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5000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1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2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3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4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5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6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7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8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9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0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1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4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5015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5016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5017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5018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5019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5020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5021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5022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5023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5024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5025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5026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27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5028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5029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5030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5031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5032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5033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5034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5035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5036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5037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5038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5039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5040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5041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5042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5043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5044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5045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5046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5047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5048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5049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5050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5051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5052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5053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5054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5055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5056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5057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5058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5059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5060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5061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5062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5063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5064" name="Picture 72" descr="globe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7102475" y="2332038"/>
            <a:ext cx="973138" cy="12858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37" name="AutoShape 7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8000">
                  <a:gamma/>
                  <a:shade val="46275"/>
                  <a:invGamma/>
                </a:srgbClr>
              </a:gs>
              <a:gs pos="50000">
                <a:srgbClr val="008000"/>
              </a:gs>
              <a:gs pos="100000">
                <a:srgbClr val="008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6313488" y="731838"/>
            <a:ext cx="2552700" cy="52990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532563" y="1017588"/>
            <a:ext cx="2114550" cy="26511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198438" y="438150"/>
            <a:ext cx="5975350" cy="5894388"/>
          </a:xfrm>
          <a:prstGeom prst="roundRect">
            <a:avLst>
              <a:gd name="adj" fmla="val 11144"/>
            </a:avLst>
          </a:prstGeom>
          <a:gradFill rotWithShape="1">
            <a:gsLst>
              <a:gs pos="0">
                <a:srgbClr val="FFFFCC"/>
              </a:gs>
              <a:gs pos="50000">
                <a:schemeClr val="bg1"/>
              </a:gs>
              <a:gs pos="100000">
                <a:srgbClr val="FF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348413" y="3829050"/>
            <a:ext cx="24828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B2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1" name="Group 7"/>
          <p:cNvGrpSpPr>
            <a:grpSpLocks/>
          </p:cNvGrpSpPr>
          <p:nvPr/>
        </p:nvGrpSpPr>
        <p:grpSpPr bwMode="auto">
          <a:xfrm>
            <a:off x="255588" y="709613"/>
            <a:ext cx="5476875" cy="5491162"/>
            <a:chOff x="514" y="959"/>
            <a:chExt cx="2863" cy="2872"/>
          </a:xfrm>
        </p:grpSpPr>
        <p:sp>
          <p:nvSpPr>
            <p:cNvPr id="88072" name="Line 8"/>
            <p:cNvSpPr>
              <a:spLocks noChangeShapeType="1"/>
            </p:cNvSpPr>
            <p:nvPr/>
          </p:nvSpPr>
          <p:spPr bwMode="auto">
            <a:xfrm>
              <a:off x="814" y="967"/>
              <a:ext cx="2563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3" name="Line 9"/>
            <p:cNvSpPr>
              <a:spLocks noChangeShapeType="1"/>
            </p:cNvSpPr>
            <p:nvPr/>
          </p:nvSpPr>
          <p:spPr bwMode="auto">
            <a:xfrm>
              <a:off x="816" y="1395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4" name="Line 10"/>
            <p:cNvSpPr>
              <a:spLocks noChangeShapeType="1"/>
            </p:cNvSpPr>
            <p:nvPr/>
          </p:nvSpPr>
          <p:spPr bwMode="auto">
            <a:xfrm>
              <a:off x="816" y="1820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5" name="Line 11"/>
            <p:cNvSpPr>
              <a:spLocks noChangeShapeType="1"/>
            </p:cNvSpPr>
            <p:nvPr/>
          </p:nvSpPr>
          <p:spPr bwMode="auto">
            <a:xfrm>
              <a:off x="816" y="2247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6" name="Line 12"/>
            <p:cNvSpPr>
              <a:spLocks noChangeShapeType="1"/>
            </p:cNvSpPr>
            <p:nvPr/>
          </p:nvSpPr>
          <p:spPr bwMode="auto">
            <a:xfrm>
              <a:off x="816" y="2673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7" name="Line 13"/>
            <p:cNvSpPr>
              <a:spLocks noChangeShapeType="1"/>
            </p:cNvSpPr>
            <p:nvPr/>
          </p:nvSpPr>
          <p:spPr bwMode="auto">
            <a:xfrm>
              <a:off x="816" y="3101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8" name="Line 14"/>
            <p:cNvSpPr>
              <a:spLocks noChangeShapeType="1"/>
            </p:cNvSpPr>
            <p:nvPr/>
          </p:nvSpPr>
          <p:spPr bwMode="auto">
            <a:xfrm>
              <a:off x="815" y="3526"/>
              <a:ext cx="256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9" name="Line 15"/>
            <p:cNvSpPr>
              <a:spLocks noChangeShapeType="1"/>
            </p:cNvSpPr>
            <p:nvPr/>
          </p:nvSpPr>
          <p:spPr bwMode="auto">
            <a:xfrm rot="-5400000">
              <a:off x="-465" y="2243"/>
              <a:ext cx="2562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0" name="Line 16"/>
            <p:cNvSpPr>
              <a:spLocks noChangeShapeType="1"/>
            </p:cNvSpPr>
            <p:nvPr/>
          </p:nvSpPr>
          <p:spPr bwMode="auto">
            <a:xfrm rot="-5400000">
              <a:off x="-39" y="2245"/>
              <a:ext cx="2558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1" name="Line 17"/>
            <p:cNvSpPr>
              <a:spLocks noChangeShapeType="1"/>
            </p:cNvSpPr>
            <p:nvPr/>
          </p:nvSpPr>
          <p:spPr bwMode="auto">
            <a:xfrm rot="-5400000">
              <a:off x="389" y="2247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2" name="Line 18"/>
            <p:cNvSpPr>
              <a:spLocks noChangeShapeType="1"/>
            </p:cNvSpPr>
            <p:nvPr/>
          </p:nvSpPr>
          <p:spPr bwMode="auto">
            <a:xfrm rot="-5400000">
              <a:off x="809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3" name="Line 19"/>
            <p:cNvSpPr>
              <a:spLocks noChangeShapeType="1"/>
            </p:cNvSpPr>
            <p:nvPr/>
          </p:nvSpPr>
          <p:spPr bwMode="auto">
            <a:xfrm rot="-5400000">
              <a:off x="1237" y="2249"/>
              <a:ext cx="2569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 rot="-5400000">
              <a:off x="1668" y="2244"/>
              <a:ext cx="256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Line 21"/>
            <p:cNvSpPr>
              <a:spLocks noChangeShapeType="1"/>
            </p:cNvSpPr>
            <p:nvPr/>
          </p:nvSpPr>
          <p:spPr bwMode="auto">
            <a:xfrm rot="-5400000">
              <a:off x="2090" y="2245"/>
              <a:ext cx="2571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6" name="Text Box 22"/>
            <p:cNvSpPr txBox="1">
              <a:spLocks noChangeArrowheads="1"/>
            </p:cNvSpPr>
            <p:nvPr/>
          </p:nvSpPr>
          <p:spPr bwMode="auto">
            <a:xfrm>
              <a:off x="1302" y="3495"/>
              <a:ext cx="268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B</a:t>
              </a:r>
              <a:endParaRPr lang="en-US" sz="3600" b="1"/>
            </a:p>
          </p:txBody>
        </p:sp>
        <p:sp>
          <p:nvSpPr>
            <p:cNvPr id="88087" name="Text Box 23"/>
            <p:cNvSpPr txBox="1">
              <a:spLocks noChangeArrowheads="1"/>
            </p:cNvSpPr>
            <p:nvPr/>
          </p:nvSpPr>
          <p:spPr bwMode="auto">
            <a:xfrm>
              <a:off x="172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C</a:t>
              </a:r>
              <a:endParaRPr lang="en-US" sz="3600" b="1"/>
            </a:p>
          </p:txBody>
        </p:sp>
        <p:sp>
          <p:nvSpPr>
            <p:cNvPr id="88088" name="Text Box 24"/>
            <p:cNvSpPr txBox="1">
              <a:spLocks noChangeArrowheads="1"/>
            </p:cNvSpPr>
            <p:nvPr/>
          </p:nvSpPr>
          <p:spPr bwMode="auto">
            <a:xfrm>
              <a:off x="2143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D</a:t>
              </a:r>
              <a:endParaRPr lang="en-US" sz="3600" b="1"/>
            </a:p>
          </p:txBody>
        </p:sp>
        <p:sp>
          <p:nvSpPr>
            <p:cNvPr id="88089" name="Text Box 25"/>
            <p:cNvSpPr txBox="1">
              <a:spLocks noChangeArrowheads="1"/>
            </p:cNvSpPr>
            <p:nvPr/>
          </p:nvSpPr>
          <p:spPr bwMode="auto">
            <a:xfrm>
              <a:off x="2573" y="3495"/>
              <a:ext cx="255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E</a:t>
              </a:r>
              <a:endParaRPr lang="en-US" sz="3600" b="1"/>
            </a:p>
          </p:txBody>
        </p:sp>
        <p:sp>
          <p:nvSpPr>
            <p:cNvPr id="88090" name="Text Box 26"/>
            <p:cNvSpPr txBox="1">
              <a:spLocks noChangeArrowheads="1"/>
            </p:cNvSpPr>
            <p:nvPr/>
          </p:nvSpPr>
          <p:spPr bwMode="auto">
            <a:xfrm>
              <a:off x="2999" y="3495"/>
              <a:ext cx="243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F</a:t>
              </a:r>
              <a:endParaRPr lang="en-US" sz="3600" b="1"/>
            </a:p>
          </p:txBody>
        </p:sp>
        <p:sp>
          <p:nvSpPr>
            <p:cNvPr id="88091" name="Text Box 27"/>
            <p:cNvSpPr txBox="1">
              <a:spLocks noChangeArrowheads="1"/>
            </p:cNvSpPr>
            <p:nvPr/>
          </p:nvSpPr>
          <p:spPr bwMode="auto">
            <a:xfrm>
              <a:off x="884" y="3495"/>
              <a:ext cx="269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A</a:t>
              </a:r>
              <a:endParaRPr lang="en-US" sz="3600" b="1"/>
            </a:p>
          </p:txBody>
        </p:sp>
        <p:sp>
          <p:nvSpPr>
            <p:cNvPr id="88092" name="Text Box 28"/>
            <p:cNvSpPr txBox="1">
              <a:spLocks noChangeArrowheads="1"/>
            </p:cNvSpPr>
            <p:nvPr/>
          </p:nvSpPr>
          <p:spPr bwMode="auto">
            <a:xfrm>
              <a:off x="516" y="3095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1</a:t>
              </a:r>
              <a:endParaRPr lang="en-US" sz="3600" b="1"/>
            </a:p>
          </p:txBody>
        </p:sp>
        <p:sp>
          <p:nvSpPr>
            <p:cNvPr id="88093" name="Text Box 29"/>
            <p:cNvSpPr txBox="1">
              <a:spLocks noChangeArrowheads="1"/>
            </p:cNvSpPr>
            <p:nvPr/>
          </p:nvSpPr>
          <p:spPr bwMode="auto">
            <a:xfrm>
              <a:off x="516" y="2670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2</a:t>
              </a:r>
              <a:endParaRPr lang="en-US" sz="3600" b="1"/>
            </a:p>
          </p:txBody>
        </p:sp>
        <p:sp>
          <p:nvSpPr>
            <p:cNvPr id="88094" name="Text Box 30"/>
            <p:cNvSpPr txBox="1">
              <a:spLocks noChangeArrowheads="1"/>
            </p:cNvSpPr>
            <p:nvPr/>
          </p:nvSpPr>
          <p:spPr bwMode="auto">
            <a:xfrm>
              <a:off x="514" y="2244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3</a:t>
              </a:r>
              <a:endParaRPr lang="en-US" sz="3600" b="1"/>
            </a:p>
          </p:txBody>
        </p:sp>
        <p:sp>
          <p:nvSpPr>
            <p:cNvPr id="88095" name="Text Box 31"/>
            <p:cNvSpPr txBox="1">
              <a:spLocks noChangeArrowheads="1"/>
            </p:cNvSpPr>
            <p:nvPr/>
          </p:nvSpPr>
          <p:spPr bwMode="auto">
            <a:xfrm>
              <a:off x="514" y="1817"/>
              <a:ext cx="230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4</a:t>
              </a:r>
              <a:endParaRPr lang="en-US" sz="3600" b="1"/>
            </a:p>
          </p:txBody>
        </p:sp>
        <p:sp>
          <p:nvSpPr>
            <p:cNvPr id="88096" name="Text Box 32"/>
            <p:cNvSpPr txBox="1">
              <a:spLocks noChangeArrowheads="1"/>
            </p:cNvSpPr>
            <p:nvPr/>
          </p:nvSpPr>
          <p:spPr bwMode="auto">
            <a:xfrm>
              <a:off x="514" y="1392"/>
              <a:ext cx="230" cy="3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5</a:t>
              </a:r>
              <a:endParaRPr lang="en-US" sz="3600" b="1"/>
            </a:p>
          </p:txBody>
        </p:sp>
        <p:sp>
          <p:nvSpPr>
            <p:cNvPr id="88097" name="Text Box 33"/>
            <p:cNvSpPr txBox="1">
              <a:spLocks noChangeArrowheads="1"/>
            </p:cNvSpPr>
            <p:nvPr/>
          </p:nvSpPr>
          <p:spPr bwMode="auto">
            <a:xfrm>
              <a:off x="515" y="965"/>
              <a:ext cx="229" cy="3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3600" b="1"/>
                <a:t>6</a:t>
              </a:r>
              <a:endParaRPr lang="en-US" sz="3600" b="1"/>
            </a:p>
          </p:txBody>
        </p:sp>
      </p:grpSp>
      <p:sp>
        <p:nvSpPr>
          <p:cNvPr id="88098" name="Text Box 34"/>
          <p:cNvSpPr txBox="1">
            <a:spLocks noChangeArrowheads="1"/>
          </p:cNvSpPr>
          <p:nvPr/>
        </p:nvSpPr>
        <p:spPr bwMode="auto">
          <a:xfrm>
            <a:off x="6586538" y="1150938"/>
            <a:ext cx="20066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Where</a:t>
            </a:r>
          </a:p>
          <a:p>
            <a:pPr algn="ctr"/>
            <a:r>
              <a:rPr lang="en-GB" sz="3500" b="1">
                <a:solidFill>
                  <a:srgbClr val="FF3300"/>
                </a:solidFill>
                <a:latin typeface="Comic Sans MS" pitchFamily="66" charset="0"/>
              </a:rPr>
              <a:t>is the:</a:t>
            </a:r>
            <a:endParaRPr lang="en-US" sz="35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99" name="Picture 35" descr="app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7300" y="1625600"/>
            <a:ext cx="677863" cy="636588"/>
          </a:xfrm>
          <a:prstGeom prst="rect">
            <a:avLst/>
          </a:prstGeom>
          <a:noFill/>
        </p:spPr>
      </p:pic>
      <p:pic>
        <p:nvPicPr>
          <p:cNvPr id="88100" name="Picture 36" descr="backpac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400300"/>
            <a:ext cx="542925" cy="736600"/>
          </a:xfrm>
          <a:prstGeom prst="rect">
            <a:avLst/>
          </a:prstGeom>
          <a:noFill/>
        </p:spPr>
      </p:pic>
      <p:pic>
        <p:nvPicPr>
          <p:cNvPr id="88101" name="Picture 37" descr="schoo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78313" y="2393950"/>
            <a:ext cx="476250" cy="750888"/>
          </a:xfrm>
          <a:prstGeom prst="rect">
            <a:avLst/>
          </a:prstGeom>
          <a:noFill/>
        </p:spPr>
      </p:pic>
      <p:pic>
        <p:nvPicPr>
          <p:cNvPr id="88102" name="Picture 38" descr="box-of-crayo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01700" y="4868863"/>
            <a:ext cx="671513" cy="682625"/>
          </a:xfrm>
          <a:prstGeom prst="rect">
            <a:avLst/>
          </a:prstGeom>
          <a:noFill/>
        </p:spPr>
      </p:pic>
      <p:pic>
        <p:nvPicPr>
          <p:cNvPr id="88103" name="Picture 39" descr="diplom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75113"/>
            <a:ext cx="711200" cy="625475"/>
          </a:xfrm>
          <a:prstGeom prst="rect">
            <a:avLst/>
          </a:prstGeom>
          <a:noFill/>
        </p:spPr>
      </p:pic>
      <p:pic>
        <p:nvPicPr>
          <p:cNvPr id="88104" name="Picture 40" descr="doughnu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1900" y="4071938"/>
            <a:ext cx="730250" cy="631825"/>
          </a:xfrm>
          <a:prstGeom prst="rect">
            <a:avLst/>
          </a:prstGeom>
          <a:noFill/>
        </p:spPr>
      </p:pic>
      <p:pic>
        <p:nvPicPr>
          <p:cNvPr id="88105" name="Picture 41" descr="bu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81475" y="3216275"/>
            <a:ext cx="655638" cy="723900"/>
          </a:xfrm>
          <a:prstGeom prst="rect">
            <a:avLst/>
          </a:prstGeom>
          <a:noFill/>
        </p:spPr>
      </p:pic>
      <p:pic>
        <p:nvPicPr>
          <p:cNvPr id="88106" name="Picture 42" descr="bear-eati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35450" y="3252788"/>
            <a:ext cx="558800" cy="676275"/>
          </a:xfrm>
          <a:prstGeom prst="rect">
            <a:avLst/>
          </a:prstGeom>
          <a:noFill/>
        </p:spPr>
      </p:pic>
      <p:pic>
        <p:nvPicPr>
          <p:cNvPr id="88107" name="Picture 43" descr="dog-as-presen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39900" y="4873625"/>
            <a:ext cx="615950" cy="673100"/>
          </a:xfrm>
          <a:prstGeom prst="rect">
            <a:avLst/>
          </a:prstGeom>
          <a:noFill/>
        </p:spPr>
      </p:pic>
      <p:pic>
        <p:nvPicPr>
          <p:cNvPr id="88108" name="Picture 44" descr="fall-leaves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35238" y="4884738"/>
            <a:ext cx="665162" cy="650875"/>
          </a:xfrm>
          <a:prstGeom prst="rect">
            <a:avLst/>
          </a:prstGeom>
          <a:noFill/>
        </p:spPr>
      </p:pic>
      <p:pic>
        <p:nvPicPr>
          <p:cNvPr id="88109" name="Picture 45" descr="filing-cabine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54388" y="4024313"/>
            <a:ext cx="673100" cy="728662"/>
          </a:xfrm>
          <a:prstGeom prst="rect">
            <a:avLst/>
          </a:prstGeom>
          <a:noFill/>
        </p:spPr>
      </p:pic>
      <p:pic>
        <p:nvPicPr>
          <p:cNvPr id="88110" name="Picture 46" descr="Drink-4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89513" y="4864100"/>
            <a:ext cx="649287" cy="692150"/>
          </a:xfrm>
          <a:prstGeom prst="rect">
            <a:avLst/>
          </a:prstGeom>
          <a:noFill/>
        </p:spPr>
      </p:pic>
      <p:pic>
        <p:nvPicPr>
          <p:cNvPr id="88111" name="Picture 47" descr="fish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923925" y="809625"/>
            <a:ext cx="625475" cy="661988"/>
          </a:xfrm>
          <a:prstGeom prst="rect">
            <a:avLst/>
          </a:prstGeom>
          <a:noFill/>
        </p:spPr>
      </p:pic>
      <p:pic>
        <p:nvPicPr>
          <p:cNvPr id="88112" name="Picture 48" descr="helicopter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00113" y="4056063"/>
            <a:ext cx="676275" cy="663575"/>
          </a:xfrm>
          <a:prstGeom prst="rect">
            <a:avLst/>
          </a:prstGeom>
          <a:noFill/>
        </p:spPr>
      </p:pic>
      <p:pic>
        <p:nvPicPr>
          <p:cNvPr id="88113" name="Picture 49" descr="ice-cream-cone-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87425" y="3238500"/>
            <a:ext cx="498475" cy="704850"/>
          </a:xfrm>
          <a:prstGeom prst="rect">
            <a:avLst/>
          </a:prstGeom>
          <a:noFill/>
        </p:spPr>
      </p:pic>
      <p:pic>
        <p:nvPicPr>
          <p:cNvPr id="88114" name="Picture 50" descr="jackolantern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167188" y="4868863"/>
            <a:ext cx="698500" cy="682625"/>
          </a:xfrm>
          <a:prstGeom prst="rect">
            <a:avLst/>
          </a:prstGeom>
          <a:noFill/>
        </p:spPr>
      </p:pic>
      <p:pic>
        <p:nvPicPr>
          <p:cNvPr id="88115" name="Picture 51" descr="kids-with-pencil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11325" y="3235325"/>
            <a:ext cx="674688" cy="711200"/>
          </a:xfrm>
          <a:prstGeom prst="rect">
            <a:avLst/>
          </a:prstGeom>
          <a:noFill/>
        </p:spPr>
      </p:pic>
      <p:pic>
        <p:nvPicPr>
          <p:cNvPr id="88116" name="Picture 52" descr="lion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346450" y="4865688"/>
            <a:ext cx="688975" cy="690562"/>
          </a:xfrm>
          <a:prstGeom prst="rect">
            <a:avLst/>
          </a:prstGeom>
          <a:noFill/>
        </p:spPr>
      </p:pic>
      <p:pic>
        <p:nvPicPr>
          <p:cNvPr id="88117" name="Picture 53" descr="melted-floppy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4959350" y="817563"/>
            <a:ext cx="711200" cy="646112"/>
          </a:xfrm>
          <a:prstGeom prst="rect">
            <a:avLst/>
          </a:prstGeom>
          <a:noFill/>
        </p:spPr>
      </p:pic>
      <p:pic>
        <p:nvPicPr>
          <p:cNvPr id="88118" name="Picture 54" descr="mouse-and-cheese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346450" y="1601788"/>
            <a:ext cx="687388" cy="682625"/>
          </a:xfrm>
          <a:prstGeom prst="rect">
            <a:avLst/>
          </a:prstGeom>
          <a:noFill/>
        </p:spPr>
      </p:pic>
      <p:pic>
        <p:nvPicPr>
          <p:cNvPr id="88119" name="Picture 55" descr="open-book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1697038" y="798513"/>
            <a:ext cx="701675" cy="685800"/>
          </a:xfrm>
          <a:prstGeom prst="rect">
            <a:avLst/>
          </a:prstGeom>
          <a:noFill/>
        </p:spPr>
      </p:pic>
      <p:pic>
        <p:nvPicPr>
          <p:cNvPr id="88120" name="Picture 56" descr="parrot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175125" y="4048125"/>
            <a:ext cx="679450" cy="681038"/>
          </a:xfrm>
          <a:prstGeom prst="rect">
            <a:avLst/>
          </a:prstGeom>
          <a:noFill/>
        </p:spPr>
      </p:pic>
      <p:pic>
        <p:nvPicPr>
          <p:cNvPr id="88121" name="Picture 57" descr="pie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4187825" y="1616075"/>
            <a:ext cx="655638" cy="654050"/>
          </a:xfrm>
          <a:prstGeom prst="rect">
            <a:avLst/>
          </a:prstGeom>
          <a:noFill/>
        </p:spPr>
      </p:pic>
      <p:pic>
        <p:nvPicPr>
          <p:cNvPr id="88122" name="Picture 58" descr="stack-of-books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>
            <a:off x="4973638" y="4017963"/>
            <a:ext cx="681037" cy="739775"/>
          </a:xfrm>
          <a:prstGeom prst="rect">
            <a:avLst/>
          </a:prstGeom>
          <a:noFill/>
        </p:spPr>
      </p:pic>
      <p:pic>
        <p:nvPicPr>
          <p:cNvPr id="88123" name="Picture 59" descr="school-bus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904875" y="1597025"/>
            <a:ext cx="665163" cy="692150"/>
          </a:xfrm>
          <a:prstGeom prst="rect">
            <a:avLst/>
          </a:prstGeom>
          <a:noFill/>
        </p:spPr>
      </p:pic>
      <p:pic>
        <p:nvPicPr>
          <p:cNvPr id="88124" name="Picture 60" descr="snail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2516188" y="3257550"/>
            <a:ext cx="701675" cy="665163"/>
          </a:xfrm>
          <a:prstGeom prst="rect">
            <a:avLst/>
          </a:prstGeom>
          <a:noFill/>
        </p:spPr>
      </p:pic>
      <p:pic>
        <p:nvPicPr>
          <p:cNvPr id="88125" name="Picture 61" descr="stars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93763" y="2451100"/>
            <a:ext cx="687387" cy="635000"/>
          </a:xfrm>
          <a:prstGeom prst="rect">
            <a:avLst/>
          </a:prstGeom>
          <a:noFill/>
        </p:spPr>
      </p:pic>
      <p:pic>
        <p:nvPicPr>
          <p:cNvPr id="88126" name="Picture 62" descr="school-supplies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2530475" y="804863"/>
            <a:ext cx="673100" cy="673100"/>
          </a:xfrm>
          <a:prstGeom prst="rect">
            <a:avLst/>
          </a:prstGeom>
          <a:noFill/>
        </p:spPr>
      </p:pic>
      <p:pic>
        <p:nvPicPr>
          <p:cNvPr id="88127" name="Picture 63" descr="sun-and-cloud"/>
          <p:cNvPicPr>
            <a:picLocks noChangeAspect="1" noChangeArrowheads="1"/>
          </p:cNvPicPr>
          <p:nvPr/>
        </p:nvPicPr>
        <p:blipFill>
          <a:blip r:embed="rId30" cstate="print"/>
          <a:srcRect/>
          <a:stretch>
            <a:fillRect/>
          </a:stretch>
        </p:blipFill>
        <p:spPr bwMode="auto">
          <a:xfrm>
            <a:off x="4178300" y="793750"/>
            <a:ext cx="673100" cy="696913"/>
          </a:xfrm>
          <a:prstGeom prst="rect">
            <a:avLst/>
          </a:prstGeom>
          <a:noFill/>
        </p:spPr>
      </p:pic>
      <p:pic>
        <p:nvPicPr>
          <p:cNvPr id="88128" name="Picture 64" descr="wizard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3387725" y="3225800"/>
            <a:ext cx="604838" cy="730250"/>
          </a:xfrm>
          <a:prstGeom prst="rect">
            <a:avLst/>
          </a:prstGeom>
          <a:noFill/>
        </p:spPr>
      </p:pic>
      <p:pic>
        <p:nvPicPr>
          <p:cNvPr id="88129" name="Picture 65" descr="talkingtree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703388" y="1577975"/>
            <a:ext cx="688975" cy="730250"/>
          </a:xfrm>
          <a:prstGeom prst="rect">
            <a:avLst/>
          </a:prstGeom>
          <a:noFill/>
        </p:spPr>
      </p:pic>
      <p:pic>
        <p:nvPicPr>
          <p:cNvPr id="88130" name="Picture 66" descr="turtle"/>
          <p:cNvPicPr>
            <a:picLocks noChangeAspect="1" noChangeArrowheads="1"/>
          </p:cNvPicPr>
          <p:nvPr/>
        </p:nvPicPr>
        <p:blipFill>
          <a:blip r:embed="rId33" cstate="print"/>
          <a:srcRect/>
          <a:stretch>
            <a:fillRect/>
          </a:stretch>
        </p:blipFill>
        <p:spPr bwMode="auto">
          <a:xfrm>
            <a:off x="3357563" y="795338"/>
            <a:ext cx="668337" cy="692150"/>
          </a:xfrm>
          <a:prstGeom prst="rect">
            <a:avLst/>
          </a:prstGeom>
          <a:noFill/>
        </p:spPr>
      </p:pic>
      <p:pic>
        <p:nvPicPr>
          <p:cNvPr id="88131" name="Picture 67" descr="begging-dog"/>
          <p:cNvPicPr>
            <a:picLocks noChangeAspect="1" noChangeArrowheads="1"/>
          </p:cNvPicPr>
          <p:nvPr/>
        </p:nvPicPr>
        <p:blipFill>
          <a:blip r:embed="rId34" cstate="print"/>
          <a:srcRect/>
          <a:stretch>
            <a:fillRect/>
          </a:stretch>
        </p:blipFill>
        <p:spPr bwMode="auto">
          <a:xfrm>
            <a:off x="1728788" y="2441575"/>
            <a:ext cx="636587" cy="654050"/>
          </a:xfrm>
          <a:prstGeom prst="rect">
            <a:avLst/>
          </a:prstGeom>
          <a:noFill/>
        </p:spPr>
      </p:pic>
      <p:pic>
        <p:nvPicPr>
          <p:cNvPr id="88132" name="Picture 68" descr="camera"/>
          <p:cNvPicPr>
            <a:picLocks noChangeAspect="1" noChangeArrowheads="1"/>
          </p:cNvPicPr>
          <p:nvPr/>
        </p:nvPicPr>
        <p:blipFill>
          <a:blip r:embed="rId35" cstate="print"/>
          <a:srcRect/>
          <a:stretch>
            <a:fillRect/>
          </a:stretch>
        </p:blipFill>
        <p:spPr bwMode="auto">
          <a:xfrm>
            <a:off x="4986338" y="1643063"/>
            <a:ext cx="657225" cy="600075"/>
          </a:xfrm>
          <a:prstGeom prst="rect">
            <a:avLst/>
          </a:prstGeom>
          <a:noFill/>
        </p:spPr>
      </p:pic>
      <p:pic>
        <p:nvPicPr>
          <p:cNvPr id="88133" name="Picture 69" descr="globe"/>
          <p:cNvPicPr>
            <a:picLocks noChangeAspect="1" noChangeArrowheads="1"/>
          </p:cNvPicPr>
          <p:nvPr/>
        </p:nvPicPr>
        <p:blipFill>
          <a:blip r:embed="rId36" cstate="print"/>
          <a:srcRect/>
          <a:stretch>
            <a:fillRect/>
          </a:stretch>
        </p:blipFill>
        <p:spPr bwMode="auto">
          <a:xfrm>
            <a:off x="5056188" y="3248025"/>
            <a:ext cx="517525" cy="684213"/>
          </a:xfrm>
          <a:prstGeom prst="rect">
            <a:avLst/>
          </a:prstGeom>
          <a:noFill/>
        </p:spPr>
      </p:pic>
      <p:pic>
        <p:nvPicPr>
          <p:cNvPr id="88134" name="Picture 70" descr="full-mailbox"/>
          <p:cNvPicPr>
            <a:picLocks noChangeAspect="1" noChangeArrowheads="1"/>
          </p:cNvPicPr>
          <p:nvPr/>
        </p:nvPicPr>
        <p:blipFill>
          <a:blip r:embed="rId37" cstate="print"/>
          <a:srcRect/>
          <a:stretch>
            <a:fillRect/>
          </a:stretch>
        </p:blipFill>
        <p:spPr bwMode="auto">
          <a:xfrm>
            <a:off x="2546350" y="2413000"/>
            <a:ext cx="639763" cy="711200"/>
          </a:xfrm>
          <a:prstGeom prst="rect">
            <a:avLst/>
          </a:prstGeom>
          <a:noFill/>
        </p:spPr>
      </p:pic>
      <p:pic>
        <p:nvPicPr>
          <p:cNvPr id="88135" name="Picture 71" descr="turkey"/>
          <p:cNvPicPr>
            <a:picLocks noChangeAspect="1" noChangeArrowheads="1"/>
          </p:cNvPicPr>
          <p:nvPr/>
        </p:nvPicPr>
        <p:blipFill>
          <a:blip r:embed="rId38" cstate="print"/>
          <a:srcRect/>
          <a:stretch>
            <a:fillRect/>
          </a:stretch>
        </p:blipFill>
        <p:spPr bwMode="auto">
          <a:xfrm>
            <a:off x="4953000" y="2435225"/>
            <a:ext cx="722313" cy="666750"/>
          </a:xfrm>
          <a:prstGeom prst="rect">
            <a:avLst/>
          </a:prstGeom>
          <a:noFill/>
        </p:spPr>
      </p:pic>
      <p:pic>
        <p:nvPicPr>
          <p:cNvPr id="88136" name="Picture 72" descr="diploma"/>
          <p:cNvPicPr>
            <a:picLocks noChangeAspect="1" noChangeArrowheads="1"/>
          </p:cNvPicPr>
          <p:nvPr/>
        </p:nvPicPr>
        <p:blipFill>
          <a:blip r:embed="rId39" cstate="print"/>
          <a:srcRect/>
          <a:stretch>
            <a:fillRect/>
          </a:stretch>
        </p:blipFill>
        <p:spPr bwMode="auto">
          <a:xfrm>
            <a:off x="6900863" y="2359025"/>
            <a:ext cx="1377950" cy="1211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366</Words>
  <Application>Microsoft Office PowerPoint</Application>
  <PresentationFormat>On-screen Show (4:3)</PresentationFormat>
  <Paragraphs>305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53</cp:revision>
  <dcterms:created xsi:type="dcterms:W3CDTF">2006-03-03T16:34:11Z</dcterms:created>
  <dcterms:modified xsi:type="dcterms:W3CDTF">2011-11-25T19:48:48Z</dcterms:modified>
</cp:coreProperties>
</file>