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57" r:id="rId4"/>
    <p:sldId id="280" r:id="rId5"/>
    <p:sldId id="258" r:id="rId6"/>
    <p:sldId id="260" r:id="rId7"/>
    <p:sldId id="277" r:id="rId8"/>
    <p:sldId id="278" r:id="rId9"/>
    <p:sldId id="261" r:id="rId10"/>
    <p:sldId id="262" r:id="rId11"/>
    <p:sldId id="263" r:id="rId12"/>
    <p:sldId id="264" r:id="rId13"/>
    <p:sldId id="281" r:id="rId14"/>
    <p:sldId id="283" r:id="rId15"/>
    <p:sldId id="282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CD137-358D-4856-B52A-1F3E0DA64508}" v="51" dt="2024-11-15T20:35:45.809"/>
    <p1510:client id="{533954EA-7F89-20E7-02AA-888CF09982D6}" v="26" dt="2024-11-16T13:47:06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41" autoAdjust="0"/>
    <p:restoredTop sz="94660"/>
  </p:normalViewPr>
  <p:slideViewPr>
    <p:cSldViewPr snapToGrid="0">
      <p:cViewPr>
        <p:scale>
          <a:sx n="69" d="100"/>
          <a:sy n="69" d="100"/>
        </p:scale>
        <p:origin x="354" y="4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11ECD137-358D-4856-B52A-1F3E0DA64508}"/>
    <pc:docChg chg="undo custSel addSld delSld modSld">
      <pc:chgData name="David Gardner" userId="32a3b49f-52b0-4a7d-8a0d-c44fdf742dfe" providerId="ADAL" clId="{11ECD137-358D-4856-B52A-1F3E0DA64508}" dt="2024-11-15T20:43:34.049" v="549" actId="20577"/>
      <pc:docMkLst>
        <pc:docMk/>
      </pc:docMkLst>
      <pc:sldChg chg="addSp delSp modSp mod">
        <pc:chgData name="David Gardner" userId="32a3b49f-52b0-4a7d-8a0d-c44fdf742dfe" providerId="ADAL" clId="{11ECD137-358D-4856-B52A-1F3E0DA64508}" dt="2024-11-15T20:30:27.984" v="257" actId="1076"/>
        <pc:sldMkLst>
          <pc:docMk/>
          <pc:sldMk cId="2656011219" sldId="256"/>
        </pc:sldMkLst>
        <pc:spChg chg="mod">
          <ac:chgData name="David Gardner" userId="32a3b49f-52b0-4a7d-8a0d-c44fdf742dfe" providerId="ADAL" clId="{11ECD137-358D-4856-B52A-1F3E0DA64508}" dt="2024-11-15T20:29:06.734" v="247" actId="1076"/>
          <ac:spMkLst>
            <pc:docMk/>
            <pc:sldMk cId="2656011219" sldId="256"/>
            <ac:spMk id="2" creationId="{B4895CA5-DE79-02D1-A392-5E51EAC128DE}"/>
          </ac:spMkLst>
        </pc:spChg>
        <pc:spChg chg="del">
          <ac:chgData name="David Gardner" userId="32a3b49f-52b0-4a7d-8a0d-c44fdf742dfe" providerId="ADAL" clId="{11ECD137-358D-4856-B52A-1F3E0DA64508}" dt="2024-11-15T20:28:06.451" v="238" actId="478"/>
          <ac:spMkLst>
            <pc:docMk/>
            <pc:sldMk cId="2656011219" sldId="256"/>
            <ac:spMk id="3" creationId="{86B677B4-3280-9EDF-1904-0F0EFA2BEC9F}"/>
          </ac:spMkLst>
        </pc:spChg>
        <pc:picChg chg="add mod">
          <ac:chgData name="David Gardner" userId="32a3b49f-52b0-4a7d-8a0d-c44fdf742dfe" providerId="ADAL" clId="{11ECD137-358D-4856-B52A-1F3E0DA64508}" dt="2024-11-15T20:30:25.427" v="255" actId="1076"/>
          <ac:picMkLst>
            <pc:docMk/>
            <pc:sldMk cId="2656011219" sldId="256"/>
            <ac:picMk id="5" creationId="{BCBAA240-69B6-9C06-DC09-463EA3630446}"/>
          </ac:picMkLst>
        </pc:picChg>
        <pc:picChg chg="add mod">
          <ac:chgData name="David Gardner" userId="32a3b49f-52b0-4a7d-8a0d-c44fdf742dfe" providerId="ADAL" clId="{11ECD137-358D-4856-B52A-1F3E0DA64508}" dt="2024-11-15T20:30:26.651" v="256" actId="1076"/>
          <ac:picMkLst>
            <pc:docMk/>
            <pc:sldMk cId="2656011219" sldId="256"/>
            <ac:picMk id="7" creationId="{BB800F73-997D-4DB6-0111-808573781999}"/>
          </ac:picMkLst>
        </pc:picChg>
        <pc:picChg chg="add mod">
          <ac:chgData name="David Gardner" userId="32a3b49f-52b0-4a7d-8a0d-c44fdf742dfe" providerId="ADAL" clId="{11ECD137-358D-4856-B52A-1F3E0DA64508}" dt="2024-11-15T20:30:27.984" v="257" actId="1076"/>
          <ac:picMkLst>
            <pc:docMk/>
            <pc:sldMk cId="2656011219" sldId="256"/>
            <ac:picMk id="3074" creationId="{609C9B87-6298-1F81-56A1-3169A6D19F76}"/>
          </ac:picMkLst>
        </pc:picChg>
      </pc:sldChg>
      <pc:sldChg chg="addSp delSp modSp mod">
        <pc:chgData name="David Gardner" userId="32a3b49f-52b0-4a7d-8a0d-c44fdf742dfe" providerId="ADAL" clId="{11ECD137-358D-4856-B52A-1F3E0DA64508}" dt="2024-11-15T20:16:29.825" v="153" actId="1076"/>
        <pc:sldMkLst>
          <pc:docMk/>
          <pc:sldMk cId="3437198748" sldId="258"/>
        </pc:sldMkLst>
        <pc:spChg chg="mod">
          <ac:chgData name="David Gardner" userId="32a3b49f-52b0-4a7d-8a0d-c44fdf742dfe" providerId="ADAL" clId="{11ECD137-358D-4856-B52A-1F3E0DA64508}" dt="2024-11-15T20:02:26.519" v="26" actId="20577"/>
          <ac:spMkLst>
            <pc:docMk/>
            <pc:sldMk cId="3437198748" sldId="258"/>
            <ac:spMk id="2" creationId="{57A1497F-FD9E-008F-9E43-21EFAB549E47}"/>
          </ac:spMkLst>
        </pc:spChg>
        <pc:spChg chg="del mod">
          <ac:chgData name="David Gardner" userId="32a3b49f-52b0-4a7d-8a0d-c44fdf742dfe" providerId="ADAL" clId="{11ECD137-358D-4856-B52A-1F3E0DA64508}" dt="2024-11-15T20:02:32.245" v="27" actId="478"/>
          <ac:spMkLst>
            <pc:docMk/>
            <pc:sldMk cId="3437198748" sldId="258"/>
            <ac:spMk id="3" creationId="{19A0E9CD-9646-46BF-E5F9-DBA00233B1EE}"/>
          </ac:spMkLst>
        </pc:spChg>
        <pc:spChg chg="add del mod">
          <ac:chgData name="David Gardner" userId="32a3b49f-52b0-4a7d-8a0d-c44fdf742dfe" providerId="ADAL" clId="{11ECD137-358D-4856-B52A-1F3E0DA64508}" dt="2024-11-15T20:15:38.281" v="147" actId="478"/>
          <ac:spMkLst>
            <pc:docMk/>
            <pc:sldMk cId="3437198748" sldId="258"/>
            <ac:spMk id="6" creationId="{D33F37EB-9097-8B94-12BB-58493DE4EA1D}"/>
          </ac:spMkLst>
        </pc:spChg>
        <pc:picChg chg="add del mod">
          <ac:chgData name="David Gardner" userId="32a3b49f-52b0-4a7d-8a0d-c44fdf742dfe" providerId="ADAL" clId="{11ECD137-358D-4856-B52A-1F3E0DA64508}" dt="2024-11-15T20:07:26.116" v="36" actId="478"/>
          <ac:picMkLst>
            <pc:docMk/>
            <pc:sldMk cId="3437198748" sldId="258"/>
            <ac:picMk id="5" creationId="{6A6568C9-D82A-6154-84C3-5E46F9CF259D}"/>
          </ac:picMkLst>
        </pc:picChg>
        <pc:picChg chg="add del mod">
          <ac:chgData name="David Gardner" userId="32a3b49f-52b0-4a7d-8a0d-c44fdf742dfe" providerId="ADAL" clId="{11ECD137-358D-4856-B52A-1F3E0DA64508}" dt="2024-11-15T20:04:56.188" v="32" actId="478"/>
          <ac:picMkLst>
            <pc:docMk/>
            <pc:sldMk cId="3437198748" sldId="258"/>
            <ac:picMk id="1026" creationId="{E931C1A5-4DA5-6F44-9E56-7F5735F29EE2}"/>
          </ac:picMkLst>
        </pc:picChg>
        <pc:picChg chg="add mod">
          <ac:chgData name="David Gardner" userId="32a3b49f-52b0-4a7d-8a0d-c44fdf742dfe" providerId="ADAL" clId="{11ECD137-358D-4856-B52A-1F3E0DA64508}" dt="2024-11-15T20:09:28.376" v="40" actId="1076"/>
          <ac:picMkLst>
            <pc:docMk/>
            <pc:sldMk cId="3437198748" sldId="258"/>
            <ac:picMk id="1028" creationId="{A08053F8-785B-FAE7-5EFF-98F84050A801}"/>
          </ac:picMkLst>
        </pc:picChg>
        <pc:picChg chg="add mod">
          <ac:chgData name="David Gardner" userId="32a3b49f-52b0-4a7d-8a0d-c44fdf742dfe" providerId="ADAL" clId="{11ECD137-358D-4856-B52A-1F3E0DA64508}" dt="2024-11-15T20:15:39.781" v="148" actId="1076"/>
          <ac:picMkLst>
            <pc:docMk/>
            <pc:sldMk cId="3437198748" sldId="258"/>
            <ac:picMk id="1030" creationId="{CBA82D88-F0AE-FA1E-04DE-E9FAB68563AC}"/>
          </ac:picMkLst>
        </pc:picChg>
        <pc:picChg chg="add mod">
          <ac:chgData name="David Gardner" userId="32a3b49f-52b0-4a7d-8a0d-c44fdf742dfe" providerId="ADAL" clId="{11ECD137-358D-4856-B52A-1F3E0DA64508}" dt="2024-11-15T20:16:29.825" v="153" actId="1076"/>
          <ac:picMkLst>
            <pc:docMk/>
            <pc:sldMk cId="3437198748" sldId="258"/>
            <ac:picMk id="1032" creationId="{9CB431C4-6676-80DA-11BD-1621C62190A1}"/>
          </ac:picMkLst>
        </pc:picChg>
      </pc:sldChg>
      <pc:sldChg chg="addSp modSp del mod">
        <pc:chgData name="David Gardner" userId="32a3b49f-52b0-4a7d-8a0d-c44fdf742dfe" providerId="ADAL" clId="{11ECD137-358D-4856-B52A-1F3E0DA64508}" dt="2024-11-15T20:40:19.130" v="301" actId="47"/>
        <pc:sldMkLst>
          <pc:docMk/>
          <pc:sldMk cId="720380038" sldId="259"/>
        </pc:sldMkLst>
        <pc:spChg chg="mod">
          <ac:chgData name="David Gardner" userId="32a3b49f-52b0-4a7d-8a0d-c44fdf742dfe" providerId="ADAL" clId="{11ECD137-358D-4856-B52A-1F3E0DA64508}" dt="2024-11-15T20:26:25.953" v="236" actId="20577"/>
          <ac:spMkLst>
            <pc:docMk/>
            <pc:sldMk cId="720380038" sldId="259"/>
            <ac:spMk id="3" creationId="{BEF5EB1E-90B7-686F-0F5D-AFE151ED270C}"/>
          </ac:spMkLst>
        </pc:spChg>
        <pc:cxnChg chg="add">
          <ac:chgData name="David Gardner" userId="32a3b49f-52b0-4a7d-8a0d-c44fdf742dfe" providerId="ADAL" clId="{11ECD137-358D-4856-B52A-1F3E0DA64508}" dt="2024-11-15T20:26:11.526" v="231" actId="11529"/>
          <ac:cxnSpMkLst>
            <pc:docMk/>
            <pc:sldMk cId="720380038" sldId="259"/>
            <ac:cxnSpMk id="5" creationId="{B553F326-949F-7C60-8F04-81F19C3073B9}"/>
          </ac:cxnSpMkLst>
        </pc:cxnChg>
        <pc:cxnChg chg="add">
          <ac:chgData name="David Gardner" userId="32a3b49f-52b0-4a7d-8a0d-c44fdf742dfe" providerId="ADAL" clId="{11ECD137-358D-4856-B52A-1F3E0DA64508}" dt="2024-11-15T20:26:35.141" v="237" actId="11529"/>
          <ac:cxnSpMkLst>
            <pc:docMk/>
            <pc:sldMk cId="720380038" sldId="259"/>
            <ac:cxnSpMk id="7" creationId="{8F7295F3-021C-EA3A-EB2B-3AC6224F87D0}"/>
          </ac:cxnSpMkLst>
        </pc:cxnChg>
      </pc:sldChg>
      <pc:sldChg chg="addSp delSp modSp add del mod">
        <pc:chgData name="David Gardner" userId="32a3b49f-52b0-4a7d-8a0d-c44fdf742dfe" providerId="ADAL" clId="{11ECD137-358D-4856-B52A-1F3E0DA64508}" dt="2024-11-15T20:37:29.949" v="300" actId="403"/>
        <pc:sldMkLst>
          <pc:docMk/>
          <pc:sldMk cId="177336209" sldId="260"/>
        </pc:sldMkLst>
        <pc:spChg chg="mod">
          <ac:chgData name="David Gardner" userId="32a3b49f-52b0-4a7d-8a0d-c44fdf742dfe" providerId="ADAL" clId="{11ECD137-358D-4856-B52A-1F3E0DA64508}" dt="2024-11-15T20:30:55.069" v="270" actId="20577"/>
          <ac:spMkLst>
            <pc:docMk/>
            <pc:sldMk cId="177336209" sldId="260"/>
            <ac:spMk id="2" creationId="{81691D2C-DF6B-80B2-ED1D-91FAEF16E5E3}"/>
          </ac:spMkLst>
        </pc:spChg>
        <pc:spChg chg="del">
          <ac:chgData name="David Gardner" userId="32a3b49f-52b0-4a7d-8a0d-c44fdf742dfe" providerId="ADAL" clId="{11ECD137-358D-4856-B52A-1F3E0DA64508}" dt="2024-11-15T20:17:30.846" v="154" actId="478"/>
          <ac:spMkLst>
            <pc:docMk/>
            <pc:sldMk cId="177336209" sldId="260"/>
            <ac:spMk id="3" creationId="{C020AB34-33E2-7AFA-1B84-5C77803C16A6}"/>
          </ac:spMkLst>
        </pc:spChg>
        <pc:spChg chg="add mod">
          <ac:chgData name="David Gardner" userId="32a3b49f-52b0-4a7d-8a0d-c44fdf742dfe" providerId="ADAL" clId="{11ECD137-358D-4856-B52A-1F3E0DA64508}" dt="2024-11-15T20:37:29.949" v="300" actId="403"/>
          <ac:spMkLst>
            <pc:docMk/>
            <pc:sldMk cId="177336209" sldId="260"/>
            <ac:spMk id="5" creationId="{139EF250-B9F1-EE85-7D5D-883B22DAF10C}"/>
          </ac:spMkLst>
        </pc:spChg>
        <pc:picChg chg="add del mod">
          <ac:chgData name="David Gardner" userId="32a3b49f-52b0-4a7d-8a0d-c44fdf742dfe" providerId="ADAL" clId="{11ECD137-358D-4856-B52A-1F3E0DA64508}" dt="2024-11-15T20:18:58.538" v="159" actId="478"/>
          <ac:picMkLst>
            <pc:docMk/>
            <pc:sldMk cId="177336209" sldId="260"/>
            <ac:picMk id="2050" creationId="{F31B2C6A-E5C1-0628-073D-FD64E58B7C4F}"/>
          </ac:picMkLst>
        </pc:picChg>
        <pc:picChg chg="add del mod">
          <ac:chgData name="David Gardner" userId="32a3b49f-52b0-4a7d-8a0d-c44fdf742dfe" providerId="ADAL" clId="{11ECD137-358D-4856-B52A-1F3E0DA64508}" dt="2024-11-15T20:21:47.486" v="167" actId="478"/>
          <ac:picMkLst>
            <pc:docMk/>
            <pc:sldMk cId="177336209" sldId="260"/>
            <ac:picMk id="2052" creationId="{63CFCAA3-D313-F099-D817-E1170D1CFF06}"/>
          </ac:picMkLst>
        </pc:picChg>
        <pc:picChg chg="add del mod">
          <ac:chgData name="David Gardner" userId="32a3b49f-52b0-4a7d-8a0d-c44fdf742dfe" providerId="ADAL" clId="{11ECD137-358D-4856-B52A-1F3E0DA64508}" dt="2024-11-15T20:20:12.222" v="166" actId="478"/>
          <ac:picMkLst>
            <pc:docMk/>
            <pc:sldMk cId="177336209" sldId="260"/>
            <ac:picMk id="2054" creationId="{9503E689-D09C-D1B0-4174-F8098F199D0A}"/>
          </ac:picMkLst>
        </pc:picChg>
      </pc:sldChg>
      <pc:sldChg chg="modSp mod">
        <pc:chgData name="David Gardner" userId="32a3b49f-52b0-4a7d-8a0d-c44fdf742dfe" providerId="ADAL" clId="{11ECD137-358D-4856-B52A-1F3E0DA64508}" dt="2024-11-15T20:43:34.049" v="549" actId="20577"/>
        <pc:sldMkLst>
          <pc:docMk/>
          <pc:sldMk cId="49109835" sldId="261"/>
        </pc:sldMkLst>
        <pc:spChg chg="mod">
          <ac:chgData name="David Gardner" userId="32a3b49f-52b0-4a7d-8a0d-c44fdf742dfe" providerId="ADAL" clId="{11ECD137-358D-4856-B52A-1F3E0DA64508}" dt="2024-11-15T20:40:23.687" v="302" actId="122"/>
          <ac:spMkLst>
            <pc:docMk/>
            <pc:sldMk cId="49109835" sldId="261"/>
            <ac:spMk id="2" creationId="{C27703EF-F5E0-14C4-E2B3-96EB77F9DF45}"/>
          </ac:spMkLst>
        </pc:spChg>
        <pc:spChg chg="mod">
          <ac:chgData name="David Gardner" userId="32a3b49f-52b0-4a7d-8a0d-c44fdf742dfe" providerId="ADAL" clId="{11ECD137-358D-4856-B52A-1F3E0DA64508}" dt="2024-11-15T20:43:34.049" v="549" actId="20577"/>
          <ac:spMkLst>
            <pc:docMk/>
            <pc:sldMk cId="49109835" sldId="261"/>
            <ac:spMk id="3" creationId="{4B3ECCE8-B592-FA77-5D1C-2C1885325F55}"/>
          </ac:spMkLst>
        </pc:spChg>
      </pc:sldChg>
      <pc:sldChg chg="modSp mod">
        <pc:chgData name="David Gardner" userId="32a3b49f-52b0-4a7d-8a0d-c44fdf742dfe" providerId="ADAL" clId="{11ECD137-358D-4856-B52A-1F3E0DA64508}" dt="2024-11-15T20:40:36.429" v="304" actId="122"/>
        <pc:sldMkLst>
          <pc:docMk/>
          <pc:sldMk cId="2721613736" sldId="262"/>
        </pc:sldMkLst>
        <pc:spChg chg="mod">
          <ac:chgData name="David Gardner" userId="32a3b49f-52b0-4a7d-8a0d-c44fdf742dfe" providerId="ADAL" clId="{11ECD137-358D-4856-B52A-1F3E0DA64508}" dt="2024-11-15T20:40:36.429" v="304" actId="122"/>
          <ac:spMkLst>
            <pc:docMk/>
            <pc:sldMk cId="2721613736" sldId="262"/>
            <ac:spMk id="2" creationId="{6486957D-8E0F-E8E1-EFA1-73626BCF746D}"/>
          </ac:spMkLst>
        </pc:spChg>
      </pc:sldChg>
      <pc:sldChg chg="modSp mod">
        <pc:chgData name="David Gardner" userId="32a3b49f-52b0-4a7d-8a0d-c44fdf742dfe" providerId="ADAL" clId="{11ECD137-358D-4856-B52A-1F3E0DA64508}" dt="2024-11-15T20:40:40.318" v="305" actId="122"/>
        <pc:sldMkLst>
          <pc:docMk/>
          <pc:sldMk cId="3241085028" sldId="263"/>
        </pc:sldMkLst>
        <pc:spChg chg="mod">
          <ac:chgData name="David Gardner" userId="32a3b49f-52b0-4a7d-8a0d-c44fdf742dfe" providerId="ADAL" clId="{11ECD137-358D-4856-B52A-1F3E0DA64508}" dt="2024-11-15T20:40:40.318" v="305" actId="122"/>
          <ac:spMkLst>
            <pc:docMk/>
            <pc:sldMk cId="3241085028" sldId="263"/>
            <ac:spMk id="2" creationId="{FA0E2339-D4EA-1E2F-AD4E-FFBB63A623D4}"/>
          </ac:spMkLst>
        </pc:spChg>
      </pc:sldChg>
      <pc:sldChg chg="modSp mod">
        <pc:chgData name="David Gardner" userId="32a3b49f-52b0-4a7d-8a0d-c44fdf742dfe" providerId="ADAL" clId="{11ECD137-358D-4856-B52A-1F3E0DA64508}" dt="2024-11-15T20:40:49.235" v="306" actId="122"/>
        <pc:sldMkLst>
          <pc:docMk/>
          <pc:sldMk cId="3482515080" sldId="264"/>
        </pc:sldMkLst>
        <pc:spChg chg="mod">
          <ac:chgData name="David Gardner" userId="32a3b49f-52b0-4a7d-8a0d-c44fdf742dfe" providerId="ADAL" clId="{11ECD137-358D-4856-B52A-1F3E0DA64508}" dt="2024-11-15T20:40:49.235" v="306" actId="122"/>
          <ac:spMkLst>
            <pc:docMk/>
            <pc:sldMk cId="3482515080" sldId="264"/>
            <ac:spMk id="2" creationId="{570EB3A4-CA34-A7F4-ECAF-35593811A931}"/>
          </ac:spMkLst>
        </pc:spChg>
      </pc:sldChg>
      <pc:sldChg chg="del">
        <pc:chgData name="David Gardner" userId="32a3b49f-52b0-4a7d-8a0d-c44fdf742dfe" providerId="ADAL" clId="{11ECD137-358D-4856-B52A-1F3E0DA64508}" dt="2024-11-15T20:40:55.579" v="307" actId="47"/>
        <pc:sldMkLst>
          <pc:docMk/>
          <pc:sldMk cId="1055237973" sldId="265"/>
        </pc:sldMkLst>
      </pc:sldChg>
      <pc:sldChg chg="modSp mod">
        <pc:chgData name="David Gardner" userId="32a3b49f-52b0-4a7d-8a0d-c44fdf742dfe" providerId="ADAL" clId="{11ECD137-358D-4856-B52A-1F3E0DA64508}" dt="2024-11-15T20:41:44.045" v="343" actId="122"/>
        <pc:sldMkLst>
          <pc:docMk/>
          <pc:sldMk cId="3134030099" sldId="266"/>
        </pc:sldMkLst>
        <pc:spChg chg="mod">
          <ac:chgData name="David Gardner" userId="32a3b49f-52b0-4a7d-8a0d-c44fdf742dfe" providerId="ADAL" clId="{11ECD137-358D-4856-B52A-1F3E0DA64508}" dt="2024-11-15T20:41:44.045" v="343" actId="122"/>
          <ac:spMkLst>
            <pc:docMk/>
            <pc:sldMk cId="3134030099" sldId="266"/>
            <ac:spMk id="2" creationId="{7EC1FA86-16DF-3613-FCC0-6950BB56B082}"/>
          </ac:spMkLst>
        </pc:spChg>
      </pc:sldChg>
      <pc:sldChg chg="del">
        <pc:chgData name="David Gardner" userId="32a3b49f-52b0-4a7d-8a0d-c44fdf742dfe" providerId="ADAL" clId="{11ECD137-358D-4856-B52A-1F3E0DA64508}" dt="2024-11-15T20:41:48.343" v="344" actId="47"/>
        <pc:sldMkLst>
          <pc:docMk/>
          <pc:sldMk cId="1922257728" sldId="267"/>
        </pc:sldMkLst>
      </pc:sldChg>
      <pc:sldChg chg="del">
        <pc:chgData name="David Gardner" userId="32a3b49f-52b0-4a7d-8a0d-c44fdf742dfe" providerId="ADAL" clId="{11ECD137-358D-4856-B52A-1F3E0DA64508}" dt="2024-11-15T20:41:49.571" v="345" actId="47"/>
        <pc:sldMkLst>
          <pc:docMk/>
          <pc:sldMk cId="3421643484" sldId="268"/>
        </pc:sldMkLst>
      </pc:sldChg>
      <pc:sldChg chg="modSp add del mod">
        <pc:chgData name="David Gardner" userId="32a3b49f-52b0-4a7d-8a0d-c44fdf742dfe" providerId="ADAL" clId="{11ECD137-358D-4856-B52A-1F3E0DA64508}" dt="2024-11-15T20:24:55.159" v="214" actId="47"/>
        <pc:sldMkLst>
          <pc:docMk/>
          <pc:sldMk cId="0" sldId="274"/>
        </pc:sldMkLst>
        <pc:spChg chg="mod">
          <ac:chgData name="David Gardner" userId="32a3b49f-52b0-4a7d-8a0d-c44fdf742dfe" providerId="ADAL" clId="{11ECD137-358D-4856-B52A-1F3E0DA64508}" dt="2024-11-15T20:21:56.448" v="170" actId="27636"/>
          <ac:spMkLst>
            <pc:docMk/>
            <pc:sldMk cId="0" sldId="274"/>
            <ac:spMk id="36867" creationId="{28BED3A6-4C77-1EE5-1B02-76ACC297176D}"/>
          </ac:spMkLst>
        </pc:spChg>
      </pc:sldChg>
      <pc:sldChg chg="add del">
        <pc:chgData name="David Gardner" userId="32a3b49f-52b0-4a7d-8a0d-c44fdf742dfe" providerId="ADAL" clId="{11ECD137-358D-4856-B52A-1F3E0DA64508}" dt="2024-11-15T20:24:52.754" v="213" actId="47"/>
        <pc:sldMkLst>
          <pc:docMk/>
          <pc:sldMk cId="0" sldId="275"/>
        </pc:sldMkLst>
      </pc:sldChg>
      <pc:sldChg chg="modSp add del mod">
        <pc:chgData name="David Gardner" userId="32a3b49f-52b0-4a7d-8a0d-c44fdf742dfe" providerId="ADAL" clId="{11ECD137-358D-4856-B52A-1F3E0DA64508}" dt="2024-11-15T20:24:49.947" v="212" actId="47"/>
        <pc:sldMkLst>
          <pc:docMk/>
          <pc:sldMk cId="0" sldId="276"/>
        </pc:sldMkLst>
        <pc:spChg chg="mod">
          <ac:chgData name="David Gardner" userId="32a3b49f-52b0-4a7d-8a0d-c44fdf742dfe" providerId="ADAL" clId="{11ECD137-358D-4856-B52A-1F3E0DA64508}" dt="2024-11-15T20:24:42.717" v="211" actId="14100"/>
          <ac:spMkLst>
            <pc:docMk/>
            <pc:sldMk cId="0" sldId="276"/>
            <ac:spMk id="37891" creationId="{93AF351A-A069-C5C2-6A0C-B354C7408294}"/>
          </ac:spMkLst>
        </pc:spChg>
      </pc:sldChg>
      <pc:sldChg chg="modSp add mod">
        <pc:chgData name="David Gardner" userId="32a3b49f-52b0-4a7d-8a0d-c44fdf742dfe" providerId="ADAL" clId="{11ECD137-358D-4856-B52A-1F3E0DA64508}" dt="2024-11-15T20:25:33.954" v="223" actId="20577"/>
        <pc:sldMkLst>
          <pc:docMk/>
          <pc:sldMk cId="0" sldId="277"/>
        </pc:sldMkLst>
        <pc:spChg chg="mod">
          <ac:chgData name="David Gardner" userId="32a3b49f-52b0-4a7d-8a0d-c44fdf742dfe" providerId="ADAL" clId="{11ECD137-358D-4856-B52A-1F3E0DA64508}" dt="2024-11-15T20:25:05.531" v="218" actId="27636"/>
          <ac:spMkLst>
            <pc:docMk/>
            <pc:sldMk cId="0" sldId="277"/>
            <ac:spMk id="28674" creationId="{7AC5A308-71E2-C707-48F4-44E7EC06B0DC}"/>
          </ac:spMkLst>
        </pc:spChg>
        <pc:spChg chg="mod">
          <ac:chgData name="David Gardner" userId="32a3b49f-52b0-4a7d-8a0d-c44fdf742dfe" providerId="ADAL" clId="{11ECD137-358D-4856-B52A-1F3E0DA64508}" dt="2024-11-15T20:25:33.954" v="223" actId="20577"/>
          <ac:spMkLst>
            <pc:docMk/>
            <pc:sldMk cId="0" sldId="277"/>
            <ac:spMk id="38915" creationId="{64205107-1E88-C23A-CB2F-E376838A5D4C}"/>
          </ac:spMkLst>
        </pc:spChg>
      </pc:sldChg>
      <pc:sldChg chg="modSp add mod">
        <pc:chgData name="David Gardner" userId="32a3b49f-52b0-4a7d-8a0d-c44fdf742dfe" providerId="ADAL" clId="{11ECD137-358D-4856-B52A-1F3E0DA64508}" dt="2024-11-15T20:25:47.796" v="225" actId="14100"/>
        <pc:sldMkLst>
          <pc:docMk/>
          <pc:sldMk cId="0" sldId="278"/>
        </pc:sldMkLst>
        <pc:spChg chg="mod">
          <ac:chgData name="David Gardner" userId="32a3b49f-52b0-4a7d-8a0d-c44fdf742dfe" providerId="ADAL" clId="{11ECD137-358D-4856-B52A-1F3E0DA64508}" dt="2024-11-15T20:21:56.410" v="169" actId="27636"/>
          <ac:spMkLst>
            <pc:docMk/>
            <pc:sldMk cId="0" sldId="278"/>
            <ac:spMk id="29698" creationId="{AB4A4ADE-5EF2-6BDC-58A7-3872E7581171}"/>
          </ac:spMkLst>
        </pc:spChg>
        <pc:spChg chg="mod">
          <ac:chgData name="David Gardner" userId="32a3b49f-52b0-4a7d-8a0d-c44fdf742dfe" providerId="ADAL" clId="{11ECD137-358D-4856-B52A-1F3E0DA64508}" dt="2024-11-15T20:25:47.796" v="225" actId="14100"/>
          <ac:spMkLst>
            <pc:docMk/>
            <pc:sldMk cId="0" sldId="278"/>
            <ac:spMk id="39939" creationId="{76CE7C28-839E-4E72-9D3F-4AD349F7E12E}"/>
          </ac:spMkLst>
        </pc:spChg>
      </pc:sldChg>
      <pc:sldChg chg="addSp delSp modSp new del mod">
        <pc:chgData name="David Gardner" userId="32a3b49f-52b0-4a7d-8a0d-c44fdf742dfe" providerId="ADAL" clId="{11ECD137-358D-4856-B52A-1F3E0DA64508}" dt="2024-11-15T20:37:00.167" v="297" actId="47"/>
        <pc:sldMkLst>
          <pc:docMk/>
          <pc:sldMk cId="2123538688" sldId="279"/>
        </pc:sldMkLst>
        <pc:spChg chg="del">
          <ac:chgData name="David Gardner" userId="32a3b49f-52b0-4a7d-8a0d-c44fdf742dfe" providerId="ADAL" clId="{11ECD137-358D-4856-B52A-1F3E0DA64508}" dt="2024-11-15T20:34:30.703" v="282" actId="478"/>
          <ac:spMkLst>
            <pc:docMk/>
            <pc:sldMk cId="2123538688" sldId="279"/>
            <ac:spMk id="2" creationId="{2ADE4916-50E1-2DA7-452D-07ED75CA0FD1}"/>
          </ac:spMkLst>
        </pc:spChg>
        <pc:spChg chg="del">
          <ac:chgData name="David Gardner" userId="32a3b49f-52b0-4a7d-8a0d-c44fdf742dfe" providerId="ADAL" clId="{11ECD137-358D-4856-B52A-1F3E0DA64508}" dt="2024-11-15T20:34:22.395" v="279" actId="478"/>
          <ac:spMkLst>
            <pc:docMk/>
            <pc:sldMk cId="2123538688" sldId="279"/>
            <ac:spMk id="3" creationId="{1D86D8C8-430D-227D-8AED-F470C713E11E}"/>
          </ac:spMkLst>
        </pc:spChg>
        <pc:picChg chg="add del mod">
          <ac:chgData name="David Gardner" userId="32a3b49f-52b0-4a7d-8a0d-c44fdf742dfe" providerId="ADAL" clId="{11ECD137-358D-4856-B52A-1F3E0DA64508}" dt="2024-11-15T20:35:17.092" v="285" actId="478"/>
          <ac:picMkLst>
            <pc:docMk/>
            <pc:sldMk cId="2123538688" sldId="279"/>
            <ac:picMk id="7170" creationId="{CB0B0530-8886-662A-9426-950422125433}"/>
          </ac:picMkLst>
        </pc:picChg>
        <pc:picChg chg="add del mod">
          <ac:chgData name="David Gardner" userId="32a3b49f-52b0-4a7d-8a0d-c44fdf742dfe" providerId="ADAL" clId="{11ECD137-358D-4856-B52A-1F3E0DA64508}" dt="2024-11-15T20:35:45.809" v="289" actId="478"/>
          <ac:picMkLst>
            <pc:docMk/>
            <pc:sldMk cId="2123538688" sldId="279"/>
            <ac:picMk id="7172" creationId="{D676E8E9-5B62-9A62-46DF-D675FF4FDC32}"/>
          </ac:picMkLst>
        </pc:picChg>
      </pc:sldChg>
      <pc:sldChg chg="addSp delSp modSp new del mod">
        <pc:chgData name="David Gardner" userId="32a3b49f-52b0-4a7d-8a0d-c44fdf742dfe" providerId="ADAL" clId="{11ECD137-358D-4856-B52A-1F3E0DA64508}" dt="2024-11-15T20:32:18.907" v="277" actId="47"/>
        <pc:sldMkLst>
          <pc:docMk/>
          <pc:sldMk cId="2332541338" sldId="279"/>
        </pc:sldMkLst>
        <pc:spChg chg="del">
          <ac:chgData name="David Gardner" userId="32a3b49f-52b0-4a7d-8a0d-c44fdf742dfe" providerId="ADAL" clId="{11ECD137-358D-4856-B52A-1F3E0DA64508}" dt="2024-11-15T20:30:59.100" v="271" actId="478"/>
          <ac:spMkLst>
            <pc:docMk/>
            <pc:sldMk cId="2332541338" sldId="279"/>
            <ac:spMk id="3" creationId="{0DBB3307-31F8-3F38-76EC-3D10EF6E45BC}"/>
          </ac:spMkLst>
        </pc:spChg>
        <pc:picChg chg="add del mod">
          <ac:chgData name="David Gardner" userId="32a3b49f-52b0-4a7d-8a0d-c44fdf742dfe" providerId="ADAL" clId="{11ECD137-358D-4856-B52A-1F3E0DA64508}" dt="2024-11-15T20:31:12.539" v="274" actId="478"/>
          <ac:picMkLst>
            <pc:docMk/>
            <pc:sldMk cId="2332541338" sldId="279"/>
            <ac:picMk id="6146" creationId="{E49ADF28-1820-CD34-03BB-BEDD709BC607}"/>
          </ac:picMkLst>
        </pc:picChg>
      </pc:sldChg>
      <pc:sldChg chg="addSp delSp modSp new mod">
        <pc:chgData name="David Gardner" userId="32a3b49f-52b0-4a7d-8a0d-c44fdf742dfe" providerId="ADAL" clId="{11ECD137-358D-4856-B52A-1F3E0DA64508}" dt="2024-11-15T20:36:51.930" v="296" actId="1076"/>
        <pc:sldMkLst>
          <pc:docMk/>
          <pc:sldMk cId="3278613788" sldId="280"/>
        </pc:sldMkLst>
        <pc:spChg chg="del">
          <ac:chgData name="David Gardner" userId="32a3b49f-52b0-4a7d-8a0d-c44fdf742dfe" providerId="ADAL" clId="{11ECD137-358D-4856-B52A-1F3E0DA64508}" dt="2024-11-15T20:36:43.598" v="292" actId="478"/>
          <ac:spMkLst>
            <pc:docMk/>
            <pc:sldMk cId="3278613788" sldId="280"/>
            <ac:spMk id="2" creationId="{CE8ECEA3-7E39-5B2F-BF1E-BA39D2759FD8}"/>
          </ac:spMkLst>
        </pc:spChg>
        <pc:spChg chg="del">
          <ac:chgData name="David Gardner" userId="32a3b49f-52b0-4a7d-8a0d-c44fdf742dfe" providerId="ADAL" clId="{11ECD137-358D-4856-B52A-1F3E0DA64508}" dt="2024-11-15T20:36:42.298" v="291" actId="478"/>
          <ac:spMkLst>
            <pc:docMk/>
            <pc:sldMk cId="3278613788" sldId="280"/>
            <ac:spMk id="3" creationId="{9E9D77BD-12C0-A255-54B5-F9536DB31441}"/>
          </ac:spMkLst>
        </pc:spChg>
        <pc:picChg chg="add mod">
          <ac:chgData name="David Gardner" userId="32a3b49f-52b0-4a7d-8a0d-c44fdf742dfe" providerId="ADAL" clId="{11ECD137-358D-4856-B52A-1F3E0DA64508}" dt="2024-11-15T20:36:51.930" v="296" actId="1076"/>
          <ac:picMkLst>
            <pc:docMk/>
            <pc:sldMk cId="3278613788" sldId="280"/>
            <ac:picMk id="5" creationId="{E3221EFC-A30B-0AA2-A222-935F64F21366}"/>
          </ac:picMkLst>
        </pc:picChg>
      </pc:sldChg>
    </pc:docChg>
  </pc:docChgLst>
  <pc:docChgLst>
    <pc:chgData name="David Gardner" userId="S::d.gardner@uwtsd.ac.uk::32a3b49f-52b0-4a7d-8a0d-c44fdf742dfe" providerId="AD" clId="Web-{533954EA-7F89-20E7-02AA-888CF09982D6}"/>
    <pc:docChg chg="addSld modSld sldOrd">
      <pc:chgData name="David Gardner" userId="S::d.gardner@uwtsd.ac.uk::32a3b49f-52b0-4a7d-8a0d-c44fdf742dfe" providerId="AD" clId="Web-{533954EA-7F89-20E7-02AA-888CF09982D6}" dt="2024-11-16T13:47:06.110" v="18"/>
      <pc:docMkLst>
        <pc:docMk/>
      </pc:docMkLst>
      <pc:sldChg chg="modSp">
        <pc:chgData name="David Gardner" userId="S::d.gardner@uwtsd.ac.uk::32a3b49f-52b0-4a7d-8a0d-c44fdf742dfe" providerId="AD" clId="Web-{533954EA-7F89-20E7-02AA-888CF09982D6}" dt="2024-11-16T13:45:20.857" v="5" actId="20577"/>
        <pc:sldMkLst>
          <pc:docMk/>
          <pc:sldMk cId="177336209" sldId="260"/>
        </pc:sldMkLst>
        <pc:spChg chg="mod">
          <ac:chgData name="David Gardner" userId="S::d.gardner@uwtsd.ac.uk::32a3b49f-52b0-4a7d-8a0d-c44fdf742dfe" providerId="AD" clId="Web-{533954EA-7F89-20E7-02AA-888CF09982D6}" dt="2024-11-16T13:45:20.857" v="5" actId="20577"/>
          <ac:spMkLst>
            <pc:docMk/>
            <pc:sldMk cId="177336209" sldId="260"/>
            <ac:spMk id="5" creationId="{139EF250-B9F1-EE85-7D5D-883B22DAF10C}"/>
          </ac:spMkLst>
        </pc:spChg>
      </pc:sldChg>
      <pc:sldChg chg="modSp new">
        <pc:chgData name="David Gardner" userId="S::d.gardner@uwtsd.ac.uk::32a3b49f-52b0-4a7d-8a0d-c44fdf742dfe" providerId="AD" clId="Web-{533954EA-7F89-20E7-02AA-888CF09982D6}" dt="2024-11-16T13:46:09.764" v="13" actId="20577"/>
        <pc:sldMkLst>
          <pc:docMk/>
          <pc:sldMk cId="2167274398" sldId="281"/>
        </pc:sldMkLst>
        <pc:spChg chg="mod">
          <ac:chgData name="David Gardner" userId="S::d.gardner@uwtsd.ac.uk::32a3b49f-52b0-4a7d-8a0d-c44fdf742dfe" providerId="AD" clId="Web-{533954EA-7F89-20E7-02AA-888CF09982D6}" dt="2024-11-16T13:46:09.764" v="13" actId="20577"/>
          <ac:spMkLst>
            <pc:docMk/>
            <pc:sldMk cId="2167274398" sldId="281"/>
            <ac:spMk id="2" creationId="{8A4ABFDD-FA6E-9341-FC73-AE7C4C0F2622}"/>
          </ac:spMkLst>
        </pc:spChg>
      </pc:sldChg>
      <pc:sldChg chg="new">
        <pc:chgData name="David Gardner" userId="S::d.gardner@uwtsd.ac.uk::32a3b49f-52b0-4a7d-8a0d-c44fdf742dfe" providerId="AD" clId="Web-{533954EA-7F89-20E7-02AA-888CF09982D6}" dt="2024-11-16T13:46:34.390" v="14"/>
        <pc:sldMkLst>
          <pc:docMk/>
          <pc:sldMk cId="107990683" sldId="282"/>
        </pc:sldMkLst>
      </pc:sldChg>
      <pc:sldChg chg="new ord">
        <pc:chgData name="David Gardner" userId="S::d.gardner@uwtsd.ac.uk::32a3b49f-52b0-4a7d-8a0d-c44fdf742dfe" providerId="AD" clId="Web-{533954EA-7F89-20E7-02AA-888CF09982D6}" dt="2024-11-16T13:46:55.969" v="16"/>
        <pc:sldMkLst>
          <pc:docMk/>
          <pc:sldMk cId="3969857334" sldId="283"/>
        </pc:sldMkLst>
      </pc:sldChg>
      <pc:sldChg chg="new ord">
        <pc:chgData name="David Gardner" userId="S::d.gardner@uwtsd.ac.uk::32a3b49f-52b0-4a7d-8a0d-c44fdf742dfe" providerId="AD" clId="Web-{533954EA-7F89-20E7-02AA-888CF09982D6}" dt="2024-11-16T13:47:06.110" v="18"/>
        <pc:sldMkLst>
          <pc:docMk/>
          <pc:sldMk cId="4167684197" sldId="28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3576B-C218-50C7-74E4-08E4A7C4E8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716829-7756-C79D-29F5-4339D14D4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31497-980A-7553-A4E8-499B01A79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3CD60-D9E4-C8AE-47A7-B8A6B5F83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50812-C718-0713-33E9-6F0C27A2D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6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7A03D-000B-88BE-EFA6-DB4AB4D59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EA765-FE84-BDEF-D1D1-E777549FB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CD361-2E77-2445-09E4-E1185C87D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F7CC8-B5E0-3F04-C717-6BB4EDEED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7CD56-94A2-5888-56CC-8A1CC464C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883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D74D-EA2C-B068-5DAA-B63700673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6FCA77-FFE2-5710-F46E-707172CB9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4A619-5AF7-01FD-4DF9-EC0194227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E64B5-50C2-229A-B295-630647854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7FA25-7DE9-DDEB-F31C-E983B54D2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550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41B11-A44C-BFF4-ECE7-3D10C0A38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80F53-97B2-9999-D1C4-A38A322562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16EC1A-8BBA-C253-FB8B-0F65D6A059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987D9-AC72-5758-6263-CB3401A92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0EC12-D58A-4F0A-8A77-9BC1F8EF1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E0E73-C43E-9389-B82B-4DE54E545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58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1FA6B-D7A9-78DF-4058-13B06F8F7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95892-214F-BBF4-4029-72433EFB62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C8E00-8100-FF25-14FB-3046D1CBD7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499F56-C5BB-6011-E695-64CA03445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04096A-C2A5-5592-9579-668FE4B266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2E2FEF-3FF9-38F0-7AEB-16553CA88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B2EB22-69EE-EA97-6963-9278A9F8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0028D9-E28D-CB53-8F54-BBD4F6A9B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328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FAD83-9F0A-84F0-7E11-8E986C50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B240C9-014A-B5E4-9307-53E19D20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AF9F78-0C66-F27D-CF8F-8D85D5B43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8D356-22B1-E887-9DE4-A6737304F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847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BC9870-8BCE-FC2C-7DC7-A96CCA640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0D52CB-A571-3B58-3660-F80BB382F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C199BE-67EA-7D38-8960-D01FAC040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804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47224-808D-8A0A-4E84-E4733D2F5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882D0-FEF6-DE57-32D0-4419DEA50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BBC326-79B5-87FC-29A2-9ABB700D9C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2EB4FB-3116-D698-3313-125AEA0D0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693B0-F1B4-F7AD-4CB0-5C5F87A73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44D61-8E5B-2551-93CE-CD1EFB46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2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B39D2-F82D-790A-4920-76B4ECFE9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9EF15D-80AB-E58F-FD53-55FF6D4151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20A74-6CA9-B4F6-453A-31D100BED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01A292-2076-534D-7E0D-8375E94FE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5BC327-3C91-3A35-8838-6B16E28CF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45346-73A3-0127-9AC5-B422929E7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9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9991A-DE64-FBFF-12C3-B66614C8C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86E9A8-A064-C0C8-8B03-8DE697F763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2D5C9-DAB9-21B1-2639-55AF648F7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0DB17-B92E-A523-29FC-9D7E1A11B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0B77F-C909-D2A9-235C-5D8A5E711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191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95242-64F3-EFD4-DF73-3F6C714EC8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2B4BB3-A628-E77E-2D49-DE51B5A02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5D6FF-66E4-E132-6637-3A962D602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EBAAF-3EB2-48A9-11C4-6CCDFD3F0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F45B6-A193-C7AA-E9F8-0EBB40E68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53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78C55F-0F0B-B367-E61D-ABFDF8AE1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1D699A-DB72-B44F-31E7-DC7880517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870C7-BA3E-029B-165A-D056A4215B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35CA0F-2FA6-4C12-A6C1-1814309FD807}" type="datetimeFigureOut">
              <a:rPr lang="en-GB" smtClean="0"/>
              <a:t>16/11/2024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5BB97-DA56-94E5-EACF-E888D5D93E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12F08-822E-A889-2710-2589D56A28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EF2A5-1374-493E-8F8E-15028962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32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01D4B-E235-3B75-2F93-ABF1B5E69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B2388-CAEF-37B4-7679-FEDBBD896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84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5CA5-DE79-02D1-A392-5E51EAC12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746" y="232474"/>
            <a:ext cx="10358830" cy="1248508"/>
          </a:xfrm>
        </p:spPr>
        <p:txBody>
          <a:bodyPr>
            <a:normAutofit fontScale="90000"/>
          </a:bodyPr>
          <a:lstStyle/>
          <a:p>
            <a:r>
              <a:rPr lang="en-GB" dirty="0"/>
              <a:t>Physiological Responses to Exercise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BAA240-69B6-9C06-DC09-463EA3630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9" y="1765298"/>
            <a:ext cx="6467382" cy="3720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800F73-997D-4DB6-0111-8085737819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542" y="1765298"/>
            <a:ext cx="4191585" cy="2019582"/>
          </a:xfrm>
          <a:prstGeom prst="rect">
            <a:avLst/>
          </a:prstGeom>
        </p:spPr>
      </p:pic>
      <p:pic>
        <p:nvPicPr>
          <p:cNvPr id="3074" name="Picture 2" descr="Figure 10.6 Antidiuretic hormone's influence on the conservation of body water during exercise.">
            <a:extLst>
              <a:ext uri="{FF2B5EF4-FFF2-40B4-BE49-F238E27FC236}">
                <a16:creationId xmlns:a16="http://schemas.microsoft.com/office/drawing/2014/main" id="{609C9B87-6298-1F81-56A1-3169A6D19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692" y="3934690"/>
            <a:ext cx="2631043" cy="275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011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F2E06-F031-9906-D309-614572414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6"/>
            <a:ext cx="10910455" cy="65457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Overview: Generic response to the onset of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627C0-CDD7-3C47-C921-397B23060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8182" y="1163782"/>
            <a:ext cx="8811491" cy="5430982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Muscles contract.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Upregulation of catabolic energy processes in cytoplasm and mitochondria.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Changes occur in the local muscle cell environment (pH, </a:t>
            </a:r>
            <a:r>
              <a:rPr lang="en-GB" sz="2000" dirty="0" err="1"/>
              <a:t>ATP:Ratio</a:t>
            </a:r>
            <a:r>
              <a:rPr lang="en-GB" sz="2000" dirty="0"/>
              <a:t>, Heat, </a:t>
            </a:r>
            <a:r>
              <a:rPr lang="en-GB" sz="2000" dirty="0" err="1"/>
              <a:t>PCr</a:t>
            </a:r>
            <a:r>
              <a:rPr lang="en-GB" sz="2000" dirty="0"/>
              <a:t> etc).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Increase in the uptake and excretion of metabolites.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Changes in local tissue and systemic circulatory homeostasis.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Increase in cardiac function.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Increase in respiratory function.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Increase in energy supply.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Increase in the removal and management of excreted products (CO</a:t>
            </a:r>
            <a:r>
              <a:rPr lang="en-GB" sz="2000" baseline="-25000" dirty="0"/>
              <a:t>2</a:t>
            </a:r>
            <a:r>
              <a:rPr lang="en-GB" sz="2000" dirty="0"/>
              <a:t>, Heat, lactic acid – H</a:t>
            </a:r>
            <a:r>
              <a:rPr lang="en-GB" sz="2000" baseline="30000" dirty="0"/>
              <a:t>+</a:t>
            </a:r>
            <a:r>
              <a:rPr lang="en-GB" sz="2000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Fatigue in energy stores (ATP, CHO).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Maintenance of muscle contraction.</a:t>
            </a: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8171856-D740-E167-376E-775B6009E9F9}"/>
              </a:ext>
            </a:extLst>
          </p:cNvPr>
          <p:cNvSpPr/>
          <p:nvPr/>
        </p:nvSpPr>
        <p:spPr>
          <a:xfrm>
            <a:off x="1226126" y="1316182"/>
            <a:ext cx="464128" cy="49945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187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221EFC-A30B-0AA2-A222-935F64F21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102" y="327002"/>
            <a:ext cx="8137796" cy="609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613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497F-FD9E-008F-9E43-21EFAB549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Neuromuscular Muscle Contraction</a:t>
            </a:r>
          </a:p>
        </p:txBody>
      </p:sp>
      <p:pic>
        <p:nvPicPr>
          <p:cNvPr id="1028" name="Picture 4" descr="Muscle Contraction - an overview ...">
            <a:extLst>
              <a:ext uri="{FF2B5EF4-FFF2-40B4-BE49-F238E27FC236}">
                <a16:creationId xmlns:a16="http://schemas.microsoft.com/office/drawing/2014/main" id="{A08053F8-785B-FAE7-5EFF-98F84050A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73" y="1811483"/>
            <a:ext cx="3267088" cy="4116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echanism of skeletal muscle contraction">
            <a:extLst>
              <a:ext uri="{FF2B5EF4-FFF2-40B4-BE49-F238E27FC236}">
                <a16:creationId xmlns:a16="http://schemas.microsoft.com/office/drawing/2014/main" id="{CBA82D88-F0AE-FA1E-04DE-E9FAB6856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614" y="1868632"/>
            <a:ext cx="3078365" cy="405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uscle Fiber Contraction and Relaxation ...">
            <a:extLst>
              <a:ext uri="{FF2B5EF4-FFF2-40B4-BE49-F238E27FC236}">
                <a16:creationId xmlns:a16="http://schemas.microsoft.com/office/drawing/2014/main" id="{9CB431C4-6676-80DA-11BD-1621C6219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0707" y="2346398"/>
            <a:ext cx="3873443" cy="304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9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91D2C-DF6B-80B2-ED1D-91FAEF16E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4022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Changes in nerves &amp; hormones and Glucose during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9EF250-B9F1-EE85-7D5D-883B22DAF10C}"/>
              </a:ext>
            </a:extLst>
          </p:cNvPr>
          <p:cNvSpPr txBox="1"/>
          <p:nvPr/>
        </p:nvSpPr>
        <p:spPr>
          <a:xfrm>
            <a:off x="332509" y="1837746"/>
            <a:ext cx="11416146" cy="470898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Glucagon secretion increases during exercise to promote liver glycogen  breakdown (glycogenolysis).</a:t>
            </a:r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Epinephrine and Norepinephrine further increase glycogenolysis.</a:t>
            </a:r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Thyroxine promotes glucose catabolism.</a:t>
            </a:r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Cortisol levels also increase during exercise for protein catabolism for later gluconeogenesis.</a:t>
            </a:r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Growth Hormone </a:t>
            </a:r>
            <a:r>
              <a:rPr lang="en-US" altLang="en-US" sz="2000" dirty="0" err="1"/>
              <a:t>mobilises</a:t>
            </a:r>
            <a:r>
              <a:rPr lang="en-US" altLang="en-US" sz="2000" dirty="0"/>
              <a:t> free fatty acids.</a:t>
            </a:r>
          </a:p>
          <a:p>
            <a:pPr marL="285750" indent="-28575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/>
              <a:t>As intensity of exercise increases, so does the rate of catecholamine release for glycogenolysis.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/>
              <a:t>During endurance events the rate of glucose release very closely matches the muscles need.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/>
              <a:t>When glucose levels become depleted, glucagon and cortisol levels rise significantly to enhance gluconeogenesis.</a:t>
            </a:r>
          </a:p>
        </p:txBody>
      </p:sp>
    </p:spTree>
    <p:extLst>
      <p:ext uri="{BB962C8B-B14F-4D97-AF65-F5344CB8AC3E}">
        <p14:creationId xmlns:p14="http://schemas.microsoft.com/office/powerpoint/2010/main" val="177336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7AC5A308-71E2-C707-48F4-44E7EC06B0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50078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US" sz="4000" dirty="0"/>
              <a:t>Regulation of Fat Metabolism During Exercise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4205107-1E88-C23A-CB2F-E376838A5D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1727" y="1697182"/>
            <a:ext cx="10848109" cy="556086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When low plasma glucose levels occur, the catecholamines are released to accelerate lipolysis.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Triglycerides are reduced to free fatty acids by lipase which is activated by: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Cortisol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Epinephrine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Norepinephrine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Growth Hormone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AB4A4ADE-5EF2-6BDC-58A7-3872E75811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US" sz="4000"/>
              <a:t>Hormonal Effects on Fluid and Electrolyte Balance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76CE7C28-839E-4E72-9D3F-4AD349F7E1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78873" y="1905000"/>
            <a:ext cx="10792691" cy="4610100"/>
          </a:xfrm>
        </p:spPr>
        <p:txBody>
          <a:bodyPr/>
          <a:lstStyle/>
          <a:p>
            <a:pPr eaLnBrk="1" hangingPunct="1"/>
            <a:r>
              <a:rPr lang="en-US" altLang="en-US" dirty="0"/>
              <a:t>Reduced plasma volume leads to release of </a:t>
            </a:r>
            <a:r>
              <a:rPr lang="en-US" altLang="en-US" u="sng" dirty="0"/>
              <a:t>aldosterone</a:t>
            </a:r>
            <a:r>
              <a:rPr lang="en-US" altLang="en-US" dirty="0"/>
              <a:t> which increases Na</a:t>
            </a:r>
            <a:r>
              <a:rPr lang="en-US" altLang="en-US" baseline="30000" dirty="0"/>
              <a:t>+</a:t>
            </a:r>
            <a:r>
              <a:rPr lang="en-US" altLang="en-US" dirty="0"/>
              <a:t> and H</a:t>
            </a:r>
            <a:r>
              <a:rPr lang="en-US" altLang="en-US" baseline="-25000" dirty="0"/>
              <a:t>2</a:t>
            </a:r>
            <a:r>
              <a:rPr lang="en-US" altLang="en-US" dirty="0"/>
              <a:t>O reabsorption by the kidneys and renal tubes.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u="sng" dirty="0"/>
              <a:t>Antidiuretic Hormone</a:t>
            </a:r>
            <a:r>
              <a:rPr lang="en-US" altLang="en-US" dirty="0"/>
              <a:t> (ADH) is released from the posterior pituitary when dehydration is sensed by osmoreceptors, and water is then reabsorbed by the kidneys.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703EF-F5E0-14C4-E2B3-96EB77F9D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Changes in circulations mechanics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ECCE8-B592-FA77-5D1C-2C1885325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Structures and functions?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Changes that occur to facilitate exercise?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Regulation of </a:t>
            </a:r>
            <a:r>
              <a:rPr lang="en-GB"/>
              <a:t>these processes?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Possible limitations in performance associated with the system? </a:t>
            </a:r>
          </a:p>
        </p:txBody>
      </p:sp>
    </p:spTree>
    <p:extLst>
      <p:ext uri="{BB962C8B-B14F-4D97-AF65-F5344CB8AC3E}">
        <p14:creationId xmlns:p14="http://schemas.microsoft.com/office/powerpoint/2010/main" val="49109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6957D-8E0F-E8E1-EFA1-73626BCF7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Changes in heart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CCE5A-AFE6-FC60-F5C7-4B1D3307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613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E2339-D4EA-1E2F-AD4E-FFBB63A62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Changes in respiratory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14364-4452-5119-450E-80B28FCB7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085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EB3A4-CA34-A7F4-ECAF-35593811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Changes in energy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B9DDF-4E63-8373-80D9-92B7A9A80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515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ABFDD-FA6E-9341-FC73-AE7C4C0F2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Thermoregulation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B51CA-5578-37AD-89FE-EFF89E8C9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74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E5289-8EEB-F15C-9548-1D79D0351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FA7C9-B6D6-3F22-39D4-DE1AA3ED6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857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3F4CC-4554-8949-2712-EF8616EC2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104F8-4B5C-EA7C-3590-BB5CDCBD1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90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1FA86-16DF-3613-FCC0-6950BB56B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Management of excretory metabolites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E4A6B-7C49-41D2-494D-E7AD64464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030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353</Words>
  <Application>Microsoft Office PowerPoint</Application>
  <PresentationFormat>Widescreen</PresentationFormat>
  <Paragraphs>55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Physiological Responses to Exercise</vt:lpstr>
      <vt:lpstr>Overview: Generic response to the onset of exercise</vt:lpstr>
      <vt:lpstr>PowerPoint Presentation</vt:lpstr>
      <vt:lpstr>Neuromuscular Muscle Contraction</vt:lpstr>
      <vt:lpstr>Changes in nerves &amp; hormones and Glucose during exercise</vt:lpstr>
      <vt:lpstr>Regulation of Fat Metabolism During Exercise</vt:lpstr>
      <vt:lpstr>Hormonal Effects on Fluid and Electrolyte Balance</vt:lpstr>
      <vt:lpstr>Changes in circulations mechanics</vt:lpstr>
      <vt:lpstr>Changes in heart rate</vt:lpstr>
      <vt:lpstr>Changes in respiratory function</vt:lpstr>
      <vt:lpstr>Changes in energy systems</vt:lpstr>
      <vt:lpstr>Thermoregulation</vt:lpstr>
      <vt:lpstr>PowerPoint Presentation</vt:lpstr>
      <vt:lpstr>PowerPoint Presentation</vt:lpstr>
      <vt:lpstr>Management of excretory metabolites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David Gardner</cp:lastModifiedBy>
  <cp:revision>11</cp:revision>
  <dcterms:created xsi:type="dcterms:W3CDTF">2024-11-15T12:07:03Z</dcterms:created>
  <dcterms:modified xsi:type="dcterms:W3CDTF">2024-11-16T13:47:08Z</dcterms:modified>
</cp:coreProperties>
</file>