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99" r:id="rId4"/>
    <p:sldId id="291" r:id="rId5"/>
    <p:sldId id="292" r:id="rId6"/>
    <p:sldId id="293" r:id="rId7"/>
    <p:sldId id="272" r:id="rId8"/>
    <p:sldId id="273" r:id="rId9"/>
    <p:sldId id="259" r:id="rId10"/>
    <p:sldId id="274" r:id="rId11"/>
    <p:sldId id="295" r:id="rId12"/>
    <p:sldId id="297" r:id="rId13"/>
    <p:sldId id="260" r:id="rId14"/>
    <p:sldId id="261" r:id="rId15"/>
    <p:sldId id="268" r:id="rId16"/>
    <p:sldId id="294" r:id="rId17"/>
    <p:sldId id="267" r:id="rId18"/>
    <p:sldId id="290" r:id="rId19"/>
    <p:sldId id="301" r:id="rId20"/>
    <p:sldId id="302" r:id="rId21"/>
    <p:sldId id="304" r:id="rId22"/>
    <p:sldId id="279" r:id="rId23"/>
    <p:sldId id="276" r:id="rId24"/>
    <p:sldId id="288" r:id="rId25"/>
    <p:sldId id="298" r:id="rId26"/>
    <p:sldId id="305"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1BB89-7B72-786D-C548-4C9E224F910B}" v="77" dt="2021-12-05T13:39:03.653"/>
    <p1510:client id="{22393612-5AC3-2728-AA69-E799F91F352C}" v="479" dt="2021-12-05T13:26:27.142"/>
    <p1510:client id="{22E9913C-9682-CECB-3E41-22023286F25C}" v="11" dt="2021-12-05T20:42:52.578"/>
    <p1510:client id="{2A862E74-DF75-B04A-167B-3A93FB24AE7D}" v="32" dt="2021-12-05T09:24:37.043"/>
    <p1510:client id="{2CCEA19E-0401-5909-CFC7-66ECF9A78D90}" v="2" dt="2021-12-03T12:46:37.869"/>
    <p1510:client id="{331A040F-7EDD-1BCE-19B1-89405DC12AF0}" v="152" dt="2021-12-06T18:13:59.601"/>
    <p1510:client id="{4D813F14-20B7-BEA3-09AF-244D0928D7A7}" v="126" dt="2021-12-05T17:40:55.430"/>
    <p1510:client id="{552466C4-F007-1165-E2D2-A8C6CED56DC7}" v="4" dt="2021-12-05T18:45:50.633"/>
    <p1510:client id="{589FB805-C0F3-4633-05A0-27A8625E1A1A}" v="5" dt="2021-12-06T15:54:02.636"/>
    <p1510:client id="{714635F2-AF8C-E393-6EDB-67DE787CB26D}" v="12" dt="2021-12-04T17:51:11.613"/>
    <p1510:client id="{7A06F2A2-C78B-477C-AB76-EEFB25D44A6C}" v="22" dt="2021-11-09T21:10:05.506"/>
    <p1510:client id="{81150C6F-32E2-C95A-0AEE-5DFB4228AB1F}" v="1" dt="2021-12-04T18:45:40.224"/>
    <p1510:client id="{8253AE32-4102-ADCF-5034-BCECF90ACF2C}" v="48" dt="2021-12-05T20:41:23.393"/>
    <p1510:client id="{8A63B197-D09D-4C20-ECA9-355C12ABC2A1}" v="99" dt="2021-11-09T21:50:43.343"/>
    <p1510:client id="{8E48083F-1BF7-8A7B-B020-CCA7033B1724}" v="40" dt="2021-12-05T20:36:23.398"/>
    <p1510:client id="{ACB6F8E8-7DD9-53A4-9006-817B3EEFC11E}" v="60" dt="2021-11-09T21:32:46.289"/>
    <p1510:client id="{ACE8FF7D-B566-2B4A-661F-A9332B160181}" v="368" dt="2021-11-30T11:54:15.672"/>
    <p1510:client id="{B5ECB913-B08A-8EEA-D9C2-7F745F0EE35D}" v="7" dt="2021-12-04T17:40:34.316"/>
    <p1510:client id="{B72A9607-73EC-76CA-2D21-99FA640C8B88}" v="448" dt="2021-12-05T16:44:14.650"/>
    <p1510:client id="{BFACAB3A-A067-3E26-66CC-1691CF1C8209}" v="70" dt="2021-12-04T18:19:40.253"/>
    <p1510:client id="{C67BCF5B-6C25-D632-C16C-4F0A3E2C7EC0}" v="4" dt="2021-11-09T21:58:38.408"/>
    <p1510:client id="{DC312EDD-C6C5-8009-CAD0-51CBAAA16B84}" v="309" dt="2021-12-05T20:29:54.202"/>
    <p1510:client id="{DCBC1029-2D75-6A37-BB3D-39C8F5C962C6}" v="113" dt="2021-12-06T16:36:05.136"/>
    <p1510:client id="{E94847CE-9544-75AB-F2D8-9A4945064DE3}" v="5" dt="2021-12-04T18:51:04.561"/>
    <p1510:client id="{E9C965FE-4D1D-4F4B-5180-1240844A7B70}" v="187" dt="2021-12-05T10:30:53.509"/>
    <p1510:client id="{EDE310BF-0308-DCE9-9501-F8DD2FCB9F7F}" v="2" dt="2021-12-04T18:42:57.012"/>
    <p1510:client id="{EE937CAA-8A70-96CF-155C-AAC23E438FDC}" v="677" dt="2021-12-05T18:38:55.187"/>
    <p1510:client id="{F2D32AF3-C510-10C3-71D6-0871DDCE0F05}" v="250" dt="2021-12-05T21:01:42.938"/>
    <p1510:client id="{FCD77EBC-7497-44AA-985F-5F59E47C92F7}" v="112" dt="2021-12-04T14:23:32.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ora Copae (1919900)" userId="S::1919900@student.uwtsd.ac.uk::f8e3f486-cd8e-4c9f-9ca7-1ff45fa6e227" providerId="AD" clId="Web-{ACE8FF7D-B566-2B4A-661F-A9332B160181}"/>
    <pc:docChg chg="addSld delSld modSld">
      <pc:chgData name="Aurora Copae (1919900)" userId="S::1919900@student.uwtsd.ac.uk::f8e3f486-cd8e-4c9f-9ca7-1ff45fa6e227" providerId="AD" clId="Web-{ACE8FF7D-B566-2B4A-661F-A9332B160181}" dt="2021-11-30T11:54:15.672" v="392" actId="20577"/>
      <pc:docMkLst>
        <pc:docMk/>
      </pc:docMkLst>
      <pc:sldChg chg="modSp">
        <pc:chgData name="Aurora Copae (1919900)" userId="S::1919900@student.uwtsd.ac.uk::f8e3f486-cd8e-4c9f-9ca7-1ff45fa6e227" providerId="AD" clId="Web-{ACE8FF7D-B566-2B4A-661F-A9332B160181}" dt="2021-11-30T11:51:34.654" v="389" actId="20577"/>
        <pc:sldMkLst>
          <pc:docMk/>
          <pc:sldMk cId="4167350993" sldId="258"/>
        </pc:sldMkLst>
        <pc:spChg chg="mod">
          <ac:chgData name="Aurora Copae (1919900)" userId="S::1919900@student.uwtsd.ac.uk::f8e3f486-cd8e-4c9f-9ca7-1ff45fa6e227" providerId="AD" clId="Web-{ACE8FF7D-B566-2B4A-661F-A9332B160181}" dt="2021-11-30T11:38:02.533" v="322" actId="20577"/>
          <ac:spMkLst>
            <pc:docMk/>
            <pc:sldMk cId="4167350993" sldId="258"/>
            <ac:spMk id="2" creationId="{FF521DCE-1552-4635-8DE3-E9B246238456}"/>
          </ac:spMkLst>
        </pc:spChg>
        <pc:spChg chg="mod">
          <ac:chgData name="Aurora Copae (1919900)" userId="S::1919900@student.uwtsd.ac.uk::f8e3f486-cd8e-4c9f-9ca7-1ff45fa6e227" providerId="AD" clId="Web-{ACE8FF7D-B566-2B4A-661F-A9332B160181}" dt="2021-11-30T11:51:34.654" v="389" actId="20577"/>
          <ac:spMkLst>
            <pc:docMk/>
            <pc:sldMk cId="4167350993" sldId="258"/>
            <ac:spMk id="3" creationId="{7A3DA4A6-FE64-47B8-9499-2735174E2ED3}"/>
          </ac:spMkLst>
        </pc:spChg>
      </pc:sldChg>
      <pc:sldChg chg="modSp">
        <pc:chgData name="Aurora Copae (1919900)" userId="S::1919900@student.uwtsd.ac.uk::f8e3f486-cd8e-4c9f-9ca7-1ff45fa6e227" providerId="AD" clId="Web-{ACE8FF7D-B566-2B4A-661F-A9332B160181}" dt="2021-11-30T10:03:37.379" v="248" actId="20577"/>
        <pc:sldMkLst>
          <pc:docMk/>
          <pc:sldMk cId="4081336723" sldId="259"/>
        </pc:sldMkLst>
        <pc:spChg chg="mod">
          <ac:chgData name="Aurora Copae (1919900)" userId="S::1919900@student.uwtsd.ac.uk::f8e3f486-cd8e-4c9f-9ca7-1ff45fa6e227" providerId="AD" clId="Web-{ACE8FF7D-B566-2B4A-661F-A9332B160181}" dt="2021-11-30T10:03:37.379" v="248" actId="20577"/>
          <ac:spMkLst>
            <pc:docMk/>
            <pc:sldMk cId="4081336723" sldId="259"/>
            <ac:spMk id="2" creationId="{D4424DDD-5B74-4ED8-BD32-CA719705CC8B}"/>
          </ac:spMkLst>
        </pc:spChg>
      </pc:sldChg>
      <pc:sldChg chg="addSp modSp mod setBg">
        <pc:chgData name="Aurora Copae (1919900)" userId="S::1919900@student.uwtsd.ac.uk::f8e3f486-cd8e-4c9f-9ca7-1ff45fa6e227" providerId="AD" clId="Web-{ACE8FF7D-B566-2B4A-661F-A9332B160181}" dt="2021-11-30T10:54:41.140" v="315" actId="20577"/>
        <pc:sldMkLst>
          <pc:docMk/>
          <pc:sldMk cId="2224246338" sldId="260"/>
        </pc:sldMkLst>
        <pc:spChg chg="mod">
          <ac:chgData name="Aurora Copae (1919900)" userId="S::1919900@student.uwtsd.ac.uk::f8e3f486-cd8e-4c9f-9ca7-1ff45fa6e227" providerId="AD" clId="Web-{ACE8FF7D-B566-2B4A-661F-A9332B160181}" dt="2021-11-30T10:03:51.927" v="249" actId="20577"/>
          <ac:spMkLst>
            <pc:docMk/>
            <pc:sldMk cId="2224246338" sldId="260"/>
            <ac:spMk id="2" creationId="{C12080CC-860B-4788-AC53-AED0CCB3EE11}"/>
          </ac:spMkLst>
        </pc:spChg>
        <pc:spChg chg="mod">
          <ac:chgData name="Aurora Copae (1919900)" userId="S::1919900@student.uwtsd.ac.uk::f8e3f486-cd8e-4c9f-9ca7-1ff45fa6e227" providerId="AD" clId="Web-{ACE8FF7D-B566-2B4A-661F-A9332B160181}" dt="2021-11-30T10:54:41.140" v="315" actId="20577"/>
          <ac:spMkLst>
            <pc:docMk/>
            <pc:sldMk cId="2224246338" sldId="260"/>
            <ac:spMk id="3" creationId="{DEDDD3E5-F06B-4358-9024-853FC3DB4419}"/>
          </ac:spMkLst>
        </pc:spChg>
        <pc:spChg chg="add">
          <ac:chgData name="Aurora Copae (1919900)" userId="S::1919900@student.uwtsd.ac.uk::f8e3f486-cd8e-4c9f-9ca7-1ff45fa6e227" providerId="AD" clId="Web-{ACE8FF7D-B566-2B4A-661F-A9332B160181}" dt="2021-11-30T09:12:14.055" v="49"/>
          <ac:spMkLst>
            <pc:docMk/>
            <pc:sldMk cId="2224246338" sldId="260"/>
            <ac:spMk id="9" creationId="{0E3596DD-156A-473E-9BB3-C6A29F7574E9}"/>
          </ac:spMkLst>
        </pc:spChg>
        <pc:spChg chg="add">
          <ac:chgData name="Aurora Copae (1919900)" userId="S::1919900@student.uwtsd.ac.uk::f8e3f486-cd8e-4c9f-9ca7-1ff45fa6e227" providerId="AD" clId="Web-{ACE8FF7D-B566-2B4A-661F-A9332B160181}" dt="2021-11-30T09:12:14.055" v="49"/>
          <ac:spMkLst>
            <pc:docMk/>
            <pc:sldMk cId="2224246338" sldId="260"/>
            <ac:spMk id="11" creationId="{A0DE92DF-4769-4DE9-93FD-EE31271850CA}"/>
          </ac:spMkLst>
        </pc:spChg>
        <pc:picChg chg="add mod">
          <ac:chgData name="Aurora Copae (1919900)" userId="S::1919900@student.uwtsd.ac.uk::f8e3f486-cd8e-4c9f-9ca7-1ff45fa6e227" providerId="AD" clId="Web-{ACE8FF7D-B566-2B4A-661F-A9332B160181}" dt="2021-11-30T09:12:33.228" v="54" actId="14100"/>
          <ac:picMkLst>
            <pc:docMk/>
            <pc:sldMk cId="2224246338" sldId="260"/>
            <ac:picMk id="4" creationId="{F3E835FA-E003-4940-A269-4E6A0B2BC365}"/>
          </ac:picMkLst>
        </pc:picChg>
      </pc:sldChg>
      <pc:sldChg chg="addSp delSp modSp">
        <pc:chgData name="Aurora Copae (1919900)" userId="S::1919900@student.uwtsd.ac.uk::f8e3f486-cd8e-4c9f-9ca7-1ff45fa6e227" providerId="AD" clId="Web-{ACE8FF7D-B566-2B4A-661F-A9332B160181}" dt="2021-11-30T11:53:40.203" v="391" actId="14100"/>
        <pc:sldMkLst>
          <pc:docMk/>
          <pc:sldMk cId="2475216048" sldId="261"/>
        </pc:sldMkLst>
        <pc:spChg chg="mod">
          <ac:chgData name="Aurora Copae (1919900)" userId="S::1919900@student.uwtsd.ac.uk::f8e3f486-cd8e-4c9f-9ca7-1ff45fa6e227" providerId="AD" clId="Web-{ACE8FF7D-B566-2B4A-661F-A9332B160181}" dt="2021-11-30T09:34:14.663" v="155" actId="20577"/>
          <ac:spMkLst>
            <pc:docMk/>
            <pc:sldMk cId="2475216048" sldId="261"/>
            <ac:spMk id="2" creationId="{350F4330-32F4-4DA2-AD30-C6F18443B46C}"/>
          </ac:spMkLst>
        </pc:spChg>
        <pc:spChg chg="mod">
          <ac:chgData name="Aurora Copae (1919900)" userId="S::1919900@student.uwtsd.ac.uk::f8e3f486-cd8e-4c9f-9ca7-1ff45fa6e227" providerId="AD" clId="Web-{ACE8FF7D-B566-2B4A-661F-A9332B160181}" dt="2021-11-30T11:53:40.203" v="391" actId="14100"/>
          <ac:spMkLst>
            <pc:docMk/>
            <pc:sldMk cId="2475216048" sldId="261"/>
            <ac:spMk id="3" creationId="{0AD6B7F8-92FB-400E-AA4E-E8CF449959BF}"/>
          </ac:spMkLst>
        </pc:spChg>
        <pc:spChg chg="add del mod">
          <ac:chgData name="Aurora Copae (1919900)" userId="S::1919900@student.uwtsd.ac.uk::f8e3f486-cd8e-4c9f-9ca7-1ff45fa6e227" providerId="AD" clId="Web-{ACE8FF7D-B566-2B4A-661F-A9332B160181}" dt="2021-11-30T09:01:26.596" v="23"/>
          <ac:spMkLst>
            <pc:docMk/>
            <pc:sldMk cId="2475216048" sldId="261"/>
            <ac:spMk id="4" creationId="{56087B13-069B-4820-BE0A-30B65C4E50E4}"/>
          </ac:spMkLst>
        </pc:spChg>
      </pc:sldChg>
      <pc:sldChg chg="modSp del">
        <pc:chgData name="Aurora Copae (1919900)" userId="S::1919900@student.uwtsd.ac.uk::f8e3f486-cd8e-4c9f-9ca7-1ff45fa6e227" providerId="AD" clId="Web-{ACE8FF7D-B566-2B4A-661F-A9332B160181}" dt="2021-11-30T09:31:34.732" v="114"/>
        <pc:sldMkLst>
          <pc:docMk/>
          <pc:sldMk cId="3571875194" sldId="262"/>
        </pc:sldMkLst>
        <pc:spChg chg="mod">
          <ac:chgData name="Aurora Copae (1919900)" userId="S::1919900@student.uwtsd.ac.uk::f8e3f486-cd8e-4c9f-9ca7-1ff45fa6e227" providerId="AD" clId="Web-{ACE8FF7D-B566-2B4A-661F-A9332B160181}" dt="2021-11-30T09:06:39.067" v="42" actId="20577"/>
          <ac:spMkLst>
            <pc:docMk/>
            <pc:sldMk cId="3571875194" sldId="262"/>
            <ac:spMk id="3" creationId="{AF489D99-CBC5-4A83-8F1D-3F64914C879D}"/>
          </ac:spMkLst>
        </pc:spChg>
        <pc:spChg chg="mod">
          <ac:chgData name="Aurora Copae (1919900)" userId="S::1919900@student.uwtsd.ac.uk::f8e3f486-cd8e-4c9f-9ca7-1ff45fa6e227" providerId="AD" clId="Web-{ACE8FF7D-B566-2B4A-661F-A9332B160181}" dt="2021-11-30T09:14:57.752" v="71" actId="14100"/>
          <ac:spMkLst>
            <pc:docMk/>
            <pc:sldMk cId="3571875194" sldId="262"/>
            <ac:spMk id="4" creationId="{ABBD2E0A-62EB-4C61-A091-38B2571EC213}"/>
          </ac:spMkLst>
        </pc:spChg>
      </pc:sldChg>
      <pc:sldChg chg="modSp">
        <pc:chgData name="Aurora Copae (1919900)" userId="S::1919900@student.uwtsd.ac.uk::f8e3f486-cd8e-4c9f-9ca7-1ff45fa6e227" providerId="AD" clId="Web-{ACE8FF7D-B566-2B4A-661F-A9332B160181}" dt="2021-11-30T10:49:58.264" v="299" actId="20577"/>
        <pc:sldMkLst>
          <pc:docMk/>
          <pc:sldMk cId="253733501" sldId="263"/>
        </pc:sldMkLst>
        <pc:spChg chg="mod">
          <ac:chgData name="Aurora Copae (1919900)" userId="S::1919900@student.uwtsd.ac.uk::f8e3f486-cd8e-4c9f-9ca7-1ff45fa6e227" providerId="AD" clId="Web-{ACE8FF7D-B566-2B4A-661F-A9332B160181}" dt="2021-11-30T10:36:40.311" v="281" actId="20577"/>
          <ac:spMkLst>
            <pc:docMk/>
            <pc:sldMk cId="253733501" sldId="263"/>
            <ac:spMk id="2" creationId="{5E8CE1B2-5D8F-4B99-8C26-0F8536AC3514}"/>
          </ac:spMkLst>
        </pc:spChg>
        <pc:spChg chg="mod">
          <ac:chgData name="Aurora Copae (1919900)" userId="S::1919900@student.uwtsd.ac.uk::f8e3f486-cd8e-4c9f-9ca7-1ff45fa6e227" providerId="AD" clId="Web-{ACE8FF7D-B566-2B4A-661F-A9332B160181}" dt="2021-11-30T10:49:58.264" v="299" actId="20577"/>
          <ac:spMkLst>
            <pc:docMk/>
            <pc:sldMk cId="253733501" sldId="263"/>
            <ac:spMk id="3" creationId="{704D344A-D824-4DC3-9E49-6F7FBE7837F0}"/>
          </ac:spMkLst>
        </pc:spChg>
      </pc:sldChg>
      <pc:sldChg chg="modSp">
        <pc:chgData name="Aurora Copae (1919900)" userId="S::1919900@student.uwtsd.ac.uk::f8e3f486-cd8e-4c9f-9ca7-1ff45fa6e227" providerId="AD" clId="Web-{ACE8FF7D-B566-2B4A-661F-A9332B160181}" dt="2021-11-30T09:54:41.081" v="229" actId="20577"/>
        <pc:sldMkLst>
          <pc:docMk/>
          <pc:sldMk cId="313257286" sldId="264"/>
        </pc:sldMkLst>
        <pc:spChg chg="mod">
          <ac:chgData name="Aurora Copae (1919900)" userId="S::1919900@student.uwtsd.ac.uk::f8e3f486-cd8e-4c9f-9ca7-1ff45fa6e227" providerId="AD" clId="Web-{ACE8FF7D-B566-2B4A-661F-A9332B160181}" dt="2021-11-30T09:54:41.081" v="229" actId="20577"/>
          <ac:spMkLst>
            <pc:docMk/>
            <pc:sldMk cId="313257286" sldId="264"/>
            <ac:spMk id="2" creationId="{3E8CB681-3B69-44F9-AAE1-1CFCB0FB9282}"/>
          </ac:spMkLst>
        </pc:spChg>
      </pc:sldChg>
      <pc:sldChg chg="modSp new">
        <pc:chgData name="Aurora Copae (1919900)" userId="S::1919900@student.uwtsd.ac.uk::f8e3f486-cd8e-4c9f-9ca7-1ff45fa6e227" providerId="AD" clId="Web-{ACE8FF7D-B566-2B4A-661F-A9332B160181}" dt="2021-11-30T09:55:07.192" v="236" actId="20577"/>
        <pc:sldMkLst>
          <pc:docMk/>
          <pc:sldMk cId="3544886249" sldId="267"/>
        </pc:sldMkLst>
        <pc:spChg chg="mod">
          <ac:chgData name="Aurora Copae (1919900)" userId="S::1919900@student.uwtsd.ac.uk::f8e3f486-cd8e-4c9f-9ca7-1ff45fa6e227" providerId="AD" clId="Web-{ACE8FF7D-B566-2B4A-661F-A9332B160181}" dt="2021-11-30T09:55:07.192" v="236" actId="20577"/>
          <ac:spMkLst>
            <pc:docMk/>
            <pc:sldMk cId="3544886249" sldId="267"/>
            <ac:spMk id="2" creationId="{2719DD81-E7D4-4C02-9CA7-696E51237630}"/>
          </ac:spMkLst>
        </pc:spChg>
      </pc:sldChg>
      <pc:sldChg chg="modSp new">
        <pc:chgData name="Aurora Copae (1919900)" userId="S::1919900@student.uwtsd.ac.uk::f8e3f486-cd8e-4c9f-9ca7-1ff45fa6e227" providerId="AD" clId="Web-{ACE8FF7D-B566-2B4A-661F-A9332B160181}" dt="2021-11-30T11:54:15.672" v="392" actId="20577"/>
        <pc:sldMkLst>
          <pc:docMk/>
          <pc:sldMk cId="2061679183" sldId="268"/>
        </pc:sldMkLst>
        <pc:spChg chg="mod">
          <ac:chgData name="Aurora Copae (1919900)" userId="S::1919900@student.uwtsd.ac.uk::f8e3f486-cd8e-4c9f-9ca7-1ff45fa6e227" providerId="AD" clId="Web-{ACE8FF7D-B566-2B4A-661F-A9332B160181}" dt="2021-11-30T09:49:18.248" v="196" actId="20577"/>
          <ac:spMkLst>
            <pc:docMk/>
            <pc:sldMk cId="2061679183" sldId="268"/>
            <ac:spMk id="2" creationId="{0428E263-2C43-4DE5-B8D1-75F9C294E41D}"/>
          </ac:spMkLst>
        </pc:spChg>
        <pc:spChg chg="mod">
          <ac:chgData name="Aurora Copae (1919900)" userId="S::1919900@student.uwtsd.ac.uk::f8e3f486-cd8e-4c9f-9ca7-1ff45fa6e227" providerId="AD" clId="Web-{ACE8FF7D-B566-2B4A-661F-A9332B160181}" dt="2021-11-30T11:54:15.672" v="392" actId="20577"/>
          <ac:spMkLst>
            <pc:docMk/>
            <pc:sldMk cId="2061679183" sldId="268"/>
            <ac:spMk id="3" creationId="{64DB4E06-8676-4F10-AEEC-BD484BBD7A04}"/>
          </ac:spMkLst>
        </pc:spChg>
      </pc:sldChg>
      <pc:sldChg chg="addSp modSp new">
        <pc:chgData name="Aurora Copae (1919900)" userId="S::1919900@student.uwtsd.ac.uk::f8e3f486-cd8e-4c9f-9ca7-1ff45fa6e227" providerId="AD" clId="Web-{ACE8FF7D-B566-2B4A-661F-A9332B160181}" dt="2021-11-30T09:52:57.981" v="213" actId="20577"/>
        <pc:sldMkLst>
          <pc:docMk/>
          <pc:sldMk cId="2496893172" sldId="269"/>
        </pc:sldMkLst>
        <pc:spChg chg="mod">
          <ac:chgData name="Aurora Copae (1919900)" userId="S::1919900@student.uwtsd.ac.uk::f8e3f486-cd8e-4c9f-9ca7-1ff45fa6e227" providerId="AD" clId="Web-{ACE8FF7D-B566-2B4A-661F-A9332B160181}" dt="2021-11-30T09:52:57.981" v="213" actId="20577"/>
          <ac:spMkLst>
            <pc:docMk/>
            <pc:sldMk cId="2496893172" sldId="269"/>
            <ac:spMk id="2" creationId="{E6CBDBA0-BF54-4DB7-ADD3-5E8604B0F8A9}"/>
          </ac:spMkLst>
        </pc:spChg>
        <pc:spChg chg="add">
          <ac:chgData name="Aurora Copae (1919900)" userId="S::1919900@student.uwtsd.ac.uk::f8e3f486-cd8e-4c9f-9ca7-1ff45fa6e227" providerId="AD" clId="Web-{ACE8FF7D-B566-2B4A-661F-A9332B160181}" dt="2021-11-30T09:52:39.948" v="204"/>
          <ac:spMkLst>
            <pc:docMk/>
            <pc:sldMk cId="2496893172" sldId="269"/>
            <ac:spMk id="4" creationId="{1A6D4E60-F1AE-4DE0-BF83-A8A0EC6C4689}"/>
          </ac:spMkLst>
        </pc:spChg>
      </pc:sldChg>
      <pc:sldChg chg="modSp new">
        <pc:chgData name="Aurora Copae (1919900)" userId="S::1919900@student.uwtsd.ac.uk::f8e3f486-cd8e-4c9f-9ca7-1ff45fa6e227" providerId="AD" clId="Web-{ACE8FF7D-B566-2B4A-661F-A9332B160181}" dt="2021-11-30T09:53:42.765" v="219" actId="20577"/>
        <pc:sldMkLst>
          <pc:docMk/>
          <pc:sldMk cId="2421473658" sldId="270"/>
        </pc:sldMkLst>
        <pc:spChg chg="mod">
          <ac:chgData name="Aurora Copae (1919900)" userId="S::1919900@student.uwtsd.ac.uk::f8e3f486-cd8e-4c9f-9ca7-1ff45fa6e227" providerId="AD" clId="Web-{ACE8FF7D-B566-2B4A-661F-A9332B160181}" dt="2021-11-30T09:53:42.765" v="219" actId="20577"/>
          <ac:spMkLst>
            <pc:docMk/>
            <pc:sldMk cId="2421473658" sldId="270"/>
            <ac:spMk id="2" creationId="{8EB6A7E7-C2FF-40A0-B99F-2B3A8B261AAD}"/>
          </ac:spMkLst>
        </pc:spChg>
      </pc:sldChg>
      <pc:sldChg chg="modSp new">
        <pc:chgData name="Aurora Copae (1919900)" userId="S::1919900@student.uwtsd.ac.uk::f8e3f486-cd8e-4c9f-9ca7-1ff45fa6e227" providerId="AD" clId="Web-{ACE8FF7D-B566-2B4A-661F-A9332B160181}" dt="2021-11-30T09:54:00.047" v="221" actId="20577"/>
        <pc:sldMkLst>
          <pc:docMk/>
          <pc:sldMk cId="3149386463" sldId="271"/>
        </pc:sldMkLst>
        <pc:spChg chg="mod">
          <ac:chgData name="Aurora Copae (1919900)" userId="S::1919900@student.uwtsd.ac.uk::f8e3f486-cd8e-4c9f-9ca7-1ff45fa6e227" providerId="AD" clId="Web-{ACE8FF7D-B566-2B4A-661F-A9332B160181}" dt="2021-11-30T09:54:00.047" v="221" actId="20577"/>
          <ac:spMkLst>
            <pc:docMk/>
            <pc:sldMk cId="3149386463" sldId="271"/>
            <ac:spMk id="2" creationId="{AA0F74BC-8980-4004-A17B-6E9CECD7D02B}"/>
          </ac:spMkLst>
        </pc:spChg>
      </pc:sldChg>
      <pc:sldChg chg="addSp delSp modSp new mod setBg">
        <pc:chgData name="Aurora Copae (1919900)" userId="S::1919900@student.uwtsd.ac.uk::f8e3f486-cd8e-4c9f-9ca7-1ff45fa6e227" providerId="AD" clId="Web-{ACE8FF7D-B566-2B4A-661F-A9332B160181}" dt="2021-11-30T11:47:17.041" v="378" actId="14100"/>
        <pc:sldMkLst>
          <pc:docMk/>
          <pc:sldMk cId="3477321163" sldId="272"/>
        </pc:sldMkLst>
        <pc:spChg chg="mod">
          <ac:chgData name="Aurora Copae (1919900)" userId="S::1919900@student.uwtsd.ac.uk::f8e3f486-cd8e-4c9f-9ca7-1ff45fa6e227" providerId="AD" clId="Web-{ACE8FF7D-B566-2B4A-661F-A9332B160181}" dt="2021-11-30T11:45:13.602" v="370"/>
          <ac:spMkLst>
            <pc:docMk/>
            <pc:sldMk cId="3477321163" sldId="272"/>
            <ac:spMk id="2" creationId="{9BB1DD03-C5A9-4E9D-BABF-9758919BD66F}"/>
          </ac:spMkLst>
        </pc:spChg>
        <pc:spChg chg="mod ord">
          <ac:chgData name="Aurora Copae (1919900)" userId="S::1919900@student.uwtsd.ac.uk::f8e3f486-cd8e-4c9f-9ca7-1ff45fa6e227" providerId="AD" clId="Web-{ACE8FF7D-B566-2B4A-661F-A9332B160181}" dt="2021-11-30T11:46:37.540" v="372" actId="20577"/>
          <ac:spMkLst>
            <pc:docMk/>
            <pc:sldMk cId="3477321163" sldId="272"/>
            <ac:spMk id="3" creationId="{762000D0-EFD7-46C9-B7A8-96C16BF61BD9}"/>
          </ac:spMkLst>
        </pc:spChg>
        <pc:spChg chg="add del">
          <ac:chgData name="Aurora Copae (1919900)" userId="S::1919900@student.uwtsd.ac.uk::f8e3f486-cd8e-4c9f-9ca7-1ff45fa6e227" providerId="AD" clId="Web-{ACE8FF7D-B566-2B4A-661F-A9332B160181}" dt="2021-11-30T11:44:36.882" v="357"/>
          <ac:spMkLst>
            <pc:docMk/>
            <pc:sldMk cId="3477321163" sldId="272"/>
            <ac:spMk id="6" creationId="{0E3596DD-156A-473E-9BB3-C6A29F7574E9}"/>
          </ac:spMkLst>
        </pc:spChg>
        <pc:spChg chg="add del">
          <ac:chgData name="Aurora Copae (1919900)" userId="S::1919900@student.uwtsd.ac.uk::f8e3f486-cd8e-4c9f-9ca7-1ff45fa6e227" providerId="AD" clId="Web-{ACE8FF7D-B566-2B4A-661F-A9332B160181}" dt="2021-11-30T11:44:39.211" v="359"/>
          <ac:spMkLst>
            <pc:docMk/>
            <pc:sldMk cId="3477321163" sldId="272"/>
            <ac:spMk id="7" creationId="{AA866F0E-F54B-4BF5-8A88-7D97BD45FC0C}"/>
          </ac:spMkLst>
        </pc:spChg>
        <pc:spChg chg="add del">
          <ac:chgData name="Aurora Copae (1919900)" userId="S::1919900@student.uwtsd.ac.uk::f8e3f486-cd8e-4c9f-9ca7-1ff45fa6e227" providerId="AD" clId="Web-{ACE8FF7D-B566-2B4A-661F-A9332B160181}" dt="2021-11-30T11:44:39.211" v="359"/>
          <ac:spMkLst>
            <pc:docMk/>
            <pc:sldMk cId="3477321163" sldId="272"/>
            <ac:spMk id="8" creationId="{536F6B5C-2B5F-4FEE-8263-34996D29DC5C}"/>
          </ac:spMkLst>
        </pc:spChg>
        <pc:spChg chg="add del">
          <ac:chgData name="Aurora Copae (1919900)" userId="S::1919900@student.uwtsd.ac.uk::f8e3f486-cd8e-4c9f-9ca7-1ff45fa6e227" providerId="AD" clId="Web-{ACE8FF7D-B566-2B4A-661F-A9332B160181}" dt="2021-11-30T11:44:34.460" v="355"/>
          <ac:spMkLst>
            <pc:docMk/>
            <pc:sldMk cId="3477321163" sldId="272"/>
            <ac:spMk id="9" creationId="{79BB35BC-D5C2-4C8B-A22A-A71E6191913B}"/>
          </ac:spMkLst>
        </pc:spChg>
        <pc:spChg chg="add del">
          <ac:chgData name="Aurora Copae (1919900)" userId="S::1919900@student.uwtsd.ac.uk::f8e3f486-cd8e-4c9f-9ca7-1ff45fa6e227" providerId="AD" clId="Web-{ACE8FF7D-B566-2B4A-661F-A9332B160181}" dt="2021-11-30T11:44:41.757" v="361"/>
          <ac:spMkLst>
            <pc:docMk/>
            <pc:sldMk cId="3477321163" sldId="272"/>
            <ac:spMk id="10" creationId="{AA359C7D-4B45-49B7-B3C2-04217BBCD3ED}"/>
          </ac:spMkLst>
        </pc:spChg>
        <pc:spChg chg="add del">
          <ac:chgData name="Aurora Copae (1919900)" userId="S::1919900@student.uwtsd.ac.uk::f8e3f486-cd8e-4c9f-9ca7-1ff45fa6e227" providerId="AD" clId="Web-{ACE8FF7D-B566-2B4A-661F-A9332B160181}" dt="2021-11-30T11:44:36.882" v="357"/>
          <ac:spMkLst>
            <pc:docMk/>
            <pc:sldMk cId="3477321163" sldId="272"/>
            <ac:spMk id="11" creationId="{A0DE92DF-4769-4DE9-93FD-EE31271850CA}"/>
          </ac:spMkLst>
        </pc:spChg>
        <pc:spChg chg="add del">
          <ac:chgData name="Aurora Copae (1919900)" userId="S::1919900@student.uwtsd.ac.uk::f8e3f486-cd8e-4c9f-9ca7-1ff45fa6e227" providerId="AD" clId="Web-{ACE8FF7D-B566-2B4A-661F-A9332B160181}" dt="2021-11-30T11:44:41.757" v="361"/>
          <ac:spMkLst>
            <pc:docMk/>
            <pc:sldMk cId="3477321163" sldId="272"/>
            <ac:spMk id="12" creationId="{A0DE92DF-4769-4DE9-93FD-EE31271850CA}"/>
          </ac:spMkLst>
        </pc:spChg>
        <pc:spChg chg="add del">
          <ac:chgData name="Aurora Copae (1919900)" userId="S::1919900@student.uwtsd.ac.uk::f8e3f486-cd8e-4c9f-9ca7-1ff45fa6e227" providerId="AD" clId="Web-{ACE8FF7D-B566-2B4A-661F-A9332B160181}" dt="2021-11-30T11:44:39.211" v="359"/>
          <ac:spMkLst>
            <pc:docMk/>
            <pc:sldMk cId="3477321163" sldId="272"/>
            <ac:spMk id="13" creationId="{8229EC50-E910-4AE2-9EEA-604A81EF6147}"/>
          </ac:spMkLst>
        </pc:spChg>
        <pc:spChg chg="add del">
          <ac:chgData name="Aurora Copae (1919900)" userId="S::1919900@student.uwtsd.ac.uk::f8e3f486-cd8e-4c9f-9ca7-1ff45fa6e227" providerId="AD" clId="Web-{ACE8FF7D-B566-2B4A-661F-A9332B160181}" dt="2021-11-30T11:44:46.789" v="363"/>
          <ac:spMkLst>
            <pc:docMk/>
            <pc:sldMk cId="3477321163" sldId="272"/>
            <ac:spMk id="14" creationId="{94C5663A-0CE3-4AEE-B47E-FB68D9EBFE1A}"/>
          </ac:spMkLst>
        </pc:spChg>
        <pc:spChg chg="add del">
          <ac:chgData name="Aurora Copae (1919900)" userId="S::1919900@student.uwtsd.ac.uk::f8e3f486-cd8e-4c9f-9ca7-1ff45fa6e227" providerId="AD" clId="Web-{ACE8FF7D-B566-2B4A-661F-A9332B160181}" dt="2021-11-30T11:45:13.602" v="370"/>
          <ac:spMkLst>
            <pc:docMk/>
            <pc:sldMk cId="3477321163" sldId="272"/>
            <ac:spMk id="15" creationId="{9720C8A5-6B45-4E4F-BA80-8A14A9F5B35D}"/>
          </ac:spMkLst>
        </pc:spChg>
        <pc:spChg chg="add del">
          <ac:chgData name="Aurora Copae (1919900)" userId="S::1919900@student.uwtsd.ac.uk::f8e3f486-cd8e-4c9f-9ca7-1ff45fa6e227" providerId="AD" clId="Web-{ACE8FF7D-B566-2B4A-661F-A9332B160181}" dt="2021-11-30T11:45:13.602" v="370"/>
          <ac:spMkLst>
            <pc:docMk/>
            <pc:sldMk cId="3477321163" sldId="272"/>
            <ac:spMk id="16" creationId="{C89ECBDA-51E6-4484-8F25-E777102F7D0D}"/>
          </ac:spMkLst>
        </pc:spChg>
        <pc:spChg chg="add del">
          <ac:chgData name="Aurora Copae (1919900)" userId="S::1919900@student.uwtsd.ac.uk::f8e3f486-cd8e-4c9f-9ca7-1ff45fa6e227" providerId="AD" clId="Web-{ACE8FF7D-B566-2B4A-661F-A9332B160181}" dt="2021-11-30T11:45:13.602" v="370"/>
          <ac:spMkLst>
            <pc:docMk/>
            <pc:sldMk cId="3477321163" sldId="272"/>
            <ac:spMk id="17" creationId="{EA2AEA56-4902-4CC1-A43B-1AC27C88CB90}"/>
          </ac:spMkLst>
        </pc:spChg>
        <pc:spChg chg="add">
          <ac:chgData name="Aurora Copae (1919900)" userId="S::1919900@student.uwtsd.ac.uk::f8e3f486-cd8e-4c9f-9ca7-1ff45fa6e227" providerId="AD" clId="Web-{ACE8FF7D-B566-2B4A-661F-A9332B160181}" dt="2021-11-30T11:45:13.602" v="370"/>
          <ac:spMkLst>
            <pc:docMk/>
            <pc:sldMk cId="3477321163" sldId="272"/>
            <ac:spMk id="22" creationId="{0E3596DD-156A-473E-9BB3-C6A29F7574E9}"/>
          </ac:spMkLst>
        </pc:spChg>
        <pc:spChg chg="add">
          <ac:chgData name="Aurora Copae (1919900)" userId="S::1919900@student.uwtsd.ac.uk::f8e3f486-cd8e-4c9f-9ca7-1ff45fa6e227" providerId="AD" clId="Web-{ACE8FF7D-B566-2B4A-661F-A9332B160181}" dt="2021-11-30T11:45:13.602" v="370"/>
          <ac:spMkLst>
            <pc:docMk/>
            <pc:sldMk cId="3477321163" sldId="272"/>
            <ac:spMk id="24" creationId="{2C46C4D6-C474-4E92-B52E-944C1118F7B6}"/>
          </ac:spMkLst>
        </pc:spChg>
        <pc:picChg chg="add mod ord">
          <ac:chgData name="Aurora Copae (1919900)" userId="S::1919900@student.uwtsd.ac.uk::f8e3f486-cd8e-4c9f-9ca7-1ff45fa6e227" providerId="AD" clId="Web-{ACE8FF7D-B566-2B4A-661F-A9332B160181}" dt="2021-11-30T11:47:17.041" v="378" actId="14100"/>
          <ac:picMkLst>
            <pc:docMk/>
            <pc:sldMk cId="3477321163" sldId="272"/>
            <ac:picMk id="4" creationId="{6D5B4472-B229-457E-961D-8FB7E58863F1}"/>
          </ac:picMkLst>
        </pc:picChg>
      </pc:sldChg>
      <pc:sldChg chg="modSp new">
        <pc:chgData name="Aurora Copae (1919900)" userId="S::1919900@student.uwtsd.ac.uk::f8e3f486-cd8e-4c9f-9ca7-1ff45fa6e227" providerId="AD" clId="Web-{ACE8FF7D-B566-2B4A-661F-A9332B160181}" dt="2021-11-30T11:49:14.027" v="387" actId="20577"/>
        <pc:sldMkLst>
          <pc:docMk/>
          <pc:sldMk cId="3928335608" sldId="273"/>
        </pc:sldMkLst>
        <pc:spChg chg="mod">
          <ac:chgData name="Aurora Copae (1919900)" userId="S::1919900@student.uwtsd.ac.uk::f8e3f486-cd8e-4c9f-9ca7-1ff45fa6e227" providerId="AD" clId="Web-{ACE8FF7D-B566-2B4A-661F-A9332B160181}" dt="2021-11-30T09:41:11.344" v="187" actId="20577"/>
          <ac:spMkLst>
            <pc:docMk/>
            <pc:sldMk cId="3928335608" sldId="273"/>
            <ac:spMk id="2" creationId="{E22B67B4-1B85-42D6-BDD3-F0C4DEB9D3BD}"/>
          </ac:spMkLst>
        </pc:spChg>
        <pc:spChg chg="mod">
          <ac:chgData name="Aurora Copae (1919900)" userId="S::1919900@student.uwtsd.ac.uk::f8e3f486-cd8e-4c9f-9ca7-1ff45fa6e227" providerId="AD" clId="Web-{ACE8FF7D-B566-2B4A-661F-A9332B160181}" dt="2021-11-30T11:49:14.027" v="387" actId="20577"/>
          <ac:spMkLst>
            <pc:docMk/>
            <pc:sldMk cId="3928335608" sldId="273"/>
            <ac:spMk id="3" creationId="{C8CDFC5A-2007-4585-99CD-41B297A7ECB3}"/>
          </ac:spMkLst>
        </pc:spChg>
      </pc:sldChg>
      <pc:sldChg chg="modSp new">
        <pc:chgData name="Aurora Copae (1919900)" userId="S::1919900@student.uwtsd.ac.uk::f8e3f486-cd8e-4c9f-9ca7-1ff45fa6e227" providerId="AD" clId="Web-{ACE8FF7D-B566-2B4A-661F-A9332B160181}" dt="2021-11-30T09:39:24.166" v="179" actId="20577"/>
        <pc:sldMkLst>
          <pc:docMk/>
          <pc:sldMk cId="3651243163" sldId="274"/>
        </pc:sldMkLst>
        <pc:spChg chg="mod">
          <ac:chgData name="Aurora Copae (1919900)" userId="S::1919900@student.uwtsd.ac.uk::f8e3f486-cd8e-4c9f-9ca7-1ff45fa6e227" providerId="AD" clId="Web-{ACE8FF7D-B566-2B4A-661F-A9332B160181}" dt="2021-11-30T09:39:24.166" v="179" actId="20577"/>
          <ac:spMkLst>
            <pc:docMk/>
            <pc:sldMk cId="3651243163" sldId="274"/>
            <ac:spMk id="2" creationId="{4F182C50-9E0B-44FF-A684-CC7151090620}"/>
          </ac:spMkLst>
        </pc:spChg>
      </pc:sldChg>
      <pc:sldChg chg="modSp new">
        <pc:chgData name="Aurora Copae (1919900)" userId="S::1919900@student.uwtsd.ac.uk::f8e3f486-cd8e-4c9f-9ca7-1ff45fa6e227" providerId="AD" clId="Web-{ACE8FF7D-B566-2B4A-661F-A9332B160181}" dt="2021-11-30T09:39:43.401" v="181" actId="20577"/>
        <pc:sldMkLst>
          <pc:docMk/>
          <pc:sldMk cId="4191884277" sldId="275"/>
        </pc:sldMkLst>
        <pc:spChg chg="mod">
          <ac:chgData name="Aurora Copae (1919900)" userId="S::1919900@student.uwtsd.ac.uk::f8e3f486-cd8e-4c9f-9ca7-1ff45fa6e227" providerId="AD" clId="Web-{ACE8FF7D-B566-2B4A-661F-A9332B160181}" dt="2021-11-30T09:39:43.401" v="181" actId="20577"/>
          <ac:spMkLst>
            <pc:docMk/>
            <pc:sldMk cId="4191884277" sldId="275"/>
            <ac:spMk id="2" creationId="{7B7873DC-33C6-4AF1-9057-1FE43413DEAE}"/>
          </ac:spMkLst>
        </pc:spChg>
      </pc:sldChg>
      <pc:sldChg chg="modSp new">
        <pc:chgData name="Aurora Copae (1919900)" userId="S::1919900@student.uwtsd.ac.uk::f8e3f486-cd8e-4c9f-9ca7-1ff45fa6e227" providerId="AD" clId="Web-{ACE8FF7D-B566-2B4A-661F-A9332B160181}" dt="2021-11-30T10:47:43.006" v="293" actId="20577"/>
        <pc:sldMkLst>
          <pc:docMk/>
          <pc:sldMk cId="1540021697" sldId="276"/>
        </pc:sldMkLst>
        <pc:spChg chg="mod">
          <ac:chgData name="Aurora Copae (1919900)" userId="S::1919900@student.uwtsd.ac.uk::f8e3f486-cd8e-4c9f-9ca7-1ff45fa6e227" providerId="AD" clId="Web-{ACE8FF7D-B566-2B4A-661F-A9332B160181}" dt="2021-11-30T10:00:18.883" v="247" actId="20577"/>
          <ac:spMkLst>
            <pc:docMk/>
            <pc:sldMk cId="1540021697" sldId="276"/>
            <ac:spMk id="2" creationId="{E0BC37EA-4764-46F2-85E3-FF8EC3D087DC}"/>
          </ac:spMkLst>
        </pc:spChg>
        <pc:spChg chg="mod">
          <ac:chgData name="Aurora Copae (1919900)" userId="S::1919900@student.uwtsd.ac.uk::f8e3f486-cd8e-4c9f-9ca7-1ff45fa6e227" providerId="AD" clId="Web-{ACE8FF7D-B566-2B4A-661F-A9332B160181}" dt="2021-11-30T10:47:43.006" v="293" actId="20577"/>
          <ac:spMkLst>
            <pc:docMk/>
            <pc:sldMk cId="1540021697" sldId="276"/>
            <ac:spMk id="3" creationId="{297B9238-8E0C-4E9D-8230-E3C233ADF1F9}"/>
          </ac:spMkLst>
        </pc:spChg>
      </pc:sldChg>
    </pc:docChg>
  </pc:docChgLst>
  <pc:docChgLst>
    <pc:chgData name="Magnus Chukwuemeka Amadi (1921681)" userId="S::1921681@student.uwtsd.ac.uk::67f62566-6bee-404f-bdbd-f8c5d252a132" providerId="AD" clId="Web-{E94847CE-9544-75AB-F2D8-9A4945064DE3}"/>
    <pc:docChg chg="addSld">
      <pc:chgData name="Magnus Chukwuemeka Amadi (1921681)" userId="S::1921681@student.uwtsd.ac.uk::67f62566-6bee-404f-bdbd-f8c5d252a132" providerId="AD" clId="Web-{E94847CE-9544-75AB-F2D8-9A4945064DE3}" dt="2021-12-04T18:51:04.561" v="4"/>
      <pc:docMkLst>
        <pc:docMk/>
      </pc:docMkLst>
      <pc:sldChg chg="new">
        <pc:chgData name="Magnus Chukwuemeka Amadi (1921681)" userId="S::1921681@student.uwtsd.ac.uk::67f62566-6bee-404f-bdbd-f8c5d252a132" providerId="AD" clId="Web-{E94847CE-9544-75AB-F2D8-9A4945064DE3}" dt="2021-12-04T18:50:32.966" v="0"/>
        <pc:sldMkLst>
          <pc:docMk/>
          <pc:sldMk cId="881285480" sldId="283"/>
        </pc:sldMkLst>
      </pc:sldChg>
      <pc:sldChg chg="new">
        <pc:chgData name="Magnus Chukwuemeka Amadi (1921681)" userId="S::1921681@student.uwtsd.ac.uk::67f62566-6bee-404f-bdbd-f8c5d252a132" providerId="AD" clId="Web-{E94847CE-9544-75AB-F2D8-9A4945064DE3}" dt="2021-12-04T18:50:40.217" v="1"/>
        <pc:sldMkLst>
          <pc:docMk/>
          <pc:sldMk cId="2437481697" sldId="284"/>
        </pc:sldMkLst>
      </pc:sldChg>
      <pc:sldChg chg="new">
        <pc:chgData name="Magnus Chukwuemeka Amadi (1921681)" userId="S::1921681@student.uwtsd.ac.uk::67f62566-6bee-404f-bdbd-f8c5d252a132" providerId="AD" clId="Web-{E94847CE-9544-75AB-F2D8-9A4945064DE3}" dt="2021-12-04T18:50:51.951" v="2"/>
        <pc:sldMkLst>
          <pc:docMk/>
          <pc:sldMk cId="611926851" sldId="285"/>
        </pc:sldMkLst>
      </pc:sldChg>
      <pc:sldChg chg="new">
        <pc:chgData name="Magnus Chukwuemeka Amadi (1921681)" userId="S::1921681@student.uwtsd.ac.uk::67f62566-6bee-404f-bdbd-f8c5d252a132" providerId="AD" clId="Web-{E94847CE-9544-75AB-F2D8-9A4945064DE3}" dt="2021-12-04T18:50:52.967" v="3"/>
        <pc:sldMkLst>
          <pc:docMk/>
          <pc:sldMk cId="3751675972" sldId="286"/>
        </pc:sldMkLst>
      </pc:sldChg>
      <pc:sldChg chg="new">
        <pc:chgData name="Magnus Chukwuemeka Amadi (1921681)" userId="S::1921681@student.uwtsd.ac.uk::67f62566-6bee-404f-bdbd-f8c5d252a132" providerId="AD" clId="Web-{E94847CE-9544-75AB-F2D8-9A4945064DE3}" dt="2021-12-04T18:51:04.561" v="4"/>
        <pc:sldMkLst>
          <pc:docMk/>
          <pc:sldMk cId="2729592475" sldId="287"/>
        </pc:sldMkLst>
      </pc:sldChg>
    </pc:docChg>
  </pc:docChgLst>
  <pc:docChgLst>
    <pc:chgData name="Aurora Copae (1919900)" userId="S::1919900@student.uwtsd.ac.uk::f8e3f486-cd8e-4c9f-9ca7-1ff45fa6e227" providerId="AD" clId="Web-{714635F2-AF8C-E393-6EDB-67DE787CB26D}"/>
    <pc:docChg chg="addSld modSld">
      <pc:chgData name="Aurora Copae (1919900)" userId="S::1919900@student.uwtsd.ac.uk::f8e3f486-cd8e-4c9f-9ca7-1ff45fa6e227" providerId="AD" clId="Web-{714635F2-AF8C-E393-6EDB-67DE787CB26D}" dt="2021-12-04T17:51:11.613" v="10" actId="1076"/>
      <pc:docMkLst>
        <pc:docMk/>
      </pc:docMkLst>
      <pc:sldChg chg="modSp">
        <pc:chgData name="Aurora Copae (1919900)" userId="S::1919900@student.uwtsd.ac.uk::f8e3f486-cd8e-4c9f-9ca7-1ff45fa6e227" providerId="AD" clId="Web-{714635F2-AF8C-E393-6EDB-67DE787CB26D}" dt="2021-12-04T17:47:11.467" v="1" actId="20577"/>
        <pc:sldMkLst>
          <pc:docMk/>
          <pc:sldMk cId="779997191" sldId="257"/>
        </pc:sldMkLst>
        <pc:spChg chg="mod">
          <ac:chgData name="Aurora Copae (1919900)" userId="S::1919900@student.uwtsd.ac.uk::f8e3f486-cd8e-4c9f-9ca7-1ff45fa6e227" providerId="AD" clId="Web-{714635F2-AF8C-E393-6EDB-67DE787CB26D}" dt="2021-12-04T17:47:11.467" v="1" actId="20577"/>
          <ac:spMkLst>
            <pc:docMk/>
            <pc:sldMk cId="779997191" sldId="257"/>
            <ac:spMk id="2" creationId="{66B9AFBC-B058-4F49-AC99-9847F075F9BE}"/>
          </ac:spMkLst>
        </pc:spChg>
      </pc:sldChg>
      <pc:sldChg chg="modSp">
        <pc:chgData name="Aurora Copae (1919900)" userId="S::1919900@student.uwtsd.ac.uk::f8e3f486-cd8e-4c9f-9ca7-1ff45fa6e227" providerId="AD" clId="Web-{714635F2-AF8C-E393-6EDB-67DE787CB26D}" dt="2021-12-04T17:47:34.811" v="3" actId="20577"/>
        <pc:sldMkLst>
          <pc:docMk/>
          <pc:sldMk cId="956039008" sldId="266"/>
        </pc:sldMkLst>
        <pc:spChg chg="mod">
          <ac:chgData name="Aurora Copae (1919900)" userId="S::1919900@student.uwtsd.ac.uk::f8e3f486-cd8e-4c9f-9ca7-1ff45fa6e227" providerId="AD" clId="Web-{714635F2-AF8C-E393-6EDB-67DE787CB26D}" dt="2021-12-04T17:47:34.811" v="3" actId="20577"/>
          <ac:spMkLst>
            <pc:docMk/>
            <pc:sldMk cId="956039008" sldId="266"/>
            <ac:spMk id="2" creationId="{18518313-25C1-4731-B661-3253573ED71B}"/>
          </ac:spMkLst>
        </pc:spChg>
      </pc:sldChg>
      <pc:sldChg chg="modSp">
        <pc:chgData name="Aurora Copae (1919900)" userId="S::1919900@student.uwtsd.ac.uk::f8e3f486-cd8e-4c9f-9ca7-1ff45fa6e227" providerId="AD" clId="Web-{714635F2-AF8C-E393-6EDB-67DE787CB26D}" dt="2021-12-04T17:51:11.613" v="10" actId="1076"/>
        <pc:sldMkLst>
          <pc:docMk/>
          <pc:sldMk cId="2799417590" sldId="277"/>
        </pc:sldMkLst>
        <pc:picChg chg="mod">
          <ac:chgData name="Aurora Copae (1919900)" userId="S::1919900@student.uwtsd.ac.uk::f8e3f486-cd8e-4c9f-9ca7-1ff45fa6e227" providerId="AD" clId="Web-{714635F2-AF8C-E393-6EDB-67DE787CB26D}" dt="2021-12-04T17:51:11.613" v="10" actId="1076"/>
          <ac:picMkLst>
            <pc:docMk/>
            <pc:sldMk cId="2799417590" sldId="277"/>
            <ac:picMk id="7" creationId="{4A0486BD-7EBB-4CC6-B179-B4A5C1D3D93D}"/>
          </ac:picMkLst>
        </pc:picChg>
      </pc:sldChg>
      <pc:sldChg chg="new">
        <pc:chgData name="Aurora Copae (1919900)" userId="S::1919900@student.uwtsd.ac.uk::f8e3f486-cd8e-4c9f-9ca7-1ff45fa6e227" providerId="AD" clId="Web-{714635F2-AF8C-E393-6EDB-67DE787CB26D}" dt="2021-12-04T17:50:54.519" v="4"/>
        <pc:sldMkLst>
          <pc:docMk/>
          <pc:sldMk cId="97583500" sldId="278"/>
        </pc:sldMkLst>
      </pc:sldChg>
    </pc:docChg>
  </pc:docChgLst>
  <pc:docChgLst>
    <pc:chgData name="Aurora Copae (1919900)" userId="S::1919900@student.uwtsd.ac.uk::f8e3f486-cd8e-4c9f-9ca7-1ff45fa6e227" providerId="AD" clId="Web-{ACB6F8E8-7DD9-53A4-9006-817B3EEFC11E}"/>
    <pc:docChg chg="addSld modSld">
      <pc:chgData name="Aurora Copae (1919900)" userId="S::1919900@student.uwtsd.ac.uk::f8e3f486-cd8e-4c9f-9ca7-1ff45fa6e227" providerId="AD" clId="Web-{ACB6F8E8-7DD9-53A4-9006-817B3EEFC11E}" dt="2021-11-09T21:32:46.289" v="59" actId="20577"/>
      <pc:docMkLst>
        <pc:docMk/>
      </pc:docMkLst>
      <pc:sldChg chg="modSp new">
        <pc:chgData name="Aurora Copae (1919900)" userId="S::1919900@student.uwtsd.ac.uk::f8e3f486-cd8e-4c9f-9ca7-1ff45fa6e227" providerId="AD" clId="Web-{ACB6F8E8-7DD9-53A4-9006-817B3EEFC11E}" dt="2021-11-09T21:29:01.299" v="50" actId="20577"/>
        <pc:sldMkLst>
          <pc:docMk/>
          <pc:sldMk cId="779997191" sldId="257"/>
        </pc:sldMkLst>
        <pc:spChg chg="mod">
          <ac:chgData name="Aurora Copae (1919900)" userId="S::1919900@student.uwtsd.ac.uk::f8e3f486-cd8e-4c9f-9ca7-1ff45fa6e227" providerId="AD" clId="Web-{ACB6F8E8-7DD9-53A4-9006-817B3EEFC11E}" dt="2021-11-09T21:28:03.548" v="36" actId="20577"/>
          <ac:spMkLst>
            <pc:docMk/>
            <pc:sldMk cId="779997191" sldId="257"/>
            <ac:spMk id="2" creationId="{66B9AFBC-B058-4F49-AC99-9847F075F9BE}"/>
          </ac:spMkLst>
        </pc:spChg>
        <pc:spChg chg="mod">
          <ac:chgData name="Aurora Copae (1919900)" userId="S::1919900@student.uwtsd.ac.uk::f8e3f486-cd8e-4c9f-9ca7-1ff45fa6e227" providerId="AD" clId="Web-{ACB6F8E8-7DD9-53A4-9006-817B3EEFC11E}" dt="2021-11-09T21:29:01.299" v="50" actId="20577"/>
          <ac:spMkLst>
            <pc:docMk/>
            <pc:sldMk cId="779997191" sldId="257"/>
            <ac:spMk id="3" creationId="{D37E43B6-D789-4DA0-A3CF-02B213F2D1C9}"/>
          </ac:spMkLst>
        </pc:spChg>
      </pc:sldChg>
      <pc:sldChg chg="new">
        <pc:chgData name="Aurora Copae (1919900)" userId="S::1919900@student.uwtsd.ac.uk::f8e3f486-cd8e-4c9f-9ca7-1ff45fa6e227" providerId="AD" clId="Web-{ACB6F8E8-7DD9-53A4-9006-817B3EEFC11E}" dt="2021-11-09T21:25:00.481" v="1"/>
        <pc:sldMkLst>
          <pc:docMk/>
          <pc:sldMk cId="4167350993" sldId="258"/>
        </pc:sldMkLst>
      </pc:sldChg>
      <pc:sldChg chg="modSp new">
        <pc:chgData name="Aurora Copae (1919900)" userId="S::1919900@student.uwtsd.ac.uk::f8e3f486-cd8e-4c9f-9ca7-1ff45fa6e227" providerId="AD" clId="Web-{ACB6F8E8-7DD9-53A4-9006-817B3EEFC11E}" dt="2021-11-09T21:32:46.289" v="59" actId="20577"/>
        <pc:sldMkLst>
          <pc:docMk/>
          <pc:sldMk cId="4081336723" sldId="259"/>
        </pc:sldMkLst>
        <pc:spChg chg="mod">
          <ac:chgData name="Aurora Copae (1919900)" userId="S::1919900@student.uwtsd.ac.uk::f8e3f486-cd8e-4c9f-9ca7-1ff45fa6e227" providerId="AD" clId="Web-{ACB6F8E8-7DD9-53A4-9006-817B3EEFC11E}" dt="2021-11-09T21:32:46.289" v="59" actId="20577"/>
          <ac:spMkLst>
            <pc:docMk/>
            <pc:sldMk cId="4081336723" sldId="259"/>
            <ac:spMk id="2" creationId="{D4424DDD-5B74-4ED8-BD32-CA719705CC8B}"/>
          </ac:spMkLst>
        </pc:spChg>
      </pc:sldChg>
      <pc:sldChg chg="new">
        <pc:chgData name="Aurora Copae (1919900)" userId="S::1919900@student.uwtsd.ac.uk::f8e3f486-cd8e-4c9f-9ca7-1ff45fa6e227" providerId="AD" clId="Web-{ACB6F8E8-7DD9-53A4-9006-817B3EEFC11E}" dt="2021-11-09T21:25:03.466" v="3"/>
        <pc:sldMkLst>
          <pc:docMk/>
          <pc:sldMk cId="2224246338" sldId="260"/>
        </pc:sldMkLst>
      </pc:sldChg>
      <pc:sldChg chg="new">
        <pc:chgData name="Aurora Copae (1919900)" userId="S::1919900@student.uwtsd.ac.uk::f8e3f486-cd8e-4c9f-9ca7-1ff45fa6e227" providerId="AD" clId="Web-{ACB6F8E8-7DD9-53A4-9006-817B3EEFC11E}" dt="2021-11-09T21:25:06.122" v="4"/>
        <pc:sldMkLst>
          <pc:docMk/>
          <pc:sldMk cId="2475216048" sldId="261"/>
        </pc:sldMkLst>
      </pc:sldChg>
      <pc:sldChg chg="new">
        <pc:chgData name="Aurora Copae (1919900)" userId="S::1919900@student.uwtsd.ac.uk::f8e3f486-cd8e-4c9f-9ca7-1ff45fa6e227" providerId="AD" clId="Web-{ACB6F8E8-7DD9-53A4-9006-817B3EEFC11E}" dt="2021-11-09T21:25:07.138" v="5"/>
        <pc:sldMkLst>
          <pc:docMk/>
          <pc:sldMk cId="3571875194" sldId="262"/>
        </pc:sldMkLst>
      </pc:sldChg>
      <pc:sldChg chg="new">
        <pc:chgData name="Aurora Copae (1919900)" userId="S::1919900@student.uwtsd.ac.uk::f8e3f486-cd8e-4c9f-9ca7-1ff45fa6e227" providerId="AD" clId="Web-{ACB6F8E8-7DD9-53A4-9006-817B3EEFC11E}" dt="2021-11-09T21:25:08.060" v="6"/>
        <pc:sldMkLst>
          <pc:docMk/>
          <pc:sldMk cId="253733501" sldId="263"/>
        </pc:sldMkLst>
      </pc:sldChg>
      <pc:sldChg chg="new">
        <pc:chgData name="Aurora Copae (1919900)" userId="S::1919900@student.uwtsd.ac.uk::f8e3f486-cd8e-4c9f-9ca7-1ff45fa6e227" providerId="AD" clId="Web-{ACB6F8E8-7DD9-53A4-9006-817B3EEFC11E}" dt="2021-11-09T21:25:09.919" v="7"/>
        <pc:sldMkLst>
          <pc:docMk/>
          <pc:sldMk cId="313257286" sldId="264"/>
        </pc:sldMkLst>
      </pc:sldChg>
      <pc:sldChg chg="new">
        <pc:chgData name="Aurora Copae (1919900)" userId="S::1919900@student.uwtsd.ac.uk::f8e3f486-cd8e-4c9f-9ca7-1ff45fa6e227" providerId="AD" clId="Web-{ACB6F8E8-7DD9-53A4-9006-817B3EEFC11E}" dt="2021-11-09T21:25:10.778" v="8"/>
        <pc:sldMkLst>
          <pc:docMk/>
          <pc:sldMk cId="168822138" sldId="265"/>
        </pc:sldMkLst>
      </pc:sldChg>
      <pc:sldChg chg="modSp new">
        <pc:chgData name="Aurora Copae (1919900)" userId="S::1919900@student.uwtsd.ac.uk::f8e3f486-cd8e-4c9f-9ca7-1ff45fa6e227" providerId="AD" clId="Web-{ACB6F8E8-7DD9-53A4-9006-817B3EEFC11E}" dt="2021-11-09T21:32:23.694" v="57" actId="20577"/>
        <pc:sldMkLst>
          <pc:docMk/>
          <pc:sldMk cId="956039008" sldId="266"/>
        </pc:sldMkLst>
        <pc:spChg chg="mod">
          <ac:chgData name="Aurora Copae (1919900)" userId="S::1919900@student.uwtsd.ac.uk::f8e3f486-cd8e-4c9f-9ca7-1ff45fa6e227" providerId="AD" clId="Web-{ACB6F8E8-7DD9-53A4-9006-817B3EEFC11E}" dt="2021-11-09T21:32:23.694" v="57" actId="20577"/>
          <ac:spMkLst>
            <pc:docMk/>
            <pc:sldMk cId="956039008" sldId="266"/>
            <ac:spMk id="2" creationId="{18518313-25C1-4731-B661-3253573ED71B}"/>
          </ac:spMkLst>
        </pc:spChg>
      </pc:sldChg>
    </pc:docChg>
  </pc:docChgLst>
  <pc:docChgLst>
    <pc:chgData name="Aurora Copae (1919900)" userId="S::1919900@student.uwtsd.ac.uk::f8e3f486-cd8e-4c9f-9ca7-1ff45fa6e227" providerId="AD" clId="Web-{1CA1BB89-7B72-786D-C548-4C9E224F910B}"/>
    <pc:docChg chg="addSld delSld modSld">
      <pc:chgData name="Aurora Copae (1919900)" userId="S::1919900@student.uwtsd.ac.uk::f8e3f486-cd8e-4c9f-9ca7-1ff45fa6e227" providerId="AD" clId="Web-{1CA1BB89-7B72-786D-C548-4C9E224F910B}" dt="2021-12-05T13:39:03.653" v="66" actId="20577"/>
      <pc:docMkLst>
        <pc:docMk/>
      </pc:docMkLst>
      <pc:sldChg chg="del">
        <pc:chgData name="Aurora Copae (1919900)" userId="S::1919900@student.uwtsd.ac.uk::f8e3f486-cd8e-4c9f-9ca7-1ff45fa6e227" providerId="AD" clId="Web-{1CA1BB89-7B72-786D-C548-4C9E224F910B}" dt="2021-12-05T13:35:25.429" v="39"/>
        <pc:sldMkLst>
          <pc:docMk/>
          <pc:sldMk cId="253733501" sldId="263"/>
        </pc:sldMkLst>
      </pc:sldChg>
      <pc:sldChg chg="addSp delSp modSp mod setBg">
        <pc:chgData name="Aurora Copae (1919900)" userId="S::1919900@student.uwtsd.ac.uk::f8e3f486-cd8e-4c9f-9ca7-1ff45fa6e227" providerId="AD" clId="Web-{1CA1BB89-7B72-786D-C548-4C9E224F910B}" dt="2021-12-05T13:31:03.080" v="26"/>
        <pc:sldMkLst>
          <pc:docMk/>
          <pc:sldMk cId="2759401224" sldId="292"/>
        </pc:sldMkLst>
        <pc:spChg chg="mod">
          <ac:chgData name="Aurora Copae (1919900)" userId="S::1919900@student.uwtsd.ac.uk::f8e3f486-cd8e-4c9f-9ca7-1ff45fa6e227" providerId="AD" clId="Web-{1CA1BB89-7B72-786D-C548-4C9E224F910B}" dt="2021-12-05T13:31:03.080" v="26"/>
          <ac:spMkLst>
            <pc:docMk/>
            <pc:sldMk cId="2759401224" sldId="292"/>
            <ac:spMk id="2" creationId="{2039A098-6622-437C-87ED-565BAF7D7204}"/>
          </ac:spMkLst>
        </pc:spChg>
        <pc:spChg chg="mod">
          <ac:chgData name="Aurora Copae (1919900)" userId="S::1919900@student.uwtsd.ac.uk::f8e3f486-cd8e-4c9f-9ca7-1ff45fa6e227" providerId="AD" clId="Web-{1CA1BB89-7B72-786D-C548-4C9E224F910B}" dt="2021-12-05T13:31:03.080" v="26"/>
          <ac:spMkLst>
            <pc:docMk/>
            <pc:sldMk cId="2759401224" sldId="292"/>
            <ac:spMk id="3" creationId="{A210C843-D181-4BD3-970F-52B40B2F7590}"/>
          </ac:spMkLst>
        </pc:spChg>
        <pc:spChg chg="add del">
          <ac:chgData name="Aurora Copae (1919900)" userId="S::1919900@student.uwtsd.ac.uk::f8e3f486-cd8e-4c9f-9ca7-1ff45fa6e227" providerId="AD" clId="Web-{1CA1BB89-7B72-786D-C548-4C9E224F910B}" dt="2021-12-05T13:31:03.080" v="26"/>
          <ac:spMkLst>
            <pc:docMk/>
            <pc:sldMk cId="2759401224" sldId="292"/>
            <ac:spMk id="9" creationId="{79BB35BC-D5C2-4C8B-A22A-A71E6191913B}"/>
          </ac:spMkLst>
        </pc:spChg>
        <pc:picChg chg="add del">
          <ac:chgData name="Aurora Copae (1919900)" userId="S::1919900@student.uwtsd.ac.uk::f8e3f486-cd8e-4c9f-9ca7-1ff45fa6e227" providerId="AD" clId="Web-{1CA1BB89-7B72-786D-C548-4C9E224F910B}" dt="2021-12-05T13:31:03.080" v="26"/>
          <ac:picMkLst>
            <pc:docMk/>
            <pc:sldMk cId="2759401224" sldId="292"/>
            <ac:picMk id="5" creationId="{DA1D480F-CC6E-475A-8AD9-2FE556FBFE19}"/>
          </ac:picMkLst>
        </pc:picChg>
      </pc:sldChg>
      <pc:sldChg chg="addSp delSp modSp new">
        <pc:chgData name="Aurora Copae (1919900)" userId="S::1919900@student.uwtsd.ac.uk::f8e3f486-cd8e-4c9f-9ca7-1ff45fa6e227" providerId="AD" clId="Web-{1CA1BB89-7B72-786D-C548-4C9E224F910B}" dt="2021-12-05T13:31:38.768" v="28" actId="20577"/>
        <pc:sldMkLst>
          <pc:docMk/>
          <pc:sldMk cId="3959374533" sldId="293"/>
        </pc:sldMkLst>
        <pc:spChg chg="mod">
          <ac:chgData name="Aurora Copae (1919900)" userId="S::1919900@student.uwtsd.ac.uk::f8e3f486-cd8e-4c9f-9ca7-1ff45fa6e227" providerId="AD" clId="Web-{1CA1BB89-7B72-786D-C548-4C9E224F910B}" dt="2021-12-05T13:29:30.406" v="17" actId="20577"/>
          <ac:spMkLst>
            <pc:docMk/>
            <pc:sldMk cId="3959374533" sldId="293"/>
            <ac:spMk id="2" creationId="{BAA08BBA-0325-4BBA-B89A-4C285C6FAACC}"/>
          </ac:spMkLst>
        </pc:spChg>
        <pc:spChg chg="add del mod">
          <ac:chgData name="Aurora Copae (1919900)" userId="S::1919900@student.uwtsd.ac.uk::f8e3f486-cd8e-4c9f-9ca7-1ff45fa6e227" providerId="AD" clId="Web-{1CA1BB89-7B72-786D-C548-4C9E224F910B}" dt="2021-12-05T13:31:38.768" v="28" actId="20577"/>
          <ac:spMkLst>
            <pc:docMk/>
            <pc:sldMk cId="3959374533" sldId="293"/>
            <ac:spMk id="3" creationId="{50F8B077-448B-4138-850D-02E2FF28C9D4}"/>
          </ac:spMkLst>
        </pc:spChg>
        <pc:picChg chg="add del mod ord">
          <ac:chgData name="Aurora Copae (1919900)" userId="S::1919900@student.uwtsd.ac.uk::f8e3f486-cd8e-4c9f-9ca7-1ff45fa6e227" providerId="AD" clId="Web-{1CA1BB89-7B72-786D-C548-4C9E224F910B}" dt="2021-12-05T13:27:50.607" v="2"/>
          <ac:picMkLst>
            <pc:docMk/>
            <pc:sldMk cId="3959374533" sldId="293"/>
            <ac:picMk id="4" creationId="{C3CB4FEB-8776-4D01-987F-1ABACF431033}"/>
          </ac:picMkLst>
        </pc:picChg>
      </pc:sldChg>
      <pc:sldChg chg="modSp new">
        <pc:chgData name="Aurora Copae (1919900)" userId="S::1919900@student.uwtsd.ac.uk::f8e3f486-cd8e-4c9f-9ca7-1ff45fa6e227" providerId="AD" clId="Web-{1CA1BB89-7B72-786D-C548-4C9E224F910B}" dt="2021-12-05T13:39:03.653" v="66" actId="20577"/>
        <pc:sldMkLst>
          <pc:docMk/>
          <pc:sldMk cId="491493213" sldId="294"/>
        </pc:sldMkLst>
        <pc:spChg chg="mod">
          <ac:chgData name="Aurora Copae (1919900)" userId="S::1919900@student.uwtsd.ac.uk::f8e3f486-cd8e-4c9f-9ca7-1ff45fa6e227" providerId="AD" clId="Web-{1CA1BB89-7B72-786D-C548-4C9E224F910B}" dt="2021-12-05T13:36:58.931" v="51" actId="20577"/>
          <ac:spMkLst>
            <pc:docMk/>
            <pc:sldMk cId="491493213" sldId="294"/>
            <ac:spMk id="2" creationId="{A5E97A77-928B-423C-AADE-467608B2004A}"/>
          </ac:spMkLst>
        </pc:spChg>
        <pc:spChg chg="mod">
          <ac:chgData name="Aurora Copae (1919900)" userId="S::1919900@student.uwtsd.ac.uk::f8e3f486-cd8e-4c9f-9ca7-1ff45fa6e227" providerId="AD" clId="Web-{1CA1BB89-7B72-786D-C548-4C9E224F910B}" dt="2021-12-05T13:39:03.653" v="66" actId="20577"/>
          <ac:spMkLst>
            <pc:docMk/>
            <pc:sldMk cId="491493213" sldId="294"/>
            <ac:spMk id="3" creationId="{E0B2D423-8C19-4468-ADC5-74BD3C56DB06}"/>
          </ac:spMkLst>
        </pc:spChg>
      </pc:sldChg>
    </pc:docChg>
  </pc:docChgLst>
  <pc:docChgLst>
    <pc:chgData name="Aurora Copae (1919900)" userId="S::1919900@student.uwtsd.ac.uk::f8e3f486-cd8e-4c9f-9ca7-1ff45fa6e227" providerId="AD" clId="Web-{8A63B197-D09D-4C20-ECA9-355C12ABC2A1}"/>
    <pc:docChg chg="modSld">
      <pc:chgData name="Aurora Copae (1919900)" userId="S::1919900@student.uwtsd.ac.uk::f8e3f486-cd8e-4c9f-9ca7-1ff45fa6e227" providerId="AD" clId="Web-{8A63B197-D09D-4C20-ECA9-355C12ABC2A1}" dt="2021-11-09T21:50:43.343" v="90" actId="20577"/>
      <pc:docMkLst>
        <pc:docMk/>
      </pc:docMkLst>
      <pc:sldChg chg="modSp">
        <pc:chgData name="Aurora Copae (1919900)" userId="S::1919900@student.uwtsd.ac.uk::f8e3f486-cd8e-4c9f-9ca7-1ff45fa6e227" providerId="AD" clId="Web-{8A63B197-D09D-4C20-ECA9-355C12ABC2A1}" dt="2021-11-09T21:45:42.807" v="16" actId="20577"/>
        <pc:sldMkLst>
          <pc:docMk/>
          <pc:sldMk cId="4167350993" sldId="258"/>
        </pc:sldMkLst>
        <pc:spChg chg="mod">
          <ac:chgData name="Aurora Copae (1919900)" userId="S::1919900@student.uwtsd.ac.uk::f8e3f486-cd8e-4c9f-9ca7-1ff45fa6e227" providerId="AD" clId="Web-{8A63B197-D09D-4C20-ECA9-355C12ABC2A1}" dt="2021-11-09T21:45:42.807" v="16" actId="20577"/>
          <ac:spMkLst>
            <pc:docMk/>
            <pc:sldMk cId="4167350993" sldId="258"/>
            <ac:spMk id="2" creationId="{FF521DCE-1552-4635-8DE3-E9B246238456}"/>
          </ac:spMkLst>
        </pc:spChg>
      </pc:sldChg>
      <pc:sldChg chg="modSp">
        <pc:chgData name="Aurora Copae (1919900)" userId="S::1919900@student.uwtsd.ac.uk::f8e3f486-cd8e-4c9f-9ca7-1ff45fa6e227" providerId="AD" clId="Web-{8A63B197-D09D-4C20-ECA9-355C12ABC2A1}" dt="2021-11-09T21:46:29.042" v="27" actId="20577"/>
        <pc:sldMkLst>
          <pc:docMk/>
          <pc:sldMk cId="4081336723" sldId="259"/>
        </pc:sldMkLst>
        <pc:spChg chg="mod">
          <ac:chgData name="Aurora Copae (1919900)" userId="S::1919900@student.uwtsd.ac.uk::f8e3f486-cd8e-4c9f-9ca7-1ff45fa6e227" providerId="AD" clId="Web-{8A63B197-D09D-4C20-ECA9-355C12ABC2A1}" dt="2021-11-09T21:46:29.042" v="27" actId="20577"/>
          <ac:spMkLst>
            <pc:docMk/>
            <pc:sldMk cId="4081336723" sldId="259"/>
            <ac:spMk id="2" creationId="{D4424DDD-5B74-4ED8-BD32-CA719705CC8B}"/>
          </ac:spMkLst>
        </pc:spChg>
      </pc:sldChg>
      <pc:sldChg chg="modSp">
        <pc:chgData name="Aurora Copae (1919900)" userId="S::1919900@student.uwtsd.ac.uk::f8e3f486-cd8e-4c9f-9ca7-1ff45fa6e227" providerId="AD" clId="Web-{8A63B197-D09D-4C20-ECA9-355C12ABC2A1}" dt="2021-11-09T21:49:24.451" v="84" actId="20577"/>
        <pc:sldMkLst>
          <pc:docMk/>
          <pc:sldMk cId="2224246338" sldId="260"/>
        </pc:sldMkLst>
        <pc:spChg chg="mod">
          <ac:chgData name="Aurora Copae (1919900)" userId="S::1919900@student.uwtsd.ac.uk::f8e3f486-cd8e-4c9f-9ca7-1ff45fa6e227" providerId="AD" clId="Web-{8A63B197-D09D-4C20-ECA9-355C12ABC2A1}" dt="2021-11-09T21:49:24.451" v="84" actId="20577"/>
          <ac:spMkLst>
            <pc:docMk/>
            <pc:sldMk cId="2224246338" sldId="260"/>
            <ac:spMk id="2" creationId="{C12080CC-860B-4788-AC53-AED0CCB3EE11}"/>
          </ac:spMkLst>
        </pc:spChg>
      </pc:sldChg>
      <pc:sldChg chg="modSp">
        <pc:chgData name="Aurora Copae (1919900)" userId="S::1919900@student.uwtsd.ac.uk::f8e3f486-cd8e-4c9f-9ca7-1ff45fa6e227" providerId="AD" clId="Web-{8A63B197-D09D-4C20-ECA9-355C12ABC2A1}" dt="2021-11-09T21:49:44.123" v="86" actId="20577"/>
        <pc:sldMkLst>
          <pc:docMk/>
          <pc:sldMk cId="2475216048" sldId="261"/>
        </pc:sldMkLst>
        <pc:spChg chg="mod">
          <ac:chgData name="Aurora Copae (1919900)" userId="S::1919900@student.uwtsd.ac.uk::f8e3f486-cd8e-4c9f-9ca7-1ff45fa6e227" providerId="AD" clId="Web-{8A63B197-D09D-4C20-ECA9-355C12ABC2A1}" dt="2021-11-09T21:49:44.123" v="86" actId="20577"/>
          <ac:spMkLst>
            <pc:docMk/>
            <pc:sldMk cId="2475216048" sldId="261"/>
            <ac:spMk id="2" creationId="{350F4330-32F4-4DA2-AD30-C6F18443B46C}"/>
          </ac:spMkLst>
        </pc:spChg>
      </pc:sldChg>
      <pc:sldChg chg="addSp modSp">
        <pc:chgData name="Aurora Copae (1919900)" userId="S::1919900@student.uwtsd.ac.uk::f8e3f486-cd8e-4c9f-9ca7-1ff45fa6e227" providerId="AD" clId="Web-{8A63B197-D09D-4C20-ECA9-355C12ABC2A1}" dt="2021-11-09T21:50:20.920" v="88" actId="20577"/>
        <pc:sldMkLst>
          <pc:docMk/>
          <pc:sldMk cId="3571875194" sldId="262"/>
        </pc:sldMkLst>
        <pc:spChg chg="mod">
          <ac:chgData name="Aurora Copae (1919900)" userId="S::1919900@student.uwtsd.ac.uk::f8e3f486-cd8e-4c9f-9ca7-1ff45fa6e227" providerId="AD" clId="Web-{8A63B197-D09D-4C20-ECA9-355C12ABC2A1}" dt="2021-11-09T21:50:20.920" v="88" actId="20577"/>
          <ac:spMkLst>
            <pc:docMk/>
            <pc:sldMk cId="3571875194" sldId="262"/>
            <ac:spMk id="2" creationId="{AB4FFABF-72D1-4F11-AF8A-E09F3E7D5843}"/>
          </ac:spMkLst>
        </pc:spChg>
        <pc:spChg chg="add">
          <ac:chgData name="Aurora Copae (1919900)" userId="S::1919900@student.uwtsd.ac.uk::f8e3f486-cd8e-4c9f-9ca7-1ff45fa6e227" providerId="AD" clId="Web-{8A63B197-D09D-4C20-ECA9-355C12ABC2A1}" dt="2021-11-09T21:48:18.731" v="61"/>
          <ac:spMkLst>
            <pc:docMk/>
            <pc:sldMk cId="3571875194" sldId="262"/>
            <ac:spMk id="4" creationId="{ABBD2E0A-62EB-4C61-A091-38B2571EC213}"/>
          </ac:spMkLst>
        </pc:spChg>
      </pc:sldChg>
      <pc:sldChg chg="modSp">
        <pc:chgData name="Aurora Copae (1919900)" userId="S::1919900@student.uwtsd.ac.uk::f8e3f486-cd8e-4c9f-9ca7-1ff45fa6e227" providerId="AD" clId="Web-{8A63B197-D09D-4C20-ECA9-355C12ABC2A1}" dt="2021-11-09T21:50:43.343" v="90" actId="20577"/>
        <pc:sldMkLst>
          <pc:docMk/>
          <pc:sldMk cId="168822138" sldId="265"/>
        </pc:sldMkLst>
        <pc:spChg chg="mod">
          <ac:chgData name="Aurora Copae (1919900)" userId="S::1919900@student.uwtsd.ac.uk::f8e3f486-cd8e-4c9f-9ca7-1ff45fa6e227" providerId="AD" clId="Web-{8A63B197-D09D-4C20-ECA9-355C12ABC2A1}" dt="2021-11-09T21:50:43.343" v="90" actId="20577"/>
          <ac:spMkLst>
            <pc:docMk/>
            <pc:sldMk cId="168822138" sldId="265"/>
            <ac:spMk id="2" creationId="{D71F8D92-F727-40CE-96FA-1E10579F8571}"/>
          </ac:spMkLst>
        </pc:spChg>
      </pc:sldChg>
    </pc:docChg>
  </pc:docChgLst>
  <pc:docChgLst>
    <pc:chgData name="Aurora Copae (1919900)" userId="S::1919900@student.uwtsd.ac.uk::f8e3f486-cd8e-4c9f-9ca7-1ff45fa6e227" providerId="AD" clId="Web-{7A06F2A2-C78B-477C-AB76-EEFB25D44A6C}"/>
    <pc:docChg chg="modSld addMainMaster delMainMaster">
      <pc:chgData name="Aurora Copae (1919900)" userId="S::1919900@student.uwtsd.ac.uk::f8e3f486-cd8e-4c9f-9ca7-1ff45fa6e227" providerId="AD" clId="Web-{7A06F2A2-C78B-477C-AB76-EEFB25D44A6C}" dt="2021-11-09T21:10:04.522" v="35" actId="20577"/>
      <pc:docMkLst>
        <pc:docMk/>
      </pc:docMkLst>
      <pc:sldChg chg="addSp delSp modSp mod setBg modClrScheme addAnim delAnim setClrOvrMap chgLayout">
        <pc:chgData name="Aurora Copae (1919900)" userId="S::1919900@student.uwtsd.ac.uk::f8e3f486-cd8e-4c9f-9ca7-1ff45fa6e227" providerId="AD" clId="Web-{7A06F2A2-C78B-477C-AB76-EEFB25D44A6C}" dt="2021-11-09T21:10:04.522" v="35" actId="20577"/>
        <pc:sldMkLst>
          <pc:docMk/>
          <pc:sldMk cId="109857222" sldId="256"/>
        </pc:sldMkLst>
        <pc:spChg chg="mod">
          <ac:chgData name="Aurora Copae (1919900)" userId="S::1919900@student.uwtsd.ac.uk::f8e3f486-cd8e-4c9f-9ca7-1ff45fa6e227" providerId="AD" clId="Web-{7A06F2A2-C78B-477C-AB76-EEFB25D44A6C}" dt="2021-11-09T21:09:43.896" v="29"/>
          <ac:spMkLst>
            <pc:docMk/>
            <pc:sldMk cId="109857222" sldId="256"/>
            <ac:spMk id="2" creationId="{00000000-0000-0000-0000-000000000000}"/>
          </ac:spMkLst>
        </pc:spChg>
        <pc:spChg chg="mod">
          <ac:chgData name="Aurora Copae (1919900)" userId="S::1919900@student.uwtsd.ac.uk::f8e3f486-cd8e-4c9f-9ca7-1ff45fa6e227" providerId="AD" clId="Web-{7A06F2A2-C78B-477C-AB76-EEFB25D44A6C}" dt="2021-11-09T21:10:04.522" v="35" actId="20577"/>
          <ac:spMkLst>
            <pc:docMk/>
            <pc:sldMk cId="109857222" sldId="256"/>
            <ac:spMk id="3" creationId="{00000000-0000-0000-0000-000000000000}"/>
          </ac:spMkLst>
        </pc:spChg>
        <pc:spChg chg="add del">
          <ac:chgData name="Aurora Copae (1919900)" userId="S::1919900@student.uwtsd.ac.uk::f8e3f486-cd8e-4c9f-9ca7-1ff45fa6e227" providerId="AD" clId="Web-{7A06F2A2-C78B-477C-AB76-EEFB25D44A6C}" dt="2021-11-09T21:09:19.411" v="14"/>
          <ac:spMkLst>
            <pc:docMk/>
            <pc:sldMk cId="109857222" sldId="256"/>
            <ac:spMk id="5" creationId="{1DB043B4-68C6-45B9-82AC-A5800EADB8DB}"/>
          </ac:spMkLst>
        </pc:spChg>
        <pc:spChg chg="add del">
          <ac:chgData name="Aurora Copae (1919900)" userId="S::1919900@student.uwtsd.ac.uk::f8e3f486-cd8e-4c9f-9ca7-1ff45fa6e227" providerId="AD" clId="Web-{7A06F2A2-C78B-477C-AB76-EEFB25D44A6C}" dt="2021-11-09T21:09:19.411" v="14"/>
          <ac:spMkLst>
            <pc:docMk/>
            <pc:sldMk cId="109857222" sldId="256"/>
            <ac:spMk id="7" creationId="{5337EA23-6703-4C96-9EEB-A408CBDD67BD}"/>
          </ac:spMkLst>
        </pc:spChg>
        <pc:spChg chg="add del">
          <ac:chgData name="Aurora Copae (1919900)" userId="S::1919900@student.uwtsd.ac.uk::f8e3f486-cd8e-4c9f-9ca7-1ff45fa6e227" providerId="AD" clId="Web-{7A06F2A2-C78B-477C-AB76-EEFB25D44A6C}" dt="2021-11-09T21:09:22.943" v="16"/>
          <ac:spMkLst>
            <pc:docMk/>
            <pc:sldMk cId="109857222" sldId="256"/>
            <ac:spMk id="8" creationId="{A8384FB5-9ADC-4DDC-881B-597D56F5B15D}"/>
          </ac:spMkLst>
        </pc:spChg>
        <pc:spChg chg="add del">
          <ac:chgData name="Aurora Copae (1919900)" userId="S::1919900@student.uwtsd.ac.uk::f8e3f486-cd8e-4c9f-9ca7-1ff45fa6e227" providerId="AD" clId="Web-{7A06F2A2-C78B-477C-AB76-EEFB25D44A6C}" dt="2021-11-09T21:09:13.833" v="12"/>
          <ac:spMkLst>
            <pc:docMk/>
            <pc:sldMk cId="109857222" sldId="256"/>
            <ac:spMk id="9" creationId="{657F69E0-C4B0-4BEC-A689-4F8D877F05D4}"/>
          </ac:spMkLst>
        </pc:spChg>
        <pc:spChg chg="add del">
          <ac:chgData name="Aurora Copae (1919900)" userId="S::1919900@student.uwtsd.ac.uk::f8e3f486-cd8e-4c9f-9ca7-1ff45fa6e227" providerId="AD" clId="Web-{7A06F2A2-C78B-477C-AB76-EEFB25D44A6C}" dt="2021-11-09T21:09:22.943" v="16"/>
          <ac:spMkLst>
            <pc:docMk/>
            <pc:sldMk cId="109857222" sldId="256"/>
            <ac:spMk id="10" creationId="{0AF57B88-1D4C-41FA-A761-EC1DD10C35CB}"/>
          </ac:spMkLst>
        </pc:spChg>
        <pc:spChg chg="add del">
          <ac:chgData name="Aurora Copae (1919900)" userId="S::1919900@student.uwtsd.ac.uk::f8e3f486-cd8e-4c9f-9ca7-1ff45fa6e227" providerId="AD" clId="Web-{7A06F2A2-C78B-477C-AB76-EEFB25D44A6C}" dt="2021-11-09T21:09:13.833" v="12"/>
          <ac:spMkLst>
            <pc:docMk/>
            <pc:sldMk cId="109857222" sldId="256"/>
            <ac:spMk id="11" creationId="{9F6380B4-6A1C-481E-8408-B4E6C75B9B81}"/>
          </ac:spMkLst>
        </pc:spChg>
        <pc:spChg chg="add del">
          <ac:chgData name="Aurora Copae (1919900)" userId="S::1919900@student.uwtsd.ac.uk::f8e3f486-cd8e-4c9f-9ca7-1ff45fa6e227" providerId="AD" clId="Web-{7A06F2A2-C78B-477C-AB76-EEFB25D44A6C}" dt="2021-11-09T21:09:22.943" v="16"/>
          <ac:spMkLst>
            <pc:docMk/>
            <pc:sldMk cId="109857222" sldId="256"/>
            <ac:spMk id="13" creationId="{D2548F45-5164-4ABB-8212-7F293FDED8D4}"/>
          </ac:spMkLst>
        </pc:spChg>
        <pc:spChg chg="add del">
          <ac:chgData name="Aurora Copae (1919900)" userId="S::1919900@student.uwtsd.ac.uk::f8e3f486-cd8e-4c9f-9ca7-1ff45fa6e227" providerId="AD" clId="Web-{7A06F2A2-C78B-477C-AB76-EEFB25D44A6C}" dt="2021-11-09T21:09:28.365" v="18"/>
          <ac:spMkLst>
            <pc:docMk/>
            <pc:sldMk cId="109857222" sldId="256"/>
            <ac:spMk id="14" creationId="{5A59F003-E00A-43F9-91DC-CC54E3B87466}"/>
          </ac:spMkLst>
        </pc:spChg>
        <pc:spChg chg="add del">
          <ac:chgData name="Aurora Copae (1919900)" userId="S::1919900@student.uwtsd.ac.uk::f8e3f486-cd8e-4c9f-9ca7-1ff45fa6e227" providerId="AD" clId="Web-{7A06F2A2-C78B-477C-AB76-EEFB25D44A6C}" dt="2021-11-09T21:09:22.943" v="16"/>
          <ac:spMkLst>
            <pc:docMk/>
            <pc:sldMk cId="109857222" sldId="256"/>
            <ac:spMk id="15" creationId="{5E81CCFB-7BEF-4186-86FB-D09450B4D02D}"/>
          </ac:spMkLst>
        </pc:spChg>
        <pc:spChg chg="add del">
          <ac:chgData name="Aurora Copae (1919900)" userId="S::1919900@student.uwtsd.ac.uk::f8e3f486-cd8e-4c9f-9ca7-1ff45fa6e227" providerId="AD" clId="Web-{7A06F2A2-C78B-477C-AB76-EEFB25D44A6C}" dt="2021-11-09T21:09:28.365" v="18"/>
          <ac:spMkLst>
            <pc:docMk/>
            <pc:sldMk cId="109857222" sldId="256"/>
            <ac:spMk id="17" creationId="{D74A4382-E3AD-430A-9A1F-DFA3E0E77A7D}"/>
          </ac:spMkLst>
        </pc:spChg>
        <pc:spChg chg="add del">
          <ac:chgData name="Aurora Copae (1919900)" userId="S::1919900@student.uwtsd.ac.uk::f8e3f486-cd8e-4c9f-9ca7-1ff45fa6e227" providerId="AD" clId="Web-{7A06F2A2-C78B-477C-AB76-EEFB25D44A6C}" dt="2021-11-09T21:09:28.365" v="18"/>
          <ac:spMkLst>
            <pc:docMk/>
            <pc:sldMk cId="109857222" sldId="256"/>
            <ac:spMk id="18" creationId="{79F40191-0F44-4FD1-82CC-ACB507C14BE6}"/>
          </ac:spMkLst>
        </pc:spChg>
        <pc:spChg chg="add del">
          <ac:chgData name="Aurora Copae (1919900)" userId="S::1919900@student.uwtsd.ac.uk::f8e3f486-cd8e-4c9f-9ca7-1ff45fa6e227" providerId="AD" clId="Web-{7A06F2A2-C78B-477C-AB76-EEFB25D44A6C}" dt="2021-11-09T21:09:35.443" v="20"/>
          <ac:spMkLst>
            <pc:docMk/>
            <pc:sldMk cId="109857222" sldId="256"/>
            <ac:spMk id="19" creationId="{3F672E71-4896-412C-9C70-888CBA0C2F28}"/>
          </ac:spMkLst>
        </pc:spChg>
        <pc:spChg chg="add del">
          <ac:chgData name="Aurora Copae (1919900)" userId="S::1919900@student.uwtsd.ac.uk::f8e3f486-cd8e-4c9f-9ca7-1ff45fa6e227" providerId="AD" clId="Web-{7A06F2A2-C78B-477C-AB76-EEFB25D44A6C}" dt="2021-11-09T21:09:39.990" v="26"/>
          <ac:spMkLst>
            <pc:docMk/>
            <pc:sldMk cId="109857222" sldId="256"/>
            <ac:spMk id="21" creationId="{7486DFBA-E4D0-432F-ACBD-937ED80D0F49}"/>
          </ac:spMkLst>
        </pc:spChg>
        <pc:spChg chg="add del">
          <ac:chgData name="Aurora Copae (1919900)" userId="S::1919900@student.uwtsd.ac.uk::f8e3f486-cd8e-4c9f-9ca7-1ff45fa6e227" providerId="AD" clId="Web-{7A06F2A2-C78B-477C-AB76-EEFB25D44A6C}" dt="2021-11-09T21:09:39.990" v="26"/>
          <ac:spMkLst>
            <pc:docMk/>
            <pc:sldMk cId="109857222" sldId="256"/>
            <ac:spMk id="22" creationId="{D85E9A4A-0183-4A3C-B68E-A229278915E2}"/>
          </ac:spMkLst>
        </pc:spChg>
        <pc:spChg chg="add del">
          <ac:chgData name="Aurora Copae (1919900)" userId="S::1919900@student.uwtsd.ac.uk::f8e3f486-cd8e-4c9f-9ca7-1ff45fa6e227" providerId="AD" clId="Web-{7A06F2A2-C78B-477C-AB76-EEFB25D44A6C}" dt="2021-11-09T21:09:39.990" v="26"/>
          <ac:spMkLst>
            <pc:docMk/>
            <pc:sldMk cId="109857222" sldId="256"/>
            <ac:spMk id="23" creationId="{13A48C6C-3CC4-4EE5-A773-EC1EB7F59CD4}"/>
          </ac:spMkLst>
        </pc:spChg>
        <pc:spChg chg="add del">
          <ac:chgData name="Aurora Copae (1919900)" userId="S::1919900@student.uwtsd.ac.uk::f8e3f486-cd8e-4c9f-9ca7-1ff45fa6e227" providerId="AD" clId="Web-{7A06F2A2-C78B-477C-AB76-EEFB25D44A6C}" dt="2021-11-09T21:09:43.803" v="28"/>
          <ac:spMkLst>
            <pc:docMk/>
            <pc:sldMk cId="109857222" sldId="256"/>
            <ac:spMk id="26" creationId="{F2E5B6AE-5EFE-45F0-A2AE-ED771CA3D7DD}"/>
          </ac:spMkLst>
        </pc:spChg>
        <pc:spChg chg="add">
          <ac:chgData name="Aurora Copae (1919900)" userId="S::1919900@student.uwtsd.ac.uk::f8e3f486-cd8e-4c9f-9ca7-1ff45fa6e227" providerId="AD" clId="Web-{7A06F2A2-C78B-477C-AB76-EEFB25D44A6C}" dt="2021-11-09T21:09:43.896" v="29"/>
          <ac:spMkLst>
            <pc:docMk/>
            <pc:sldMk cId="109857222" sldId="256"/>
            <ac:spMk id="29" creationId="{F95DA1D8-E874-4205-B6D5-557E0C072282}"/>
          </ac:spMkLst>
        </pc:spChg>
        <pc:picChg chg="add del">
          <ac:chgData name="Aurora Copae (1919900)" userId="S::1919900@student.uwtsd.ac.uk::f8e3f486-cd8e-4c9f-9ca7-1ff45fa6e227" providerId="AD" clId="Web-{7A06F2A2-C78B-477C-AB76-EEFB25D44A6C}" dt="2021-11-09T21:09:13.833" v="12"/>
          <ac:picMkLst>
            <pc:docMk/>
            <pc:sldMk cId="109857222" sldId="256"/>
            <ac:picMk id="4" creationId="{5747EAA8-B455-49EF-8D60-651C9A1A9B4E}"/>
          </ac:picMkLst>
        </pc:picChg>
        <pc:picChg chg="add del">
          <ac:chgData name="Aurora Copae (1919900)" userId="S::1919900@student.uwtsd.ac.uk::f8e3f486-cd8e-4c9f-9ca7-1ff45fa6e227" providerId="AD" clId="Web-{7A06F2A2-C78B-477C-AB76-EEFB25D44A6C}" dt="2021-11-09T21:09:19.411" v="14"/>
          <ac:picMkLst>
            <pc:docMk/>
            <pc:sldMk cId="109857222" sldId="256"/>
            <ac:picMk id="6" creationId="{84A6AF16-BEC6-423D-B62F-553A12ED9F5D}"/>
          </ac:picMkLst>
        </pc:picChg>
        <pc:picChg chg="add del">
          <ac:chgData name="Aurora Copae (1919900)" userId="S::1919900@student.uwtsd.ac.uk::f8e3f486-cd8e-4c9f-9ca7-1ff45fa6e227" providerId="AD" clId="Web-{7A06F2A2-C78B-477C-AB76-EEFB25D44A6C}" dt="2021-11-09T21:09:22.943" v="16"/>
          <ac:picMkLst>
            <pc:docMk/>
            <pc:sldMk cId="109857222" sldId="256"/>
            <ac:picMk id="12" creationId="{1396C25E-F5E5-441D-A955-19D11DEC64E5}"/>
          </ac:picMkLst>
        </pc:picChg>
        <pc:picChg chg="add del">
          <ac:chgData name="Aurora Copae (1919900)" userId="S::1919900@student.uwtsd.ac.uk::f8e3f486-cd8e-4c9f-9ca7-1ff45fa6e227" providerId="AD" clId="Web-{7A06F2A2-C78B-477C-AB76-EEFB25D44A6C}" dt="2021-11-09T21:09:28.365" v="18"/>
          <ac:picMkLst>
            <pc:docMk/>
            <pc:sldMk cId="109857222" sldId="256"/>
            <ac:picMk id="16" creationId="{118A1680-1EBB-4179-816A-D718B437A03A}"/>
          </ac:picMkLst>
        </pc:picChg>
        <pc:picChg chg="add del">
          <ac:chgData name="Aurora Copae (1919900)" userId="S::1919900@student.uwtsd.ac.uk::f8e3f486-cd8e-4c9f-9ca7-1ff45fa6e227" providerId="AD" clId="Web-{7A06F2A2-C78B-477C-AB76-EEFB25D44A6C}" dt="2021-11-09T21:09:35.443" v="20"/>
          <ac:picMkLst>
            <pc:docMk/>
            <pc:sldMk cId="109857222" sldId="256"/>
            <ac:picMk id="20" creationId="{CFCBD02C-57A1-4BEB-AADA-B8586256416F}"/>
          </ac:picMkLst>
        </pc:picChg>
        <pc:picChg chg="add del">
          <ac:chgData name="Aurora Copae (1919900)" userId="S::1919900@student.uwtsd.ac.uk::f8e3f486-cd8e-4c9f-9ca7-1ff45fa6e227" providerId="AD" clId="Web-{7A06F2A2-C78B-477C-AB76-EEFB25D44A6C}" dt="2021-11-09T21:09:39.990" v="26"/>
          <ac:picMkLst>
            <pc:docMk/>
            <pc:sldMk cId="109857222" sldId="256"/>
            <ac:picMk id="24" creationId="{DBBD1ABE-5980-471B-A3F9-1B326AE2A3D8}"/>
          </ac:picMkLst>
        </pc:picChg>
        <pc:picChg chg="add del">
          <ac:chgData name="Aurora Copae (1919900)" userId="S::1919900@student.uwtsd.ac.uk::f8e3f486-cd8e-4c9f-9ca7-1ff45fa6e227" providerId="AD" clId="Web-{7A06F2A2-C78B-477C-AB76-EEFB25D44A6C}" dt="2021-11-09T21:09:43.803" v="28"/>
          <ac:picMkLst>
            <pc:docMk/>
            <pc:sldMk cId="109857222" sldId="256"/>
            <ac:picMk id="28" creationId="{E7A6421B-E49D-4A9A-AEE0-82418568686F}"/>
          </ac:picMkLst>
        </pc:picChg>
        <pc:picChg chg="add">
          <ac:chgData name="Aurora Copae (1919900)" userId="S::1919900@student.uwtsd.ac.uk::f8e3f486-cd8e-4c9f-9ca7-1ff45fa6e227" providerId="AD" clId="Web-{7A06F2A2-C78B-477C-AB76-EEFB25D44A6C}" dt="2021-11-09T21:09:43.896" v="29"/>
          <ac:picMkLst>
            <pc:docMk/>
            <pc:sldMk cId="109857222" sldId="256"/>
            <ac:picMk id="30" creationId="{0AEC3E6C-F257-4DB2-B307-3C88A3AE8703}"/>
          </ac:picMkLst>
        </pc:picChg>
        <pc:cxnChg chg="add del">
          <ac:chgData name="Aurora Copae (1919900)" userId="S::1919900@student.uwtsd.ac.uk::f8e3f486-cd8e-4c9f-9ca7-1ff45fa6e227" providerId="AD" clId="Web-{7A06F2A2-C78B-477C-AB76-EEFB25D44A6C}" dt="2021-11-09T21:09:39.990" v="26"/>
          <ac:cxnSpMkLst>
            <pc:docMk/>
            <pc:sldMk cId="109857222" sldId="256"/>
            <ac:cxnSpMk id="25" creationId="{6355837D-AECC-45D7-82B2-8959A52F7886}"/>
          </ac:cxnSpMkLst>
        </pc:cxnChg>
        <pc:cxnChg chg="add del">
          <ac:chgData name="Aurora Copae (1919900)" userId="S::1919900@student.uwtsd.ac.uk::f8e3f486-cd8e-4c9f-9ca7-1ff45fa6e227" providerId="AD" clId="Web-{7A06F2A2-C78B-477C-AB76-EEFB25D44A6C}" dt="2021-11-09T21:09:43.803" v="28"/>
          <ac:cxnSpMkLst>
            <pc:docMk/>
            <pc:sldMk cId="109857222" sldId="256"/>
            <ac:cxnSpMk id="27" creationId="{D255B435-D9F3-4A31-B89E-36741390DB4B}"/>
          </ac:cxnSpMkLst>
        </pc:cxnChg>
      </pc:sldChg>
      <pc:sldMasterChg chg="add del addSldLayout delSldLayout">
        <pc:chgData name="Aurora Copae (1919900)" userId="S::1919900@student.uwtsd.ac.uk::f8e3f486-cd8e-4c9f-9ca7-1ff45fa6e227" providerId="AD" clId="Web-{7A06F2A2-C78B-477C-AB76-EEFB25D44A6C}" dt="2021-11-09T21:09:43.896" v="29"/>
        <pc:sldMasterMkLst>
          <pc:docMk/>
          <pc:sldMasterMk cId="2460954070" sldId="2147483660"/>
        </pc:sldMasterMkLst>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2385387890" sldId="2147483661"/>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949138452" sldId="2147483662"/>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2591524520" sldId="2147483663"/>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1203092039" sldId="2147483664"/>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3733172339" sldId="2147483665"/>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3210312558" sldId="2147483666"/>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3146388984" sldId="2147483667"/>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3171841454" sldId="2147483668"/>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1718958274" sldId="2147483669"/>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2202905451" sldId="2147483670"/>
          </pc:sldLayoutMkLst>
        </pc:sldLayoutChg>
        <pc:sldLayoutChg chg="add del">
          <pc:chgData name="Aurora Copae (1919900)" userId="S::1919900@student.uwtsd.ac.uk::f8e3f486-cd8e-4c9f-9ca7-1ff45fa6e227" providerId="AD" clId="Web-{7A06F2A2-C78B-477C-AB76-EEFB25D44A6C}" dt="2021-11-09T21:09:43.896" v="29"/>
          <pc:sldLayoutMkLst>
            <pc:docMk/>
            <pc:sldMasterMk cId="2460954070" sldId="2147483660"/>
            <pc:sldLayoutMk cId="3479445657" sldId="2147483671"/>
          </pc:sldLayoutMkLst>
        </pc:sldLayoutChg>
      </pc:sldMasterChg>
      <pc:sldMasterChg chg="add del replId addSldLayout delSldLayout">
        <pc:chgData name="Aurora Copae (1919900)" userId="S::1919900@student.uwtsd.ac.uk::f8e3f486-cd8e-4c9f-9ca7-1ff45fa6e227" providerId="AD" clId="Web-{7A06F2A2-C78B-477C-AB76-EEFB25D44A6C}" dt="2021-11-09T21:09:39.990" v="26"/>
        <pc:sldMasterMkLst>
          <pc:docMk/>
          <pc:sldMasterMk cId="617920657" sldId="2147483672"/>
        </pc:sldMasterMkLst>
        <pc:sldLayoutChg chg="add del">
          <pc:chgData name="Aurora Copae (1919900)" userId="S::1919900@student.uwtsd.ac.uk::f8e3f486-cd8e-4c9f-9ca7-1ff45fa6e227" providerId="AD" clId="Web-{7A06F2A2-C78B-477C-AB76-EEFB25D44A6C}" dt="2021-11-09T21:09:39.990" v="26"/>
          <pc:sldLayoutMkLst>
            <pc:docMk/>
            <pc:sldMasterMk cId="617920657" sldId="2147483672"/>
            <pc:sldLayoutMk cId="23582376" sldId="2147483673"/>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809107138" sldId="2147483674"/>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2932970114" sldId="2147483675"/>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595495474" sldId="2147483676"/>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1505690587" sldId="2147483677"/>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1615969687" sldId="2147483678"/>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3769338872" sldId="2147483679"/>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3679355305" sldId="2147483680"/>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185509796" sldId="2147483681"/>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548361709" sldId="2147483682"/>
          </pc:sldLayoutMkLst>
        </pc:sldLayoutChg>
        <pc:sldLayoutChg chg="add del replId">
          <pc:chgData name="Aurora Copae (1919900)" userId="S::1919900@student.uwtsd.ac.uk::f8e3f486-cd8e-4c9f-9ca7-1ff45fa6e227" providerId="AD" clId="Web-{7A06F2A2-C78B-477C-AB76-EEFB25D44A6C}" dt="2021-11-09T21:09:39.990" v="26"/>
          <pc:sldLayoutMkLst>
            <pc:docMk/>
            <pc:sldMasterMk cId="617920657" sldId="2147483672"/>
            <pc:sldLayoutMk cId="3128678899" sldId="2147483683"/>
          </pc:sldLayoutMkLst>
        </pc:sldLayoutChg>
      </pc:sldMasterChg>
      <pc:sldMasterChg chg="add addSldLayout">
        <pc:chgData name="Aurora Copae (1919900)" userId="S::1919900@student.uwtsd.ac.uk::f8e3f486-cd8e-4c9f-9ca7-1ff45fa6e227" providerId="AD" clId="Web-{7A06F2A2-C78B-477C-AB76-EEFB25D44A6C}" dt="2021-11-09T21:09:43.896" v="29"/>
        <pc:sldMasterMkLst>
          <pc:docMk/>
          <pc:sldMasterMk cId="3573170284" sldId="2147483686"/>
        </pc:sldMasterMkLst>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1844261525" sldId="2147483674"/>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1452845177" sldId="2147483675"/>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1107974493" sldId="2147483676"/>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200249368" sldId="2147483677"/>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4093226963" sldId="2147483678"/>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1539340766" sldId="2147483679"/>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2593693407" sldId="2147483680"/>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3308437293" sldId="2147483681"/>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3078828814" sldId="2147483682"/>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2051437667" sldId="2147483683"/>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2417454478" sldId="2147483684"/>
          </pc:sldLayoutMkLst>
        </pc:sldLayoutChg>
        <pc:sldLayoutChg chg="add">
          <pc:chgData name="Aurora Copae (1919900)" userId="S::1919900@student.uwtsd.ac.uk::f8e3f486-cd8e-4c9f-9ca7-1ff45fa6e227" providerId="AD" clId="Web-{7A06F2A2-C78B-477C-AB76-EEFB25D44A6C}" dt="2021-11-09T21:09:43.896" v="29"/>
          <pc:sldLayoutMkLst>
            <pc:docMk/>
            <pc:sldMasterMk cId="3573170284" sldId="2147483686"/>
            <pc:sldLayoutMk cId="1875973631" sldId="2147483685"/>
          </pc:sldLayoutMkLst>
        </pc:sldLayoutChg>
      </pc:sldMasterChg>
      <pc:sldMasterChg chg="add del addSldLayout delSldLayout">
        <pc:chgData name="Aurora Copae (1919900)" userId="S::1919900@student.uwtsd.ac.uk::f8e3f486-cd8e-4c9f-9ca7-1ff45fa6e227" providerId="AD" clId="Web-{7A06F2A2-C78B-477C-AB76-EEFB25D44A6C}" dt="2021-11-09T21:09:35.443" v="20"/>
        <pc:sldMasterMkLst>
          <pc:docMk/>
          <pc:sldMasterMk cId="506907050" sldId="2147483698"/>
        </pc:sldMasterMkLst>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387049918" sldId="2147483687"/>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2656685099" sldId="2147483688"/>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2456937172" sldId="2147483689"/>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1591618203" sldId="2147483690"/>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2701476784" sldId="2147483691"/>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329164340" sldId="2147483692"/>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1174798063" sldId="2147483693"/>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1809760641" sldId="2147483694"/>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3263767152" sldId="2147483695"/>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4112379891" sldId="2147483696"/>
          </pc:sldLayoutMkLst>
        </pc:sldLayoutChg>
        <pc:sldLayoutChg chg="add del">
          <pc:chgData name="Aurora Copae (1919900)" userId="S::1919900@student.uwtsd.ac.uk::f8e3f486-cd8e-4c9f-9ca7-1ff45fa6e227" providerId="AD" clId="Web-{7A06F2A2-C78B-477C-AB76-EEFB25D44A6C}" dt="2021-11-09T21:09:35.443" v="20"/>
          <pc:sldLayoutMkLst>
            <pc:docMk/>
            <pc:sldMasterMk cId="506907050" sldId="2147483698"/>
            <pc:sldLayoutMk cId="3416194538" sldId="2147483697"/>
          </pc:sldLayoutMkLst>
        </pc:sldLayoutChg>
      </pc:sldMasterChg>
      <pc:sldMasterChg chg="add del addSldLayout delSldLayout">
        <pc:chgData name="Aurora Copae (1919900)" userId="S::1919900@student.uwtsd.ac.uk::f8e3f486-cd8e-4c9f-9ca7-1ff45fa6e227" providerId="AD" clId="Web-{7A06F2A2-C78B-477C-AB76-EEFB25D44A6C}" dt="2021-11-09T21:09:28.365" v="18"/>
        <pc:sldMasterMkLst>
          <pc:docMk/>
          <pc:sldMasterMk cId="1982999720" sldId="2147483711"/>
        </pc:sldMasterMkLst>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1610632580" sldId="2147483700"/>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2705904327" sldId="2147483701"/>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1711190186" sldId="2147483702"/>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4221172763" sldId="2147483703"/>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746022053" sldId="2147483704"/>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741567661" sldId="2147483705"/>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1202173620" sldId="2147483706"/>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3472221836" sldId="2147483707"/>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528582278" sldId="2147483708"/>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2671857338" sldId="2147483709"/>
          </pc:sldLayoutMkLst>
        </pc:sldLayoutChg>
        <pc:sldLayoutChg chg="add del">
          <pc:chgData name="Aurora Copae (1919900)" userId="S::1919900@student.uwtsd.ac.uk::f8e3f486-cd8e-4c9f-9ca7-1ff45fa6e227" providerId="AD" clId="Web-{7A06F2A2-C78B-477C-AB76-EEFB25D44A6C}" dt="2021-11-09T21:09:28.365" v="18"/>
          <pc:sldLayoutMkLst>
            <pc:docMk/>
            <pc:sldMasterMk cId="1982999720" sldId="2147483711"/>
            <pc:sldLayoutMk cId="1580022714" sldId="2147483710"/>
          </pc:sldLayoutMkLst>
        </pc:sldLayoutChg>
      </pc:sldMasterChg>
      <pc:sldMasterChg chg="add del addSldLayout delSldLayout">
        <pc:chgData name="Aurora Copae (1919900)" userId="S::1919900@student.uwtsd.ac.uk::f8e3f486-cd8e-4c9f-9ca7-1ff45fa6e227" providerId="AD" clId="Web-{7A06F2A2-C78B-477C-AB76-EEFB25D44A6C}" dt="2021-11-09T21:09:43.803" v="28"/>
        <pc:sldMasterMkLst>
          <pc:docMk/>
          <pc:sldMasterMk cId="558928836" sldId="2147483712"/>
        </pc:sldMasterMkLst>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4090983937" sldId="2147483701"/>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2925735783" sldId="2147483702"/>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4060680932" sldId="2147483703"/>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3406638263" sldId="2147483704"/>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1836589339" sldId="2147483705"/>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946699936" sldId="2147483706"/>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816524110" sldId="2147483707"/>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3651071110" sldId="2147483708"/>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874773130" sldId="2147483709"/>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1984602778" sldId="2147483710"/>
          </pc:sldLayoutMkLst>
        </pc:sldLayoutChg>
        <pc:sldLayoutChg chg="add del">
          <pc:chgData name="Aurora Copae (1919900)" userId="S::1919900@student.uwtsd.ac.uk::f8e3f486-cd8e-4c9f-9ca7-1ff45fa6e227" providerId="AD" clId="Web-{7A06F2A2-C78B-477C-AB76-EEFB25D44A6C}" dt="2021-11-09T21:09:43.803" v="28"/>
          <pc:sldLayoutMkLst>
            <pc:docMk/>
            <pc:sldMasterMk cId="558928836" sldId="2147483712"/>
            <pc:sldLayoutMk cId="3895777515" sldId="2147483711"/>
          </pc:sldLayoutMkLst>
        </pc:sldLayoutChg>
      </pc:sldMasterChg>
      <pc:sldMasterChg chg="add del addSldLayout delSldLayout">
        <pc:chgData name="Aurora Copae (1919900)" userId="S::1919900@student.uwtsd.ac.uk::f8e3f486-cd8e-4c9f-9ca7-1ff45fa6e227" providerId="AD" clId="Web-{7A06F2A2-C78B-477C-AB76-EEFB25D44A6C}" dt="2021-11-09T21:09:22.943" v="16"/>
        <pc:sldMasterMkLst>
          <pc:docMk/>
          <pc:sldMasterMk cId="853778571" sldId="2147483737"/>
        </pc:sldMasterMkLst>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812874730" sldId="2147483726"/>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1550528028" sldId="2147483727"/>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23340983" sldId="2147483728"/>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4293971619" sldId="2147483729"/>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1765907321" sldId="2147483730"/>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33929406" sldId="2147483731"/>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3779310629" sldId="2147483732"/>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2101634606" sldId="2147483733"/>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597943281" sldId="2147483734"/>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3181938569" sldId="2147483735"/>
          </pc:sldLayoutMkLst>
        </pc:sldLayoutChg>
        <pc:sldLayoutChg chg="add del">
          <pc:chgData name="Aurora Copae (1919900)" userId="S::1919900@student.uwtsd.ac.uk::f8e3f486-cd8e-4c9f-9ca7-1ff45fa6e227" providerId="AD" clId="Web-{7A06F2A2-C78B-477C-AB76-EEFB25D44A6C}" dt="2021-11-09T21:09:22.943" v="16"/>
          <pc:sldLayoutMkLst>
            <pc:docMk/>
            <pc:sldMasterMk cId="853778571" sldId="2147483737"/>
            <pc:sldLayoutMk cId="1554773988" sldId="2147483736"/>
          </pc:sldLayoutMkLst>
        </pc:sldLayoutChg>
      </pc:sldMasterChg>
      <pc:sldMasterChg chg="add del addSldLayout delSldLayout">
        <pc:chgData name="Aurora Copae (1919900)" userId="S::1919900@student.uwtsd.ac.uk::f8e3f486-cd8e-4c9f-9ca7-1ff45fa6e227" providerId="AD" clId="Web-{7A06F2A2-C78B-477C-AB76-EEFB25D44A6C}" dt="2021-11-09T21:09:19.411" v="14"/>
        <pc:sldMasterMkLst>
          <pc:docMk/>
          <pc:sldMasterMk cId="4079060019" sldId="2147483750"/>
        </pc:sldMasterMkLst>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1697147196" sldId="2147483739"/>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1986981073" sldId="2147483740"/>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2089715542" sldId="2147483741"/>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1233168592" sldId="2147483742"/>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290910470" sldId="2147483743"/>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3322010579" sldId="2147483744"/>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3626940489" sldId="2147483745"/>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4108184483" sldId="2147483746"/>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3690667132" sldId="2147483747"/>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1160553718" sldId="2147483748"/>
          </pc:sldLayoutMkLst>
        </pc:sldLayoutChg>
        <pc:sldLayoutChg chg="add del">
          <pc:chgData name="Aurora Copae (1919900)" userId="S::1919900@student.uwtsd.ac.uk::f8e3f486-cd8e-4c9f-9ca7-1ff45fa6e227" providerId="AD" clId="Web-{7A06F2A2-C78B-477C-AB76-EEFB25D44A6C}" dt="2021-11-09T21:09:19.411" v="14"/>
          <pc:sldLayoutMkLst>
            <pc:docMk/>
            <pc:sldMasterMk cId="4079060019" sldId="2147483750"/>
            <pc:sldLayoutMk cId="2839656390" sldId="2147483749"/>
          </pc:sldLayoutMkLst>
        </pc:sldLayoutChg>
      </pc:sldMasterChg>
      <pc:sldMasterChg chg="add del addSldLayout delSldLayout">
        <pc:chgData name="Aurora Copae (1919900)" userId="S::1919900@student.uwtsd.ac.uk::f8e3f486-cd8e-4c9f-9ca7-1ff45fa6e227" providerId="AD" clId="Web-{7A06F2A2-C78B-477C-AB76-EEFB25D44A6C}" dt="2021-11-09T21:09:13.833" v="12"/>
        <pc:sldMasterMkLst>
          <pc:docMk/>
          <pc:sldMasterMk cId="3626508061" sldId="2147483763"/>
        </pc:sldMasterMkLst>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1901795578" sldId="2147483752"/>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894459982" sldId="2147483753"/>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2449356513" sldId="2147483754"/>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448455039" sldId="2147483755"/>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1422578400" sldId="2147483756"/>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3724849635" sldId="2147483757"/>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3871817590" sldId="2147483758"/>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1854298798" sldId="2147483759"/>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2960718020" sldId="2147483760"/>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273086621" sldId="2147483761"/>
          </pc:sldLayoutMkLst>
        </pc:sldLayoutChg>
        <pc:sldLayoutChg chg="add del">
          <pc:chgData name="Aurora Copae (1919900)" userId="S::1919900@student.uwtsd.ac.uk::f8e3f486-cd8e-4c9f-9ca7-1ff45fa6e227" providerId="AD" clId="Web-{7A06F2A2-C78B-477C-AB76-EEFB25D44A6C}" dt="2021-11-09T21:09:13.833" v="12"/>
          <pc:sldLayoutMkLst>
            <pc:docMk/>
            <pc:sldMasterMk cId="3626508061" sldId="2147483763"/>
            <pc:sldLayoutMk cId="1489059823" sldId="2147483762"/>
          </pc:sldLayoutMkLst>
        </pc:sldLayoutChg>
      </pc:sldMasterChg>
    </pc:docChg>
  </pc:docChgLst>
  <pc:docChgLst>
    <pc:chgData name="Rosemond Yaa Asante (1916556)" userId="S::1916556@student.uwtsd.ac.uk::4ff338ac-e575-4039-8161-98aac4c9857b" providerId="AD" clId="Web-{FCD77EBC-7497-44AA-985F-5F59E47C92F7}"/>
    <pc:docChg chg="addSld delSld modSld">
      <pc:chgData name="Rosemond Yaa Asante (1916556)" userId="S::1916556@student.uwtsd.ac.uk::4ff338ac-e575-4039-8161-98aac4c9857b" providerId="AD" clId="Web-{FCD77EBC-7497-44AA-985F-5F59E47C92F7}" dt="2021-12-04T14:23:32.635" v="97" actId="14100"/>
      <pc:docMkLst>
        <pc:docMk/>
      </pc:docMkLst>
      <pc:sldChg chg="addSp delSp modSp">
        <pc:chgData name="Rosemond Yaa Asante (1916556)" userId="S::1916556@student.uwtsd.ac.uk::4ff338ac-e575-4039-8161-98aac4c9857b" providerId="AD" clId="Web-{FCD77EBC-7497-44AA-985F-5F59E47C92F7}" dt="2021-12-04T14:23:32.635" v="97" actId="14100"/>
        <pc:sldMkLst>
          <pc:docMk/>
          <pc:sldMk cId="168822138" sldId="265"/>
        </pc:sldMkLst>
        <pc:spChg chg="del">
          <ac:chgData name="Rosemond Yaa Asante (1916556)" userId="S::1916556@student.uwtsd.ac.uk::4ff338ac-e575-4039-8161-98aac4c9857b" providerId="AD" clId="Web-{FCD77EBC-7497-44AA-985F-5F59E47C92F7}" dt="2021-12-04T14:22:47.134" v="91"/>
          <ac:spMkLst>
            <pc:docMk/>
            <pc:sldMk cId="168822138" sldId="265"/>
            <ac:spMk id="3" creationId="{3ACF4510-8D2B-4DE4-A69D-58C6C7A6638B}"/>
          </ac:spMkLst>
        </pc:spChg>
        <pc:picChg chg="add mod ord">
          <ac:chgData name="Rosemond Yaa Asante (1916556)" userId="S::1916556@student.uwtsd.ac.uk::4ff338ac-e575-4039-8161-98aac4c9857b" providerId="AD" clId="Web-{FCD77EBC-7497-44AA-985F-5F59E47C92F7}" dt="2021-12-04T14:23:32.635" v="97" actId="14100"/>
          <ac:picMkLst>
            <pc:docMk/>
            <pc:sldMk cId="168822138" sldId="265"/>
            <ac:picMk id="4" creationId="{7A29AC2F-8E18-4855-8561-5D46F5FB03DD}"/>
          </ac:picMkLst>
        </pc:picChg>
      </pc:sldChg>
      <pc:sldChg chg="addSp delSp modSp del">
        <pc:chgData name="Rosemond Yaa Asante (1916556)" userId="S::1916556@student.uwtsd.ac.uk::4ff338ac-e575-4039-8161-98aac4c9857b" providerId="AD" clId="Web-{FCD77EBC-7497-44AA-985F-5F59E47C92F7}" dt="2021-12-04T13:54:33.661" v="8"/>
        <pc:sldMkLst>
          <pc:docMk/>
          <pc:sldMk cId="2496893172" sldId="269"/>
        </pc:sldMkLst>
        <pc:spChg chg="del">
          <ac:chgData name="Rosemond Yaa Asante (1916556)" userId="S::1916556@student.uwtsd.ac.uk::4ff338ac-e575-4039-8161-98aac4c9857b" providerId="AD" clId="Web-{FCD77EBC-7497-44AA-985F-5F59E47C92F7}" dt="2021-12-04T13:53:25.940" v="0"/>
          <ac:spMkLst>
            <pc:docMk/>
            <pc:sldMk cId="2496893172" sldId="269"/>
            <ac:spMk id="3" creationId="{D6EEDBF6-AE4D-46DB-ADD1-8D2BBC4546DD}"/>
          </ac:spMkLst>
        </pc:spChg>
        <pc:spChg chg="mod">
          <ac:chgData name="Rosemond Yaa Asante (1916556)" userId="S::1916556@student.uwtsd.ac.uk::4ff338ac-e575-4039-8161-98aac4c9857b" providerId="AD" clId="Web-{FCD77EBC-7497-44AA-985F-5F59E47C92F7}" dt="2021-12-04T13:54:15.208" v="7" actId="20577"/>
          <ac:spMkLst>
            <pc:docMk/>
            <pc:sldMk cId="2496893172" sldId="269"/>
            <ac:spMk id="4" creationId="{1A6D4E60-F1AE-4DE0-BF83-A8A0EC6C4689}"/>
          </ac:spMkLst>
        </pc:spChg>
        <pc:picChg chg="add mod ord">
          <ac:chgData name="Rosemond Yaa Asante (1916556)" userId="S::1916556@student.uwtsd.ac.uk::4ff338ac-e575-4039-8161-98aac4c9857b" providerId="AD" clId="Web-{FCD77EBC-7497-44AA-985F-5F59E47C92F7}" dt="2021-12-04T13:53:55.942" v="2" actId="14100"/>
          <ac:picMkLst>
            <pc:docMk/>
            <pc:sldMk cId="2496893172" sldId="269"/>
            <ac:picMk id="5" creationId="{A66FC42A-FFE2-40F8-B278-4359A368865B}"/>
          </ac:picMkLst>
        </pc:picChg>
      </pc:sldChg>
      <pc:sldChg chg="addSp delSp modSp add del">
        <pc:chgData name="Rosemond Yaa Asante (1916556)" userId="S::1916556@student.uwtsd.ac.uk::4ff338ac-e575-4039-8161-98aac4c9857b" providerId="AD" clId="Web-{FCD77EBC-7497-44AA-985F-5F59E47C92F7}" dt="2021-12-04T14:17:22.953" v="63" actId="14100"/>
        <pc:sldMkLst>
          <pc:docMk/>
          <pc:sldMk cId="2421473658" sldId="270"/>
        </pc:sldMkLst>
        <pc:spChg chg="del mod">
          <ac:chgData name="Rosemond Yaa Asante (1916556)" userId="S::1916556@student.uwtsd.ac.uk::4ff338ac-e575-4039-8161-98aac4c9857b" providerId="AD" clId="Web-{FCD77EBC-7497-44AA-985F-5F59E47C92F7}" dt="2021-12-04T13:55:20.663" v="11"/>
          <ac:spMkLst>
            <pc:docMk/>
            <pc:sldMk cId="2421473658" sldId="270"/>
            <ac:spMk id="3" creationId="{3A3E567D-5995-469A-AB9C-3499E6B8CDE8}"/>
          </ac:spMkLst>
        </pc:spChg>
        <pc:picChg chg="add mod ord">
          <ac:chgData name="Rosemond Yaa Asante (1916556)" userId="S::1916556@student.uwtsd.ac.uk::4ff338ac-e575-4039-8161-98aac4c9857b" providerId="AD" clId="Web-{FCD77EBC-7497-44AA-985F-5F59E47C92F7}" dt="2021-12-04T14:10:21.378" v="45" actId="1076"/>
          <ac:picMkLst>
            <pc:docMk/>
            <pc:sldMk cId="2421473658" sldId="270"/>
            <ac:picMk id="4" creationId="{5DAFFEE6-A206-45FB-A243-8C4C91AEB973}"/>
          </ac:picMkLst>
        </pc:picChg>
        <pc:picChg chg="add mod">
          <ac:chgData name="Rosemond Yaa Asante (1916556)" userId="S::1916556@student.uwtsd.ac.uk::4ff338ac-e575-4039-8161-98aac4c9857b" providerId="AD" clId="Web-{FCD77EBC-7497-44AA-985F-5F59E47C92F7}" dt="2021-12-04T14:17:22.953" v="63" actId="14100"/>
          <ac:picMkLst>
            <pc:docMk/>
            <pc:sldMk cId="2421473658" sldId="270"/>
            <ac:picMk id="5" creationId="{48244428-4CE2-4499-8097-EDBCF43A95BC}"/>
          </ac:picMkLst>
        </pc:picChg>
      </pc:sldChg>
      <pc:sldChg chg="addSp delSp modSp add del">
        <pc:chgData name="Rosemond Yaa Asante (1916556)" userId="S::1916556@student.uwtsd.ac.uk::4ff338ac-e575-4039-8161-98aac4c9857b" providerId="AD" clId="Web-{FCD77EBC-7497-44AA-985F-5F59E47C92F7}" dt="2021-12-04T14:18:13.876" v="68" actId="14100"/>
        <pc:sldMkLst>
          <pc:docMk/>
          <pc:sldMk cId="3149386463" sldId="271"/>
        </pc:sldMkLst>
        <pc:spChg chg="del">
          <ac:chgData name="Rosemond Yaa Asante (1916556)" userId="S::1916556@student.uwtsd.ac.uk::4ff338ac-e575-4039-8161-98aac4c9857b" providerId="AD" clId="Web-{FCD77EBC-7497-44AA-985F-5F59E47C92F7}" dt="2021-12-04T13:57:49.354" v="17"/>
          <ac:spMkLst>
            <pc:docMk/>
            <pc:sldMk cId="3149386463" sldId="271"/>
            <ac:spMk id="3" creationId="{0BB038D2-D252-4C24-BBD7-2A5B26DF24DD}"/>
          </ac:spMkLst>
        </pc:spChg>
        <pc:picChg chg="add mod ord">
          <ac:chgData name="Rosemond Yaa Asante (1916556)" userId="S::1916556@student.uwtsd.ac.uk::4ff338ac-e575-4039-8161-98aac4c9857b" providerId="AD" clId="Web-{FCD77EBC-7497-44AA-985F-5F59E47C92F7}" dt="2021-12-04T13:58:30.311" v="23" actId="14100"/>
          <ac:picMkLst>
            <pc:docMk/>
            <pc:sldMk cId="3149386463" sldId="271"/>
            <ac:picMk id="4" creationId="{2F3F3D20-668B-4A35-9C6B-86325B81C089}"/>
          </ac:picMkLst>
        </pc:picChg>
        <pc:picChg chg="add mod">
          <ac:chgData name="Rosemond Yaa Asante (1916556)" userId="S::1916556@student.uwtsd.ac.uk::4ff338ac-e575-4039-8161-98aac4c9857b" providerId="AD" clId="Web-{FCD77EBC-7497-44AA-985F-5F59E47C92F7}" dt="2021-12-04T14:18:13.876" v="68" actId="14100"/>
          <ac:picMkLst>
            <pc:docMk/>
            <pc:sldMk cId="3149386463" sldId="271"/>
            <ac:picMk id="5" creationId="{E8C33CC7-C681-4208-9445-644BA77936EA}"/>
          </ac:picMkLst>
        </pc:picChg>
      </pc:sldChg>
      <pc:sldChg chg="addSp delSp modSp">
        <pc:chgData name="Rosemond Yaa Asante (1916556)" userId="S::1916556@student.uwtsd.ac.uk::4ff338ac-e575-4039-8161-98aac4c9857b" providerId="AD" clId="Web-{FCD77EBC-7497-44AA-985F-5F59E47C92F7}" dt="2021-12-04T14:22:39.587" v="90"/>
        <pc:sldMkLst>
          <pc:docMk/>
          <pc:sldMk cId="1540021697" sldId="276"/>
        </pc:sldMkLst>
        <pc:spChg chg="mod">
          <ac:chgData name="Rosemond Yaa Asante (1916556)" userId="S::1916556@student.uwtsd.ac.uk::4ff338ac-e575-4039-8161-98aac4c9857b" providerId="AD" clId="Web-{FCD77EBC-7497-44AA-985F-5F59E47C92F7}" dt="2021-12-04T14:19:50.551" v="74" actId="14100"/>
          <ac:spMkLst>
            <pc:docMk/>
            <pc:sldMk cId="1540021697" sldId="276"/>
            <ac:spMk id="3" creationId="{297B9238-8E0C-4E9D-8230-E3C233ADF1F9}"/>
          </ac:spMkLst>
        </pc:spChg>
        <pc:picChg chg="add del mod">
          <ac:chgData name="Rosemond Yaa Asante (1916556)" userId="S::1916556@student.uwtsd.ac.uk::4ff338ac-e575-4039-8161-98aac4c9857b" providerId="AD" clId="Web-{FCD77EBC-7497-44AA-985F-5F59E47C92F7}" dt="2021-12-04T14:22:39.587" v="90"/>
          <ac:picMkLst>
            <pc:docMk/>
            <pc:sldMk cId="1540021697" sldId="276"/>
            <ac:picMk id="4" creationId="{C5AB9944-826B-411E-A660-1559C45CCA5E}"/>
          </ac:picMkLst>
        </pc:picChg>
      </pc:sldChg>
      <pc:sldChg chg="addSp delSp modSp add del replId">
        <pc:chgData name="Rosemond Yaa Asante (1916556)" userId="S::1916556@student.uwtsd.ac.uk::4ff338ac-e575-4039-8161-98aac4c9857b" providerId="AD" clId="Web-{FCD77EBC-7497-44AA-985F-5F59E47C92F7}" dt="2021-12-04T14:18:39.424" v="72" actId="14100"/>
        <pc:sldMkLst>
          <pc:docMk/>
          <pc:sldMk cId="2799417590" sldId="277"/>
        </pc:sldMkLst>
        <pc:spChg chg="add del mod">
          <ac:chgData name="Rosemond Yaa Asante (1916556)" userId="S::1916556@student.uwtsd.ac.uk::4ff338ac-e575-4039-8161-98aac4c9857b" providerId="AD" clId="Web-{FCD77EBC-7497-44AA-985F-5F59E47C92F7}" dt="2021-12-04T14:03:54.711" v="34"/>
          <ac:spMkLst>
            <pc:docMk/>
            <pc:sldMk cId="2799417590" sldId="277"/>
            <ac:spMk id="6" creationId="{BEDDD08B-A582-4527-A805-9367F1178328}"/>
          </ac:spMkLst>
        </pc:spChg>
        <pc:picChg chg="add mod">
          <ac:chgData name="Rosemond Yaa Asante (1916556)" userId="S::1916556@student.uwtsd.ac.uk::4ff338ac-e575-4039-8161-98aac4c9857b" providerId="AD" clId="Web-{FCD77EBC-7497-44AA-985F-5F59E47C92F7}" dt="2021-12-04T14:03:20.741" v="32" actId="14100"/>
          <ac:picMkLst>
            <pc:docMk/>
            <pc:sldMk cId="2799417590" sldId="277"/>
            <ac:picMk id="3" creationId="{4D80372C-049C-45D1-94FD-EE7D0CF241B6}"/>
          </ac:picMkLst>
        </pc:picChg>
        <pc:picChg chg="del">
          <ac:chgData name="Rosemond Yaa Asante (1916556)" userId="S::1916556@student.uwtsd.ac.uk::4ff338ac-e575-4039-8161-98aac4c9857b" providerId="AD" clId="Web-{FCD77EBC-7497-44AA-985F-5F59E47C92F7}" dt="2021-12-04T14:03:28.554" v="33"/>
          <ac:picMkLst>
            <pc:docMk/>
            <pc:sldMk cId="2799417590" sldId="277"/>
            <ac:picMk id="4" creationId="{5DAFFEE6-A206-45FB-A243-8C4C91AEB973}"/>
          </ac:picMkLst>
        </pc:picChg>
        <pc:picChg chg="add mod ord">
          <ac:chgData name="Rosemond Yaa Asante (1916556)" userId="S::1916556@student.uwtsd.ac.uk::4ff338ac-e575-4039-8161-98aac4c9857b" providerId="AD" clId="Web-{FCD77EBC-7497-44AA-985F-5F59E47C92F7}" dt="2021-12-04T14:18:39.424" v="72" actId="14100"/>
          <ac:picMkLst>
            <pc:docMk/>
            <pc:sldMk cId="2799417590" sldId="277"/>
            <ac:picMk id="7" creationId="{4A0486BD-7EBB-4CC6-B179-B4A5C1D3D93D}"/>
          </ac:picMkLst>
        </pc:picChg>
      </pc:sldChg>
    </pc:docChg>
  </pc:docChgLst>
  <pc:docChgLst>
    <pc:chgData name="Magnus Chukwuemeka Amadi (1921681)" userId="S::1921681@student.uwtsd.ac.uk::67f62566-6bee-404f-bdbd-f8c5d252a132" providerId="AD" clId="Web-{81150C6F-32E2-C95A-0AEE-5DFB4228AB1F}"/>
    <pc:docChg chg="addSld">
      <pc:chgData name="Magnus Chukwuemeka Amadi (1921681)" userId="S::1921681@student.uwtsd.ac.uk::67f62566-6bee-404f-bdbd-f8c5d252a132" providerId="AD" clId="Web-{81150C6F-32E2-C95A-0AEE-5DFB4228AB1F}" dt="2021-12-04T18:45:40.224" v="0"/>
      <pc:docMkLst>
        <pc:docMk/>
      </pc:docMkLst>
      <pc:sldChg chg="new">
        <pc:chgData name="Magnus Chukwuemeka Amadi (1921681)" userId="S::1921681@student.uwtsd.ac.uk::67f62566-6bee-404f-bdbd-f8c5d252a132" providerId="AD" clId="Web-{81150C6F-32E2-C95A-0AEE-5DFB4228AB1F}" dt="2021-12-04T18:45:40.224" v="0"/>
        <pc:sldMkLst>
          <pc:docMk/>
          <pc:sldMk cId="2591419072" sldId="282"/>
        </pc:sldMkLst>
      </pc:sldChg>
    </pc:docChg>
  </pc:docChgLst>
  <pc:docChgLst>
    <pc:chgData name="Aurora Copae (1919900)" userId="S::1919900@student.uwtsd.ac.uk::f8e3f486-cd8e-4c9f-9ca7-1ff45fa6e227" providerId="AD" clId="Web-{C67BCF5B-6C25-D632-C16C-4F0A3E2C7EC0}"/>
    <pc:docChg chg="modSld">
      <pc:chgData name="Aurora Copae (1919900)" userId="S::1919900@student.uwtsd.ac.uk::f8e3f486-cd8e-4c9f-9ca7-1ff45fa6e227" providerId="AD" clId="Web-{C67BCF5B-6C25-D632-C16C-4F0A3E2C7EC0}" dt="2021-11-09T21:58:38.408" v="3" actId="20577"/>
      <pc:docMkLst>
        <pc:docMk/>
      </pc:docMkLst>
      <pc:sldChg chg="modSp">
        <pc:chgData name="Aurora Copae (1919900)" userId="S::1919900@student.uwtsd.ac.uk::f8e3f486-cd8e-4c9f-9ca7-1ff45fa6e227" providerId="AD" clId="Web-{C67BCF5B-6C25-D632-C16C-4F0A3E2C7EC0}" dt="2021-11-09T21:58:25.204" v="2" actId="20577"/>
        <pc:sldMkLst>
          <pc:docMk/>
          <pc:sldMk cId="4167350993" sldId="258"/>
        </pc:sldMkLst>
        <pc:spChg chg="mod">
          <ac:chgData name="Aurora Copae (1919900)" userId="S::1919900@student.uwtsd.ac.uk::f8e3f486-cd8e-4c9f-9ca7-1ff45fa6e227" providerId="AD" clId="Web-{C67BCF5B-6C25-D632-C16C-4F0A3E2C7EC0}" dt="2021-11-09T21:58:25.204" v="2" actId="20577"/>
          <ac:spMkLst>
            <pc:docMk/>
            <pc:sldMk cId="4167350993" sldId="258"/>
            <ac:spMk id="2" creationId="{FF521DCE-1552-4635-8DE3-E9B246238456}"/>
          </ac:spMkLst>
        </pc:spChg>
      </pc:sldChg>
      <pc:sldChg chg="modSp">
        <pc:chgData name="Aurora Copae (1919900)" userId="S::1919900@student.uwtsd.ac.uk::f8e3f486-cd8e-4c9f-9ca7-1ff45fa6e227" providerId="AD" clId="Web-{C67BCF5B-6C25-D632-C16C-4F0A3E2C7EC0}" dt="2021-11-09T21:58:38.408" v="3" actId="20577"/>
        <pc:sldMkLst>
          <pc:docMk/>
          <pc:sldMk cId="4081336723" sldId="259"/>
        </pc:sldMkLst>
        <pc:spChg chg="mod">
          <ac:chgData name="Aurora Copae (1919900)" userId="S::1919900@student.uwtsd.ac.uk::f8e3f486-cd8e-4c9f-9ca7-1ff45fa6e227" providerId="AD" clId="Web-{C67BCF5B-6C25-D632-C16C-4F0A3E2C7EC0}" dt="2021-11-09T21:58:38.408" v="3" actId="20577"/>
          <ac:spMkLst>
            <pc:docMk/>
            <pc:sldMk cId="4081336723" sldId="259"/>
            <ac:spMk id="2" creationId="{D4424DDD-5B74-4ED8-BD32-CA719705CC8B}"/>
          </ac:spMkLst>
        </pc:spChg>
      </pc:sldChg>
    </pc:docChg>
  </pc:docChgLst>
  <pc:docChgLst>
    <pc:chgData name="Magnus Chukwuemeka Amadi (1921681)" userId="S::1921681@student.uwtsd.ac.uk::67f62566-6bee-404f-bdbd-f8c5d252a132" providerId="AD" clId="Web-{EDE310BF-0308-DCE9-9501-F8DD2FCB9F7F}"/>
    <pc:docChg chg="addSld">
      <pc:chgData name="Magnus Chukwuemeka Amadi (1921681)" userId="S::1921681@student.uwtsd.ac.uk::67f62566-6bee-404f-bdbd-f8c5d252a132" providerId="AD" clId="Web-{EDE310BF-0308-DCE9-9501-F8DD2FCB9F7F}" dt="2021-12-04T18:42:57.012" v="1"/>
      <pc:docMkLst>
        <pc:docMk/>
      </pc:docMkLst>
      <pc:sldChg chg="new">
        <pc:chgData name="Magnus Chukwuemeka Amadi (1921681)" userId="S::1921681@student.uwtsd.ac.uk::67f62566-6bee-404f-bdbd-f8c5d252a132" providerId="AD" clId="Web-{EDE310BF-0308-DCE9-9501-F8DD2FCB9F7F}" dt="2021-12-04T18:36:51.095" v="0"/>
        <pc:sldMkLst>
          <pc:docMk/>
          <pc:sldMk cId="1458848880" sldId="280"/>
        </pc:sldMkLst>
      </pc:sldChg>
      <pc:sldChg chg="new">
        <pc:chgData name="Magnus Chukwuemeka Amadi (1921681)" userId="S::1921681@student.uwtsd.ac.uk::67f62566-6bee-404f-bdbd-f8c5d252a132" providerId="AD" clId="Web-{EDE310BF-0308-DCE9-9501-F8DD2FCB9F7F}" dt="2021-12-04T18:42:57.012" v="1"/>
        <pc:sldMkLst>
          <pc:docMk/>
          <pc:sldMk cId="2056470536" sldId="281"/>
        </pc:sldMkLst>
      </pc:sldChg>
    </pc:docChg>
  </pc:docChgLst>
  <pc:docChgLst>
    <pc:chgData name="Aurora Copae (1919900)" userId="S::1919900@student.uwtsd.ac.uk::f8e3f486-cd8e-4c9f-9ca7-1ff45fa6e227" providerId="AD" clId="Web-{331A040F-7EDD-1BCE-19B1-89405DC12AF0}"/>
    <pc:docChg chg="addSld delSld modSld">
      <pc:chgData name="Aurora Copae (1919900)" userId="S::1919900@student.uwtsd.ac.uk::f8e3f486-cd8e-4c9f-9ca7-1ff45fa6e227" providerId="AD" clId="Web-{331A040F-7EDD-1BCE-19B1-89405DC12AF0}" dt="2021-12-06T18:13:59.601" v="154" actId="20577"/>
      <pc:docMkLst>
        <pc:docMk/>
      </pc:docMkLst>
      <pc:sldChg chg="modSp">
        <pc:chgData name="Aurora Copae (1919900)" userId="S::1919900@student.uwtsd.ac.uk::f8e3f486-cd8e-4c9f-9ca7-1ff45fa6e227" providerId="AD" clId="Web-{331A040F-7EDD-1BCE-19B1-89405DC12AF0}" dt="2021-12-06T18:13:59.601" v="154" actId="20577"/>
        <pc:sldMkLst>
          <pc:docMk/>
          <pc:sldMk cId="779997191" sldId="257"/>
        </pc:sldMkLst>
        <pc:spChg chg="mod">
          <ac:chgData name="Aurora Copae (1919900)" userId="S::1919900@student.uwtsd.ac.uk::f8e3f486-cd8e-4c9f-9ca7-1ff45fa6e227" providerId="AD" clId="Web-{331A040F-7EDD-1BCE-19B1-89405DC12AF0}" dt="2021-12-06T18:13:59.601" v="154" actId="20577"/>
          <ac:spMkLst>
            <pc:docMk/>
            <pc:sldMk cId="779997191" sldId="257"/>
            <ac:spMk id="3" creationId="{D37E43B6-D789-4DA0-A3CF-02B213F2D1C9}"/>
          </ac:spMkLst>
        </pc:spChg>
      </pc:sldChg>
      <pc:sldChg chg="modSp">
        <pc:chgData name="Aurora Copae (1919900)" userId="S::1919900@student.uwtsd.ac.uk::f8e3f486-cd8e-4c9f-9ca7-1ff45fa6e227" providerId="AD" clId="Web-{331A040F-7EDD-1BCE-19B1-89405DC12AF0}" dt="2021-12-06T17:27:58.362" v="74" actId="14100"/>
        <pc:sldMkLst>
          <pc:docMk/>
          <pc:sldMk cId="2475216048" sldId="261"/>
        </pc:sldMkLst>
        <pc:spChg chg="mod">
          <ac:chgData name="Aurora Copae (1919900)" userId="S::1919900@student.uwtsd.ac.uk::f8e3f486-cd8e-4c9f-9ca7-1ff45fa6e227" providerId="AD" clId="Web-{331A040F-7EDD-1BCE-19B1-89405DC12AF0}" dt="2021-12-06T17:27:04.486" v="68" actId="14100"/>
          <ac:spMkLst>
            <pc:docMk/>
            <pc:sldMk cId="2475216048" sldId="261"/>
            <ac:spMk id="2" creationId="{350F4330-32F4-4DA2-AD30-C6F18443B46C}"/>
          </ac:spMkLst>
        </pc:spChg>
        <pc:spChg chg="mod">
          <ac:chgData name="Aurora Copae (1919900)" userId="S::1919900@student.uwtsd.ac.uk::f8e3f486-cd8e-4c9f-9ca7-1ff45fa6e227" providerId="AD" clId="Web-{331A040F-7EDD-1BCE-19B1-89405DC12AF0}" dt="2021-12-06T17:27:58.362" v="74" actId="14100"/>
          <ac:spMkLst>
            <pc:docMk/>
            <pc:sldMk cId="2475216048" sldId="261"/>
            <ac:spMk id="3" creationId="{0AD6B7F8-92FB-400E-AA4E-E8CF449959BF}"/>
          </ac:spMkLst>
        </pc:spChg>
      </pc:sldChg>
      <pc:sldChg chg="modSp">
        <pc:chgData name="Aurora Copae (1919900)" userId="S::1919900@student.uwtsd.ac.uk::f8e3f486-cd8e-4c9f-9ca7-1ff45fa6e227" providerId="AD" clId="Web-{331A040F-7EDD-1BCE-19B1-89405DC12AF0}" dt="2021-12-06T18:12:14.801" v="146" actId="20577"/>
        <pc:sldMkLst>
          <pc:docMk/>
          <pc:sldMk cId="2061679183" sldId="268"/>
        </pc:sldMkLst>
        <pc:spChg chg="mod">
          <ac:chgData name="Aurora Copae (1919900)" userId="S::1919900@student.uwtsd.ac.uk::f8e3f486-cd8e-4c9f-9ca7-1ff45fa6e227" providerId="AD" clId="Web-{331A040F-7EDD-1BCE-19B1-89405DC12AF0}" dt="2021-12-06T18:12:14.801" v="146" actId="20577"/>
          <ac:spMkLst>
            <pc:docMk/>
            <pc:sldMk cId="2061679183" sldId="268"/>
            <ac:spMk id="2" creationId="{0428E263-2C43-4DE5-B8D1-75F9C294E41D}"/>
          </ac:spMkLst>
        </pc:spChg>
        <pc:spChg chg="mod">
          <ac:chgData name="Aurora Copae (1919900)" userId="S::1919900@student.uwtsd.ac.uk::f8e3f486-cd8e-4c9f-9ca7-1ff45fa6e227" providerId="AD" clId="Web-{331A040F-7EDD-1BCE-19B1-89405DC12AF0}" dt="2021-12-06T17:10:47.988" v="7" actId="20577"/>
          <ac:spMkLst>
            <pc:docMk/>
            <pc:sldMk cId="2061679183" sldId="268"/>
            <ac:spMk id="3" creationId="{64DB4E06-8676-4F10-AEEC-BD484BBD7A04}"/>
          </ac:spMkLst>
        </pc:spChg>
      </pc:sldChg>
      <pc:sldChg chg="modSp">
        <pc:chgData name="Aurora Copae (1919900)" userId="S::1919900@student.uwtsd.ac.uk::f8e3f486-cd8e-4c9f-9ca7-1ff45fa6e227" providerId="AD" clId="Web-{331A040F-7EDD-1BCE-19B1-89405DC12AF0}" dt="2021-12-06T18:13:03.818" v="148" actId="20577"/>
        <pc:sldMkLst>
          <pc:docMk/>
          <pc:sldMk cId="3928335608" sldId="273"/>
        </pc:sldMkLst>
        <pc:spChg chg="mod">
          <ac:chgData name="Aurora Copae (1919900)" userId="S::1919900@student.uwtsd.ac.uk::f8e3f486-cd8e-4c9f-9ca7-1ff45fa6e227" providerId="AD" clId="Web-{331A040F-7EDD-1BCE-19B1-89405DC12AF0}" dt="2021-12-06T18:13:03.818" v="148" actId="20577"/>
          <ac:spMkLst>
            <pc:docMk/>
            <pc:sldMk cId="3928335608" sldId="273"/>
            <ac:spMk id="2" creationId="{E22B67B4-1B85-42D6-BDD3-F0C4DEB9D3BD}"/>
          </ac:spMkLst>
        </pc:spChg>
      </pc:sldChg>
      <pc:sldChg chg="modSp">
        <pc:chgData name="Aurora Copae (1919900)" userId="S::1919900@student.uwtsd.ac.uk::f8e3f486-cd8e-4c9f-9ca7-1ff45fa6e227" providerId="AD" clId="Web-{331A040F-7EDD-1BCE-19B1-89405DC12AF0}" dt="2021-12-06T18:11:27.456" v="145" actId="20577"/>
        <pc:sldMkLst>
          <pc:docMk/>
          <pc:sldMk cId="3842325264" sldId="279"/>
        </pc:sldMkLst>
        <pc:spChg chg="mod">
          <ac:chgData name="Aurora Copae (1919900)" userId="S::1919900@student.uwtsd.ac.uk::f8e3f486-cd8e-4c9f-9ca7-1ff45fa6e227" providerId="AD" clId="Web-{331A040F-7EDD-1BCE-19B1-89405DC12AF0}" dt="2021-12-06T18:11:27.456" v="145" actId="20577"/>
          <ac:spMkLst>
            <pc:docMk/>
            <pc:sldMk cId="3842325264" sldId="279"/>
            <ac:spMk id="2" creationId="{777C13E8-E4B8-4D25-8E0D-1B681552BBED}"/>
          </ac:spMkLst>
        </pc:spChg>
      </pc:sldChg>
      <pc:sldChg chg="addSp delSp modSp">
        <pc:chgData name="Aurora Copae (1919900)" userId="S::1919900@student.uwtsd.ac.uk::f8e3f486-cd8e-4c9f-9ca7-1ff45fa6e227" providerId="AD" clId="Web-{331A040F-7EDD-1BCE-19B1-89405DC12AF0}" dt="2021-12-06T17:20:53.740" v="40" actId="20577"/>
        <pc:sldMkLst>
          <pc:docMk/>
          <pc:sldMk cId="1870961751" sldId="288"/>
        </pc:sldMkLst>
        <pc:spChg chg="mod">
          <ac:chgData name="Aurora Copae (1919900)" userId="S::1919900@student.uwtsd.ac.uk::f8e3f486-cd8e-4c9f-9ca7-1ff45fa6e227" providerId="AD" clId="Web-{331A040F-7EDD-1BCE-19B1-89405DC12AF0}" dt="2021-12-06T17:14:44.339" v="20" actId="14100"/>
          <ac:spMkLst>
            <pc:docMk/>
            <pc:sldMk cId="1870961751" sldId="288"/>
            <ac:spMk id="2" creationId="{AB7FF561-F34E-43D3-8417-ED0090E9B3E3}"/>
          </ac:spMkLst>
        </pc:spChg>
        <pc:spChg chg="add del mod">
          <ac:chgData name="Aurora Copae (1919900)" userId="S::1919900@student.uwtsd.ac.uk::f8e3f486-cd8e-4c9f-9ca7-1ff45fa6e227" providerId="AD" clId="Web-{331A040F-7EDD-1BCE-19B1-89405DC12AF0}" dt="2021-12-06T17:20:53.740" v="40" actId="20577"/>
          <ac:spMkLst>
            <pc:docMk/>
            <pc:sldMk cId="1870961751" sldId="288"/>
            <ac:spMk id="3" creationId="{FB8036AE-D7F0-44E5-A90E-A289B70B2D19}"/>
          </ac:spMkLst>
        </pc:spChg>
        <pc:spChg chg="add del mod">
          <ac:chgData name="Aurora Copae (1919900)" userId="S::1919900@student.uwtsd.ac.uk::f8e3f486-cd8e-4c9f-9ca7-1ff45fa6e227" providerId="AD" clId="Web-{331A040F-7EDD-1BCE-19B1-89405DC12AF0}" dt="2021-12-06T17:18:49.862" v="29"/>
          <ac:spMkLst>
            <pc:docMk/>
            <pc:sldMk cId="1870961751" sldId="288"/>
            <ac:spMk id="5" creationId="{1E25E291-6659-4648-B906-A002C2BA65E6}"/>
          </ac:spMkLst>
        </pc:spChg>
      </pc:sldChg>
      <pc:sldChg chg="modSp">
        <pc:chgData name="Aurora Copae (1919900)" userId="S::1919900@student.uwtsd.ac.uk::f8e3f486-cd8e-4c9f-9ca7-1ff45fa6e227" providerId="AD" clId="Web-{331A040F-7EDD-1BCE-19B1-89405DC12AF0}" dt="2021-12-06T18:12:25.582" v="147" actId="20577"/>
        <pc:sldMkLst>
          <pc:docMk/>
          <pc:sldMk cId="491493213" sldId="294"/>
        </pc:sldMkLst>
        <pc:spChg chg="mod">
          <ac:chgData name="Aurora Copae (1919900)" userId="S::1919900@student.uwtsd.ac.uk::f8e3f486-cd8e-4c9f-9ca7-1ff45fa6e227" providerId="AD" clId="Web-{331A040F-7EDD-1BCE-19B1-89405DC12AF0}" dt="2021-12-06T18:12:25.582" v="147" actId="20577"/>
          <ac:spMkLst>
            <pc:docMk/>
            <pc:sldMk cId="491493213" sldId="294"/>
            <ac:spMk id="2" creationId="{A5E97A77-928B-423C-AADE-467608B2004A}"/>
          </ac:spMkLst>
        </pc:spChg>
      </pc:sldChg>
      <pc:sldChg chg="addSp delSp modSp">
        <pc:chgData name="Aurora Copae (1919900)" userId="S::1919900@student.uwtsd.ac.uk::f8e3f486-cd8e-4c9f-9ca7-1ff45fa6e227" providerId="AD" clId="Web-{331A040F-7EDD-1BCE-19B1-89405DC12AF0}" dt="2021-12-06T17:20:20.645" v="38" actId="20577"/>
        <pc:sldMkLst>
          <pc:docMk/>
          <pc:sldMk cId="3710856959" sldId="298"/>
        </pc:sldMkLst>
        <pc:spChg chg="mod">
          <ac:chgData name="Aurora Copae (1919900)" userId="S::1919900@student.uwtsd.ac.uk::f8e3f486-cd8e-4c9f-9ca7-1ff45fa6e227" providerId="AD" clId="Web-{331A040F-7EDD-1BCE-19B1-89405DC12AF0}" dt="2021-12-06T17:20:20.645" v="38" actId="20577"/>
          <ac:spMkLst>
            <pc:docMk/>
            <pc:sldMk cId="3710856959" sldId="298"/>
            <ac:spMk id="3" creationId="{D8D6A052-3A63-4B2E-848E-F3D0D4937DBE}"/>
          </ac:spMkLst>
        </pc:spChg>
        <pc:spChg chg="add del">
          <ac:chgData name="Aurora Copae (1919900)" userId="S::1919900@student.uwtsd.ac.uk::f8e3f486-cd8e-4c9f-9ca7-1ff45fa6e227" providerId="AD" clId="Web-{331A040F-7EDD-1BCE-19B1-89405DC12AF0}" dt="2021-12-06T17:18:38.330" v="28"/>
          <ac:spMkLst>
            <pc:docMk/>
            <pc:sldMk cId="3710856959" sldId="298"/>
            <ac:spMk id="4" creationId="{1CA9F1ED-9E72-42F8-A466-D0AC002F53CA}"/>
          </ac:spMkLst>
        </pc:spChg>
      </pc:sldChg>
      <pc:sldChg chg="del">
        <pc:chgData name="Aurora Copae (1919900)" userId="S::1919900@student.uwtsd.ac.uk::f8e3f486-cd8e-4c9f-9ca7-1ff45fa6e227" providerId="AD" clId="Web-{331A040F-7EDD-1BCE-19B1-89405DC12AF0}" dt="2021-12-06T17:07:16.622" v="1"/>
        <pc:sldMkLst>
          <pc:docMk/>
          <pc:sldMk cId="1671457490" sldId="300"/>
        </pc:sldMkLst>
      </pc:sldChg>
      <pc:sldChg chg="modSp">
        <pc:chgData name="Aurora Copae (1919900)" userId="S::1919900@student.uwtsd.ac.uk::f8e3f486-cd8e-4c9f-9ca7-1ff45fa6e227" providerId="AD" clId="Web-{331A040F-7EDD-1BCE-19B1-89405DC12AF0}" dt="2021-12-06T17:23:27.510" v="42" actId="20577"/>
        <pc:sldMkLst>
          <pc:docMk/>
          <pc:sldMk cId="3621324889" sldId="301"/>
        </pc:sldMkLst>
        <pc:spChg chg="mod">
          <ac:chgData name="Aurora Copae (1919900)" userId="S::1919900@student.uwtsd.ac.uk::f8e3f486-cd8e-4c9f-9ca7-1ff45fa6e227" providerId="AD" clId="Web-{331A040F-7EDD-1BCE-19B1-89405DC12AF0}" dt="2021-12-06T17:23:27.510" v="42" actId="20577"/>
          <ac:spMkLst>
            <pc:docMk/>
            <pc:sldMk cId="3621324889" sldId="301"/>
            <ac:spMk id="2" creationId="{AEFF4300-A5B0-4498-BE79-5BE2C9961DF3}"/>
          </ac:spMkLst>
        </pc:spChg>
      </pc:sldChg>
      <pc:sldChg chg="modSp">
        <pc:chgData name="Aurora Copae (1919900)" userId="S::1919900@student.uwtsd.ac.uk::f8e3f486-cd8e-4c9f-9ca7-1ff45fa6e227" providerId="AD" clId="Web-{331A040F-7EDD-1BCE-19B1-89405DC12AF0}" dt="2021-12-06T17:25:59.202" v="66" actId="20577"/>
        <pc:sldMkLst>
          <pc:docMk/>
          <pc:sldMk cId="2106875957" sldId="302"/>
        </pc:sldMkLst>
        <pc:spChg chg="mod">
          <ac:chgData name="Aurora Copae (1919900)" userId="S::1919900@student.uwtsd.ac.uk::f8e3f486-cd8e-4c9f-9ca7-1ff45fa6e227" providerId="AD" clId="Web-{331A040F-7EDD-1BCE-19B1-89405DC12AF0}" dt="2021-12-06T17:25:59.202" v="66" actId="20577"/>
          <ac:spMkLst>
            <pc:docMk/>
            <pc:sldMk cId="2106875957" sldId="302"/>
            <ac:spMk id="2" creationId="{AFDAF14D-FEBF-496D-887B-E2D983DADE44}"/>
          </ac:spMkLst>
        </pc:spChg>
      </pc:sldChg>
      <pc:sldChg chg="del">
        <pc:chgData name="Aurora Copae (1919900)" userId="S::1919900@student.uwtsd.ac.uk::f8e3f486-cd8e-4c9f-9ca7-1ff45fa6e227" providerId="AD" clId="Web-{331A040F-7EDD-1BCE-19B1-89405DC12AF0}" dt="2021-12-06T17:06:55.465" v="0"/>
        <pc:sldMkLst>
          <pc:docMk/>
          <pc:sldMk cId="4228982153" sldId="303"/>
        </pc:sldMkLst>
      </pc:sldChg>
      <pc:sldChg chg="modSp">
        <pc:chgData name="Aurora Copae (1919900)" userId="S::1919900@student.uwtsd.ac.uk::f8e3f486-cd8e-4c9f-9ca7-1ff45fa6e227" providerId="AD" clId="Web-{331A040F-7EDD-1BCE-19B1-89405DC12AF0}" dt="2021-12-06T17:24:12.480" v="43" actId="14100"/>
        <pc:sldMkLst>
          <pc:docMk/>
          <pc:sldMk cId="2460588889" sldId="304"/>
        </pc:sldMkLst>
        <pc:spChg chg="mod">
          <ac:chgData name="Aurora Copae (1919900)" userId="S::1919900@student.uwtsd.ac.uk::f8e3f486-cd8e-4c9f-9ca7-1ff45fa6e227" providerId="AD" clId="Web-{331A040F-7EDD-1BCE-19B1-89405DC12AF0}" dt="2021-12-06T17:24:12.480" v="43" actId="14100"/>
          <ac:spMkLst>
            <pc:docMk/>
            <pc:sldMk cId="2460588889" sldId="304"/>
            <ac:spMk id="2" creationId="{1D2A7467-3BE9-4065-AAB7-72D6DB1C49DF}"/>
          </ac:spMkLst>
        </pc:spChg>
      </pc:sldChg>
      <pc:sldChg chg="addSp delSp modSp new mod setBg">
        <pc:chgData name="Aurora Copae (1919900)" userId="S::1919900@student.uwtsd.ac.uk::f8e3f486-cd8e-4c9f-9ca7-1ff45fa6e227" providerId="AD" clId="Web-{331A040F-7EDD-1BCE-19B1-89405DC12AF0}" dt="2021-12-06T17:50:49.435" v="106" actId="1076"/>
        <pc:sldMkLst>
          <pc:docMk/>
          <pc:sldMk cId="284195196" sldId="305"/>
        </pc:sldMkLst>
        <pc:spChg chg="del">
          <ac:chgData name="Aurora Copae (1919900)" userId="S::1919900@student.uwtsd.ac.uk::f8e3f486-cd8e-4c9f-9ca7-1ff45fa6e227" providerId="AD" clId="Web-{331A040F-7EDD-1BCE-19B1-89405DC12AF0}" dt="2021-12-06T17:50:08.120" v="105"/>
          <ac:spMkLst>
            <pc:docMk/>
            <pc:sldMk cId="284195196" sldId="305"/>
            <ac:spMk id="2" creationId="{C8972A77-B947-4E79-9E25-C78D162B14C5}"/>
          </ac:spMkLst>
        </pc:spChg>
        <pc:spChg chg="del">
          <ac:chgData name="Aurora Copae (1919900)" userId="S::1919900@student.uwtsd.ac.uk::f8e3f486-cd8e-4c9f-9ca7-1ff45fa6e227" providerId="AD" clId="Web-{331A040F-7EDD-1BCE-19B1-89405DC12AF0}" dt="2021-12-06T17:49:59.979" v="104"/>
          <ac:spMkLst>
            <pc:docMk/>
            <pc:sldMk cId="284195196" sldId="305"/>
            <ac:spMk id="3" creationId="{CCE9AD17-11BF-46E4-B5B2-0F5A1933159C}"/>
          </ac:spMkLst>
        </pc:spChg>
        <pc:spChg chg="add">
          <ac:chgData name="Aurora Copae (1919900)" userId="S::1919900@student.uwtsd.ac.uk::f8e3f486-cd8e-4c9f-9ca7-1ff45fa6e227" providerId="AD" clId="Web-{331A040F-7EDD-1BCE-19B1-89405DC12AF0}" dt="2021-12-06T17:50:08.120" v="105"/>
          <ac:spMkLst>
            <pc:docMk/>
            <pc:sldMk cId="284195196" sldId="305"/>
            <ac:spMk id="9" creationId="{736F0DFD-0954-464F-BF12-DD2E6F6E0380}"/>
          </ac:spMkLst>
        </pc:spChg>
        <pc:picChg chg="add mod ord">
          <ac:chgData name="Aurora Copae (1919900)" userId="S::1919900@student.uwtsd.ac.uk::f8e3f486-cd8e-4c9f-9ca7-1ff45fa6e227" providerId="AD" clId="Web-{331A040F-7EDD-1BCE-19B1-89405DC12AF0}" dt="2021-12-06T17:50:49.435" v="106" actId="1076"/>
          <ac:picMkLst>
            <pc:docMk/>
            <pc:sldMk cId="284195196" sldId="305"/>
            <ac:picMk id="4" creationId="{08D0AF29-1580-4339-B249-9337E7BD5B6D}"/>
          </ac:picMkLst>
        </pc:picChg>
      </pc:sldChg>
      <pc:sldChg chg="modSp new del">
        <pc:chgData name="Aurora Copae (1919900)" userId="S::1919900@student.uwtsd.ac.uk::f8e3f486-cd8e-4c9f-9ca7-1ff45fa6e227" providerId="AD" clId="Web-{331A040F-7EDD-1BCE-19B1-89405DC12AF0}" dt="2021-12-06T17:49:17.369" v="102"/>
        <pc:sldMkLst>
          <pc:docMk/>
          <pc:sldMk cId="1955636948" sldId="305"/>
        </pc:sldMkLst>
        <pc:spChg chg="mod">
          <ac:chgData name="Aurora Copae (1919900)" userId="S::1919900@student.uwtsd.ac.uk::f8e3f486-cd8e-4c9f-9ca7-1ff45fa6e227" providerId="AD" clId="Web-{331A040F-7EDD-1BCE-19B1-89405DC12AF0}" dt="2021-12-06T17:49:01.696" v="101" actId="14100"/>
          <ac:spMkLst>
            <pc:docMk/>
            <pc:sldMk cId="1955636948" sldId="305"/>
            <ac:spMk id="3" creationId="{27A1AC59-9A93-489E-903D-6B61DFAB207B}"/>
          </ac:spMkLst>
        </pc:spChg>
      </pc:sldChg>
    </pc:docChg>
  </pc:docChgLst>
  <pc:docChgLst>
    <pc:chgData name="Aurora Copae (1919900)" userId="S::1919900@student.uwtsd.ac.uk::f8e3f486-cd8e-4c9f-9ca7-1ff45fa6e227" providerId="AD" clId="Web-{22E9913C-9682-CECB-3E41-22023286F25C}"/>
    <pc:docChg chg="addSld modSld sldOrd">
      <pc:chgData name="Aurora Copae (1919900)" userId="S::1919900@student.uwtsd.ac.uk::f8e3f486-cd8e-4c9f-9ca7-1ff45fa6e227" providerId="AD" clId="Web-{22E9913C-9682-CECB-3E41-22023286F25C}" dt="2021-12-05T20:42:52.578" v="10" actId="14100"/>
      <pc:docMkLst>
        <pc:docMk/>
      </pc:docMkLst>
      <pc:sldChg chg="addSp delSp modSp new mod ord setBg">
        <pc:chgData name="Aurora Copae (1919900)" userId="S::1919900@student.uwtsd.ac.uk::f8e3f486-cd8e-4c9f-9ca7-1ff45fa6e227" providerId="AD" clId="Web-{22E9913C-9682-CECB-3E41-22023286F25C}" dt="2021-12-05T20:42:52.578" v="10" actId="14100"/>
        <pc:sldMkLst>
          <pc:docMk/>
          <pc:sldMk cId="1671457490" sldId="300"/>
        </pc:sldMkLst>
        <pc:spChg chg="del">
          <ac:chgData name="Aurora Copae (1919900)" userId="S::1919900@student.uwtsd.ac.uk::f8e3f486-cd8e-4c9f-9ca7-1ff45fa6e227" providerId="AD" clId="Web-{22E9913C-9682-CECB-3E41-22023286F25C}" dt="2021-12-05T20:42:37.890" v="7"/>
          <ac:spMkLst>
            <pc:docMk/>
            <pc:sldMk cId="1671457490" sldId="300"/>
            <ac:spMk id="2" creationId="{C424BCC4-3E61-43C9-B7FA-A83CF0593C39}"/>
          </ac:spMkLst>
        </pc:spChg>
        <pc:spChg chg="del">
          <ac:chgData name="Aurora Copae (1919900)" userId="S::1919900@student.uwtsd.ac.uk::f8e3f486-cd8e-4c9f-9ca7-1ff45fa6e227" providerId="AD" clId="Web-{22E9913C-9682-CECB-3E41-22023286F25C}" dt="2021-12-05T20:42:19.608" v="2"/>
          <ac:spMkLst>
            <pc:docMk/>
            <pc:sldMk cId="1671457490" sldId="300"/>
            <ac:spMk id="3" creationId="{F6DF31CD-6477-4337-9CD1-DDD5F61ECBCA}"/>
          </ac:spMkLst>
        </pc:spChg>
        <pc:spChg chg="add">
          <ac:chgData name="Aurora Copae (1919900)" userId="S::1919900@student.uwtsd.ac.uk::f8e3f486-cd8e-4c9f-9ca7-1ff45fa6e227" providerId="AD" clId="Web-{22E9913C-9682-CECB-3E41-22023286F25C}" dt="2021-12-05T20:42:37.890" v="7"/>
          <ac:spMkLst>
            <pc:docMk/>
            <pc:sldMk cId="1671457490" sldId="300"/>
            <ac:spMk id="9" creationId="{736F0DFD-0954-464F-BF12-DD2E6F6E0380}"/>
          </ac:spMkLst>
        </pc:spChg>
        <pc:picChg chg="add mod ord">
          <ac:chgData name="Aurora Copae (1919900)" userId="S::1919900@student.uwtsd.ac.uk::f8e3f486-cd8e-4c9f-9ca7-1ff45fa6e227" providerId="AD" clId="Web-{22E9913C-9682-CECB-3E41-22023286F25C}" dt="2021-12-05T20:42:52.578" v="10" actId="14100"/>
          <ac:picMkLst>
            <pc:docMk/>
            <pc:sldMk cId="1671457490" sldId="300"/>
            <ac:picMk id="4" creationId="{7B06E107-3B7C-4A13-BC3E-117FDD9B29B8}"/>
          </ac:picMkLst>
        </pc:picChg>
      </pc:sldChg>
    </pc:docChg>
  </pc:docChgLst>
  <pc:docChgLst>
    <pc:chgData name="Aurora Copae (1919900)" userId="S::1919900@student.uwtsd.ac.uk::f8e3f486-cd8e-4c9f-9ca7-1ff45fa6e227" providerId="AD" clId="Web-{B72A9607-73EC-76CA-2D21-99FA640C8B88}"/>
    <pc:docChg chg="addSld delSld modSld">
      <pc:chgData name="Aurora Copae (1919900)" userId="S::1919900@student.uwtsd.ac.uk::f8e3f486-cd8e-4c9f-9ca7-1ff45fa6e227" providerId="AD" clId="Web-{B72A9607-73EC-76CA-2D21-99FA640C8B88}" dt="2021-12-05T16:44:14.650" v="433" actId="20577"/>
      <pc:docMkLst>
        <pc:docMk/>
      </pc:docMkLst>
      <pc:sldChg chg="addSp delSp modSp mod setBg">
        <pc:chgData name="Aurora Copae (1919900)" userId="S::1919900@student.uwtsd.ac.uk::f8e3f486-cd8e-4c9f-9ca7-1ff45fa6e227" providerId="AD" clId="Web-{B72A9607-73EC-76CA-2D21-99FA640C8B88}" dt="2021-12-05T16:34:01.699" v="375" actId="20577"/>
        <pc:sldMkLst>
          <pc:docMk/>
          <pc:sldMk cId="4081336723" sldId="259"/>
        </pc:sldMkLst>
        <pc:spChg chg="mod">
          <ac:chgData name="Aurora Copae (1919900)" userId="S::1919900@student.uwtsd.ac.uk::f8e3f486-cd8e-4c9f-9ca7-1ff45fa6e227" providerId="AD" clId="Web-{B72A9607-73EC-76CA-2D21-99FA640C8B88}" dt="2021-12-05T16:34:01.699" v="375" actId="20577"/>
          <ac:spMkLst>
            <pc:docMk/>
            <pc:sldMk cId="4081336723" sldId="259"/>
            <ac:spMk id="2" creationId="{D4424DDD-5B74-4ED8-BD32-CA719705CC8B}"/>
          </ac:spMkLst>
        </pc:spChg>
        <pc:spChg chg="mod">
          <ac:chgData name="Aurora Copae (1919900)" userId="S::1919900@student.uwtsd.ac.uk::f8e3f486-cd8e-4c9f-9ca7-1ff45fa6e227" providerId="AD" clId="Web-{B72A9607-73EC-76CA-2D21-99FA640C8B88}" dt="2021-12-05T15:36:13.996" v="32" actId="20577"/>
          <ac:spMkLst>
            <pc:docMk/>
            <pc:sldMk cId="4081336723" sldId="259"/>
            <ac:spMk id="3" creationId="{F661F2F3-9DE1-48B1-9E51-F9DEE199CF95}"/>
          </ac:spMkLst>
        </pc:spChg>
        <pc:spChg chg="add mod">
          <ac:chgData name="Aurora Copae (1919900)" userId="S::1919900@student.uwtsd.ac.uk::f8e3f486-cd8e-4c9f-9ca7-1ff45fa6e227" providerId="AD" clId="Web-{B72A9607-73EC-76CA-2D21-99FA640C8B88}" dt="2021-12-05T15:36:12.668" v="30" actId="14100"/>
          <ac:spMkLst>
            <pc:docMk/>
            <pc:sldMk cId="4081336723" sldId="259"/>
            <ac:spMk id="6" creationId="{70DD0AF0-6412-41FF-B05B-D6FE225DC2DB}"/>
          </ac:spMkLst>
        </pc:spChg>
        <pc:spChg chg="add">
          <ac:chgData name="Aurora Copae (1919900)" userId="S::1919900@student.uwtsd.ac.uk::f8e3f486-cd8e-4c9f-9ca7-1ff45fa6e227" providerId="AD" clId="Web-{B72A9607-73EC-76CA-2D21-99FA640C8B88}" dt="2021-12-05T15:34:00.462" v="8"/>
          <ac:spMkLst>
            <pc:docMk/>
            <pc:sldMk cId="4081336723" sldId="259"/>
            <ac:spMk id="10" creationId="{0E3596DD-156A-473E-9BB3-C6A29F7574E9}"/>
          </ac:spMkLst>
        </pc:spChg>
        <pc:spChg chg="add">
          <ac:chgData name="Aurora Copae (1919900)" userId="S::1919900@student.uwtsd.ac.uk::f8e3f486-cd8e-4c9f-9ca7-1ff45fa6e227" providerId="AD" clId="Web-{B72A9607-73EC-76CA-2D21-99FA640C8B88}" dt="2021-12-05T15:34:00.462" v="8"/>
          <ac:spMkLst>
            <pc:docMk/>
            <pc:sldMk cId="4081336723" sldId="259"/>
            <ac:spMk id="12" creationId="{A0DE92DF-4769-4DE9-93FD-EE31271850CA}"/>
          </ac:spMkLst>
        </pc:spChg>
        <pc:picChg chg="add del mod">
          <ac:chgData name="Aurora Copae (1919900)" userId="S::1919900@student.uwtsd.ac.uk::f8e3f486-cd8e-4c9f-9ca7-1ff45fa6e227" providerId="AD" clId="Web-{B72A9607-73EC-76CA-2D21-99FA640C8B88}" dt="2021-12-05T15:32:10.834" v="4"/>
          <ac:picMkLst>
            <pc:docMk/>
            <pc:sldMk cId="4081336723" sldId="259"/>
            <ac:picMk id="4" creationId="{442BA718-9C75-456F-8572-CB881D2F2EAF}"/>
          </ac:picMkLst>
        </pc:picChg>
        <pc:picChg chg="add mod">
          <ac:chgData name="Aurora Copae (1919900)" userId="S::1919900@student.uwtsd.ac.uk::f8e3f486-cd8e-4c9f-9ca7-1ff45fa6e227" providerId="AD" clId="Web-{B72A9607-73EC-76CA-2D21-99FA640C8B88}" dt="2021-12-05T15:34:00.462" v="8"/>
          <ac:picMkLst>
            <pc:docMk/>
            <pc:sldMk cId="4081336723" sldId="259"/>
            <ac:picMk id="5" creationId="{9FAE8F1E-8E80-4F9E-B02D-5182BF23BA3F}"/>
          </ac:picMkLst>
        </pc:picChg>
      </pc:sldChg>
      <pc:sldChg chg="modSp">
        <pc:chgData name="Aurora Copae (1919900)" userId="S::1919900@student.uwtsd.ac.uk::f8e3f486-cd8e-4c9f-9ca7-1ff45fa6e227" providerId="AD" clId="Web-{B72A9607-73EC-76CA-2D21-99FA640C8B88}" dt="2021-12-05T16:32:52.681" v="367" actId="20577"/>
        <pc:sldMkLst>
          <pc:docMk/>
          <pc:sldMk cId="2224246338" sldId="260"/>
        </pc:sldMkLst>
        <pc:spChg chg="mod">
          <ac:chgData name="Aurora Copae (1919900)" userId="S::1919900@student.uwtsd.ac.uk::f8e3f486-cd8e-4c9f-9ca7-1ff45fa6e227" providerId="AD" clId="Web-{B72A9607-73EC-76CA-2D21-99FA640C8B88}" dt="2021-12-05T16:32:52.681" v="367" actId="20577"/>
          <ac:spMkLst>
            <pc:docMk/>
            <pc:sldMk cId="2224246338" sldId="260"/>
            <ac:spMk id="2" creationId="{C12080CC-860B-4788-AC53-AED0CCB3EE11}"/>
          </ac:spMkLst>
        </pc:spChg>
      </pc:sldChg>
      <pc:sldChg chg="modSp">
        <pc:chgData name="Aurora Copae (1919900)" userId="S::1919900@student.uwtsd.ac.uk::f8e3f486-cd8e-4c9f-9ca7-1ff45fa6e227" providerId="AD" clId="Web-{B72A9607-73EC-76CA-2D21-99FA640C8B88}" dt="2021-12-05T16:43:38.181" v="430" actId="20577"/>
        <pc:sldMkLst>
          <pc:docMk/>
          <pc:sldMk cId="2475216048" sldId="261"/>
        </pc:sldMkLst>
        <pc:spChg chg="mod">
          <ac:chgData name="Aurora Copae (1919900)" userId="S::1919900@student.uwtsd.ac.uk::f8e3f486-cd8e-4c9f-9ca7-1ff45fa6e227" providerId="AD" clId="Web-{B72A9607-73EC-76CA-2D21-99FA640C8B88}" dt="2021-12-05T16:32:11.383" v="363" actId="14100"/>
          <ac:spMkLst>
            <pc:docMk/>
            <pc:sldMk cId="2475216048" sldId="261"/>
            <ac:spMk id="2" creationId="{350F4330-32F4-4DA2-AD30-C6F18443B46C}"/>
          </ac:spMkLst>
        </pc:spChg>
        <pc:spChg chg="mod">
          <ac:chgData name="Aurora Copae (1919900)" userId="S::1919900@student.uwtsd.ac.uk::f8e3f486-cd8e-4c9f-9ca7-1ff45fa6e227" providerId="AD" clId="Web-{B72A9607-73EC-76CA-2D21-99FA640C8B88}" dt="2021-12-05T16:43:38.181" v="430" actId="20577"/>
          <ac:spMkLst>
            <pc:docMk/>
            <pc:sldMk cId="2475216048" sldId="261"/>
            <ac:spMk id="3" creationId="{0AD6B7F8-92FB-400E-AA4E-E8CF449959BF}"/>
          </ac:spMkLst>
        </pc:spChg>
      </pc:sldChg>
      <pc:sldChg chg="modSp">
        <pc:chgData name="Aurora Copae (1919900)" userId="S::1919900@student.uwtsd.ac.uk::f8e3f486-cd8e-4c9f-9ca7-1ff45fa6e227" providerId="AD" clId="Web-{B72A9607-73EC-76CA-2D21-99FA640C8B88}" dt="2021-12-05T16:39:38.566" v="422" actId="20577"/>
        <pc:sldMkLst>
          <pc:docMk/>
          <pc:sldMk cId="3544886249" sldId="267"/>
        </pc:sldMkLst>
        <pc:spChg chg="mod">
          <ac:chgData name="Aurora Copae (1919900)" userId="S::1919900@student.uwtsd.ac.uk::f8e3f486-cd8e-4c9f-9ca7-1ff45fa6e227" providerId="AD" clId="Web-{B72A9607-73EC-76CA-2D21-99FA640C8B88}" dt="2021-12-05T16:39:38.566" v="422" actId="20577"/>
          <ac:spMkLst>
            <pc:docMk/>
            <pc:sldMk cId="3544886249" sldId="267"/>
            <ac:spMk id="2" creationId="{2719DD81-E7D4-4C02-9CA7-696E51237630}"/>
          </ac:spMkLst>
        </pc:spChg>
      </pc:sldChg>
      <pc:sldChg chg="modSp">
        <pc:chgData name="Aurora Copae (1919900)" userId="S::1919900@student.uwtsd.ac.uk::f8e3f486-cd8e-4c9f-9ca7-1ff45fa6e227" providerId="AD" clId="Web-{B72A9607-73EC-76CA-2D21-99FA640C8B88}" dt="2021-12-05T16:44:14.650" v="433" actId="20577"/>
        <pc:sldMkLst>
          <pc:docMk/>
          <pc:sldMk cId="2061679183" sldId="268"/>
        </pc:sldMkLst>
        <pc:spChg chg="mod">
          <ac:chgData name="Aurora Copae (1919900)" userId="S::1919900@student.uwtsd.ac.uk::f8e3f486-cd8e-4c9f-9ca7-1ff45fa6e227" providerId="AD" clId="Web-{B72A9607-73EC-76CA-2D21-99FA640C8B88}" dt="2021-12-05T16:31:06.928" v="352" actId="20577"/>
          <ac:spMkLst>
            <pc:docMk/>
            <pc:sldMk cId="2061679183" sldId="268"/>
            <ac:spMk id="2" creationId="{0428E263-2C43-4DE5-B8D1-75F9C294E41D}"/>
          </ac:spMkLst>
        </pc:spChg>
        <pc:spChg chg="mod">
          <ac:chgData name="Aurora Copae (1919900)" userId="S::1919900@student.uwtsd.ac.uk::f8e3f486-cd8e-4c9f-9ca7-1ff45fa6e227" providerId="AD" clId="Web-{B72A9607-73EC-76CA-2D21-99FA640C8B88}" dt="2021-12-05T16:44:14.650" v="433" actId="20577"/>
          <ac:spMkLst>
            <pc:docMk/>
            <pc:sldMk cId="2061679183" sldId="268"/>
            <ac:spMk id="3" creationId="{64DB4E06-8676-4F10-AEEC-BD484BBD7A04}"/>
          </ac:spMkLst>
        </pc:spChg>
      </pc:sldChg>
      <pc:sldChg chg="modSp">
        <pc:chgData name="Aurora Copae (1919900)" userId="S::1919900@student.uwtsd.ac.uk::f8e3f486-cd8e-4c9f-9ca7-1ff45fa6e227" providerId="AD" clId="Web-{B72A9607-73EC-76CA-2D21-99FA640C8B88}" dt="2021-12-05T16:38:35.065" v="420" actId="20577"/>
        <pc:sldMkLst>
          <pc:docMk/>
          <pc:sldMk cId="3477321163" sldId="272"/>
        </pc:sldMkLst>
        <pc:spChg chg="mod">
          <ac:chgData name="Aurora Copae (1919900)" userId="S::1919900@student.uwtsd.ac.uk::f8e3f486-cd8e-4c9f-9ca7-1ff45fa6e227" providerId="AD" clId="Web-{B72A9607-73EC-76CA-2D21-99FA640C8B88}" dt="2021-12-05T16:38:35.065" v="420" actId="20577"/>
          <ac:spMkLst>
            <pc:docMk/>
            <pc:sldMk cId="3477321163" sldId="272"/>
            <ac:spMk id="2" creationId="{9BB1DD03-C5A9-4E9D-BABF-9758919BD66F}"/>
          </ac:spMkLst>
        </pc:spChg>
      </pc:sldChg>
      <pc:sldChg chg="modSp">
        <pc:chgData name="Aurora Copae (1919900)" userId="S::1919900@student.uwtsd.ac.uk::f8e3f486-cd8e-4c9f-9ca7-1ff45fa6e227" providerId="AD" clId="Web-{B72A9607-73EC-76CA-2D21-99FA640C8B88}" dt="2021-12-05T16:34:27.215" v="378" actId="20577"/>
        <pc:sldMkLst>
          <pc:docMk/>
          <pc:sldMk cId="3928335608" sldId="273"/>
        </pc:sldMkLst>
        <pc:spChg chg="mod">
          <ac:chgData name="Aurora Copae (1919900)" userId="S::1919900@student.uwtsd.ac.uk::f8e3f486-cd8e-4c9f-9ca7-1ff45fa6e227" providerId="AD" clId="Web-{B72A9607-73EC-76CA-2D21-99FA640C8B88}" dt="2021-12-05T16:34:27.215" v="378" actId="20577"/>
          <ac:spMkLst>
            <pc:docMk/>
            <pc:sldMk cId="3928335608" sldId="273"/>
            <ac:spMk id="2" creationId="{E22B67B4-1B85-42D6-BDD3-F0C4DEB9D3BD}"/>
          </ac:spMkLst>
        </pc:spChg>
      </pc:sldChg>
      <pc:sldChg chg="addSp delSp modSp mod setBg">
        <pc:chgData name="Aurora Copae (1919900)" userId="S::1919900@student.uwtsd.ac.uk::f8e3f486-cd8e-4c9f-9ca7-1ff45fa6e227" providerId="AD" clId="Web-{B72A9607-73EC-76CA-2D21-99FA640C8B88}" dt="2021-12-05T16:33:43.651" v="373" actId="20577"/>
        <pc:sldMkLst>
          <pc:docMk/>
          <pc:sldMk cId="3651243163" sldId="274"/>
        </pc:sldMkLst>
        <pc:spChg chg="mod">
          <ac:chgData name="Aurora Copae (1919900)" userId="S::1919900@student.uwtsd.ac.uk::f8e3f486-cd8e-4c9f-9ca7-1ff45fa6e227" providerId="AD" clId="Web-{B72A9607-73EC-76CA-2D21-99FA640C8B88}" dt="2021-12-05T16:33:43.651" v="373" actId="20577"/>
          <ac:spMkLst>
            <pc:docMk/>
            <pc:sldMk cId="3651243163" sldId="274"/>
            <ac:spMk id="2" creationId="{4F182C50-9E0B-44FF-A684-CC7151090620}"/>
          </ac:spMkLst>
        </pc:spChg>
        <pc:spChg chg="mod">
          <ac:chgData name="Aurora Copae (1919900)" userId="S::1919900@student.uwtsd.ac.uk::f8e3f486-cd8e-4c9f-9ca7-1ff45fa6e227" providerId="AD" clId="Web-{B72A9607-73EC-76CA-2D21-99FA640C8B88}" dt="2021-12-05T15:50:36.265" v="126" actId="20577"/>
          <ac:spMkLst>
            <pc:docMk/>
            <pc:sldMk cId="3651243163" sldId="274"/>
            <ac:spMk id="3" creationId="{FB69DC7C-DE88-44F9-AF3A-D04A0C521D2D}"/>
          </ac:spMkLst>
        </pc:spChg>
        <pc:spChg chg="add del mod">
          <ac:chgData name="Aurora Copae (1919900)" userId="S::1919900@student.uwtsd.ac.uk::f8e3f486-cd8e-4c9f-9ca7-1ff45fa6e227" providerId="AD" clId="Web-{B72A9607-73EC-76CA-2D21-99FA640C8B88}" dt="2021-12-05T15:40:26.064" v="49"/>
          <ac:spMkLst>
            <pc:docMk/>
            <pc:sldMk cId="3651243163" sldId="274"/>
            <ac:spMk id="4" creationId="{7BF69CF2-B54D-4458-AB9A-D9ADC9CEA711}"/>
          </ac:spMkLst>
        </pc:spChg>
        <pc:spChg chg="add del mod">
          <ac:chgData name="Aurora Copae (1919900)" userId="S::1919900@student.uwtsd.ac.uk::f8e3f486-cd8e-4c9f-9ca7-1ff45fa6e227" providerId="AD" clId="Web-{B72A9607-73EC-76CA-2D21-99FA640C8B88}" dt="2021-12-05T15:45:26.696" v="77"/>
          <ac:spMkLst>
            <pc:docMk/>
            <pc:sldMk cId="3651243163" sldId="274"/>
            <ac:spMk id="6" creationId="{1934A640-A7CA-46A1-A6DC-FDD32D37FD24}"/>
          </ac:spMkLst>
        </pc:spChg>
        <pc:spChg chg="add mod">
          <ac:chgData name="Aurora Copae (1919900)" userId="S::1919900@student.uwtsd.ac.uk::f8e3f486-cd8e-4c9f-9ca7-1ff45fa6e227" providerId="AD" clId="Web-{B72A9607-73EC-76CA-2D21-99FA640C8B88}" dt="2021-12-05T15:51:59.064" v="138" actId="14100"/>
          <ac:spMkLst>
            <pc:docMk/>
            <pc:sldMk cId="3651243163" sldId="274"/>
            <ac:spMk id="7" creationId="{CB23DF4B-27CD-4F5D-9FE5-2919E99731A0}"/>
          </ac:spMkLst>
        </pc:spChg>
        <pc:spChg chg="add mod">
          <ac:chgData name="Aurora Copae (1919900)" userId="S::1919900@student.uwtsd.ac.uk::f8e3f486-cd8e-4c9f-9ca7-1ff45fa6e227" providerId="AD" clId="Web-{B72A9607-73EC-76CA-2D21-99FA640C8B88}" dt="2021-12-05T15:51:49.173" v="137" actId="14100"/>
          <ac:spMkLst>
            <pc:docMk/>
            <pc:sldMk cId="3651243163" sldId="274"/>
            <ac:spMk id="8" creationId="{F3F948D0-B8F7-44A3-BFD4-A28FF3D4B9FD}"/>
          </ac:spMkLst>
        </pc:spChg>
        <pc:spChg chg="add del">
          <ac:chgData name="Aurora Copae (1919900)" userId="S::1919900@student.uwtsd.ac.uk::f8e3f486-cd8e-4c9f-9ca7-1ff45fa6e227" providerId="AD" clId="Web-{B72A9607-73EC-76CA-2D21-99FA640C8B88}" dt="2021-12-05T15:46:53.417" v="87"/>
          <ac:spMkLst>
            <pc:docMk/>
            <pc:sldMk cId="3651243163" sldId="274"/>
            <ac:spMk id="10" creationId="{94C5663A-0CE3-4AEE-B47E-FB68D9EBFE1A}"/>
          </ac:spMkLst>
        </pc:spChg>
        <pc:spChg chg="add">
          <ac:chgData name="Aurora Copae (1919900)" userId="S::1919900@student.uwtsd.ac.uk::f8e3f486-cd8e-4c9f-9ca7-1ff45fa6e227" providerId="AD" clId="Web-{B72A9607-73EC-76CA-2D21-99FA640C8B88}" dt="2021-12-05T15:46:53.417" v="87"/>
          <ac:spMkLst>
            <pc:docMk/>
            <pc:sldMk cId="3651243163" sldId="274"/>
            <ac:spMk id="15" creationId="{D009D6D5-DAC2-4A8B-A17A-E206B9012D09}"/>
          </ac:spMkLst>
        </pc:spChg>
        <pc:picChg chg="add mod">
          <ac:chgData name="Aurora Copae (1919900)" userId="S::1919900@student.uwtsd.ac.uk::f8e3f486-cd8e-4c9f-9ca7-1ff45fa6e227" providerId="AD" clId="Web-{B72A9607-73EC-76CA-2D21-99FA640C8B88}" dt="2021-12-05T15:52:15.189" v="139" actId="14100"/>
          <ac:picMkLst>
            <pc:docMk/>
            <pc:sldMk cId="3651243163" sldId="274"/>
            <ac:picMk id="5" creationId="{DEFB34CF-2607-40CA-B061-3342A64AFC2E}"/>
          </ac:picMkLst>
        </pc:picChg>
      </pc:sldChg>
      <pc:sldChg chg="addSp delSp modSp del">
        <pc:chgData name="Aurora Copae (1919900)" userId="S::1919900@student.uwtsd.ac.uk::f8e3f486-cd8e-4c9f-9ca7-1ff45fa6e227" providerId="AD" clId="Web-{B72A9607-73EC-76CA-2D21-99FA640C8B88}" dt="2021-12-05T15:39:44.688" v="44"/>
        <pc:sldMkLst>
          <pc:docMk/>
          <pc:sldMk cId="4191884277" sldId="275"/>
        </pc:sldMkLst>
        <pc:spChg chg="del">
          <ac:chgData name="Aurora Copae (1919900)" userId="S::1919900@student.uwtsd.ac.uk::f8e3f486-cd8e-4c9f-9ca7-1ff45fa6e227" providerId="AD" clId="Web-{B72A9607-73EC-76CA-2D21-99FA640C8B88}" dt="2021-12-05T15:38:19.843" v="36"/>
          <ac:spMkLst>
            <pc:docMk/>
            <pc:sldMk cId="4191884277" sldId="275"/>
            <ac:spMk id="3" creationId="{BEBDF753-C3E0-473E-AD3C-0AF73BEE5BE3}"/>
          </ac:spMkLst>
        </pc:spChg>
        <pc:picChg chg="add mod ord">
          <ac:chgData name="Aurora Copae (1919900)" userId="S::1919900@student.uwtsd.ac.uk::f8e3f486-cd8e-4c9f-9ca7-1ff45fa6e227" providerId="AD" clId="Web-{B72A9607-73EC-76CA-2D21-99FA640C8B88}" dt="2021-12-05T15:39:27.657" v="43" actId="1076"/>
          <ac:picMkLst>
            <pc:docMk/>
            <pc:sldMk cId="4191884277" sldId="275"/>
            <ac:picMk id="4" creationId="{976A6AEC-506A-465D-99A6-23A772416B3E}"/>
          </ac:picMkLst>
        </pc:picChg>
      </pc:sldChg>
      <pc:sldChg chg="modSp">
        <pc:chgData name="Aurora Copae (1919900)" userId="S::1919900@student.uwtsd.ac.uk::f8e3f486-cd8e-4c9f-9ca7-1ff45fa6e227" providerId="AD" clId="Web-{B72A9607-73EC-76CA-2D21-99FA640C8B88}" dt="2021-12-05T16:40:55.537" v="429" actId="20577"/>
        <pc:sldMkLst>
          <pc:docMk/>
          <pc:sldMk cId="1540021697" sldId="276"/>
        </pc:sldMkLst>
        <pc:spChg chg="mod">
          <ac:chgData name="Aurora Copae (1919900)" userId="S::1919900@student.uwtsd.ac.uk::f8e3f486-cd8e-4c9f-9ca7-1ff45fa6e227" providerId="AD" clId="Web-{B72A9607-73EC-76CA-2D21-99FA640C8B88}" dt="2021-12-05T16:40:55.537" v="429" actId="20577"/>
          <ac:spMkLst>
            <pc:docMk/>
            <pc:sldMk cId="1540021697" sldId="276"/>
            <ac:spMk id="2" creationId="{E0BC37EA-4764-46F2-85E3-FF8EC3D087DC}"/>
          </ac:spMkLst>
        </pc:spChg>
      </pc:sldChg>
      <pc:sldChg chg="modSp">
        <pc:chgData name="Aurora Copae (1919900)" userId="S::1919900@student.uwtsd.ac.uk::f8e3f486-cd8e-4c9f-9ca7-1ff45fa6e227" providerId="AD" clId="Web-{B72A9607-73EC-76CA-2D21-99FA640C8B88}" dt="2021-12-05T16:39:51.488" v="423" actId="20577"/>
        <pc:sldMkLst>
          <pc:docMk/>
          <pc:sldMk cId="3842325264" sldId="279"/>
        </pc:sldMkLst>
        <pc:spChg chg="mod">
          <ac:chgData name="Aurora Copae (1919900)" userId="S::1919900@student.uwtsd.ac.uk::f8e3f486-cd8e-4c9f-9ca7-1ff45fa6e227" providerId="AD" clId="Web-{B72A9607-73EC-76CA-2D21-99FA640C8B88}" dt="2021-12-05T16:39:51.488" v="423" actId="20577"/>
          <ac:spMkLst>
            <pc:docMk/>
            <pc:sldMk cId="3842325264" sldId="279"/>
            <ac:spMk id="2" creationId="{777C13E8-E4B8-4D25-8E0D-1B681552BBED}"/>
          </ac:spMkLst>
        </pc:spChg>
      </pc:sldChg>
      <pc:sldChg chg="modSp">
        <pc:chgData name="Aurora Copae (1919900)" userId="S::1919900@student.uwtsd.ac.uk::f8e3f486-cd8e-4c9f-9ca7-1ff45fa6e227" providerId="AD" clId="Web-{B72A9607-73EC-76CA-2D21-99FA640C8B88}" dt="2021-12-05T16:40:42.927" v="427" actId="20577"/>
        <pc:sldMkLst>
          <pc:docMk/>
          <pc:sldMk cId="1870961751" sldId="288"/>
        </pc:sldMkLst>
        <pc:spChg chg="mod">
          <ac:chgData name="Aurora Copae (1919900)" userId="S::1919900@student.uwtsd.ac.uk::f8e3f486-cd8e-4c9f-9ca7-1ff45fa6e227" providerId="AD" clId="Web-{B72A9607-73EC-76CA-2D21-99FA640C8B88}" dt="2021-12-05T16:40:42.927" v="427" actId="20577"/>
          <ac:spMkLst>
            <pc:docMk/>
            <pc:sldMk cId="1870961751" sldId="288"/>
            <ac:spMk id="2" creationId="{AB7FF561-F34E-43D3-8417-ED0090E9B3E3}"/>
          </ac:spMkLst>
        </pc:spChg>
      </pc:sldChg>
      <pc:sldChg chg="del">
        <pc:chgData name="Aurora Copae (1919900)" userId="S::1919900@student.uwtsd.ac.uk::f8e3f486-cd8e-4c9f-9ca7-1ff45fa6e227" providerId="AD" clId="Web-{B72A9607-73EC-76CA-2D21-99FA640C8B88}" dt="2021-12-05T16:25:51.187" v="331"/>
        <pc:sldMkLst>
          <pc:docMk/>
          <pc:sldMk cId="2718304619" sldId="289"/>
        </pc:sldMkLst>
      </pc:sldChg>
      <pc:sldChg chg="modSp">
        <pc:chgData name="Aurora Copae (1919900)" userId="S::1919900@student.uwtsd.ac.uk::f8e3f486-cd8e-4c9f-9ca7-1ff45fa6e227" providerId="AD" clId="Web-{B72A9607-73EC-76CA-2D21-99FA640C8B88}" dt="2021-12-05T16:39:27.238" v="421" actId="20577"/>
        <pc:sldMkLst>
          <pc:docMk/>
          <pc:sldMk cId="2116474208" sldId="290"/>
        </pc:sldMkLst>
        <pc:spChg chg="mod">
          <ac:chgData name="Aurora Copae (1919900)" userId="S::1919900@student.uwtsd.ac.uk::f8e3f486-cd8e-4c9f-9ca7-1ff45fa6e227" providerId="AD" clId="Web-{B72A9607-73EC-76CA-2D21-99FA640C8B88}" dt="2021-12-05T16:39:27.238" v="421" actId="20577"/>
          <ac:spMkLst>
            <pc:docMk/>
            <pc:sldMk cId="2116474208" sldId="290"/>
            <ac:spMk id="2" creationId="{CCC9164E-1E27-4D82-83A0-A267872FE85E}"/>
          </ac:spMkLst>
        </pc:spChg>
      </pc:sldChg>
      <pc:sldChg chg="modSp">
        <pc:chgData name="Aurora Copae (1919900)" userId="S::1919900@student.uwtsd.ac.uk::f8e3f486-cd8e-4c9f-9ca7-1ff45fa6e227" providerId="AD" clId="Web-{B72A9607-73EC-76CA-2D21-99FA640C8B88}" dt="2021-12-05T16:35:53.748" v="390" actId="20577"/>
        <pc:sldMkLst>
          <pc:docMk/>
          <pc:sldMk cId="653320156" sldId="291"/>
        </pc:sldMkLst>
        <pc:spChg chg="mod">
          <ac:chgData name="Aurora Copae (1919900)" userId="S::1919900@student.uwtsd.ac.uk::f8e3f486-cd8e-4c9f-9ca7-1ff45fa6e227" providerId="AD" clId="Web-{B72A9607-73EC-76CA-2D21-99FA640C8B88}" dt="2021-12-05T16:35:53.748" v="390" actId="20577"/>
          <ac:spMkLst>
            <pc:docMk/>
            <pc:sldMk cId="653320156" sldId="291"/>
            <ac:spMk id="2" creationId="{BA12C738-D421-4EDF-92D7-6533A4DB17DF}"/>
          </ac:spMkLst>
        </pc:spChg>
      </pc:sldChg>
      <pc:sldChg chg="modSp">
        <pc:chgData name="Aurora Copae (1919900)" userId="S::1919900@student.uwtsd.ac.uk::f8e3f486-cd8e-4c9f-9ca7-1ff45fa6e227" providerId="AD" clId="Web-{B72A9607-73EC-76CA-2D21-99FA640C8B88}" dt="2021-12-05T16:35:44.279" v="389" actId="20577"/>
        <pc:sldMkLst>
          <pc:docMk/>
          <pc:sldMk cId="2759401224" sldId="292"/>
        </pc:sldMkLst>
        <pc:spChg chg="mod">
          <ac:chgData name="Aurora Copae (1919900)" userId="S::1919900@student.uwtsd.ac.uk::f8e3f486-cd8e-4c9f-9ca7-1ff45fa6e227" providerId="AD" clId="Web-{B72A9607-73EC-76CA-2D21-99FA640C8B88}" dt="2021-12-05T16:35:44.279" v="389" actId="20577"/>
          <ac:spMkLst>
            <pc:docMk/>
            <pc:sldMk cId="2759401224" sldId="292"/>
            <ac:spMk id="2" creationId="{2039A098-6622-437C-87ED-565BAF7D7204}"/>
          </ac:spMkLst>
        </pc:spChg>
      </pc:sldChg>
      <pc:sldChg chg="modSp">
        <pc:chgData name="Aurora Copae (1919900)" userId="S::1919900@student.uwtsd.ac.uk::f8e3f486-cd8e-4c9f-9ca7-1ff45fa6e227" providerId="AD" clId="Web-{B72A9607-73EC-76CA-2D21-99FA640C8B88}" dt="2021-12-05T16:35:21.060" v="387" actId="20577"/>
        <pc:sldMkLst>
          <pc:docMk/>
          <pc:sldMk cId="3959374533" sldId="293"/>
        </pc:sldMkLst>
        <pc:spChg chg="mod">
          <ac:chgData name="Aurora Copae (1919900)" userId="S::1919900@student.uwtsd.ac.uk::f8e3f486-cd8e-4c9f-9ca7-1ff45fa6e227" providerId="AD" clId="Web-{B72A9607-73EC-76CA-2D21-99FA640C8B88}" dt="2021-12-05T16:35:04.434" v="383" actId="20577"/>
          <ac:spMkLst>
            <pc:docMk/>
            <pc:sldMk cId="3959374533" sldId="293"/>
            <ac:spMk id="2" creationId="{BAA08BBA-0325-4BBA-B89A-4C285C6FAACC}"/>
          </ac:spMkLst>
        </pc:spChg>
        <pc:spChg chg="mod">
          <ac:chgData name="Aurora Copae (1919900)" userId="S::1919900@student.uwtsd.ac.uk::f8e3f486-cd8e-4c9f-9ca7-1ff45fa6e227" providerId="AD" clId="Web-{B72A9607-73EC-76CA-2D21-99FA640C8B88}" dt="2021-12-05T16:35:21.060" v="387" actId="20577"/>
          <ac:spMkLst>
            <pc:docMk/>
            <pc:sldMk cId="3959374533" sldId="293"/>
            <ac:spMk id="3" creationId="{50F8B077-448B-4138-850D-02E2FF28C9D4}"/>
          </ac:spMkLst>
        </pc:spChg>
      </pc:sldChg>
      <pc:sldChg chg="addSp delSp modSp">
        <pc:chgData name="Aurora Copae (1919900)" userId="S::1919900@student.uwtsd.ac.uk::f8e3f486-cd8e-4c9f-9ca7-1ff45fa6e227" providerId="AD" clId="Web-{B72A9607-73EC-76CA-2D21-99FA640C8B88}" dt="2021-12-05T16:28:55.926" v="348" actId="20577"/>
        <pc:sldMkLst>
          <pc:docMk/>
          <pc:sldMk cId="491493213" sldId="294"/>
        </pc:sldMkLst>
        <pc:spChg chg="mod">
          <ac:chgData name="Aurora Copae (1919900)" userId="S::1919900@student.uwtsd.ac.uk::f8e3f486-cd8e-4c9f-9ca7-1ff45fa6e227" providerId="AD" clId="Web-{B72A9607-73EC-76CA-2D21-99FA640C8B88}" dt="2021-12-05T16:28:55.926" v="348" actId="20577"/>
          <ac:spMkLst>
            <pc:docMk/>
            <pc:sldMk cId="491493213" sldId="294"/>
            <ac:spMk id="2" creationId="{A5E97A77-928B-423C-AADE-467608B2004A}"/>
          </ac:spMkLst>
        </pc:spChg>
        <pc:spChg chg="add del">
          <ac:chgData name="Aurora Copae (1919900)" userId="S::1919900@student.uwtsd.ac.uk::f8e3f486-cd8e-4c9f-9ca7-1ff45fa6e227" providerId="AD" clId="Web-{B72A9607-73EC-76CA-2D21-99FA640C8B88}" dt="2021-12-05T16:28:29.566" v="346"/>
          <ac:spMkLst>
            <pc:docMk/>
            <pc:sldMk cId="491493213" sldId="294"/>
            <ac:spMk id="4" creationId="{987CFC27-0E80-4D37-B9DD-F96D9953D95C}"/>
          </ac:spMkLst>
        </pc:spChg>
      </pc:sldChg>
      <pc:sldChg chg="addSp delSp modSp new mod setBg">
        <pc:chgData name="Aurora Copae (1919900)" userId="S::1919900@student.uwtsd.ac.uk::f8e3f486-cd8e-4c9f-9ca7-1ff45fa6e227" providerId="AD" clId="Web-{B72A9607-73EC-76CA-2D21-99FA640C8B88}" dt="2021-12-05T16:33:22.448" v="370" actId="20577"/>
        <pc:sldMkLst>
          <pc:docMk/>
          <pc:sldMk cId="1084645649" sldId="295"/>
        </pc:sldMkLst>
        <pc:spChg chg="mod">
          <ac:chgData name="Aurora Copae (1919900)" userId="S::1919900@student.uwtsd.ac.uk::f8e3f486-cd8e-4c9f-9ca7-1ff45fa6e227" providerId="AD" clId="Web-{B72A9607-73EC-76CA-2D21-99FA640C8B88}" dt="2021-12-05T16:33:22.448" v="370" actId="20577"/>
          <ac:spMkLst>
            <pc:docMk/>
            <pc:sldMk cId="1084645649" sldId="295"/>
            <ac:spMk id="2" creationId="{45209D41-B793-4E0F-A8CE-67C5077000D3}"/>
          </ac:spMkLst>
        </pc:spChg>
        <pc:spChg chg="mod">
          <ac:chgData name="Aurora Copae (1919900)" userId="S::1919900@student.uwtsd.ac.uk::f8e3f486-cd8e-4c9f-9ca7-1ff45fa6e227" providerId="AD" clId="Web-{B72A9607-73EC-76CA-2D21-99FA640C8B88}" dt="2021-12-05T16:11:42.621" v="262" actId="20577"/>
          <ac:spMkLst>
            <pc:docMk/>
            <pc:sldMk cId="1084645649" sldId="295"/>
            <ac:spMk id="3" creationId="{56871167-FAAE-4194-BA82-588572F201CA}"/>
          </ac:spMkLst>
        </pc:spChg>
        <pc:spChg chg="add">
          <ac:chgData name="Aurora Copae (1919900)" userId="S::1919900@student.uwtsd.ac.uk::f8e3f486-cd8e-4c9f-9ca7-1ff45fa6e227" providerId="AD" clId="Web-{B72A9607-73EC-76CA-2D21-99FA640C8B88}" dt="2021-12-05T16:04:49.722" v="197"/>
          <ac:spMkLst>
            <pc:docMk/>
            <pc:sldMk cId="1084645649" sldId="295"/>
            <ac:spMk id="6" creationId="{0E3596DD-156A-473E-9BB3-C6A29F7574E9}"/>
          </ac:spMkLst>
        </pc:spChg>
        <pc:spChg chg="add del">
          <ac:chgData name="Aurora Copae (1919900)" userId="S::1919900@student.uwtsd.ac.uk::f8e3f486-cd8e-4c9f-9ca7-1ff45fa6e227" providerId="AD" clId="Web-{B72A9607-73EC-76CA-2D21-99FA640C8B88}" dt="2021-12-05T16:04:49.722" v="196"/>
          <ac:spMkLst>
            <pc:docMk/>
            <pc:sldMk cId="1084645649" sldId="295"/>
            <ac:spMk id="9" creationId="{94C5663A-0CE3-4AEE-B47E-FB68D9EBFE1A}"/>
          </ac:spMkLst>
        </pc:spChg>
        <pc:spChg chg="add">
          <ac:chgData name="Aurora Copae (1919900)" userId="S::1919900@student.uwtsd.ac.uk::f8e3f486-cd8e-4c9f-9ca7-1ff45fa6e227" providerId="AD" clId="Web-{B72A9607-73EC-76CA-2D21-99FA640C8B88}" dt="2021-12-05T16:04:49.722" v="197"/>
          <ac:spMkLst>
            <pc:docMk/>
            <pc:sldMk cId="1084645649" sldId="295"/>
            <ac:spMk id="11" creationId="{2C46C4D6-C474-4E92-B52E-944C1118F7B6}"/>
          </ac:spMkLst>
        </pc:spChg>
        <pc:picChg chg="add mod">
          <ac:chgData name="Aurora Copae (1919900)" userId="S::1919900@student.uwtsd.ac.uk::f8e3f486-cd8e-4c9f-9ca7-1ff45fa6e227" providerId="AD" clId="Web-{B72A9607-73EC-76CA-2D21-99FA640C8B88}" dt="2021-12-05T16:06:27.396" v="198" actId="14100"/>
          <ac:picMkLst>
            <pc:docMk/>
            <pc:sldMk cId="1084645649" sldId="295"/>
            <ac:picMk id="4" creationId="{FE9A4625-BD72-49DC-BDDF-042EE5D30FC2}"/>
          </ac:picMkLst>
        </pc:picChg>
      </pc:sldChg>
      <pc:sldChg chg="addSp delSp modSp new del mod setBg">
        <pc:chgData name="Aurora Copae (1919900)" userId="S::1919900@student.uwtsd.ac.uk::f8e3f486-cd8e-4c9f-9ca7-1ff45fa6e227" providerId="AD" clId="Web-{B72A9607-73EC-76CA-2D21-99FA640C8B88}" dt="2021-12-05T16:20:07.164" v="318"/>
        <pc:sldMkLst>
          <pc:docMk/>
          <pc:sldMk cId="447324258" sldId="296"/>
        </pc:sldMkLst>
        <pc:spChg chg="mod">
          <ac:chgData name="Aurora Copae (1919900)" userId="S::1919900@student.uwtsd.ac.uk::f8e3f486-cd8e-4c9f-9ca7-1ff45fa6e227" providerId="AD" clId="Web-{B72A9607-73EC-76CA-2D21-99FA640C8B88}" dt="2021-12-05T16:13:45.905" v="279"/>
          <ac:spMkLst>
            <pc:docMk/>
            <pc:sldMk cId="447324258" sldId="296"/>
            <ac:spMk id="2" creationId="{7D88F325-BDDC-41CC-97E4-0C683C12EE30}"/>
          </ac:spMkLst>
        </pc:spChg>
        <pc:spChg chg="mod">
          <ac:chgData name="Aurora Copae (1919900)" userId="S::1919900@student.uwtsd.ac.uk::f8e3f486-cd8e-4c9f-9ca7-1ff45fa6e227" providerId="AD" clId="Web-{B72A9607-73EC-76CA-2D21-99FA640C8B88}" dt="2021-12-05T16:14:20.844" v="299" actId="20577"/>
          <ac:spMkLst>
            <pc:docMk/>
            <pc:sldMk cId="447324258" sldId="296"/>
            <ac:spMk id="3" creationId="{EA3F78A4-EA34-481A-9F3D-C3D82F8E0052}"/>
          </ac:spMkLst>
        </pc:spChg>
        <pc:spChg chg="add del">
          <ac:chgData name="Aurora Copae (1919900)" userId="S::1919900@student.uwtsd.ac.uk::f8e3f486-cd8e-4c9f-9ca7-1ff45fa6e227" providerId="AD" clId="Web-{B72A9607-73EC-76CA-2D21-99FA640C8B88}" dt="2021-12-05T16:12:10.372" v="264"/>
          <ac:spMkLst>
            <pc:docMk/>
            <pc:sldMk cId="447324258" sldId="296"/>
            <ac:spMk id="4" creationId="{9C540AD0-C2A5-4062-82EB-20B0B5FF5B18}"/>
          </ac:spMkLst>
        </pc:spChg>
        <pc:spChg chg="add del">
          <ac:chgData name="Aurora Copae (1919900)" userId="S::1919900@student.uwtsd.ac.uk::f8e3f486-cd8e-4c9f-9ca7-1ff45fa6e227" providerId="AD" clId="Web-{B72A9607-73EC-76CA-2D21-99FA640C8B88}" dt="2021-12-05T16:13:45.905" v="279"/>
          <ac:spMkLst>
            <pc:docMk/>
            <pc:sldMk cId="447324258" sldId="296"/>
            <ac:spMk id="9" creationId="{1CDD8E39-EA14-4679-9655-1BFF5A7B63EE}"/>
          </ac:spMkLst>
        </pc:spChg>
        <pc:picChg chg="add del">
          <ac:chgData name="Aurora Copae (1919900)" userId="S::1919900@student.uwtsd.ac.uk::f8e3f486-cd8e-4c9f-9ca7-1ff45fa6e227" providerId="AD" clId="Web-{B72A9607-73EC-76CA-2D21-99FA640C8B88}" dt="2021-12-05T16:13:45.905" v="279"/>
          <ac:picMkLst>
            <pc:docMk/>
            <pc:sldMk cId="447324258" sldId="296"/>
            <ac:picMk id="5" creationId="{6C9F6FEE-54A7-4776-BAB9-41B67DB77640}"/>
          </ac:picMkLst>
        </pc:picChg>
      </pc:sldChg>
      <pc:sldChg chg="addSp modSp new del">
        <pc:chgData name="Aurora Copae (1919900)" userId="S::1919900@student.uwtsd.ac.uk::f8e3f486-cd8e-4c9f-9ca7-1ff45fa6e227" providerId="AD" clId="Web-{B72A9607-73EC-76CA-2D21-99FA640C8B88}" dt="2021-12-05T16:09:46.353" v="247"/>
        <pc:sldMkLst>
          <pc:docMk/>
          <pc:sldMk cId="571141839" sldId="296"/>
        </pc:sldMkLst>
        <pc:spChg chg="mod">
          <ac:chgData name="Aurora Copae (1919900)" userId="S::1919900@student.uwtsd.ac.uk::f8e3f486-cd8e-4c9f-9ca7-1ff45fa6e227" providerId="AD" clId="Web-{B72A9607-73EC-76CA-2D21-99FA640C8B88}" dt="2021-12-05T16:03:25.689" v="191" actId="20577"/>
          <ac:spMkLst>
            <pc:docMk/>
            <pc:sldMk cId="571141839" sldId="296"/>
            <ac:spMk id="3" creationId="{B89DE494-7C25-4477-B65E-C24E29EEE6C6}"/>
          </ac:spMkLst>
        </pc:spChg>
        <pc:picChg chg="add mod">
          <ac:chgData name="Aurora Copae (1919900)" userId="S::1919900@student.uwtsd.ac.uk::f8e3f486-cd8e-4c9f-9ca7-1ff45fa6e227" providerId="AD" clId="Web-{B72A9607-73EC-76CA-2D21-99FA640C8B88}" dt="2021-12-05T16:03:40.251" v="194" actId="1076"/>
          <ac:picMkLst>
            <pc:docMk/>
            <pc:sldMk cId="571141839" sldId="296"/>
            <ac:picMk id="5" creationId="{A1C6D9E0-4DDE-43EC-AC7F-B68709FAA20C}"/>
          </ac:picMkLst>
        </pc:picChg>
      </pc:sldChg>
      <pc:sldChg chg="addSp modSp new mod setBg">
        <pc:chgData name="Aurora Copae (1919900)" userId="S::1919900@student.uwtsd.ac.uk::f8e3f486-cd8e-4c9f-9ca7-1ff45fa6e227" providerId="AD" clId="Web-{B72A9607-73EC-76CA-2D21-99FA640C8B88}" dt="2021-12-05T16:33:08.557" v="368" actId="20577"/>
        <pc:sldMkLst>
          <pc:docMk/>
          <pc:sldMk cId="4257212528" sldId="297"/>
        </pc:sldMkLst>
        <pc:spChg chg="mod">
          <ac:chgData name="Aurora Copae (1919900)" userId="S::1919900@student.uwtsd.ac.uk::f8e3f486-cd8e-4c9f-9ca7-1ff45fa6e227" providerId="AD" clId="Web-{B72A9607-73EC-76CA-2D21-99FA640C8B88}" dt="2021-12-05T16:33:08.557" v="368" actId="20577"/>
          <ac:spMkLst>
            <pc:docMk/>
            <pc:sldMk cId="4257212528" sldId="297"/>
            <ac:spMk id="2" creationId="{998F610E-4C87-4E72-BF13-9AD410990F33}"/>
          </ac:spMkLst>
        </pc:spChg>
        <pc:spChg chg="mod">
          <ac:chgData name="Aurora Copae (1919900)" userId="S::1919900@student.uwtsd.ac.uk::f8e3f486-cd8e-4c9f-9ca7-1ff45fa6e227" providerId="AD" clId="Web-{B72A9607-73EC-76CA-2D21-99FA640C8B88}" dt="2021-12-05T16:20:00.945" v="317" actId="20577"/>
          <ac:spMkLst>
            <pc:docMk/>
            <pc:sldMk cId="4257212528" sldId="297"/>
            <ac:spMk id="3" creationId="{7436A1D8-B55F-4A39-8EF8-520863F032BF}"/>
          </ac:spMkLst>
        </pc:spChg>
        <pc:spChg chg="add">
          <ac:chgData name="Aurora Copae (1919900)" userId="S::1919900@student.uwtsd.ac.uk::f8e3f486-cd8e-4c9f-9ca7-1ff45fa6e227" providerId="AD" clId="Web-{B72A9607-73EC-76CA-2D21-99FA640C8B88}" dt="2021-12-05T16:19:34.132" v="313"/>
          <ac:spMkLst>
            <pc:docMk/>
            <pc:sldMk cId="4257212528" sldId="297"/>
            <ac:spMk id="5" creationId="{7B3700DE-8A6D-42AF-AFFC-29203AFB9588}"/>
          </ac:spMkLst>
        </pc:spChg>
        <pc:spChg chg="add">
          <ac:chgData name="Aurora Copae (1919900)" userId="S::1919900@student.uwtsd.ac.uk::f8e3f486-cd8e-4c9f-9ca7-1ff45fa6e227" providerId="AD" clId="Web-{B72A9607-73EC-76CA-2D21-99FA640C8B88}" dt="2021-12-05T16:18:28.959" v="312"/>
          <ac:spMkLst>
            <pc:docMk/>
            <pc:sldMk cId="4257212528" sldId="297"/>
            <ac:spMk id="9" creationId="{AA359C7D-4B45-49B7-B3C2-04217BBCD3ED}"/>
          </ac:spMkLst>
        </pc:spChg>
        <pc:spChg chg="add">
          <ac:chgData name="Aurora Copae (1919900)" userId="S::1919900@student.uwtsd.ac.uk::f8e3f486-cd8e-4c9f-9ca7-1ff45fa6e227" providerId="AD" clId="Web-{B72A9607-73EC-76CA-2D21-99FA640C8B88}" dt="2021-12-05T16:18:28.959" v="312"/>
          <ac:spMkLst>
            <pc:docMk/>
            <pc:sldMk cId="4257212528" sldId="297"/>
            <ac:spMk id="11" creationId="{A0DE92DF-4769-4DE9-93FD-EE31271850CA}"/>
          </ac:spMkLst>
        </pc:spChg>
        <pc:picChg chg="add mod">
          <ac:chgData name="Aurora Copae (1919900)" userId="S::1919900@student.uwtsd.ac.uk::f8e3f486-cd8e-4c9f-9ca7-1ff45fa6e227" providerId="AD" clId="Web-{B72A9607-73EC-76CA-2D21-99FA640C8B88}" dt="2021-12-05T16:18:28.959" v="312"/>
          <ac:picMkLst>
            <pc:docMk/>
            <pc:sldMk cId="4257212528" sldId="297"/>
            <ac:picMk id="4" creationId="{52FFD28F-8743-45A3-AC79-32388CA7D723}"/>
          </ac:picMkLst>
        </pc:picChg>
      </pc:sldChg>
    </pc:docChg>
  </pc:docChgLst>
  <pc:docChgLst>
    <pc:chgData name="Aurora Copae (1919900)" userId="S::1919900@student.uwtsd.ac.uk::f8e3f486-cd8e-4c9f-9ca7-1ff45fa6e227" providerId="AD" clId="Web-{589FB805-C0F3-4633-05A0-27A8625E1A1A}"/>
    <pc:docChg chg="modSld">
      <pc:chgData name="Aurora Copae (1919900)" userId="S::1919900@student.uwtsd.ac.uk::f8e3f486-cd8e-4c9f-9ca7-1ff45fa6e227" providerId="AD" clId="Web-{589FB805-C0F3-4633-05A0-27A8625E1A1A}" dt="2021-12-06T15:54:02.636" v="5" actId="14100"/>
      <pc:docMkLst>
        <pc:docMk/>
      </pc:docMkLst>
      <pc:sldChg chg="modSp">
        <pc:chgData name="Aurora Copae (1919900)" userId="S::1919900@student.uwtsd.ac.uk::f8e3f486-cd8e-4c9f-9ca7-1ff45fa6e227" providerId="AD" clId="Web-{589FB805-C0F3-4633-05A0-27A8625E1A1A}" dt="2021-12-06T15:52:19.415" v="4" actId="14100"/>
        <pc:sldMkLst>
          <pc:docMk/>
          <pc:sldMk cId="2061679183" sldId="268"/>
        </pc:sldMkLst>
        <pc:spChg chg="mod">
          <ac:chgData name="Aurora Copae (1919900)" userId="S::1919900@student.uwtsd.ac.uk::f8e3f486-cd8e-4c9f-9ca7-1ff45fa6e227" providerId="AD" clId="Web-{589FB805-C0F3-4633-05A0-27A8625E1A1A}" dt="2021-12-06T15:52:19.415" v="4" actId="14100"/>
          <ac:spMkLst>
            <pc:docMk/>
            <pc:sldMk cId="2061679183" sldId="268"/>
            <ac:spMk id="3" creationId="{64DB4E06-8676-4F10-AEEC-BD484BBD7A04}"/>
          </ac:spMkLst>
        </pc:spChg>
      </pc:sldChg>
      <pc:sldChg chg="modSp">
        <pc:chgData name="Aurora Copae (1919900)" userId="S::1919900@student.uwtsd.ac.uk::f8e3f486-cd8e-4c9f-9ca7-1ff45fa6e227" providerId="AD" clId="Web-{589FB805-C0F3-4633-05A0-27A8625E1A1A}" dt="2021-12-06T15:54:02.636" v="5" actId="14100"/>
        <pc:sldMkLst>
          <pc:docMk/>
          <pc:sldMk cId="2421473658" sldId="270"/>
        </pc:sldMkLst>
        <pc:picChg chg="mod">
          <ac:chgData name="Aurora Copae (1919900)" userId="S::1919900@student.uwtsd.ac.uk::f8e3f486-cd8e-4c9f-9ca7-1ff45fa6e227" providerId="AD" clId="Web-{589FB805-C0F3-4633-05A0-27A8625E1A1A}" dt="2021-12-06T15:54:02.636" v="5" actId="14100"/>
          <ac:picMkLst>
            <pc:docMk/>
            <pc:sldMk cId="2421473658" sldId="270"/>
            <ac:picMk id="3" creationId="{34E3E58F-4920-4B7A-A977-E03FA036B690}"/>
          </ac:picMkLst>
        </pc:picChg>
      </pc:sldChg>
    </pc:docChg>
  </pc:docChgLst>
  <pc:docChgLst>
    <pc:chgData name="Aurora Copae (1919900)" userId="S::1919900@student.uwtsd.ac.uk::f8e3f486-cd8e-4c9f-9ca7-1ff45fa6e227" providerId="AD" clId="Web-{EE937CAA-8A70-96CF-155C-AAC23E438FDC}"/>
    <pc:docChg chg="addSld delSld modSld">
      <pc:chgData name="Aurora Copae (1919900)" userId="S::1919900@student.uwtsd.ac.uk::f8e3f486-cd8e-4c9f-9ca7-1ff45fa6e227" providerId="AD" clId="Web-{EE937CAA-8A70-96CF-155C-AAC23E438FDC}" dt="2021-12-05T18:38:50.186" v="682" actId="20577"/>
      <pc:docMkLst>
        <pc:docMk/>
      </pc:docMkLst>
      <pc:sldChg chg="modSp">
        <pc:chgData name="Aurora Copae (1919900)" userId="S::1919900@student.uwtsd.ac.uk::f8e3f486-cd8e-4c9f-9ca7-1ff45fa6e227" providerId="AD" clId="Web-{EE937CAA-8A70-96CF-155C-AAC23E438FDC}" dt="2021-12-05T18:38:50.186" v="682" actId="20577"/>
        <pc:sldMkLst>
          <pc:docMk/>
          <pc:sldMk cId="779997191" sldId="257"/>
        </pc:sldMkLst>
        <pc:spChg chg="mod">
          <ac:chgData name="Aurora Copae (1919900)" userId="S::1919900@student.uwtsd.ac.uk::f8e3f486-cd8e-4c9f-9ca7-1ff45fa6e227" providerId="AD" clId="Web-{EE937CAA-8A70-96CF-155C-AAC23E438FDC}" dt="2021-12-05T18:27:39.477" v="294" actId="20577"/>
          <ac:spMkLst>
            <pc:docMk/>
            <pc:sldMk cId="779997191" sldId="257"/>
            <ac:spMk id="2" creationId="{66B9AFBC-B058-4F49-AC99-9847F075F9BE}"/>
          </ac:spMkLst>
        </pc:spChg>
        <pc:spChg chg="mod">
          <ac:chgData name="Aurora Copae (1919900)" userId="S::1919900@student.uwtsd.ac.uk::f8e3f486-cd8e-4c9f-9ca7-1ff45fa6e227" providerId="AD" clId="Web-{EE937CAA-8A70-96CF-155C-AAC23E438FDC}" dt="2021-12-05T18:38:50.186" v="682" actId="20577"/>
          <ac:spMkLst>
            <pc:docMk/>
            <pc:sldMk cId="779997191" sldId="257"/>
            <ac:spMk id="3" creationId="{D37E43B6-D789-4DA0-A3CF-02B213F2D1C9}"/>
          </ac:spMkLst>
        </pc:spChg>
      </pc:sldChg>
      <pc:sldChg chg="modSp">
        <pc:chgData name="Aurora Copae (1919900)" userId="S::1919900@student.uwtsd.ac.uk::f8e3f486-cd8e-4c9f-9ca7-1ff45fa6e227" providerId="AD" clId="Web-{EE937CAA-8A70-96CF-155C-AAC23E438FDC}" dt="2021-12-05T18:04:41.737" v="11" actId="20577"/>
        <pc:sldMkLst>
          <pc:docMk/>
          <pc:sldMk cId="2224246338" sldId="260"/>
        </pc:sldMkLst>
        <pc:spChg chg="mod">
          <ac:chgData name="Aurora Copae (1919900)" userId="S::1919900@student.uwtsd.ac.uk::f8e3f486-cd8e-4c9f-9ca7-1ff45fa6e227" providerId="AD" clId="Web-{EE937CAA-8A70-96CF-155C-AAC23E438FDC}" dt="2021-12-05T18:04:41.737" v="11" actId="20577"/>
          <ac:spMkLst>
            <pc:docMk/>
            <pc:sldMk cId="2224246338" sldId="260"/>
            <ac:spMk id="3" creationId="{DEDDD3E5-F06B-4358-9024-853FC3DB4419}"/>
          </ac:spMkLst>
        </pc:spChg>
      </pc:sldChg>
      <pc:sldChg chg="addSp modSp del">
        <pc:chgData name="Aurora Copae (1919900)" userId="S::1919900@student.uwtsd.ac.uk::f8e3f486-cd8e-4c9f-9ca7-1ff45fa6e227" providerId="AD" clId="Web-{EE937CAA-8A70-96CF-155C-AAC23E438FDC}" dt="2021-12-05T18:13:58.146" v="99"/>
        <pc:sldMkLst>
          <pc:docMk/>
          <pc:sldMk cId="956039008" sldId="266"/>
        </pc:sldMkLst>
        <pc:spChg chg="add mod">
          <ac:chgData name="Aurora Copae (1919900)" userId="S::1919900@student.uwtsd.ac.uk::f8e3f486-cd8e-4c9f-9ca7-1ff45fa6e227" providerId="AD" clId="Web-{EE937CAA-8A70-96CF-155C-AAC23E438FDC}" dt="2021-12-05T18:09:58.006" v="13" actId="1076"/>
          <ac:spMkLst>
            <pc:docMk/>
            <pc:sldMk cId="956039008" sldId="266"/>
            <ac:spMk id="4" creationId="{01553797-FA87-47E3-8612-EF37AF19094E}"/>
          </ac:spMkLst>
        </pc:spChg>
      </pc:sldChg>
      <pc:sldChg chg="modSp">
        <pc:chgData name="Aurora Copae (1919900)" userId="S::1919900@student.uwtsd.ac.uk::f8e3f486-cd8e-4c9f-9ca7-1ff45fa6e227" providerId="AD" clId="Web-{EE937CAA-8A70-96CF-155C-AAC23E438FDC}" dt="2021-12-05T17:50:20.038" v="7" actId="14100"/>
        <pc:sldMkLst>
          <pc:docMk/>
          <pc:sldMk cId="2061679183" sldId="268"/>
        </pc:sldMkLst>
        <pc:spChg chg="mod">
          <ac:chgData name="Aurora Copae (1919900)" userId="S::1919900@student.uwtsd.ac.uk::f8e3f486-cd8e-4c9f-9ca7-1ff45fa6e227" providerId="AD" clId="Web-{EE937CAA-8A70-96CF-155C-AAC23E438FDC}" dt="2021-12-05T17:50:20.038" v="7" actId="14100"/>
          <ac:spMkLst>
            <pc:docMk/>
            <pc:sldMk cId="2061679183" sldId="268"/>
            <ac:spMk id="3" creationId="{64DB4E06-8676-4F10-AEEC-BD484BBD7A04}"/>
          </ac:spMkLst>
        </pc:spChg>
      </pc:sldChg>
      <pc:sldChg chg="modSp new">
        <pc:chgData name="Aurora Copae (1919900)" userId="S::1919900@student.uwtsd.ac.uk::f8e3f486-cd8e-4c9f-9ca7-1ff45fa6e227" providerId="AD" clId="Web-{EE937CAA-8A70-96CF-155C-AAC23E438FDC}" dt="2021-12-05T18:14:46.383" v="102" actId="20577"/>
        <pc:sldMkLst>
          <pc:docMk/>
          <pc:sldMk cId="578641250" sldId="299"/>
        </pc:sldMkLst>
        <pc:spChg chg="mod">
          <ac:chgData name="Aurora Copae (1919900)" userId="S::1919900@student.uwtsd.ac.uk::f8e3f486-cd8e-4c9f-9ca7-1ff45fa6e227" providerId="AD" clId="Web-{EE937CAA-8A70-96CF-155C-AAC23E438FDC}" dt="2021-12-05T18:14:46.383" v="102" actId="20577"/>
          <ac:spMkLst>
            <pc:docMk/>
            <pc:sldMk cId="578641250" sldId="299"/>
            <ac:spMk id="2" creationId="{84914237-0D91-4962-92E2-8BB8DB0B019E}"/>
          </ac:spMkLst>
        </pc:spChg>
        <pc:spChg chg="mod">
          <ac:chgData name="Aurora Copae (1919900)" userId="S::1919900@student.uwtsd.ac.uk::f8e3f486-cd8e-4c9f-9ca7-1ff45fa6e227" providerId="AD" clId="Web-{EE937CAA-8A70-96CF-155C-AAC23E438FDC}" dt="2021-12-05T18:13:29.535" v="96" actId="20577"/>
          <ac:spMkLst>
            <pc:docMk/>
            <pc:sldMk cId="578641250" sldId="299"/>
            <ac:spMk id="3" creationId="{8B626077-8C05-4513-8569-384AE323C875}"/>
          </ac:spMkLst>
        </pc:spChg>
      </pc:sldChg>
    </pc:docChg>
  </pc:docChgLst>
  <pc:docChgLst>
    <pc:chgData name="Aurora Copae (1919900)" userId="S::1919900@student.uwtsd.ac.uk::f8e3f486-cd8e-4c9f-9ca7-1ff45fa6e227" providerId="AD" clId="Web-{4D813F14-20B7-BEA3-09AF-244D0928D7A7}"/>
    <pc:docChg chg="addSld modSld sldOrd">
      <pc:chgData name="Aurora Copae (1919900)" userId="S::1919900@student.uwtsd.ac.uk::f8e3f486-cd8e-4c9f-9ca7-1ff45fa6e227" providerId="AD" clId="Web-{4D813F14-20B7-BEA3-09AF-244D0928D7A7}" dt="2021-12-05T17:40:52.665" v="160" actId="20577"/>
      <pc:docMkLst>
        <pc:docMk/>
      </pc:docMkLst>
      <pc:sldChg chg="modSp">
        <pc:chgData name="Aurora Copae (1919900)" userId="S::1919900@student.uwtsd.ac.uk::f8e3f486-cd8e-4c9f-9ca7-1ff45fa6e227" providerId="AD" clId="Web-{4D813F14-20B7-BEA3-09AF-244D0928D7A7}" dt="2021-12-05T17:40:52.665" v="160" actId="20577"/>
        <pc:sldMkLst>
          <pc:docMk/>
          <pc:sldMk cId="1540021697" sldId="276"/>
        </pc:sldMkLst>
        <pc:spChg chg="mod">
          <ac:chgData name="Aurora Copae (1919900)" userId="S::1919900@student.uwtsd.ac.uk::f8e3f486-cd8e-4c9f-9ca7-1ff45fa6e227" providerId="AD" clId="Web-{4D813F14-20B7-BEA3-09AF-244D0928D7A7}" dt="2021-12-05T17:40:52.665" v="160" actId="20577"/>
          <ac:spMkLst>
            <pc:docMk/>
            <pc:sldMk cId="1540021697" sldId="276"/>
            <ac:spMk id="3" creationId="{297B9238-8E0C-4E9D-8230-E3C233ADF1F9}"/>
          </ac:spMkLst>
        </pc:spChg>
      </pc:sldChg>
      <pc:sldChg chg="modSp">
        <pc:chgData name="Aurora Copae (1919900)" userId="S::1919900@student.uwtsd.ac.uk::f8e3f486-cd8e-4c9f-9ca7-1ff45fa6e227" providerId="AD" clId="Web-{4D813F14-20B7-BEA3-09AF-244D0928D7A7}" dt="2021-12-05T17:26:43.898" v="2" actId="20577"/>
        <pc:sldMkLst>
          <pc:docMk/>
          <pc:sldMk cId="3842325264" sldId="279"/>
        </pc:sldMkLst>
        <pc:spChg chg="mod">
          <ac:chgData name="Aurora Copae (1919900)" userId="S::1919900@student.uwtsd.ac.uk::f8e3f486-cd8e-4c9f-9ca7-1ff45fa6e227" providerId="AD" clId="Web-{4D813F14-20B7-BEA3-09AF-244D0928D7A7}" dt="2021-12-05T17:26:43.898" v="2" actId="20577"/>
          <ac:spMkLst>
            <pc:docMk/>
            <pc:sldMk cId="3842325264" sldId="279"/>
            <ac:spMk id="3" creationId="{93713CB3-C75D-4032-9752-D7A5EC543532}"/>
          </ac:spMkLst>
        </pc:spChg>
      </pc:sldChg>
      <pc:sldChg chg="modSp ord">
        <pc:chgData name="Aurora Copae (1919900)" userId="S::1919900@student.uwtsd.ac.uk::f8e3f486-cd8e-4c9f-9ca7-1ff45fa6e227" providerId="AD" clId="Web-{4D813F14-20B7-BEA3-09AF-244D0928D7A7}" dt="2021-12-05T17:37:09.364" v="144" actId="20577"/>
        <pc:sldMkLst>
          <pc:docMk/>
          <pc:sldMk cId="1870961751" sldId="288"/>
        </pc:sldMkLst>
        <pc:spChg chg="mod">
          <ac:chgData name="Aurora Copae (1919900)" userId="S::1919900@student.uwtsd.ac.uk::f8e3f486-cd8e-4c9f-9ca7-1ff45fa6e227" providerId="AD" clId="Web-{4D813F14-20B7-BEA3-09AF-244D0928D7A7}" dt="2021-12-05T17:37:09.364" v="144" actId="20577"/>
          <ac:spMkLst>
            <pc:docMk/>
            <pc:sldMk cId="1870961751" sldId="288"/>
            <ac:spMk id="3" creationId="{FB8036AE-D7F0-44E5-A90E-A289B70B2D19}"/>
          </ac:spMkLst>
        </pc:spChg>
      </pc:sldChg>
      <pc:sldChg chg="modSp new">
        <pc:chgData name="Aurora Copae (1919900)" userId="S::1919900@student.uwtsd.ac.uk::f8e3f486-cd8e-4c9f-9ca7-1ff45fa6e227" providerId="AD" clId="Web-{4D813F14-20B7-BEA3-09AF-244D0928D7A7}" dt="2021-12-05T17:40:44.758" v="159" actId="20577"/>
        <pc:sldMkLst>
          <pc:docMk/>
          <pc:sldMk cId="3710856959" sldId="298"/>
        </pc:sldMkLst>
        <pc:spChg chg="mod">
          <ac:chgData name="Aurora Copae (1919900)" userId="S::1919900@student.uwtsd.ac.uk::f8e3f486-cd8e-4c9f-9ca7-1ff45fa6e227" providerId="AD" clId="Web-{4D813F14-20B7-BEA3-09AF-244D0928D7A7}" dt="2021-12-05T17:39:10.507" v="157" actId="20577"/>
          <ac:spMkLst>
            <pc:docMk/>
            <pc:sldMk cId="3710856959" sldId="298"/>
            <ac:spMk id="2" creationId="{A0364326-7F4F-44C8-B103-10B3310D3F68}"/>
          </ac:spMkLst>
        </pc:spChg>
        <pc:spChg chg="mod">
          <ac:chgData name="Aurora Copae (1919900)" userId="S::1919900@student.uwtsd.ac.uk::f8e3f486-cd8e-4c9f-9ca7-1ff45fa6e227" providerId="AD" clId="Web-{4D813F14-20B7-BEA3-09AF-244D0928D7A7}" dt="2021-12-05T17:40:44.758" v="159" actId="20577"/>
          <ac:spMkLst>
            <pc:docMk/>
            <pc:sldMk cId="3710856959" sldId="298"/>
            <ac:spMk id="3" creationId="{D8D6A052-3A63-4B2E-848E-F3D0D4937DBE}"/>
          </ac:spMkLst>
        </pc:spChg>
      </pc:sldChg>
    </pc:docChg>
  </pc:docChgLst>
  <pc:docChgLst>
    <pc:chgData name="Aurora Copae (1919900)" userId="S::1919900@student.uwtsd.ac.uk::f8e3f486-cd8e-4c9f-9ca7-1ff45fa6e227" providerId="AD" clId="Web-{2A862E74-DF75-B04A-167B-3A93FB24AE7D}"/>
    <pc:docChg chg="modSld">
      <pc:chgData name="Aurora Copae (1919900)" userId="S::1919900@student.uwtsd.ac.uk::f8e3f486-cd8e-4c9f-9ca7-1ff45fa6e227" providerId="AD" clId="Web-{2A862E74-DF75-B04A-167B-3A93FB24AE7D}" dt="2021-12-05T09:24:37.043" v="30" actId="20577"/>
      <pc:docMkLst>
        <pc:docMk/>
      </pc:docMkLst>
      <pc:sldChg chg="modSp">
        <pc:chgData name="Aurora Copae (1919900)" userId="S::1919900@student.uwtsd.ac.uk::f8e3f486-cd8e-4c9f-9ca7-1ff45fa6e227" providerId="AD" clId="Web-{2A862E74-DF75-B04A-167B-3A93FB24AE7D}" dt="2021-12-05T09:22:14.532" v="11" actId="20577"/>
        <pc:sldMkLst>
          <pc:docMk/>
          <pc:sldMk cId="313257286" sldId="264"/>
        </pc:sldMkLst>
        <pc:spChg chg="mod">
          <ac:chgData name="Aurora Copae (1919900)" userId="S::1919900@student.uwtsd.ac.uk::f8e3f486-cd8e-4c9f-9ca7-1ff45fa6e227" providerId="AD" clId="Web-{2A862E74-DF75-B04A-167B-3A93FB24AE7D}" dt="2021-12-05T09:22:14.532" v="11" actId="20577"/>
          <ac:spMkLst>
            <pc:docMk/>
            <pc:sldMk cId="313257286" sldId="264"/>
            <ac:spMk id="3" creationId="{5E6B181C-F077-42AC-B1DE-3AAD0011CB14}"/>
          </ac:spMkLst>
        </pc:spChg>
      </pc:sldChg>
      <pc:sldChg chg="modSp">
        <pc:chgData name="Aurora Copae (1919900)" userId="S::1919900@student.uwtsd.ac.uk::f8e3f486-cd8e-4c9f-9ca7-1ff45fa6e227" providerId="AD" clId="Web-{2A862E74-DF75-B04A-167B-3A93FB24AE7D}" dt="2021-12-05T09:21:09.918" v="6" actId="20577"/>
        <pc:sldMkLst>
          <pc:docMk/>
          <pc:sldMk cId="3544886249" sldId="267"/>
        </pc:sldMkLst>
        <pc:spChg chg="mod">
          <ac:chgData name="Aurora Copae (1919900)" userId="S::1919900@student.uwtsd.ac.uk::f8e3f486-cd8e-4c9f-9ca7-1ff45fa6e227" providerId="AD" clId="Web-{2A862E74-DF75-B04A-167B-3A93FB24AE7D}" dt="2021-12-05T09:21:09.918" v="6" actId="20577"/>
          <ac:spMkLst>
            <pc:docMk/>
            <pc:sldMk cId="3544886249" sldId="267"/>
            <ac:spMk id="3" creationId="{EFDFDC40-31A8-4C44-81E5-D383B40FE12D}"/>
          </ac:spMkLst>
        </pc:spChg>
      </pc:sldChg>
      <pc:sldChg chg="modSp">
        <pc:chgData name="Aurora Copae (1919900)" userId="S::1919900@student.uwtsd.ac.uk::f8e3f486-cd8e-4c9f-9ca7-1ff45fa6e227" providerId="AD" clId="Web-{2A862E74-DF75-B04A-167B-3A93FB24AE7D}" dt="2021-12-05T09:24:37.043" v="30" actId="20577"/>
        <pc:sldMkLst>
          <pc:docMk/>
          <pc:sldMk cId="1540021697" sldId="276"/>
        </pc:sldMkLst>
        <pc:spChg chg="mod">
          <ac:chgData name="Aurora Copae (1919900)" userId="S::1919900@student.uwtsd.ac.uk::f8e3f486-cd8e-4c9f-9ca7-1ff45fa6e227" providerId="AD" clId="Web-{2A862E74-DF75-B04A-167B-3A93FB24AE7D}" dt="2021-12-05T09:24:37.043" v="30" actId="20577"/>
          <ac:spMkLst>
            <pc:docMk/>
            <pc:sldMk cId="1540021697" sldId="276"/>
            <ac:spMk id="3" creationId="{297B9238-8E0C-4E9D-8230-E3C233ADF1F9}"/>
          </ac:spMkLst>
        </pc:spChg>
      </pc:sldChg>
    </pc:docChg>
  </pc:docChgLst>
  <pc:docChgLst>
    <pc:chgData name="Aurora Copae (1919900)" userId="S::1919900@student.uwtsd.ac.uk::f8e3f486-cd8e-4c9f-9ca7-1ff45fa6e227" providerId="AD" clId="Web-{DCBC1029-2D75-6A37-BB3D-39C8F5C962C6}"/>
    <pc:docChg chg="addSld delSld modSld">
      <pc:chgData name="Aurora Copae (1919900)" userId="S::1919900@student.uwtsd.ac.uk::f8e3f486-cd8e-4c9f-9ca7-1ff45fa6e227" providerId="AD" clId="Web-{DCBC1029-2D75-6A37-BB3D-39C8F5C962C6}" dt="2021-12-06T16:36:03.948" v="123" actId="20577"/>
      <pc:docMkLst>
        <pc:docMk/>
      </pc:docMkLst>
      <pc:sldChg chg="del">
        <pc:chgData name="Aurora Copae (1919900)" userId="S::1919900@student.uwtsd.ac.uk::f8e3f486-cd8e-4c9f-9ca7-1ff45fa6e227" providerId="AD" clId="Web-{DCBC1029-2D75-6A37-BB3D-39C8F5C962C6}" dt="2021-12-06T16:35:05.056" v="121"/>
        <pc:sldMkLst>
          <pc:docMk/>
          <pc:sldMk cId="2421473658" sldId="270"/>
        </pc:sldMkLst>
      </pc:sldChg>
      <pc:sldChg chg="del">
        <pc:chgData name="Aurora Copae (1919900)" userId="S::1919900@student.uwtsd.ac.uk::f8e3f486-cd8e-4c9f-9ca7-1ff45fa6e227" providerId="AD" clId="Web-{DCBC1029-2D75-6A37-BB3D-39C8F5C962C6}" dt="2021-12-06T16:35:01.416" v="120"/>
        <pc:sldMkLst>
          <pc:docMk/>
          <pc:sldMk cId="3149386463" sldId="271"/>
        </pc:sldMkLst>
      </pc:sldChg>
      <pc:sldChg chg="del">
        <pc:chgData name="Aurora Copae (1919900)" userId="S::1919900@student.uwtsd.ac.uk::f8e3f486-cd8e-4c9f-9ca7-1ff45fa6e227" providerId="AD" clId="Web-{DCBC1029-2D75-6A37-BB3D-39C8F5C962C6}" dt="2021-12-06T16:35:11.541" v="122"/>
        <pc:sldMkLst>
          <pc:docMk/>
          <pc:sldMk cId="2799417590" sldId="277"/>
        </pc:sldMkLst>
      </pc:sldChg>
      <pc:sldChg chg="addSp delSp modSp new">
        <pc:chgData name="Aurora Copae (1919900)" userId="S::1919900@student.uwtsd.ac.uk::f8e3f486-cd8e-4c9f-9ca7-1ff45fa6e227" providerId="AD" clId="Web-{DCBC1029-2D75-6A37-BB3D-39C8F5C962C6}" dt="2021-12-06T16:18:09.408" v="16" actId="20577"/>
        <pc:sldMkLst>
          <pc:docMk/>
          <pc:sldMk cId="3621324889" sldId="301"/>
        </pc:sldMkLst>
        <pc:spChg chg="mod">
          <ac:chgData name="Aurora Copae (1919900)" userId="S::1919900@student.uwtsd.ac.uk::f8e3f486-cd8e-4c9f-9ca7-1ff45fa6e227" providerId="AD" clId="Web-{DCBC1029-2D75-6A37-BB3D-39C8F5C962C6}" dt="2021-12-06T16:17:06.313" v="8" actId="20577"/>
          <ac:spMkLst>
            <pc:docMk/>
            <pc:sldMk cId="3621324889" sldId="301"/>
            <ac:spMk id="2" creationId="{AEFF4300-A5B0-4498-BE79-5BE2C9961DF3}"/>
          </ac:spMkLst>
        </pc:spChg>
        <pc:spChg chg="mod">
          <ac:chgData name="Aurora Copae (1919900)" userId="S::1919900@student.uwtsd.ac.uk::f8e3f486-cd8e-4c9f-9ca7-1ff45fa6e227" providerId="AD" clId="Web-{DCBC1029-2D75-6A37-BB3D-39C8F5C962C6}" dt="2021-12-06T16:18:09.408" v="16" actId="20577"/>
          <ac:spMkLst>
            <pc:docMk/>
            <pc:sldMk cId="3621324889" sldId="301"/>
            <ac:spMk id="3" creationId="{0032B949-7410-4EE9-9FD3-E62FF47747E9}"/>
          </ac:spMkLst>
        </pc:spChg>
        <pc:spChg chg="add del mod">
          <ac:chgData name="Aurora Copae (1919900)" userId="S::1919900@student.uwtsd.ac.uk::f8e3f486-cd8e-4c9f-9ca7-1ff45fa6e227" providerId="AD" clId="Web-{DCBC1029-2D75-6A37-BB3D-39C8F5C962C6}" dt="2021-12-06T16:16:46.953" v="6"/>
          <ac:spMkLst>
            <pc:docMk/>
            <pc:sldMk cId="3621324889" sldId="301"/>
            <ac:spMk id="4" creationId="{79572DDD-6570-4812-82E7-56CB810EA855}"/>
          </ac:spMkLst>
        </pc:spChg>
      </pc:sldChg>
      <pc:sldChg chg="addSp delSp modSp new mod setBg">
        <pc:chgData name="Aurora Copae (1919900)" userId="S::1919900@student.uwtsd.ac.uk::f8e3f486-cd8e-4c9f-9ca7-1ff45fa6e227" providerId="AD" clId="Web-{DCBC1029-2D75-6A37-BB3D-39C8F5C962C6}" dt="2021-12-06T16:36:03.948" v="123" actId="20577"/>
        <pc:sldMkLst>
          <pc:docMk/>
          <pc:sldMk cId="2106875957" sldId="302"/>
        </pc:sldMkLst>
        <pc:spChg chg="mod">
          <ac:chgData name="Aurora Copae (1919900)" userId="S::1919900@student.uwtsd.ac.uk::f8e3f486-cd8e-4c9f-9ca7-1ff45fa6e227" providerId="AD" clId="Web-{DCBC1029-2D75-6A37-BB3D-39C8F5C962C6}" dt="2021-12-06T16:33:16.726" v="112" actId="14100"/>
          <ac:spMkLst>
            <pc:docMk/>
            <pc:sldMk cId="2106875957" sldId="302"/>
            <ac:spMk id="2" creationId="{AFDAF14D-FEBF-496D-887B-E2D983DADE44}"/>
          </ac:spMkLst>
        </pc:spChg>
        <pc:spChg chg="mod">
          <ac:chgData name="Aurora Copae (1919900)" userId="S::1919900@student.uwtsd.ac.uk::f8e3f486-cd8e-4c9f-9ca7-1ff45fa6e227" providerId="AD" clId="Web-{DCBC1029-2D75-6A37-BB3D-39C8F5C962C6}" dt="2021-12-06T16:36:03.948" v="123" actId="20577"/>
          <ac:spMkLst>
            <pc:docMk/>
            <pc:sldMk cId="2106875957" sldId="302"/>
            <ac:spMk id="3" creationId="{44C37982-D2F2-4E3A-B4EB-AA53A9B88CB7}"/>
          </ac:spMkLst>
        </pc:spChg>
        <pc:spChg chg="add del">
          <ac:chgData name="Aurora Copae (1919900)" userId="S::1919900@student.uwtsd.ac.uk::f8e3f486-cd8e-4c9f-9ca7-1ff45fa6e227" providerId="AD" clId="Web-{DCBC1029-2D75-6A37-BB3D-39C8F5C962C6}" dt="2021-12-06T16:31:47.568" v="96"/>
          <ac:spMkLst>
            <pc:docMk/>
            <pc:sldMk cId="2106875957" sldId="302"/>
            <ac:spMk id="6" creationId="{AA359C7D-4B45-49B7-B3C2-04217BBCD3ED}"/>
          </ac:spMkLst>
        </pc:spChg>
        <pc:spChg chg="add del">
          <ac:chgData name="Aurora Copae (1919900)" userId="S::1919900@student.uwtsd.ac.uk::f8e3f486-cd8e-4c9f-9ca7-1ff45fa6e227" providerId="AD" clId="Web-{DCBC1029-2D75-6A37-BB3D-39C8F5C962C6}" dt="2021-12-06T16:31:47.568" v="96"/>
          <ac:spMkLst>
            <pc:docMk/>
            <pc:sldMk cId="2106875957" sldId="302"/>
            <ac:spMk id="7" creationId="{A0DE92DF-4769-4DE9-93FD-EE31271850CA}"/>
          </ac:spMkLst>
        </pc:spChg>
        <pc:spChg chg="add del">
          <ac:chgData name="Aurora Copae (1919900)" userId="S::1919900@student.uwtsd.ac.uk::f8e3f486-cd8e-4c9f-9ca7-1ff45fa6e227" providerId="AD" clId="Web-{DCBC1029-2D75-6A37-BB3D-39C8F5C962C6}" dt="2021-12-06T16:32:38.475" v="103"/>
          <ac:spMkLst>
            <pc:docMk/>
            <pc:sldMk cId="2106875957" sldId="302"/>
            <ac:spMk id="8" creationId="{687AFE0E-B37D-4531-AFE8-231C8348EAF1}"/>
          </ac:spMkLst>
        </pc:spChg>
        <pc:spChg chg="add del">
          <ac:chgData name="Aurora Copae (1919900)" userId="S::1919900@student.uwtsd.ac.uk::f8e3f486-cd8e-4c9f-9ca7-1ff45fa6e227" providerId="AD" clId="Web-{DCBC1029-2D75-6A37-BB3D-39C8F5C962C6}" dt="2021-12-06T16:31:38.083" v="94"/>
          <ac:spMkLst>
            <pc:docMk/>
            <pc:sldMk cId="2106875957" sldId="302"/>
            <ac:spMk id="9" creationId="{9A002C20-86F6-46B0-8392-A37CAC548C71}"/>
          </ac:spMkLst>
        </pc:spChg>
        <pc:spChg chg="add del">
          <ac:chgData name="Aurora Copae (1919900)" userId="S::1919900@student.uwtsd.ac.uk::f8e3f486-cd8e-4c9f-9ca7-1ff45fa6e227" providerId="AD" clId="Web-{DCBC1029-2D75-6A37-BB3D-39C8F5C962C6}" dt="2021-12-06T16:31:38.083" v="94"/>
          <ac:spMkLst>
            <pc:docMk/>
            <pc:sldMk cId="2106875957" sldId="302"/>
            <ac:spMk id="11" creationId="{C2972F54-37E5-4215-8174-927CD8DD41A7}"/>
          </ac:spMkLst>
        </pc:spChg>
        <pc:spChg chg="add">
          <ac:chgData name="Aurora Copae (1919900)" userId="S::1919900@student.uwtsd.ac.uk::f8e3f486-cd8e-4c9f-9ca7-1ff45fa6e227" providerId="AD" clId="Web-{DCBC1029-2D75-6A37-BB3D-39C8F5C962C6}" dt="2021-12-06T16:32:38.475" v="103"/>
          <ac:spMkLst>
            <pc:docMk/>
            <pc:sldMk cId="2106875957" sldId="302"/>
            <ac:spMk id="13" creationId="{AA359C7D-4B45-49B7-B3C2-04217BBCD3ED}"/>
          </ac:spMkLst>
        </pc:spChg>
        <pc:spChg chg="add">
          <ac:chgData name="Aurora Copae (1919900)" userId="S::1919900@student.uwtsd.ac.uk::f8e3f486-cd8e-4c9f-9ca7-1ff45fa6e227" providerId="AD" clId="Web-{DCBC1029-2D75-6A37-BB3D-39C8F5C962C6}" dt="2021-12-06T16:32:38.475" v="103"/>
          <ac:spMkLst>
            <pc:docMk/>
            <pc:sldMk cId="2106875957" sldId="302"/>
            <ac:spMk id="15" creationId="{A0DE92DF-4769-4DE9-93FD-EE31271850CA}"/>
          </ac:spMkLst>
        </pc:spChg>
        <pc:picChg chg="add mod">
          <ac:chgData name="Aurora Copae (1919900)" userId="S::1919900@student.uwtsd.ac.uk::f8e3f486-cd8e-4c9f-9ca7-1ff45fa6e227" providerId="AD" clId="Web-{DCBC1029-2D75-6A37-BB3D-39C8F5C962C6}" dt="2021-12-06T16:32:58.069" v="107" actId="14100"/>
          <ac:picMkLst>
            <pc:docMk/>
            <pc:sldMk cId="2106875957" sldId="302"/>
            <ac:picMk id="4" creationId="{CDCB33B3-A767-4568-A1FE-2A7C975A7225}"/>
          </ac:picMkLst>
        </pc:picChg>
      </pc:sldChg>
      <pc:sldChg chg="modSp new">
        <pc:chgData name="Aurora Copae (1919900)" userId="S::1919900@student.uwtsd.ac.uk::f8e3f486-cd8e-4c9f-9ca7-1ff45fa6e227" providerId="AD" clId="Web-{DCBC1029-2D75-6A37-BB3D-39C8F5C962C6}" dt="2021-12-06T16:20:37.787" v="38" actId="20577"/>
        <pc:sldMkLst>
          <pc:docMk/>
          <pc:sldMk cId="4228982153" sldId="303"/>
        </pc:sldMkLst>
        <pc:spChg chg="mod">
          <ac:chgData name="Aurora Copae (1919900)" userId="S::1919900@student.uwtsd.ac.uk::f8e3f486-cd8e-4c9f-9ca7-1ff45fa6e227" providerId="AD" clId="Web-{DCBC1029-2D75-6A37-BB3D-39C8F5C962C6}" dt="2021-12-06T16:20:09.489" v="36" actId="20577"/>
          <ac:spMkLst>
            <pc:docMk/>
            <pc:sldMk cId="4228982153" sldId="303"/>
            <ac:spMk id="2" creationId="{0B9B2205-E85D-4C97-8770-75106BFEB15B}"/>
          </ac:spMkLst>
        </pc:spChg>
        <pc:spChg chg="mod">
          <ac:chgData name="Aurora Copae (1919900)" userId="S::1919900@student.uwtsd.ac.uk::f8e3f486-cd8e-4c9f-9ca7-1ff45fa6e227" providerId="AD" clId="Web-{DCBC1029-2D75-6A37-BB3D-39C8F5C962C6}" dt="2021-12-06T16:20:37.787" v="38" actId="20577"/>
          <ac:spMkLst>
            <pc:docMk/>
            <pc:sldMk cId="4228982153" sldId="303"/>
            <ac:spMk id="3" creationId="{B4A7FC5C-A24A-4409-B43A-CD1F15CC9FE9}"/>
          </ac:spMkLst>
        </pc:spChg>
      </pc:sldChg>
      <pc:sldChg chg="addSp delSp modSp new mod setBg">
        <pc:chgData name="Aurora Copae (1919900)" userId="S::1919900@student.uwtsd.ac.uk::f8e3f486-cd8e-4c9f-9ca7-1ff45fa6e227" providerId="AD" clId="Web-{DCBC1029-2D75-6A37-BB3D-39C8F5C962C6}" dt="2021-12-06T16:29:42.893" v="91" actId="14100"/>
        <pc:sldMkLst>
          <pc:docMk/>
          <pc:sldMk cId="2460588889" sldId="304"/>
        </pc:sldMkLst>
        <pc:spChg chg="mod">
          <ac:chgData name="Aurora Copae (1919900)" userId="S::1919900@student.uwtsd.ac.uk::f8e3f486-cd8e-4c9f-9ca7-1ff45fa6e227" providerId="AD" clId="Web-{DCBC1029-2D75-6A37-BB3D-39C8F5C962C6}" dt="2021-12-06T16:29:37.408" v="90" actId="14100"/>
          <ac:spMkLst>
            <pc:docMk/>
            <pc:sldMk cId="2460588889" sldId="304"/>
            <ac:spMk id="2" creationId="{1D2A7467-3BE9-4065-AAB7-72D6DB1C49DF}"/>
          </ac:spMkLst>
        </pc:spChg>
        <pc:spChg chg="mod">
          <ac:chgData name="Aurora Copae (1919900)" userId="S::1919900@student.uwtsd.ac.uk::f8e3f486-cd8e-4c9f-9ca7-1ff45fa6e227" providerId="AD" clId="Web-{DCBC1029-2D75-6A37-BB3D-39C8F5C962C6}" dt="2021-12-06T16:29:42.893" v="91" actId="14100"/>
          <ac:spMkLst>
            <pc:docMk/>
            <pc:sldMk cId="2460588889" sldId="304"/>
            <ac:spMk id="3" creationId="{EBF4D308-6F7C-41D0-A8CA-A3705CEE4FD6}"/>
          </ac:spMkLst>
        </pc:spChg>
        <pc:spChg chg="add del">
          <ac:chgData name="Aurora Copae (1919900)" userId="S::1919900@student.uwtsd.ac.uk::f8e3f486-cd8e-4c9f-9ca7-1ff45fa6e227" providerId="AD" clId="Web-{DCBC1029-2D75-6A37-BB3D-39C8F5C962C6}" dt="2021-12-06T16:26:26.013" v="55"/>
          <ac:spMkLst>
            <pc:docMk/>
            <pc:sldMk cId="2460588889" sldId="304"/>
            <ac:spMk id="6" creationId="{AA866F0E-F54B-4BF5-8A88-7D97BD45FC0C}"/>
          </ac:spMkLst>
        </pc:spChg>
        <pc:spChg chg="add del">
          <ac:chgData name="Aurora Copae (1919900)" userId="S::1919900@student.uwtsd.ac.uk::f8e3f486-cd8e-4c9f-9ca7-1ff45fa6e227" providerId="AD" clId="Web-{DCBC1029-2D75-6A37-BB3D-39C8F5C962C6}" dt="2021-12-06T16:26:26.013" v="55"/>
          <ac:spMkLst>
            <pc:docMk/>
            <pc:sldMk cId="2460588889" sldId="304"/>
            <ac:spMk id="7" creationId="{536F6B5C-2B5F-4FEE-8263-34996D29DC5C}"/>
          </ac:spMkLst>
        </pc:spChg>
        <pc:spChg chg="add del">
          <ac:chgData name="Aurora Copae (1919900)" userId="S::1919900@student.uwtsd.ac.uk::f8e3f486-cd8e-4c9f-9ca7-1ff45fa6e227" providerId="AD" clId="Web-{DCBC1029-2D75-6A37-BB3D-39C8F5C962C6}" dt="2021-12-06T16:26:37.967" v="57"/>
          <ac:spMkLst>
            <pc:docMk/>
            <pc:sldMk cId="2460588889" sldId="304"/>
            <ac:spMk id="8" creationId="{697CA188-69D2-4F10-B136-082F87FD0CE0}"/>
          </ac:spMkLst>
        </pc:spChg>
        <pc:spChg chg="add del">
          <ac:chgData name="Aurora Copae (1919900)" userId="S::1919900@student.uwtsd.ac.uk::f8e3f486-cd8e-4c9f-9ca7-1ff45fa6e227" providerId="AD" clId="Web-{DCBC1029-2D75-6A37-BB3D-39C8F5C962C6}" dt="2021-12-06T16:26:12.232" v="53"/>
          <ac:spMkLst>
            <pc:docMk/>
            <pc:sldMk cId="2460588889" sldId="304"/>
            <ac:spMk id="9" creationId="{0E3596DD-156A-473E-9BB3-C6A29F7574E9}"/>
          </ac:spMkLst>
        </pc:spChg>
        <pc:spChg chg="add">
          <ac:chgData name="Aurora Copae (1919900)" userId="S::1919900@student.uwtsd.ac.uk::f8e3f486-cd8e-4c9f-9ca7-1ff45fa6e227" providerId="AD" clId="Web-{DCBC1029-2D75-6A37-BB3D-39C8F5C962C6}" dt="2021-12-06T16:26:37.967" v="58"/>
          <ac:spMkLst>
            <pc:docMk/>
            <pc:sldMk cId="2460588889" sldId="304"/>
            <ac:spMk id="10" creationId="{0E3596DD-156A-473E-9BB3-C6A29F7574E9}"/>
          </ac:spMkLst>
        </pc:spChg>
        <pc:spChg chg="add del">
          <ac:chgData name="Aurora Copae (1919900)" userId="S::1919900@student.uwtsd.ac.uk::f8e3f486-cd8e-4c9f-9ca7-1ff45fa6e227" providerId="AD" clId="Web-{DCBC1029-2D75-6A37-BB3D-39C8F5C962C6}" dt="2021-12-06T16:26:12.232" v="53"/>
          <ac:spMkLst>
            <pc:docMk/>
            <pc:sldMk cId="2460588889" sldId="304"/>
            <ac:spMk id="11" creationId="{A0DE92DF-4769-4DE9-93FD-EE31271850CA}"/>
          </ac:spMkLst>
        </pc:spChg>
        <pc:spChg chg="add">
          <ac:chgData name="Aurora Copae (1919900)" userId="S::1919900@student.uwtsd.ac.uk::f8e3f486-cd8e-4c9f-9ca7-1ff45fa6e227" providerId="AD" clId="Web-{DCBC1029-2D75-6A37-BB3D-39C8F5C962C6}" dt="2021-12-06T16:26:37.967" v="58"/>
          <ac:spMkLst>
            <pc:docMk/>
            <pc:sldMk cId="2460588889" sldId="304"/>
            <ac:spMk id="12" creationId="{A0DE92DF-4769-4DE9-93FD-EE31271850CA}"/>
          </ac:spMkLst>
        </pc:spChg>
        <pc:spChg chg="add del">
          <ac:chgData name="Aurora Copae (1919900)" userId="S::1919900@student.uwtsd.ac.uk::f8e3f486-cd8e-4c9f-9ca7-1ff45fa6e227" providerId="AD" clId="Web-{DCBC1029-2D75-6A37-BB3D-39C8F5C962C6}" dt="2021-12-06T16:26:26.013" v="55"/>
          <ac:spMkLst>
            <pc:docMk/>
            <pc:sldMk cId="2460588889" sldId="304"/>
            <ac:spMk id="13" creationId="{8229EC50-E910-4AE2-9EEA-604A81EF6147}"/>
          </ac:spMkLst>
        </pc:spChg>
        <pc:picChg chg="add mod">
          <ac:chgData name="Aurora Copae (1919900)" userId="S::1919900@student.uwtsd.ac.uk::f8e3f486-cd8e-4c9f-9ca7-1ff45fa6e227" providerId="AD" clId="Web-{DCBC1029-2D75-6A37-BB3D-39C8F5C962C6}" dt="2021-12-06T16:29:15.517" v="86" actId="14100"/>
          <ac:picMkLst>
            <pc:docMk/>
            <pc:sldMk cId="2460588889" sldId="304"/>
            <ac:picMk id="4" creationId="{302576DD-6162-4CED-A91C-CD1E597AA272}"/>
          </ac:picMkLst>
        </pc:picChg>
      </pc:sldChg>
    </pc:docChg>
  </pc:docChgLst>
  <pc:docChgLst>
    <pc:chgData name="Aurora Copae (1919900)" userId="S::1919900@student.uwtsd.ac.uk::f8e3f486-cd8e-4c9f-9ca7-1ff45fa6e227" providerId="AD" clId="Web-{BFACAB3A-A067-3E26-66CC-1691CF1C8209}"/>
    <pc:docChg chg="addSld modSld">
      <pc:chgData name="Aurora Copae (1919900)" userId="S::1919900@student.uwtsd.ac.uk::f8e3f486-cd8e-4c9f-9ca7-1ff45fa6e227" providerId="AD" clId="Web-{BFACAB3A-A067-3E26-66CC-1691CF1C8209}" dt="2021-12-04T18:19:40.253" v="68" actId="20577"/>
      <pc:docMkLst>
        <pc:docMk/>
      </pc:docMkLst>
      <pc:sldChg chg="modSp">
        <pc:chgData name="Aurora Copae (1919900)" userId="S::1919900@student.uwtsd.ac.uk::f8e3f486-cd8e-4c9f-9ca7-1ff45fa6e227" providerId="AD" clId="Web-{BFACAB3A-A067-3E26-66CC-1691CF1C8209}" dt="2021-12-04T18:06:00.685" v="7" actId="20577"/>
        <pc:sldMkLst>
          <pc:docMk/>
          <pc:sldMk cId="4167350993" sldId="258"/>
        </pc:sldMkLst>
        <pc:spChg chg="mod">
          <ac:chgData name="Aurora Copae (1919900)" userId="S::1919900@student.uwtsd.ac.uk::f8e3f486-cd8e-4c9f-9ca7-1ff45fa6e227" providerId="AD" clId="Web-{BFACAB3A-A067-3E26-66CC-1691CF1C8209}" dt="2021-12-04T18:06:00.685" v="7" actId="20577"/>
          <ac:spMkLst>
            <pc:docMk/>
            <pc:sldMk cId="4167350993" sldId="258"/>
            <ac:spMk id="3" creationId="{7A3DA4A6-FE64-47B8-9499-2735174E2ED3}"/>
          </ac:spMkLst>
        </pc:spChg>
      </pc:sldChg>
      <pc:sldChg chg="modSp new">
        <pc:chgData name="Aurora Copae (1919900)" userId="S::1919900@student.uwtsd.ac.uk::f8e3f486-cd8e-4c9f-9ca7-1ff45fa6e227" providerId="AD" clId="Web-{BFACAB3A-A067-3E26-66CC-1691CF1C8209}" dt="2021-12-04T18:19:40.253" v="68" actId="20577"/>
        <pc:sldMkLst>
          <pc:docMk/>
          <pc:sldMk cId="3842325264" sldId="279"/>
        </pc:sldMkLst>
        <pc:spChg chg="mod">
          <ac:chgData name="Aurora Copae (1919900)" userId="S::1919900@student.uwtsd.ac.uk::f8e3f486-cd8e-4c9f-9ca7-1ff45fa6e227" providerId="AD" clId="Web-{BFACAB3A-A067-3E26-66CC-1691CF1C8209}" dt="2021-12-04T18:06:56.030" v="11" actId="20577"/>
          <ac:spMkLst>
            <pc:docMk/>
            <pc:sldMk cId="3842325264" sldId="279"/>
            <ac:spMk id="2" creationId="{777C13E8-E4B8-4D25-8E0D-1B681552BBED}"/>
          </ac:spMkLst>
        </pc:spChg>
        <pc:spChg chg="mod">
          <ac:chgData name="Aurora Copae (1919900)" userId="S::1919900@student.uwtsd.ac.uk::f8e3f486-cd8e-4c9f-9ca7-1ff45fa6e227" providerId="AD" clId="Web-{BFACAB3A-A067-3E26-66CC-1691CF1C8209}" dt="2021-12-04T18:19:40.253" v="68" actId="20577"/>
          <ac:spMkLst>
            <pc:docMk/>
            <pc:sldMk cId="3842325264" sldId="279"/>
            <ac:spMk id="3" creationId="{93713CB3-C75D-4032-9752-D7A5EC543532}"/>
          </ac:spMkLst>
        </pc:spChg>
      </pc:sldChg>
    </pc:docChg>
  </pc:docChgLst>
  <pc:docChgLst>
    <pc:chgData name="Aurora Copae (1919900)" userId="S::1919900@student.uwtsd.ac.uk::f8e3f486-cd8e-4c9f-9ca7-1ff45fa6e227" providerId="AD" clId="Web-{22393612-5AC3-2728-AA69-E799F91F352C}"/>
    <pc:docChg chg="addSld delSld modSld">
      <pc:chgData name="Aurora Copae (1919900)" userId="S::1919900@student.uwtsd.ac.uk::f8e3f486-cd8e-4c9f-9ca7-1ff45fa6e227" providerId="AD" clId="Web-{22393612-5AC3-2728-AA69-E799F91F352C}" dt="2021-12-05T13:26:27.142" v="481" actId="20577"/>
      <pc:docMkLst>
        <pc:docMk/>
      </pc:docMkLst>
      <pc:sldChg chg="modSp del">
        <pc:chgData name="Aurora Copae (1919900)" userId="S::1919900@student.uwtsd.ac.uk::f8e3f486-cd8e-4c9f-9ca7-1ff45fa6e227" providerId="AD" clId="Web-{22393612-5AC3-2728-AA69-E799F91F352C}" dt="2021-12-05T12:11:27.529" v="203"/>
        <pc:sldMkLst>
          <pc:docMk/>
          <pc:sldMk cId="4167350993" sldId="258"/>
        </pc:sldMkLst>
        <pc:spChg chg="mod">
          <ac:chgData name="Aurora Copae (1919900)" userId="S::1919900@student.uwtsd.ac.uk::f8e3f486-cd8e-4c9f-9ca7-1ff45fa6e227" providerId="AD" clId="Web-{22393612-5AC3-2728-AA69-E799F91F352C}" dt="2021-12-05T12:00:05.295" v="118" actId="20577"/>
          <ac:spMkLst>
            <pc:docMk/>
            <pc:sldMk cId="4167350993" sldId="258"/>
            <ac:spMk id="2" creationId="{FF521DCE-1552-4635-8DE3-E9B246238456}"/>
          </ac:spMkLst>
        </pc:spChg>
        <pc:spChg chg="mod">
          <ac:chgData name="Aurora Copae (1919900)" userId="S::1919900@student.uwtsd.ac.uk::f8e3f486-cd8e-4c9f-9ca7-1ff45fa6e227" providerId="AD" clId="Web-{22393612-5AC3-2728-AA69-E799F91F352C}" dt="2021-12-05T10:56:34.710" v="12" actId="20577"/>
          <ac:spMkLst>
            <pc:docMk/>
            <pc:sldMk cId="4167350993" sldId="258"/>
            <ac:spMk id="3" creationId="{7A3DA4A6-FE64-47B8-9499-2735174E2ED3}"/>
          </ac:spMkLst>
        </pc:spChg>
      </pc:sldChg>
      <pc:sldChg chg="modSp">
        <pc:chgData name="Aurora Copae (1919900)" userId="S::1919900@student.uwtsd.ac.uk::f8e3f486-cd8e-4c9f-9ca7-1ff45fa6e227" providerId="AD" clId="Web-{22393612-5AC3-2728-AA69-E799F91F352C}" dt="2021-12-05T13:12:54.046" v="431" actId="20577"/>
        <pc:sldMkLst>
          <pc:docMk/>
          <pc:sldMk cId="2224246338" sldId="260"/>
        </pc:sldMkLst>
        <pc:spChg chg="mod">
          <ac:chgData name="Aurora Copae (1919900)" userId="S::1919900@student.uwtsd.ac.uk::f8e3f486-cd8e-4c9f-9ca7-1ff45fa6e227" providerId="AD" clId="Web-{22393612-5AC3-2728-AA69-E799F91F352C}" dt="2021-12-05T13:12:54.046" v="431" actId="20577"/>
          <ac:spMkLst>
            <pc:docMk/>
            <pc:sldMk cId="2224246338" sldId="260"/>
            <ac:spMk id="3" creationId="{DEDDD3E5-F06B-4358-9024-853FC3DB4419}"/>
          </ac:spMkLst>
        </pc:spChg>
      </pc:sldChg>
      <pc:sldChg chg="addSp delSp modSp mod setBg">
        <pc:chgData name="Aurora Copae (1919900)" userId="S::1919900@student.uwtsd.ac.uk::f8e3f486-cd8e-4c9f-9ca7-1ff45fa6e227" providerId="AD" clId="Web-{22393612-5AC3-2728-AA69-E799F91F352C}" dt="2021-12-05T11:52:43.082" v="86" actId="20577"/>
        <pc:sldMkLst>
          <pc:docMk/>
          <pc:sldMk cId="2475216048" sldId="261"/>
        </pc:sldMkLst>
        <pc:spChg chg="mod">
          <ac:chgData name="Aurora Copae (1919900)" userId="S::1919900@student.uwtsd.ac.uk::f8e3f486-cd8e-4c9f-9ca7-1ff45fa6e227" providerId="AD" clId="Web-{22393612-5AC3-2728-AA69-E799F91F352C}" dt="2021-12-05T11:51:52.316" v="80" actId="20577"/>
          <ac:spMkLst>
            <pc:docMk/>
            <pc:sldMk cId="2475216048" sldId="261"/>
            <ac:spMk id="2" creationId="{350F4330-32F4-4DA2-AD30-C6F18443B46C}"/>
          </ac:spMkLst>
        </pc:spChg>
        <pc:spChg chg="add del mod">
          <ac:chgData name="Aurora Copae (1919900)" userId="S::1919900@student.uwtsd.ac.uk::f8e3f486-cd8e-4c9f-9ca7-1ff45fa6e227" providerId="AD" clId="Web-{22393612-5AC3-2728-AA69-E799F91F352C}" dt="2021-12-05T11:52:43.082" v="86" actId="20577"/>
          <ac:spMkLst>
            <pc:docMk/>
            <pc:sldMk cId="2475216048" sldId="261"/>
            <ac:spMk id="3" creationId="{0AD6B7F8-92FB-400E-AA4E-E8CF449959BF}"/>
          </ac:spMkLst>
        </pc:spChg>
        <pc:spChg chg="add">
          <ac:chgData name="Aurora Copae (1919900)" userId="S::1919900@student.uwtsd.ac.uk::f8e3f486-cd8e-4c9f-9ca7-1ff45fa6e227" providerId="AD" clId="Web-{22393612-5AC3-2728-AA69-E799F91F352C}" dt="2021-12-05T11:50:43.361" v="63"/>
          <ac:spMkLst>
            <pc:docMk/>
            <pc:sldMk cId="2475216048" sldId="261"/>
            <ac:spMk id="8" creationId="{FBE20309-1FB9-4818-BAFA-9C4C0534178B}"/>
          </ac:spMkLst>
        </pc:spChg>
        <pc:spChg chg="add del">
          <ac:chgData name="Aurora Copae (1919900)" userId="S::1919900@student.uwtsd.ac.uk::f8e3f486-cd8e-4c9f-9ca7-1ff45fa6e227" providerId="AD" clId="Web-{22393612-5AC3-2728-AA69-E799F91F352C}" dt="2021-12-05T11:50:43.345" v="62"/>
          <ac:spMkLst>
            <pc:docMk/>
            <pc:sldMk cId="2475216048" sldId="261"/>
            <ac:spMk id="9" creationId="{DF36526D-0F1F-46DD-8DDC-385EF7FFF468}"/>
          </ac:spMkLst>
        </pc:spChg>
        <pc:spChg chg="add">
          <ac:chgData name="Aurora Copae (1919900)" userId="S::1919900@student.uwtsd.ac.uk::f8e3f486-cd8e-4c9f-9ca7-1ff45fa6e227" providerId="AD" clId="Web-{22393612-5AC3-2728-AA69-E799F91F352C}" dt="2021-12-05T11:50:43.361" v="63"/>
          <ac:spMkLst>
            <pc:docMk/>
            <pc:sldMk cId="2475216048" sldId="261"/>
            <ac:spMk id="10" creationId="{FBD77573-9EF2-4C35-8285-A1CF6FBB0EA5}"/>
          </ac:spMkLst>
        </pc:spChg>
        <pc:spChg chg="add del">
          <ac:chgData name="Aurora Copae (1919900)" userId="S::1919900@student.uwtsd.ac.uk::f8e3f486-cd8e-4c9f-9ca7-1ff45fa6e227" providerId="AD" clId="Web-{22393612-5AC3-2728-AA69-E799F91F352C}" dt="2021-12-05T11:50:43.345" v="62"/>
          <ac:spMkLst>
            <pc:docMk/>
            <pc:sldMk cId="2475216048" sldId="261"/>
            <ac:spMk id="11" creationId="{C926ABA4-C8CE-4D75-AC96-BAC602AFF538}"/>
          </ac:spMkLst>
        </pc:spChg>
        <pc:graphicFrameChg chg="add del">
          <ac:chgData name="Aurora Copae (1919900)" userId="S::1919900@student.uwtsd.ac.uk::f8e3f486-cd8e-4c9f-9ca7-1ff45fa6e227" providerId="AD" clId="Web-{22393612-5AC3-2728-AA69-E799F91F352C}" dt="2021-12-05T11:50:43.345" v="62"/>
          <ac:graphicFrameMkLst>
            <pc:docMk/>
            <pc:sldMk cId="2475216048" sldId="261"/>
            <ac:graphicFrameMk id="5" creationId="{9341C53C-A59D-43E0-A3F2-F1806C982996}"/>
          </ac:graphicFrameMkLst>
        </pc:graphicFrameChg>
      </pc:sldChg>
      <pc:sldChg chg="addSp modSp">
        <pc:chgData name="Aurora Copae (1919900)" userId="S::1919900@student.uwtsd.ac.uk::f8e3f486-cd8e-4c9f-9ca7-1ff45fa6e227" providerId="AD" clId="Web-{22393612-5AC3-2728-AA69-E799F91F352C}" dt="2021-12-05T13:13:36.158" v="446" actId="20577"/>
        <pc:sldMkLst>
          <pc:docMk/>
          <pc:sldMk cId="253733501" sldId="263"/>
        </pc:sldMkLst>
        <pc:spChg chg="mod">
          <ac:chgData name="Aurora Copae (1919900)" userId="S::1919900@student.uwtsd.ac.uk::f8e3f486-cd8e-4c9f-9ca7-1ff45fa6e227" providerId="AD" clId="Web-{22393612-5AC3-2728-AA69-E799F91F352C}" dt="2021-12-05T13:13:36.158" v="446" actId="20577"/>
          <ac:spMkLst>
            <pc:docMk/>
            <pc:sldMk cId="253733501" sldId="263"/>
            <ac:spMk id="3" creationId="{704D344A-D824-4DC3-9E49-6F7FBE7837F0}"/>
          </ac:spMkLst>
        </pc:spChg>
        <pc:spChg chg="add">
          <ac:chgData name="Aurora Copae (1919900)" userId="S::1919900@student.uwtsd.ac.uk::f8e3f486-cd8e-4c9f-9ca7-1ff45fa6e227" providerId="AD" clId="Web-{22393612-5AC3-2728-AA69-E799F91F352C}" dt="2021-12-05T13:13:18.766" v="440"/>
          <ac:spMkLst>
            <pc:docMk/>
            <pc:sldMk cId="253733501" sldId="263"/>
            <ac:spMk id="4" creationId="{B4E8D699-F389-40B6-956D-E9B0F960F6FF}"/>
          </ac:spMkLst>
        </pc:spChg>
      </pc:sldChg>
      <pc:sldChg chg="addSp delSp modSp del mod setBg">
        <pc:chgData name="Aurora Copae (1919900)" userId="S::1919900@student.uwtsd.ac.uk::f8e3f486-cd8e-4c9f-9ca7-1ff45fa6e227" providerId="AD" clId="Web-{22393612-5AC3-2728-AA69-E799F91F352C}" dt="2021-12-05T12:02:36.658" v="131"/>
        <pc:sldMkLst>
          <pc:docMk/>
          <pc:sldMk cId="313257286" sldId="264"/>
        </pc:sldMkLst>
        <pc:spChg chg="mod">
          <ac:chgData name="Aurora Copae (1919900)" userId="S::1919900@student.uwtsd.ac.uk::f8e3f486-cd8e-4c9f-9ca7-1ff45fa6e227" providerId="AD" clId="Web-{22393612-5AC3-2728-AA69-E799F91F352C}" dt="2021-12-05T11:49:10.843" v="57"/>
          <ac:spMkLst>
            <pc:docMk/>
            <pc:sldMk cId="313257286" sldId="264"/>
            <ac:spMk id="2" creationId="{3E8CB681-3B69-44F9-AAE1-1CFCB0FB9282}"/>
          </ac:spMkLst>
        </pc:spChg>
        <pc:spChg chg="del">
          <ac:chgData name="Aurora Copae (1919900)" userId="S::1919900@student.uwtsd.ac.uk::f8e3f486-cd8e-4c9f-9ca7-1ff45fa6e227" providerId="AD" clId="Web-{22393612-5AC3-2728-AA69-E799F91F352C}" dt="2021-12-05T11:49:10.843" v="57"/>
          <ac:spMkLst>
            <pc:docMk/>
            <pc:sldMk cId="313257286" sldId="264"/>
            <ac:spMk id="3" creationId="{5E6B181C-F077-42AC-B1DE-3AAD0011CB14}"/>
          </ac:spMkLst>
        </pc:spChg>
        <pc:spChg chg="add">
          <ac:chgData name="Aurora Copae (1919900)" userId="S::1919900@student.uwtsd.ac.uk::f8e3f486-cd8e-4c9f-9ca7-1ff45fa6e227" providerId="AD" clId="Web-{22393612-5AC3-2728-AA69-E799F91F352C}" dt="2021-12-05T11:49:10.843" v="57"/>
          <ac:spMkLst>
            <pc:docMk/>
            <pc:sldMk cId="313257286" sldId="264"/>
            <ac:spMk id="9" creationId="{DF36526D-0F1F-46DD-8DDC-385EF7FFF468}"/>
          </ac:spMkLst>
        </pc:spChg>
        <pc:spChg chg="add">
          <ac:chgData name="Aurora Copae (1919900)" userId="S::1919900@student.uwtsd.ac.uk::f8e3f486-cd8e-4c9f-9ca7-1ff45fa6e227" providerId="AD" clId="Web-{22393612-5AC3-2728-AA69-E799F91F352C}" dt="2021-12-05T11:49:10.843" v="57"/>
          <ac:spMkLst>
            <pc:docMk/>
            <pc:sldMk cId="313257286" sldId="264"/>
            <ac:spMk id="11" creationId="{C926ABA4-C8CE-4D75-AC96-BAC602AFF538}"/>
          </ac:spMkLst>
        </pc:spChg>
        <pc:graphicFrameChg chg="add mod modGraphic">
          <ac:chgData name="Aurora Copae (1919900)" userId="S::1919900@student.uwtsd.ac.uk::f8e3f486-cd8e-4c9f-9ca7-1ff45fa6e227" providerId="AD" clId="Web-{22393612-5AC3-2728-AA69-E799F91F352C}" dt="2021-12-05T12:01:46.406" v="123" actId="1076"/>
          <ac:graphicFrameMkLst>
            <pc:docMk/>
            <pc:sldMk cId="313257286" sldId="264"/>
            <ac:graphicFrameMk id="5" creationId="{C215B877-937E-4BA2-9AF6-4F0D616EF921}"/>
          </ac:graphicFrameMkLst>
        </pc:graphicFrameChg>
      </pc:sldChg>
      <pc:sldChg chg="modSp">
        <pc:chgData name="Aurora Copae (1919900)" userId="S::1919900@student.uwtsd.ac.uk::f8e3f486-cd8e-4c9f-9ca7-1ff45fa6e227" providerId="AD" clId="Web-{22393612-5AC3-2728-AA69-E799F91F352C}" dt="2021-12-05T12:08:51.556" v="145" actId="20577"/>
        <pc:sldMkLst>
          <pc:docMk/>
          <pc:sldMk cId="956039008" sldId="266"/>
        </pc:sldMkLst>
        <pc:spChg chg="mod">
          <ac:chgData name="Aurora Copae (1919900)" userId="S::1919900@student.uwtsd.ac.uk::f8e3f486-cd8e-4c9f-9ca7-1ff45fa6e227" providerId="AD" clId="Web-{22393612-5AC3-2728-AA69-E799F91F352C}" dt="2021-12-05T11:45:20.588" v="55" actId="20577"/>
          <ac:spMkLst>
            <pc:docMk/>
            <pc:sldMk cId="956039008" sldId="266"/>
            <ac:spMk id="2" creationId="{18518313-25C1-4731-B661-3253573ED71B}"/>
          </ac:spMkLst>
        </pc:spChg>
        <pc:spChg chg="mod">
          <ac:chgData name="Aurora Copae (1919900)" userId="S::1919900@student.uwtsd.ac.uk::f8e3f486-cd8e-4c9f-9ca7-1ff45fa6e227" providerId="AD" clId="Web-{22393612-5AC3-2728-AA69-E799F91F352C}" dt="2021-12-05T12:08:51.556" v="145" actId="20577"/>
          <ac:spMkLst>
            <pc:docMk/>
            <pc:sldMk cId="956039008" sldId="266"/>
            <ac:spMk id="3" creationId="{915EB92E-A423-4506-AD8A-E6519FCC8729}"/>
          </ac:spMkLst>
        </pc:spChg>
      </pc:sldChg>
      <pc:sldChg chg="modSp">
        <pc:chgData name="Aurora Copae (1919900)" userId="S::1919900@student.uwtsd.ac.uk::f8e3f486-cd8e-4c9f-9ca7-1ff45fa6e227" providerId="AD" clId="Web-{22393612-5AC3-2728-AA69-E799F91F352C}" dt="2021-12-05T13:14:00.785" v="453" actId="20577"/>
        <pc:sldMkLst>
          <pc:docMk/>
          <pc:sldMk cId="3544886249" sldId="267"/>
        </pc:sldMkLst>
        <pc:spChg chg="mod">
          <ac:chgData name="Aurora Copae (1919900)" userId="S::1919900@student.uwtsd.ac.uk::f8e3f486-cd8e-4c9f-9ca7-1ff45fa6e227" providerId="AD" clId="Web-{22393612-5AC3-2728-AA69-E799F91F352C}" dt="2021-12-05T11:59:41.763" v="111" actId="20577"/>
          <ac:spMkLst>
            <pc:docMk/>
            <pc:sldMk cId="3544886249" sldId="267"/>
            <ac:spMk id="2" creationId="{2719DD81-E7D4-4C02-9CA7-696E51237630}"/>
          </ac:spMkLst>
        </pc:spChg>
        <pc:spChg chg="mod">
          <ac:chgData name="Aurora Copae (1919900)" userId="S::1919900@student.uwtsd.ac.uk::f8e3f486-cd8e-4c9f-9ca7-1ff45fa6e227" providerId="AD" clId="Web-{22393612-5AC3-2728-AA69-E799F91F352C}" dt="2021-12-05T13:14:00.785" v="453" actId="20577"/>
          <ac:spMkLst>
            <pc:docMk/>
            <pc:sldMk cId="3544886249" sldId="267"/>
            <ac:spMk id="3" creationId="{EFDFDC40-31A8-4C44-81E5-D383B40FE12D}"/>
          </ac:spMkLst>
        </pc:spChg>
      </pc:sldChg>
      <pc:sldChg chg="modSp">
        <pc:chgData name="Aurora Copae (1919900)" userId="S::1919900@student.uwtsd.ac.uk::f8e3f486-cd8e-4c9f-9ca7-1ff45fa6e227" providerId="AD" clId="Web-{22393612-5AC3-2728-AA69-E799F91F352C}" dt="2021-12-05T13:13:11.344" v="439" actId="20577"/>
        <pc:sldMkLst>
          <pc:docMk/>
          <pc:sldMk cId="2061679183" sldId="268"/>
        </pc:sldMkLst>
        <pc:spChg chg="mod">
          <ac:chgData name="Aurora Copae (1919900)" userId="S::1919900@student.uwtsd.ac.uk::f8e3f486-cd8e-4c9f-9ca7-1ff45fa6e227" providerId="AD" clId="Web-{22393612-5AC3-2728-AA69-E799F91F352C}" dt="2021-12-05T13:13:11.344" v="439" actId="20577"/>
          <ac:spMkLst>
            <pc:docMk/>
            <pc:sldMk cId="2061679183" sldId="268"/>
            <ac:spMk id="3" creationId="{64DB4E06-8676-4F10-AEEC-BD484BBD7A04}"/>
          </ac:spMkLst>
        </pc:spChg>
      </pc:sldChg>
      <pc:sldChg chg="modSp">
        <pc:chgData name="Aurora Copae (1919900)" userId="S::1919900@student.uwtsd.ac.uk::f8e3f486-cd8e-4c9f-9ca7-1ff45fa6e227" providerId="AD" clId="Web-{22393612-5AC3-2728-AA69-E799F91F352C}" dt="2021-12-05T13:10:18.396" v="416" actId="20577"/>
        <pc:sldMkLst>
          <pc:docMk/>
          <pc:sldMk cId="3477321163" sldId="272"/>
        </pc:sldMkLst>
        <pc:spChg chg="mod">
          <ac:chgData name="Aurora Copae (1919900)" userId="S::1919900@student.uwtsd.ac.uk::f8e3f486-cd8e-4c9f-9ca7-1ff45fa6e227" providerId="AD" clId="Web-{22393612-5AC3-2728-AA69-E799F91F352C}" dt="2021-12-05T10:57:18.212" v="13" actId="20577"/>
          <ac:spMkLst>
            <pc:docMk/>
            <pc:sldMk cId="3477321163" sldId="272"/>
            <ac:spMk id="2" creationId="{9BB1DD03-C5A9-4E9D-BABF-9758919BD66F}"/>
          </ac:spMkLst>
        </pc:spChg>
        <pc:spChg chg="mod">
          <ac:chgData name="Aurora Copae (1919900)" userId="S::1919900@student.uwtsd.ac.uk::f8e3f486-cd8e-4c9f-9ca7-1ff45fa6e227" providerId="AD" clId="Web-{22393612-5AC3-2728-AA69-E799F91F352C}" dt="2021-12-05T13:10:18.396" v="416" actId="20577"/>
          <ac:spMkLst>
            <pc:docMk/>
            <pc:sldMk cId="3477321163" sldId="272"/>
            <ac:spMk id="3" creationId="{762000D0-EFD7-46C9-B7A8-96C16BF61BD9}"/>
          </ac:spMkLst>
        </pc:spChg>
      </pc:sldChg>
      <pc:sldChg chg="modSp">
        <pc:chgData name="Aurora Copae (1919900)" userId="S::1919900@student.uwtsd.ac.uk::f8e3f486-cd8e-4c9f-9ca7-1ff45fa6e227" providerId="AD" clId="Web-{22393612-5AC3-2728-AA69-E799F91F352C}" dt="2021-12-05T13:09:00.782" v="406" actId="20577"/>
        <pc:sldMkLst>
          <pc:docMk/>
          <pc:sldMk cId="3928335608" sldId="273"/>
        </pc:sldMkLst>
        <pc:spChg chg="mod">
          <ac:chgData name="Aurora Copae (1919900)" userId="S::1919900@student.uwtsd.ac.uk::f8e3f486-cd8e-4c9f-9ca7-1ff45fa6e227" providerId="AD" clId="Web-{22393612-5AC3-2728-AA69-E799F91F352C}" dt="2021-12-05T11:59:57.045" v="116" actId="20577"/>
          <ac:spMkLst>
            <pc:docMk/>
            <pc:sldMk cId="3928335608" sldId="273"/>
            <ac:spMk id="2" creationId="{E22B67B4-1B85-42D6-BDD3-F0C4DEB9D3BD}"/>
          </ac:spMkLst>
        </pc:spChg>
        <pc:spChg chg="mod">
          <ac:chgData name="Aurora Copae (1919900)" userId="S::1919900@student.uwtsd.ac.uk::f8e3f486-cd8e-4c9f-9ca7-1ff45fa6e227" providerId="AD" clId="Web-{22393612-5AC3-2728-AA69-E799F91F352C}" dt="2021-12-05T13:09:00.782" v="406" actId="20577"/>
          <ac:spMkLst>
            <pc:docMk/>
            <pc:sldMk cId="3928335608" sldId="273"/>
            <ac:spMk id="3" creationId="{C8CDFC5A-2007-4585-99CD-41B297A7ECB3}"/>
          </ac:spMkLst>
        </pc:spChg>
      </pc:sldChg>
      <pc:sldChg chg="modSp">
        <pc:chgData name="Aurora Copae (1919900)" userId="S::1919900@student.uwtsd.ac.uk::f8e3f486-cd8e-4c9f-9ca7-1ff45fa6e227" providerId="AD" clId="Web-{22393612-5AC3-2728-AA69-E799F91F352C}" dt="2021-12-05T11:54:30.631" v="94" actId="14100"/>
        <pc:sldMkLst>
          <pc:docMk/>
          <pc:sldMk cId="2799417590" sldId="277"/>
        </pc:sldMkLst>
        <pc:picChg chg="mod">
          <ac:chgData name="Aurora Copae (1919900)" userId="S::1919900@student.uwtsd.ac.uk::f8e3f486-cd8e-4c9f-9ca7-1ff45fa6e227" providerId="AD" clId="Web-{22393612-5AC3-2728-AA69-E799F91F352C}" dt="2021-12-05T11:54:30.631" v="94" actId="14100"/>
          <ac:picMkLst>
            <pc:docMk/>
            <pc:sldMk cId="2799417590" sldId="277"/>
            <ac:picMk id="7" creationId="{4A0486BD-7EBB-4CC6-B179-B4A5C1D3D93D}"/>
          </ac:picMkLst>
        </pc:picChg>
      </pc:sldChg>
      <pc:sldChg chg="del">
        <pc:chgData name="Aurora Copae (1919900)" userId="S::1919900@student.uwtsd.ac.uk::f8e3f486-cd8e-4c9f-9ca7-1ff45fa6e227" providerId="AD" clId="Web-{22393612-5AC3-2728-AA69-E799F91F352C}" dt="2021-12-05T11:48:31.249" v="56"/>
        <pc:sldMkLst>
          <pc:docMk/>
          <pc:sldMk cId="97583500" sldId="278"/>
        </pc:sldMkLst>
      </pc:sldChg>
      <pc:sldChg chg="modSp">
        <pc:chgData name="Aurora Copae (1919900)" userId="S::1919900@student.uwtsd.ac.uk::f8e3f486-cd8e-4c9f-9ca7-1ff45fa6e227" providerId="AD" clId="Web-{22393612-5AC3-2728-AA69-E799F91F352C}" dt="2021-12-05T13:26:27.142" v="481" actId="20577"/>
        <pc:sldMkLst>
          <pc:docMk/>
          <pc:sldMk cId="3842325264" sldId="279"/>
        </pc:sldMkLst>
        <pc:spChg chg="mod">
          <ac:chgData name="Aurora Copae (1919900)" userId="S::1919900@student.uwtsd.ac.uk::f8e3f486-cd8e-4c9f-9ca7-1ff45fa6e227" providerId="AD" clId="Web-{22393612-5AC3-2728-AA69-E799F91F352C}" dt="2021-12-05T13:18:37.113" v="475" actId="20577"/>
          <ac:spMkLst>
            <pc:docMk/>
            <pc:sldMk cId="3842325264" sldId="279"/>
            <ac:spMk id="2" creationId="{777C13E8-E4B8-4D25-8E0D-1B681552BBED}"/>
          </ac:spMkLst>
        </pc:spChg>
        <pc:spChg chg="mod">
          <ac:chgData name="Aurora Copae (1919900)" userId="S::1919900@student.uwtsd.ac.uk::f8e3f486-cd8e-4c9f-9ca7-1ff45fa6e227" providerId="AD" clId="Web-{22393612-5AC3-2728-AA69-E799F91F352C}" dt="2021-12-05T13:26:27.142" v="481" actId="20577"/>
          <ac:spMkLst>
            <pc:docMk/>
            <pc:sldMk cId="3842325264" sldId="279"/>
            <ac:spMk id="3" creationId="{93713CB3-C75D-4032-9752-D7A5EC543532}"/>
          </ac:spMkLst>
        </pc:spChg>
      </pc:sldChg>
      <pc:sldChg chg="addSp delSp modSp new del mod setBg">
        <pc:chgData name="Aurora Copae (1919900)" userId="S::1919900@student.uwtsd.ac.uk::f8e3f486-cd8e-4c9f-9ca7-1ff45fa6e227" providerId="AD" clId="Web-{22393612-5AC3-2728-AA69-E799F91F352C}" dt="2021-12-05T11:42:34.754" v="38"/>
        <pc:sldMkLst>
          <pc:docMk/>
          <pc:sldMk cId="518694168" sldId="289"/>
        </pc:sldMkLst>
        <pc:spChg chg="del">
          <ac:chgData name="Aurora Copae (1919900)" userId="S::1919900@student.uwtsd.ac.uk::f8e3f486-cd8e-4c9f-9ca7-1ff45fa6e227" providerId="AD" clId="Web-{22393612-5AC3-2728-AA69-E799F91F352C}" dt="2021-12-05T11:42:06.847" v="35"/>
          <ac:spMkLst>
            <pc:docMk/>
            <pc:sldMk cId="518694168" sldId="289"/>
            <ac:spMk id="2" creationId="{48B8770F-EBCE-4D23-B398-E59B8716E8DB}"/>
          </ac:spMkLst>
        </pc:spChg>
        <pc:spChg chg="del">
          <ac:chgData name="Aurora Copae (1919900)" userId="S::1919900@student.uwtsd.ac.uk::f8e3f486-cd8e-4c9f-9ca7-1ff45fa6e227" providerId="AD" clId="Web-{22393612-5AC3-2728-AA69-E799F91F352C}" dt="2021-12-05T11:41:47.721" v="33"/>
          <ac:spMkLst>
            <pc:docMk/>
            <pc:sldMk cId="518694168" sldId="289"/>
            <ac:spMk id="3" creationId="{5557E49B-7F9C-4D9B-8A11-F2B4E9927E1E}"/>
          </ac:spMkLst>
        </pc:spChg>
        <pc:spChg chg="add">
          <ac:chgData name="Aurora Copae (1919900)" userId="S::1919900@student.uwtsd.ac.uk::f8e3f486-cd8e-4c9f-9ca7-1ff45fa6e227" providerId="AD" clId="Web-{22393612-5AC3-2728-AA69-E799F91F352C}" dt="2021-12-05T11:42:06.847" v="35"/>
          <ac:spMkLst>
            <pc:docMk/>
            <pc:sldMk cId="518694168" sldId="289"/>
            <ac:spMk id="9" creationId="{736F0DFD-0954-464F-BF12-DD2E6F6E0380}"/>
          </ac:spMkLst>
        </pc:spChg>
        <pc:picChg chg="add mod ord">
          <ac:chgData name="Aurora Copae (1919900)" userId="S::1919900@student.uwtsd.ac.uk::f8e3f486-cd8e-4c9f-9ca7-1ff45fa6e227" providerId="AD" clId="Web-{22393612-5AC3-2728-AA69-E799F91F352C}" dt="2021-12-05T11:42:14.035" v="37" actId="14100"/>
          <ac:picMkLst>
            <pc:docMk/>
            <pc:sldMk cId="518694168" sldId="289"/>
            <ac:picMk id="4" creationId="{7B3E2DCA-2232-4171-A413-CDB1E5E9ED28}"/>
          </ac:picMkLst>
        </pc:picChg>
      </pc:sldChg>
      <pc:sldChg chg="new del">
        <pc:chgData name="Aurora Copae (1919900)" userId="S::1919900@student.uwtsd.ac.uk::f8e3f486-cd8e-4c9f-9ca7-1ff45fa6e227" providerId="AD" clId="Web-{22393612-5AC3-2728-AA69-E799F91F352C}" dt="2021-12-05T11:41:24.908" v="31"/>
        <pc:sldMkLst>
          <pc:docMk/>
          <pc:sldMk cId="2141324858" sldId="289"/>
        </pc:sldMkLst>
      </pc:sldChg>
      <pc:sldChg chg="addSp delSp modSp new del">
        <pc:chgData name="Aurora Copae (1919900)" userId="S::1919900@student.uwtsd.ac.uk::f8e3f486-cd8e-4c9f-9ca7-1ff45fa6e227" providerId="AD" clId="Web-{22393612-5AC3-2728-AA69-E799F91F352C}" dt="2021-12-05T11:41:17.158" v="29"/>
        <pc:sldMkLst>
          <pc:docMk/>
          <pc:sldMk cId="2601563459" sldId="289"/>
        </pc:sldMkLst>
        <pc:spChg chg="del">
          <ac:chgData name="Aurora Copae (1919900)" userId="S::1919900@student.uwtsd.ac.uk::f8e3f486-cd8e-4c9f-9ca7-1ff45fa6e227" providerId="AD" clId="Web-{22393612-5AC3-2728-AA69-E799F91F352C}" dt="2021-12-05T11:40:19.798" v="23"/>
          <ac:spMkLst>
            <pc:docMk/>
            <pc:sldMk cId="2601563459" sldId="289"/>
            <ac:spMk id="3" creationId="{A2E7B388-2462-4705-AE03-FC4ECCE6E185}"/>
          </ac:spMkLst>
        </pc:spChg>
        <pc:spChg chg="add mod">
          <ac:chgData name="Aurora Copae (1919900)" userId="S::1919900@student.uwtsd.ac.uk::f8e3f486-cd8e-4c9f-9ca7-1ff45fa6e227" providerId="AD" clId="Web-{22393612-5AC3-2728-AA69-E799F91F352C}" dt="2021-12-05T11:41:10.939" v="28"/>
          <ac:spMkLst>
            <pc:docMk/>
            <pc:sldMk cId="2601563459" sldId="289"/>
            <ac:spMk id="6" creationId="{EE123043-4D9B-4364-A17F-E9C3108035D2}"/>
          </ac:spMkLst>
        </pc:spChg>
        <pc:picChg chg="add del mod ord">
          <ac:chgData name="Aurora Copae (1919900)" userId="S::1919900@student.uwtsd.ac.uk::f8e3f486-cd8e-4c9f-9ca7-1ff45fa6e227" providerId="AD" clId="Web-{22393612-5AC3-2728-AA69-E799F91F352C}" dt="2021-12-05T11:41:10.939" v="28"/>
          <ac:picMkLst>
            <pc:docMk/>
            <pc:sldMk cId="2601563459" sldId="289"/>
            <ac:picMk id="4" creationId="{68A71DE6-4514-406C-BC60-BD9AE35BE93D}"/>
          </ac:picMkLst>
        </pc:picChg>
      </pc:sldChg>
      <pc:sldChg chg="addSp delSp modSp new mod setBg">
        <pc:chgData name="Aurora Copae (1919900)" userId="S::1919900@student.uwtsd.ac.uk::f8e3f486-cd8e-4c9f-9ca7-1ff45fa6e227" providerId="AD" clId="Web-{22393612-5AC3-2728-AA69-E799F91F352C}" dt="2021-12-05T11:49:38.328" v="60" actId="14100"/>
        <pc:sldMkLst>
          <pc:docMk/>
          <pc:sldMk cId="2718304619" sldId="289"/>
        </pc:sldMkLst>
        <pc:spChg chg="del">
          <ac:chgData name="Aurora Copae (1919900)" userId="S::1919900@student.uwtsd.ac.uk::f8e3f486-cd8e-4c9f-9ca7-1ff45fa6e227" providerId="AD" clId="Web-{22393612-5AC3-2728-AA69-E799F91F352C}" dt="2021-12-05T11:43:27.333" v="42"/>
          <ac:spMkLst>
            <pc:docMk/>
            <pc:sldMk cId="2718304619" sldId="289"/>
            <ac:spMk id="2" creationId="{AF02C453-27B3-4D7C-BAC8-DBDAE9E750CE}"/>
          </ac:spMkLst>
        </pc:spChg>
        <pc:spChg chg="del">
          <ac:chgData name="Aurora Copae (1919900)" userId="S::1919900@student.uwtsd.ac.uk::f8e3f486-cd8e-4c9f-9ca7-1ff45fa6e227" providerId="AD" clId="Web-{22393612-5AC3-2728-AA69-E799F91F352C}" dt="2021-12-05T11:42:55.301" v="40"/>
          <ac:spMkLst>
            <pc:docMk/>
            <pc:sldMk cId="2718304619" sldId="289"/>
            <ac:spMk id="3" creationId="{D05182BF-F690-42E6-A7FA-710AB7290CC1}"/>
          </ac:spMkLst>
        </pc:spChg>
        <pc:spChg chg="add del">
          <ac:chgData name="Aurora Copae (1919900)" userId="S::1919900@student.uwtsd.ac.uk::f8e3f486-cd8e-4c9f-9ca7-1ff45fa6e227" providerId="AD" clId="Web-{22393612-5AC3-2728-AA69-E799F91F352C}" dt="2021-12-05T11:43:55.194" v="47"/>
          <ac:spMkLst>
            <pc:docMk/>
            <pc:sldMk cId="2718304619" sldId="289"/>
            <ac:spMk id="9" creationId="{736F0DFD-0954-464F-BF12-DD2E6F6E0380}"/>
          </ac:spMkLst>
        </pc:spChg>
        <pc:spChg chg="add">
          <ac:chgData name="Aurora Copae (1919900)" userId="S::1919900@student.uwtsd.ac.uk::f8e3f486-cd8e-4c9f-9ca7-1ff45fa6e227" providerId="AD" clId="Web-{22393612-5AC3-2728-AA69-E799F91F352C}" dt="2021-12-05T11:43:55.194" v="47"/>
          <ac:spMkLst>
            <pc:docMk/>
            <pc:sldMk cId="2718304619" sldId="289"/>
            <ac:spMk id="11" creationId="{736F0DFD-0954-464F-BF12-DD2E6F6E0380}"/>
          </ac:spMkLst>
        </pc:spChg>
        <pc:spChg chg="add del">
          <ac:chgData name="Aurora Copae (1919900)" userId="S::1919900@student.uwtsd.ac.uk::f8e3f486-cd8e-4c9f-9ca7-1ff45fa6e227" providerId="AD" clId="Web-{22393612-5AC3-2728-AA69-E799F91F352C}" dt="2021-12-05T11:43:55.179" v="46"/>
          <ac:spMkLst>
            <pc:docMk/>
            <pc:sldMk cId="2718304619" sldId="289"/>
            <ac:spMk id="14" creationId="{5D9FC6AC-4A12-4825-8ABE-0732B8EF4D16}"/>
          </ac:spMkLst>
        </pc:spChg>
        <pc:picChg chg="add mod ord">
          <ac:chgData name="Aurora Copae (1919900)" userId="S::1919900@student.uwtsd.ac.uk::f8e3f486-cd8e-4c9f-9ca7-1ff45fa6e227" providerId="AD" clId="Web-{22393612-5AC3-2728-AA69-E799F91F352C}" dt="2021-12-05T11:49:38.328" v="60" actId="14100"/>
          <ac:picMkLst>
            <pc:docMk/>
            <pc:sldMk cId="2718304619" sldId="289"/>
            <ac:picMk id="4" creationId="{DB0EE4BB-1250-4152-A718-C8FA7516B206}"/>
          </ac:picMkLst>
        </pc:picChg>
      </pc:sldChg>
      <pc:sldChg chg="addSp delSp modSp new">
        <pc:chgData name="Aurora Copae (1919900)" userId="S::1919900@student.uwtsd.ac.uk::f8e3f486-cd8e-4c9f-9ca7-1ff45fa6e227" providerId="AD" clId="Web-{22393612-5AC3-2728-AA69-E799F91F352C}" dt="2021-12-05T13:14:09.801" v="455" actId="20577"/>
        <pc:sldMkLst>
          <pc:docMk/>
          <pc:sldMk cId="2116474208" sldId="290"/>
        </pc:sldMkLst>
        <pc:spChg chg="mod">
          <ac:chgData name="Aurora Copae (1919900)" userId="S::1919900@student.uwtsd.ac.uk::f8e3f486-cd8e-4c9f-9ca7-1ff45fa6e227" providerId="AD" clId="Web-{22393612-5AC3-2728-AA69-E799F91F352C}" dt="2021-12-05T12:03:51.628" v="142" actId="20577"/>
          <ac:spMkLst>
            <pc:docMk/>
            <pc:sldMk cId="2116474208" sldId="290"/>
            <ac:spMk id="2" creationId="{CCC9164E-1E27-4D82-83A0-A267872FE85E}"/>
          </ac:spMkLst>
        </pc:spChg>
        <pc:spChg chg="mod">
          <ac:chgData name="Aurora Copae (1919900)" userId="S::1919900@student.uwtsd.ac.uk::f8e3f486-cd8e-4c9f-9ca7-1ff45fa6e227" providerId="AD" clId="Web-{22393612-5AC3-2728-AA69-E799F91F352C}" dt="2021-12-05T13:14:09.801" v="455" actId="20577"/>
          <ac:spMkLst>
            <pc:docMk/>
            <pc:sldMk cId="2116474208" sldId="290"/>
            <ac:spMk id="3" creationId="{A6B1DC81-21B4-4B1D-A152-11B02E4A66BA}"/>
          </ac:spMkLst>
        </pc:spChg>
        <pc:spChg chg="add del">
          <ac:chgData name="Aurora Copae (1919900)" userId="S::1919900@student.uwtsd.ac.uk::f8e3f486-cd8e-4c9f-9ca7-1ff45fa6e227" providerId="AD" clId="Web-{22393612-5AC3-2728-AA69-E799F91F352C}" dt="2021-12-05T12:05:08.005" v="144"/>
          <ac:spMkLst>
            <pc:docMk/>
            <pc:sldMk cId="2116474208" sldId="290"/>
            <ac:spMk id="4" creationId="{74C33AFA-1F0B-43BE-8985-9F13F5AAF999}"/>
          </ac:spMkLst>
        </pc:spChg>
      </pc:sldChg>
      <pc:sldChg chg="addSp delSp modSp new">
        <pc:chgData name="Aurora Copae (1919900)" userId="S::1919900@student.uwtsd.ac.uk::f8e3f486-cd8e-4c9f-9ca7-1ff45fa6e227" providerId="AD" clId="Web-{22393612-5AC3-2728-AA69-E799F91F352C}" dt="2021-12-05T13:16:14.839" v="470" actId="20577"/>
        <pc:sldMkLst>
          <pc:docMk/>
          <pc:sldMk cId="653320156" sldId="291"/>
        </pc:sldMkLst>
        <pc:spChg chg="mod">
          <ac:chgData name="Aurora Copae (1919900)" userId="S::1919900@student.uwtsd.ac.uk::f8e3f486-cd8e-4c9f-9ca7-1ff45fa6e227" providerId="AD" clId="Web-{22393612-5AC3-2728-AA69-E799F91F352C}" dt="2021-12-05T13:16:14.839" v="470" actId="20577"/>
          <ac:spMkLst>
            <pc:docMk/>
            <pc:sldMk cId="653320156" sldId="291"/>
            <ac:spMk id="2" creationId="{BA12C738-D421-4EDF-92D7-6533A4DB17DF}"/>
          </ac:spMkLst>
        </pc:spChg>
        <pc:spChg chg="mod">
          <ac:chgData name="Aurora Copae (1919900)" userId="S::1919900@student.uwtsd.ac.uk::f8e3f486-cd8e-4c9f-9ca7-1ff45fa6e227" providerId="AD" clId="Web-{22393612-5AC3-2728-AA69-E799F91F352C}" dt="2021-12-05T13:15:21.555" v="460" actId="20577"/>
          <ac:spMkLst>
            <pc:docMk/>
            <pc:sldMk cId="653320156" sldId="291"/>
            <ac:spMk id="3" creationId="{88F73F70-C90B-462D-9369-8452B29055D6}"/>
          </ac:spMkLst>
        </pc:spChg>
        <pc:spChg chg="add del">
          <ac:chgData name="Aurora Copae (1919900)" userId="S::1919900@student.uwtsd.ac.uk::f8e3f486-cd8e-4c9f-9ca7-1ff45fa6e227" providerId="AD" clId="Web-{22393612-5AC3-2728-AA69-E799F91F352C}" dt="2021-12-05T13:16:03.276" v="462"/>
          <ac:spMkLst>
            <pc:docMk/>
            <pc:sldMk cId="653320156" sldId="291"/>
            <ac:spMk id="4" creationId="{FD247213-ED32-43F0-8E98-3967823C38C0}"/>
          </ac:spMkLst>
        </pc:spChg>
      </pc:sldChg>
      <pc:sldChg chg="modSp new">
        <pc:chgData name="Aurora Copae (1919900)" userId="S::1919900@student.uwtsd.ac.uk::f8e3f486-cd8e-4c9f-9ca7-1ff45fa6e227" providerId="AD" clId="Web-{22393612-5AC3-2728-AA69-E799F91F352C}" dt="2021-12-05T13:11:07.743" v="428" actId="20577"/>
        <pc:sldMkLst>
          <pc:docMk/>
          <pc:sldMk cId="2759401224" sldId="292"/>
        </pc:sldMkLst>
        <pc:spChg chg="mod">
          <ac:chgData name="Aurora Copae (1919900)" userId="S::1919900@student.uwtsd.ac.uk::f8e3f486-cd8e-4c9f-9ca7-1ff45fa6e227" providerId="AD" clId="Web-{22393612-5AC3-2728-AA69-E799F91F352C}" dt="2021-12-05T12:17:35.349" v="244" actId="20577"/>
          <ac:spMkLst>
            <pc:docMk/>
            <pc:sldMk cId="2759401224" sldId="292"/>
            <ac:spMk id="2" creationId="{2039A098-6622-437C-87ED-565BAF7D7204}"/>
          </ac:spMkLst>
        </pc:spChg>
        <pc:spChg chg="mod">
          <ac:chgData name="Aurora Copae (1919900)" userId="S::1919900@student.uwtsd.ac.uk::f8e3f486-cd8e-4c9f-9ca7-1ff45fa6e227" providerId="AD" clId="Web-{22393612-5AC3-2728-AA69-E799F91F352C}" dt="2021-12-05T13:11:07.743" v="428" actId="20577"/>
          <ac:spMkLst>
            <pc:docMk/>
            <pc:sldMk cId="2759401224" sldId="292"/>
            <ac:spMk id="3" creationId="{A210C843-D181-4BD3-970F-52B40B2F7590}"/>
          </ac:spMkLst>
        </pc:spChg>
      </pc:sldChg>
    </pc:docChg>
  </pc:docChgLst>
  <pc:docChgLst>
    <pc:chgData name="Aurora Copae (1919900)" userId="S::1919900@student.uwtsd.ac.uk::f8e3f486-cd8e-4c9f-9ca7-1ff45fa6e227" providerId="AD" clId="Web-{8E48083F-1BF7-8A7B-B020-CCA7033B1724}"/>
    <pc:docChg chg="modSld">
      <pc:chgData name="Aurora Copae (1919900)" userId="S::1919900@student.uwtsd.ac.uk::f8e3f486-cd8e-4c9f-9ca7-1ff45fa6e227" providerId="AD" clId="Web-{8E48083F-1BF7-8A7B-B020-CCA7033B1724}" dt="2021-12-05T20:36:23.398" v="39" actId="20577"/>
      <pc:docMkLst>
        <pc:docMk/>
      </pc:docMkLst>
      <pc:sldChg chg="modSp">
        <pc:chgData name="Aurora Copae (1919900)" userId="S::1919900@student.uwtsd.ac.uk::f8e3f486-cd8e-4c9f-9ca7-1ff45fa6e227" providerId="AD" clId="Web-{8E48083F-1BF7-8A7B-B020-CCA7033B1724}" dt="2021-12-05T20:14:11.257" v="21" actId="14100"/>
        <pc:sldMkLst>
          <pc:docMk/>
          <pc:sldMk cId="109857222" sldId="256"/>
        </pc:sldMkLst>
        <pc:picChg chg="mod">
          <ac:chgData name="Aurora Copae (1919900)" userId="S::1919900@student.uwtsd.ac.uk::f8e3f486-cd8e-4c9f-9ca7-1ff45fa6e227" providerId="AD" clId="Web-{8E48083F-1BF7-8A7B-B020-CCA7033B1724}" dt="2021-12-05T20:14:11.257" v="21" actId="14100"/>
          <ac:picMkLst>
            <pc:docMk/>
            <pc:sldMk cId="109857222" sldId="256"/>
            <ac:picMk id="30" creationId="{0AEC3E6C-F257-4DB2-B307-3C88A3AE8703}"/>
          </ac:picMkLst>
        </pc:picChg>
      </pc:sldChg>
      <pc:sldChg chg="modSp">
        <pc:chgData name="Aurora Copae (1919900)" userId="S::1919900@student.uwtsd.ac.uk::f8e3f486-cd8e-4c9f-9ca7-1ff45fa6e227" providerId="AD" clId="Web-{8E48083F-1BF7-8A7B-B020-CCA7033B1724}" dt="2021-12-05T20:13:37.319" v="15" actId="20577"/>
        <pc:sldMkLst>
          <pc:docMk/>
          <pc:sldMk cId="779997191" sldId="257"/>
        </pc:sldMkLst>
        <pc:spChg chg="mod">
          <ac:chgData name="Aurora Copae (1919900)" userId="S::1919900@student.uwtsd.ac.uk::f8e3f486-cd8e-4c9f-9ca7-1ff45fa6e227" providerId="AD" clId="Web-{8E48083F-1BF7-8A7B-B020-CCA7033B1724}" dt="2021-12-05T20:13:37.319" v="15" actId="20577"/>
          <ac:spMkLst>
            <pc:docMk/>
            <pc:sldMk cId="779997191" sldId="257"/>
            <ac:spMk id="3" creationId="{D37E43B6-D789-4DA0-A3CF-02B213F2D1C9}"/>
          </ac:spMkLst>
        </pc:spChg>
      </pc:sldChg>
      <pc:sldChg chg="modSp">
        <pc:chgData name="Aurora Copae (1919900)" userId="S::1919900@student.uwtsd.ac.uk::f8e3f486-cd8e-4c9f-9ca7-1ff45fa6e227" providerId="AD" clId="Web-{8E48083F-1BF7-8A7B-B020-CCA7033B1724}" dt="2021-12-05T20:32:47.799" v="24" actId="20577"/>
        <pc:sldMkLst>
          <pc:docMk/>
          <pc:sldMk cId="3928335608" sldId="273"/>
        </pc:sldMkLst>
        <pc:spChg chg="mod">
          <ac:chgData name="Aurora Copae (1919900)" userId="S::1919900@student.uwtsd.ac.uk::f8e3f486-cd8e-4c9f-9ca7-1ff45fa6e227" providerId="AD" clId="Web-{8E48083F-1BF7-8A7B-B020-CCA7033B1724}" dt="2021-12-05T20:32:47.799" v="24" actId="20577"/>
          <ac:spMkLst>
            <pc:docMk/>
            <pc:sldMk cId="3928335608" sldId="273"/>
            <ac:spMk id="3" creationId="{C8CDFC5A-2007-4585-99CD-41B297A7ECB3}"/>
          </ac:spMkLst>
        </pc:spChg>
      </pc:sldChg>
      <pc:sldChg chg="modSp">
        <pc:chgData name="Aurora Copae (1919900)" userId="S::1919900@student.uwtsd.ac.uk::f8e3f486-cd8e-4c9f-9ca7-1ff45fa6e227" providerId="AD" clId="Web-{8E48083F-1BF7-8A7B-B020-CCA7033B1724}" dt="2021-12-05T20:36:23.398" v="39" actId="20577"/>
        <pc:sldMkLst>
          <pc:docMk/>
          <pc:sldMk cId="653320156" sldId="291"/>
        </pc:sldMkLst>
        <pc:spChg chg="mod">
          <ac:chgData name="Aurora Copae (1919900)" userId="S::1919900@student.uwtsd.ac.uk::f8e3f486-cd8e-4c9f-9ca7-1ff45fa6e227" providerId="AD" clId="Web-{8E48083F-1BF7-8A7B-B020-CCA7033B1724}" dt="2021-12-05T20:36:23.398" v="39" actId="20577"/>
          <ac:spMkLst>
            <pc:docMk/>
            <pc:sldMk cId="653320156" sldId="291"/>
            <ac:spMk id="3" creationId="{88F73F70-C90B-462D-9369-8452B29055D6}"/>
          </ac:spMkLst>
        </pc:spChg>
      </pc:sldChg>
    </pc:docChg>
  </pc:docChgLst>
  <pc:docChgLst>
    <pc:chgData name="Aurora Copae (1919900)" userId="S::1919900@student.uwtsd.ac.uk::f8e3f486-cd8e-4c9f-9ca7-1ff45fa6e227" providerId="AD" clId="Web-{2CCEA19E-0401-5909-CFC7-66ECF9A78D90}"/>
    <pc:docChg chg="modSld">
      <pc:chgData name="Aurora Copae (1919900)" userId="S::1919900@student.uwtsd.ac.uk::f8e3f486-cd8e-4c9f-9ca7-1ff45fa6e227" providerId="AD" clId="Web-{2CCEA19E-0401-5909-CFC7-66ECF9A78D90}" dt="2021-12-03T12:46:37.869" v="1" actId="20577"/>
      <pc:docMkLst>
        <pc:docMk/>
      </pc:docMkLst>
      <pc:sldChg chg="modSp">
        <pc:chgData name="Aurora Copae (1919900)" userId="S::1919900@student.uwtsd.ac.uk::f8e3f486-cd8e-4c9f-9ca7-1ff45fa6e227" providerId="AD" clId="Web-{2CCEA19E-0401-5909-CFC7-66ECF9A78D90}" dt="2021-12-03T12:46:37.869" v="1" actId="20577"/>
        <pc:sldMkLst>
          <pc:docMk/>
          <pc:sldMk cId="3477321163" sldId="272"/>
        </pc:sldMkLst>
        <pc:spChg chg="mod">
          <ac:chgData name="Aurora Copae (1919900)" userId="S::1919900@student.uwtsd.ac.uk::f8e3f486-cd8e-4c9f-9ca7-1ff45fa6e227" providerId="AD" clId="Web-{2CCEA19E-0401-5909-CFC7-66ECF9A78D90}" dt="2021-12-03T12:46:37.869" v="1" actId="20577"/>
          <ac:spMkLst>
            <pc:docMk/>
            <pc:sldMk cId="3477321163" sldId="272"/>
            <ac:spMk id="2" creationId="{9BB1DD03-C5A9-4E9D-BABF-9758919BD66F}"/>
          </ac:spMkLst>
        </pc:spChg>
      </pc:sldChg>
    </pc:docChg>
  </pc:docChgLst>
  <pc:docChgLst>
    <pc:chgData name="Aurora Copae (1919900)" userId="S::1919900@student.uwtsd.ac.uk::f8e3f486-cd8e-4c9f-9ca7-1ff45fa6e227" providerId="AD" clId="Web-{E9C965FE-4D1D-4F4B-5180-1240844A7B70}"/>
    <pc:docChg chg="addSld delSld modSld">
      <pc:chgData name="Aurora Copae (1919900)" userId="S::1919900@student.uwtsd.ac.uk::f8e3f486-cd8e-4c9f-9ca7-1ff45fa6e227" providerId="AD" clId="Web-{E9C965FE-4D1D-4F4B-5180-1240844A7B70}" dt="2021-12-05T10:30:53.509" v="199" actId="20577"/>
      <pc:docMkLst>
        <pc:docMk/>
      </pc:docMkLst>
      <pc:sldChg chg="modSp">
        <pc:chgData name="Aurora Copae (1919900)" userId="S::1919900@student.uwtsd.ac.uk::f8e3f486-cd8e-4c9f-9ca7-1ff45fa6e227" providerId="AD" clId="Web-{E9C965FE-4D1D-4F4B-5180-1240844A7B70}" dt="2021-12-05T10:30:26.898" v="197" actId="20577"/>
        <pc:sldMkLst>
          <pc:docMk/>
          <pc:sldMk cId="779997191" sldId="257"/>
        </pc:sldMkLst>
        <pc:spChg chg="mod">
          <ac:chgData name="Aurora Copae (1919900)" userId="S::1919900@student.uwtsd.ac.uk::f8e3f486-cd8e-4c9f-9ca7-1ff45fa6e227" providerId="AD" clId="Web-{E9C965FE-4D1D-4F4B-5180-1240844A7B70}" dt="2021-12-05T10:30:26.898" v="197" actId="20577"/>
          <ac:spMkLst>
            <pc:docMk/>
            <pc:sldMk cId="779997191" sldId="257"/>
            <ac:spMk id="2" creationId="{66B9AFBC-B058-4F49-AC99-9847F075F9BE}"/>
          </ac:spMkLst>
        </pc:spChg>
      </pc:sldChg>
      <pc:sldChg chg="modSp">
        <pc:chgData name="Aurora Copae (1919900)" userId="S::1919900@student.uwtsd.ac.uk::f8e3f486-cd8e-4c9f-9ca7-1ff45fa6e227" providerId="AD" clId="Web-{E9C965FE-4D1D-4F4B-5180-1240844A7B70}" dt="2021-12-05T10:25:52.734" v="148" actId="20577"/>
        <pc:sldMkLst>
          <pc:docMk/>
          <pc:sldMk cId="4167350993" sldId="258"/>
        </pc:sldMkLst>
        <pc:spChg chg="mod">
          <ac:chgData name="Aurora Copae (1919900)" userId="S::1919900@student.uwtsd.ac.uk::f8e3f486-cd8e-4c9f-9ca7-1ff45fa6e227" providerId="AD" clId="Web-{E9C965FE-4D1D-4F4B-5180-1240844A7B70}" dt="2021-12-05T10:25:52.734" v="148" actId="20577"/>
          <ac:spMkLst>
            <pc:docMk/>
            <pc:sldMk cId="4167350993" sldId="258"/>
            <ac:spMk id="3" creationId="{7A3DA4A6-FE64-47B8-9499-2735174E2ED3}"/>
          </ac:spMkLst>
        </pc:spChg>
      </pc:sldChg>
      <pc:sldChg chg="del">
        <pc:chgData name="Aurora Copae (1919900)" userId="S::1919900@student.uwtsd.ac.uk::f8e3f486-cd8e-4c9f-9ca7-1ff45fa6e227" providerId="AD" clId="Web-{E9C965FE-4D1D-4F4B-5180-1240844A7B70}" dt="2021-12-05T09:59:29.939" v="43"/>
        <pc:sldMkLst>
          <pc:docMk/>
          <pc:sldMk cId="168822138" sldId="265"/>
        </pc:sldMkLst>
      </pc:sldChg>
      <pc:sldChg chg="modSp">
        <pc:chgData name="Aurora Copae (1919900)" userId="S::1919900@student.uwtsd.ac.uk::f8e3f486-cd8e-4c9f-9ca7-1ff45fa6e227" providerId="AD" clId="Web-{E9C965FE-4D1D-4F4B-5180-1240844A7B70}" dt="2021-12-05T10:30:36.321" v="198" actId="20577"/>
        <pc:sldMkLst>
          <pc:docMk/>
          <pc:sldMk cId="956039008" sldId="266"/>
        </pc:sldMkLst>
        <pc:spChg chg="mod">
          <ac:chgData name="Aurora Copae (1919900)" userId="S::1919900@student.uwtsd.ac.uk::f8e3f486-cd8e-4c9f-9ca7-1ff45fa6e227" providerId="AD" clId="Web-{E9C965FE-4D1D-4F4B-5180-1240844A7B70}" dt="2021-12-05T10:30:36.321" v="198" actId="20577"/>
          <ac:spMkLst>
            <pc:docMk/>
            <pc:sldMk cId="956039008" sldId="266"/>
            <ac:spMk id="2" creationId="{18518313-25C1-4731-B661-3253573ED71B}"/>
          </ac:spMkLst>
        </pc:spChg>
      </pc:sldChg>
      <pc:sldChg chg="modSp">
        <pc:chgData name="Aurora Copae (1919900)" userId="S::1919900@student.uwtsd.ac.uk::f8e3f486-cd8e-4c9f-9ca7-1ff45fa6e227" providerId="AD" clId="Web-{E9C965FE-4D1D-4F4B-5180-1240844A7B70}" dt="2021-12-05T10:18:56.153" v="123" actId="20577"/>
        <pc:sldMkLst>
          <pc:docMk/>
          <pc:sldMk cId="3544886249" sldId="267"/>
        </pc:sldMkLst>
        <pc:spChg chg="mod">
          <ac:chgData name="Aurora Copae (1919900)" userId="S::1919900@student.uwtsd.ac.uk::f8e3f486-cd8e-4c9f-9ca7-1ff45fa6e227" providerId="AD" clId="Web-{E9C965FE-4D1D-4F4B-5180-1240844A7B70}" dt="2021-12-05T10:18:56.153" v="123" actId="20577"/>
          <ac:spMkLst>
            <pc:docMk/>
            <pc:sldMk cId="3544886249" sldId="267"/>
            <ac:spMk id="3" creationId="{EFDFDC40-31A8-4C44-81E5-D383B40FE12D}"/>
          </ac:spMkLst>
        </pc:spChg>
      </pc:sldChg>
      <pc:sldChg chg="modSp">
        <pc:chgData name="Aurora Copae (1919900)" userId="S::1919900@student.uwtsd.ac.uk::f8e3f486-cd8e-4c9f-9ca7-1ff45fa6e227" providerId="AD" clId="Web-{E9C965FE-4D1D-4F4B-5180-1240844A7B70}" dt="2021-12-05T10:30:53.509" v="199" actId="20577"/>
        <pc:sldMkLst>
          <pc:docMk/>
          <pc:sldMk cId="3477321163" sldId="272"/>
        </pc:sldMkLst>
        <pc:spChg chg="mod">
          <ac:chgData name="Aurora Copae (1919900)" userId="S::1919900@student.uwtsd.ac.uk::f8e3f486-cd8e-4c9f-9ca7-1ff45fa6e227" providerId="AD" clId="Web-{E9C965FE-4D1D-4F4B-5180-1240844A7B70}" dt="2021-12-05T10:30:53.509" v="199" actId="20577"/>
          <ac:spMkLst>
            <pc:docMk/>
            <pc:sldMk cId="3477321163" sldId="272"/>
            <ac:spMk id="2" creationId="{9BB1DD03-C5A9-4E9D-BABF-9758919BD66F}"/>
          </ac:spMkLst>
        </pc:spChg>
      </pc:sldChg>
      <pc:sldChg chg="modSp">
        <pc:chgData name="Aurora Copae (1919900)" userId="S::1919900@student.uwtsd.ac.uk::f8e3f486-cd8e-4c9f-9ca7-1ff45fa6e227" providerId="AD" clId="Web-{E9C965FE-4D1D-4F4B-5180-1240844A7B70}" dt="2021-12-05T10:29:19.834" v="191" actId="20577"/>
        <pc:sldMkLst>
          <pc:docMk/>
          <pc:sldMk cId="1540021697" sldId="276"/>
        </pc:sldMkLst>
        <pc:spChg chg="mod">
          <ac:chgData name="Aurora Copae (1919900)" userId="S::1919900@student.uwtsd.ac.uk::f8e3f486-cd8e-4c9f-9ca7-1ff45fa6e227" providerId="AD" clId="Web-{E9C965FE-4D1D-4F4B-5180-1240844A7B70}" dt="2021-12-05T10:29:19.834" v="191" actId="20577"/>
          <ac:spMkLst>
            <pc:docMk/>
            <pc:sldMk cId="1540021697" sldId="276"/>
            <ac:spMk id="2" creationId="{E0BC37EA-4764-46F2-85E3-FF8EC3D087DC}"/>
          </ac:spMkLst>
        </pc:spChg>
        <pc:spChg chg="mod">
          <ac:chgData name="Aurora Copae (1919900)" userId="S::1919900@student.uwtsd.ac.uk::f8e3f486-cd8e-4c9f-9ca7-1ff45fa6e227" providerId="AD" clId="Web-{E9C965FE-4D1D-4F4B-5180-1240844A7B70}" dt="2021-12-05T10:27:50.597" v="185" actId="20577"/>
          <ac:spMkLst>
            <pc:docMk/>
            <pc:sldMk cId="1540021697" sldId="276"/>
            <ac:spMk id="3" creationId="{297B9238-8E0C-4E9D-8230-E3C233ADF1F9}"/>
          </ac:spMkLst>
        </pc:spChg>
      </pc:sldChg>
      <pc:sldChg chg="modSp">
        <pc:chgData name="Aurora Copae (1919900)" userId="S::1919900@student.uwtsd.ac.uk::f8e3f486-cd8e-4c9f-9ca7-1ff45fa6e227" providerId="AD" clId="Web-{E9C965FE-4D1D-4F4B-5180-1240844A7B70}" dt="2021-12-05T09:29:09.258" v="18" actId="14100"/>
        <pc:sldMkLst>
          <pc:docMk/>
          <pc:sldMk cId="2799417590" sldId="277"/>
        </pc:sldMkLst>
        <pc:picChg chg="mod">
          <ac:chgData name="Aurora Copae (1919900)" userId="S::1919900@student.uwtsd.ac.uk::f8e3f486-cd8e-4c9f-9ca7-1ff45fa6e227" providerId="AD" clId="Web-{E9C965FE-4D1D-4F4B-5180-1240844A7B70}" dt="2021-12-05T09:29:09.258" v="18" actId="14100"/>
          <ac:picMkLst>
            <pc:docMk/>
            <pc:sldMk cId="2799417590" sldId="277"/>
            <ac:picMk id="7" creationId="{4A0486BD-7EBB-4CC6-B179-B4A5C1D3D93D}"/>
          </ac:picMkLst>
        </pc:picChg>
      </pc:sldChg>
      <pc:sldChg chg="modSp">
        <pc:chgData name="Aurora Copae (1919900)" userId="S::1919900@student.uwtsd.ac.uk::f8e3f486-cd8e-4c9f-9ca7-1ff45fa6e227" providerId="AD" clId="Web-{E9C965FE-4D1D-4F4B-5180-1240844A7B70}" dt="2021-12-05T10:29:43.897" v="193" actId="20577"/>
        <pc:sldMkLst>
          <pc:docMk/>
          <pc:sldMk cId="3842325264" sldId="279"/>
        </pc:sldMkLst>
        <pc:spChg chg="mod">
          <ac:chgData name="Aurora Copae (1919900)" userId="S::1919900@student.uwtsd.ac.uk::f8e3f486-cd8e-4c9f-9ca7-1ff45fa6e227" providerId="AD" clId="Web-{E9C965FE-4D1D-4F4B-5180-1240844A7B70}" dt="2021-12-05T10:29:43.897" v="193" actId="20577"/>
          <ac:spMkLst>
            <pc:docMk/>
            <pc:sldMk cId="3842325264" sldId="279"/>
            <ac:spMk id="2" creationId="{777C13E8-E4B8-4D25-8E0D-1B681552BBED}"/>
          </ac:spMkLst>
        </pc:spChg>
      </pc:sldChg>
      <pc:sldChg chg="del">
        <pc:chgData name="Aurora Copae (1919900)" userId="S::1919900@student.uwtsd.ac.uk::f8e3f486-cd8e-4c9f-9ca7-1ff45fa6e227" providerId="AD" clId="Web-{E9C965FE-4D1D-4F4B-5180-1240844A7B70}" dt="2021-12-05T10:05:13.735" v="47"/>
        <pc:sldMkLst>
          <pc:docMk/>
          <pc:sldMk cId="1458848880" sldId="280"/>
        </pc:sldMkLst>
      </pc:sldChg>
      <pc:sldChg chg="del">
        <pc:chgData name="Aurora Copae (1919900)" userId="S::1919900@student.uwtsd.ac.uk::f8e3f486-cd8e-4c9f-9ca7-1ff45fa6e227" providerId="AD" clId="Web-{E9C965FE-4D1D-4F4B-5180-1240844A7B70}" dt="2021-12-05T10:05:16.001" v="48"/>
        <pc:sldMkLst>
          <pc:docMk/>
          <pc:sldMk cId="2056470536" sldId="281"/>
        </pc:sldMkLst>
      </pc:sldChg>
      <pc:sldChg chg="del">
        <pc:chgData name="Aurora Copae (1919900)" userId="S::1919900@student.uwtsd.ac.uk::f8e3f486-cd8e-4c9f-9ca7-1ff45fa6e227" providerId="AD" clId="Web-{E9C965FE-4D1D-4F4B-5180-1240844A7B70}" dt="2021-12-05T10:05:21.611" v="49"/>
        <pc:sldMkLst>
          <pc:docMk/>
          <pc:sldMk cId="2591419072" sldId="282"/>
        </pc:sldMkLst>
      </pc:sldChg>
      <pc:sldChg chg="del">
        <pc:chgData name="Aurora Copae (1919900)" userId="S::1919900@student.uwtsd.ac.uk::f8e3f486-cd8e-4c9f-9ca7-1ff45fa6e227" providerId="AD" clId="Web-{E9C965FE-4D1D-4F4B-5180-1240844A7B70}" dt="2021-12-05T10:05:37.971" v="54"/>
        <pc:sldMkLst>
          <pc:docMk/>
          <pc:sldMk cId="881285480" sldId="283"/>
        </pc:sldMkLst>
      </pc:sldChg>
      <pc:sldChg chg="del">
        <pc:chgData name="Aurora Copae (1919900)" userId="S::1919900@student.uwtsd.ac.uk::f8e3f486-cd8e-4c9f-9ca7-1ff45fa6e227" providerId="AD" clId="Web-{E9C965FE-4D1D-4F4B-5180-1240844A7B70}" dt="2021-12-05T10:05:33.970" v="53"/>
        <pc:sldMkLst>
          <pc:docMk/>
          <pc:sldMk cId="2437481697" sldId="284"/>
        </pc:sldMkLst>
      </pc:sldChg>
      <pc:sldChg chg="del">
        <pc:chgData name="Aurora Copae (1919900)" userId="S::1919900@student.uwtsd.ac.uk::f8e3f486-cd8e-4c9f-9ca7-1ff45fa6e227" providerId="AD" clId="Web-{E9C965FE-4D1D-4F4B-5180-1240844A7B70}" dt="2021-12-05T10:05:29.002" v="51"/>
        <pc:sldMkLst>
          <pc:docMk/>
          <pc:sldMk cId="611926851" sldId="285"/>
        </pc:sldMkLst>
      </pc:sldChg>
      <pc:sldChg chg="del">
        <pc:chgData name="Aurora Copae (1919900)" userId="S::1919900@student.uwtsd.ac.uk::f8e3f486-cd8e-4c9f-9ca7-1ff45fa6e227" providerId="AD" clId="Web-{E9C965FE-4D1D-4F4B-5180-1240844A7B70}" dt="2021-12-05T10:05:31.298" v="52"/>
        <pc:sldMkLst>
          <pc:docMk/>
          <pc:sldMk cId="3751675972" sldId="286"/>
        </pc:sldMkLst>
      </pc:sldChg>
      <pc:sldChg chg="del">
        <pc:chgData name="Aurora Copae (1919900)" userId="S::1919900@student.uwtsd.ac.uk::f8e3f486-cd8e-4c9f-9ca7-1ff45fa6e227" providerId="AD" clId="Web-{E9C965FE-4D1D-4F4B-5180-1240844A7B70}" dt="2021-12-05T10:05:25.033" v="50"/>
        <pc:sldMkLst>
          <pc:docMk/>
          <pc:sldMk cId="2729592475" sldId="287"/>
        </pc:sldMkLst>
      </pc:sldChg>
      <pc:sldChg chg="modSp new">
        <pc:chgData name="Aurora Copae (1919900)" userId="S::1919900@student.uwtsd.ac.uk::f8e3f486-cd8e-4c9f-9ca7-1ff45fa6e227" providerId="AD" clId="Web-{E9C965FE-4D1D-4F4B-5180-1240844A7B70}" dt="2021-12-05T10:29:30.944" v="192" actId="20577"/>
        <pc:sldMkLst>
          <pc:docMk/>
          <pc:sldMk cId="1870961751" sldId="288"/>
        </pc:sldMkLst>
        <pc:spChg chg="mod">
          <ac:chgData name="Aurora Copae (1919900)" userId="S::1919900@student.uwtsd.ac.uk::f8e3f486-cd8e-4c9f-9ca7-1ff45fa6e227" providerId="AD" clId="Web-{E9C965FE-4D1D-4F4B-5180-1240844A7B70}" dt="2021-12-05T10:29:30.944" v="192" actId="20577"/>
          <ac:spMkLst>
            <pc:docMk/>
            <pc:sldMk cId="1870961751" sldId="288"/>
            <ac:spMk id="2" creationId="{AB7FF561-F34E-43D3-8417-ED0090E9B3E3}"/>
          </ac:spMkLst>
        </pc:spChg>
        <pc:spChg chg="mod">
          <ac:chgData name="Aurora Copae (1919900)" userId="S::1919900@student.uwtsd.ac.uk::f8e3f486-cd8e-4c9f-9ca7-1ff45fa6e227" providerId="AD" clId="Web-{E9C965FE-4D1D-4F4B-5180-1240844A7B70}" dt="2021-12-05T10:27:26.940" v="178" actId="20577"/>
          <ac:spMkLst>
            <pc:docMk/>
            <pc:sldMk cId="1870961751" sldId="288"/>
            <ac:spMk id="3" creationId="{FB8036AE-D7F0-44E5-A90E-A289B70B2D19}"/>
          </ac:spMkLst>
        </pc:spChg>
      </pc:sldChg>
    </pc:docChg>
  </pc:docChgLst>
  <pc:docChgLst>
    <pc:chgData name="Aurora Copae (1919900)" userId="S::1919900@student.uwtsd.ac.uk::f8e3f486-cd8e-4c9f-9ca7-1ff45fa6e227" providerId="AD" clId="Web-{F2D32AF3-C510-10C3-71D6-0871DDCE0F05}"/>
    <pc:docChg chg="modSld">
      <pc:chgData name="Aurora Copae (1919900)" userId="S::1919900@student.uwtsd.ac.uk::f8e3f486-cd8e-4c9f-9ca7-1ff45fa6e227" providerId="AD" clId="Web-{F2D32AF3-C510-10C3-71D6-0871DDCE0F05}" dt="2021-12-05T21:01:42.938" v="249" actId="14100"/>
      <pc:docMkLst>
        <pc:docMk/>
      </pc:docMkLst>
      <pc:sldChg chg="modSp">
        <pc:chgData name="Aurora Copae (1919900)" userId="S::1919900@student.uwtsd.ac.uk::f8e3f486-cd8e-4c9f-9ca7-1ff45fa6e227" providerId="AD" clId="Web-{F2D32AF3-C510-10C3-71D6-0871DDCE0F05}" dt="2021-12-05T21:01:42.938" v="249" actId="14100"/>
        <pc:sldMkLst>
          <pc:docMk/>
          <pc:sldMk cId="109857222" sldId="256"/>
        </pc:sldMkLst>
        <pc:spChg chg="mod">
          <ac:chgData name="Aurora Copae (1919900)" userId="S::1919900@student.uwtsd.ac.uk::f8e3f486-cd8e-4c9f-9ca7-1ff45fa6e227" providerId="AD" clId="Web-{F2D32AF3-C510-10C3-71D6-0871DDCE0F05}" dt="2021-12-05T20:53:47.889" v="58" actId="14100"/>
          <ac:spMkLst>
            <pc:docMk/>
            <pc:sldMk cId="109857222" sldId="256"/>
            <ac:spMk id="2" creationId="{00000000-0000-0000-0000-000000000000}"/>
          </ac:spMkLst>
        </pc:spChg>
        <pc:spChg chg="mod">
          <ac:chgData name="Aurora Copae (1919900)" userId="S::1919900@student.uwtsd.ac.uk::f8e3f486-cd8e-4c9f-9ca7-1ff45fa6e227" providerId="AD" clId="Web-{F2D32AF3-C510-10C3-71D6-0871DDCE0F05}" dt="2021-12-05T21:01:42.938" v="249" actId="14100"/>
          <ac:spMkLst>
            <pc:docMk/>
            <pc:sldMk cId="109857222" sldId="256"/>
            <ac:spMk id="3" creationId="{00000000-0000-0000-0000-000000000000}"/>
          </ac:spMkLst>
        </pc:spChg>
        <pc:picChg chg="mod">
          <ac:chgData name="Aurora Copae (1919900)" userId="S::1919900@student.uwtsd.ac.uk::f8e3f486-cd8e-4c9f-9ca7-1ff45fa6e227" providerId="AD" clId="Web-{F2D32AF3-C510-10C3-71D6-0871DDCE0F05}" dt="2021-12-05T21:01:25.484" v="244" actId="1076"/>
          <ac:picMkLst>
            <pc:docMk/>
            <pc:sldMk cId="109857222" sldId="256"/>
            <ac:picMk id="30" creationId="{0AEC3E6C-F257-4DB2-B307-3C88A3AE8703}"/>
          </ac:picMkLst>
        </pc:picChg>
      </pc:sldChg>
    </pc:docChg>
  </pc:docChgLst>
  <pc:docChgLst>
    <pc:chgData name="Aurora Copae (1919900)" userId="S::1919900@student.uwtsd.ac.uk::f8e3f486-cd8e-4c9f-9ca7-1ff45fa6e227" providerId="AD" clId="Web-{B5ECB913-B08A-8EEA-D9C2-7F745F0EE35D}"/>
    <pc:docChg chg="modSld">
      <pc:chgData name="Aurora Copae (1919900)" userId="S::1919900@student.uwtsd.ac.uk::f8e3f486-cd8e-4c9f-9ca7-1ff45fa6e227" providerId="AD" clId="Web-{B5ECB913-B08A-8EEA-D9C2-7F745F0EE35D}" dt="2021-12-04T17:40:34.316" v="7" actId="20577"/>
      <pc:docMkLst>
        <pc:docMk/>
      </pc:docMkLst>
      <pc:sldChg chg="modSp">
        <pc:chgData name="Aurora Copae (1919900)" userId="S::1919900@student.uwtsd.ac.uk::f8e3f486-cd8e-4c9f-9ca7-1ff45fa6e227" providerId="AD" clId="Web-{B5ECB913-B08A-8EEA-D9C2-7F745F0EE35D}" dt="2021-12-04T17:40:34.316" v="7" actId="20577"/>
        <pc:sldMkLst>
          <pc:docMk/>
          <pc:sldMk cId="1540021697" sldId="276"/>
        </pc:sldMkLst>
        <pc:spChg chg="mod">
          <ac:chgData name="Aurora Copae (1919900)" userId="S::1919900@student.uwtsd.ac.uk::f8e3f486-cd8e-4c9f-9ca7-1ff45fa6e227" providerId="AD" clId="Web-{B5ECB913-B08A-8EEA-D9C2-7F745F0EE35D}" dt="2021-12-04T17:40:34.316" v="7" actId="20577"/>
          <ac:spMkLst>
            <pc:docMk/>
            <pc:sldMk cId="1540021697" sldId="276"/>
            <ac:spMk id="3" creationId="{297B9238-8E0C-4E9D-8230-E3C233ADF1F9}"/>
          </ac:spMkLst>
        </pc:spChg>
      </pc:sldChg>
    </pc:docChg>
  </pc:docChgLst>
  <pc:docChgLst>
    <pc:chgData name="Rosemond Yaa Asante (1916556)" userId="S::1916556@student.uwtsd.ac.uk::4ff338ac-e575-4039-8161-98aac4c9857b" providerId="AD" clId="Web-{8253AE32-4102-ADCF-5034-BCECF90ACF2C}"/>
    <pc:docChg chg="modSld">
      <pc:chgData name="Rosemond Yaa Asante (1916556)" userId="S::1916556@student.uwtsd.ac.uk::4ff338ac-e575-4039-8161-98aac4c9857b" providerId="AD" clId="Web-{8253AE32-4102-ADCF-5034-BCECF90ACF2C}" dt="2021-12-05T20:41:23.393" v="44" actId="14100"/>
      <pc:docMkLst>
        <pc:docMk/>
      </pc:docMkLst>
      <pc:sldChg chg="addSp modSp">
        <pc:chgData name="Rosemond Yaa Asante (1916556)" userId="S::1916556@student.uwtsd.ac.uk::4ff338ac-e575-4039-8161-98aac4c9857b" providerId="AD" clId="Web-{8253AE32-4102-ADCF-5034-BCECF90ACF2C}" dt="2021-12-05T20:29:39.178" v="17" actId="1076"/>
        <pc:sldMkLst>
          <pc:docMk/>
          <pc:sldMk cId="2421473658" sldId="270"/>
        </pc:sldMkLst>
        <pc:picChg chg="add mod">
          <ac:chgData name="Rosemond Yaa Asante (1916556)" userId="S::1916556@student.uwtsd.ac.uk::4ff338ac-e575-4039-8161-98aac4c9857b" providerId="AD" clId="Web-{8253AE32-4102-ADCF-5034-BCECF90ACF2C}" dt="2021-12-05T20:29:39.178" v="17" actId="1076"/>
          <ac:picMkLst>
            <pc:docMk/>
            <pc:sldMk cId="2421473658" sldId="270"/>
            <ac:picMk id="3" creationId="{34E3E58F-4920-4B7A-A977-E03FA036B690}"/>
          </ac:picMkLst>
        </pc:picChg>
        <pc:picChg chg="mod">
          <ac:chgData name="Rosemond Yaa Asante (1916556)" userId="S::1916556@student.uwtsd.ac.uk::4ff338ac-e575-4039-8161-98aac4c9857b" providerId="AD" clId="Web-{8253AE32-4102-ADCF-5034-BCECF90ACF2C}" dt="2021-12-05T20:29:13.615" v="13" actId="1076"/>
          <ac:picMkLst>
            <pc:docMk/>
            <pc:sldMk cId="2421473658" sldId="270"/>
            <ac:picMk id="5" creationId="{48244428-4CE2-4499-8097-EDBCF43A95BC}"/>
          </ac:picMkLst>
        </pc:picChg>
      </pc:sldChg>
      <pc:sldChg chg="addSp modSp">
        <pc:chgData name="Rosemond Yaa Asante (1916556)" userId="S::1916556@student.uwtsd.ac.uk::4ff338ac-e575-4039-8161-98aac4c9857b" providerId="AD" clId="Web-{8253AE32-4102-ADCF-5034-BCECF90ACF2C}" dt="2021-12-05T20:41:23.393" v="44" actId="14100"/>
        <pc:sldMkLst>
          <pc:docMk/>
          <pc:sldMk cId="3149386463" sldId="271"/>
        </pc:sldMkLst>
        <pc:picChg chg="add mod">
          <ac:chgData name="Rosemond Yaa Asante (1916556)" userId="S::1916556@student.uwtsd.ac.uk::4ff338ac-e575-4039-8161-98aac4c9857b" providerId="AD" clId="Web-{8253AE32-4102-ADCF-5034-BCECF90ACF2C}" dt="2021-12-05T20:41:23.393" v="44" actId="14100"/>
          <ac:picMkLst>
            <pc:docMk/>
            <pc:sldMk cId="3149386463" sldId="271"/>
            <ac:picMk id="3" creationId="{24A44515-727B-45C3-89B0-EE185C26DD79}"/>
          </ac:picMkLst>
        </pc:picChg>
      </pc:sldChg>
      <pc:sldChg chg="addSp modSp">
        <pc:chgData name="Rosemond Yaa Asante (1916556)" userId="S::1916556@student.uwtsd.ac.uk::4ff338ac-e575-4039-8161-98aac4c9857b" providerId="AD" clId="Web-{8253AE32-4102-ADCF-5034-BCECF90ACF2C}" dt="2021-12-05T20:39:59.391" v="39" actId="14100"/>
        <pc:sldMkLst>
          <pc:docMk/>
          <pc:sldMk cId="2799417590" sldId="277"/>
        </pc:sldMkLst>
        <pc:picChg chg="add mod">
          <ac:chgData name="Rosemond Yaa Asante (1916556)" userId="S::1916556@student.uwtsd.ac.uk::4ff338ac-e575-4039-8161-98aac4c9857b" providerId="AD" clId="Web-{8253AE32-4102-ADCF-5034-BCECF90ACF2C}" dt="2021-12-05T20:39:59.391" v="39" actId="14100"/>
          <ac:picMkLst>
            <pc:docMk/>
            <pc:sldMk cId="2799417590" sldId="277"/>
            <ac:picMk id="4" creationId="{F2619BBD-DC3C-4212-8B5A-06C6F7A25C6A}"/>
          </ac:picMkLst>
        </pc:picChg>
      </pc:sldChg>
    </pc:docChg>
  </pc:docChgLst>
  <pc:docChgLst>
    <pc:chgData name="Mirela Bors (1920412)" userId="S::1920412@student.uwtsd.ac.uk::6657caba-6d8a-4615-87cf-7f127b79dc77" providerId="AD" clId="Web-{DC312EDD-C6C5-8009-CAD0-51CBAAA16B84}"/>
    <pc:docChg chg="modSld">
      <pc:chgData name="Mirela Bors (1920412)" userId="S::1920412@student.uwtsd.ac.uk::6657caba-6d8a-4615-87cf-7f127b79dc77" providerId="AD" clId="Web-{DC312EDD-C6C5-8009-CAD0-51CBAAA16B84}" dt="2021-12-05T20:29:54.202" v="316" actId="20577"/>
      <pc:docMkLst>
        <pc:docMk/>
      </pc:docMkLst>
      <pc:sldChg chg="modSp">
        <pc:chgData name="Mirela Bors (1920412)" userId="S::1920412@student.uwtsd.ac.uk::6657caba-6d8a-4615-87cf-7f127b79dc77" providerId="AD" clId="Web-{DC312EDD-C6C5-8009-CAD0-51CBAAA16B84}" dt="2021-12-05T20:29:54.202" v="316" actId="20577"/>
        <pc:sldMkLst>
          <pc:docMk/>
          <pc:sldMk cId="3928335608" sldId="273"/>
        </pc:sldMkLst>
        <pc:spChg chg="mod">
          <ac:chgData name="Mirela Bors (1920412)" userId="S::1920412@student.uwtsd.ac.uk::6657caba-6d8a-4615-87cf-7f127b79dc77" providerId="AD" clId="Web-{DC312EDD-C6C5-8009-CAD0-51CBAAA16B84}" dt="2021-12-05T20:29:54.202" v="316" actId="20577"/>
          <ac:spMkLst>
            <pc:docMk/>
            <pc:sldMk cId="3928335608" sldId="273"/>
            <ac:spMk id="3" creationId="{C8CDFC5A-2007-4585-99CD-41B297A7ECB3}"/>
          </ac:spMkLst>
        </pc:spChg>
      </pc:sldChg>
    </pc:docChg>
  </pc:docChgLst>
  <pc:docChgLst>
    <pc:chgData name="Aurora Copae (1919900)" userId="S::1919900@student.uwtsd.ac.uk::f8e3f486-cd8e-4c9f-9ca7-1ff45fa6e227" providerId="AD" clId="Web-{552466C4-F007-1165-E2D2-A8C6CED56DC7}"/>
    <pc:docChg chg="modSld">
      <pc:chgData name="Aurora Copae (1919900)" userId="S::1919900@student.uwtsd.ac.uk::f8e3f486-cd8e-4c9f-9ca7-1ff45fa6e227" providerId="AD" clId="Web-{552466C4-F007-1165-E2D2-A8C6CED56DC7}" dt="2021-12-05T18:45:50.633" v="3" actId="20577"/>
      <pc:docMkLst>
        <pc:docMk/>
      </pc:docMkLst>
      <pc:sldChg chg="modSp">
        <pc:chgData name="Aurora Copae (1919900)" userId="S::1919900@student.uwtsd.ac.uk::f8e3f486-cd8e-4c9f-9ca7-1ff45fa6e227" providerId="AD" clId="Web-{552466C4-F007-1165-E2D2-A8C6CED56DC7}" dt="2021-12-05T18:43:49.583" v="1" actId="14100"/>
        <pc:sldMkLst>
          <pc:docMk/>
          <pc:sldMk cId="779997191" sldId="257"/>
        </pc:sldMkLst>
        <pc:spChg chg="mod">
          <ac:chgData name="Aurora Copae (1919900)" userId="S::1919900@student.uwtsd.ac.uk::f8e3f486-cd8e-4c9f-9ca7-1ff45fa6e227" providerId="AD" clId="Web-{552466C4-F007-1165-E2D2-A8C6CED56DC7}" dt="2021-12-05T18:43:49.583" v="1" actId="14100"/>
          <ac:spMkLst>
            <pc:docMk/>
            <pc:sldMk cId="779997191" sldId="257"/>
            <ac:spMk id="3" creationId="{D37E43B6-D789-4DA0-A3CF-02B213F2D1C9}"/>
          </ac:spMkLst>
        </pc:spChg>
      </pc:sldChg>
      <pc:sldChg chg="modSp">
        <pc:chgData name="Aurora Copae (1919900)" userId="S::1919900@student.uwtsd.ac.uk::f8e3f486-cd8e-4c9f-9ca7-1ff45fa6e227" providerId="AD" clId="Web-{552466C4-F007-1165-E2D2-A8C6CED56DC7}" dt="2021-12-05T18:45:50.633" v="3" actId="20577"/>
        <pc:sldMkLst>
          <pc:docMk/>
          <pc:sldMk cId="2475216048" sldId="261"/>
        </pc:sldMkLst>
        <pc:spChg chg="mod">
          <ac:chgData name="Aurora Copae (1919900)" userId="S::1919900@student.uwtsd.ac.uk::f8e3f486-cd8e-4c9f-9ca7-1ff45fa6e227" providerId="AD" clId="Web-{552466C4-F007-1165-E2D2-A8C6CED56DC7}" dt="2021-12-05T18:45:50.633" v="3" actId="20577"/>
          <ac:spMkLst>
            <pc:docMk/>
            <pc:sldMk cId="2475216048" sldId="261"/>
            <ac:spMk id="3" creationId="{0AD6B7F8-92FB-400E-AA4E-E8CF449959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8437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7882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51437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7454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5973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9340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4261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2845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0797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0249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3226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12/6/2021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93693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12/6/2021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57317028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4" r:id="rId7"/>
    <p:sldLayoutId id="2147483675" r:id="rId8"/>
    <p:sldLayoutId id="2147483676" r:id="rId9"/>
    <p:sldLayoutId id="2147483677" r:id="rId10"/>
    <p:sldLayoutId id="2147483678" r:id="rId11"/>
    <p:sldLayoutId id="214748368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n2SHXKE1qJQ&amp;t=10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pacificreflexology.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tcm.moh.gov.my/v4/pdf/guideline/GPGOnReflexology2011.pd%5bAccessed" TargetMode="External"/><Relationship Id="rId2" Type="http://schemas.openxmlformats.org/officeDocument/2006/relationships/hyperlink" Target="https://librarysearch.uwtsd.ac.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F95DA1D8-E874-4205-B6D5-557E0C072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3">
            <a:extLst>
              <a:ext uri="{FF2B5EF4-FFF2-40B4-BE49-F238E27FC236}">
                <a16:creationId xmlns:a16="http://schemas.microsoft.com/office/drawing/2014/main" id="{0AEC3E6C-F257-4DB2-B307-3C88A3AE8703}"/>
              </a:ext>
            </a:extLst>
          </p:cNvPr>
          <p:cNvPicPr>
            <a:picLocks noChangeAspect="1"/>
          </p:cNvPicPr>
          <p:nvPr/>
        </p:nvPicPr>
        <p:blipFill rotWithShape="1">
          <a:blip r:embed="rId2"/>
          <a:srcRect r="-2" b="6263"/>
          <a:stretch/>
        </p:blipFill>
        <p:spPr>
          <a:xfrm>
            <a:off x="-190480" y="-105823"/>
            <a:ext cx="12287230" cy="6857990"/>
          </a:xfrm>
          <a:custGeom>
            <a:avLst/>
            <a:gdLst/>
            <a:ahLst/>
            <a:cxnLst/>
            <a:rect l="l" t="t" r="r" b="b"/>
            <a:pathLst>
              <a:path w="12192000" h="6858000">
                <a:moveTo>
                  <a:pt x="5712609" y="3740816"/>
                </a:moveTo>
                <a:cubicBezTo>
                  <a:pt x="5738974" y="3758821"/>
                  <a:pt x="5765337" y="3776826"/>
                  <a:pt x="5791702" y="3794831"/>
                </a:cubicBezTo>
                <a:cubicBezTo>
                  <a:pt x="5776911" y="3790330"/>
                  <a:pt x="5760836" y="3785829"/>
                  <a:pt x="5745403" y="3781327"/>
                </a:cubicBezTo>
                <a:cubicBezTo>
                  <a:pt x="5732542" y="3770394"/>
                  <a:pt x="5719038" y="3760108"/>
                  <a:pt x="5706178" y="3748531"/>
                </a:cubicBezTo>
                <a:cubicBezTo>
                  <a:pt x="5708106" y="3745959"/>
                  <a:pt x="5710678" y="3743389"/>
                  <a:pt x="5712609" y="3740816"/>
                </a:cubicBezTo>
                <a:close/>
                <a:moveTo>
                  <a:pt x="6185882" y="2838635"/>
                </a:moveTo>
                <a:cubicBezTo>
                  <a:pt x="6344070" y="2946665"/>
                  <a:pt x="6502257" y="3055338"/>
                  <a:pt x="6660444" y="3163369"/>
                </a:cubicBezTo>
                <a:cubicBezTo>
                  <a:pt x="6657871" y="3165941"/>
                  <a:pt x="6655942" y="3168513"/>
                  <a:pt x="6653370" y="3171086"/>
                </a:cubicBezTo>
                <a:cubicBezTo>
                  <a:pt x="6479751" y="3079774"/>
                  <a:pt x="6315776" y="2978175"/>
                  <a:pt x="6185882" y="2838635"/>
                </a:cubicBezTo>
                <a:close/>
                <a:moveTo>
                  <a:pt x="0" y="0"/>
                </a:moveTo>
                <a:lnTo>
                  <a:pt x="12192000" y="0"/>
                </a:lnTo>
                <a:lnTo>
                  <a:pt x="12192000" y="3164490"/>
                </a:lnTo>
                <a:lnTo>
                  <a:pt x="11988395" y="3196744"/>
                </a:lnTo>
                <a:cubicBezTo>
                  <a:pt x="11473771" y="3266864"/>
                  <a:pt x="10861963" y="3302908"/>
                  <a:pt x="10185568" y="3253395"/>
                </a:cubicBezTo>
                <a:cubicBezTo>
                  <a:pt x="10116120" y="3248250"/>
                  <a:pt x="10050531" y="3245034"/>
                  <a:pt x="9983655" y="3242463"/>
                </a:cubicBezTo>
                <a:cubicBezTo>
                  <a:pt x="9392061" y="3216097"/>
                  <a:pt x="8811401" y="3203236"/>
                  <a:pt x="8566404" y="3171728"/>
                </a:cubicBezTo>
                <a:cubicBezTo>
                  <a:pt x="8374779" y="3146650"/>
                  <a:pt x="7394792" y="2934448"/>
                  <a:pt x="7107354" y="2755040"/>
                </a:cubicBezTo>
                <a:cubicBezTo>
                  <a:pt x="6813486" y="2571132"/>
                  <a:pt x="6536339" y="2367932"/>
                  <a:pt x="6260475" y="2164090"/>
                </a:cubicBezTo>
                <a:cubicBezTo>
                  <a:pt x="6140870" y="2075993"/>
                  <a:pt x="6013549" y="1995614"/>
                  <a:pt x="5905518" y="1894658"/>
                </a:cubicBezTo>
                <a:cubicBezTo>
                  <a:pt x="5797490" y="1793059"/>
                  <a:pt x="5694605" y="1687600"/>
                  <a:pt x="5577572" y="1593717"/>
                </a:cubicBezTo>
                <a:cubicBezTo>
                  <a:pt x="5544133" y="1566709"/>
                  <a:pt x="5510696" y="1537773"/>
                  <a:pt x="5461824" y="1533271"/>
                </a:cubicBezTo>
                <a:cubicBezTo>
                  <a:pt x="5450893" y="1531985"/>
                  <a:pt x="5439318" y="1532628"/>
                  <a:pt x="5428386" y="1533913"/>
                </a:cubicBezTo>
                <a:cubicBezTo>
                  <a:pt x="5416169" y="1535200"/>
                  <a:pt x="5406523" y="1541630"/>
                  <a:pt x="5402021" y="1552562"/>
                </a:cubicBezTo>
                <a:cubicBezTo>
                  <a:pt x="5397521" y="1564781"/>
                  <a:pt x="5405238" y="1571853"/>
                  <a:pt x="5414239" y="1578283"/>
                </a:cubicBezTo>
                <a:cubicBezTo>
                  <a:pt x="5420670" y="1582785"/>
                  <a:pt x="5427099" y="1589859"/>
                  <a:pt x="5435459" y="1591144"/>
                </a:cubicBezTo>
                <a:cubicBezTo>
                  <a:pt x="5488833" y="1598861"/>
                  <a:pt x="5508766" y="1638086"/>
                  <a:pt x="5533844" y="1672809"/>
                </a:cubicBezTo>
                <a:cubicBezTo>
                  <a:pt x="5544776" y="1687600"/>
                  <a:pt x="5556350" y="1699175"/>
                  <a:pt x="5536417" y="1720394"/>
                </a:cubicBezTo>
                <a:cubicBezTo>
                  <a:pt x="5519055" y="1739042"/>
                  <a:pt x="5537059" y="1748689"/>
                  <a:pt x="5555063" y="1753834"/>
                </a:cubicBezTo>
                <a:cubicBezTo>
                  <a:pt x="5580142" y="1760906"/>
                  <a:pt x="5609722" y="1759621"/>
                  <a:pt x="5638015" y="1782770"/>
                </a:cubicBezTo>
                <a:cubicBezTo>
                  <a:pt x="5531915" y="1784699"/>
                  <a:pt x="5486902" y="1723611"/>
                  <a:pt x="5438676" y="1667022"/>
                </a:cubicBezTo>
                <a:cubicBezTo>
                  <a:pt x="5420670" y="1646446"/>
                  <a:pt x="5408453" y="1622010"/>
                  <a:pt x="5393019" y="1598861"/>
                </a:cubicBezTo>
                <a:cubicBezTo>
                  <a:pt x="5373728" y="1570568"/>
                  <a:pt x="5351221" y="1569281"/>
                  <a:pt x="5322928" y="1594359"/>
                </a:cubicBezTo>
                <a:cubicBezTo>
                  <a:pt x="5297850" y="1616865"/>
                  <a:pt x="5285633" y="1614937"/>
                  <a:pt x="5277274" y="1584070"/>
                </a:cubicBezTo>
                <a:cubicBezTo>
                  <a:pt x="5264412" y="1535843"/>
                  <a:pt x="5234831" y="1501763"/>
                  <a:pt x="5184674" y="1484401"/>
                </a:cubicBezTo>
                <a:cubicBezTo>
                  <a:pt x="5179209" y="1482471"/>
                  <a:pt x="5173101" y="1479417"/>
                  <a:pt x="5167072" y="1478372"/>
                </a:cubicBezTo>
                <a:cubicBezTo>
                  <a:pt x="5161044" y="1477327"/>
                  <a:pt x="5155097" y="1478292"/>
                  <a:pt x="5149951" y="1484401"/>
                </a:cubicBezTo>
                <a:cubicBezTo>
                  <a:pt x="5140950" y="1494688"/>
                  <a:pt x="5148664" y="1506907"/>
                  <a:pt x="5155097" y="1515909"/>
                </a:cubicBezTo>
                <a:cubicBezTo>
                  <a:pt x="5166670" y="1531985"/>
                  <a:pt x="5176959" y="1547417"/>
                  <a:pt x="5181461" y="1566709"/>
                </a:cubicBezTo>
                <a:cubicBezTo>
                  <a:pt x="5184674" y="1579570"/>
                  <a:pt x="5187891" y="1593717"/>
                  <a:pt x="5178887" y="1603361"/>
                </a:cubicBezTo>
                <a:cubicBezTo>
                  <a:pt x="5141592" y="1644516"/>
                  <a:pt x="5168600" y="1663807"/>
                  <a:pt x="5200752" y="1685671"/>
                </a:cubicBezTo>
                <a:cubicBezTo>
                  <a:pt x="5245120" y="1715251"/>
                  <a:pt x="5262482" y="1758976"/>
                  <a:pt x="5252195" y="1811063"/>
                </a:cubicBezTo>
                <a:cubicBezTo>
                  <a:pt x="5248335" y="1832284"/>
                  <a:pt x="5250909" y="1845143"/>
                  <a:pt x="5277274" y="1844501"/>
                </a:cubicBezTo>
                <a:cubicBezTo>
                  <a:pt x="5287560" y="1844501"/>
                  <a:pt x="5290133" y="1851575"/>
                  <a:pt x="5293993" y="1859290"/>
                </a:cubicBezTo>
                <a:cubicBezTo>
                  <a:pt x="5376299" y="2041270"/>
                  <a:pt x="5495262" y="2200743"/>
                  <a:pt x="5634802" y="2347356"/>
                </a:cubicBezTo>
                <a:cubicBezTo>
                  <a:pt x="5747976" y="2466318"/>
                  <a:pt x="5872725" y="2573704"/>
                  <a:pt x="6001975" y="2677877"/>
                </a:cubicBezTo>
                <a:cubicBezTo>
                  <a:pt x="6005832" y="2681092"/>
                  <a:pt x="6009691" y="2684949"/>
                  <a:pt x="6011621" y="2691379"/>
                </a:cubicBezTo>
                <a:cubicBezTo>
                  <a:pt x="5950533" y="2678520"/>
                  <a:pt x="5897804" y="2652154"/>
                  <a:pt x="5847002" y="2622575"/>
                </a:cubicBezTo>
                <a:cubicBezTo>
                  <a:pt x="5711965" y="2544125"/>
                  <a:pt x="5598147" y="2442525"/>
                  <a:pt x="5483045" y="2342854"/>
                </a:cubicBezTo>
                <a:cubicBezTo>
                  <a:pt x="5412953" y="2281765"/>
                  <a:pt x="5340933" y="2222606"/>
                  <a:pt x="5263769" y="2168592"/>
                </a:cubicBezTo>
                <a:cubicBezTo>
                  <a:pt x="5250909" y="2159588"/>
                  <a:pt x="5241905" y="2148014"/>
                  <a:pt x="5232904" y="2136439"/>
                </a:cubicBezTo>
                <a:cubicBezTo>
                  <a:pt x="5227759" y="2130010"/>
                  <a:pt x="5221329" y="2124222"/>
                  <a:pt x="5211040" y="2126795"/>
                </a:cubicBezTo>
                <a:cubicBezTo>
                  <a:pt x="5198180" y="2130010"/>
                  <a:pt x="5196893" y="2139654"/>
                  <a:pt x="5195606" y="2149301"/>
                </a:cubicBezTo>
                <a:cubicBezTo>
                  <a:pt x="5191749" y="2180166"/>
                  <a:pt x="5200108" y="2207817"/>
                  <a:pt x="5216185" y="2234181"/>
                </a:cubicBezTo>
                <a:cubicBezTo>
                  <a:pt x="5257983" y="2301699"/>
                  <a:pt x="5319713" y="2353786"/>
                  <a:pt x="5383373" y="2403300"/>
                </a:cubicBezTo>
                <a:cubicBezTo>
                  <a:pt x="5465682" y="2466961"/>
                  <a:pt x="5545418" y="2533193"/>
                  <a:pt x="5618083" y="2605857"/>
                </a:cubicBezTo>
                <a:cubicBezTo>
                  <a:pt x="5623226" y="2611001"/>
                  <a:pt x="5632871" y="2614216"/>
                  <a:pt x="5629656" y="2629005"/>
                </a:cubicBezTo>
                <a:cubicBezTo>
                  <a:pt x="5584001" y="2594925"/>
                  <a:pt x="5540917" y="2561487"/>
                  <a:pt x="5497192" y="2529334"/>
                </a:cubicBezTo>
                <a:cubicBezTo>
                  <a:pt x="5454108" y="2497183"/>
                  <a:pt x="5410380" y="2465031"/>
                  <a:pt x="5367298" y="2433523"/>
                </a:cubicBezTo>
                <a:cubicBezTo>
                  <a:pt x="5357008" y="2425806"/>
                  <a:pt x="5346076" y="2414874"/>
                  <a:pt x="5331288" y="2424520"/>
                </a:cubicBezTo>
                <a:cubicBezTo>
                  <a:pt x="5315856" y="2434165"/>
                  <a:pt x="5317785" y="2450242"/>
                  <a:pt x="5321643" y="2463101"/>
                </a:cubicBezTo>
                <a:cubicBezTo>
                  <a:pt x="5333859" y="2501041"/>
                  <a:pt x="5355081" y="2534479"/>
                  <a:pt x="5383373" y="2564059"/>
                </a:cubicBezTo>
                <a:cubicBezTo>
                  <a:pt x="5479829" y="2661801"/>
                  <a:pt x="5591073" y="2746038"/>
                  <a:pt x="5694605" y="2837349"/>
                </a:cubicBezTo>
                <a:cubicBezTo>
                  <a:pt x="5750548" y="2886864"/>
                  <a:pt x="5801990" y="2939593"/>
                  <a:pt x="5850861" y="2994249"/>
                </a:cubicBezTo>
                <a:cubicBezTo>
                  <a:pt x="5861793" y="3006469"/>
                  <a:pt x="5861149" y="3018043"/>
                  <a:pt x="5857934" y="3032189"/>
                </a:cubicBezTo>
                <a:cubicBezTo>
                  <a:pt x="5845076" y="3089421"/>
                  <a:pt x="5865008" y="3108711"/>
                  <a:pt x="5929311" y="3097780"/>
                </a:cubicBezTo>
                <a:cubicBezTo>
                  <a:pt x="5949246" y="3094563"/>
                  <a:pt x="5962750" y="3097780"/>
                  <a:pt x="5974966" y="3111282"/>
                </a:cubicBezTo>
                <a:cubicBezTo>
                  <a:pt x="6122866" y="3278472"/>
                  <a:pt x="6297771" y="3419297"/>
                  <a:pt x="6488753" y="3544689"/>
                </a:cubicBezTo>
                <a:cubicBezTo>
                  <a:pt x="6566560" y="3595488"/>
                  <a:pt x="6646940" y="3643718"/>
                  <a:pt x="6728605" y="3688730"/>
                </a:cubicBezTo>
                <a:cubicBezTo>
                  <a:pt x="6728605" y="3691945"/>
                  <a:pt x="6728605" y="3695804"/>
                  <a:pt x="6728605" y="3699019"/>
                </a:cubicBezTo>
                <a:cubicBezTo>
                  <a:pt x="6727962" y="3703519"/>
                  <a:pt x="6727320" y="3706091"/>
                  <a:pt x="6726677" y="3709950"/>
                </a:cubicBezTo>
                <a:cubicBezTo>
                  <a:pt x="6611573" y="3640502"/>
                  <a:pt x="6497754" y="3569125"/>
                  <a:pt x="6386510" y="3493890"/>
                </a:cubicBezTo>
                <a:cubicBezTo>
                  <a:pt x="6084927" y="3290048"/>
                  <a:pt x="5796845" y="3071415"/>
                  <a:pt x="5504264" y="2857926"/>
                </a:cubicBezTo>
                <a:cubicBezTo>
                  <a:pt x="5405879" y="2785906"/>
                  <a:pt x="5328073" y="2693952"/>
                  <a:pt x="5239333" y="2612929"/>
                </a:cubicBezTo>
                <a:cubicBezTo>
                  <a:pt x="5180174" y="2558915"/>
                  <a:pt x="5123586" y="2502328"/>
                  <a:pt x="5054783" y="2457958"/>
                </a:cubicBezTo>
                <a:cubicBezTo>
                  <a:pt x="5026489" y="2439952"/>
                  <a:pt x="4996909" y="2423876"/>
                  <a:pt x="4958969" y="2428378"/>
                </a:cubicBezTo>
                <a:cubicBezTo>
                  <a:pt x="4944180" y="2430308"/>
                  <a:pt x="4927460" y="2434165"/>
                  <a:pt x="4922316" y="2450884"/>
                </a:cubicBezTo>
                <a:cubicBezTo>
                  <a:pt x="4917814" y="2467603"/>
                  <a:pt x="4931318" y="2475320"/>
                  <a:pt x="4943538" y="2482393"/>
                </a:cubicBezTo>
                <a:cubicBezTo>
                  <a:pt x="4946752" y="2484322"/>
                  <a:pt x="4949967" y="2486895"/>
                  <a:pt x="4953183" y="2486895"/>
                </a:cubicBezTo>
                <a:cubicBezTo>
                  <a:pt x="5014271" y="2490752"/>
                  <a:pt x="5028418" y="2539623"/>
                  <a:pt x="5057355" y="2574991"/>
                </a:cubicBezTo>
                <a:cubicBezTo>
                  <a:pt x="5066357" y="2585923"/>
                  <a:pt x="5066999" y="2596854"/>
                  <a:pt x="5057355" y="2609714"/>
                </a:cubicBezTo>
                <a:cubicBezTo>
                  <a:pt x="5039991" y="2632863"/>
                  <a:pt x="5052210" y="2643152"/>
                  <a:pt x="5075359" y="2649582"/>
                </a:cubicBezTo>
                <a:cubicBezTo>
                  <a:pt x="5098507" y="2656013"/>
                  <a:pt x="5123586" y="2657941"/>
                  <a:pt x="5148664" y="2672732"/>
                </a:cubicBezTo>
                <a:cubicBezTo>
                  <a:pt x="5108797" y="2684949"/>
                  <a:pt x="5081147" y="2672090"/>
                  <a:pt x="5055425" y="2656013"/>
                </a:cubicBezTo>
                <a:cubicBezTo>
                  <a:pt x="4997552" y="2620646"/>
                  <a:pt x="4960257" y="2568559"/>
                  <a:pt x="4924888" y="2515188"/>
                </a:cubicBezTo>
                <a:cubicBezTo>
                  <a:pt x="4917814" y="2504899"/>
                  <a:pt x="4912027" y="2493324"/>
                  <a:pt x="4902382" y="2484965"/>
                </a:cubicBezTo>
                <a:cubicBezTo>
                  <a:pt x="4884376" y="2468246"/>
                  <a:pt x="4865085" y="2466318"/>
                  <a:pt x="4843224" y="2486895"/>
                </a:cubicBezTo>
                <a:cubicBezTo>
                  <a:pt x="4814285" y="2513902"/>
                  <a:pt x="4803998" y="2511973"/>
                  <a:pt x="4794352" y="2477250"/>
                </a:cubicBezTo>
                <a:cubicBezTo>
                  <a:pt x="4781490" y="2430308"/>
                  <a:pt x="4752554" y="2397512"/>
                  <a:pt x="4703040" y="2380151"/>
                </a:cubicBezTo>
                <a:cubicBezTo>
                  <a:pt x="4692753" y="2376292"/>
                  <a:pt x="4681821" y="2371147"/>
                  <a:pt x="4670890" y="2379507"/>
                </a:cubicBezTo>
                <a:cubicBezTo>
                  <a:pt x="4659315" y="2389153"/>
                  <a:pt x="4667030" y="2398798"/>
                  <a:pt x="4671532" y="2407802"/>
                </a:cubicBezTo>
                <a:cubicBezTo>
                  <a:pt x="4677962" y="2421948"/>
                  <a:pt x="4685679" y="2436095"/>
                  <a:pt x="4691466" y="2450884"/>
                </a:cubicBezTo>
                <a:cubicBezTo>
                  <a:pt x="4701755" y="2474677"/>
                  <a:pt x="4703685" y="2499756"/>
                  <a:pt x="4684393" y="2522904"/>
                </a:cubicBezTo>
                <a:cubicBezTo>
                  <a:pt x="4670245" y="2539623"/>
                  <a:pt x="4671532" y="2550555"/>
                  <a:pt x="4690181" y="2562130"/>
                </a:cubicBezTo>
                <a:cubicBezTo>
                  <a:pt x="4749983" y="2598140"/>
                  <a:pt x="4787922" y="2645081"/>
                  <a:pt x="4767344" y="2718387"/>
                </a:cubicBezTo>
                <a:cubicBezTo>
                  <a:pt x="4764130" y="2728676"/>
                  <a:pt x="4767988" y="2738965"/>
                  <a:pt x="4780205" y="2738321"/>
                </a:cubicBezTo>
                <a:cubicBezTo>
                  <a:pt x="4807214" y="2736393"/>
                  <a:pt x="4811713" y="2753112"/>
                  <a:pt x="4819430" y="2770474"/>
                </a:cubicBezTo>
                <a:cubicBezTo>
                  <a:pt x="4894666" y="2937020"/>
                  <a:pt x="5003339" y="3082346"/>
                  <a:pt x="5128730" y="3218670"/>
                </a:cubicBezTo>
                <a:cubicBezTo>
                  <a:pt x="5252837" y="3353709"/>
                  <a:pt x="5392376" y="3474599"/>
                  <a:pt x="5540917" y="3590345"/>
                </a:cubicBezTo>
                <a:cubicBezTo>
                  <a:pt x="5499119" y="3586487"/>
                  <a:pt x="5445104" y="3562695"/>
                  <a:pt x="5393019" y="3535044"/>
                </a:cubicBezTo>
                <a:cubicBezTo>
                  <a:pt x="5255410" y="3461095"/>
                  <a:pt x="5142235" y="3360781"/>
                  <a:pt x="5027131" y="3262397"/>
                </a:cubicBezTo>
                <a:cubicBezTo>
                  <a:pt x="4946752" y="3193592"/>
                  <a:pt x="4868302" y="3122858"/>
                  <a:pt x="4778275" y="3063697"/>
                </a:cubicBezTo>
                <a:cubicBezTo>
                  <a:pt x="4767988" y="3057268"/>
                  <a:pt x="4760914" y="3048908"/>
                  <a:pt x="4755127" y="3038619"/>
                </a:cubicBezTo>
                <a:cubicBezTo>
                  <a:pt x="4749983" y="3029617"/>
                  <a:pt x="4742265" y="3021258"/>
                  <a:pt x="4728763" y="3025115"/>
                </a:cubicBezTo>
                <a:cubicBezTo>
                  <a:pt x="4715259" y="3029617"/>
                  <a:pt x="4713973" y="3041192"/>
                  <a:pt x="4713973" y="3051481"/>
                </a:cubicBezTo>
                <a:cubicBezTo>
                  <a:pt x="4715902" y="3090063"/>
                  <a:pt x="4726833" y="3124786"/>
                  <a:pt x="4750625" y="3155652"/>
                </a:cubicBezTo>
                <a:cubicBezTo>
                  <a:pt x="4796924" y="3217385"/>
                  <a:pt x="4858656" y="3265612"/>
                  <a:pt x="4920386" y="3313839"/>
                </a:cubicBezTo>
                <a:cubicBezTo>
                  <a:pt x="5005911" y="3380072"/>
                  <a:pt x="5085005" y="3452092"/>
                  <a:pt x="5156382" y="3532472"/>
                </a:cubicBezTo>
                <a:cubicBezTo>
                  <a:pt x="5104940" y="3493247"/>
                  <a:pt x="5053495" y="3453378"/>
                  <a:pt x="5001409" y="3414153"/>
                </a:cubicBezTo>
                <a:cubicBezTo>
                  <a:pt x="4962184" y="3384574"/>
                  <a:pt x="4921673" y="3356279"/>
                  <a:pt x="4881806" y="3327343"/>
                </a:cubicBezTo>
                <a:cubicBezTo>
                  <a:pt x="4872159" y="3320270"/>
                  <a:pt x="4861870" y="3312554"/>
                  <a:pt x="4848368" y="3322198"/>
                </a:cubicBezTo>
                <a:cubicBezTo>
                  <a:pt x="4836149" y="3330558"/>
                  <a:pt x="4838079" y="3342777"/>
                  <a:pt x="4840652" y="3354351"/>
                </a:cubicBezTo>
                <a:cubicBezTo>
                  <a:pt x="4850297" y="3400006"/>
                  <a:pt x="4877304" y="3436659"/>
                  <a:pt x="4910742" y="3469454"/>
                </a:cubicBezTo>
                <a:cubicBezTo>
                  <a:pt x="4951252" y="3508679"/>
                  <a:pt x="4993695" y="3545976"/>
                  <a:pt x="5037419" y="3583272"/>
                </a:cubicBezTo>
                <a:cubicBezTo>
                  <a:pt x="4990479" y="3572983"/>
                  <a:pt x="4943538" y="3562695"/>
                  <a:pt x="4896595" y="3554336"/>
                </a:cubicBezTo>
                <a:cubicBezTo>
                  <a:pt x="4917814" y="3628927"/>
                  <a:pt x="4967328" y="3643718"/>
                  <a:pt x="5011699" y="3655292"/>
                </a:cubicBezTo>
                <a:cubicBezTo>
                  <a:pt x="5071502" y="3670081"/>
                  <a:pt x="5128730" y="3688730"/>
                  <a:pt x="5185319" y="3709950"/>
                </a:cubicBezTo>
                <a:cubicBezTo>
                  <a:pt x="5209111" y="3731170"/>
                  <a:pt x="5232904" y="3751748"/>
                  <a:pt x="5256052" y="3773610"/>
                </a:cubicBezTo>
                <a:cubicBezTo>
                  <a:pt x="5279845" y="3796118"/>
                  <a:pt x="5302352" y="3818624"/>
                  <a:pt x="5324859" y="3842415"/>
                </a:cubicBezTo>
                <a:cubicBezTo>
                  <a:pt x="5340933" y="3859776"/>
                  <a:pt x="5360224" y="3874568"/>
                  <a:pt x="5341576" y="3904146"/>
                </a:cubicBezTo>
                <a:cubicBezTo>
                  <a:pt x="5333217" y="3917650"/>
                  <a:pt x="5387873" y="3990958"/>
                  <a:pt x="5405238" y="3995458"/>
                </a:cubicBezTo>
                <a:cubicBezTo>
                  <a:pt x="5407809" y="3996100"/>
                  <a:pt x="5410380" y="3996745"/>
                  <a:pt x="5412310" y="3996745"/>
                </a:cubicBezTo>
                <a:cubicBezTo>
                  <a:pt x="5449607" y="3994173"/>
                  <a:pt x="5457967" y="4016036"/>
                  <a:pt x="5458608" y="4043687"/>
                </a:cubicBezTo>
                <a:cubicBezTo>
                  <a:pt x="5459252" y="4070693"/>
                  <a:pt x="5452823" y="4104131"/>
                  <a:pt x="5503621" y="4090627"/>
                </a:cubicBezTo>
                <a:cubicBezTo>
                  <a:pt x="5509408" y="4089342"/>
                  <a:pt x="5510696" y="4093199"/>
                  <a:pt x="5513266" y="4097701"/>
                </a:cubicBezTo>
                <a:cubicBezTo>
                  <a:pt x="5568568" y="4212804"/>
                  <a:pt x="5661808" y="4301543"/>
                  <a:pt x="5753762" y="4390282"/>
                </a:cubicBezTo>
                <a:cubicBezTo>
                  <a:pt x="5758907" y="4394784"/>
                  <a:pt x="5764052" y="4399285"/>
                  <a:pt x="5769195" y="4403786"/>
                </a:cubicBezTo>
                <a:cubicBezTo>
                  <a:pt x="5672741" y="4381280"/>
                  <a:pt x="5354436" y="4352342"/>
                  <a:pt x="5261196" y="4361989"/>
                </a:cubicBezTo>
                <a:cubicBezTo>
                  <a:pt x="5178245" y="4370349"/>
                  <a:pt x="4709472" y="4230167"/>
                  <a:pt x="4612374" y="4147215"/>
                </a:cubicBezTo>
                <a:cubicBezTo>
                  <a:pt x="4598869" y="4212161"/>
                  <a:pt x="4627806" y="4237882"/>
                  <a:pt x="4650956" y="4267463"/>
                </a:cubicBezTo>
                <a:cubicBezTo>
                  <a:pt x="4683749" y="4309260"/>
                  <a:pt x="4688895" y="4338840"/>
                  <a:pt x="4627162" y="4372278"/>
                </a:cubicBezTo>
                <a:cubicBezTo>
                  <a:pt x="4450327" y="4467447"/>
                  <a:pt x="4452257" y="4470662"/>
                  <a:pt x="4618160" y="4599911"/>
                </a:cubicBezTo>
                <a:cubicBezTo>
                  <a:pt x="4625877" y="4605700"/>
                  <a:pt x="4622019" y="4624347"/>
                  <a:pt x="4623948" y="4637209"/>
                </a:cubicBezTo>
                <a:cubicBezTo>
                  <a:pt x="4580863" y="4656500"/>
                  <a:pt x="4530064" y="4606343"/>
                  <a:pt x="4478622" y="4660357"/>
                </a:cubicBezTo>
                <a:cubicBezTo>
                  <a:pt x="4700468" y="4897637"/>
                  <a:pt x="5038064" y="5123344"/>
                  <a:pt x="5344150" y="5301466"/>
                </a:cubicBezTo>
                <a:cubicBezTo>
                  <a:pt x="5096581" y="5359982"/>
                  <a:pt x="4948037" y="5154210"/>
                  <a:pt x="4766058" y="5180574"/>
                </a:cubicBezTo>
                <a:cubicBezTo>
                  <a:pt x="4675390" y="5244877"/>
                  <a:pt x="4945465" y="5349050"/>
                  <a:pt x="4687609" y="5379273"/>
                </a:cubicBezTo>
                <a:cubicBezTo>
                  <a:pt x="4799496" y="5435860"/>
                  <a:pt x="4882449" y="5491161"/>
                  <a:pt x="4959611" y="5556107"/>
                </a:cubicBezTo>
                <a:cubicBezTo>
                  <a:pt x="5096581" y="5672497"/>
                  <a:pt x="5123586" y="5749662"/>
                  <a:pt x="5060571" y="5905920"/>
                </a:cubicBezTo>
                <a:cubicBezTo>
                  <a:pt x="5018773" y="6008805"/>
                  <a:pt x="4958326" y="6103332"/>
                  <a:pt x="5011699" y="6226152"/>
                </a:cubicBezTo>
                <a:cubicBezTo>
                  <a:pt x="5048351" y="6310389"/>
                  <a:pt x="5034204" y="6365690"/>
                  <a:pt x="4895308" y="6327750"/>
                </a:cubicBezTo>
                <a:cubicBezTo>
                  <a:pt x="4745482" y="6287240"/>
                  <a:pt x="4688895" y="6363118"/>
                  <a:pt x="4726833" y="6510373"/>
                </a:cubicBezTo>
                <a:cubicBezTo>
                  <a:pt x="4751269" y="6604900"/>
                  <a:pt x="4725546" y="6634480"/>
                  <a:pt x="4622661" y="6623548"/>
                </a:cubicBezTo>
                <a:cubicBezTo>
                  <a:pt x="4508843" y="6611330"/>
                  <a:pt x="4400814" y="6549598"/>
                  <a:pt x="4259989" y="6579179"/>
                </a:cubicBezTo>
                <a:cubicBezTo>
                  <a:pt x="4358453" y="6729972"/>
                  <a:pt x="4554892" y="6711403"/>
                  <a:pt x="4690343" y="6814255"/>
                </a:cubicBezTo>
                <a:lnTo>
                  <a:pt x="4735334" y="6858000"/>
                </a:lnTo>
                <a:lnTo>
                  <a:pt x="4496011" y="6858000"/>
                </a:lnTo>
                <a:lnTo>
                  <a:pt x="4440632" y="6851514"/>
                </a:lnTo>
                <a:cubicBezTo>
                  <a:pt x="4410700" y="6846400"/>
                  <a:pt x="4381522" y="6839608"/>
                  <a:pt x="4352585" y="6830605"/>
                </a:cubicBezTo>
                <a:cubicBezTo>
                  <a:pt x="4304358" y="6815816"/>
                  <a:pt x="4251629" y="6801027"/>
                  <a:pt x="4224621" y="6850539"/>
                </a:cubicBezTo>
                <a:lnTo>
                  <a:pt x="4223115" y="6858000"/>
                </a:lnTo>
                <a:lnTo>
                  <a:pt x="0" y="6858000"/>
                </a:lnTo>
                <a:close/>
              </a:path>
            </a:pathLst>
          </a:custGeom>
        </p:spPr>
      </p:pic>
      <p:sp>
        <p:nvSpPr>
          <p:cNvPr id="2" name="Title 1"/>
          <p:cNvSpPr>
            <a:spLocks noGrp="1"/>
          </p:cNvSpPr>
          <p:nvPr>
            <p:ph type="ctrTitle"/>
          </p:nvPr>
        </p:nvSpPr>
        <p:spPr>
          <a:xfrm>
            <a:off x="6095999" y="4119924"/>
            <a:ext cx="5257800" cy="1394652"/>
          </a:xfrm>
        </p:spPr>
        <p:txBody>
          <a:bodyPr anchor="b">
            <a:normAutofit fontScale="90000"/>
          </a:bodyPr>
          <a:lstStyle/>
          <a:p>
            <a:r>
              <a:rPr lang="en-GB" sz="4100">
                <a:cs typeface="Calibri Light"/>
              </a:rPr>
              <a:t>REFLEXOLOGY</a:t>
            </a:r>
            <a:br>
              <a:rPr lang="en-GB" sz="4100">
                <a:cs typeface="Calibri Light"/>
              </a:rPr>
            </a:br>
            <a:r>
              <a:rPr lang="en-GB" sz="4100">
                <a:cs typeface="Calibri Light"/>
              </a:rPr>
              <a:t>a complementary therapy</a:t>
            </a:r>
            <a:endParaRPr lang="en-GB" sz="4100"/>
          </a:p>
        </p:txBody>
      </p:sp>
      <p:sp>
        <p:nvSpPr>
          <p:cNvPr id="3" name="Subtitle 2"/>
          <p:cNvSpPr>
            <a:spLocks noGrp="1"/>
          </p:cNvSpPr>
          <p:nvPr>
            <p:ph type="subTitle" idx="1"/>
          </p:nvPr>
        </p:nvSpPr>
        <p:spPr>
          <a:xfrm>
            <a:off x="95250" y="2459833"/>
            <a:ext cx="4438877" cy="3356117"/>
          </a:xfrm>
        </p:spPr>
        <p:txBody>
          <a:bodyPr vert="horz" lIns="91440" tIns="45720" rIns="91440" bIns="45720" rtlCol="0" anchor="t">
            <a:normAutofit/>
          </a:bodyPr>
          <a:lstStyle/>
          <a:p>
            <a:endParaRPr lang="en-GB" sz="2000">
              <a:solidFill>
                <a:schemeClr val="bg2"/>
              </a:solidFill>
              <a:cs typeface="Calibri"/>
            </a:endParaRPr>
          </a:p>
          <a:p>
            <a:endParaRPr lang="en-GB" sz="2000">
              <a:solidFill>
                <a:schemeClr val="bg2"/>
              </a:solidFill>
              <a:cs typeface="Calibri"/>
            </a:endParaRPr>
          </a:p>
          <a:p>
            <a:r>
              <a:rPr lang="en-GB" sz="2000">
                <a:solidFill>
                  <a:schemeClr val="bg2"/>
                </a:solidFill>
                <a:cs typeface="Calibri"/>
              </a:rPr>
              <a:t>Aurora </a:t>
            </a:r>
            <a:r>
              <a:rPr lang="en-GB" sz="2000" err="1">
                <a:solidFill>
                  <a:schemeClr val="bg2"/>
                </a:solidFill>
                <a:cs typeface="Calibri"/>
              </a:rPr>
              <a:t>copae</a:t>
            </a:r>
            <a:r>
              <a:rPr lang="en-GB" sz="2000">
                <a:solidFill>
                  <a:schemeClr val="bg2"/>
                </a:solidFill>
                <a:cs typeface="Calibri"/>
              </a:rPr>
              <a:t> -1919900</a:t>
            </a:r>
            <a:endParaRPr lang="en-GB">
              <a:solidFill>
                <a:schemeClr val="bg2"/>
              </a:solidFill>
            </a:endParaRPr>
          </a:p>
          <a:p>
            <a:r>
              <a:rPr lang="en-GB" sz="2000">
                <a:solidFill>
                  <a:schemeClr val="bg2"/>
                </a:solidFill>
                <a:cs typeface="Calibri"/>
              </a:rPr>
              <a:t>Dorine welch - 1919387</a:t>
            </a:r>
          </a:p>
          <a:p>
            <a:r>
              <a:rPr lang="en-GB" sz="2000">
                <a:solidFill>
                  <a:schemeClr val="bg2"/>
                </a:solidFill>
                <a:cs typeface="Calibri"/>
              </a:rPr>
              <a:t>Magnus </a:t>
            </a:r>
            <a:r>
              <a:rPr lang="en-GB" sz="2000" err="1">
                <a:solidFill>
                  <a:schemeClr val="bg2"/>
                </a:solidFill>
                <a:cs typeface="Calibri"/>
              </a:rPr>
              <a:t>chukwuemeka</a:t>
            </a:r>
            <a:r>
              <a:rPr lang="en-GB" sz="2000">
                <a:solidFill>
                  <a:schemeClr val="bg2"/>
                </a:solidFill>
                <a:cs typeface="Calibri"/>
              </a:rPr>
              <a:t> 1921681</a:t>
            </a:r>
          </a:p>
          <a:p>
            <a:r>
              <a:rPr lang="en-GB" sz="2000">
                <a:solidFill>
                  <a:schemeClr val="bg2"/>
                </a:solidFill>
                <a:cs typeface="Calibri"/>
              </a:rPr>
              <a:t>Mirela </a:t>
            </a:r>
            <a:r>
              <a:rPr lang="en-GB" sz="2000" err="1">
                <a:solidFill>
                  <a:schemeClr val="bg2"/>
                </a:solidFill>
                <a:cs typeface="Calibri"/>
              </a:rPr>
              <a:t>bors</a:t>
            </a:r>
            <a:r>
              <a:rPr lang="en-GB" sz="2000">
                <a:solidFill>
                  <a:schemeClr val="bg2"/>
                </a:solidFill>
                <a:cs typeface="Calibri"/>
              </a:rPr>
              <a:t> - 1920412</a:t>
            </a:r>
          </a:p>
          <a:p>
            <a:r>
              <a:rPr lang="en-GB" sz="2000">
                <a:solidFill>
                  <a:schemeClr val="bg2"/>
                </a:solidFill>
                <a:cs typeface="Calibri"/>
              </a:rPr>
              <a:t>Rosemond </a:t>
            </a:r>
            <a:r>
              <a:rPr lang="en-GB" sz="2000" err="1">
                <a:solidFill>
                  <a:schemeClr val="bg2"/>
                </a:solidFill>
                <a:cs typeface="Calibri"/>
              </a:rPr>
              <a:t>yaa</a:t>
            </a:r>
            <a:r>
              <a:rPr lang="en-GB" sz="2000">
                <a:solidFill>
                  <a:schemeClr val="bg2"/>
                </a:solidFill>
                <a:cs typeface="Calibri"/>
              </a:rPr>
              <a:t> </a:t>
            </a:r>
            <a:r>
              <a:rPr lang="en-GB" sz="2000" err="1">
                <a:solidFill>
                  <a:schemeClr val="bg2"/>
                </a:solidFill>
                <a:cs typeface="Calibri"/>
              </a:rPr>
              <a:t>asante</a:t>
            </a:r>
            <a:r>
              <a:rPr lang="en-GB" sz="2000">
                <a:solidFill>
                  <a:schemeClr val="bg2"/>
                </a:solidFill>
                <a:cs typeface="Calibri"/>
              </a:rPr>
              <a:t> 1916556</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4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4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400"/>
                                        <p:tgtEl>
                                          <p:spTgt spid="3">
                                            <p:txEl>
                                              <p:pRg st="6" end="6"/>
                                            </p:txEl>
                                          </p:spTgt>
                                        </p:tgtEl>
                                      </p:cBhvr>
                                    </p:animEffect>
                                  </p:childTnLst>
                                </p:cTn>
                              </p:par>
                              <p:par>
                                <p:cTn id="28" presetID="10" presetClass="entr" presetSubtype="0" fill="hold" grpId="0" nodeType="withEffect">
                                  <p:stCondLst>
                                    <p:cond delay="10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9AFBC-B058-4F49-AC99-9847F075F9BE}"/>
              </a:ext>
            </a:extLst>
          </p:cNvPr>
          <p:cNvSpPr>
            <a:spLocks noGrp="1"/>
          </p:cNvSpPr>
          <p:nvPr>
            <p:ph type="title"/>
          </p:nvPr>
        </p:nvSpPr>
        <p:spPr/>
        <p:txBody>
          <a:bodyPr>
            <a:normAutofit/>
          </a:bodyPr>
          <a:lstStyle/>
          <a:p>
            <a:r>
              <a:rPr lang="en-GB" sz="2000">
                <a:latin typeface="Arial Black"/>
              </a:rPr>
              <a:t>SESION AIM AND LEARNING OUTCOMES</a:t>
            </a:r>
          </a:p>
        </p:txBody>
      </p:sp>
      <p:sp>
        <p:nvSpPr>
          <p:cNvPr id="3" name="Content Placeholder 2">
            <a:extLst>
              <a:ext uri="{FF2B5EF4-FFF2-40B4-BE49-F238E27FC236}">
                <a16:creationId xmlns:a16="http://schemas.microsoft.com/office/drawing/2014/main" id="{D37E43B6-D789-4DA0-A3CF-02B213F2D1C9}"/>
              </a:ext>
            </a:extLst>
          </p:cNvPr>
          <p:cNvSpPr>
            <a:spLocks noGrp="1"/>
          </p:cNvSpPr>
          <p:nvPr>
            <p:ph idx="1"/>
          </p:nvPr>
        </p:nvSpPr>
        <p:spPr>
          <a:xfrm>
            <a:off x="838200" y="1651847"/>
            <a:ext cx="10600266" cy="4700270"/>
          </a:xfrm>
        </p:spPr>
        <p:txBody>
          <a:bodyPr vert="horz" lIns="91440" tIns="45720" rIns="91440" bIns="45720" rtlCol="0" anchor="t">
            <a:normAutofit lnSpcReduction="10000"/>
          </a:bodyPr>
          <a:lstStyle/>
          <a:p>
            <a:endParaRPr lang="en-GB"/>
          </a:p>
          <a:p>
            <a:r>
              <a:rPr lang="en-GB"/>
              <a:t>AIM </a:t>
            </a:r>
          </a:p>
          <a:p>
            <a:pPr>
              <a:buFont typeface="Wingdings" panose="020B0604020202020204" pitchFamily="34" charset="0"/>
              <a:buChar char="Ø"/>
            </a:pPr>
            <a:r>
              <a:rPr lang="en-GB"/>
              <a:t>The aim of the session is to develop learners' understanding of the concept of Reflexology, how it works and the benefit of using that therapy.</a:t>
            </a:r>
          </a:p>
          <a:p>
            <a:r>
              <a:rPr lang="en-GB"/>
              <a:t>LEARNING OUTCOMES</a:t>
            </a:r>
          </a:p>
          <a:p>
            <a:pPr>
              <a:buFont typeface="Wingdings" panose="020B0604020202020204" pitchFamily="34" charset="0"/>
              <a:buChar char="Ø"/>
            </a:pPr>
            <a:r>
              <a:rPr lang="en-GB">
                <a:ea typeface="+mn-lt"/>
                <a:cs typeface="+mn-lt"/>
              </a:rPr>
              <a:t>Critically understand the role of Reflexology ,the uses of it , the contraindications and effectiveness.</a:t>
            </a:r>
          </a:p>
          <a:p>
            <a:pPr>
              <a:buFont typeface="Wingdings" panose="020B0604020202020204" pitchFamily="34" charset="0"/>
              <a:buChar char="Ø"/>
            </a:pPr>
            <a:r>
              <a:rPr lang="en-GB">
                <a:ea typeface="+mn-lt"/>
                <a:cs typeface="+mn-lt"/>
              </a:rPr>
              <a:t>Efficacy and benefits of Reflexology in sustaining health and wellbeing.</a:t>
            </a:r>
            <a:endParaRPr lang="en-GB"/>
          </a:p>
          <a:p>
            <a:endParaRPr lang="en-GB"/>
          </a:p>
        </p:txBody>
      </p:sp>
    </p:spTree>
    <p:extLst>
      <p:ext uri="{BB962C8B-B14F-4D97-AF65-F5344CB8AC3E}">
        <p14:creationId xmlns:p14="http://schemas.microsoft.com/office/powerpoint/2010/main" val="779997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14237-0D91-4962-92E2-8BB8DB0B019E}"/>
              </a:ext>
            </a:extLst>
          </p:cNvPr>
          <p:cNvSpPr>
            <a:spLocks noGrp="1"/>
          </p:cNvSpPr>
          <p:nvPr>
            <p:ph type="title"/>
          </p:nvPr>
        </p:nvSpPr>
        <p:spPr/>
        <p:txBody>
          <a:bodyPr>
            <a:normAutofit/>
          </a:bodyPr>
          <a:lstStyle/>
          <a:p>
            <a:r>
              <a:rPr lang="en-GB" sz="2400" i="0">
                <a:ea typeface="+mj-lt"/>
                <a:cs typeface="+mj-lt"/>
              </a:rPr>
              <a:t>                           Session Objectives</a:t>
            </a:r>
            <a:endParaRPr lang="en-US" sz="2400">
              <a:ea typeface="+mj-lt"/>
              <a:cs typeface="+mj-lt"/>
            </a:endParaRPr>
          </a:p>
        </p:txBody>
      </p:sp>
      <p:sp>
        <p:nvSpPr>
          <p:cNvPr id="3" name="Content Placeholder 2">
            <a:extLst>
              <a:ext uri="{FF2B5EF4-FFF2-40B4-BE49-F238E27FC236}">
                <a16:creationId xmlns:a16="http://schemas.microsoft.com/office/drawing/2014/main" id="{8B626077-8C05-4513-8569-384AE323C875}"/>
              </a:ext>
            </a:extLst>
          </p:cNvPr>
          <p:cNvSpPr>
            <a:spLocks noGrp="1"/>
          </p:cNvSpPr>
          <p:nvPr>
            <p:ph idx="1"/>
          </p:nvPr>
        </p:nvSpPr>
        <p:spPr/>
        <p:txBody>
          <a:bodyPr vert="horz" lIns="91440" tIns="45720" rIns="91440" bIns="45720" rtlCol="0" anchor="t">
            <a:normAutofit/>
          </a:bodyPr>
          <a:lstStyle/>
          <a:p>
            <a:endParaRPr lang="en-GB"/>
          </a:p>
          <a:p>
            <a:r>
              <a:rPr lang="en-GB"/>
              <a:t>Definition and history of Reflexology</a:t>
            </a:r>
          </a:p>
          <a:p>
            <a:r>
              <a:rPr lang="en-GB"/>
              <a:t>Uses of Reflexology</a:t>
            </a:r>
          </a:p>
          <a:p>
            <a:r>
              <a:rPr lang="en-GB"/>
              <a:t>Efficacy and contraindications of Reflexology</a:t>
            </a:r>
          </a:p>
          <a:p>
            <a:r>
              <a:rPr lang="en-GB"/>
              <a:t>Effectiveness of Reflexology</a:t>
            </a:r>
          </a:p>
          <a:p>
            <a:endParaRPr lang="en-GB"/>
          </a:p>
        </p:txBody>
      </p:sp>
    </p:spTree>
    <p:extLst>
      <p:ext uri="{BB962C8B-B14F-4D97-AF65-F5344CB8AC3E}">
        <p14:creationId xmlns:p14="http://schemas.microsoft.com/office/powerpoint/2010/main" val="578641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C738-D421-4EDF-92D7-6533A4DB17DF}"/>
              </a:ext>
            </a:extLst>
          </p:cNvPr>
          <p:cNvSpPr>
            <a:spLocks noGrp="1"/>
          </p:cNvSpPr>
          <p:nvPr>
            <p:ph type="title"/>
          </p:nvPr>
        </p:nvSpPr>
        <p:spPr/>
        <p:txBody>
          <a:bodyPr/>
          <a:lstStyle/>
          <a:p>
            <a:r>
              <a:rPr lang="en-GB" sz="2400">
                <a:latin typeface="Arial Black"/>
              </a:rPr>
              <a:t>                           </a:t>
            </a:r>
            <a:r>
              <a:rPr lang="en-GB" sz="2400">
                <a:latin typeface="Elephant"/>
              </a:rPr>
              <a:t>    Discussion </a:t>
            </a:r>
            <a:endParaRPr lang="en-GB" sz="2400" i="0">
              <a:latin typeface="Elephant"/>
              <a:ea typeface="+mj-lt"/>
              <a:cs typeface="+mj-lt"/>
            </a:endParaRPr>
          </a:p>
          <a:p>
            <a:endParaRPr lang="en-GB"/>
          </a:p>
        </p:txBody>
      </p:sp>
      <p:sp>
        <p:nvSpPr>
          <p:cNvPr id="3" name="Content Placeholder 2">
            <a:extLst>
              <a:ext uri="{FF2B5EF4-FFF2-40B4-BE49-F238E27FC236}">
                <a16:creationId xmlns:a16="http://schemas.microsoft.com/office/drawing/2014/main" id="{88F73F70-C90B-462D-9369-8452B29055D6}"/>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endParaRPr lang="en-GB"/>
          </a:p>
          <a:p>
            <a:pPr>
              <a:buFont typeface="Wingdings" panose="020B0604020202020204" pitchFamily="34" charset="0"/>
              <a:buChar char="v"/>
            </a:pPr>
            <a:r>
              <a:rPr lang="en-GB"/>
              <a:t>Does anyone know what Complementary Therapies means?</a:t>
            </a:r>
            <a:endParaRPr lang="en-US"/>
          </a:p>
          <a:p>
            <a:pPr>
              <a:buFont typeface="Wingdings" panose="020B0604020202020204" pitchFamily="34" charset="0"/>
              <a:buChar char="v"/>
            </a:pPr>
            <a:r>
              <a:rPr lang="en-GB"/>
              <a:t>Could you nominate some of the complementary therapies?</a:t>
            </a:r>
          </a:p>
        </p:txBody>
      </p:sp>
    </p:spTree>
    <p:extLst>
      <p:ext uri="{BB962C8B-B14F-4D97-AF65-F5344CB8AC3E}">
        <p14:creationId xmlns:p14="http://schemas.microsoft.com/office/powerpoint/2010/main" val="65332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9A098-6622-437C-87ED-565BAF7D7204}"/>
              </a:ext>
            </a:extLst>
          </p:cNvPr>
          <p:cNvSpPr>
            <a:spLocks noGrp="1"/>
          </p:cNvSpPr>
          <p:nvPr>
            <p:ph type="title"/>
          </p:nvPr>
        </p:nvSpPr>
        <p:spPr/>
        <p:txBody>
          <a:bodyPr>
            <a:normAutofit/>
          </a:bodyPr>
          <a:lstStyle/>
          <a:p>
            <a:r>
              <a:rPr lang="en-GB" sz="2000">
                <a:latin typeface="Arial Black"/>
              </a:rPr>
              <a:t>                    </a:t>
            </a:r>
            <a:r>
              <a:rPr lang="en-GB" sz="2400">
                <a:latin typeface="Elephant"/>
              </a:rPr>
              <a:t>   Discussion and introduction to reflexology</a:t>
            </a:r>
          </a:p>
        </p:txBody>
      </p:sp>
      <p:sp>
        <p:nvSpPr>
          <p:cNvPr id="3" name="Content Placeholder 2">
            <a:extLst>
              <a:ext uri="{FF2B5EF4-FFF2-40B4-BE49-F238E27FC236}">
                <a16:creationId xmlns:a16="http://schemas.microsoft.com/office/drawing/2014/main" id="{A210C843-D181-4BD3-970F-52B40B2F7590}"/>
              </a:ext>
            </a:extLst>
          </p:cNvPr>
          <p:cNvSpPr>
            <a:spLocks noGrp="1"/>
          </p:cNvSpPr>
          <p:nvPr>
            <p:ph idx="1"/>
          </p:nvPr>
        </p:nvSpPr>
        <p:spPr>
          <a:xfrm>
            <a:off x="838200" y="1535430"/>
            <a:ext cx="10515600" cy="4636770"/>
          </a:xfrm>
        </p:spPr>
        <p:txBody>
          <a:bodyPr vert="horz" lIns="91440" tIns="45720" rIns="91440" bIns="45720" rtlCol="0" anchor="t">
            <a:normAutofit/>
          </a:bodyPr>
          <a:lstStyle/>
          <a:p>
            <a:pPr marL="0" indent="0">
              <a:buNone/>
            </a:pPr>
            <a:endParaRPr lang="en-GB"/>
          </a:p>
          <a:p>
            <a:pPr>
              <a:buFont typeface="Wingdings" panose="020B0604020202020204" pitchFamily="34" charset="0"/>
              <a:buChar char="Ø"/>
            </a:pPr>
            <a:r>
              <a:rPr lang="en-GB"/>
              <a:t>Complementary Therapies -</a:t>
            </a:r>
            <a:r>
              <a:rPr lang="en-GB">
                <a:ea typeface="+mn-lt"/>
                <a:cs typeface="+mn-lt"/>
              </a:rPr>
              <a:t> are the therapies used in addition to, or alongside conventional medicines or treatments.</a:t>
            </a:r>
          </a:p>
          <a:p>
            <a:pPr>
              <a:buFont typeface="Wingdings" panose="020B0604020202020204" pitchFamily="34" charset="0"/>
              <a:buChar char="Ø"/>
            </a:pPr>
            <a:r>
              <a:rPr lang="en-GB"/>
              <a:t>Some examples of Complementary Therapies :</a:t>
            </a:r>
          </a:p>
          <a:p>
            <a:pPr>
              <a:buFont typeface="Wingdings" panose="020B0604020202020204" pitchFamily="34" charset="0"/>
              <a:buChar char="q"/>
            </a:pPr>
            <a:r>
              <a:rPr lang="en-GB"/>
              <a:t> acupuncture, aromatherapy, yoga</a:t>
            </a:r>
          </a:p>
          <a:p>
            <a:pPr>
              <a:buFont typeface="Wingdings" panose="020B0604020202020204" pitchFamily="34" charset="0"/>
              <a:buChar char="q"/>
            </a:pPr>
            <a:r>
              <a:rPr lang="en-GB"/>
              <a:t>herbal medicine, homeopathy, body massage and reflexology.</a:t>
            </a:r>
          </a:p>
          <a:p>
            <a:pPr marL="0" indent="0">
              <a:buNone/>
            </a:pPr>
            <a:endParaRPr lang="en-GB"/>
          </a:p>
        </p:txBody>
      </p:sp>
    </p:spTree>
    <p:extLst>
      <p:ext uri="{BB962C8B-B14F-4D97-AF65-F5344CB8AC3E}">
        <p14:creationId xmlns:p14="http://schemas.microsoft.com/office/powerpoint/2010/main" val="2759401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8BBA-0325-4BBA-B89A-4C285C6FAACC}"/>
              </a:ext>
            </a:extLst>
          </p:cNvPr>
          <p:cNvSpPr>
            <a:spLocks noGrp="1"/>
          </p:cNvSpPr>
          <p:nvPr>
            <p:ph type="title"/>
          </p:nvPr>
        </p:nvSpPr>
        <p:spPr/>
        <p:txBody>
          <a:bodyPr/>
          <a:lstStyle/>
          <a:p>
            <a:r>
              <a:rPr lang="en-GB">
                <a:ea typeface="+mj-lt"/>
                <a:cs typeface="+mj-lt"/>
              </a:rPr>
              <a:t>              </a:t>
            </a:r>
            <a:r>
              <a:rPr lang="en-GB">
                <a:latin typeface="Elephant"/>
                <a:ea typeface="+mj-lt"/>
                <a:cs typeface="+mj-lt"/>
              </a:rPr>
              <a:t>     </a:t>
            </a:r>
            <a:r>
              <a:rPr lang="en-GB" sz="2400">
                <a:latin typeface="Elephant"/>
                <a:ea typeface="+mj-lt"/>
                <a:cs typeface="+mj-lt"/>
              </a:rPr>
              <a:t>Definition of Reflexology</a:t>
            </a:r>
            <a:endParaRPr lang="en-US" sz="2000">
              <a:latin typeface="Elephant"/>
            </a:endParaRPr>
          </a:p>
        </p:txBody>
      </p:sp>
      <p:sp>
        <p:nvSpPr>
          <p:cNvPr id="3" name="Content Placeholder 2">
            <a:extLst>
              <a:ext uri="{FF2B5EF4-FFF2-40B4-BE49-F238E27FC236}">
                <a16:creationId xmlns:a16="http://schemas.microsoft.com/office/drawing/2014/main" id="{50F8B077-448B-4138-850D-02E2FF28C9D4}"/>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a:ea typeface="+mn-lt"/>
                <a:cs typeface="+mn-lt"/>
              </a:rPr>
              <a:t>Reflexology can be defined as the process of applying pressure at different areas of the feet or hands.</a:t>
            </a:r>
            <a:endParaRPr lang="en-US"/>
          </a:p>
          <a:p>
            <a:pPr>
              <a:buFont typeface="Wingdings" panose="020B0604020202020204" pitchFamily="34" charset="0"/>
              <a:buChar char="Ø"/>
            </a:pPr>
            <a:r>
              <a:rPr lang="en-GB">
                <a:ea typeface="+mn-lt"/>
                <a:cs typeface="+mn-lt"/>
              </a:rPr>
              <a:t>The basic purpose of using reflexology therapy is to reduce the alleviated stress and develop a sense of relaxation.</a:t>
            </a:r>
          </a:p>
          <a:p>
            <a:pPr>
              <a:buFont typeface="Wingdings" panose="020B0604020202020204" pitchFamily="34" charset="0"/>
              <a:buChar char="Ø"/>
            </a:pPr>
            <a:r>
              <a:rPr lang="en-GB">
                <a:ea typeface="+mn-lt"/>
                <a:cs typeface="+mn-lt"/>
              </a:rPr>
              <a:t>Reflexology can be used for treating both physical and emotional pain due to cancer (Kardan </a:t>
            </a:r>
            <a:r>
              <a:rPr lang="en-GB" i="1">
                <a:ea typeface="+mn-lt"/>
                <a:cs typeface="+mn-lt"/>
              </a:rPr>
              <a:t>et al., </a:t>
            </a:r>
            <a:r>
              <a:rPr lang="en-GB">
                <a:ea typeface="+mn-lt"/>
                <a:cs typeface="+mn-lt"/>
              </a:rPr>
              <a:t>2020).  </a:t>
            </a:r>
          </a:p>
          <a:p>
            <a:pPr marL="0" indent="0">
              <a:buNone/>
            </a:pPr>
            <a:endParaRPr lang="en-GB"/>
          </a:p>
          <a:p>
            <a:pPr>
              <a:buFont typeface="Wingdings" panose="020B0604020202020204" pitchFamily="34" charset="0"/>
              <a:buChar char="Ø"/>
            </a:pPr>
            <a:endParaRPr lang="en-GB"/>
          </a:p>
        </p:txBody>
      </p:sp>
    </p:spTree>
    <p:extLst>
      <p:ext uri="{BB962C8B-B14F-4D97-AF65-F5344CB8AC3E}">
        <p14:creationId xmlns:p14="http://schemas.microsoft.com/office/powerpoint/2010/main" val="3959374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B1DD03-C5A9-4E9D-BABF-9758919BD66F}"/>
              </a:ext>
            </a:extLst>
          </p:cNvPr>
          <p:cNvSpPr>
            <a:spLocks noGrp="1"/>
          </p:cNvSpPr>
          <p:nvPr>
            <p:ph type="title"/>
          </p:nvPr>
        </p:nvSpPr>
        <p:spPr>
          <a:xfrm>
            <a:off x="838201" y="643467"/>
            <a:ext cx="5370192" cy="1281943"/>
          </a:xfrm>
        </p:spPr>
        <p:txBody>
          <a:bodyPr>
            <a:normAutofit/>
          </a:bodyPr>
          <a:lstStyle/>
          <a:p>
            <a:r>
              <a:rPr lang="en-GB" sz="2400">
                <a:latin typeface="Elephant"/>
                <a:ea typeface="+mj-lt"/>
                <a:cs typeface="+mj-lt"/>
              </a:rPr>
              <a:t> Definition of Reflexology </a:t>
            </a:r>
            <a:endParaRPr lang="en-GB" sz="2400">
              <a:latin typeface="Elephant"/>
            </a:endParaRPr>
          </a:p>
        </p:txBody>
      </p:sp>
      <p:sp>
        <p:nvSpPr>
          <p:cNvPr id="3" name="Content Placeholder 2">
            <a:extLst>
              <a:ext uri="{FF2B5EF4-FFF2-40B4-BE49-F238E27FC236}">
                <a16:creationId xmlns:a16="http://schemas.microsoft.com/office/drawing/2014/main" id="{762000D0-EFD7-46C9-B7A8-96C16BF61BD9}"/>
              </a:ext>
            </a:extLst>
          </p:cNvPr>
          <p:cNvSpPr>
            <a:spLocks noGrp="1"/>
          </p:cNvSpPr>
          <p:nvPr>
            <p:ph idx="1"/>
          </p:nvPr>
        </p:nvSpPr>
        <p:spPr>
          <a:xfrm>
            <a:off x="838201" y="2083631"/>
            <a:ext cx="5528945" cy="4093331"/>
          </a:xfrm>
        </p:spPr>
        <p:txBody>
          <a:bodyPr vert="horz" lIns="91440" tIns="45720" rIns="91440" bIns="45720" rtlCol="0" anchor="t">
            <a:noAutofit/>
          </a:bodyPr>
          <a:lstStyle/>
          <a:p>
            <a:pPr>
              <a:buFont typeface="Wingdings" panose="020B0604020202020204" pitchFamily="34" charset="0"/>
              <a:buChar char="Ø"/>
            </a:pPr>
            <a:r>
              <a:rPr lang="en-GB" sz="2400">
                <a:ea typeface="+mn-lt"/>
                <a:cs typeface="+mn-lt"/>
              </a:rPr>
              <a:t>Reflexology has a significant role in reducing the pain intensity score. </a:t>
            </a:r>
            <a:endParaRPr lang="en-US"/>
          </a:p>
          <a:p>
            <a:pPr>
              <a:buFont typeface="Wingdings" panose="020B0604020202020204" pitchFamily="34" charset="0"/>
              <a:buChar char="Ø"/>
            </a:pPr>
            <a:r>
              <a:rPr lang="en-GB" sz="2400">
                <a:ea typeface="+mn-lt"/>
                <a:cs typeface="+mn-lt"/>
              </a:rPr>
              <a:t>Reflexology is playing a significant role in the treatment of anxiety or stress due to cardiovascular diseases. </a:t>
            </a:r>
            <a:endParaRPr lang="en-GB"/>
          </a:p>
          <a:p>
            <a:pPr>
              <a:buFont typeface="Wingdings" panose="020B0604020202020204" pitchFamily="34" charset="0"/>
              <a:buChar char="Ø"/>
            </a:pPr>
            <a:r>
              <a:rPr lang="en-GB" sz="2400">
                <a:ea typeface="+mn-lt"/>
                <a:cs typeface="+mn-lt"/>
              </a:rPr>
              <a:t>Labour pain can be reduced with the application of reflexology techniques. </a:t>
            </a:r>
            <a:endParaRPr lang="en-GB" sz="2400"/>
          </a:p>
          <a:p>
            <a:pPr marL="0" indent="0">
              <a:buNone/>
            </a:pPr>
            <a:endParaRPr lang="en-GB" sz="2000"/>
          </a:p>
        </p:txBody>
      </p:sp>
      <p:pic>
        <p:nvPicPr>
          <p:cNvPr id="4" name="Picture 4" descr="Diagram, venn diagram&#10;&#10;Description automatically generated">
            <a:extLst>
              <a:ext uri="{FF2B5EF4-FFF2-40B4-BE49-F238E27FC236}">
                <a16:creationId xmlns:a16="http://schemas.microsoft.com/office/drawing/2014/main" id="{6D5B4472-B229-457E-961D-8FB7E58863F1}"/>
              </a:ext>
            </a:extLst>
          </p:cNvPr>
          <p:cNvPicPr>
            <a:picLocks noChangeAspect="1"/>
          </p:cNvPicPr>
          <p:nvPr/>
        </p:nvPicPr>
        <p:blipFill>
          <a:blip r:embed="rId2"/>
          <a:stretch>
            <a:fillRect/>
          </a:stretch>
        </p:blipFill>
        <p:spPr>
          <a:xfrm>
            <a:off x="6092412" y="905172"/>
            <a:ext cx="5486038" cy="5445094"/>
          </a:xfrm>
          <a:prstGeom prst="rect">
            <a:avLst/>
          </a:prstGeom>
        </p:spPr>
      </p:pic>
    </p:spTree>
    <p:extLst>
      <p:ext uri="{BB962C8B-B14F-4D97-AF65-F5344CB8AC3E}">
        <p14:creationId xmlns:p14="http://schemas.microsoft.com/office/powerpoint/2010/main" val="3477321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B67B4-1B85-42D6-BDD3-F0C4DEB9D3BD}"/>
              </a:ext>
            </a:extLst>
          </p:cNvPr>
          <p:cNvSpPr>
            <a:spLocks noGrp="1"/>
          </p:cNvSpPr>
          <p:nvPr>
            <p:ph type="title"/>
          </p:nvPr>
        </p:nvSpPr>
        <p:spPr/>
        <p:txBody>
          <a:bodyPr>
            <a:normAutofit/>
          </a:bodyPr>
          <a:lstStyle/>
          <a:p>
            <a:r>
              <a:rPr lang="en-GB" sz="2000">
                <a:latin typeface="Arial Black"/>
                <a:ea typeface="+mj-lt"/>
                <a:cs typeface="+mj-lt"/>
              </a:rPr>
              <a:t>                                </a:t>
            </a:r>
            <a:r>
              <a:rPr lang="en-GB" sz="2400">
                <a:latin typeface="Elephant"/>
                <a:ea typeface="+mj-lt"/>
                <a:cs typeface="+mj-lt"/>
              </a:rPr>
              <a:t>History of Reflexology</a:t>
            </a:r>
            <a:endParaRPr lang="en-US" sz="2400">
              <a:latin typeface="Elephant"/>
            </a:endParaRPr>
          </a:p>
        </p:txBody>
      </p:sp>
      <p:sp>
        <p:nvSpPr>
          <p:cNvPr id="3" name="Content Placeholder 2">
            <a:extLst>
              <a:ext uri="{FF2B5EF4-FFF2-40B4-BE49-F238E27FC236}">
                <a16:creationId xmlns:a16="http://schemas.microsoft.com/office/drawing/2014/main" id="{C8CDFC5A-2007-4585-99CD-41B297A7ECB3}"/>
              </a:ext>
            </a:extLst>
          </p:cNvPr>
          <p:cNvSpPr>
            <a:spLocks noGrp="1"/>
          </p:cNvSpPr>
          <p:nvPr>
            <p:ph idx="1"/>
          </p:nvPr>
        </p:nvSpPr>
        <p:spPr/>
        <p:txBody>
          <a:bodyPr vert="horz" lIns="91440" tIns="45720" rIns="91440" bIns="45720" rtlCol="0" anchor="t">
            <a:normAutofit fontScale="85000" lnSpcReduction="10000"/>
          </a:bodyPr>
          <a:lstStyle/>
          <a:p>
            <a:pPr algn="just">
              <a:buFont typeface="Wingdings" panose="020B0604020202020204" pitchFamily="34" charset="0"/>
              <a:buChar char="Ø"/>
            </a:pPr>
            <a:r>
              <a:rPr lang="en-GB">
                <a:ea typeface="+mn-lt"/>
                <a:cs typeface="+mn-lt"/>
              </a:rPr>
              <a:t>First documentation about reflexology was found in a Chinese classing named "Yellow Emperor's Classic of Internal Medicine" .</a:t>
            </a:r>
            <a:endParaRPr lang="en-GB"/>
          </a:p>
          <a:p>
            <a:pPr algn="just">
              <a:buFont typeface="Wingdings" panose="020B0604020202020204" pitchFamily="34" charset="0"/>
              <a:buChar char="Ø"/>
            </a:pPr>
            <a:r>
              <a:rPr lang="en-GB">
                <a:ea typeface="+mn-lt"/>
                <a:cs typeface="+mn-lt"/>
              </a:rPr>
              <a:t>Marco Polo was the first introduced the concept of reflexology in Europe ,during the 1300s Marco Polo translate a book of Chinese massage into the Italian language which is considered as the first step of introduction massage or reflexology in Europe . </a:t>
            </a:r>
          </a:p>
          <a:p>
            <a:pPr algn="just">
              <a:buFont typeface="Wingdings" panose="020B0604020202020204" pitchFamily="34" charset="0"/>
              <a:buChar char="Ø"/>
            </a:pPr>
            <a:r>
              <a:rPr lang="en-GB">
                <a:ea typeface="+mn-lt"/>
                <a:cs typeface="+mn-lt"/>
              </a:rPr>
              <a:t>The Father of reflexology introduces the concept of vertical zones in 1917. </a:t>
            </a:r>
            <a:endParaRPr lang="en-GB"/>
          </a:p>
          <a:p>
            <a:pPr algn="just">
              <a:buFont typeface="Wingdings" panose="020B0604020202020204" pitchFamily="34" charset="0"/>
              <a:buChar char="Ø"/>
            </a:pPr>
            <a:r>
              <a:rPr lang="en-GB">
                <a:ea typeface="+mn-lt"/>
                <a:cs typeface="+mn-lt"/>
              </a:rPr>
              <a:t>Horizontal zones and reflex points were identified by Dr </a:t>
            </a:r>
            <a:r>
              <a:rPr lang="en-GB" err="1">
                <a:ea typeface="+mn-lt"/>
                <a:cs typeface="+mn-lt"/>
              </a:rPr>
              <a:t>Fitzgerland</a:t>
            </a:r>
            <a:r>
              <a:rPr lang="en-GB">
                <a:ea typeface="+mn-lt"/>
                <a:cs typeface="+mn-lt"/>
              </a:rPr>
              <a:t>.   </a:t>
            </a:r>
            <a:endParaRPr lang="en-GB"/>
          </a:p>
          <a:p>
            <a:pPr algn="just">
              <a:buFont typeface="Wingdings" panose="020B0604020202020204" pitchFamily="34" charset="0"/>
              <a:buChar char="Ø"/>
            </a:pPr>
            <a:r>
              <a:rPr lang="en-GB">
                <a:ea typeface="+mn-lt"/>
                <a:cs typeface="+mn-lt"/>
              </a:rPr>
              <a:t>Eunice </a:t>
            </a:r>
            <a:r>
              <a:rPr lang="en-GB" err="1">
                <a:ea typeface="+mn-lt"/>
                <a:cs typeface="+mn-lt"/>
              </a:rPr>
              <a:t>Ingham</a:t>
            </a:r>
            <a:r>
              <a:rPr lang="en-GB">
                <a:ea typeface="+mn-lt"/>
                <a:cs typeface="+mn-lt"/>
              </a:rPr>
              <a:t> introduced a foot map for reflexology therapy.</a:t>
            </a:r>
            <a:endParaRPr lang="en-GB"/>
          </a:p>
          <a:p>
            <a:pPr algn="just"/>
            <a:endParaRPr lang="en-GB"/>
          </a:p>
          <a:p>
            <a:pPr algn="just"/>
            <a:endParaRPr lang="en-GB"/>
          </a:p>
          <a:p>
            <a:pPr algn="just"/>
            <a:endParaRPr lang="en-GB"/>
          </a:p>
          <a:p>
            <a:pPr algn="just"/>
            <a:endParaRPr lang="en-GB"/>
          </a:p>
          <a:p>
            <a:endParaRPr lang="en-GB"/>
          </a:p>
        </p:txBody>
      </p:sp>
    </p:spTree>
    <p:extLst>
      <p:ext uri="{BB962C8B-B14F-4D97-AF65-F5344CB8AC3E}">
        <p14:creationId xmlns:p14="http://schemas.microsoft.com/office/powerpoint/2010/main" val="3928335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424DDD-5B74-4ED8-BD32-CA719705CC8B}"/>
              </a:ext>
            </a:extLst>
          </p:cNvPr>
          <p:cNvSpPr>
            <a:spLocks noGrp="1"/>
          </p:cNvSpPr>
          <p:nvPr>
            <p:ph type="title"/>
          </p:nvPr>
        </p:nvSpPr>
        <p:spPr>
          <a:xfrm>
            <a:off x="838201" y="643467"/>
            <a:ext cx="3888526" cy="1800526"/>
          </a:xfrm>
        </p:spPr>
        <p:txBody>
          <a:bodyPr>
            <a:normAutofit/>
          </a:bodyPr>
          <a:lstStyle/>
          <a:p>
            <a:r>
              <a:rPr lang="en-GB" sz="2000" b="1">
                <a:latin typeface="Arial Black"/>
                <a:ea typeface="+mj-lt"/>
                <a:cs typeface="+mj-lt"/>
              </a:rPr>
              <a:t>  </a:t>
            </a:r>
            <a:r>
              <a:rPr lang="en-GB" sz="2400" b="1">
                <a:latin typeface="Elephant"/>
                <a:ea typeface="+mj-lt"/>
                <a:cs typeface="+mj-lt"/>
              </a:rPr>
              <a:t>Uses of Reflexology</a:t>
            </a:r>
            <a:endParaRPr lang="en-US" sz="2400">
              <a:latin typeface="Elephant"/>
            </a:endParaRPr>
          </a:p>
          <a:p>
            <a:endParaRPr lang="en-GB"/>
          </a:p>
        </p:txBody>
      </p:sp>
      <p:sp>
        <p:nvSpPr>
          <p:cNvPr id="3" name="Content Placeholder 2">
            <a:extLst>
              <a:ext uri="{FF2B5EF4-FFF2-40B4-BE49-F238E27FC236}">
                <a16:creationId xmlns:a16="http://schemas.microsoft.com/office/drawing/2014/main" id="{F661F2F3-9DE1-48B1-9E51-F9DEE199CF95}"/>
              </a:ext>
            </a:extLst>
          </p:cNvPr>
          <p:cNvSpPr>
            <a:spLocks noGrp="1"/>
          </p:cNvSpPr>
          <p:nvPr>
            <p:ph idx="1"/>
          </p:nvPr>
        </p:nvSpPr>
        <p:spPr>
          <a:xfrm>
            <a:off x="838201" y="2623381"/>
            <a:ext cx="4412402" cy="3553581"/>
          </a:xfrm>
        </p:spPr>
        <p:txBody>
          <a:bodyPr vert="horz" lIns="91440" tIns="45720" rIns="91440" bIns="45720" rtlCol="0" anchor="t">
            <a:normAutofit/>
          </a:bodyPr>
          <a:lstStyle/>
          <a:p>
            <a:r>
              <a:rPr lang="en-GB" sz="2000" b="1" cap="all">
                <a:ea typeface="+mn-lt"/>
                <a:cs typeface="+mn-lt"/>
              </a:rPr>
              <a:t>RELAXATION</a:t>
            </a:r>
          </a:p>
          <a:p>
            <a:endParaRPr lang="en-GB" sz="2000" b="1" cap="all"/>
          </a:p>
          <a:p>
            <a:endParaRPr lang="en-GB" sz="2000" b="1" cap="all">
              <a:ea typeface="+mn-lt"/>
              <a:cs typeface="+mn-lt"/>
            </a:endParaRPr>
          </a:p>
          <a:p>
            <a:endParaRPr lang="en-GB" sz="2000" b="1" cap="all">
              <a:ea typeface="+mn-lt"/>
              <a:cs typeface="+mn-lt"/>
            </a:endParaRPr>
          </a:p>
          <a:p>
            <a:pPr marL="0" indent="0">
              <a:buNone/>
            </a:pPr>
            <a:endParaRPr lang="en-GB" sz="2000" b="1" cap="all">
              <a:ea typeface="+mn-lt"/>
              <a:cs typeface="+mn-lt"/>
            </a:endParaRPr>
          </a:p>
          <a:p>
            <a:pPr marL="0" indent="0">
              <a:buNone/>
            </a:pPr>
            <a:r>
              <a:rPr lang="en-GB" sz="2000" cap="all">
                <a:ea typeface="+mn-lt"/>
                <a:cs typeface="+mn-lt"/>
              </a:rPr>
              <a:t>  Opens neural connections for neurological stimulation</a:t>
            </a:r>
            <a:endParaRPr lang="en-GB" sz="2000" b="1" cap="all"/>
          </a:p>
          <a:p>
            <a:endParaRPr lang="en-GB" sz="2000" b="1" cap="all"/>
          </a:p>
        </p:txBody>
      </p:sp>
      <p:pic>
        <p:nvPicPr>
          <p:cNvPr id="5" name="Picture 5" descr="A picture containing person&#10;&#10;Description automatically generated">
            <a:extLst>
              <a:ext uri="{FF2B5EF4-FFF2-40B4-BE49-F238E27FC236}">
                <a16:creationId xmlns:a16="http://schemas.microsoft.com/office/drawing/2014/main" id="{9FAE8F1E-8E80-4F9E-B02D-5182BF23BA3F}"/>
              </a:ext>
            </a:extLst>
          </p:cNvPr>
          <p:cNvPicPr>
            <a:picLocks noChangeAspect="1"/>
          </p:cNvPicPr>
          <p:nvPr/>
        </p:nvPicPr>
        <p:blipFill>
          <a:blip r:embed="rId2"/>
          <a:stretch>
            <a:fillRect/>
          </a:stretch>
        </p:blipFill>
        <p:spPr>
          <a:xfrm>
            <a:off x="7056646" y="1528505"/>
            <a:ext cx="4491887" cy="3829333"/>
          </a:xfrm>
          <a:prstGeom prst="rect">
            <a:avLst/>
          </a:prstGeom>
        </p:spPr>
      </p:pic>
      <p:sp>
        <p:nvSpPr>
          <p:cNvPr id="6" name="Arrow: Down 5">
            <a:extLst>
              <a:ext uri="{FF2B5EF4-FFF2-40B4-BE49-F238E27FC236}">
                <a16:creationId xmlns:a16="http://schemas.microsoft.com/office/drawing/2014/main" id="{70DD0AF0-6412-41FF-B05B-D6FE225DC2DB}"/>
              </a:ext>
            </a:extLst>
          </p:cNvPr>
          <p:cNvSpPr/>
          <p:nvPr/>
        </p:nvSpPr>
        <p:spPr>
          <a:xfrm>
            <a:off x="1138810" y="3439859"/>
            <a:ext cx="1571625" cy="797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1336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82C50-9E0B-44FF-A684-CC7151090620}"/>
              </a:ext>
            </a:extLst>
          </p:cNvPr>
          <p:cNvSpPr>
            <a:spLocks noGrp="1"/>
          </p:cNvSpPr>
          <p:nvPr>
            <p:ph type="title"/>
          </p:nvPr>
        </p:nvSpPr>
        <p:spPr>
          <a:xfrm>
            <a:off x="838201" y="365125"/>
            <a:ext cx="5251316" cy="1807305"/>
          </a:xfrm>
        </p:spPr>
        <p:txBody>
          <a:bodyPr>
            <a:normAutofit/>
          </a:bodyPr>
          <a:lstStyle/>
          <a:p>
            <a:r>
              <a:rPr lang="en-GB" sz="2000" b="1">
                <a:latin typeface="Arial Black"/>
                <a:ea typeface="+mj-lt"/>
                <a:cs typeface="+mj-lt"/>
              </a:rPr>
              <a:t>     </a:t>
            </a:r>
            <a:r>
              <a:rPr lang="en-GB" sz="2400" b="1">
                <a:latin typeface="Elephant"/>
                <a:ea typeface="+mj-lt"/>
                <a:cs typeface="+mj-lt"/>
              </a:rPr>
              <a:t>Uses of Reflexology</a:t>
            </a:r>
            <a:endParaRPr lang="en-US" sz="2400">
              <a:latin typeface="Elephant"/>
            </a:endParaRPr>
          </a:p>
        </p:txBody>
      </p:sp>
      <p:sp>
        <p:nvSpPr>
          <p:cNvPr id="3" name="Content Placeholder 2">
            <a:extLst>
              <a:ext uri="{FF2B5EF4-FFF2-40B4-BE49-F238E27FC236}">
                <a16:creationId xmlns:a16="http://schemas.microsoft.com/office/drawing/2014/main" id="{FB69DC7C-DE88-44F9-AF3A-D04A0C521D2D}"/>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r>
              <a:rPr lang="en-GB" sz="2000" b="1" cap="all">
                <a:ea typeface="+mn-lt"/>
                <a:cs typeface="+mn-lt"/>
              </a:rPr>
              <a:t>IMPROVEMENT OF NERVE FUNCTIONS</a:t>
            </a:r>
            <a:r>
              <a:rPr lang="en-GB" sz="2000" b="1">
                <a:ea typeface="+mn-lt"/>
                <a:cs typeface="+mn-lt"/>
              </a:rPr>
              <a:t> </a:t>
            </a:r>
            <a:endParaRPr lang="en-GB" sz="2000"/>
          </a:p>
          <a:p>
            <a:pPr marL="0" indent="0">
              <a:buNone/>
            </a:pPr>
            <a:endParaRPr lang="en-GB" sz="2000" b="1">
              <a:ea typeface="+mn-lt"/>
              <a:cs typeface="+mn-lt"/>
            </a:endParaRPr>
          </a:p>
          <a:p>
            <a:r>
              <a:rPr lang="en-GB" sz="2000">
                <a:ea typeface="+mn-lt"/>
                <a:cs typeface="+mn-lt"/>
              </a:rPr>
              <a:t>Reflexology cleanses the neural canal</a:t>
            </a:r>
            <a:endParaRPr lang="en-GB" sz="2000"/>
          </a:p>
          <a:p>
            <a:endParaRPr lang="en-GB" sz="2000">
              <a:ea typeface="+mn-lt"/>
              <a:cs typeface="+mn-lt"/>
            </a:endParaRPr>
          </a:p>
          <a:p>
            <a:r>
              <a:rPr lang="en-GB" sz="2000" b="1" cap="all">
                <a:ea typeface="+mn-lt"/>
                <a:cs typeface="+mn-lt"/>
              </a:rPr>
              <a:t>IMPROVEMENT IN BRAIN POWER</a:t>
            </a:r>
            <a:r>
              <a:rPr lang="en-GB" sz="2000" b="1">
                <a:ea typeface="+mn-lt"/>
                <a:cs typeface="+mn-lt"/>
              </a:rPr>
              <a:t> </a:t>
            </a:r>
            <a:endParaRPr lang="en-GB" sz="2000">
              <a:ea typeface="+mn-lt"/>
              <a:cs typeface="+mn-lt"/>
            </a:endParaRPr>
          </a:p>
          <a:p>
            <a:endParaRPr lang="en-GB" sz="2000" b="1">
              <a:ea typeface="+mn-lt"/>
              <a:cs typeface="+mn-lt"/>
            </a:endParaRPr>
          </a:p>
          <a:p>
            <a:r>
              <a:rPr lang="en-GB" sz="2000">
                <a:ea typeface="+mn-lt"/>
                <a:cs typeface="+mn-lt"/>
              </a:rPr>
              <a:t>Enhances neurological functions and improved memory</a:t>
            </a:r>
            <a:endParaRPr lang="en-GB" sz="2000" b="1"/>
          </a:p>
          <a:p>
            <a:endParaRPr lang="en-GB" sz="2000" b="1"/>
          </a:p>
          <a:p>
            <a:endParaRPr lang="en-GB" sz="2000"/>
          </a:p>
          <a:p>
            <a:endParaRPr lang="en-GB" sz="2000"/>
          </a:p>
        </p:txBody>
      </p:sp>
      <p:pic>
        <p:nvPicPr>
          <p:cNvPr id="5" name="Picture 5" descr="A picture containing graphical user interface&#10;&#10;Description automatically generated">
            <a:extLst>
              <a:ext uri="{FF2B5EF4-FFF2-40B4-BE49-F238E27FC236}">
                <a16:creationId xmlns:a16="http://schemas.microsoft.com/office/drawing/2014/main" id="{DEFB34CF-2607-40CA-B061-3342A64AFC2E}"/>
              </a:ext>
            </a:extLst>
          </p:cNvPr>
          <p:cNvPicPr>
            <a:picLocks noChangeAspect="1"/>
          </p:cNvPicPr>
          <p:nvPr/>
        </p:nvPicPr>
        <p:blipFill rotWithShape="1">
          <a:blip r:embed="rId2"/>
          <a:srcRect l="33485" r="1" b="1"/>
          <a:stretch/>
        </p:blipFill>
        <p:spPr>
          <a:xfrm>
            <a:off x="4729028" y="10"/>
            <a:ext cx="746297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Arrow: Down 6">
            <a:extLst>
              <a:ext uri="{FF2B5EF4-FFF2-40B4-BE49-F238E27FC236}">
                <a16:creationId xmlns:a16="http://schemas.microsoft.com/office/drawing/2014/main" id="{CB23DF4B-27CD-4F5D-9FE5-2919E99731A0}"/>
              </a:ext>
            </a:extLst>
          </p:cNvPr>
          <p:cNvSpPr/>
          <p:nvPr/>
        </p:nvSpPr>
        <p:spPr>
          <a:xfrm>
            <a:off x="2570109" y="2960899"/>
            <a:ext cx="666751" cy="5357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F3F948D0-B8F7-44A3-BFD4-A28FF3D4B9FD}"/>
              </a:ext>
            </a:extLst>
          </p:cNvPr>
          <p:cNvSpPr/>
          <p:nvPr/>
        </p:nvSpPr>
        <p:spPr>
          <a:xfrm rot="21480000">
            <a:off x="2713689" y="4770276"/>
            <a:ext cx="738188" cy="45243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1243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209D41-B793-4E0F-A8CE-67C5077000D3}"/>
              </a:ext>
            </a:extLst>
          </p:cNvPr>
          <p:cNvSpPr>
            <a:spLocks noGrp="1"/>
          </p:cNvSpPr>
          <p:nvPr>
            <p:ph type="title"/>
          </p:nvPr>
        </p:nvSpPr>
        <p:spPr>
          <a:xfrm>
            <a:off x="838201" y="643467"/>
            <a:ext cx="3888526" cy="1800526"/>
          </a:xfrm>
        </p:spPr>
        <p:txBody>
          <a:bodyPr>
            <a:normAutofit/>
          </a:bodyPr>
          <a:lstStyle/>
          <a:p>
            <a:r>
              <a:rPr lang="en-GB" sz="2000">
                <a:latin typeface="Arial Black"/>
              </a:rPr>
              <a:t>      </a:t>
            </a:r>
            <a:r>
              <a:rPr lang="en-GB" sz="2400">
                <a:latin typeface="Elephant"/>
              </a:rPr>
              <a:t>Uses of Reflexology</a:t>
            </a:r>
          </a:p>
        </p:txBody>
      </p:sp>
      <p:sp>
        <p:nvSpPr>
          <p:cNvPr id="3" name="Content Placeholder 2">
            <a:extLst>
              <a:ext uri="{FF2B5EF4-FFF2-40B4-BE49-F238E27FC236}">
                <a16:creationId xmlns:a16="http://schemas.microsoft.com/office/drawing/2014/main" id="{56871167-FAAE-4194-BA82-588572F201CA}"/>
              </a:ext>
            </a:extLst>
          </p:cNvPr>
          <p:cNvSpPr>
            <a:spLocks noGrp="1"/>
          </p:cNvSpPr>
          <p:nvPr>
            <p:ph idx="1"/>
          </p:nvPr>
        </p:nvSpPr>
        <p:spPr>
          <a:xfrm>
            <a:off x="838201" y="2623381"/>
            <a:ext cx="6126902" cy="3553581"/>
          </a:xfrm>
        </p:spPr>
        <p:txBody>
          <a:bodyPr vert="horz" lIns="91440" tIns="45720" rIns="91440" bIns="45720" rtlCol="0" anchor="t">
            <a:normAutofit/>
          </a:bodyPr>
          <a:lstStyle/>
          <a:p>
            <a:pPr marL="0" indent="0">
              <a:lnSpc>
                <a:spcPct val="90000"/>
              </a:lnSpc>
              <a:buNone/>
            </a:pPr>
            <a:endParaRPr lang="en-GB" sz="2000" b="1"/>
          </a:p>
          <a:p>
            <a:pPr marL="0" indent="0">
              <a:lnSpc>
                <a:spcPct val="90000"/>
              </a:lnSpc>
              <a:buNone/>
            </a:pPr>
            <a:r>
              <a:rPr lang="en-GB" sz="2000" b="1">
                <a:ea typeface="+mn-lt"/>
                <a:cs typeface="+mn-lt"/>
              </a:rPr>
              <a:t>CIRCULATION AND DETOXIFICATION</a:t>
            </a:r>
          </a:p>
          <a:p>
            <a:pPr marL="0" indent="0">
              <a:lnSpc>
                <a:spcPct val="90000"/>
              </a:lnSpc>
              <a:buNone/>
            </a:pPr>
            <a:r>
              <a:rPr lang="en-GB" sz="1800" b="1">
                <a:ea typeface="+mn-lt"/>
                <a:cs typeface="+mn-lt"/>
              </a:rPr>
              <a:t>    Detoxification</a:t>
            </a:r>
          </a:p>
          <a:p>
            <a:pPr marL="342900" indent="-342900">
              <a:lnSpc>
                <a:spcPct val="90000"/>
              </a:lnSpc>
              <a:buFont typeface="Wingdings" panose="020B0604020202020204" pitchFamily="34" charset="0"/>
              <a:buChar char="Ø"/>
            </a:pPr>
            <a:r>
              <a:rPr lang="en-GB" sz="1900">
                <a:ea typeface="+mn-lt"/>
                <a:cs typeface="+mn-lt"/>
              </a:rPr>
              <a:t>Reduction of risk of urinary tract infections through bladder function enhancement.</a:t>
            </a:r>
            <a:endParaRPr lang="en-GB" sz="1900" b="1"/>
          </a:p>
          <a:p>
            <a:pPr marL="0" indent="0">
              <a:lnSpc>
                <a:spcPct val="90000"/>
              </a:lnSpc>
              <a:buNone/>
            </a:pPr>
            <a:r>
              <a:rPr lang="en-GB" sz="1900" b="1">
                <a:ea typeface="+mn-lt"/>
                <a:cs typeface="+mn-lt"/>
              </a:rPr>
              <a:t>   Increased blood circulation</a:t>
            </a:r>
            <a:endParaRPr lang="en-GB" sz="1900">
              <a:ea typeface="+mn-lt"/>
              <a:cs typeface="+mn-lt"/>
            </a:endParaRPr>
          </a:p>
          <a:p>
            <a:pPr marL="342900" indent="-342900">
              <a:lnSpc>
                <a:spcPct val="90000"/>
              </a:lnSpc>
              <a:buFont typeface="Wingdings" panose="020B0604020202020204" pitchFamily="34" charset="0"/>
              <a:buChar char="Ø"/>
            </a:pPr>
            <a:r>
              <a:rPr lang="en-GB" sz="1900">
                <a:ea typeface="+mn-lt"/>
                <a:cs typeface="+mn-lt"/>
              </a:rPr>
              <a:t>Enhances effective distribution of blood through the body.</a:t>
            </a:r>
            <a:endParaRPr lang="en-GB" sz="1900" b="1"/>
          </a:p>
          <a:p>
            <a:pPr marL="0" indent="0">
              <a:lnSpc>
                <a:spcPct val="90000"/>
              </a:lnSpc>
              <a:buNone/>
            </a:pPr>
            <a:endParaRPr lang="en-GB" sz="1900"/>
          </a:p>
          <a:p>
            <a:pPr>
              <a:lnSpc>
                <a:spcPct val="90000"/>
              </a:lnSpc>
            </a:pPr>
            <a:endParaRPr lang="en-GB" sz="1900" b="1"/>
          </a:p>
        </p:txBody>
      </p:sp>
      <p:pic>
        <p:nvPicPr>
          <p:cNvPr id="4" name="Picture 4">
            <a:extLst>
              <a:ext uri="{FF2B5EF4-FFF2-40B4-BE49-F238E27FC236}">
                <a16:creationId xmlns:a16="http://schemas.microsoft.com/office/drawing/2014/main" id="{FE9A4625-BD72-49DC-BDDF-042EE5D30FC2}"/>
              </a:ext>
            </a:extLst>
          </p:cNvPr>
          <p:cNvPicPr>
            <a:picLocks noChangeAspect="1"/>
          </p:cNvPicPr>
          <p:nvPr/>
        </p:nvPicPr>
        <p:blipFill>
          <a:blip r:embed="rId2"/>
          <a:stretch>
            <a:fillRect/>
          </a:stretch>
        </p:blipFill>
        <p:spPr>
          <a:xfrm>
            <a:off x="6800986" y="1532321"/>
            <a:ext cx="4747547" cy="4500356"/>
          </a:xfrm>
          <a:prstGeom prst="rect">
            <a:avLst/>
          </a:prstGeom>
        </p:spPr>
      </p:pic>
    </p:spTree>
    <p:extLst>
      <p:ext uri="{BB962C8B-B14F-4D97-AF65-F5344CB8AC3E}">
        <p14:creationId xmlns:p14="http://schemas.microsoft.com/office/powerpoint/2010/main" val="1084645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359C7D-4B45-49B7-B3C2-04217BBCD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8F610E-4C87-4E72-BF13-9AD410990F33}"/>
              </a:ext>
            </a:extLst>
          </p:cNvPr>
          <p:cNvSpPr>
            <a:spLocks noGrp="1"/>
          </p:cNvSpPr>
          <p:nvPr>
            <p:ph type="title"/>
          </p:nvPr>
        </p:nvSpPr>
        <p:spPr>
          <a:xfrm>
            <a:off x="1246825" y="643467"/>
            <a:ext cx="3964008" cy="1800526"/>
          </a:xfrm>
        </p:spPr>
        <p:txBody>
          <a:bodyPr>
            <a:normAutofit/>
          </a:bodyPr>
          <a:lstStyle/>
          <a:p>
            <a:r>
              <a:rPr lang="en-GB" sz="2400">
                <a:ea typeface="+mj-lt"/>
                <a:cs typeface="+mj-lt"/>
              </a:rPr>
              <a:t>Uses of Reflexology</a:t>
            </a:r>
            <a:endParaRPr lang="en-US" sz="2400">
              <a:ea typeface="+mj-lt"/>
              <a:cs typeface="+mj-lt"/>
            </a:endParaRPr>
          </a:p>
        </p:txBody>
      </p:sp>
      <p:sp>
        <p:nvSpPr>
          <p:cNvPr id="3" name="Content Placeholder 2">
            <a:extLst>
              <a:ext uri="{FF2B5EF4-FFF2-40B4-BE49-F238E27FC236}">
                <a16:creationId xmlns:a16="http://schemas.microsoft.com/office/drawing/2014/main" id="{7436A1D8-B55F-4A39-8EF8-520863F032BF}"/>
              </a:ext>
            </a:extLst>
          </p:cNvPr>
          <p:cNvSpPr>
            <a:spLocks noGrp="1"/>
          </p:cNvSpPr>
          <p:nvPr>
            <p:ph idx="1"/>
          </p:nvPr>
        </p:nvSpPr>
        <p:spPr>
          <a:xfrm>
            <a:off x="1246824" y="2623381"/>
            <a:ext cx="3964007" cy="3553581"/>
          </a:xfrm>
        </p:spPr>
        <p:txBody>
          <a:bodyPr vert="horz" lIns="91440" tIns="45720" rIns="91440" bIns="45720" rtlCol="0" anchor="t">
            <a:normAutofit/>
          </a:bodyPr>
          <a:lstStyle/>
          <a:p>
            <a:endParaRPr lang="en-GB" sz="2000"/>
          </a:p>
          <a:p>
            <a:r>
              <a:rPr lang="en-GB" sz="2000" b="1" cap="all">
                <a:ea typeface="+mn-lt"/>
                <a:cs typeface="+mn-lt"/>
              </a:rPr>
              <a:t>METABOLISM &amp; ENERGY LEVEL</a:t>
            </a:r>
            <a:endParaRPr lang="en-GB" sz="2000"/>
          </a:p>
          <a:p>
            <a:pPr>
              <a:buFont typeface="Wingdings" panose="020B0604020202020204" pitchFamily="34" charset="0"/>
              <a:buChar char="Ø"/>
            </a:pPr>
            <a:r>
              <a:rPr lang="en-GB" sz="2000">
                <a:ea typeface="+mn-lt"/>
                <a:cs typeface="+mn-lt"/>
              </a:rPr>
              <a:t>Enhances organ metabolism</a:t>
            </a:r>
          </a:p>
          <a:p>
            <a:endParaRPr lang="en-GB" sz="2000">
              <a:ea typeface="+mn-lt"/>
              <a:cs typeface="+mn-lt"/>
            </a:endParaRPr>
          </a:p>
          <a:p>
            <a:r>
              <a:rPr lang="en-GB" sz="2000" b="1" cap="all">
                <a:ea typeface="+mn-lt"/>
                <a:cs typeface="+mn-lt"/>
              </a:rPr>
              <a:t>HEADACHE REDUCTION</a:t>
            </a:r>
            <a:endParaRPr lang="en-GB" sz="2000"/>
          </a:p>
          <a:p>
            <a:pPr>
              <a:buFont typeface="Wingdings"/>
              <a:buChar char="Ø"/>
            </a:pPr>
            <a:r>
              <a:rPr lang="en-GB" sz="2000">
                <a:ea typeface="+mn-lt"/>
                <a:cs typeface="+mn-lt"/>
              </a:rPr>
              <a:t>Muscle relaxation lowers migraine intensity </a:t>
            </a:r>
            <a:endParaRPr lang="en-GB" sz="2000"/>
          </a:p>
          <a:p>
            <a:endParaRPr lang="en-GB" sz="2000"/>
          </a:p>
        </p:txBody>
      </p:sp>
      <p:pic>
        <p:nvPicPr>
          <p:cNvPr id="4" name="Picture 4">
            <a:extLst>
              <a:ext uri="{FF2B5EF4-FFF2-40B4-BE49-F238E27FC236}">
                <a16:creationId xmlns:a16="http://schemas.microsoft.com/office/drawing/2014/main" id="{52FFD28F-8743-45A3-AC79-32388CA7D723}"/>
              </a:ext>
            </a:extLst>
          </p:cNvPr>
          <p:cNvPicPr>
            <a:picLocks noChangeAspect="1"/>
          </p:cNvPicPr>
          <p:nvPr/>
        </p:nvPicPr>
        <p:blipFill>
          <a:blip r:embed="rId2"/>
          <a:stretch>
            <a:fillRect/>
          </a:stretch>
        </p:blipFill>
        <p:spPr>
          <a:xfrm>
            <a:off x="7700211" y="782071"/>
            <a:ext cx="3848322" cy="5308030"/>
          </a:xfrm>
          <a:prstGeom prst="rect">
            <a:avLst/>
          </a:prstGeom>
        </p:spPr>
      </p:pic>
      <p:sp>
        <p:nvSpPr>
          <p:cNvPr id="5" name="TextBox 4">
            <a:extLst>
              <a:ext uri="{FF2B5EF4-FFF2-40B4-BE49-F238E27FC236}">
                <a16:creationId xmlns:a16="http://schemas.microsoft.com/office/drawing/2014/main" id="{7B3700DE-8A6D-42AF-AFFC-29203AFB9588}"/>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4257212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2080CC-860B-4788-AC53-AED0CCB3EE11}"/>
              </a:ext>
            </a:extLst>
          </p:cNvPr>
          <p:cNvSpPr>
            <a:spLocks noGrp="1"/>
          </p:cNvSpPr>
          <p:nvPr>
            <p:ph type="title"/>
          </p:nvPr>
        </p:nvSpPr>
        <p:spPr>
          <a:xfrm>
            <a:off x="838201" y="643467"/>
            <a:ext cx="3888526" cy="1800526"/>
          </a:xfrm>
        </p:spPr>
        <p:txBody>
          <a:bodyPr>
            <a:normAutofit/>
          </a:bodyPr>
          <a:lstStyle/>
          <a:p>
            <a:r>
              <a:rPr lang="en-GB" sz="2400">
                <a:latin typeface="Elephant"/>
              </a:rPr>
              <a:t>Efficacy of using Reflexology</a:t>
            </a:r>
          </a:p>
        </p:txBody>
      </p:sp>
      <p:sp>
        <p:nvSpPr>
          <p:cNvPr id="3" name="Content Placeholder 2">
            <a:extLst>
              <a:ext uri="{FF2B5EF4-FFF2-40B4-BE49-F238E27FC236}">
                <a16:creationId xmlns:a16="http://schemas.microsoft.com/office/drawing/2014/main" id="{DEDDD3E5-F06B-4358-9024-853FC3DB4419}"/>
              </a:ext>
            </a:extLst>
          </p:cNvPr>
          <p:cNvSpPr>
            <a:spLocks noGrp="1"/>
          </p:cNvSpPr>
          <p:nvPr>
            <p:ph idx="1"/>
          </p:nvPr>
        </p:nvSpPr>
        <p:spPr>
          <a:xfrm>
            <a:off x="838201" y="2623381"/>
            <a:ext cx="3888528" cy="3553581"/>
          </a:xfrm>
        </p:spPr>
        <p:txBody>
          <a:bodyPr vert="horz" lIns="91440" tIns="45720" rIns="91440" bIns="45720" rtlCol="0" anchor="t">
            <a:normAutofit/>
          </a:bodyPr>
          <a:lstStyle/>
          <a:p>
            <a:pPr>
              <a:buFont typeface="Wingdings" panose="020B0604020202020204" pitchFamily="34" charset="0"/>
              <a:buChar char="Ø"/>
            </a:pPr>
            <a:r>
              <a:rPr lang="en-GB">
                <a:ea typeface="+mn-lt"/>
                <a:cs typeface="+mn-lt"/>
              </a:rPr>
              <a:t>There are various benefits associated with reflexology therapy. Some of them include:</a:t>
            </a:r>
            <a:endParaRPr lang="en-GB"/>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endParaRPr lang="en-GB" sz="2000">
              <a:ea typeface="+mn-lt"/>
              <a:cs typeface="+mn-lt"/>
            </a:endParaRPr>
          </a:p>
          <a:p>
            <a:pPr marL="0" indent="0">
              <a:buNone/>
            </a:pPr>
            <a:endParaRPr lang="en-GB" sz="2000"/>
          </a:p>
        </p:txBody>
      </p:sp>
      <p:pic>
        <p:nvPicPr>
          <p:cNvPr id="4" name="Picture 4" descr="A picture containing text&#10;&#10;Description automatically generated">
            <a:extLst>
              <a:ext uri="{FF2B5EF4-FFF2-40B4-BE49-F238E27FC236}">
                <a16:creationId xmlns:a16="http://schemas.microsoft.com/office/drawing/2014/main" id="{F3E835FA-E003-4940-A269-4E6A0B2BC365}"/>
              </a:ext>
            </a:extLst>
          </p:cNvPr>
          <p:cNvPicPr>
            <a:picLocks noChangeAspect="1"/>
          </p:cNvPicPr>
          <p:nvPr/>
        </p:nvPicPr>
        <p:blipFill>
          <a:blip r:embed="rId2"/>
          <a:stretch>
            <a:fillRect/>
          </a:stretch>
        </p:blipFill>
        <p:spPr>
          <a:xfrm>
            <a:off x="5354054" y="2369922"/>
            <a:ext cx="6194479" cy="3444278"/>
          </a:xfrm>
          <a:prstGeom prst="rect">
            <a:avLst/>
          </a:prstGeom>
        </p:spPr>
      </p:pic>
    </p:spTree>
    <p:extLst>
      <p:ext uri="{BB962C8B-B14F-4D97-AF65-F5344CB8AC3E}">
        <p14:creationId xmlns:p14="http://schemas.microsoft.com/office/powerpoint/2010/main" val="2224246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C3854D">
              <a:alpha val="20000"/>
            </a:srgb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50F4330-32F4-4DA2-AD30-C6F18443B46C}"/>
              </a:ext>
            </a:extLst>
          </p:cNvPr>
          <p:cNvSpPr>
            <a:spLocks noGrp="1"/>
          </p:cNvSpPr>
          <p:nvPr>
            <p:ph type="title"/>
          </p:nvPr>
        </p:nvSpPr>
        <p:spPr>
          <a:xfrm>
            <a:off x="838200" y="713312"/>
            <a:ext cx="2127250" cy="5431376"/>
          </a:xfrm>
        </p:spPr>
        <p:txBody>
          <a:bodyPr>
            <a:normAutofit/>
          </a:bodyPr>
          <a:lstStyle/>
          <a:p>
            <a:r>
              <a:rPr lang="en-GB" sz="1600">
                <a:latin typeface="Arial Black"/>
              </a:rPr>
              <a:t> </a:t>
            </a:r>
            <a:r>
              <a:rPr lang="en-GB" sz="2400">
                <a:latin typeface="Elephant"/>
              </a:rPr>
              <a:t>Efficacy of using   </a:t>
            </a:r>
            <a:br>
              <a:rPr lang="en-GB" sz="2400">
                <a:latin typeface="Elephant"/>
              </a:rPr>
            </a:br>
            <a:r>
              <a:rPr lang="en-GB" sz="2400">
                <a:latin typeface="Elephant"/>
              </a:rPr>
              <a:t>Reflexology</a:t>
            </a:r>
          </a:p>
        </p:txBody>
      </p:sp>
      <p:sp>
        <p:nvSpPr>
          <p:cNvPr id="3" name="Content Placeholder 2">
            <a:extLst>
              <a:ext uri="{FF2B5EF4-FFF2-40B4-BE49-F238E27FC236}">
                <a16:creationId xmlns:a16="http://schemas.microsoft.com/office/drawing/2014/main" id="{0AD6B7F8-92FB-400E-AA4E-E8CF449959BF}"/>
              </a:ext>
            </a:extLst>
          </p:cNvPr>
          <p:cNvSpPr>
            <a:spLocks noGrp="1"/>
          </p:cNvSpPr>
          <p:nvPr>
            <p:ph idx="1"/>
          </p:nvPr>
        </p:nvSpPr>
        <p:spPr>
          <a:xfrm>
            <a:off x="3045355" y="543980"/>
            <a:ext cx="8916985" cy="5600709"/>
          </a:xfrm>
        </p:spPr>
        <p:txBody>
          <a:bodyPr vert="horz" lIns="91440" tIns="45720" rIns="91440" bIns="45720" rtlCol="0" anchor="ctr">
            <a:noAutofit/>
          </a:bodyPr>
          <a:lstStyle/>
          <a:p>
            <a:r>
              <a:rPr lang="en-GB">
                <a:latin typeface="Century Gothic"/>
              </a:rPr>
              <a:t>Due to its high degree of comfort and efficacy individuals use this treatment globally, to cure health diseases. </a:t>
            </a:r>
            <a:endParaRPr lang="en-GB">
              <a:latin typeface="Century Gothic"/>
              <a:ea typeface="+mn-lt"/>
              <a:cs typeface="+mn-lt"/>
            </a:endParaRPr>
          </a:p>
          <a:p>
            <a:r>
              <a:rPr lang="en-GB">
                <a:latin typeface="Century Gothic"/>
              </a:rPr>
              <a:t>It also delivers organic treatment without the necessity of drugs and this therapy is realistic and effective to use.</a:t>
            </a:r>
          </a:p>
          <a:p>
            <a:r>
              <a:rPr lang="en-GB">
                <a:latin typeface="Century Gothic"/>
                <a:ea typeface="+mn-lt"/>
                <a:cs typeface="+mn-lt"/>
              </a:rPr>
              <a:t> Recent findings indicate that the efficacy of reflexology is around 31% in the treatment of pain. </a:t>
            </a:r>
          </a:p>
          <a:p>
            <a:r>
              <a:rPr lang="en-GB">
                <a:latin typeface="Century Gothic"/>
                <a:ea typeface="+mn-lt"/>
                <a:cs typeface="+mn-lt"/>
              </a:rPr>
              <a:t> A score of pain intensity can be reduced significantly by the application of reflexology therapy</a:t>
            </a:r>
            <a:r>
              <a:rPr lang="en-GB">
                <a:latin typeface="Maiandra GD"/>
                <a:ea typeface="+mn-lt"/>
                <a:cs typeface="+mn-lt"/>
              </a:rPr>
              <a:t>.</a:t>
            </a:r>
            <a:endParaRPr lang="en-GB">
              <a:latin typeface="Maiandra GD"/>
            </a:endParaRPr>
          </a:p>
        </p:txBody>
      </p:sp>
    </p:spTree>
    <p:extLst>
      <p:ext uri="{BB962C8B-B14F-4D97-AF65-F5344CB8AC3E}">
        <p14:creationId xmlns:p14="http://schemas.microsoft.com/office/powerpoint/2010/main" val="2475216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8E263-2C43-4DE5-B8D1-75F9C294E41D}"/>
              </a:ext>
            </a:extLst>
          </p:cNvPr>
          <p:cNvSpPr>
            <a:spLocks noGrp="1"/>
          </p:cNvSpPr>
          <p:nvPr>
            <p:ph type="title"/>
          </p:nvPr>
        </p:nvSpPr>
        <p:spPr/>
        <p:txBody>
          <a:bodyPr>
            <a:normAutofit/>
          </a:bodyPr>
          <a:lstStyle/>
          <a:p>
            <a:r>
              <a:rPr lang="en-GB" sz="2000">
                <a:latin typeface="Arial Black"/>
                <a:ea typeface="+mj-lt"/>
                <a:cs typeface="+mj-lt"/>
              </a:rPr>
              <a:t>                        </a:t>
            </a:r>
            <a:r>
              <a:rPr lang="en-GB" sz="2800">
                <a:latin typeface="Arial Black"/>
                <a:ea typeface="+mj-lt"/>
                <a:cs typeface="+mj-lt"/>
              </a:rPr>
              <a:t>    </a:t>
            </a:r>
            <a:r>
              <a:rPr lang="en-GB" sz="2800">
                <a:latin typeface="Elephant"/>
                <a:ea typeface="+mj-lt"/>
                <a:cs typeface="+mj-lt"/>
              </a:rPr>
              <a:t>   </a:t>
            </a:r>
            <a:r>
              <a:rPr lang="en-GB" sz="2400">
                <a:latin typeface="Elephant"/>
                <a:ea typeface="+mj-lt"/>
                <a:cs typeface="+mj-lt"/>
              </a:rPr>
              <a:t>Efficacy of using Reflexology</a:t>
            </a:r>
            <a:endParaRPr lang="en-US" sz="2400">
              <a:latin typeface="Elephant"/>
            </a:endParaRPr>
          </a:p>
        </p:txBody>
      </p:sp>
      <p:sp>
        <p:nvSpPr>
          <p:cNvPr id="3" name="Content Placeholder 2">
            <a:extLst>
              <a:ext uri="{FF2B5EF4-FFF2-40B4-BE49-F238E27FC236}">
                <a16:creationId xmlns:a16="http://schemas.microsoft.com/office/drawing/2014/main" id="{64DB4E06-8676-4F10-AEEC-BD484BBD7A04}"/>
              </a:ext>
            </a:extLst>
          </p:cNvPr>
          <p:cNvSpPr>
            <a:spLocks noGrp="1"/>
          </p:cNvSpPr>
          <p:nvPr>
            <p:ph idx="1"/>
          </p:nvPr>
        </p:nvSpPr>
        <p:spPr>
          <a:xfrm>
            <a:off x="838200" y="1694180"/>
            <a:ext cx="10706100" cy="4478020"/>
          </a:xfrm>
        </p:spPr>
        <p:txBody>
          <a:bodyPr vert="horz" lIns="91440" tIns="45720" rIns="91440" bIns="45720" rtlCol="0" anchor="t">
            <a:normAutofit/>
          </a:bodyPr>
          <a:lstStyle/>
          <a:p>
            <a:pPr marL="0" indent="0" algn="just">
              <a:buNone/>
            </a:pPr>
            <a:endParaRPr lang="en-GB"/>
          </a:p>
          <a:p>
            <a:pPr algn="just">
              <a:buFont typeface="Wingdings" panose="020B0604020202020204" pitchFamily="34" charset="0"/>
              <a:buChar char="§"/>
            </a:pPr>
            <a:r>
              <a:rPr lang="en-GB"/>
              <a:t>Other common benefits include:</a:t>
            </a:r>
          </a:p>
          <a:p>
            <a:pPr algn="just">
              <a:buFont typeface="Wingdings" panose="020B0604020202020204" pitchFamily="34" charset="0"/>
              <a:buChar char="Ø"/>
            </a:pPr>
            <a:r>
              <a:rPr lang="en-GB"/>
              <a:t> It aids the body's sensitivity and movement abilities. </a:t>
            </a:r>
            <a:endParaRPr lang="en-GB">
              <a:ea typeface="+mn-lt"/>
              <a:cs typeface="+mn-lt"/>
            </a:endParaRPr>
          </a:p>
          <a:p>
            <a:pPr algn="just">
              <a:buFont typeface="Wingdings" panose="020B0604020202020204" pitchFamily="34" charset="0"/>
              <a:buChar char="Ø"/>
            </a:pPr>
            <a:r>
              <a:rPr lang="en-GB"/>
              <a:t>It produces a broad sensation of comfort, particularly in overworked or fatigued fingers, toes, and vital organs overall.</a:t>
            </a:r>
          </a:p>
          <a:p>
            <a:pPr algn="just">
              <a:buFont typeface="Wingdings" panose="020B0604020202020204" pitchFamily="34" charset="0"/>
              <a:buChar char="Ø"/>
            </a:pPr>
            <a:r>
              <a:rPr lang="en-GB">
                <a:ea typeface="+mn-lt"/>
                <a:cs typeface="+mn-lt"/>
              </a:rPr>
              <a:t>Reflexology has been shown to improve oxygenation, relaxation, lower anxiety, and automatically harmonize internal structures. </a:t>
            </a:r>
          </a:p>
          <a:p>
            <a:pPr algn="just">
              <a:buFont typeface="Wingdings" panose="020B0604020202020204" pitchFamily="34" charset="0"/>
              <a:buChar char="Ø"/>
            </a:pPr>
            <a:endParaRPr lang="en-GB">
              <a:ea typeface="+mn-lt"/>
              <a:cs typeface="+mn-lt"/>
            </a:endParaRPr>
          </a:p>
          <a:p>
            <a:pPr marL="0" indent="0">
              <a:buNone/>
            </a:pPr>
            <a:endParaRPr lang="en-GB">
              <a:ea typeface="+mn-lt"/>
              <a:cs typeface="+mn-lt"/>
            </a:endParaRPr>
          </a:p>
          <a:p>
            <a:endParaRPr lang="en-GB"/>
          </a:p>
        </p:txBody>
      </p:sp>
    </p:spTree>
    <p:extLst>
      <p:ext uri="{BB962C8B-B14F-4D97-AF65-F5344CB8AC3E}">
        <p14:creationId xmlns:p14="http://schemas.microsoft.com/office/powerpoint/2010/main" val="2061679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97A77-928B-423C-AADE-467608B2004A}"/>
              </a:ext>
            </a:extLst>
          </p:cNvPr>
          <p:cNvSpPr>
            <a:spLocks noGrp="1"/>
          </p:cNvSpPr>
          <p:nvPr>
            <p:ph type="title"/>
          </p:nvPr>
        </p:nvSpPr>
        <p:spPr/>
        <p:txBody>
          <a:bodyPr/>
          <a:lstStyle/>
          <a:p>
            <a:r>
              <a:rPr lang="en-GB">
                <a:ea typeface="+mj-lt"/>
                <a:cs typeface="+mj-lt"/>
              </a:rPr>
              <a:t>               </a:t>
            </a:r>
            <a:r>
              <a:rPr lang="en-GB">
                <a:latin typeface="Elephant"/>
                <a:ea typeface="+mj-lt"/>
                <a:cs typeface="+mj-lt"/>
              </a:rPr>
              <a:t>     </a:t>
            </a:r>
            <a:r>
              <a:rPr lang="en-GB" sz="2400">
                <a:latin typeface="Elephant"/>
                <a:ea typeface="+mj-lt"/>
                <a:cs typeface="+mj-lt"/>
              </a:rPr>
              <a:t>Efficacy of using Reflexology</a:t>
            </a:r>
            <a:endParaRPr lang="en-US" sz="2400">
              <a:latin typeface="Elephant"/>
            </a:endParaRPr>
          </a:p>
        </p:txBody>
      </p:sp>
      <p:sp>
        <p:nvSpPr>
          <p:cNvPr id="3" name="Content Placeholder 2">
            <a:extLst>
              <a:ext uri="{FF2B5EF4-FFF2-40B4-BE49-F238E27FC236}">
                <a16:creationId xmlns:a16="http://schemas.microsoft.com/office/drawing/2014/main" id="{E0B2D423-8C19-4468-ADC5-74BD3C56DB06}"/>
              </a:ext>
            </a:extLst>
          </p:cNvPr>
          <p:cNvSpPr>
            <a:spLocks noGrp="1"/>
          </p:cNvSpPr>
          <p:nvPr>
            <p:ph idx="1"/>
          </p:nvPr>
        </p:nvSpPr>
        <p:spPr>
          <a:xfrm>
            <a:off x="838200" y="1583056"/>
            <a:ext cx="10515600" cy="4589144"/>
          </a:xfrm>
        </p:spPr>
        <p:txBody>
          <a:bodyPr vert="horz" lIns="91440" tIns="45720" rIns="91440" bIns="45720" rtlCol="0" anchor="t">
            <a:normAutofit/>
          </a:bodyPr>
          <a:lstStyle/>
          <a:p>
            <a:pPr>
              <a:buFont typeface="Wingdings" panose="020B0604020202020204" pitchFamily="34" charset="0"/>
              <a:buChar char="Ø"/>
            </a:pPr>
            <a:r>
              <a:rPr lang="en-GB"/>
              <a:t>Contemporary treatments like reflexology, acupuncture, aromatherapy, massage, and others are all described as popular therapies however, the use of reflexology is much prominent.</a:t>
            </a:r>
            <a:endParaRPr lang="en-US"/>
          </a:p>
          <a:p>
            <a:pPr algn="just">
              <a:buFont typeface="Wingdings,Sans-Serif" panose="020B0604020202020204" pitchFamily="34" charset="0"/>
              <a:buChar char="Ø"/>
            </a:pPr>
            <a:r>
              <a:rPr lang="en-GB"/>
              <a:t>Reflexology is a more stable technique mainly focused on human feet and hands.</a:t>
            </a:r>
            <a:endParaRPr lang="en-GB">
              <a:ea typeface="+mn-lt"/>
              <a:cs typeface="+mn-lt"/>
            </a:endParaRPr>
          </a:p>
          <a:p>
            <a:pPr algn="just">
              <a:buFont typeface="Wingdings,Sans-Serif" panose="020B0604020202020204" pitchFamily="34" charset="0"/>
              <a:buChar char="Ø"/>
            </a:pPr>
            <a:r>
              <a:rPr lang="en-GB"/>
              <a:t>As the feet relate to all the body parts, this technique is effective for reducing the pain of different body parts.</a:t>
            </a:r>
            <a:endParaRPr lang="en-GB">
              <a:ea typeface="+mn-lt"/>
              <a:cs typeface="+mn-lt"/>
            </a:endParaRPr>
          </a:p>
          <a:p>
            <a:pPr algn="just">
              <a:buFont typeface="Wingdings" panose="020B0604020202020204" pitchFamily="34" charset="0"/>
              <a:buChar char="v"/>
            </a:pPr>
            <a:r>
              <a:rPr lang="en-GB">
                <a:ea typeface="+mn-lt"/>
                <a:cs typeface="+mn-lt"/>
                <a:hlinkClick r:id="rId2"/>
              </a:rPr>
              <a:t>https://www.youtube.com/watch?v=n2SHXKE1qJQ&amp;t=10s</a:t>
            </a:r>
            <a:endParaRPr lang="en-GB" i="1"/>
          </a:p>
          <a:p>
            <a:pPr algn="just">
              <a:buFont typeface="Wingdings,Sans-Serif" panose="020B0604020202020204" pitchFamily="34" charset="0"/>
              <a:buChar char="Ø"/>
            </a:pPr>
            <a:endParaRPr lang="en-GB" i="1"/>
          </a:p>
          <a:p>
            <a:pPr algn="just">
              <a:buFont typeface="Wingdings,Sans-Serif" panose="020B0604020202020204" pitchFamily="34" charset="0"/>
              <a:buChar char="Ø"/>
            </a:pPr>
            <a:endParaRPr lang="en-GB"/>
          </a:p>
          <a:p>
            <a:endParaRPr lang="en-GB"/>
          </a:p>
        </p:txBody>
      </p:sp>
    </p:spTree>
    <p:extLst>
      <p:ext uri="{BB962C8B-B14F-4D97-AF65-F5344CB8AC3E}">
        <p14:creationId xmlns:p14="http://schemas.microsoft.com/office/powerpoint/2010/main" val="491493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9DD81-E7D4-4C02-9CA7-696E51237630}"/>
              </a:ext>
            </a:extLst>
          </p:cNvPr>
          <p:cNvSpPr>
            <a:spLocks noGrp="1"/>
          </p:cNvSpPr>
          <p:nvPr>
            <p:ph type="title"/>
          </p:nvPr>
        </p:nvSpPr>
        <p:spPr/>
        <p:txBody>
          <a:bodyPr>
            <a:normAutofit/>
          </a:bodyPr>
          <a:lstStyle/>
          <a:p>
            <a:r>
              <a:rPr lang="en-GB" sz="2000">
                <a:latin typeface="Arial Black"/>
              </a:rPr>
              <a:t>                       </a:t>
            </a:r>
            <a:r>
              <a:rPr lang="en-GB" sz="2400">
                <a:latin typeface="Arial Black"/>
              </a:rPr>
              <a:t>    </a:t>
            </a:r>
            <a:r>
              <a:rPr lang="en-GB" sz="2400">
                <a:latin typeface="Elephant"/>
              </a:rPr>
              <a:t>Contraindication of Reflexology</a:t>
            </a:r>
          </a:p>
        </p:txBody>
      </p:sp>
      <p:sp>
        <p:nvSpPr>
          <p:cNvPr id="3" name="Content Placeholder 2">
            <a:extLst>
              <a:ext uri="{FF2B5EF4-FFF2-40B4-BE49-F238E27FC236}">
                <a16:creationId xmlns:a16="http://schemas.microsoft.com/office/drawing/2014/main" id="{EFDFDC40-31A8-4C44-81E5-D383B40FE12D}"/>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a:ea typeface="+mn-lt"/>
                <a:cs typeface="+mn-lt"/>
              </a:rPr>
              <a:t>Contraindication are health condition that makes a specific treatment  unwise  due to the adverse effect it might have on a person(National Cancer Institute, </a:t>
            </a:r>
            <a:r>
              <a:rPr lang="en-GB" err="1">
                <a:ea typeface="+mn-lt"/>
                <a:cs typeface="+mn-lt"/>
              </a:rPr>
              <a:t>n.d</a:t>
            </a:r>
            <a:r>
              <a:rPr lang="en-GB">
                <a:ea typeface="+mn-lt"/>
                <a:cs typeface="+mn-lt"/>
              </a:rPr>
              <a:t>).</a:t>
            </a:r>
            <a:endParaRPr lang="en-US"/>
          </a:p>
          <a:p>
            <a:pPr>
              <a:buFont typeface="Wingdings" panose="020B0604020202020204" pitchFamily="34" charset="0"/>
              <a:buChar char="Ø"/>
            </a:pPr>
            <a:r>
              <a:rPr lang="en-GB">
                <a:ea typeface="+mn-lt"/>
                <a:cs typeface="+mn-lt"/>
              </a:rPr>
              <a:t>Clients with foot fracture, unhealed wounds and burns should abstain from reflexology.</a:t>
            </a:r>
            <a:endParaRPr lang="en-GB"/>
          </a:p>
          <a:p>
            <a:pPr>
              <a:buFont typeface="Wingdings" panose="020B0604020202020204" pitchFamily="34" charset="0"/>
              <a:buChar char="Ø"/>
            </a:pPr>
            <a:r>
              <a:rPr lang="en-GB">
                <a:ea typeface="+mn-lt"/>
                <a:cs typeface="+mn-lt"/>
              </a:rPr>
              <a:t>Reflexology should be avoided with women in early stage of their pregnancy(Traditional and complementary medicine. Ministry of health Malaysia, 2011).</a:t>
            </a:r>
            <a:endParaRPr lang="en-GB"/>
          </a:p>
          <a:p>
            <a:endParaRPr lang="en-GB"/>
          </a:p>
        </p:txBody>
      </p:sp>
    </p:spTree>
    <p:extLst>
      <p:ext uri="{BB962C8B-B14F-4D97-AF65-F5344CB8AC3E}">
        <p14:creationId xmlns:p14="http://schemas.microsoft.com/office/powerpoint/2010/main" val="3544886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9164E-1E27-4D82-83A0-A267872FE85E}"/>
              </a:ext>
            </a:extLst>
          </p:cNvPr>
          <p:cNvSpPr>
            <a:spLocks noGrp="1"/>
          </p:cNvSpPr>
          <p:nvPr>
            <p:ph type="title"/>
          </p:nvPr>
        </p:nvSpPr>
        <p:spPr/>
        <p:txBody>
          <a:bodyPr/>
          <a:lstStyle/>
          <a:p>
            <a:r>
              <a:rPr lang="en-GB">
                <a:ea typeface="+mj-lt"/>
                <a:cs typeface="+mj-lt"/>
              </a:rPr>
              <a:t>   </a:t>
            </a:r>
            <a:r>
              <a:rPr lang="en-GB" sz="2000">
                <a:latin typeface="Arial Black"/>
                <a:ea typeface="+mj-lt"/>
                <a:cs typeface="+mj-lt"/>
              </a:rPr>
              <a:t>                  </a:t>
            </a:r>
            <a:r>
              <a:rPr lang="en-GB" sz="3200">
                <a:latin typeface="Elephant"/>
                <a:ea typeface="+mj-lt"/>
                <a:cs typeface="+mj-lt"/>
              </a:rPr>
              <a:t> </a:t>
            </a:r>
            <a:r>
              <a:rPr lang="en-GB" sz="2400">
                <a:latin typeface="Elephant"/>
                <a:ea typeface="+mj-lt"/>
                <a:cs typeface="+mj-lt"/>
              </a:rPr>
              <a:t>Contraindication of Reflexology</a:t>
            </a:r>
            <a:endParaRPr lang="en-US" sz="2400">
              <a:latin typeface="Elephant"/>
            </a:endParaRPr>
          </a:p>
        </p:txBody>
      </p:sp>
      <p:sp>
        <p:nvSpPr>
          <p:cNvPr id="3" name="Content Placeholder 2">
            <a:extLst>
              <a:ext uri="{FF2B5EF4-FFF2-40B4-BE49-F238E27FC236}">
                <a16:creationId xmlns:a16="http://schemas.microsoft.com/office/drawing/2014/main" id="{A6B1DC81-21B4-4B1D-A152-11B02E4A66BA}"/>
              </a:ext>
            </a:extLst>
          </p:cNvPr>
          <p:cNvSpPr>
            <a:spLocks noGrp="1"/>
          </p:cNvSpPr>
          <p:nvPr>
            <p:ph idx="1"/>
          </p:nvPr>
        </p:nvSpPr>
        <p:spPr/>
        <p:txBody>
          <a:bodyPr vert="horz" lIns="91440" tIns="45720" rIns="91440" bIns="45720" rtlCol="0" anchor="t">
            <a:normAutofit/>
          </a:bodyPr>
          <a:lstStyle/>
          <a:p>
            <a:pPr>
              <a:spcBef>
                <a:spcPts val="0"/>
              </a:spcBef>
              <a:buFont typeface="Wingdings" panose="020B0604020202020204" pitchFamily="34" charset="0"/>
              <a:buChar char="Ø"/>
            </a:pPr>
            <a:r>
              <a:rPr lang="en-GB">
                <a:ea typeface="+mn-lt"/>
                <a:cs typeface="+mn-lt"/>
              </a:rPr>
              <a:t>Diabetic patients must consult with their doctor before receiving reflexology treatment.</a:t>
            </a:r>
            <a:endParaRPr lang="en-US">
              <a:ea typeface="+mn-lt"/>
              <a:cs typeface="+mn-lt"/>
            </a:endParaRPr>
          </a:p>
          <a:p>
            <a:pPr>
              <a:spcBef>
                <a:spcPts val="0"/>
              </a:spcBef>
            </a:pPr>
            <a:endParaRPr lang="en-GB"/>
          </a:p>
          <a:p>
            <a:pPr>
              <a:spcBef>
                <a:spcPts val="0"/>
              </a:spcBef>
              <a:buFont typeface="Wingdings" panose="020B0604020202020204" pitchFamily="34" charset="0"/>
              <a:buChar char="Ø"/>
            </a:pPr>
            <a:r>
              <a:rPr lang="en-GB">
                <a:ea typeface="+mn-lt"/>
                <a:cs typeface="+mn-lt"/>
              </a:rPr>
              <a:t>Reflexologist that are experienced in treating cancer patients should treat cancer patient.</a:t>
            </a:r>
            <a:endParaRPr lang="en-US">
              <a:ea typeface="+mn-lt"/>
              <a:cs typeface="+mn-lt"/>
            </a:endParaRPr>
          </a:p>
          <a:p>
            <a:pPr>
              <a:spcBef>
                <a:spcPts val="0"/>
              </a:spcBef>
            </a:pPr>
            <a:endParaRPr lang="en-GB"/>
          </a:p>
          <a:p>
            <a:endParaRPr lang="en-GB"/>
          </a:p>
        </p:txBody>
      </p:sp>
    </p:spTree>
    <p:extLst>
      <p:ext uri="{BB962C8B-B14F-4D97-AF65-F5344CB8AC3E}">
        <p14:creationId xmlns:p14="http://schemas.microsoft.com/office/powerpoint/2010/main" val="2116474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4300-A5B0-4498-BE79-5BE2C9961DF3}"/>
              </a:ext>
            </a:extLst>
          </p:cNvPr>
          <p:cNvSpPr>
            <a:spLocks noGrp="1"/>
          </p:cNvSpPr>
          <p:nvPr>
            <p:ph type="title"/>
          </p:nvPr>
        </p:nvSpPr>
        <p:spPr/>
        <p:txBody>
          <a:bodyPr>
            <a:normAutofit/>
          </a:bodyPr>
          <a:lstStyle/>
          <a:p>
            <a:pPr algn="ctr"/>
            <a:r>
              <a:rPr lang="en-GB" sz="2400" i="0">
                <a:ea typeface="+mj-lt"/>
                <a:cs typeface="+mj-lt"/>
              </a:rPr>
              <a:t>Effectiveness of reflexology in managing anxiety, stress and depression</a:t>
            </a:r>
            <a:endParaRPr lang="en-US" sz="2400"/>
          </a:p>
        </p:txBody>
      </p:sp>
      <p:sp>
        <p:nvSpPr>
          <p:cNvPr id="3" name="Content Placeholder 2">
            <a:extLst>
              <a:ext uri="{FF2B5EF4-FFF2-40B4-BE49-F238E27FC236}">
                <a16:creationId xmlns:a16="http://schemas.microsoft.com/office/drawing/2014/main" id="{0032B949-7410-4EE9-9FD3-E62FF47747E9}"/>
              </a:ext>
            </a:extLst>
          </p:cNvPr>
          <p:cNvSpPr>
            <a:spLocks noGrp="1"/>
          </p:cNvSpPr>
          <p:nvPr>
            <p:ph idx="1"/>
          </p:nvPr>
        </p:nvSpPr>
        <p:spPr/>
        <p:txBody>
          <a:bodyPr vert="horz" lIns="91440" tIns="45720" rIns="91440" bIns="45720" rtlCol="0" anchor="t">
            <a:normAutofit fontScale="85000" lnSpcReduction="20000"/>
          </a:bodyPr>
          <a:lstStyle/>
          <a:p>
            <a:r>
              <a:rPr lang="en-GB">
                <a:ea typeface="+mn-lt"/>
                <a:cs typeface="+mn-lt"/>
              </a:rPr>
              <a:t>A Study conducted on 90 female order patients above the age of 60years  with cardiovascular diseases revealed that foot reflexology reduced anxiety and depression of older females with cardiovascular disease (Bahrami et al 2019).</a:t>
            </a:r>
            <a:endParaRPr lang="en-GB"/>
          </a:p>
          <a:p>
            <a:r>
              <a:rPr lang="en-GB">
                <a:ea typeface="+mn-lt"/>
                <a:cs typeface="+mn-lt"/>
              </a:rPr>
              <a:t>Again, a study conducted on evaluating the effect of reflexology on patients after cardiac surgery indicated the relevant of reflexology in reducing pain, anxiety and depression which is in consistent with the current study above(Bauer et al., 2010).</a:t>
            </a:r>
            <a:endParaRPr lang="en-GB"/>
          </a:p>
          <a:p>
            <a:r>
              <a:rPr lang="en-GB">
                <a:ea typeface="+mn-lt"/>
                <a:cs typeface="+mn-lt"/>
              </a:rPr>
              <a:t>Nonetheless Jones et al., (2012) argue that inconsistencies in applying pressure on the feet during reflexology therapy is considered as one of the major interventional problems for patients with cardiac diseases</a:t>
            </a:r>
            <a:endParaRPr lang="en-GB"/>
          </a:p>
          <a:p>
            <a:endParaRPr lang="en-GB"/>
          </a:p>
        </p:txBody>
      </p:sp>
    </p:spTree>
    <p:extLst>
      <p:ext uri="{BB962C8B-B14F-4D97-AF65-F5344CB8AC3E}">
        <p14:creationId xmlns:p14="http://schemas.microsoft.com/office/powerpoint/2010/main" val="3621324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A359C7D-4B45-49B7-B3C2-04217BBCD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DAF14D-FEBF-496D-887B-E2D983DADE44}"/>
              </a:ext>
            </a:extLst>
          </p:cNvPr>
          <p:cNvSpPr>
            <a:spLocks noGrp="1"/>
          </p:cNvSpPr>
          <p:nvPr>
            <p:ph type="title"/>
          </p:nvPr>
        </p:nvSpPr>
        <p:spPr>
          <a:xfrm>
            <a:off x="1490242" y="357718"/>
            <a:ext cx="6404788" cy="1054401"/>
          </a:xfrm>
        </p:spPr>
        <p:txBody>
          <a:bodyPr>
            <a:normAutofit/>
          </a:bodyPr>
          <a:lstStyle/>
          <a:p>
            <a:r>
              <a:rPr lang="en-GB" sz="3100" i="0">
                <a:ea typeface="+mj-lt"/>
                <a:cs typeface="+mj-lt"/>
              </a:rPr>
              <a:t>Effectiveness of reflexology in childbirth pain management</a:t>
            </a:r>
            <a:endParaRPr lang="en-US" sz="3100"/>
          </a:p>
        </p:txBody>
      </p:sp>
      <p:sp>
        <p:nvSpPr>
          <p:cNvPr id="3" name="Content Placeholder 2">
            <a:extLst>
              <a:ext uri="{FF2B5EF4-FFF2-40B4-BE49-F238E27FC236}">
                <a16:creationId xmlns:a16="http://schemas.microsoft.com/office/drawing/2014/main" id="{44C37982-D2F2-4E3A-B4EB-AA53A9B88CB7}"/>
              </a:ext>
            </a:extLst>
          </p:cNvPr>
          <p:cNvSpPr>
            <a:spLocks noGrp="1"/>
          </p:cNvSpPr>
          <p:nvPr>
            <p:ph idx="1"/>
          </p:nvPr>
        </p:nvSpPr>
        <p:spPr>
          <a:xfrm>
            <a:off x="1246824" y="2087600"/>
            <a:ext cx="7535881" cy="3482144"/>
          </a:xfrm>
        </p:spPr>
        <p:txBody>
          <a:bodyPr vert="horz" lIns="91440" tIns="45720" rIns="91440" bIns="45720" rtlCol="0" anchor="t">
            <a:noAutofit/>
          </a:bodyPr>
          <a:lstStyle/>
          <a:p>
            <a:pPr>
              <a:lnSpc>
                <a:spcPct val="90000"/>
              </a:lnSpc>
            </a:pPr>
            <a:r>
              <a:rPr lang="en-GB" sz="2400">
                <a:ea typeface="+mn-lt"/>
                <a:cs typeface="+mn-lt"/>
              </a:rPr>
              <a:t>A current study conducted on 1391 patients with delivery pain who had reflexology therapy confirmed that if true reflexology is performed on the right location of the body in the appropriate time it reduces the pain of delivery and post-delivery (Rahimi et al., 2021).</a:t>
            </a:r>
            <a:endParaRPr lang="en-GB" sz="2400"/>
          </a:p>
          <a:p>
            <a:pPr>
              <a:lnSpc>
                <a:spcPct val="90000"/>
              </a:lnSpc>
            </a:pPr>
            <a:r>
              <a:rPr lang="en-GB" sz="2400">
                <a:ea typeface="+mn-lt"/>
                <a:cs typeface="+mn-lt"/>
              </a:rPr>
              <a:t>Although reflexology can reduce pain in pregnancy Embong (2015) argue that It must be avoided during first trimester of pregnancy as it can cause miscarriage. </a:t>
            </a:r>
            <a:endParaRPr lang="en-GB" sz="2400"/>
          </a:p>
          <a:p>
            <a:pPr>
              <a:lnSpc>
                <a:spcPct val="90000"/>
              </a:lnSpc>
            </a:pPr>
            <a:endParaRPr lang="en-GB" sz="1600"/>
          </a:p>
        </p:txBody>
      </p:sp>
      <p:pic>
        <p:nvPicPr>
          <p:cNvPr id="4" name="Picture 4">
            <a:extLst>
              <a:ext uri="{FF2B5EF4-FFF2-40B4-BE49-F238E27FC236}">
                <a16:creationId xmlns:a16="http://schemas.microsoft.com/office/drawing/2014/main" id="{CDCB33B3-A767-4568-A1FE-2A7C975A7225}"/>
              </a:ext>
            </a:extLst>
          </p:cNvPr>
          <p:cNvPicPr>
            <a:picLocks noChangeAspect="1"/>
          </p:cNvPicPr>
          <p:nvPr/>
        </p:nvPicPr>
        <p:blipFill rotWithShape="1">
          <a:blip r:embed="rId2"/>
          <a:srcRect r="-2" b="29079"/>
          <a:stretch/>
        </p:blipFill>
        <p:spPr>
          <a:xfrm>
            <a:off x="8950366" y="1402758"/>
            <a:ext cx="3098229" cy="4173812"/>
          </a:xfrm>
          <a:prstGeom prst="rect">
            <a:avLst/>
          </a:prstGeom>
        </p:spPr>
      </p:pic>
    </p:spTree>
    <p:extLst>
      <p:ext uri="{BB962C8B-B14F-4D97-AF65-F5344CB8AC3E}">
        <p14:creationId xmlns:p14="http://schemas.microsoft.com/office/powerpoint/2010/main" val="21068759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0">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2A7467-3BE9-4065-AAB7-72D6DB1C49DF}"/>
              </a:ext>
            </a:extLst>
          </p:cNvPr>
          <p:cNvSpPr>
            <a:spLocks noGrp="1"/>
          </p:cNvSpPr>
          <p:nvPr>
            <p:ph type="title"/>
          </p:nvPr>
        </p:nvSpPr>
        <p:spPr>
          <a:xfrm>
            <a:off x="838201" y="274374"/>
            <a:ext cx="6234057" cy="1217120"/>
          </a:xfrm>
        </p:spPr>
        <p:txBody>
          <a:bodyPr>
            <a:normAutofit/>
          </a:bodyPr>
          <a:lstStyle/>
          <a:p>
            <a:r>
              <a:rPr lang="en-GB" sz="2500" i="0">
                <a:ea typeface="+mj-lt"/>
                <a:cs typeface="+mj-lt"/>
              </a:rPr>
              <a:t>Effectiveness of reflexology in treating bronchial asthma with reflexology</a:t>
            </a:r>
            <a:endParaRPr lang="en-US" sz="2500"/>
          </a:p>
        </p:txBody>
      </p:sp>
      <p:sp>
        <p:nvSpPr>
          <p:cNvPr id="3" name="Content Placeholder 2">
            <a:extLst>
              <a:ext uri="{FF2B5EF4-FFF2-40B4-BE49-F238E27FC236}">
                <a16:creationId xmlns:a16="http://schemas.microsoft.com/office/drawing/2014/main" id="{EBF4D308-6F7C-41D0-A8CA-A3705CEE4FD6}"/>
              </a:ext>
            </a:extLst>
          </p:cNvPr>
          <p:cNvSpPr>
            <a:spLocks noGrp="1"/>
          </p:cNvSpPr>
          <p:nvPr>
            <p:ph idx="1"/>
          </p:nvPr>
        </p:nvSpPr>
        <p:spPr>
          <a:xfrm>
            <a:off x="838201" y="1718507"/>
            <a:ext cx="8412900" cy="4589423"/>
          </a:xfrm>
        </p:spPr>
        <p:txBody>
          <a:bodyPr vert="horz" lIns="91440" tIns="45720" rIns="91440" bIns="45720" rtlCol="0" anchor="t">
            <a:noAutofit/>
          </a:bodyPr>
          <a:lstStyle/>
          <a:p>
            <a:pPr>
              <a:lnSpc>
                <a:spcPct val="90000"/>
              </a:lnSpc>
            </a:pPr>
            <a:r>
              <a:rPr lang="en-GB" sz="2000">
                <a:ea typeface="+mn-lt"/>
                <a:cs typeface="+mn-lt"/>
              </a:rPr>
              <a:t>Brygge et. al., (2001) is of the view that Reflexology  can be used to treat bronchial asthma</a:t>
            </a:r>
            <a:endParaRPr lang="en-GB" sz="2000"/>
          </a:p>
          <a:p>
            <a:pPr>
              <a:lnSpc>
                <a:spcPct val="90000"/>
              </a:lnSpc>
            </a:pPr>
            <a:r>
              <a:rPr lang="en-GB" sz="2000">
                <a:ea typeface="+mn-lt"/>
                <a:cs typeface="+mn-lt"/>
              </a:rPr>
              <a:t>A study conducted on 45 children between the ages of 5months to 7years who had infantile bronchial asthma revealed that the clinical symptoms of all 45 patients disappeared after 40-50 minutes reflexology therapy was performed on them from a period of 2 to 12weeks (Pacific Reflexology 2018)</a:t>
            </a:r>
            <a:endParaRPr lang="en-GB" sz="2000"/>
          </a:p>
          <a:p>
            <a:pPr>
              <a:lnSpc>
                <a:spcPct val="90000"/>
              </a:lnSpc>
            </a:pPr>
            <a:r>
              <a:rPr lang="en-GB" sz="2000">
                <a:ea typeface="+mn-lt"/>
                <a:cs typeface="+mn-lt"/>
              </a:rPr>
              <a:t>Although these might be true </a:t>
            </a:r>
            <a:r>
              <a:rPr lang="en-GB" sz="2000" err="1">
                <a:ea typeface="+mn-lt"/>
                <a:cs typeface="+mn-lt"/>
              </a:rPr>
              <a:t>Rhahimi</a:t>
            </a:r>
            <a:r>
              <a:rPr lang="en-GB" sz="2000">
                <a:ea typeface="+mn-lt"/>
                <a:cs typeface="+mn-lt"/>
              </a:rPr>
              <a:t> et al., (2021) argue that there are no scientific evidence backing this claim explaining that a study conducted by Petersen et al., in 1992 on the effective of reflexology on 15 adults with bronchial asthma did not show any changes in both the study group and the controlled group this claim is also backed by recent studies that reveal that reflexology does not have any significant effect on adults with asthma.</a:t>
            </a:r>
            <a:endParaRPr lang="en-GB" sz="2000"/>
          </a:p>
        </p:txBody>
      </p:sp>
      <p:pic>
        <p:nvPicPr>
          <p:cNvPr id="4" name="Picture 4">
            <a:extLst>
              <a:ext uri="{FF2B5EF4-FFF2-40B4-BE49-F238E27FC236}">
                <a16:creationId xmlns:a16="http://schemas.microsoft.com/office/drawing/2014/main" id="{302576DD-6162-4CED-A91C-CD1E597AA272}"/>
              </a:ext>
            </a:extLst>
          </p:cNvPr>
          <p:cNvPicPr>
            <a:picLocks noChangeAspect="1"/>
          </p:cNvPicPr>
          <p:nvPr/>
        </p:nvPicPr>
        <p:blipFill>
          <a:blip r:embed="rId2"/>
          <a:stretch>
            <a:fillRect/>
          </a:stretch>
        </p:blipFill>
        <p:spPr>
          <a:xfrm>
            <a:off x="9342643" y="506598"/>
            <a:ext cx="2777389" cy="5896959"/>
          </a:xfrm>
          <a:prstGeom prst="rect">
            <a:avLst/>
          </a:prstGeom>
        </p:spPr>
      </p:pic>
    </p:spTree>
    <p:extLst>
      <p:ext uri="{BB962C8B-B14F-4D97-AF65-F5344CB8AC3E}">
        <p14:creationId xmlns:p14="http://schemas.microsoft.com/office/powerpoint/2010/main" val="2460588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13E8-E4B8-4D25-8E0D-1B681552BBED}"/>
              </a:ext>
            </a:extLst>
          </p:cNvPr>
          <p:cNvSpPr>
            <a:spLocks noGrp="1"/>
          </p:cNvSpPr>
          <p:nvPr>
            <p:ph type="title"/>
          </p:nvPr>
        </p:nvSpPr>
        <p:spPr/>
        <p:txBody>
          <a:bodyPr/>
          <a:lstStyle/>
          <a:p>
            <a:r>
              <a:rPr lang="en-GB" sz="3200"/>
              <a:t>                           </a:t>
            </a:r>
            <a:r>
              <a:rPr lang="en-GB" sz="2400"/>
              <a:t>Discussion</a:t>
            </a:r>
            <a:r>
              <a:rPr lang="en-GB" sz="3200"/>
              <a:t> </a:t>
            </a:r>
            <a:r>
              <a:rPr lang="en-GB" sz="2400"/>
              <a:t> </a:t>
            </a:r>
            <a:endParaRPr lang="en-GB"/>
          </a:p>
        </p:txBody>
      </p:sp>
      <p:sp>
        <p:nvSpPr>
          <p:cNvPr id="3" name="Content Placeholder 2">
            <a:extLst>
              <a:ext uri="{FF2B5EF4-FFF2-40B4-BE49-F238E27FC236}">
                <a16:creationId xmlns:a16="http://schemas.microsoft.com/office/drawing/2014/main" id="{93713CB3-C75D-4032-9752-D7A5EC543532}"/>
              </a:ext>
            </a:extLst>
          </p:cNvPr>
          <p:cNvSpPr>
            <a:spLocks noGrp="1"/>
          </p:cNvSpPr>
          <p:nvPr>
            <p:ph idx="1"/>
          </p:nvPr>
        </p:nvSpPr>
        <p:spPr/>
        <p:txBody>
          <a:bodyPr vert="horz" lIns="91440" tIns="45720" rIns="91440" bIns="45720" rtlCol="0" anchor="t">
            <a:normAutofit/>
          </a:bodyPr>
          <a:lstStyle/>
          <a:p>
            <a:r>
              <a:rPr lang="en-GB"/>
              <a:t>Do you know or remember one of the benefit of Reflexology? </a:t>
            </a:r>
            <a:endParaRPr lang="en-US"/>
          </a:p>
          <a:p>
            <a:r>
              <a:rPr lang="en-GB"/>
              <a:t>Are you thinking of using Reflexology any time soon and why would you like to use it for?</a:t>
            </a:r>
          </a:p>
        </p:txBody>
      </p:sp>
    </p:spTree>
    <p:extLst>
      <p:ext uri="{BB962C8B-B14F-4D97-AF65-F5344CB8AC3E}">
        <p14:creationId xmlns:p14="http://schemas.microsoft.com/office/powerpoint/2010/main" val="3842325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37EA-4764-46F2-85E3-FF8EC3D087DC}"/>
              </a:ext>
            </a:extLst>
          </p:cNvPr>
          <p:cNvSpPr>
            <a:spLocks noGrp="1"/>
          </p:cNvSpPr>
          <p:nvPr>
            <p:ph type="title"/>
          </p:nvPr>
        </p:nvSpPr>
        <p:spPr/>
        <p:txBody>
          <a:bodyPr>
            <a:normAutofit/>
          </a:bodyPr>
          <a:lstStyle/>
          <a:p>
            <a:r>
              <a:rPr lang="en-GB" sz="2000">
                <a:latin typeface="Arial Black"/>
              </a:rPr>
              <a:t>     </a:t>
            </a:r>
            <a:r>
              <a:rPr lang="en-GB" sz="3200">
                <a:latin typeface="Arial Black"/>
              </a:rPr>
              <a:t> </a:t>
            </a:r>
            <a:r>
              <a:rPr lang="en-GB" sz="3200">
                <a:latin typeface="Arial Black"/>
                <a:ea typeface="+mj-lt"/>
                <a:cs typeface="+mj-lt"/>
              </a:rPr>
              <a:t>            </a:t>
            </a:r>
            <a:r>
              <a:rPr lang="en-GB" sz="2400">
                <a:ea typeface="+mj-lt"/>
                <a:cs typeface="+mj-lt"/>
              </a:rPr>
              <a:t>References</a:t>
            </a:r>
            <a:endParaRPr lang="en-GB" sz="2400">
              <a:latin typeface="Arial Black"/>
            </a:endParaRPr>
          </a:p>
        </p:txBody>
      </p:sp>
      <p:sp>
        <p:nvSpPr>
          <p:cNvPr id="3" name="Content Placeholder 2">
            <a:extLst>
              <a:ext uri="{FF2B5EF4-FFF2-40B4-BE49-F238E27FC236}">
                <a16:creationId xmlns:a16="http://schemas.microsoft.com/office/drawing/2014/main" id="{297B9238-8E0C-4E9D-8230-E3C233ADF1F9}"/>
              </a:ext>
            </a:extLst>
          </p:cNvPr>
          <p:cNvSpPr>
            <a:spLocks noGrp="1"/>
          </p:cNvSpPr>
          <p:nvPr>
            <p:ph idx="1"/>
          </p:nvPr>
        </p:nvSpPr>
        <p:spPr>
          <a:xfrm>
            <a:off x="1039284" y="1711352"/>
            <a:ext cx="10515600" cy="4450265"/>
          </a:xfrm>
        </p:spPr>
        <p:txBody>
          <a:bodyPr vert="horz" lIns="91440" tIns="45720" rIns="91440" bIns="45720" rtlCol="0" anchor="t">
            <a:noAutofit/>
          </a:bodyPr>
          <a:lstStyle/>
          <a:p>
            <a:endParaRPr lang="en-GB" sz="1200">
              <a:latin typeface="Arial Black"/>
              <a:ea typeface="+mn-lt"/>
              <a:cs typeface="+mn-lt"/>
            </a:endParaRPr>
          </a:p>
          <a:p>
            <a:r>
              <a:rPr lang="en-GB" sz="1400">
                <a:latin typeface="Arial Black"/>
                <a:ea typeface="+mn-lt"/>
                <a:cs typeface="+mn-lt"/>
              </a:rPr>
              <a:t>Armstrong, M., Flemming, K., </a:t>
            </a:r>
            <a:r>
              <a:rPr lang="en-GB" sz="1400" err="1">
                <a:latin typeface="Arial Black"/>
                <a:ea typeface="+mn-lt"/>
                <a:cs typeface="+mn-lt"/>
              </a:rPr>
              <a:t>Kupeli</a:t>
            </a:r>
            <a:r>
              <a:rPr lang="en-GB" sz="1400">
                <a:latin typeface="Arial Black"/>
                <a:ea typeface="+mn-lt"/>
                <a:cs typeface="+mn-lt"/>
              </a:rPr>
              <a:t>, N., Stone, P., Wilkinson, S. and Candy, B., 2019. Aromatherapy, massage and reflexology: a systematic review and thematic synthesis of the perspectives from people with palliative care needs. </a:t>
            </a:r>
            <a:r>
              <a:rPr lang="en-GB" sz="1400" i="1">
                <a:latin typeface="Arial Black"/>
                <a:ea typeface="+mn-lt"/>
                <a:cs typeface="+mn-lt"/>
              </a:rPr>
              <a:t>Palliative medicine, 33(7)</a:t>
            </a:r>
            <a:r>
              <a:rPr lang="en-GB" sz="1400">
                <a:latin typeface="Arial Black"/>
                <a:ea typeface="+mn-lt"/>
                <a:cs typeface="+mn-lt"/>
              </a:rPr>
              <a:t>, pp.757-769</a:t>
            </a:r>
          </a:p>
          <a:p>
            <a:r>
              <a:rPr lang="en-GB" sz="1400">
                <a:latin typeface="Arial Black"/>
                <a:ea typeface="+mn-lt"/>
                <a:cs typeface="+mn-lt"/>
              </a:rPr>
              <a:t>Bahrami, T., </a:t>
            </a:r>
            <a:r>
              <a:rPr lang="en-GB" sz="1400" err="1">
                <a:latin typeface="Arial Black"/>
                <a:ea typeface="+mn-lt"/>
                <a:cs typeface="+mn-lt"/>
              </a:rPr>
              <a:t>Rejeh</a:t>
            </a:r>
            <a:r>
              <a:rPr lang="en-GB" sz="1400">
                <a:latin typeface="Arial Black"/>
                <a:ea typeface="+mn-lt"/>
                <a:cs typeface="+mn-lt"/>
              </a:rPr>
              <a:t>, N., Heravi-</a:t>
            </a:r>
            <a:r>
              <a:rPr lang="en-GB" sz="1400" err="1">
                <a:latin typeface="Arial Black"/>
                <a:ea typeface="+mn-lt"/>
                <a:cs typeface="+mn-lt"/>
              </a:rPr>
              <a:t>Karimooi</a:t>
            </a:r>
            <a:r>
              <a:rPr lang="en-GB" sz="1400">
                <a:latin typeface="Arial Black"/>
                <a:ea typeface="+mn-lt"/>
                <a:cs typeface="+mn-lt"/>
              </a:rPr>
              <a:t>, M., </a:t>
            </a:r>
            <a:r>
              <a:rPr lang="en-GB" sz="1400" err="1">
                <a:latin typeface="Arial Black"/>
                <a:ea typeface="+mn-lt"/>
                <a:cs typeface="+mn-lt"/>
              </a:rPr>
              <a:t>Tadrisi</a:t>
            </a:r>
            <a:r>
              <a:rPr lang="en-GB" sz="1400">
                <a:latin typeface="Arial Black"/>
                <a:ea typeface="+mn-lt"/>
                <a:cs typeface="+mn-lt"/>
              </a:rPr>
              <a:t>, S.D. and </a:t>
            </a:r>
            <a:r>
              <a:rPr lang="en-GB" sz="1400" err="1">
                <a:latin typeface="Arial Black"/>
                <a:ea typeface="+mn-lt"/>
                <a:cs typeface="+mn-lt"/>
              </a:rPr>
              <a:t>Vaismoradi</a:t>
            </a:r>
            <a:r>
              <a:rPr lang="en-GB" sz="1400">
                <a:latin typeface="Arial Black"/>
                <a:ea typeface="+mn-lt"/>
                <a:cs typeface="+mn-lt"/>
              </a:rPr>
              <a:t>, M., 2019. The effect of foot reflexology on hospital anxiety and depression in female older adults: a randomized controlled trial. </a:t>
            </a:r>
            <a:r>
              <a:rPr lang="en-GB" sz="1400" i="1">
                <a:latin typeface="Arial Black"/>
                <a:ea typeface="+mn-lt"/>
                <a:cs typeface="+mn-lt"/>
              </a:rPr>
              <a:t>International journal of therapeutic massage &amp; bodywork</a:t>
            </a:r>
            <a:r>
              <a:rPr lang="en-GB" sz="1400">
                <a:latin typeface="Arial Black"/>
                <a:ea typeface="+mn-lt"/>
                <a:cs typeface="+mn-lt"/>
              </a:rPr>
              <a:t>, </a:t>
            </a:r>
            <a:r>
              <a:rPr lang="en-GB" sz="1400" i="1">
                <a:latin typeface="Arial Black"/>
                <a:ea typeface="+mn-lt"/>
                <a:cs typeface="+mn-lt"/>
              </a:rPr>
              <a:t>12</a:t>
            </a:r>
            <a:r>
              <a:rPr lang="en-GB" sz="1400">
                <a:latin typeface="Arial Black"/>
                <a:ea typeface="+mn-lt"/>
                <a:cs typeface="+mn-lt"/>
              </a:rPr>
              <a:t>(3), p.16</a:t>
            </a:r>
          </a:p>
          <a:p>
            <a:r>
              <a:rPr lang="en-GB" sz="1400">
                <a:latin typeface="Arial Black"/>
                <a:ea typeface="+mn-lt"/>
                <a:cs typeface="+mn-lt"/>
              </a:rPr>
              <a:t>Bauer, B.A., Cutshall, S.M., Wentworth, L.J., Engen, D., Messner, P.K., Wood, C.M., Brekke, K.M., Kelly, R.F. and Sundt III, T.M., 2010. Effect of massage therapy on pain, anxiety, and tension after cardiac surgery: a randomized study. </a:t>
            </a:r>
            <a:r>
              <a:rPr lang="en-GB" sz="1400" i="1">
                <a:latin typeface="Arial Black"/>
                <a:ea typeface="+mn-lt"/>
                <a:cs typeface="+mn-lt"/>
              </a:rPr>
              <a:t>Complementary therapies in clinical practice</a:t>
            </a:r>
            <a:r>
              <a:rPr lang="en-GB" sz="1400">
                <a:latin typeface="Arial Black"/>
                <a:ea typeface="+mn-lt"/>
                <a:cs typeface="+mn-lt"/>
              </a:rPr>
              <a:t>, </a:t>
            </a:r>
            <a:r>
              <a:rPr lang="en-GB" sz="1400" i="1">
                <a:latin typeface="Arial Black"/>
                <a:ea typeface="+mn-lt"/>
                <a:cs typeface="+mn-lt"/>
              </a:rPr>
              <a:t>16</a:t>
            </a:r>
            <a:r>
              <a:rPr lang="en-GB" sz="1400">
                <a:latin typeface="Arial Black"/>
                <a:ea typeface="+mn-lt"/>
                <a:cs typeface="+mn-lt"/>
              </a:rPr>
              <a:t>(2), pp.70-75.</a:t>
            </a:r>
          </a:p>
          <a:p>
            <a:r>
              <a:rPr lang="en-GB" sz="1400">
                <a:latin typeface="Arial Black"/>
                <a:ea typeface="+mn-lt"/>
                <a:cs typeface="+mn-lt"/>
              </a:rPr>
              <a:t>Bisson D.A. (2019). Ontario College of Reflexology. N101-Foot Reflexology Course.</a:t>
            </a:r>
          </a:p>
          <a:p>
            <a:r>
              <a:rPr lang="en-GB" sz="1400">
                <a:latin typeface="Arial Black"/>
                <a:ea typeface="+mn-lt"/>
                <a:cs typeface="+mn-lt"/>
              </a:rPr>
              <a:t>Brygge, T., Heinig, J.H., Collins, P., </a:t>
            </a:r>
            <a:r>
              <a:rPr lang="en-GB" sz="1400" err="1">
                <a:latin typeface="Arial Black"/>
                <a:ea typeface="+mn-lt"/>
                <a:cs typeface="+mn-lt"/>
              </a:rPr>
              <a:t>Ronborg</a:t>
            </a:r>
            <a:r>
              <a:rPr lang="en-GB" sz="1400">
                <a:latin typeface="Arial Black"/>
                <a:ea typeface="+mn-lt"/>
                <a:cs typeface="+mn-lt"/>
              </a:rPr>
              <a:t>, S., Gehrchen, P.M., Hilden, J., Heegaard, S. and Poulsen, L.K., 2001. Reflexology and bronchial asthma. </a:t>
            </a:r>
            <a:r>
              <a:rPr lang="en-GB" sz="1400" i="1">
                <a:latin typeface="Arial Black"/>
                <a:ea typeface="+mn-lt"/>
                <a:cs typeface="+mn-lt"/>
              </a:rPr>
              <a:t>Respiratory medicine</a:t>
            </a:r>
            <a:r>
              <a:rPr lang="en-GB" sz="1400">
                <a:latin typeface="Arial Black"/>
                <a:ea typeface="+mn-lt"/>
                <a:cs typeface="+mn-lt"/>
              </a:rPr>
              <a:t>, </a:t>
            </a:r>
            <a:r>
              <a:rPr lang="en-GB" sz="1400" i="1">
                <a:latin typeface="Arial Black"/>
                <a:ea typeface="+mn-lt"/>
                <a:cs typeface="+mn-lt"/>
              </a:rPr>
              <a:t>95</a:t>
            </a:r>
            <a:r>
              <a:rPr lang="en-GB" sz="1400">
                <a:latin typeface="Arial Black"/>
                <a:ea typeface="+mn-lt"/>
                <a:cs typeface="+mn-lt"/>
              </a:rPr>
              <a:t>(3), pp.173-179.</a:t>
            </a:r>
            <a:endParaRPr lang="en-GB" sz="1400">
              <a:latin typeface="Arial Black"/>
            </a:endParaRPr>
          </a:p>
          <a:p>
            <a:r>
              <a:rPr lang="en-GB" sz="1400">
                <a:latin typeface="Arial Black"/>
                <a:ea typeface="+mn-lt"/>
                <a:cs typeface="+mn-lt"/>
              </a:rPr>
              <a:t>Cade M. (2014). Reflexology. </a:t>
            </a:r>
            <a:r>
              <a:rPr lang="en-GB" sz="1400" i="1">
                <a:latin typeface="Arial Black"/>
                <a:ea typeface="+mn-lt"/>
                <a:cs typeface="+mn-lt"/>
              </a:rPr>
              <a:t>Kans Nurse</a:t>
            </a:r>
            <a:r>
              <a:rPr lang="en-GB" sz="1400">
                <a:latin typeface="Arial Black"/>
                <a:ea typeface="+mn-lt"/>
                <a:cs typeface="+mn-lt"/>
              </a:rPr>
              <a:t>. 77:5–6.</a:t>
            </a:r>
          </a:p>
          <a:p>
            <a:r>
              <a:rPr lang="en-GB" sz="1400">
                <a:latin typeface="Arial Black"/>
                <a:ea typeface="+mn-lt"/>
                <a:cs typeface="+mn-lt"/>
              </a:rPr>
              <a:t>Dougans I. (2017). Complete Illustrated Guide to Reflexology. London.</a:t>
            </a:r>
          </a:p>
          <a:p>
            <a:endParaRPr lang="en-GB" sz="1400">
              <a:latin typeface="Arial Black"/>
            </a:endParaRPr>
          </a:p>
          <a:p>
            <a:endParaRPr lang="en-GB" sz="1400">
              <a:latin typeface="Arial Black"/>
              <a:ea typeface="+mn-lt"/>
              <a:cs typeface="+mn-lt"/>
            </a:endParaRPr>
          </a:p>
          <a:p>
            <a:endParaRPr lang="en-GB" sz="1200">
              <a:latin typeface="Arial Black"/>
            </a:endParaRPr>
          </a:p>
          <a:p>
            <a:endParaRPr lang="en-GB" sz="1200">
              <a:latin typeface="Arial Black"/>
            </a:endParaRPr>
          </a:p>
        </p:txBody>
      </p:sp>
    </p:spTree>
    <p:extLst>
      <p:ext uri="{BB962C8B-B14F-4D97-AF65-F5344CB8AC3E}">
        <p14:creationId xmlns:p14="http://schemas.microsoft.com/office/powerpoint/2010/main" val="1540021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FF561-F34E-43D3-8417-ED0090E9B3E3}"/>
              </a:ext>
            </a:extLst>
          </p:cNvPr>
          <p:cNvSpPr>
            <a:spLocks noGrp="1"/>
          </p:cNvSpPr>
          <p:nvPr>
            <p:ph type="title"/>
          </p:nvPr>
        </p:nvSpPr>
        <p:spPr>
          <a:xfrm>
            <a:off x="838200" y="365125"/>
            <a:ext cx="10515600" cy="648230"/>
          </a:xfrm>
        </p:spPr>
        <p:txBody>
          <a:bodyPr>
            <a:normAutofit/>
          </a:bodyPr>
          <a:lstStyle/>
          <a:p>
            <a:r>
              <a:rPr lang="en-GB" sz="2400">
                <a:ea typeface="+mj-lt"/>
                <a:cs typeface="+mj-lt"/>
              </a:rPr>
              <a:t>                         References</a:t>
            </a:r>
            <a:endParaRPr lang="en-US" sz="2400"/>
          </a:p>
        </p:txBody>
      </p:sp>
      <p:sp>
        <p:nvSpPr>
          <p:cNvPr id="3" name="Content Placeholder 2">
            <a:extLst>
              <a:ext uri="{FF2B5EF4-FFF2-40B4-BE49-F238E27FC236}">
                <a16:creationId xmlns:a16="http://schemas.microsoft.com/office/drawing/2014/main" id="{FB8036AE-D7F0-44E5-A90E-A289B70B2D19}"/>
              </a:ext>
            </a:extLst>
          </p:cNvPr>
          <p:cNvSpPr>
            <a:spLocks noGrp="1"/>
          </p:cNvSpPr>
          <p:nvPr>
            <p:ph idx="1"/>
          </p:nvPr>
        </p:nvSpPr>
        <p:spPr>
          <a:xfrm>
            <a:off x="838200" y="1027432"/>
            <a:ext cx="10515600" cy="5843268"/>
          </a:xfrm>
        </p:spPr>
        <p:txBody>
          <a:bodyPr vert="horz" lIns="91440" tIns="45720" rIns="91440" bIns="45720" rtlCol="0" anchor="t">
            <a:noAutofit/>
          </a:bodyPr>
          <a:lstStyle/>
          <a:p>
            <a:endParaRPr lang="en-GB" sz="1200">
              <a:latin typeface="Arial Black"/>
              <a:ea typeface="+mn-lt"/>
              <a:cs typeface="+mn-lt"/>
            </a:endParaRPr>
          </a:p>
          <a:p>
            <a:r>
              <a:rPr lang="en-GB" sz="1400">
                <a:latin typeface="Arial Black"/>
                <a:ea typeface="+mn-lt"/>
                <a:cs typeface="+mn-lt"/>
              </a:rPr>
              <a:t>Embong, N.H., Soh, Y.C., Ming, L.C. and Wong, T.W., 2017. Perspectives on reflexology: a qualitative approach. Journal of traditional and complementary medicine, 7(3), pp.327- 331.</a:t>
            </a:r>
          </a:p>
          <a:p>
            <a:r>
              <a:rPr lang="en-GB" sz="1400">
                <a:latin typeface="Arial Black"/>
                <a:ea typeface="+mn-lt"/>
                <a:cs typeface="+mn-lt"/>
              </a:rPr>
              <a:t>Embong, N.H., Soh, Y.C., Ming, L.C. and Wong, T.W., 2015. Revisiting reflexology: Concept, evidence, current practice, and practitioner training. </a:t>
            </a:r>
            <a:r>
              <a:rPr lang="en-GB" sz="1400" i="1">
                <a:latin typeface="Arial Black"/>
                <a:ea typeface="+mn-lt"/>
                <a:cs typeface="+mn-lt"/>
              </a:rPr>
              <a:t>Journal of traditional and complementary medicine</a:t>
            </a:r>
            <a:r>
              <a:rPr lang="en-GB" sz="1400">
                <a:latin typeface="Arial Black"/>
                <a:ea typeface="+mn-lt"/>
                <a:cs typeface="+mn-lt"/>
              </a:rPr>
              <a:t>, </a:t>
            </a:r>
            <a:r>
              <a:rPr lang="en-GB" sz="1400" i="1">
                <a:latin typeface="Arial Black"/>
                <a:ea typeface="+mn-lt"/>
                <a:cs typeface="+mn-lt"/>
              </a:rPr>
              <a:t>5</a:t>
            </a:r>
            <a:r>
              <a:rPr lang="en-GB" sz="1400">
                <a:latin typeface="Arial Black"/>
                <a:ea typeface="+mn-lt"/>
                <a:cs typeface="+mn-lt"/>
              </a:rPr>
              <a:t>(4), pp.197-206.</a:t>
            </a:r>
            <a:endParaRPr lang="en-GB" sz="1400">
              <a:ea typeface="+mn-lt"/>
              <a:cs typeface="+mn-lt"/>
            </a:endParaRPr>
          </a:p>
          <a:p>
            <a:r>
              <a:rPr lang="en-GB" sz="1400">
                <a:latin typeface="Arial Black"/>
                <a:ea typeface="+mn-lt"/>
                <a:cs typeface="+mn-lt"/>
              </a:rPr>
              <a:t>Jones, J., Thomson, P., Lauder, W. and Leslie, S.J., 2012. Reported treatment strategies for reflexology in cardiac patients and inconsistencies in the location of the heart reflex point: an online survey. </a:t>
            </a:r>
            <a:r>
              <a:rPr lang="en-GB" sz="1400" i="1">
                <a:latin typeface="Arial Black"/>
                <a:ea typeface="+mn-lt"/>
                <a:cs typeface="+mn-lt"/>
              </a:rPr>
              <a:t>Complementary therapies in clinical practice</a:t>
            </a:r>
            <a:r>
              <a:rPr lang="en-GB" sz="1400">
                <a:latin typeface="Arial Black"/>
                <a:ea typeface="+mn-lt"/>
                <a:cs typeface="+mn-lt"/>
              </a:rPr>
              <a:t>, </a:t>
            </a:r>
            <a:r>
              <a:rPr lang="en-GB" sz="1400" i="1">
                <a:latin typeface="Arial Black"/>
                <a:ea typeface="+mn-lt"/>
                <a:cs typeface="+mn-lt"/>
              </a:rPr>
              <a:t>18</a:t>
            </a:r>
            <a:r>
              <a:rPr lang="en-GB" sz="1400">
                <a:latin typeface="Arial Black"/>
                <a:ea typeface="+mn-lt"/>
                <a:cs typeface="+mn-lt"/>
              </a:rPr>
              <a:t>(3), pp.145-150</a:t>
            </a:r>
          </a:p>
          <a:p>
            <a:r>
              <a:rPr lang="en-GB" sz="1400">
                <a:latin typeface="Arial Black"/>
                <a:ea typeface="+mn-lt"/>
                <a:cs typeface="+mn-lt"/>
              </a:rPr>
              <a:t>Kardan, M., Zarei, B., </a:t>
            </a:r>
            <a:r>
              <a:rPr lang="en-GB" sz="1400" err="1">
                <a:latin typeface="Arial Black"/>
                <a:ea typeface="+mn-lt"/>
                <a:cs typeface="+mn-lt"/>
              </a:rPr>
              <a:t>BahramiTaghanaki</a:t>
            </a:r>
            <a:r>
              <a:rPr lang="en-GB" sz="1400">
                <a:latin typeface="Arial Black"/>
                <a:ea typeface="+mn-lt"/>
                <a:cs typeface="+mn-lt"/>
              </a:rPr>
              <a:t>, H., </a:t>
            </a:r>
            <a:r>
              <a:rPr lang="en-GB" sz="1400" err="1">
                <a:latin typeface="Arial Black"/>
                <a:ea typeface="+mn-lt"/>
                <a:cs typeface="+mn-lt"/>
              </a:rPr>
              <a:t>Vagharseyyedin</a:t>
            </a:r>
            <a:r>
              <a:rPr lang="en-GB" sz="1400">
                <a:latin typeface="Arial Black"/>
                <a:ea typeface="+mn-lt"/>
                <a:cs typeface="+mn-lt"/>
              </a:rPr>
              <a:t>, S.A. and </a:t>
            </a:r>
            <a:r>
              <a:rPr lang="en-GB" sz="1400" err="1">
                <a:latin typeface="Arial Black"/>
                <a:ea typeface="+mn-lt"/>
                <a:cs typeface="+mn-lt"/>
              </a:rPr>
              <a:t>Azdaki</a:t>
            </a:r>
            <a:r>
              <a:rPr lang="en-GB" sz="1400">
                <a:latin typeface="Arial Black"/>
                <a:ea typeface="+mn-lt"/>
                <a:cs typeface="+mn-lt"/>
              </a:rPr>
              <a:t>, N., 2020. The effects of foot reflexology on back pain after coronary angiography: a randomized controlled trial. </a:t>
            </a:r>
            <a:r>
              <a:rPr lang="en-GB" sz="1400" i="1">
                <a:latin typeface="Arial Black"/>
                <a:ea typeface="+mn-lt"/>
                <a:cs typeface="+mn-lt"/>
              </a:rPr>
              <a:t>Complementary therapies in clinical practice</a:t>
            </a:r>
            <a:r>
              <a:rPr lang="en-GB" sz="1400">
                <a:latin typeface="Arial Black"/>
                <a:ea typeface="+mn-lt"/>
                <a:cs typeface="+mn-lt"/>
              </a:rPr>
              <a:t>, </a:t>
            </a:r>
            <a:r>
              <a:rPr lang="en-GB" sz="1400" i="1">
                <a:latin typeface="Arial Black"/>
                <a:ea typeface="+mn-lt"/>
                <a:cs typeface="+mn-lt"/>
              </a:rPr>
              <a:t>38</a:t>
            </a:r>
            <a:r>
              <a:rPr lang="en-GB" sz="1400">
                <a:latin typeface="Arial Black"/>
                <a:ea typeface="+mn-lt"/>
                <a:cs typeface="+mn-lt"/>
              </a:rPr>
              <a:t>, p.101068</a:t>
            </a:r>
            <a:endParaRPr lang="en-GB" sz="1400">
              <a:ea typeface="+mn-lt"/>
              <a:cs typeface="+mn-lt"/>
            </a:endParaRPr>
          </a:p>
          <a:p>
            <a:r>
              <a:rPr lang="en-GB" sz="1400">
                <a:latin typeface="Arial Black"/>
                <a:ea typeface="+mn-lt"/>
                <a:cs typeface="+mn-lt"/>
              </a:rPr>
              <a:t>Kunz K., Kunz B. (2015). Understanding the science and art of reflexology. Altern Complement Ther. 1:183–186. </a:t>
            </a:r>
          </a:p>
          <a:p>
            <a:r>
              <a:rPr lang="en-GB" sz="1400">
                <a:latin typeface="Arial Black"/>
                <a:ea typeface="+mn-lt"/>
                <a:cs typeface="+mn-lt"/>
              </a:rPr>
              <a:t>National Cancer Institute .(</a:t>
            </a:r>
            <a:r>
              <a:rPr lang="en-GB" sz="1400" err="1">
                <a:latin typeface="Arial Black"/>
                <a:ea typeface="+mn-lt"/>
                <a:cs typeface="+mn-lt"/>
              </a:rPr>
              <a:t>n.d</a:t>
            </a:r>
            <a:r>
              <a:rPr lang="en-GB" sz="1400">
                <a:latin typeface="Arial Black"/>
                <a:ea typeface="+mn-lt"/>
                <a:cs typeface="+mn-lt"/>
              </a:rPr>
              <a:t>). [online].Available at :http://ncit.nci.nih.gov.[Accessed on 02 December 2021]</a:t>
            </a:r>
            <a:endParaRPr lang="en-GB" sz="1400">
              <a:ea typeface="+mn-lt"/>
              <a:cs typeface="+mn-lt"/>
            </a:endParaRPr>
          </a:p>
          <a:p>
            <a:r>
              <a:rPr lang="en-GB" sz="1400">
                <a:latin typeface="Arial Black"/>
                <a:ea typeface="+mn-lt"/>
                <a:cs typeface="+mn-lt"/>
              </a:rPr>
              <a:t> Pacific Reflexology 2018, Research Studies Evaluating the Effectiveness of Reflexology in Respiratory System Conditions [Online] Available at: 《</a:t>
            </a:r>
            <a:r>
              <a:rPr lang="en-GB" sz="1400" u="sng">
                <a:latin typeface="Arial Black"/>
                <a:ea typeface="+mn-lt"/>
                <a:cs typeface="+mn-lt"/>
                <a:hlinkClick r:id="rId2"/>
              </a:rPr>
              <a:t>https://www.pacificreflexology.com/</a:t>
            </a:r>
            <a:r>
              <a:rPr lang="en-GB" sz="1400">
                <a:latin typeface="Arial Black"/>
                <a:ea typeface="+mn-lt"/>
                <a:cs typeface="+mn-lt"/>
              </a:rPr>
              <a:t>》 [accessed 14 November 2021]</a:t>
            </a:r>
            <a:endParaRPr lang="en-GB" sz="1400">
              <a:ea typeface="+mn-lt"/>
              <a:cs typeface="+mn-lt"/>
            </a:endParaRPr>
          </a:p>
          <a:p>
            <a:endParaRPr lang="en-GB" sz="1200">
              <a:latin typeface="Arial Black"/>
            </a:endParaRPr>
          </a:p>
          <a:p>
            <a:endParaRPr lang="en-GB" sz="1200">
              <a:latin typeface="Arial Black"/>
            </a:endParaRPr>
          </a:p>
          <a:p>
            <a:endParaRPr lang="en-GB" sz="1200">
              <a:latin typeface="Arial Black"/>
              <a:ea typeface="+mn-lt"/>
              <a:cs typeface="+mn-lt"/>
            </a:endParaRPr>
          </a:p>
          <a:p>
            <a:endParaRPr lang="en-GB" sz="1200">
              <a:latin typeface="Arial Black"/>
              <a:ea typeface="+mn-lt"/>
              <a:cs typeface="+mn-lt"/>
            </a:endParaRPr>
          </a:p>
          <a:p>
            <a:endParaRPr lang="en-GB" sz="1200">
              <a:latin typeface="Arial Black"/>
            </a:endParaRPr>
          </a:p>
          <a:p>
            <a:endParaRPr lang="en-GB" sz="1200">
              <a:latin typeface="Century Gothic"/>
            </a:endParaRPr>
          </a:p>
          <a:p>
            <a:endParaRPr lang="en-GB" sz="1200">
              <a:latin typeface="Arial Black"/>
            </a:endParaRPr>
          </a:p>
          <a:p>
            <a:endParaRPr lang="en-GB"/>
          </a:p>
        </p:txBody>
      </p:sp>
    </p:spTree>
    <p:extLst>
      <p:ext uri="{BB962C8B-B14F-4D97-AF65-F5344CB8AC3E}">
        <p14:creationId xmlns:p14="http://schemas.microsoft.com/office/powerpoint/2010/main" val="1870961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64326-7F4F-44C8-B103-10B3310D3F68}"/>
              </a:ext>
            </a:extLst>
          </p:cNvPr>
          <p:cNvSpPr>
            <a:spLocks noGrp="1"/>
          </p:cNvSpPr>
          <p:nvPr>
            <p:ph type="title"/>
          </p:nvPr>
        </p:nvSpPr>
        <p:spPr/>
        <p:txBody>
          <a:bodyPr/>
          <a:lstStyle/>
          <a:p>
            <a:r>
              <a:rPr lang="en-GB">
                <a:ea typeface="+mj-lt"/>
                <a:cs typeface="+mj-lt"/>
              </a:rPr>
              <a:t>    </a:t>
            </a:r>
            <a:r>
              <a:rPr lang="en-GB" sz="2400">
                <a:ea typeface="+mj-lt"/>
                <a:cs typeface="+mj-lt"/>
              </a:rPr>
              <a:t>                      References</a:t>
            </a:r>
            <a:endParaRPr lang="en-US" sz="2400"/>
          </a:p>
        </p:txBody>
      </p:sp>
      <p:sp>
        <p:nvSpPr>
          <p:cNvPr id="3" name="Content Placeholder 2">
            <a:extLst>
              <a:ext uri="{FF2B5EF4-FFF2-40B4-BE49-F238E27FC236}">
                <a16:creationId xmlns:a16="http://schemas.microsoft.com/office/drawing/2014/main" id="{D8D6A052-3A63-4B2E-848E-F3D0D4937DBE}"/>
              </a:ext>
            </a:extLst>
          </p:cNvPr>
          <p:cNvSpPr>
            <a:spLocks noGrp="1"/>
          </p:cNvSpPr>
          <p:nvPr>
            <p:ph idx="1"/>
          </p:nvPr>
        </p:nvSpPr>
        <p:spPr>
          <a:xfrm>
            <a:off x="838200" y="1609514"/>
            <a:ext cx="10515600" cy="4562686"/>
          </a:xfrm>
        </p:spPr>
        <p:txBody>
          <a:bodyPr vert="horz" lIns="91440" tIns="45720" rIns="91440" bIns="45720" rtlCol="0" anchor="t">
            <a:noAutofit/>
          </a:bodyPr>
          <a:lstStyle/>
          <a:p>
            <a:r>
              <a:rPr lang="en-GB" sz="1400">
                <a:latin typeface="Arial Black"/>
                <a:ea typeface="+mn-lt"/>
                <a:cs typeface="+mn-lt"/>
              </a:rPr>
              <a:t>Rahmani </a:t>
            </a:r>
            <a:r>
              <a:rPr lang="en-GB" sz="1400" err="1">
                <a:latin typeface="Arial Black"/>
                <a:ea typeface="+mn-lt"/>
                <a:cs typeface="+mn-lt"/>
              </a:rPr>
              <a:t>Vasokolaei</a:t>
            </a:r>
            <a:r>
              <a:rPr lang="en-GB" sz="1400">
                <a:latin typeface="Arial Black"/>
                <a:ea typeface="+mn-lt"/>
                <a:cs typeface="+mn-lt"/>
              </a:rPr>
              <a:t>, Z., </a:t>
            </a:r>
            <a:r>
              <a:rPr lang="en-GB" sz="1400" err="1">
                <a:latin typeface="Arial Black"/>
                <a:ea typeface="+mn-lt"/>
                <a:cs typeface="+mn-lt"/>
              </a:rPr>
              <a:t>Rejeh</a:t>
            </a:r>
            <a:r>
              <a:rPr lang="en-GB" sz="1400">
                <a:latin typeface="Arial Black"/>
                <a:ea typeface="+mn-lt"/>
                <a:cs typeface="+mn-lt"/>
              </a:rPr>
              <a:t>, N., Heravi-</a:t>
            </a:r>
            <a:r>
              <a:rPr lang="en-GB" sz="1400" err="1">
                <a:latin typeface="Arial Black"/>
                <a:ea typeface="+mn-lt"/>
                <a:cs typeface="+mn-lt"/>
              </a:rPr>
              <a:t>Karimooi</a:t>
            </a:r>
            <a:r>
              <a:rPr lang="en-GB" sz="1400">
                <a:latin typeface="Arial Black"/>
                <a:ea typeface="+mn-lt"/>
                <a:cs typeface="+mn-lt"/>
              </a:rPr>
              <a:t>, M., </a:t>
            </a:r>
            <a:r>
              <a:rPr lang="en-GB" sz="1400" err="1">
                <a:latin typeface="Arial Black"/>
                <a:ea typeface="+mn-lt"/>
                <a:cs typeface="+mn-lt"/>
              </a:rPr>
              <a:t>Tadrisi</a:t>
            </a:r>
            <a:r>
              <a:rPr lang="en-GB" sz="1400">
                <a:latin typeface="Arial Black"/>
                <a:ea typeface="+mn-lt"/>
                <a:cs typeface="+mn-lt"/>
              </a:rPr>
              <a:t>, S.D., Saatchi, K., </a:t>
            </a:r>
            <a:r>
              <a:rPr lang="en-GB" sz="1400" err="1">
                <a:latin typeface="Arial Black"/>
                <a:ea typeface="+mn-lt"/>
                <a:cs typeface="+mn-lt"/>
              </a:rPr>
              <a:t>Poshtchaman</a:t>
            </a:r>
            <a:r>
              <a:rPr lang="en-GB" sz="1400">
                <a:latin typeface="Arial Black"/>
                <a:ea typeface="+mn-lt"/>
                <a:cs typeface="+mn-lt"/>
              </a:rPr>
              <a:t>, Z., Sieloff, C. and </a:t>
            </a:r>
            <a:r>
              <a:rPr lang="en-GB" sz="1400" err="1">
                <a:latin typeface="Arial Black"/>
                <a:ea typeface="+mn-lt"/>
                <a:cs typeface="+mn-lt"/>
              </a:rPr>
              <a:t>Vaismoradi</a:t>
            </a:r>
            <a:r>
              <a:rPr lang="en-GB" sz="1400">
                <a:latin typeface="Arial Black"/>
                <a:ea typeface="+mn-lt"/>
                <a:cs typeface="+mn-lt"/>
              </a:rPr>
              <a:t>, M., 2019, March. Comparison of the effects of hand reflexology versus acupressure on anxiety and vital signs in female patients with coronary artery diseases. In </a:t>
            </a:r>
            <a:r>
              <a:rPr lang="en-GB" sz="1400" i="1" err="1">
                <a:latin typeface="Arial Black"/>
                <a:ea typeface="+mn-lt"/>
                <a:cs typeface="+mn-lt"/>
              </a:rPr>
              <a:t>Healthcare,</a:t>
            </a:r>
            <a:r>
              <a:rPr lang="en-GB" sz="1400" err="1">
                <a:latin typeface="Arial Black"/>
                <a:ea typeface="+mn-lt"/>
                <a:cs typeface="+mn-lt"/>
              </a:rPr>
              <a:t>Vol</a:t>
            </a:r>
            <a:r>
              <a:rPr lang="en-GB" sz="1400">
                <a:latin typeface="Arial Black"/>
                <a:ea typeface="+mn-lt"/>
                <a:cs typeface="+mn-lt"/>
              </a:rPr>
              <a:t>. 7, No. 1, p. 26</a:t>
            </a:r>
          </a:p>
          <a:p>
            <a:r>
              <a:rPr lang="en-GB" sz="1400">
                <a:latin typeface="Arial Black"/>
              </a:rPr>
              <a:t>Rahimi, H., </a:t>
            </a:r>
            <a:r>
              <a:rPr lang="en-GB" sz="1400" err="1">
                <a:latin typeface="Arial Black"/>
              </a:rPr>
              <a:t>Elyasi</a:t>
            </a:r>
            <a:r>
              <a:rPr lang="en-GB" sz="1400">
                <a:latin typeface="Arial Black"/>
              </a:rPr>
              <a:t> H. and </a:t>
            </a:r>
            <a:r>
              <a:rPr lang="en-GB" sz="1400" err="1">
                <a:latin typeface="Arial Black"/>
              </a:rPr>
              <a:t>Galehdar</a:t>
            </a:r>
            <a:r>
              <a:rPr lang="en-GB" sz="1400">
                <a:latin typeface="Arial Black"/>
              </a:rPr>
              <a:t>, N., (2021). Reflexology in Childbirth Pain Management. </a:t>
            </a:r>
            <a:r>
              <a:rPr lang="en-GB" sz="1400" i="1">
                <a:latin typeface="Arial Black"/>
              </a:rPr>
              <a:t>Acta medica </a:t>
            </a:r>
            <a:r>
              <a:rPr lang="en-GB" sz="1400" i="1" err="1">
                <a:latin typeface="Arial Black"/>
              </a:rPr>
              <a:t>Iranica</a:t>
            </a:r>
            <a:r>
              <a:rPr lang="en-GB" sz="1400">
                <a:latin typeface="Arial Black"/>
              </a:rPr>
              <a:t>. 59(6). [Online] Available at 《</a:t>
            </a:r>
            <a:r>
              <a:rPr lang="en-GB" sz="1400">
                <a:latin typeface="Arial Black"/>
                <a:hlinkClick r:id="rId2"/>
              </a:rPr>
              <a:t>https://librarysearch.uwtsd.ac.uk/</a:t>
            </a:r>
            <a:r>
              <a:rPr lang="en-GB" sz="1400">
                <a:latin typeface="Arial Black"/>
              </a:rPr>
              <a:t>》 [accessed 14 November 2021</a:t>
            </a:r>
            <a:endParaRPr lang="en-GB" sz="1400">
              <a:ea typeface="+mn-lt"/>
              <a:cs typeface="+mn-lt"/>
            </a:endParaRPr>
          </a:p>
          <a:p>
            <a:r>
              <a:rPr lang="en-GB" sz="1400">
                <a:latin typeface="Arial Black"/>
              </a:rPr>
              <a:t>Stephenson N.L., Dalton J.A. (2017). Using reflexology for pain management. A review. J Holist </a:t>
            </a:r>
            <a:r>
              <a:rPr lang="en-GB" sz="1400" err="1">
                <a:latin typeface="Arial Black"/>
              </a:rPr>
              <a:t>Nurs</a:t>
            </a:r>
            <a:r>
              <a:rPr lang="en-GB" sz="1400">
                <a:latin typeface="Arial Black"/>
              </a:rPr>
              <a:t>. 21:179–191.</a:t>
            </a:r>
          </a:p>
          <a:p>
            <a:r>
              <a:rPr lang="en-GB" sz="1400">
                <a:latin typeface="Arial Black"/>
              </a:rPr>
              <a:t>Traditional and Complementary Medicine Division. Ministry of Health Malaysia.(2011). Practice Guideline on Reflexology for reflexologist practicing in Malaysia.[online]. Available at: </a:t>
            </a:r>
            <a:r>
              <a:rPr lang="en-GB" sz="1400">
                <a:latin typeface="Arial Black"/>
                <a:hlinkClick r:id="rId3"/>
              </a:rPr>
              <a:t>http://tcm.moh.gov.my/v4/pdf/guideline/GPGOnReflexology2011.pd[Accessed</a:t>
            </a:r>
            <a:r>
              <a:rPr lang="en-GB" sz="1400">
                <a:latin typeface="Arial Black"/>
              </a:rPr>
              <a:t> on 02 December 2021]</a:t>
            </a:r>
            <a:endParaRPr lang="en-GB" sz="1400">
              <a:ea typeface="+mn-lt"/>
              <a:cs typeface="+mn-lt"/>
            </a:endParaRPr>
          </a:p>
          <a:p>
            <a:r>
              <a:rPr lang="en-GB" sz="1400">
                <a:latin typeface="Arial Black"/>
              </a:rPr>
              <a:t>Xavier R. (2017. )Facts on reflexology (foot massage) </a:t>
            </a:r>
            <a:r>
              <a:rPr lang="en-GB" sz="1400" err="1">
                <a:latin typeface="Arial Black"/>
              </a:rPr>
              <a:t>Nurs</a:t>
            </a:r>
            <a:r>
              <a:rPr lang="en-GB" sz="1400">
                <a:latin typeface="Arial Black"/>
              </a:rPr>
              <a:t> J India. 98:11–12.  </a:t>
            </a:r>
            <a:endParaRPr lang="en-GB" sz="1400">
              <a:latin typeface="Arial Black"/>
              <a:ea typeface="+mn-lt"/>
              <a:cs typeface="+mn-lt"/>
            </a:endParaRPr>
          </a:p>
          <a:p>
            <a:r>
              <a:rPr lang="en-GB" sz="1400">
                <a:latin typeface="Arial Black"/>
              </a:rPr>
              <a:t>Zhang, L., Chan, P., Liu, Z.M., </a:t>
            </a:r>
            <a:r>
              <a:rPr lang="en-GB" sz="1400" err="1">
                <a:latin typeface="Arial Black"/>
              </a:rPr>
              <a:t>Gasbarri</a:t>
            </a:r>
            <a:r>
              <a:rPr lang="en-GB" sz="1400">
                <a:latin typeface="Arial Black"/>
              </a:rPr>
              <a:t>, M., Lin, M.T., Chen, C.W., Hou, A.L., Chang, C.Y., Chen, Y.C., Chen, Y.S. and Chan, W.P., 2017. Evaluation of Reflexology by. </a:t>
            </a:r>
            <a:r>
              <a:rPr lang="en-GB" sz="1400" i="1">
                <a:latin typeface="Arial Black"/>
              </a:rPr>
              <a:t>Acupuncture &amp; electro-therapeutics research, 41(3-4)</a:t>
            </a:r>
            <a:r>
              <a:rPr lang="en-GB" sz="1400">
                <a:latin typeface="Arial Black"/>
              </a:rPr>
              <a:t>, pp.207-224</a:t>
            </a:r>
            <a:endParaRPr lang="en-GB" sz="1400"/>
          </a:p>
        </p:txBody>
      </p:sp>
    </p:spTree>
    <p:extLst>
      <p:ext uri="{BB962C8B-B14F-4D97-AF65-F5344CB8AC3E}">
        <p14:creationId xmlns:p14="http://schemas.microsoft.com/office/powerpoint/2010/main" val="3710856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08D0AF29-1580-4339-B249-9337E7BD5B6D}"/>
              </a:ext>
            </a:extLst>
          </p:cNvPr>
          <p:cNvPicPr>
            <a:picLocks noGrp="1" noChangeAspect="1"/>
          </p:cNvPicPr>
          <p:nvPr>
            <p:ph idx="1"/>
          </p:nvPr>
        </p:nvPicPr>
        <p:blipFill>
          <a:blip r:embed="rId2"/>
          <a:stretch>
            <a:fillRect/>
          </a:stretch>
        </p:blipFill>
        <p:spPr>
          <a:xfrm>
            <a:off x="2589023" y="1064106"/>
            <a:ext cx="9173823" cy="4586913"/>
          </a:xfrm>
          <a:prstGeom prst="rect">
            <a:avLst/>
          </a:prstGeom>
        </p:spPr>
      </p:pic>
    </p:spTree>
    <p:extLst>
      <p:ext uri="{BB962C8B-B14F-4D97-AF65-F5344CB8AC3E}">
        <p14:creationId xmlns:p14="http://schemas.microsoft.com/office/powerpoint/2010/main" val="284195196"/>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2F241A"/>
      </a:dk2>
      <a:lt2>
        <a:srgbClr val="F0F2F3"/>
      </a:lt2>
      <a:accent1>
        <a:srgbClr val="C3854D"/>
      </a:accent1>
      <a:accent2>
        <a:srgbClr val="B1423B"/>
      </a:accent2>
      <a:accent3>
        <a:srgbClr val="C34D77"/>
      </a:accent3>
      <a:accent4>
        <a:srgbClr val="B13B97"/>
      </a:accent4>
      <a:accent5>
        <a:srgbClr val="AC4DC3"/>
      </a:accent5>
      <a:accent6>
        <a:srgbClr val="6A3CB2"/>
      </a:accent6>
      <a:hlink>
        <a:srgbClr val="BB3FB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BrushVTI</vt:lpstr>
      <vt:lpstr>REFLEXOLOGY a complementary therapy</vt:lpstr>
      <vt:lpstr>SESION AIM AND LEARNING OUTCOMES</vt:lpstr>
      <vt:lpstr>                           Session Objectives</vt:lpstr>
      <vt:lpstr>                               Discussion  </vt:lpstr>
      <vt:lpstr>                       Discussion and introduction to reflexology</vt:lpstr>
      <vt:lpstr>                   Definition of Reflexology</vt:lpstr>
      <vt:lpstr> Definition of Reflexology </vt:lpstr>
      <vt:lpstr>                                History of Reflexology</vt:lpstr>
      <vt:lpstr>  Uses of Reflexology </vt:lpstr>
      <vt:lpstr>     Uses of Reflexology</vt:lpstr>
      <vt:lpstr>      Uses of Reflexology</vt:lpstr>
      <vt:lpstr>Uses of Reflexology</vt:lpstr>
      <vt:lpstr>Efficacy of using Reflexology</vt:lpstr>
      <vt:lpstr> Efficacy of using    Reflexology</vt:lpstr>
      <vt:lpstr>                               Efficacy of using Reflexology</vt:lpstr>
      <vt:lpstr>                    Efficacy of using Reflexology</vt:lpstr>
      <vt:lpstr>                           Contraindication of Reflexology</vt:lpstr>
      <vt:lpstr>                      Contraindication of Reflexology</vt:lpstr>
      <vt:lpstr>Effectiveness of reflexology in managing anxiety, stress and depression</vt:lpstr>
      <vt:lpstr>Effectiveness of reflexology in childbirth pain management</vt:lpstr>
      <vt:lpstr>Effectiveness of reflexology in treating bronchial asthma with reflexology</vt:lpstr>
      <vt:lpstr>                           Discussion  </vt:lpstr>
      <vt:lpstr>                  References</vt:lpstr>
      <vt:lpstr>                         References</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2021-11-09T21:06:46Z</dcterms:created>
  <dcterms:modified xsi:type="dcterms:W3CDTF">2021-12-06T18:14:31Z</dcterms:modified>
</cp:coreProperties>
</file>