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2"/>
  </p:notesMasterIdLst>
  <p:sldIdLst>
    <p:sldId id="256" r:id="rId7"/>
    <p:sldId id="257" r:id="rId8"/>
    <p:sldId id="262" r:id="rId9"/>
    <p:sldId id="263" r:id="rId10"/>
    <p:sldId id="264"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A9AF61-C52C-4BCD-BF0B-7A3BE7F9DCF7}" v="69" dt="2025-11-10T15:34:40.8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varScale="1">
        <p:scale>
          <a:sx n="47" d="100"/>
          <a:sy n="47" d="100"/>
        </p:scale>
        <p:origin x="48" y="10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5-11-10T15:34:44.074" v="465" actId="403"/>
      <pc:docMkLst>
        <pc:docMk/>
      </pc:docMkLst>
      <pc:sldChg chg="modSp mod">
        <pc:chgData name="Mark Huntly" userId="2f894ec6-1403-4f17-b28b-5f1f7519461e" providerId="ADAL" clId="{28B19D55-2B64-4018-8539-1453B0FDE5DC}" dt="2025-11-10T15:01:24.044" v="17" actId="20577"/>
        <pc:sldMkLst>
          <pc:docMk/>
          <pc:sldMk cId="3093815982" sldId="257"/>
        </pc:sldMkLst>
        <pc:spChg chg="mod">
          <ac:chgData name="Mark Huntly" userId="2f894ec6-1403-4f17-b28b-5f1f7519461e" providerId="ADAL" clId="{28B19D55-2B64-4018-8539-1453B0FDE5DC}" dt="2025-11-10T15:01:05.081" v="3" actId="20577"/>
          <ac:spMkLst>
            <pc:docMk/>
            <pc:sldMk cId="3093815982" sldId="257"/>
            <ac:spMk id="3" creationId="{E65CB276-E634-F3FA-56B6-00C61FECF431}"/>
          </ac:spMkLst>
        </pc:spChg>
        <pc:spChg chg="mod">
          <ac:chgData name="Mark Huntly" userId="2f894ec6-1403-4f17-b28b-5f1f7519461e" providerId="ADAL" clId="{28B19D55-2B64-4018-8539-1453B0FDE5DC}" dt="2025-11-10T15:01:24.044" v="17" actId="20577"/>
          <ac:spMkLst>
            <pc:docMk/>
            <pc:sldMk cId="3093815982" sldId="257"/>
            <ac:spMk id="4" creationId="{57B1BF40-F79D-1995-0298-B7F086E4EA97}"/>
          </ac:spMkLst>
        </pc:spChg>
      </pc:sldChg>
      <pc:sldChg chg="addSp delSp modSp mod">
        <pc:chgData name="Mark Huntly" userId="2f894ec6-1403-4f17-b28b-5f1f7519461e" providerId="ADAL" clId="{28B19D55-2B64-4018-8539-1453B0FDE5DC}" dt="2025-11-10T15:02:25.922" v="44" actId="20577"/>
        <pc:sldMkLst>
          <pc:docMk/>
          <pc:sldMk cId="2289428686" sldId="262"/>
        </pc:sldMkLst>
        <pc:spChg chg="add del mod">
          <ac:chgData name="Mark Huntly" userId="2f894ec6-1403-4f17-b28b-5f1f7519461e" providerId="ADAL" clId="{28B19D55-2B64-4018-8539-1453B0FDE5DC}" dt="2025-11-10T15:02:01.963" v="24"/>
          <ac:spMkLst>
            <pc:docMk/>
            <pc:sldMk cId="2289428686" sldId="262"/>
            <ac:spMk id="3" creationId="{43940C5D-9DCA-D9CC-10CB-196AC46DAC42}"/>
          </ac:spMkLst>
        </pc:spChg>
        <pc:spChg chg="mod">
          <ac:chgData name="Mark Huntly" userId="2f894ec6-1403-4f17-b28b-5f1f7519461e" providerId="ADAL" clId="{28B19D55-2B64-4018-8539-1453B0FDE5DC}" dt="2025-11-10T15:02:25.922" v="44" actId="20577"/>
          <ac:spMkLst>
            <pc:docMk/>
            <pc:sldMk cId="2289428686" sldId="262"/>
            <ac:spMk id="4" creationId="{B43AEF0A-F5A0-8604-AC85-8712CB42CA3D}"/>
          </ac:spMkLst>
        </pc:spChg>
        <pc:spChg chg="del">
          <ac:chgData name="Mark Huntly" userId="2f894ec6-1403-4f17-b28b-5f1f7519461e" providerId="ADAL" clId="{28B19D55-2B64-4018-8539-1453B0FDE5DC}" dt="2025-11-10T15:01:41.671" v="20" actId="478"/>
          <ac:spMkLst>
            <pc:docMk/>
            <pc:sldMk cId="2289428686" sldId="262"/>
            <ac:spMk id="9" creationId="{03949412-1943-C82C-80E1-B6B247700FC5}"/>
          </ac:spMkLst>
        </pc:spChg>
        <pc:picChg chg="add mod">
          <ac:chgData name="Mark Huntly" userId="2f894ec6-1403-4f17-b28b-5f1f7519461e" providerId="ADAL" clId="{28B19D55-2B64-4018-8539-1453B0FDE5DC}" dt="2025-11-10T15:02:14.911" v="26" actId="14100"/>
          <ac:picMkLst>
            <pc:docMk/>
            <pc:sldMk cId="2289428686" sldId="262"/>
            <ac:picMk id="5" creationId="{3601683B-4F4C-0573-E1AF-F79D4D273506}"/>
          </ac:picMkLst>
        </pc:picChg>
      </pc:sldChg>
      <pc:sldChg chg="delSp modSp mod">
        <pc:chgData name="Mark Huntly" userId="2f894ec6-1403-4f17-b28b-5f1f7519461e" providerId="ADAL" clId="{28B19D55-2B64-4018-8539-1453B0FDE5DC}" dt="2025-11-10T15:02:59.350" v="49" actId="1076"/>
        <pc:sldMkLst>
          <pc:docMk/>
          <pc:sldMk cId="3804189453" sldId="263"/>
        </pc:sldMkLst>
        <pc:spChg chg="mod">
          <ac:chgData name="Mark Huntly" userId="2f894ec6-1403-4f17-b28b-5f1f7519461e" providerId="ADAL" clId="{28B19D55-2B64-4018-8539-1453B0FDE5DC}" dt="2025-11-10T15:02:40.589" v="46"/>
          <ac:spMkLst>
            <pc:docMk/>
            <pc:sldMk cId="3804189453" sldId="263"/>
            <ac:spMk id="4" creationId="{398E7FE3-8F88-C138-C1B4-61F1A99BB5B0}"/>
          </ac:spMkLst>
        </pc:spChg>
        <pc:spChg chg="mod">
          <ac:chgData name="Mark Huntly" userId="2f894ec6-1403-4f17-b28b-5f1f7519461e" providerId="ADAL" clId="{28B19D55-2B64-4018-8539-1453B0FDE5DC}" dt="2025-11-10T15:02:59.350" v="49" actId="1076"/>
          <ac:spMkLst>
            <pc:docMk/>
            <pc:sldMk cId="3804189453" sldId="263"/>
            <ac:spMk id="9" creationId="{3B6FF36C-D965-A876-2C37-86250C13D2E6}"/>
          </ac:spMkLst>
        </pc:spChg>
        <pc:picChg chg="del">
          <ac:chgData name="Mark Huntly" userId="2f894ec6-1403-4f17-b28b-5f1f7519461e" providerId="ADAL" clId="{28B19D55-2B64-4018-8539-1453B0FDE5DC}" dt="2025-11-10T15:02:38.048" v="45" actId="478"/>
          <ac:picMkLst>
            <pc:docMk/>
            <pc:sldMk cId="3804189453" sldId="263"/>
            <ac:picMk id="3" creationId="{8B0D545A-E68B-0A34-BF7C-D18441EA8029}"/>
          </ac:picMkLst>
        </pc:picChg>
      </pc:sldChg>
      <pc:sldChg chg="addSp delSp modSp mod">
        <pc:chgData name="Mark Huntly" userId="2f894ec6-1403-4f17-b28b-5f1f7519461e" providerId="ADAL" clId="{28B19D55-2B64-4018-8539-1453B0FDE5DC}" dt="2025-11-10T15:04:42.966" v="77" actId="14100"/>
        <pc:sldMkLst>
          <pc:docMk/>
          <pc:sldMk cId="4288200217" sldId="264"/>
        </pc:sldMkLst>
        <pc:spChg chg="mod">
          <ac:chgData name="Mark Huntly" userId="2f894ec6-1403-4f17-b28b-5f1f7519461e" providerId="ADAL" clId="{28B19D55-2B64-4018-8539-1453B0FDE5DC}" dt="2025-11-10T15:03:18.617" v="63" actId="20577"/>
          <ac:spMkLst>
            <pc:docMk/>
            <pc:sldMk cId="4288200217" sldId="264"/>
            <ac:spMk id="4" creationId="{29DB8046-87ED-4EEF-6E4E-A8A281C99078}"/>
          </ac:spMkLst>
        </pc:spChg>
        <pc:spChg chg="mod">
          <ac:chgData name="Mark Huntly" userId="2f894ec6-1403-4f17-b28b-5f1f7519461e" providerId="ADAL" clId="{28B19D55-2B64-4018-8539-1453B0FDE5DC}" dt="2025-11-10T15:04:40.140" v="76" actId="14100"/>
          <ac:spMkLst>
            <pc:docMk/>
            <pc:sldMk cId="4288200217" sldId="264"/>
            <ac:spMk id="9" creationId="{DF2EBCCA-D51E-4419-C3BE-23711C4C5C03}"/>
          </ac:spMkLst>
        </pc:spChg>
        <pc:picChg chg="del">
          <ac:chgData name="Mark Huntly" userId="2f894ec6-1403-4f17-b28b-5f1f7519461e" providerId="ADAL" clId="{28B19D55-2B64-4018-8539-1453B0FDE5DC}" dt="2025-11-10T15:03:22.029" v="64" actId="478"/>
          <ac:picMkLst>
            <pc:docMk/>
            <pc:sldMk cId="4288200217" sldId="264"/>
            <ac:picMk id="2" creationId="{5903B9C5-9EC9-35F8-0C5B-37EC80B09AEE}"/>
          </ac:picMkLst>
        </pc:picChg>
        <pc:picChg chg="add mod">
          <ac:chgData name="Mark Huntly" userId="2f894ec6-1403-4f17-b28b-5f1f7519461e" providerId="ADAL" clId="{28B19D55-2B64-4018-8539-1453B0FDE5DC}" dt="2025-11-10T15:04:42.966" v="77" actId="14100"/>
          <ac:picMkLst>
            <pc:docMk/>
            <pc:sldMk cId="4288200217" sldId="264"/>
            <ac:picMk id="5" creationId="{72E77EA8-D92C-B712-3F78-A1350E33A7D2}"/>
          </ac:picMkLst>
        </pc:picChg>
      </pc:sldChg>
      <pc:sldChg chg="modSp del mod">
        <pc:chgData name="Mark Huntly" userId="2f894ec6-1403-4f17-b28b-5f1f7519461e" providerId="ADAL" clId="{28B19D55-2B64-4018-8539-1453B0FDE5DC}" dt="2025-11-10T15:06:16.057" v="123" actId="47"/>
        <pc:sldMkLst>
          <pc:docMk/>
          <pc:sldMk cId="4003373197" sldId="265"/>
        </pc:sldMkLst>
        <pc:spChg chg="mod">
          <ac:chgData name="Mark Huntly" userId="2f894ec6-1403-4f17-b28b-5f1f7519461e" providerId="ADAL" clId="{28B19D55-2B64-4018-8539-1453B0FDE5DC}" dt="2025-11-10T15:05:32.806" v="93" actId="20577"/>
          <ac:spMkLst>
            <pc:docMk/>
            <pc:sldMk cId="4003373197" sldId="265"/>
            <ac:spMk id="4" creationId="{CD26573B-AD3B-1BB4-471A-EBA0008F879E}"/>
          </ac:spMkLst>
        </pc:spChg>
        <pc:spChg chg="mod">
          <ac:chgData name="Mark Huntly" userId="2f894ec6-1403-4f17-b28b-5f1f7519461e" providerId="ADAL" clId="{28B19D55-2B64-4018-8539-1453B0FDE5DC}" dt="2025-11-10T15:05:19.771" v="79" actId="403"/>
          <ac:spMkLst>
            <pc:docMk/>
            <pc:sldMk cId="4003373197" sldId="265"/>
            <ac:spMk id="9" creationId="{42E250B3-E189-3DA4-0D05-547E3190B940}"/>
          </ac:spMkLst>
        </pc:spChg>
      </pc:sldChg>
      <pc:sldChg chg="modSp del mod">
        <pc:chgData name="Mark Huntly" userId="2f894ec6-1403-4f17-b28b-5f1f7519461e" providerId="ADAL" clId="{28B19D55-2B64-4018-8539-1453B0FDE5DC}" dt="2025-11-10T15:06:18.133" v="124" actId="47"/>
        <pc:sldMkLst>
          <pc:docMk/>
          <pc:sldMk cId="772602028" sldId="266"/>
        </pc:sldMkLst>
        <pc:spChg chg="mod">
          <ac:chgData name="Mark Huntly" userId="2f894ec6-1403-4f17-b28b-5f1f7519461e" providerId="ADAL" clId="{28B19D55-2B64-4018-8539-1453B0FDE5DC}" dt="2025-11-10T15:05:51.301" v="121" actId="20577"/>
          <ac:spMkLst>
            <pc:docMk/>
            <pc:sldMk cId="772602028" sldId="266"/>
            <ac:spMk id="4" creationId="{49C839C9-874F-3C3E-04CD-483E96EEED54}"/>
          </ac:spMkLst>
        </pc:spChg>
        <pc:spChg chg="mod">
          <ac:chgData name="Mark Huntly" userId="2f894ec6-1403-4f17-b28b-5f1f7519461e" providerId="ADAL" clId="{28B19D55-2B64-4018-8539-1453B0FDE5DC}" dt="2025-11-10T15:05:59.732" v="122"/>
          <ac:spMkLst>
            <pc:docMk/>
            <pc:sldMk cId="772602028" sldId="266"/>
            <ac:spMk id="9" creationId="{3057DAD7-5378-8DD8-9C14-03A53D1B7987}"/>
          </ac:spMkLst>
        </pc:spChg>
      </pc:sldChg>
      <pc:sldChg chg="addSp modSp mod">
        <pc:chgData name="Mark Huntly" userId="2f894ec6-1403-4f17-b28b-5f1f7519461e" providerId="ADAL" clId="{28B19D55-2B64-4018-8539-1453B0FDE5DC}" dt="2025-11-10T15:06:56.542" v="141"/>
        <pc:sldMkLst>
          <pc:docMk/>
          <pc:sldMk cId="3629613625" sldId="267"/>
        </pc:sldMkLst>
        <pc:spChg chg="add mod">
          <ac:chgData name="Mark Huntly" userId="2f894ec6-1403-4f17-b28b-5f1f7519461e" providerId="ADAL" clId="{28B19D55-2B64-4018-8539-1453B0FDE5DC}" dt="2025-11-10T15:06:56.542" v="141"/>
          <ac:spMkLst>
            <pc:docMk/>
            <pc:sldMk cId="3629613625" sldId="267"/>
            <ac:spMk id="2" creationId="{C8E2DE4D-3A54-3CC1-F3F1-B3D2240545C8}"/>
          </ac:spMkLst>
        </pc:spChg>
        <pc:spChg chg="mod">
          <ac:chgData name="Mark Huntly" userId="2f894ec6-1403-4f17-b28b-5f1f7519461e" providerId="ADAL" clId="{28B19D55-2B64-4018-8539-1453B0FDE5DC}" dt="2025-11-10T15:06:34.865" v="139" actId="20577"/>
          <ac:spMkLst>
            <pc:docMk/>
            <pc:sldMk cId="3629613625" sldId="267"/>
            <ac:spMk id="4" creationId="{32EABF8D-E7DE-C3E8-1B20-277859A1534D}"/>
          </ac:spMkLst>
        </pc:spChg>
        <pc:spChg chg="mod">
          <ac:chgData name="Mark Huntly" userId="2f894ec6-1403-4f17-b28b-5f1f7519461e" providerId="ADAL" clId="{28B19D55-2B64-4018-8539-1453B0FDE5DC}" dt="2025-11-10T15:06:46.154" v="140"/>
          <ac:spMkLst>
            <pc:docMk/>
            <pc:sldMk cId="3629613625" sldId="267"/>
            <ac:spMk id="9" creationId="{FA390753-1E69-05F9-502E-8EA484BFFE23}"/>
          </ac:spMkLst>
        </pc:spChg>
      </pc:sldChg>
      <pc:sldChg chg="delSp modSp mod">
        <pc:chgData name="Mark Huntly" userId="2f894ec6-1403-4f17-b28b-5f1f7519461e" providerId="ADAL" clId="{28B19D55-2B64-4018-8539-1453B0FDE5DC}" dt="2025-11-10T15:07:26.653" v="159"/>
        <pc:sldMkLst>
          <pc:docMk/>
          <pc:sldMk cId="2184501167" sldId="268"/>
        </pc:sldMkLst>
        <pc:spChg chg="mod">
          <ac:chgData name="Mark Huntly" userId="2f894ec6-1403-4f17-b28b-5f1f7519461e" providerId="ADAL" clId="{28B19D55-2B64-4018-8539-1453B0FDE5DC}" dt="2025-11-10T15:07:14.286" v="156" actId="20577"/>
          <ac:spMkLst>
            <pc:docMk/>
            <pc:sldMk cId="2184501167" sldId="268"/>
            <ac:spMk id="4" creationId="{B2871E43-00DD-8E76-C7A4-CFEBEB4D174B}"/>
          </ac:spMkLst>
        </pc:spChg>
        <pc:spChg chg="mod">
          <ac:chgData name="Mark Huntly" userId="2f894ec6-1403-4f17-b28b-5f1f7519461e" providerId="ADAL" clId="{28B19D55-2B64-4018-8539-1453B0FDE5DC}" dt="2025-11-10T15:07:26.653" v="159"/>
          <ac:spMkLst>
            <pc:docMk/>
            <pc:sldMk cId="2184501167" sldId="268"/>
            <ac:spMk id="9" creationId="{BDA33434-DA62-DEC9-E026-8884E7505E96}"/>
          </ac:spMkLst>
        </pc:spChg>
        <pc:picChg chg="del">
          <ac:chgData name="Mark Huntly" userId="2f894ec6-1403-4f17-b28b-5f1f7519461e" providerId="ADAL" clId="{28B19D55-2B64-4018-8539-1453B0FDE5DC}" dt="2025-11-10T15:07:20.864" v="157" actId="478"/>
          <ac:picMkLst>
            <pc:docMk/>
            <pc:sldMk cId="2184501167" sldId="268"/>
            <ac:picMk id="2" creationId="{EA3A3027-613C-C3F2-FED4-6E13A3E28AF5}"/>
          </ac:picMkLst>
        </pc:picChg>
      </pc:sldChg>
      <pc:sldChg chg="addSp delSp modSp mod">
        <pc:chgData name="Mark Huntly" userId="2f894ec6-1403-4f17-b28b-5f1f7519461e" providerId="ADAL" clId="{28B19D55-2B64-4018-8539-1453B0FDE5DC}" dt="2025-11-10T15:10:59.398" v="240" actId="14100"/>
        <pc:sldMkLst>
          <pc:docMk/>
          <pc:sldMk cId="4067013015" sldId="269"/>
        </pc:sldMkLst>
        <pc:spChg chg="mod">
          <ac:chgData name="Mark Huntly" userId="2f894ec6-1403-4f17-b28b-5f1f7519461e" providerId="ADAL" clId="{28B19D55-2B64-4018-8539-1453B0FDE5DC}" dt="2025-11-10T15:07:46.952" v="180" actId="20577"/>
          <ac:spMkLst>
            <pc:docMk/>
            <pc:sldMk cId="4067013015" sldId="269"/>
            <ac:spMk id="4" creationId="{98CB95A0-03C5-4D20-0048-11D5F9899FE2}"/>
          </ac:spMkLst>
        </pc:spChg>
        <pc:spChg chg="mod">
          <ac:chgData name="Mark Huntly" userId="2f894ec6-1403-4f17-b28b-5f1f7519461e" providerId="ADAL" clId="{28B19D55-2B64-4018-8539-1453B0FDE5DC}" dt="2025-11-10T15:10:55.227" v="239" actId="14100"/>
          <ac:spMkLst>
            <pc:docMk/>
            <pc:sldMk cId="4067013015" sldId="269"/>
            <ac:spMk id="9" creationId="{8A827A21-BD3F-31BE-39D1-8509DF123800}"/>
          </ac:spMkLst>
        </pc:spChg>
        <pc:picChg chg="del">
          <ac:chgData name="Mark Huntly" userId="2f894ec6-1403-4f17-b28b-5f1f7519461e" providerId="ADAL" clId="{28B19D55-2B64-4018-8539-1453B0FDE5DC}" dt="2025-11-10T15:07:38.493" v="160" actId="478"/>
          <ac:picMkLst>
            <pc:docMk/>
            <pc:sldMk cId="4067013015" sldId="269"/>
            <ac:picMk id="3" creationId="{5294A05B-F5E4-013C-C24C-10F9BAB8A5E4}"/>
          </ac:picMkLst>
        </pc:picChg>
        <pc:picChg chg="add mod">
          <ac:chgData name="Mark Huntly" userId="2f894ec6-1403-4f17-b28b-5f1f7519461e" providerId="ADAL" clId="{28B19D55-2B64-4018-8539-1453B0FDE5DC}" dt="2025-11-10T15:10:59.398" v="240" actId="14100"/>
          <ac:picMkLst>
            <pc:docMk/>
            <pc:sldMk cId="4067013015" sldId="269"/>
            <ac:picMk id="5" creationId="{415C05D6-9615-67FD-7F54-3D043E401B1C}"/>
          </ac:picMkLst>
        </pc:picChg>
      </pc:sldChg>
      <pc:sldChg chg="addSp delSp modSp mod">
        <pc:chgData name="Mark Huntly" userId="2f894ec6-1403-4f17-b28b-5f1f7519461e" providerId="ADAL" clId="{28B19D55-2B64-4018-8539-1453B0FDE5DC}" dt="2025-11-10T15:11:46.832" v="268" actId="20577"/>
        <pc:sldMkLst>
          <pc:docMk/>
          <pc:sldMk cId="3382838514" sldId="270"/>
        </pc:sldMkLst>
        <pc:spChg chg="mod">
          <ac:chgData name="Mark Huntly" userId="2f894ec6-1403-4f17-b28b-5f1f7519461e" providerId="ADAL" clId="{28B19D55-2B64-4018-8539-1453B0FDE5DC}" dt="2025-11-10T15:11:46.832" v="268" actId="20577"/>
          <ac:spMkLst>
            <pc:docMk/>
            <pc:sldMk cId="3382838514" sldId="270"/>
            <ac:spMk id="4" creationId="{138BF102-6EC5-D4A6-1043-B3188EBC05F0}"/>
          </ac:spMkLst>
        </pc:spChg>
        <pc:spChg chg="add del mod">
          <ac:chgData name="Mark Huntly" userId="2f894ec6-1403-4f17-b28b-5f1f7519461e" providerId="ADAL" clId="{28B19D55-2B64-4018-8539-1453B0FDE5DC}" dt="2025-11-10T15:11:26.766" v="244"/>
          <ac:spMkLst>
            <pc:docMk/>
            <pc:sldMk cId="3382838514" sldId="270"/>
            <ac:spMk id="6" creationId="{36666721-2DDB-6F40-0D17-CD3292162838}"/>
          </ac:spMkLst>
        </pc:spChg>
        <pc:spChg chg="del mod">
          <ac:chgData name="Mark Huntly" userId="2f894ec6-1403-4f17-b28b-5f1f7519461e" providerId="ADAL" clId="{28B19D55-2B64-4018-8539-1453B0FDE5DC}" dt="2025-11-10T15:11:22.143" v="243" actId="478"/>
          <ac:spMkLst>
            <pc:docMk/>
            <pc:sldMk cId="3382838514" sldId="270"/>
            <ac:spMk id="9" creationId="{1E120406-8EA0-F793-C31C-7548FD72FC58}"/>
          </ac:spMkLst>
        </pc:spChg>
        <pc:picChg chg="del">
          <ac:chgData name="Mark Huntly" userId="2f894ec6-1403-4f17-b28b-5f1f7519461e" providerId="ADAL" clId="{28B19D55-2B64-4018-8539-1453B0FDE5DC}" dt="2025-11-10T15:11:16.924" v="241" actId="478"/>
          <ac:picMkLst>
            <pc:docMk/>
            <pc:sldMk cId="3382838514" sldId="270"/>
            <ac:picMk id="2" creationId="{C57754E8-AD21-0714-6212-69DE79EE5093}"/>
          </ac:picMkLst>
        </pc:picChg>
        <pc:picChg chg="add mod">
          <ac:chgData name="Mark Huntly" userId="2f894ec6-1403-4f17-b28b-5f1f7519461e" providerId="ADAL" clId="{28B19D55-2B64-4018-8539-1453B0FDE5DC}" dt="2025-11-10T15:11:40.525" v="248" actId="1076"/>
          <ac:picMkLst>
            <pc:docMk/>
            <pc:sldMk cId="3382838514" sldId="270"/>
            <ac:picMk id="7" creationId="{35A6A291-AAFE-F78D-F54F-ABB73493E4AD}"/>
          </ac:picMkLst>
        </pc:picChg>
      </pc:sldChg>
      <pc:sldChg chg="modSp mod">
        <pc:chgData name="Mark Huntly" userId="2f894ec6-1403-4f17-b28b-5f1f7519461e" providerId="ADAL" clId="{28B19D55-2B64-4018-8539-1453B0FDE5DC}" dt="2025-11-10T15:12:21.798" v="271" actId="1076"/>
        <pc:sldMkLst>
          <pc:docMk/>
          <pc:sldMk cId="3315229939" sldId="271"/>
        </pc:sldMkLst>
        <pc:spChg chg="mod">
          <ac:chgData name="Mark Huntly" userId="2f894ec6-1403-4f17-b28b-5f1f7519461e" providerId="ADAL" clId="{28B19D55-2B64-4018-8539-1453B0FDE5DC}" dt="2025-11-10T15:12:09.048" v="269"/>
          <ac:spMkLst>
            <pc:docMk/>
            <pc:sldMk cId="3315229939" sldId="271"/>
            <ac:spMk id="4" creationId="{F62ED632-70A8-859D-23F2-B17B369830C0}"/>
          </ac:spMkLst>
        </pc:spChg>
        <pc:spChg chg="mod">
          <ac:chgData name="Mark Huntly" userId="2f894ec6-1403-4f17-b28b-5f1f7519461e" providerId="ADAL" clId="{28B19D55-2B64-4018-8539-1453B0FDE5DC}" dt="2025-11-10T15:12:21.798" v="271" actId="1076"/>
          <ac:spMkLst>
            <pc:docMk/>
            <pc:sldMk cId="3315229939" sldId="271"/>
            <ac:spMk id="9" creationId="{C1C69D9A-1FDC-378D-8AA6-17D67D38A823}"/>
          </ac:spMkLst>
        </pc:spChg>
      </pc:sldChg>
      <pc:sldChg chg="addSp modSp mod">
        <pc:chgData name="Mark Huntly" userId="2f894ec6-1403-4f17-b28b-5f1f7519461e" providerId="ADAL" clId="{28B19D55-2B64-4018-8539-1453B0FDE5DC}" dt="2025-11-10T15:14:07.560" v="285" actId="1076"/>
        <pc:sldMkLst>
          <pc:docMk/>
          <pc:sldMk cId="2854239945" sldId="272"/>
        </pc:sldMkLst>
        <pc:spChg chg="mod">
          <ac:chgData name="Mark Huntly" userId="2f894ec6-1403-4f17-b28b-5f1f7519461e" providerId="ADAL" clId="{28B19D55-2B64-4018-8539-1453B0FDE5DC}" dt="2025-11-10T15:12:38.687" v="272"/>
          <ac:spMkLst>
            <pc:docMk/>
            <pc:sldMk cId="2854239945" sldId="272"/>
            <ac:spMk id="4" creationId="{C5883F14-AFF6-E81C-53E8-71E2E1F44D07}"/>
          </ac:spMkLst>
        </pc:spChg>
        <pc:spChg chg="mod">
          <ac:chgData name="Mark Huntly" userId="2f894ec6-1403-4f17-b28b-5f1f7519461e" providerId="ADAL" clId="{28B19D55-2B64-4018-8539-1453B0FDE5DC}" dt="2025-11-10T15:14:07.560" v="285" actId="1076"/>
          <ac:spMkLst>
            <pc:docMk/>
            <pc:sldMk cId="2854239945" sldId="272"/>
            <ac:spMk id="9" creationId="{872E5976-6CA3-8354-1290-654B7EC9ECBC}"/>
          </ac:spMkLst>
        </pc:spChg>
        <pc:picChg chg="add mod ord">
          <ac:chgData name="Mark Huntly" userId="2f894ec6-1403-4f17-b28b-5f1f7519461e" providerId="ADAL" clId="{28B19D55-2B64-4018-8539-1453B0FDE5DC}" dt="2025-11-10T15:13:06.051" v="278" actId="1076"/>
          <ac:picMkLst>
            <pc:docMk/>
            <pc:sldMk cId="2854239945" sldId="272"/>
            <ac:picMk id="2" creationId="{8C91F276-CFC8-82BF-7229-04E25267FDA4}"/>
          </ac:picMkLst>
        </pc:picChg>
        <pc:picChg chg="add mod">
          <ac:chgData name="Mark Huntly" userId="2f894ec6-1403-4f17-b28b-5f1f7519461e" providerId="ADAL" clId="{28B19D55-2B64-4018-8539-1453B0FDE5DC}" dt="2025-11-10T15:13:49.206" v="281" actId="1076"/>
          <ac:picMkLst>
            <pc:docMk/>
            <pc:sldMk cId="2854239945" sldId="272"/>
            <ac:picMk id="3" creationId="{C43644A0-EC82-396B-B1F5-540ED83EA1F5}"/>
          </ac:picMkLst>
        </pc:picChg>
      </pc:sldChg>
      <pc:sldChg chg="addSp modSp mod">
        <pc:chgData name="Mark Huntly" userId="2f894ec6-1403-4f17-b28b-5f1f7519461e" providerId="ADAL" clId="{28B19D55-2B64-4018-8539-1453B0FDE5DC}" dt="2025-11-10T15:15:22.410" v="292"/>
        <pc:sldMkLst>
          <pc:docMk/>
          <pc:sldMk cId="2374094688" sldId="273"/>
        </pc:sldMkLst>
        <pc:spChg chg="mod">
          <ac:chgData name="Mark Huntly" userId="2f894ec6-1403-4f17-b28b-5f1f7519461e" providerId="ADAL" clId="{28B19D55-2B64-4018-8539-1453B0FDE5DC}" dt="2025-11-10T15:14:38.353" v="286"/>
          <ac:spMkLst>
            <pc:docMk/>
            <pc:sldMk cId="2374094688" sldId="273"/>
            <ac:spMk id="4" creationId="{FC6CE076-AE9B-8BA9-16A4-BA306E8F8314}"/>
          </ac:spMkLst>
        </pc:spChg>
        <pc:spChg chg="mod">
          <ac:chgData name="Mark Huntly" userId="2f894ec6-1403-4f17-b28b-5f1f7519461e" providerId="ADAL" clId="{28B19D55-2B64-4018-8539-1453B0FDE5DC}" dt="2025-11-10T15:15:10.912" v="291" actId="14100"/>
          <ac:spMkLst>
            <pc:docMk/>
            <pc:sldMk cId="2374094688" sldId="273"/>
            <ac:spMk id="9" creationId="{7E7109BB-B3D2-2C1E-B5EC-0CA59B6F681E}"/>
          </ac:spMkLst>
        </pc:spChg>
        <pc:picChg chg="add mod ord">
          <ac:chgData name="Mark Huntly" userId="2f894ec6-1403-4f17-b28b-5f1f7519461e" providerId="ADAL" clId="{28B19D55-2B64-4018-8539-1453B0FDE5DC}" dt="2025-11-10T15:15:00.615" v="290" actId="167"/>
          <ac:picMkLst>
            <pc:docMk/>
            <pc:sldMk cId="2374094688" sldId="273"/>
            <ac:picMk id="2" creationId="{03E36218-13A5-A4D5-667C-E5739C67102E}"/>
          </ac:picMkLst>
        </pc:picChg>
        <pc:picChg chg="add mod">
          <ac:chgData name="Mark Huntly" userId="2f894ec6-1403-4f17-b28b-5f1f7519461e" providerId="ADAL" clId="{28B19D55-2B64-4018-8539-1453B0FDE5DC}" dt="2025-11-10T15:15:22.410" v="292"/>
          <ac:picMkLst>
            <pc:docMk/>
            <pc:sldMk cId="2374094688" sldId="273"/>
            <ac:picMk id="3" creationId="{8C41492A-49CF-5D36-A63A-C9770B785CA2}"/>
          </ac:picMkLst>
        </pc:picChg>
      </pc:sldChg>
      <pc:sldChg chg="addSp modSp mod">
        <pc:chgData name="Mark Huntly" userId="2f894ec6-1403-4f17-b28b-5f1f7519461e" providerId="ADAL" clId="{28B19D55-2B64-4018-8539-1453B0FDE5DC}" dt="2025-11-10T15:16:25.313" v="298" actId="14100"/>
        <pc:sldMkLst>
          <pc:docMk/>
          <pc:sldMk cId="3315044606" sldId="274"/>
        </pc:sldMkLst>
        <pc:spChg chg="mod">
          <ac:chgData name="Mark Huntly" userId="2f894ec6-1403-4f17-b28b-5f1f7519461e" providerId="ADAL" clId="{28B19D55-2B64-4018-8539-1453B0FDE5DC}" dt="2025-11-10T15:16:25.313" v="298" actId="14100"/>
          <ac:spMkLst>
            <pc:docMk/>
            <pc:sldMk cId="3315044606" sldId="274"/>
            <ac:spMk id="9" creationId="{9F4E577C-5C4F-6ABB-D81E-DAF0D9C4B835}"/>
          </ac:spMkLst>
        </pc:spChg>
        <pc:picChg chg="add mod">
          <ac:chgData name="Mark Huntly" userId="2f894ec6-1403-4f17-b28b-5f1f7519461e" providerId="ADAL" clId="{28B19D55-2B64-4018-8539-1453B0FDE5DC}" dt="2025-11-10T15:15:34.015" v="293"/>
          <ac:picMkLst>
            <pc:docMk/>
            <pc:sldMk cId="3315044606" sldId="274"/>
            <ac:picMk id="2" creationId="{C2B9D259-0DB1-86A8-B0AB-2A08EC323F3B}"/>
          </ac:picMkLst>
        </pc:picChg>
        <pc:picChg chg="add mod ord">
          <ac:chgData name="Mark Huntly" userId="2f894ec6-1403-4f17-b28b-5f1f7519461e" providerId="ADAL" clId="{28B19D55-2B64-4018-8539-1453B0FDE5DC}" dt="2025-11-10T15:16:12.167" v="296" actId="167"/>
          <ac:picMkLst>
            <pc:docMk/>
            <pc:sldMk cId="3315044606" sldId="274"/>
            <ac:picMk id="3" creationId="{3F00D9D7-5AC0-CD47-DA60-211944D739F1}"/>
          </ac:picMkLst>
        </pc:picChg>
      </pc:sldChg>
      <pc:sldChg chg="addSp delSp modSp mod">
        <pc:chgData name="Mark Huntly" userId="2f894ec6-1403-4f17-b28b-5f1f7519461e" providerId="ADAL" clId="{28B19D55-2B64-4018-8539-1453B0FDE5DC}" dt="2025-11-10T15:17:09.330" v="305" actId="1076"/>
        <pc:sldMkLst>
          <pc:docMk/>
          <pc:sldMk cId="501050547" sldId="275"/>
        </pc:sldMkLst>
        <pc:spChg chg="mod">
          <ac:chgData name="Mark Huntly" userId="2f894ec6-1403-4f17-b28b-5f1f7519461e" providerId="ADAL" clId="{28B19D55-2B64-4018-8539-1453B0FDE5DC}" dt="2025-11-10T15:16:44.049" v="299"/>
          <ac:spMkLst>
            <pc:docMk/>
            <pc:sldMk cId="501050547" sldId="275"/>
            <ac:spMk id="4" creationId="{81D53078-7EB7-4D2A-36FC-A8BAC7791772}"/>
          </ac:spMkLst>
        </pc:spChg>
        <pc:spChg chg="mod">
          <ac:chgData name="Mark Huntly" userId="2f894ec6-1403-4f17-b28b-5f1f7519461e" providerId="ADAL" clId="{28B19D55-2B64-4018-8539-1453B0FDE5DC}" dt="2025-11-10T15:16:57.646" v="302"/>
          <ac:spMkLst>
            <pc:docMk/>
            <pc:sldMk cId="501050547" sldId="275"/>
            <ac:spMk id="9" creationId="{3D6E8E90-7196-66A6-52EF-57E6DE6CA133}"/>
          </ac:spMkLst>
        </pc:spChg>
        <pc:picChg chg="del">
          <ac:chgData name="Mark Huntly" userId="2f894ec6-1403-4f17-b28b-5f1f7519461e" providerId="ADAL" clId="{28B19D55-2B64-4018-8539-1453B0FDE5DC}" dt="2025-11-10T15:16:46.956" v="300" actId="478"/>
          <ac:picMkLst>
            <pc:docMk/>
            <pc:sldMk cId="501050547" sldId="275"/>
            <ac:picMk id="2" creationId="{30F4EAFB-A97F-2A15-0223-AB6BEFEEC6BD}"/>
          </ac:picMkLst>
        </pc:picChg>
        <pc:picChg chg="add mod">
          <ac:chgData name="Mark Huntly" userId="2f894ec6-1403-4f17-b28b-5f1f7519461e" providerId="ADAL" clId="{28B19D55-2B64-4018-8539-1453B0FDE5DC}" dt="2025-11-10T15:17:09.330" v="305" actId="1076"/>
          <ac:picMkLst>
            <pc:docMk/>
            <pc:sldMk cId="501050547" sldId="275"/>
            <ac:picMk id="3" creationId="{9385831D-5947-2E0C-6945-BA842F59AAB5}"/>
          </ac:picMkLst>
        </pc:picChg>
      </pc:sldChg>
      <pc:sldChg chg="addSp delSp modSp add mod">
        <pc:chgData name="Mark Huntly" userId="2f894ec6-1403-4f17-b28b-5f1f7519461e" providerId="ADAL" clId="{28B19D55-2B64-4018-8539-1453B0FDE5DC}" dt="2025-11-10T15:18:03.208" v="311" actId="1076"/>
        <pc:sldMkLst>
          <pc:docMk/>
          <pc:sldMk cId="3097667551" sldId="276"/>
        </pc:sldMkLst>
        <pc:spChg chg="mod">
          <ac:chgData name="Mark Huntly" userId="2f894ec6-1403-4f17-b28b-5f1f7519461e" providerId="ADAL" clId="{28B19D55-2B64-4018-8539-1453B0FDE5DC}" dt="2025-11-10T15:17:44.935" v="308"/>
          <ac:spMkLst>
            <pc:docMk/>
            <pc:sldMk cId="3097667551" sldId="276"/>
            <ac:spMk id="9" creationId="{082AA6A0-E3F7-8364-00E9-B79DEE98ECCD}"/>
          </ac:spMkLst>
        </pc:spChg>
        <pc:picChg chg="add mod">
          <ac:chgData name="Mark Huntly" userId="2f894ec6-1403-4f17-b28b-5f1f7519461e" providerId="ADAL" clId="{28B19D55-2B64-4018-8539-1453B0FDE5DC}" dt="2025-11-10T15:18:03.208" v="311" actId="1076"/>
          <ac:picMkLst>
            <pc:docMk/>
            <pc:sldMk cId="3097667551" sldId="276"/>
            <ac:picMk id="2" creationId="{CBDAB104-5AD0-4C95-BC82-553CDE559A7B}"/>
          </ac:picMkLst>
        </pc:picChg>
        <pc:picChg chg="del">
          <ac:chgData name="Mark Huntly" userId="2f894ec6-1403-4f17-b28b-5f1f7519461e" providerId="ADAL" clId="{28B19D55-2B64-4018-8539-1453B0FDE5DC}" dt="2025-11-10T15:17:42.208" v="307" actId="478"/>
          <ac:picMkLst>
            <pc:docMk/>
            <pc:sldMk cId="3097667551" sldId="276"/>
            <ac:picMk id="3" creationId="{BA84DBA2-A82F-AE12-8F78-7F5AEB430C63}"/>
          </ac:picMkLst>
        </pc:picChg>
      </pc:sldChg>
      <pc:sldChg chg="delSp modSp add mod">
        <pc:chgData name="Mark Huntly" userId="2f894ec6-1403-4f17-b28b-5f1f7519461e" providerId="ADAL" clId="{28B19D55-2B64-4018-8539-1453B0FDE5DC}" dt="2025-11-10T15:18:43.202" v="315"/>
        <pc:sldMkLst>
          <pc:docMk/>
          <pc:sldMk cId="3993023977" sldId="277"/>
        </pc:sldMkLst>
        <pc:spChg chg="mod">
          <ac:chgData name="Mark Huntly" userId="2f894ec6-1403-4f17-b28b-5f1f7519461e" providerId="ADAL" clId="{28B19D55-2B64-4018-8539-1453B0FDE5DC}" dt="2025-11-10T15:18:33.969" v="313"/>
          <ac:spMkLst>
            <pc:docMk/>
            <pc:sldMk cId="3993023977" sldId="277"/>
            <ac:spMk id="4" creationId="{8B8620B4-2AC3-B917-C677-00FB5DE0A78D}"/>
          </ac:spMkLst>
        </pc:spChg>
        <pc:spChg chg="mod">
          <ac:chgData name="Mark Huntly" userId="2f894ec6-1403-4f17-b28b-5f1f7519461e" providerId="ADAL" clId="{28B19D55-2B64-4018-8539-1453B0FDE5DC}" dt="2025-11-10T15:18:43.202" v="315"/>
          <ac:spMkLst>
            <pc:docMk/>
            <pc:sldMk cId="3993023977" sldId="277"/>
            <ac:spMk id="9" creationId="{D92505D5-8D66-11AE-CA78-2E54E9B71F06}"/>
          </ac:spMkLst>
        </pc:spChg>
        <pc:picChg chg="del">
          <ac:chgData name="Mark Huntly" userId="2f894ec6-1403-4f17-b28b-5f1f7519461e" providerId="ADAL" clId="{28B19D55-2B64-4018-8539-1453B0FDE5DC}" dt="2025-11-10T15:18:37.514" v="314" actId="478"/>
          <ac:picMkLst>
            <pc:docMk/>
            <pc:sldMk cId="3993023977" sldId="277"/>
            <ac:picMk id="2" creationId="{30353176-6763-EC14-9D01-CEDCDBC7352F}"/>
          </ac:picMkLst>
        </pc:picChg>
      </pc:sldChg>
      <pc:sldChg chg="modSp add mod">
        <pc:chgData name="Mark Huntly" userId="2f894ec6-1403-4f17-b28b-5f1f7519461e" providerId="ADAL" clId="{28B19D55-2B64-4018-8539-1453B0FDE5DC}" dt="2025-11-10T15:19:32.238" v="320"/>
        <pc:sldMkLst>
          <pc:docMk/>
          <pc:sldMk cId="77623835" sldId="278"/>
        </pc:sldMkLst>
        <pc:spChg chg="mod">
          <ac:chgData name="Mark Huntly" userId="2f894ec6-1403-4f17-b28b-5f1f7519461e" providerId="ADAL" clId="{28B19D55-2B64-4018-8539-1453B0FDE5DC}" dt="2025-11-10T15:19:19.323" v="319" actId="404"/>
          <ac:spMkLst>
            <pc:docMk/>
            <pc:sldMk cId="77623835" sldId="278"/>
            <ac:spMk id="4" creationId="{D834D98B-9831-C1AF-F8FB-76E918FF393A}"/>
          </ac:spMkLst>
        </pc:spChg>
        <pc:spChg chg="mod">
          <ac:chgData name="Mark Huntly" userId="2f894ec6-1403-4f17-b28b-5f1f7519461e" providerId="ADAL" clId="{28B19D55-2B64-4018-8539-1453B0FDE5DC}" dt="2025-11-10T15:19:32.238" v="320"/>
          <ac:spMkLst>
            <pc:docMk/>
            <pc:sldMk cId="77623835" sldId="278"/>
            <ac:spMk id="9" creationId="{CF75AE70-A6D8-9459-633E-7ACAEB24763B}"/>
          </ac:spMkLst>
        </pc:spChg>
      </pc:sldChg>
      <pc:sldChg chg="modSp add">
        <pc:chgData name="Mark Huntly" userId="2f894ec6-1403-4f17-b28b-5f1f7519461e" providerId="ADAL" clId="{28B19D55-2B64-4018-8539-1453B0FDE5DC}" dt="2025-11-10T15:20:04.458" v="322"/>
        <pc:sldMkLst>
          <pc:docMk/>
          <pc:sldMk cId="1251503576" sldId="279"/>
        </pc:sldMkLst>
        <pc:spChg chg="mod">
          <ac:chgData name="Mark Huntly" userId="2f894ec6-1403-4f17-b28b-5f1f7519461e" providerId="ADAL" clId="{28B19D55-2B64-4018-8539-1453B0FDE5DC}" dt="2025-11-10T15:20:04.458" v="322"/>
          <ac:spMkLst>
            <pc:docMk/>
            <pc:sldMk cId="1251503576" sldId="279"/>
            <ac:spMk id="9" creationId="{C3C8122B-DCD8-EC75-C87B-9ED1F898B10C}"/>
          </ac:spMkLst>
        </pc:spChg>
      </pc:sldChg>
      <pc:sldChg chg="modSp add mod">
        <pc:chgData name="Mark Huntly" userId="2f894ec6-1403-4f17-b28b-5f1f7519461e" providerId="ADAL" clId="{28B19D55-2B64-4018-8539-1453B0FDE5DC}" dt="2025-11-10T15:20:33.865" v="336"/>
        <pc:sldMkLst>
          <pc:docMk/>
          <pc:sldMk cId="2135512139" sldId="280"/>
        </pc:sldMkLst>
        <pc:spChg chg="mod">
          <ac:chgData name="Mark Huntly" userId="2f894ec6-1403-4f17-b28b-5f1f7519461e" providerId="ADAL" clId="{28B19D55-2B64-4018-8539-1453B0FDE5DC}" dt="2025-11-10T15:20:26.714" v="335" actId="403"/>
          <ac:spMkLst>
            <pc:docMk/>
            <pc:sldMk cId="2135512139" sldId="280"/>
            <ac:spMk id="4" creationId="{F70817F0-A08D-ACD1-A0F4-07974738E5A5}"/>
          </ac:spMkLst>
        </pc:spChg>
        <pc:spChg chg="mod">
          <ac:chgData name="Mark Huntly" userId="2f894ec6-1403-4f17-b28b-5f1f7519461e" providerId="ADAL" clId="{28B19D55-2B64-4018-8539-1453B0FDE5DC}" dt="2025-11-10T15:20:33.865" v="336"/>
          <ac:spMkLst>
            <pc:docMk/>
            <pc:sldMk cId="2135512139" sldId="280"/>
            <ac:spMk id="9" creationId="{14F97C80-E351-64CB-747B-CA6A8410E139}"/>
          </ac:spMkLst>
        </pc:spChg>
      </pc:sldChg>
      <pc:sldChg chg="modSp add">
        <pc:chgData name="Mark Huntly" userId="2f894ec6-1403-4f17-b28b-5f1f7519461e" providerId="ADAL" clId="{28B19D55-2B64-4018-8539-1453B0FDE5DC}" dt="2025-11-10T15:20:57.162" v="338"/>
        <pc:sldMkLst>
          <pc:docMk/>
          <pc:sldMk cId="3012593707" sldId="281"/>
        </pc:sldMkLst>
        <pc:spChg chg="mod">
          <ac:chgData name="Mark Huntly" userId="2f894ec6-1403-4f17-b28b-5f1f7519461e" providerId="ADAL" clId="{28B19D55-2B64-4018-8539-1453B0FDE5DC}" dt="2025-11-10T15:20:57.162" v="338"/>
          <ac:spMkLst>
            <pc:docMk/>
            <pc:sldMk cId="3012593707" sldId="281"/>
            <ac:spMk id="9" creationId="{3B02DB68-D29B-C393-EE51-263EF98CA23E}"/>
          </ac:spMkLst>
        </pc:spChg>
      </pc:sldChg>
      <pc:sldChg chg="modSp add">
        <pc:chgData name="Mark Huntly" userId="2f894ec6-1403-4f17-b28b-5f1f7519461e" providerId="ADAL" clId="{28B19D55-2B64-4018-8539-1453B0FDE5DC}" dt="2025-11-10T15:21:21.461" v="340"/>
        <pc:sldMkLst>
          <pc:docMk/>
          <pc:sldMk cId="1357402799" sldId="282"/>
        </pc:sldMkLst>
        <pc:spChg chg="mod">
          <ac:chgData name="Mark Huntly" userId="2f894ec6-1403-4f17-b28b-5f1f7519461e" providerId="ADAL" clId="{28B19D55-2B64-4018-8539-1453B0FDE5DC}" dt="2025-11-10T15:21:21.461" v="340"/>
          <ac:spMkLst>
            <pc:docMk/>
            <pc:sldMk cId="1357402799" sldId="282"/>
            <ac:spMk id="9" creationId="{B9A92973-2787-9B49-015A-53A2BEFEA3CE}"/>
          </ac:spMkLst>
        </pc:spChg>
      </pc:sldChg>
      <pc:sldChg chg="addSp delSp modSp add mod">
        <pc:chgData name="Mark Huntly" userId="2f894ec6-1403-4f17-b28b-5f1f7519461e" providerId="ADAL" clId="{28B19D55-2B64-4018-8539-1453B0FDE5DC}" dt="2025-11-10T15:21:48.990" v="346" actId="1076"/>
        <pc:sldMkLst>
          <pc:docMk/>
          <pc:sldMk cId="817103682" sldId="283"/>
        </pc:sldMkLst>
        <pc:spChg chg="del mod">
          <ac:chgData name="Mark Huntly" userId="2f894ec6-1403-4f17-b28b-5f1f7519461e" providerId="ADAL" clId="{28B19D55-2B64-4018-8539-1453B0FDE5DC}" dt="2025-11-10T15:21:37.077" v="343"/>
          <ac:spMkLst>
            <pc:docMk/>
            <pc:sldMk cId="817103682" sldId="283"/>
            <ac:spMk id="9" creationId="{33E93F89-B2B4-8BD6-FFCE-1707BEBA2389}"/>
          </ac:spMkLst>
        </pc:spChg>
        <pc:picChg chg="add mod">
          <ac:chgData name="Mark Huntly" userId="2f894ec6-1403-4f17-b28b-5f1f7519461e" providerId="ADAL" clId="{28B19D55-2B64-4018-8539-1453B0FDE5DC}" dt="2025-11-10T15:21:48.990" v="346" actId="1076"/>
          <ac:picMkLst>
            <pc:docMk/>
            <pc:sldMk cId="817103682" sldId="283"/>
            <ac:picMk id="2" creationId="{958C5382-64A1-2C8D-FCAD-AB18213EE800}"/>
          </ac:picMkLst>
        </pc:picChg>
      </pc:sldChg>
      <pc:sldChg chg="addSp delSp modSp add mod">
        <pc:chgData name="Mark Huntly" userId="2f894ec6-1403-4f17-b28b-5f1f7519461e" providerId="ADAL" clId="{28B19D55-2B64-4018-8539-1453B0FDE5DC}" dt="2025-11-10T15:22:49.842" v="355" actId="1076"/>
        <pc:sldMkLst>
          <pc:docMk/>
          <pc:sldMk cId="2626221861" sldId="284"/>
        </pc:sldMkLst>
        <pc:spChg chg="del">
          <ac:chgData name="Mark Huntly" userId="2f894ec6-1403-4f17-b28b-5f1f7519461e" providerId="ADAL" clId="{28B19D55-2B64-4018-8539-1453B0FDE5DC}" dt="2025-11-10T15:22:36.884" v="351" actId="478"/>
          <ac:spMkLst>
            <pc:docMk/>
            <pc:sldMk cId="2626221861" sldId="284"/>
            <ac:spMk id="4" creationId="{3208358B-199E-7F37-97C7-A8ED55082870}"/>
          </ac:spMkLst>
        </pc:spChg>
        <pc:spChg chg="add del mod">
          <ac:chgData name="Mark Huntly" userId="2f894ec6-1403-4f17-b28b-5f1f7519461e" providerId="ADAL" clId="{28B19D55-2B64-4018-8539-1453B0FDE5DC}" dt="2025-11-10T15:22:38.602" v="352" actId="478"/>
          <ac:spMkLst>
            <pc:docMk/>
            <pc:sldMk cId="2626221861" sldId="284"/>
            <ac:spMk id="5" creationId="{E3C6E234-0219-0BC9-0432-D7AC6DD3D92B}"/>
          </ac:spMkLst>
        </pc:spChg>
        <pc:picChg chg="mod">
          <ac:chgData name="Mark Huntly" userId="2f894ec6-1403-4f17-b28b-5f1f7519461e" providerId="ADAL" clId="{28B19D55-2B64-4018-8539-1453B0FDE5DC}" dt="2025-11-10T15:22:49.842" v="355" actId="1076"/>
          <ac:picMkLst>
            <pc:docMk/>
            <pc:sldMk cId="2626221861" sldId="284"/>
            <ac:picMk id="2" creationId="{D175CAD8-8B09-5F85-84AE-FB481FD5C9DD}"/>
          </ac:picMkLst>
        </pc:picChg>
      </pc:sldChg>
      <pc:sldChg chg="addSp delSp modSp add mod ord">
        <pc:chgData name="Mark Huntly" userId="2f894ec6-1403-4f17-b28b-5f1f7519461e" providerId="ADAL" clId="{28B19D55-2B64-4018-8539-1453B0FDE5DC}" dt="2025-11-10T15:24:09.639" v="378" actId="1076"/>
        <pc:sldMkLst>
          <pc:docMk/>
          <pc:sldMk cId="1132508313" sldId="285"/>
        </pc:sldMkLst>
        <pc:spChg chg="mod">
          <ac:chgData name="Mark Huntly" userId="2f894ec6-1403-4f17-b28b-5f1f7519461e" providerId="ADAL" clId="{28B19D55-2B64-4018-8539-1453B0FDE5DC}" dt="2025-11-10T15:23:10.277" v="365" actId="20577"/>
          <ac:spMkLst>
            <pc:docMk/>
            <pc:sldMk cId="1132508313" sldId="285"/>
            <ac:spMk id="4" creationId="{61252DE4-8376-84ED-3EA5-418261BA8695}"/>
          </ac:spMkLst>
        </pc:spChg>
        <pc:spChg chg="add mod">
          <ac:chgData name="Mark Huntly" userId="2f894ec6-1403-4f17-b28b-5f1f7519461e" providerId="ADAL" clId="{28B19D55-2B64-4018-8539-1453B0FDE5DC}" dt="2025-11-10T15:23:43.981" v="376" actId="403"/>
          <ac:spMkLst>
            <pc:docMk/>
            <pc:sldMk cId="1132508313" sldId="285"/>
            <ac:spMk id="5" creationId="{8E2DD0E1-449B-3B59-8BE4-3D9DCE45135C}"/>
          </ac:spMkLst>
        </pc:spChg>
        <pc:spChg chg="add mod">
          <ac:chgData name="Mark Huntly" userId="2f894ec6-1403-4f17-b28b-5f1f7519461e" providerId="ADAL" clId="{28B19D55-2B64-4018-8539-1453B0FDE5DC}" dt="2025-11-10T15:24:09.639" v="378" actId="1076"/>
          <ac:spMkLst>
            <pc:docMk/>
            <pc:sldMk cId="1132508313" sldId="285"/>
            <ac:spMk id="6" creationId="{9A64EA63-0C6A-D5D0-D273-BE90B45FA0BE}"/>
          </ac:spMkLst>
        </pc:spChg>
        <pc:picChg chg="del">
          <ac:chgData name="Mark Huntly" userId="2f894ec6-1403-4f17-b28b-5f1f7519461e" providerId="ADAL" clId="{28B19D55-2B64-4018-8539-1453B0FDE5DC}" dt="2025-11-10T15:23:19.279" v="366" actId="478"/>
          <ac:picMkLst>
            <pc:docMk/>
            <pc:sldMk cId="1132508313" sldId="285"/>
            <ac:picMk id="2" creationId="{9BD24136-9E7A-D0B1-E3EA-26CFDDF3E7B0}"/>
          </ac:picMkLst>
        </pc:picChg>
      </pc:sldChg>
      <pc:sldChg chg="add">
        <pc:chgData name="Mark Huntly" userId="2f894ec6-1403-4f17-b28b-5f1f7519461e" providerId="ADAL" clId="{28B19D55-2B64-4018-8539-1453B0FDE5DC}" dt="2025-11-10T15:24:15.879" v="379" actId="2890"/>
        <pc:sldMkLst>
          <pc:docMk/>
          <pc:sldMk cId="1764516604" sldId="286"/>
        </pc:sldMkLst>
      </pc:sldChg>
      <pc:sldChg chg="addSp delSp modSp add mod">
        <pc:chgData name="Mark Huntly" userId="2f894ec6-1403-4f17-b28b-5f1f7519461e" providerId="ADAL" clId="{28B19D55-2B64-4018-8539-1453B0FDE5DC}" dt="2025-11-10T15:26:16.355" v="390" actId="478"/>
        <pc:sldMkLst>
          <pc:docMk/>
          <pc:sldMk cId="3996683641" sldId="287"/>
        </pc:sldMkLst>
        <pc:spChg chg="add del mod">
          <ac:chgData name="Mark Huntly" userId="2f894ec6-1403-4f17-b28b-5f1f7519461e" providerId="ADAL" clId="{28B19D55-2B64-4018-8539-1453B0FDE5DC}" dt="2025-11-10T15:26:16.355" v="390" actId="478"/>
          <ac:spMkLst>
            <pc:docMk/>
            <pc:sldMk cId="3996683641" sldId="287"/>
            <ac:spMk id="2" creationId="{8B56B9BC-D383-968A-4F02-FD0D0BD7CC6D}"/>
          </ac:spMkLst>
        </pc:spChg>
        <pc:spChg chg="mod">
          <ac:chgData name="Mark Huntly" userId="2f894ec6-1403-4f17-b28b-5f1f7519461e" providerId="ADAL" clId="{28B19D55-2B64-4018-8539-1453B0FDE5DC}" dt="2025-11-10T15:24:58.167" v="381"/>
          <ac:spMkLst>
            <pc:docMk/>
            <pc:sldMk cId="3996683641" sldId="287"/>
            <ac:spMk id="4" creationId="{1D39AA75-8D00-2C7F-9E02-EC19B89E0716}"/>
          </ac:spMkLst>
        </pc:spChg>
        <pc:spChg chg="mod">
          <ac:chgData name="Mark Huntly" userId="2f894ec6-1403-4f17-b28b-5f1f7519461e" providerId="ADAL" clId="{28B19D55-2B64-4018-8539-1453B0FDE5DC}" dt="2025-11-10T15:25:06.932" v="383" actId="27636"/>
          <ac:spMkLst>
            <pc:docMk/>
            <pc:sldMk cId="3996683641" sldId="287"/>
            <ac:spMk id="5" creationId="{71721C5C-AA97-1681-23FF-A4073F215980}"/>
          </ac:spMkLst>
        </pc:spChg>
        <pc:spChg chg="del mod">
          <ac:chgData name="Mark Huntly" userId="2f894ec6-1403-4f17-b28b-5f1f7519461e" providerId="ADAL" clId="{28B19D55-2B64-4018-8539-1453B0FDE5DC}" dt="2025-11-10T15:25:25.194" v="386" actId="478"/>
          <ac:spMkLst>
            <pc:docMk/>
            <pc:sldMk cId="3996683641" sldId="287"/>
            <ac:spMk id="6" creationId="{606471E7-62D5-0A6B-BA40-58635B8DBEB8}"/>
          </ac:spMkLst>
        </pc:spChg>
      </pc:sldChg>
      <pc:sldChg chg="addSp modSp add mod">
        <pc:chgData name="Mark Huntly" userId="2f894ec6-1403-4f17-b28b-5f1f7519461e" providerId="ADAL" clId="{28B19D55-2B64-4018-8539-1453B0FDE5DC}" dt="2025-11-10T15:28:32.881" v="409" actId="14100"/>
        <pc:sldMkLst>
          <pc:docMk/>
          <pc:sldMk cId="2003171132" sldId="288"/>
        </pc:sldMkLst>
        <pc:spChg chg="mod">
          <ac:chgData name="Mark Huntly" userId="2f894ec6-1403-4f17-b28b-5f1f7519461e" providerId="ADAL" clId="{28B19D55-2B64-4018-8539-1453B0FDE5DC}" dt="2025-11-10T15:27:56.337" v="402" actId="20577"/>
          <ac:spMkLst>
            <pc:docMk/>
            <pc:sldMk cId="2003171132" sldId="288"/>
            <ac:spMk id="4" creationId="{B767B30D-0603-DB57-EC8C-02B75A24EC50}"/>
          </ac:spMkLst>
        </pc:spChg>
        <pc:spChg chg="mod">
          <ac:chgData name="Mark Huntly" userId="2f894ec6-1403-4f17-b28b-5f1f7519461e" providerId="ADAL" clId="{28B19D55-2B64-4018-8539-1453B0FDE5DC}" dt="2025-11-10T15:28:32.881" v="409" actId="14100"/>
          <ac:spMkLst>
            <pc:docMk/>
            <pc:sldMk cId="2003171132" sldId="288"/>
            <ac:spMk id="5" creationId="{DA8C4A4E-1E29-22D9-2EEE-C5B4C32D373B}"/>
          </ac:spMkLst>
        </pc:spChg>
        <pc:picChg chg="add mod">
          <ac:chgData name="Mark Huntly" userId="2f894ec6-1403-4f17-b28b-5f1f7519461e" providerId="ADAL" clId="{28B19D55-2B64-4018-8539-1453B0FDE5DC}" dt="2025-11-10T15:28:26.994" v="408" actId="1076"/>
          <ac:picMkLst>
            <pc:docMk/>
            <pc:sldMk cId="2003171132" sldId="288"/>
            <ac:picMk id="2" creationId="{FC78F8AD-53D6-50DB-B750-0E62203FEE65}"/>
          </ac:picMkLst>
        </pc:picChg>
      </pc:sldChg>
      <pc:sldChg chg="addSp delSp modSp add mod">
        <pc:chgData name="Mark Huntly" userId="2f894ec6-1403-4f17-b28b-5f1f7519461e" providerId="ADAL" clId="{28B19D55-2B64-4018-8539-1453B0FDE5DC}" dt="2025-11-10T15:29:46.731" v="418" actId="1076"/>
        <pc:sldMkLst>
          <pc:docMk/>
          <pc:sldMk cId="4081667201" sldId="289"/>
        </pc:sldMkLst>
        <pc:spChg chg="add mod">
          <ac:chgData name="Mark Huntly" userId="2f894ec6-1403-4f17-b28b-5f1f7519461e" providerId="ADAL" clId="{28B19D55-2B64-4018-8539-1453B0FDE5DC}" dt="2025-11-10T15:29:46.731" v="418" actId="1076"/>
          <ac:spMkLst>
            <pc:docMk/>
            <pc:sldMk cId="4081667201" sldId="289"/>
            <ac:spMk id="3" creationId="{E5BF426E-2D15-7F38-EB4F-AF9C65418125}"/>
          </ac:spMkLst>
        </pc:spChg>
        <pc:spChg chg="mod">
          <ac:chgData name="Mark Huntly" userId="2f894ec6-1403-4f17-b28b-5f1f7519461e" providerId="ADAL" clId="{28B19D55-2B64-4018-8539-1453B0FDE5DC}" dt="2025-11-10T15:29:05.138" v="411"/>
          <ac:spMkLst>
            <pc:docMk/>
            <pc:sldMk cId="4081667201" sldId="289"/>
            <ac:spMk id="4" creationId="{9013F209-2282-27AC-1646-4BCA4CAFA30D}"/>
          </ac:spMkLst>
        </pc:spChg>
        <pc:spChg chg="mod">
          <ac:chgData name="Mark Huntly" userId="2f894ec6-1403-4f17-b28b-5f1f7519461e" providerId="ADAL" clId="{28B19D55-2B64-4018-8539-1453B0FDE5DC}" dt="2025-11-10T15:29:18.781" v="416" actId="27636"/>
          <ac:spMkLst>
            <pc:docMk/>
            <pc:sldMk cId="4081667201" sldId="289"/>
            <ac:spMk id="5" creationId="{E5F506B5-BF8D-4068-A3A2-9BB898DB6AF5}"/>
          </ac:spMkLst>
        </pc:spChg>
        <pc:spChg chg="add mod">
          <ac:chgData name="Mark Huntly" userId="2f894ec6-1403-4f17-b28b-5f1f7519461e" providerId="ADAL" clId="{28B19D55-2B64-4018-8539-1453B0FDE5DC}" dt="2025-11-10T15:29:46.731" v="418" actId="1076"/>
          <ac:spMkLst>
            <pc:docMk/>
            <pc:sldMk cId="4081667201" sldId="289"/>
            <ac:spMk id="6" creationId="{EE84D2C0-D097-441F-EE99-C1C1BE5769B3}"/>
          </ac:spMkLst>
        </pc:spChg>
        <pc:picChg chg="del">
          <ac:chgData name="Mark Huntly" userId="2f894ec6-1403-4f17-b28b-5f1f7519461e" providerId="ADAL" clId="{28B19D55-2B64-4018-8539-1453B0FDE5DC}" dt="2025-11-10T15:29:14.534" v="414" actId="478"/>
          <ac:picMkLst>
            <pc:docMk/>
            <pc:sldMk cId="4081667201" sldId="289"/>
            <ac:picMk id="2" creationId="{FCF9C5F1-964F-EEC1-5137-3AAFFF08FF71}"/>
          </ac:picMkLst>
        </pc:picChg>
      </pc:sldChg>
      <pc:sldChg chg="delSp modSp add mod">
        <pc:chgData name="Mark Huntly" userId="2f894ec6-1403-4f17-b28b-5f1f7519461e" providerId="ADAL" clId="{28B19D55-2B64-4018-8539-1453B0FDE5DC}" dt="2025-11-10T15:30:59.688" v="424" actId="27636"/>
        <pc:sldMkLst>
          <pc:docMk/>
          <pc:sldMk cId="1098045527" sldId="290"/>
        </pc:sldMkLst>
        <pc:spChg chg="del">
          <ac:chgData name="Mark Huntly" userId="2f894ec6-1403-4f17-b28b-5f1f7519461e" providerId="ADAL" clId="{28B19D55-2B64-4018-8539-1453B0FDE5DC}" dt="2025-11-10T15:30:54.652" v="421" actId="478"/>
          <ac:spMkLst>
            <pc:docMk/>
            <pc:sldMk cId="1098045527" sldId="290"/>
            <ac:spMk id="3" creationId="{024D995E-CF8F-9597-DCB0-7D9E5AE2D39A}"/>
          </ac:spMkLst>
        </pc:spChg>
        <pc:spChg chg="mod">
          <ac:chgData name="Mark Huntly" userId="2f894ec6-1403-4f17-b28b-5f1f7519461e" providerId="ADAL" clId="{28B19D55-2B64-4018-8539-1453B0FDE5DC}" dt="2025-11-10T15:30:46.039" v="420"/>
          <ac:spMkLst>
            <pc:docMk/>
            <pc:sldMk cId="1098045527" sldId="290"/>
            <ac:spMk id="4" creationId="{8827FA84-44FE-6A74-C2A5-C2235A4163F4}"/>
          </ac:spMkLst>
        </pc:spChg>
        <pc:spChg chg="mod">
          <ac:chgData name="Mark Huntly" userId="2f894ec6-1403-4f17-b28b-5f1f7519461e" providerId="ADAL" clId="{28B19D55-2B64-4018-8539-1453B0FDE5DC}" dt="2025-11-10T15:30:59.688" v="424" actId="27636"/>
          <ac:spMkLst>
            <pc:docMk/>
            <pc:sldMk cId="1098045527" sldId="290"/>
            <ac:spMk id="5" creationId="{5FE80672-1B44-C2B7-6779-5ACFCC48F8CE}"/>
          </ac:spMkLst>
        </pc:spChg>
        <pc:spChg chg="del">
          <ac:chgData name="Mark Huntly" userId="2f894ec6-1403-4f17-b28b-5f1f7519461e" providerId="ADAL" clId="{28B19D55-2B64-4018-8539-1453B0FDE5DC}" dt="2025-11-10T15:30:57.286" v="422" actId="478"/>
          <ac:spMkLst>
            <pc:docMk/>
            <pc:sldMk cId="1098045527" sldId="290"/>
            <ac:spMk id="6" creationId="{2C2623BE-5C97-B8A9-5697-DDA88D6F502D}"/>
          </ac:spMkLst>
        </pc:spChg>
      </pc:sldChg>
      <pc:sldChg chg="modSp add mod">
        <pc:chgData name="Mark Huntly" userId="2f894ec6-1403-4f17-b28b-5f1f7519461e" providerId="ADAL" clId="{28B19D55-2B64-4018-8539-1453B0FDE5DC}" dt="2025-11-10T15:31:47.258" v="429" actId="403"/>
        <pc:sldMkLst>
          <pc:docMk/>
          <pc:sldMk cId="594004198" sldId="291"/>
        </pc:sldMkLst>
        <pc:spChg chg="mod">
          <ac:chgData name="Mark Huntly" userId="2f894ec6-1403-4f17-b28b-5f1f7519461e" providerId="ADAL" clId="{28B19D55-2B64-4018-8539-1453B0FDE5DC}" dt="2025-11-10T15:31:34.107" v="426"/>
          <ac:spMkLst>
            <pc:docMk/>
            <pc:sldMk cId="594004198" sldId="291"/>
            <ac:spMk id="4" creationId="{2B74BB2D-7235-4A05-8C43-F9D2683F7FCB}"/>
          </ac:spMkLst>
        </pc:spChg>
        <pc:spChg chg="mod">
          <ac:chgData name="Mark Huntly" userId="2f894ec6-1403-4f17-b28b-5f1f7519461e" providerId="ADAL" clId="{28B19D55-2B64-4018-8539-1453B0FDE5DC}" dt="2025-11-10T15:31:47.258" v="429" actId="403"/>
          <ac:spMkLst>
            <pc:docMk/>
            <pc:sldMk cId="594004198" sldId="291"/>
            <ac:spMk id="5" creationId="{D2957772-7314-13BB-897B-BA326F4CAC47}"/>
          </ac:spMkLst>
        </pc:spChg>
      </pc:sldChg>
      <pc:sldChg chg="modSp add mod">
        <pc:chgData name="Mark Huntly" userId="2f894ec6-1403-4f17-b28b-5f1f7519461e" providerId="ADAL" clId="{28B19D55-2B64-4018-8539-1453B0FDE5DC}" dt="2025-11-10T15:32:20.662" v="432" actId="403"/>
        <pc:sldMkLst>
          <pc:docMk/>
          <pc:sldMk cId="3833394599" sldId="292"/>
        </pc:sldMkLst>
        <pc:spChg chg="mod">
          <ac:chgData name="Mark Huntly" userId="2f894ec6-1403-4f17-b28b-5f1f7519461e" providerId="ADAL" clId="{28B19D55-2B64-4018-8539-1453B0FDE5DC}" dt="2025-11-10T15:32:20.662" v="432" actId="403"/>
          <ac:spMkLst>
            <pc:docMk/>
            <pc:sldMk cId="3833394599" sldId="292"/>
            <ac:spMk id="5" creationId="{9ACD008D-9BAF-B2ED-63FB-6A1012CB4F7D}"/>
          </ac:spMkLst>
        </pc:spChg>
      </pc:sldChg>
      <pc:sldChg chg="addSp delSp modSp add mod">
        <pc:chgData name="Mark Huntly" userId="2f894ec6-1403-4f17-b28b-5f1f7519461e" providerId="ADAL" clId="{28B19D55-2B64-4018-8539-1453B0FDE5DC}" dt="2025-11-10T15:32:57.527" v="439" actId="14100"/>
        <pc:sldMkLst>
          <pc:docMk/>
          <pc:sldMk cId="4041153245" sldId="293"/>
        </pc:sldMkLst>
        <pc:spChg chg="del mod">
          <ac:chgData name="Mark Huntly" userId="2f894ec6-1403-4f17-b28b-5f1f7519461e" providerId="ADAL" clId="{28B19D55-2B64-4018-8539-1453B0FDE5DC}" dt="2025-11-10T15:32:39.103" v="435"/>
          <ac:spMkLst>
            <pc:docMk/>
            <pc:sldMk cId="4041153245" sldId="293"/>
            <ac:spMk id="5" creationId="{53F2C0FC-D918-CFB0-30BB-738AD4EAF508}"/>
          </ac:spMkLst>
        </pc:spChg>
        <pc:picChg chg="add mod">
          <ac:chgData name="Mark Huntly" userId="2f894ec6-1403-4f17-b28b-5f1f7519461e" providerId="ADAL" clId="{28B19D55-2B64-4018-8539-1453B0FDE5DC}" dt="2025-11-10T15:32:57.527" v="439" actId="14100"/>
          <ac:picMkLst>
            <pc:docMk/>
            <pc:sldMk cId="4041153245" sldId="293"/>
            <ac:picMk id="2" creationId="{FD1E96FF-F63F-D264-E37F-4F6463ABA1EB}"/>
          </ac:picMkLst>
        </pc:picChg>
      </pc:sldChg>
      <pc:sldChg chg="addSp modSp add mod ord">
        <pc:chgData name="Mark Huntly" userId="2f894ec6-1403-4f17-b28b-5f1f7519461e" providerId="ADAL" clId="{28B19D55-2B64-4018-8539-1453B0FDE5DC}" dt="2025-11-10T15:33:40.726" v="448" actId="14100"/>
        <pc:sldMkLst>
          <pc:docMk/>
          <pc:sldMk cId="1897089795" sldId="294"/>
        </pc:sldMkLst>
        <pc:spChg chg="mod">
          <ac:chgData name="Mark Huntly" userId="2f894ec6-1403-4f17-b28b-5f1f7519461e" providerId="ADAL" clId="{28B19D55-2B64-4018-8539-1453B0FDE5DC}" dt="2025-11-10T15:33:25.677" v="446" actId="27636"/>
          <ac:spMkLst>
            <pc:docMk/>
            <pc:sldMk cId="1897089795" sldId="294"/>
            <ac:spMk id="5" creationId="{7D9669C2-9EFF-7BC2-48A8-8EF821444BAD}"/>
          </ac:spMkLst>
        </pc:spChg>
        <pc:picChg chg="add mod">
          <ac:chgData name="Mark Huntly" userId="2f894ec6-1403-4f17-b28b-5f1f7519461e" providerId="ADAL" clId="{28B19D55-2B64-4018-8539-1453B0FDE5DC}" dt="2025-11-10T15:33:40.726" v="448" actId="14100"/>
          <ac:picMkLst>
            <pc:docMk/>
            <pc:sldMk cId="1897089795" sldId="294"/>
            <ac:picMk id="2" creationId="{3D16CF0C-69FC-813C-E57C-7A99A8BDDBB7}"/>
          </ac:picMkLst>
        </pc:picChg>
      </pc:sldChg>
      <pc:sldChg chg="delSp modSp add mod modNotesTx">
        <pc:chgData name="Mark Huntly" userId="2f894ec6-1403-4f17-b28b-5f1f7519461e" providerId="ADAL" clId="{28B19D55-2B64-4018-8539-1453B0FDE5DC}" dt="2025-11-10T15:34:26.478" v="462" actId="20577"/>
        <pc:sldMkLst>
          <pc:docMk/>
          <pc:sldMk cId="457917856" sldId="295"/>
        </pc:sldMkLst>
        <pc:spChg chg="mod">
          <ac:chgData name="Mark Huntly" userId="2f894ec6-1403-4f17-b28b-5f1f7519461e" providerId="ADAL" clId="{28B19D55-2B64-4018-8539-1453B0FDE5DC}" dt="2025-11-10T15:34:21.964" v="461" actId="20577"/>
          <ac:spMkLst>
            <pc:docMk/>
            <pc:sldMk cId="457917856" sldId="295"/>
            <ac:spMk id="4" creationId="{48407EA2-A086-10FF-711C-1E463BC4CBD4}"/>
          </ac:spMkLst>
        </pc:spChg>
        <pc:spChg chg="mod">
          <ac:chgData name="Mark Huntly" userId="2f894ec6-1403-4f17-b28b-5f1f7519461e" providerId="ADAL" clId="{28B19D55-2B64-4018-8539-1453B0FDE5DC}" dt="2025-11-10T15:34:11.845" v="451" actId="27636"/>
          <ac:spMkLst>
            <pc:docMk/>
            <pc:sldMk cId="457917856" sldId="295"/>
            <ac:spMk id="5" creationId="{8AF69036-CE53-AC55-2799-202A282BBA6C}"/>
          </ac:spMkLst>
        </pc:spChg>
        <pc:picChg chg="del">
          <ac:chgData name="Mark Huntly" userId="2f894ec6-1403-4f17-b28b-5f1f7519461e" providerId="ADAL" clId="{28B19D55-2B64-4018-8539-1453B0FDE5DC}" dt="2025-11-10T15:34:14.241" v="452" actId="478"/>
          <ac:picMkLst>
            <pc:docMk/>
            <pc:sldMk cId="457917856" sldId="295"/>
            <ac:picMk id="2" creationId="{FB821993-A6B9-ED77-B2C5-F3A18C981F8B}"/>
          </ac:picMkLst>
        </pc:picChg>
      </pc:sldChg>
      <pc:sldChg chg="modSp add mod">
        <pc:chgData name="Mark Huntly" userId="2f894ec6-1403-4f17-b28b-5f1f7519461e" providerId="ADAL" clId="{28B19D55-2B64-4018-8539-1453B0FDE5DC}" dt="2025-11-10T15:34:44.074" v="465" actId="403"/>
        <pc:sldMkLst>
          <pc:docMk/>
          <pc:sldMk cId="1289119818" sldId="296"/>
        </pc:sldMkLst>
        <pc:spChg chg="mod">
          <ac:chgData name="Mark Huntly" userId="2f894ec6-1403-4f17-b28b-5f1f7519461e" providerId="ADAL" clId="{28B19D55-2B64-4018-8539-1453B0FDE5DC}" dt="2025-11-10T15:34:44.074" v="465" actId="403"/>
          <ac:spMkLst>
            <pc:docMk/>
            <pc:sldMk cId="1289119818" sldId="296"/>
            <ac:spMk id="5" creationId="{165E3582-9F82-548B-6038-0CD4D949DEC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193556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0621-F3DB-65EC-A1A0-3DB288AEC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0255-57AD-ED27-A6A9-0A00AC0AED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A97A3-4F98-DCD8-138C-C4E2FA5A5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C781B8-7A15-756D-8915-279D2F7D1777}"/>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387608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01C4-06CE-1AB5-D182-BE4A8FED92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CA4F7-642F-9981-7A58-E41A9F8E1E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7B3992-2EE5-EC9F-4CB3-51E9C10EC7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297343-65A4-8F6A-CAA1-24C1D88C0F4D}"/>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2359035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838D6-538E-7CF4-2250-D00B480851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245A7D-FD84-50F5-DA3D-7BE7603267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D08CFF-8B33-7330-0A87-6A2A117B87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5DF009-FFAA-B3A9-9561-1BD8E729840E}"/>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3652273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BA0BF-A0F4-9417-9D12-C12116A332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254453-6315-8D3A-8E1C-88FB92124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14C68A-22FA-1534-3DF9-CEA813445C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E4C7B3-CD5E-7A45-E232-143F21A0AD07}"/>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03141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C5D8-C70C-C091-5BBE-76473074B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B529E-9E31-E53B-1EDB-DC614BAC5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90F1BD-7A80-BAEC-E727-C38C75C6C4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B07C7E-8FE5-3053-C674-C5A0664270EC}"/>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4097571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EC070-EEB7-4963-A0A1-217FCF40BC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D2FC0C-5D20-5D19-D955-CFFB7E319C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80A51-4E05-8858-EDE6-393D7C9C79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553F92-C893-D419-FF58-8EEAD9E33B9F}"/>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3087488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67AB-48C6-F9C2-E0AE-0E28FAFBF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A4F655-5635-FF9F-F648-EF46CDF9E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694E8-89D5-2266-4F3D-FF6034D476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8D1AC-9105-A2A6-54DD-0CC7DBB9CB74}"/>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1968733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1A385-C1A3-074D-251D-0D45C30CC1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E302B-7DAD-F1AA-7395-E7CFDB5770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BE4B55-B45A-9AE9-6448-5028E6865C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0C8977-2F2E-FF10-FC36-135593B66D1A}"/>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145395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795D-F14A-2658-0F27-ED30EE8F7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61E1A-A71F-7CCE-A1DE-50D5BD851C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73631D-476B-98FD-819F-AAB3136534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E20785-0353-7E27-A43F-CA222F2A43EF}"/>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1590419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76EC7-BAD2-4225-E7B3-062247BC5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D543-5469-FEA9-3117-112DA39EF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AEFC0D-93F9-2F3F-7F4D-77E7B24FB5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7453F1-07CD-392C-B46A-B07D39FEC0D8}"/>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210836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E4B0F-3967-361F-7F0A-75A258DA78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B3339-B894-A98D-261C-3E76130AE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7BE34-0288-545F-A2B0-4EBB3AB0DF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D9DDBC-391C-4F0A-CA3D-A0C85D000813}"/>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1110121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C6E64-98A9-AFD4-63FF-976C55121F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8603A-0E03-9EFD-8810-0AB3BF245F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8027A1-543E-858C-2E3C-0278DDAF84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69E9C0-696A-1E82-99A7-4CC61EEEF9BC}"/>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1879301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19E498-C8A9-55B5-5A59-953E87C9F0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AB127E-45D4-5F82-EBA1-CB47B7DDDA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56BED4-5D43-778A-E4A4-6C4A634D12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EAFB38-3228-850C-A95D-8448159F8F64}"/>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21152143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EEBEA-FB16-CB81-AC9E-7B80EC593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46A1E-3685-6955-2B56-5D67BBD53C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01CC86-2895-8486-8774-F624D7A555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E253A5-1769-93E7-EC20-69FBE8023A40}"/>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12565124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D5518-D589-8180-E577-0B2C8ACC8D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AF9AA-A632-51BA-019A-4FA44D59BD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FD7566-AF6B-17DD-44F3-76439B5438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EF84C3-DD28-C786-8812-53F865B25430}"/>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971433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FBA5A-78B3-AA1A-063C-724195A889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73A6CC-B9A4-13A2-97FD-F15B71D33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508954-EBD8-3291-42D5-6021869DA3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43703F-BE32-3F92-6870-D277334A5D2A}"/>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9754266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623DF-B32F-BFA3-88A3-F5C5FBF063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B2F44-DCB4-5742-DB07-24E5E958E5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51C43C-A8B5-2F31-9702-BAF6E12E12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C157DD-A7AD-700E-9FA5-0075855E2651}"/>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32505886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B5E90-6E34-E3F1-BB71-0A2644EBF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6D111B-D2C8-D838-5575-8E2513FA0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4226B0-0574-3515-3C37-8CB70A9F9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89772A-E950-C171-7304-D7CC931D5141}"/>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20893854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01136-C09C-5BB9-9D5A-AB62617BE9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523D7F-5BCB-3673-1C11-89B9635B72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BABF09-40B6-DFB1-4E15-77FB949A44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A8BC86-77A7-3EE5-7F98-1D4C210734F1}"/>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1478888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C94BE-4006-A4C6-9FA7-F33A943340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631FB8-6D38-FAB8-7057-28891A0700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EDBA7E-3DE3-082D-EAD7-2CDE5D3E07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23E1CF-7E18-1B1A-5E44-2E3790FC62C5}"/>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27429593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C2AE9-D219-0ABE-D516-395CD4AF4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DA146E-45F7-B7C3-657A-FB45A8D7C8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90966D-0ECC-BF8D-BB20-075B32AC38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D17876-B525-6E48-E6BF-FA4A294D24EE}"/>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7013031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F911B-9B52-7890-48D2-B54D608EFB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8CDF1-2468-06AC-2478-04C6972CA5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793E84-1FEB-B50D-EACC-950465D917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0A3315-25DD-AD05-4D2A-55B3854D34A9}"/>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27684913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E8FCC-EA20-88AF-8DD7-4F81CEF0BB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C75349-68C4-AF8B-EC52-AAB42814C9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9780B2-1DA2-1DB4-6F14-7DE3F1B297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599E8D-1E88-6897-1DA1-D0F8D4CE5CD2}"/>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3485140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D27DB-756A-95F0-7621-8636A066BA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91798D-3A10-E64B-9D10-F031EA72E0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4E0CAE-D9C5-3E0A-A2CE-1B70717AB0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128DD3-B45E-9AE7-5C46-870B2AD63174}"/>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16972320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DB224-6687-B769-B465-D85B2EF119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54E68-73ED-A5BA-2872-F4A547793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1FCEF8-B1C2-FA5E-2B1F-CAAF945532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16243A-619E-2381-FC7F-540A2E229733}"/>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38308666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C6871-10A7-6FCE-A013-F429EBA3F6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209071-7B4C-797E-3E7D-12B435FC0A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578B19-147A-A5C2-96D3-5A74173985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6073EF-1737-48EF-C36B-208CA8EF2AEB}"/>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16315505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7FA3B-E79F-1C05-60A4-E7ABFCF394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E43351-16DA-21DD-07C9-9AB3973D60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3CDEC2-DAFC-C385-D1F5-E35CFCEBDC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27BE61-A80B-1083-4DC0-E1136D2A1EC1}"/>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5525474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45FCD-5D5E-0EA1-FB96-0A42DF6814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71B1AD-F722-372E-0BC4-B8C8D5AB86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37CB6-740B-C50F-BB86-4882670C7F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8697D5-D00A-ABCE-2CD5-70CB9E932611}"/>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23816727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7EA56-359C-A929-D848-4A938BAA64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FD3A3-436B-F813-4CA0-2B25C6CBC1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9A7124-1F44-D090-2725-4D131D0D19C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BA64FF-02C8-6954-822E-5E22997B1B2C}"/>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36460970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8CB76-CBE9-36B6-1D11-3B574353C3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5B237A-10B2-69C0-DDC7-C712C71E0D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6CA5C9-665D-A01C-7F38-0E96C071877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For greater flexibility you can combine VMs and Docker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For example, you can run a Windows and Linux server with different applications</a:t>
            </a:r>
          </a:p>
          <a:p>
            <a:endParaRPr lang="en-GB" dirty="0"/>
          </a:p>
        </p:txBody>
      </p:sp>
      <p:sp>
        <p:nvSpPr>
          <p:cNvPr id="4" name="Slide Number Placeholder 3">
            <a:extLst>
              <a:ext uri="{FF2B5EF4-FFF2-40B4-BE49-F238E27FC236}">
                <a16:creationId xmlns:a16="http://schemas.microsoft.com/office/drawing/2014/main" id="{C15F07A9-8A89-207E-A7FE-497F27FF6C43}"/>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33006685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FD3FF-C88B-F501-A4CC-0076E94EC3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64875B-499E-C0A6-03E8-C3BB3C6ABC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8FC8AD-6199-51A1-DC0B-CCD4D83E71A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F2C48B-208E-9EB8-9761-B046CCE1AA4A}"/>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38305304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AE0A6-6823-73F4-EDCE-0CEB78F266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045106-4979-2727-D416-69A80297B2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1A01E0-7765-5CBE-6158-75103AB622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87CFE3-972A-29B1-ABCE-57D8380AFCFF}"/>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3064801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11/10/2025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3" name="TextBox 2">
            <a:extLst>
              <a:ext uri="{FF2B5EF4-FFF2-40B4-BE49-F238E27FC236}">
                <a16:creationId xmlns:a16="http://schemas.microsoft.com/office/drawing/2014/main" id="{D2F74478-4DDF-26C3-ACBF-8B87D9606097}"/>
              </a:ext>
            </a:extLst>
          </p:cNvPr>
          <p:cNvSpPr txBox="1"/>
          <p:nvPr/>
        </p:nvSpPr>
        <p:spPr>
          <a:xfrm>
            <a:off x="2644254" y="1942810"/>
            <a:ext cx="6161964" cy="1882567"/>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err="1">
                <a:ln>
                  <a:noFill/>
                </a:ln>
                <a:solidFill>
                  <a:prstClr val="white"/>
                </a:solidFill>
                <a:effectLst/>
                <a:uLnTx/>
                <a:uFillTx/>
                <a:latin typeface="Calibri" panose="020F0502020204030204"/>
                <a:ea typeface="+mn-ea"/>
                <a:cs typeface="+mn-cs"/>
              </a:rPr>
              <a:t>Virtualisation</a:t>
            </a:r>
            <a:endPar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6000" dirty="0">
                <a:solidFill>
                  <a:prstClr val="white"/>
                </a:solidFill>
                <a:latin typeface="Calibri" panose="020F0502020204030204"/>
              </a:rPr>
              <a:t>And Cloud</a:t>
            </a:r>
            <a:endPar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normAutofit/>
          </a:bodyPr>
          <a:lstStyle/>
          <a:p>
            <a:r>
              <a:rPr lang="en-GB" sz="6000" b="1" dirty="0"/>
              <a:t>Virtualisation</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pPr>
              <a:spcBef>
                <a:spcPct val="0"/>
              </a:spcBef>
              <a:buClrTx/>
              <a:buSzTx/>
            </a:pPr>
            <a:r>
              <a:rPr lang="en-GB" altLang="en-US" sz="3200" dirty="0"/>
              <a:t>What is Virtualisation?</a:t>
            </a:r>
          </a:p>
          <a:p>
            <a:pPr>
              <a:spcBef>
                <a:spcPct val="0"/>
              </a:spcBef>
              <a:buClrTx/>
              <a:buSzTx/>
            </a:pPr>
            <a:endParaRPr lang="en-GB" altLang="en-US" sz="3200" dirty="0"/>
          </a:p>
          <a:p>
            <a:pPr>
              <a:spcBef>
                <a:spcPct val="0"/>
              </a:spcBef>
              <a:buClrTx/>
              <a:buSzTx/>
            </a:pPr>
            <a:r>
              <a:rPr lang="en-GB" altLang="en-US" sz="3200" dirty="0"/>
              <a:t>What is a virtual machine?</a:t>
            </a:r>
          </a:p>
          <a:p>
            <a:pPr>
              <a:spcBef>
                <a:spcPct val="0"/>
              </a:spcBef>
              <a:buClrTx/>
              <a:buSzTx/>
            </a:pPr>
            <a:endParaRPr lang="en-GB" altLang="en-US" sz="3200" dirty="0"/>
          </a:p>
          <a:p>
            <a:pPr>
              <a:spcBef>
                <a:spcPct val="0"/>
              </a:spcBef>
              <a:buClrTx/>
              <a:buSzTx/>
            </a:pPr>
            <a:r>
              <a:rPr lang="en-GB" altLang="en-US" sz="3200" dirty="0"/>
              <a:t>Hypervisors (Type 1 and 2)?</a:t>
            </a:r>
          </a:p>
          <a:p>
            <a:endParaRPr lang="en-GB" dirty="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C6A2-2E20-3B06-6FF4-028838C6FC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3AEF0A-F5A0-8604-AC85-8712CB42CA3D}"/>
              </a:ext>
            </a:extLst>
          </p:cNvPr>
          <p:cNvSpPr>
            <a:spLocks noGrp="1"/>
          </p:cNvSpPr>
          <p:nvPr>
            <p:ph type="title"/>
          </p:nvPr>
        </p:nvSpPr>
        <p:spPr>
          <a:xfrm>
            <a:off x="358219" y="365125"/>
            <a:ext cx="3394915" cy="4302409"/>
          </a:xfrm>
        </p:spPr>
        <p:txBody>
          <a:bodyPr>
            <a:normAutofit/>
          </a:bodyPr>
          <a:lstStyle/>
          <a:p>
            <a:r>
              <a:rPr lang="en-GB" sz="6000" b="1" dirty="0"/>
              <a:t>Server Resources</a:t>
            </a:r>
          </a:p>
        </p:txBody>
      </p:sp>
      <p:pic>
        <p:nvPicPr>
          <p:cNvPr id="5" name="Content Placeholder 4">
            <a:extLst>
              <a:ext uri="{FF2B5EF4-FFF2-40B4-BE49-F238E27FC236}">
                <a16:creationId xmlns:a16="http://schemas.microsoft.com/office/drawing/2014/main" id="{3601683B-4F4C-0573-E1AF-F79D4D273506}"/>
              </a:ext>
            </a:extLst>
          </p:cNvPr>
          <p:cNvPicPr>
            <a:picLocks noGrp="1" noChangeAspect="1"/>
          </p:cNvPicPr>
          <p:nvPr>
            <p:ph idx="1"/>
          </p:nvPr>
        </p:nvPicPr>
        <p:blipFill>
          <a:blip r:embed="rId3"/>
          <a:stretch>
            <a:fillRect/>
          </a:stretch>
        </p:blipFill>
        <p:spPr>
          <a:xfrm>
            <a:off x="3693075" y="365125"/>
            <a:ext cx="8382813" cy="5282798"/>
          </a:xfrm>
          <a:prstGeom prst="rect">
            <a:avLst/>
          </a:prstGeom>
        </p:spPr>
      </p:pic>
    </p:spTree>
    <p:extLst>
      <p:ext uri="{BB962C8B-B14F-4D97-AF65-F5344CB8AC3E}">
        <p14:creationId xmlns:p14="http://schemas.microsoft.com/office/powerpoint/2010/main" val="2289428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B18A-EA7C-80F5-5E83-58BE48D2DA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98E7FE3-8F88-C138-C1B4-61F1A99BB5B0}"/>
              </a:ext>
            </a:extLst>
          </p:cNvPr>
          <p:cNvSpPr>
            <a:spLocks noGrp="1"/>
          </p:cNvSpPr>
          <p:nvPr>
            <p:ph type="title"/>
          </p:nvPr>
        </p:nvSpPr>
        <p:spPr/>
        <p:txBody>
          <a:bodyPr>
            <a:normAutofit/>
          </a:bodyPr>
          <a:lstStyle/>
          <a:p>
            <a:r>
              <a:rPr lang="en-US" sz="6000" b="1" dirty="0"/>
              <a:t>Bare Metal: No </a:t>
            </a:r>
            <a:r>
              <a:rPr lang="en-US" sz="6000" b="1" dirty="0" err="1"/>
              <a:t>Virtualisation</a:t>
            </a:r>
            <a:endParaRPr lang="en-GB" sz="6000" b="1" dirty="0"/>
          </a:p>
        </p:txBody>
      </p:sp>
      <p:sp>
        <p:nvSpPr>
          <p:cNvPr id="9" name="Content Placeholder 8">
            <a:extLst>
              <a:ext uri="{FF2B5EF4-FFF2-40B4-BE49-F238E27FC236}">
                <a16:creationId xmlns:a16="http://schemas.microsoft.com/office/drawing/2014/main" id="{3B6FF36C-D965-A876-2C37-86250C13D2E6}"/>
              </a:ext>
            </a:extLst>
          </p:cNvPr>
          <p:cNvSpPr>
            <a:spLocks noGrp="1"/>
          </p:cNvSpPr>
          <p:nvPr>
            <p:ph idx="1"/>
          </p:nvPr>
        </p:nvSpPr>
        <p:spPr>
          <a:xfrm>
            <a:off x="358219" y="1429840"/>
            <a:ext cx="11481847" cy="4493288"/>
          </a:xfrm>
        </p:spPr>
        <p:txBody>
          <a:bodyPr>
            <a:normAutofit/>
          </a:bodyPr>
          <a:lstStyle/>
          <a:p>
            <a:r>
              <a:rPr lang="en-GB" altLang="en-US" sz="2400" dirty="0"/>
              <a:t>With no virtualisation, we are working on what we term as ‘bare metal’.</a:t>
            </a:r>
          </a:p>
          <a:p>
            <a:r>
              <a:rPr lang="en-GB" altLang="en-US" sz="2400" dirty="0"/>
              <a:t>Server that sits directly on a computer with physical components.</a:t>
            </a:r>
          </a:p>
          <a:p>
            <a:r>
              <a:rPr lang="en-GB" altLang="en-US" sz="2400" dirty="0"/>
              <a:t>Single tenant (or host)</a:t>
            </a:r>
          </a:p>
          <a:p>
            <a:pPr lvl="1"/>
            <a:r>
              <a:rPr lang="en-GB" altLang="en-US" dirty="0"/>
              <a:t>Resources are not shared with other “tenants” as opposed to </a:t>
            </a:r>
            <a:r>
              <a:rPr lang="en-GB" altLang="en-US" b="1" dirty="0"/>
              <a:t>multi-tenant</a:t>
            </a:r>
            <a:r>
              <a:rPr lang="en-GB" altLang="en-US" dirty="0"/>
              <a:t> approaches that require virtualisation </a:t>
            </a:r>
          </a:p>
          <a:p>
            <a:pPr lvl="1"/>
            <a:endParaRPr lang="en-GB" altLang="en-US" dirty="0"/>
          </a:p>
          <a:p>
            <a:r>
              <a:rPr lang="en-GB" altLang="en-US" sz="2400" b="1" dirty="0">
                <a:sym typeface="Wingdings" panose="05000000000000000000" pitchFamily="2" charset="2"/>
              </a:rPr>
              <a:t>Potentially expensive</a:t>
            </a:r>
            <a:r>
              <a:rPr lang="en-GB" altLang="en-US" sz="2400" dirty="0">
                <a:sym typeface="Wingdings" panose="05000000000000000000" pitchFamily="2" charset="2"/>
              </a:rPr>
              <a:t> because the resources are dedicated to the single tenant regardless of if they are using them.</a:t>
            </a:r>
          </a:p>
          <a:p>
            <a:pPr lvl="1"/>
            <a:r>
              <a:rPr lang="en-GB" altLang="en-US" dirty="0">
                <a:sym typeface="Wingdings" panose="05000000000000000000" pitchFamily="2" charset="2"/>
              </a:rPr>
              <a:t>Whereas, virtualisation allows multiple companies/users to deploy to the same hardware.</a:t>
            </a:r>
          </a:p>
          <a:p>
            <a:pPr lvl="1"/>
            <a:r>
              <a:rPr lang="en-GB" altLang="en-US" dirty="0">
                <a:sym typeface="Wingdings" panose="05000000000000000000" pitchFamily="2" charset="2"/>
              </a:rPr>
              <a:t>Think of the cost of a dedicated server room, dedicated Internet link, etc.</a:t>
            </a:r>
            <a:endParaRPr lang="en-GB" altLang="en-US" dirty="0"/>
          </a:p>
          <a:p>
            <a:endParaRPr lang="en-GB" dirty="0"/>
          </a:p>
        </p:txBody>
      </p:sp>
    </p:spTree>
    <p:extLst>
      <p:ext uri="{BB962C8B-B14F-4D97-AF65-F5344CB8AC3E}">
        <p14:creationId xmlns:p14="http://schemas.microsoft.com/office/powerpoint/2010/main" val="3804189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354E-C2E2-13DE-52C7-6E0B9A9860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DB8046-87ED-4EEF-6E4E-A8A281C99078}"/>
              </a:ext>
            </a:extLst>
          </p:cNvPr>
          <p:cNvSpPr>
            <a:spLocks noGrp="1"/>
          </p:cNvSpPr>
          <p:nvPr>
            <p:ph type="title"/>
          </p:nvPr>
        </p:nvSpPr>
        <p:spPr/>
        <p:txBody>
          <a:bodyPr>
            <a:normAutofit/>
          </a:bodyPr>
          <a:lstStyle/>
          <a:p>
            <a:r>
              <a:rPr lang="en-GB" sz="6000" b="1" dirty="0"/>
              <a:t>Virtualisation</a:t>
            </a:r>
          </a:p>
        </p:txBody>
      </p:sp>
      <p:sp>
        <p:nvSpPr>
          <p:cNvPr id="9" name="Content Placeholder 8">
            <a:extLst>
              <a:ext uri="{FF2B5EF4-FFF2-40B4-BE49-F238E27FC236}">
                <a16:creationId xmlns:a16="http://schemas.microsoft.com/office/drawing/2014/main" id="{DF2EBCCA-D51E-4419-C3BE-23711C4C5C03}"/>
              </a:ext>
            </a:extLst>
          </p:cNvPr>
          <p:cNvSpPr>
            <a:spLocks noGrp="1"/>
          </p:cNvSpPr>
          <p:nvPr>
            <p:ph idx="1"/>
          </p:nvPr>
        </p:nvSpPr>
        <p:spPr>
          <a:xfrm>
            <a:off x="351934" y="1446962"/>
            <a:ext cx="8546406" cy="4493288"/>
          </a:xfrm>
        </p:spPr>
        <p:txBody>
          <a:bodyPr>
            <a:normAutofit/>
          </a:bodyPr>
          <a:lstStyle/>
          <a:p>
            <a:pPr marL="0" indent="0">
              <a:buFont typeface="Monotype Sorts" pitchFamily="2" charset="2"/>
              <a:buNone/>
              <a:defRPr/>
            </a:pPr>
            <a:r>
              <a:rPr lang="en-GB" altLang="en-US" dirty="0">
                <a:latin typeface="Arial" panose="020B0604020202020204" pitchFamily="34" charset="0"/>
              </a:rPr>
              <a:t>“</a:t>
            </a:r>
            <a:r>
              <a:rPr lang="en-GB" altLang="en-US" i="1" dirty="0">
                <a:latin typeface="Arial" panose="020B0604020202020204" pitchFamily="34" charset="0"/>
              </a:rPr>
              <a:t>The term virtualisation broadly describes the separation of a service request from the underlying physical delivery of that service.</a:t>
            </a:r>
            <a:r>
              <a:rPr lang="en-GB" altLang="en-US" dirty="0">
                <a:latin typeface="Arial" panose="020B0604020202020204" pitchFamily="34" charset="0"/>
              </a:rPr>
              <a:t>” </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With x86 computer virtualisation, a virtualisation layer is added between the hardware and operating</a:t>
            </a:r>
            <a:br>
              <a:rPr lang="en-GB" altLang="en-US" dirty="0"/>
            </a:br>
            <a:r>
              <a:rPr lang="en-GB" altLang="en-US" dirty="0">
                <a:latin typeface="Arial" panose="020B0604020202020204" pitchFamily="34" charset="0"/>
              </a:rPr>
              <a:t>system.</a:t>
            </a:r>
          </a:p>
          <a:p>
            <a:pPr lvl="1">
              <a:defRPr/>
            </a:pPr>
            <a:r>
              <a:rPr lang="en-GB" altLang="en-US" dirty="0">
                <a:latin typeface="Arial" panose="020B0604020202020204" pitchFamily="34" charset="0"/>
              </a:rPr>
              <a:t>allows multiple operating system instances to run concurrently within virtual machines on a single computer</a:t>
            </a:r>
            <a:endParaRPr lang="en-GB" altLang="en-US" dirty="0"/>
          </a:p>
          <a:p>
            <a:endParaRPr lang="en-GB" dirty="0"/>
          </a:p>
        </p:txBody>
      </p:sp>
      <p:pic>
        <p:nvPicPr>
          <p:cNvPr id="5" name="Picture 4">
            <a:extLst>
              <a:ext uri="{FF2B5EF4-FFF2-40B4-BE49-F238E27FC236}">
                <a16:creationId xmlns:a16="http://schemas.microsoft.com/office/drawing/2014/main" id="{72E77EA8-D92C-B712-3F78-A1350E33A7D2}"/>
              </a:ext>
            </a:extLst>
          </p:cNvPr>
          <p:cNvPicPr>
            <a:picLocks noChangeAspect="1"/>
          </p:cNvPicPr>
          <p:nvPr/>
        </p:nvPicPr>
        <p:blipFill>
          <a:blip r:embed="rId3"/>
          <a:stretch>
            <a:fillRect/>
          </a:stretch>
        </p:blipFill>
        <p:spPr>
          <a:xfrm>
            <a:off x="8848438" y="2019869"/>
            <a:ext cx="3343562" cy="3421724"/>
          </a:xfrm>
          <a:prstGeom prst="rect">
            <a:avLst/>
          </a:prstGeom>
        </p:spPr>
      </p:pic>
    </p:spTree>
    <p:extLst>
      <p:ext uri="{BB962C8B-B14F-4D97-AF65-F5344CB8AC3E}">
        <p14:creationId xmlns:p14="http://schemas.microsoft.com/office/powerpoint/2010/main" val="4288200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4D8D0-3750-6145-A795-8E6EAB08DF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EABF8D-E7DE-C3E8-1B20-277859A1534D}"/>
              </a:ext>
            </a:extLst>
          </p:cNvPr>
          <p:cNvSpPr>
            <a:spLocks noGrp="1"/>
          </p:cNvSpPr>
          <p:nvPr>
            <p:ph type="title"/>
          </p:nvPr>
        </p:nvSpPr>
        <p:spPr/>
        <p:txBody>
          <a:bodyPr>
            <a:normAutofit/>
          </a:bodyPr>
          <a:lstStyle/>
          <a:p>
            <a:r>
              <a:rPr lang="en-GB" sz="6000" b="1" dirty="0"/>
              <a:t>Virtual Machine</a:t>
            </a:r>
          </a:p>
        </p:txBody>
      </p:sp>
      <p:sp>
        <p:nvSpPr>
          <p:cNvPr id="9" name="Content Placeholder 8">
            <a:extLst>
              <a:ext uri="{FF2B5EF4-FFF2-40B4-BE49-F238E27FC236}">
                <a16:creationId xmlns:a16="http://schemas.microsoft.com/office/drawing/2014/main" id="{FA390753-1E69-05F9-502E-8EA484BFFE23}"/>
              </a:ext>
            </a:extLst>
          </p:cNvPr>
          <p:cNvSpPr>
            <a:spLocks noGrp="1"/>
          </p:cNvSpPr>
          <p:nvPr>
            <p:ph idx="1"/>
          </p:nvPr>
        </p:nvSpPr>
        <p:spPr>
          <a:xfrm>
            <a:off x="358219" y="1825625"/>
            <a:ext cx="11481847" cy="4493288"/>
          </a:xfrm>
        </p:spPr>
        <p:txBody>
          <a:bodyPr>
            <a:normAutofit/>
          </a:bodyPr>
          <a:lstStyle/>
          <a:p>
            <a:pPr lvl="1" algn="ctr">
              <a:spcBef>
                <a:spcPct val="0"/>
              </a:spcBef>
              <a:buClrTx/>
              <a:buSzTx/>
              <a:buNone/>
            </a:pPr>
            <a:r>
              <a:rPr lang="en-US" altLang="en-US" sz="2800" i="1" dirty="0"/>
              <a:t>“A </a:t>
            </a:r>
            <a:r>
              <a:rPr lang="en-US" altLang="en-US" sz="2800" b="1" i="1" dirty="0"/>
              <a:t>Virtual Machine (VM) </a:t>
            </a:r>
            <a:r>
              <a:rPr lang="en-US" altLang="en-US" sz="2800" i="1" dirty="0"/>
              <a:t>is a compute resource that uses software instead of a physical computer to run programs </a:t>
            </a:r>
          </a:p>
          <a:p>
            <a:pPr lvl="1" algn="ctr">
              <a:spcBef>
                <a:spcPct val="0"/>
              </a:spcBef>
              <a:buClrTx/>
              <a:buSzTx/>
              <a:buNone/>
            </a:pPr>
            <a:r>
              <a:rPr lang="en-US" altLang="en-US" sz="2800" i="1" dirty="0"/>
              <a:t>and deploy apps. One or more virtual “guest” machines </a:t>
            </a:r>
          </a:p>
          <a:p>
            <a:pPr lvl="1" algn="ctr">
              <a:spcBef>
                <a:spcPct val="0"/>
              </a:spcBef>
              <a:buClrTx/>
              <a:buSzTx/>
              <a:buNone/>
            </a:pPr>
            <a:r>
              <a:rPr lang="en-US" altLang="en-US" sz="2800" i="1" dirty="0"/>
              <a:t>run on a physical “host” machine. Each virtual machine runs its own operating system and functions separately from </a:t>
            </a:r>
          </a:p>
          <a:p>
            <a:pPr lvl="1" algn="ctr">
              <a:spcBef>
                <a:spcPct val="0"/>
              </a:spcBef>
              <a:buClrTx/>
              <a:buSzTx/>
              <a:buNone/>
            </a:pPr>
            <a:r>
              <a:rPr lang="en-US" altLang="en-US" sz="2800" i="1" dirty="0"/>
              <a:t>the other VMs, even when they are all running on the same host.”</a:t>
            </a:r>
          </a:p>
          <a:p>
            <a:endParaRPr lang="en-GB" dirty="0"/>
          </a:p>
        </p:txBody>
      </p:sp>
      <p:sp>
        <p:nvSpPr>
          <p:cNvPr id="2" name="TextBox 5">
            <a:extLst>
              <a:ext uri="{FF2B5EF4-FFF2-40B4-BE49-F238E27FC236}">
                <a16:creationId xmlns:a16="http://schemas.microsoft.com/office/drawing/2014/main" id="{C8E2DE4D-3A54-3CC1-F3F1-B3D2240545C8}"/>
              </a:ext>
            </a:extLst>
          </p:cNvPr>
          <p:cNvSpPr txBox="1">
            <a:spLocks noChangeArrowheads="1"/>
          </p:cNvSpPr>
          <p:nvPr/>
        </p:nvSpPr>
        <p:spPr bwMode="auto">
          <a:xfrm>
            <a:off x="3207099" y="5764457"/>
            <a:ext cx="577780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sz="1400" i="1" dirty="0">
                <a:solidFill>
                  <a:srgbClr val="FFC000"/>
                </a:solidFill>
              </a:rPr>
              <a:t>https://www.vmware.com/topics/glossary/content/virtual-machine.html</a:t>
            </a:r>
          </a:p>
        </p:txBody>
      </p:sp>
    </p:spTree>
    <p:extLst>
      <p:ext uri="{BB962C8B-B14F-4D97-AF65-F5344CB8AC3E}">
        <p14:creationId xmlns:p14="http://schemas.microsoft.com/office/powerpoint/2010/main" val="3629613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B49DF6-00AF-8749-BB35-FECA334C2C9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871E43-00DD-8E76-C7A4-CFEBEB4D174B}"/>
              </a:ext>
            </a:extLst>
          </p:cNvPr>
          <p:cNvSpPr>
            <a:spLocks noGrp="1"/>
          </p:cNvSpPr>
          <p:nvPr>
            <p:ph type="title"/>
          </p:nvPr>
        </p:nvSpPr>
        <p:spPr/>
        <p:txBody>
          <a:bodyPr>
            <a:normAutofit/>
          </a:bodyPr>
          <a:lstStyle/>
          <a:p>
            <a:r>
              <a:rPr lang="en-GB" sz="6000" b="1" dirty="0"/>
              <a:t>Virtual Machine</a:t>
            </a:r>
          </a:p>
        </p:txBody>
      </p:sp>
      <p:sp>
        <p:nvSpPr>
          <p:cNvPr id="9" name="Content Placeholder 8">
            <a:extLst>
              <a:ext uri="{FF2B5EF4-FFF2-40B4-BE49-F238E27FC236}">
                <a16:creationId xmlns:a16="http://schemas.microsoft.com/office/drawing/2014/main" id="{BDA33434-DA62-DEC9-E026-8884E7505E96}"/>
              </a:ext>
            </a:extLst>
          </p:cNvPr>
          <p:cNvSpPr>
            <a:spLocks noGrp="1"/>
          </p:cNvSpPr>
          <p:nvPr>
            <p:ph idx="1"/>
          </p:nvPr>
        </p:nvSpPr>
        <p:spPr>
          <a:xfrm>
            <a:off x="358220" y="1825625"/>
            <a:ext cx="11481846" cy="4493288"/>
          </a:xfrm>
        </p:spPr>
        <p:txBody>
          <a:bodyPr>
            <a:normAutofit/>
          </a:bodyPr>
          <a:lstStyle/>
          <a:p>
            <a:r>
              <a:rPr lang="en-GB" altLang="en-US" dirty="0"/>
              <a:t>A virtual machine is a software computer that, like a physical computer, runs an operating system and applications.</a:t>
            </a:r>
          </a:p>
          <a:p>
            <a:endParaRPr lang="en-GB" altLang="en-US" sz="1400" dirty="0"/>
          </a:p>
          <a:p>
            <a:r>
              <a:rPr lang="en-GB" altLang="en-US" dirty="0"/>
              <a:t>The virtual machine is comprised of a set of specification and configuration files and is backed by the physical resources of a host. </a:t>
            </a:r>
          </a:p>
          <a:p>
            <a:endParaRPr lang="en-GB" altLang="en-US" sz="1400" dirty="0"/>
          </a:p>
          <a:p>
            <a:r>
              <a:rPr lang="en-GB" altLang="en-US" dirty="0"/>
              <a:t>Every virtual machine has virtual devices that provide the same functionality as physical hardware and have additional benefits in terms of portability, manageability, and security.</a:t>
            </a:r>
          </a:p>
          <a:p>
            <a:endParaRPr lang="en-GB" dirty="0"/>
          </a:p>
        </p:txBody>
      </p:sp>
    </p:spTree>
    <p:extLst>
      <p:ext uri="{BB962C8B-B14F-4D97-AF65-F5344CB8AC3E}">
        <p14:creationId xmlns:p14="http://schemas.microsoft.com/office/powerpoint/2010/main" val="2184501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1CAB-844F-7E2C-5080-093CE7506C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CB95A0-03C5-4D20-0048-11D5F9899FE2}"/>
              </a:ext>
            </a:extLst>
          </p:cNvPr>
          <p:cNvSpPr>
            <a:spLocks noGrp="1"/>
          </p:cNvSpPr>
          <p:nvPr>
            <p:ph type="title"/>
          </p:nvPr>
        </p:nvSpPr>
        <p:spPr/>
        <p:txBody>
          <a:bodyPr>
            <a:normAutofit/>
          </a:bodyPr>
          <a:lstStyle/>
          <a:p>
            <a:r>
              <a:rPr lang="en-GB" sz="6000" b="1" dirty="0"/>
              <a:t>Virtualisation Layer</a:t>
            </a:r>
          </a:p>
        </p:txBody>
      </p:sp>
      <p:sp>
        <p:nvSpPr>
          <p:cNvPr id="9" name="Content Placeholder 8">
            <a:extLst>
              <a:ext uri="{FF2B5EF4-FFF2-40B4-BE49-F238E27FC236}">
                <a16:creationId xmlns:a16="http://schemas.microsoft.com/office/drawing/2014/main" id="{8A827A21-BD3F-31BE-39D1-8509DF123800}"/>
              </a:ext>
            </a:extLst>
          </p:cNvPr>
          <p:cNvSpPr>
            <a:spLocks noGrp="1"/>
          </p:cNvSpPr>
          <p:nvPr>
            <p:ph idx="1"/>
          </p:nvPr>
        </p:nvSpPr>
        <p:spPr>
          <a:xfrm>
            <a:off x="355077" y="1542197"/>
            <a:ext cx="11481846" cy="4665900"/>
          </a:xfrm>
        </p:spPr>
        <p:txBody>
          <a:bodyPr>
            <a:normAutofit/>
          </a:bodyPr>
          <a:lstStyle/>
          <a:p>
            <a:pPr>
              <a:buFont typeface="Wingdings" panose="05000000000000000000" pitchFamily="2" charset="2"/>
              <a:buChar char="q"/>
            </a:pPr>
            <a:r>
              <a:rPr lang="en-GB" altLang="en-US" sz="3600" b="1" dirty="0"/>
              <a:t> Virtual Machine Monitors </a:t>
            </a:r>
          </a:p>
          <a:p>
            <a:pPr marL="0" indent="0">
              <a:buNone/>
            </a:pPr>
            <a:r>
              <a:rPr lang="en-GB" altLang="en-US" sz="3600" b="1" dirty="0"/>
              <a:t>     (VMMs)</a:t>
            </a:r>
          </a:p>
          <a:p>
            <a:pPr>
              <a:buFont typeface="Wingdings" panose="05000000000000000000" pitchFamily="2" charset="2"/>
              <a:buChar char="q"/>
            </a:pPr>
            <a:r>
              <a:rPr lang="en-GB" altLang="en-US" dirty="0"/>
              <a:t> “</a:t>
            </a:r>
            <a:r>
              <a:rPr lang="en-GB" altLang="en-US" i="1" dirty="0">
                <a:latin typeface="Arial" panose="020B0604020202020204" pitchFamily="34" charset="0"/>
              </a:rPr>
              <a:t>A virtual machine is the environment created by the virtual machine monitor.</a:t>
            </a:r>
            <a:r>
              <a:rPr lang="en-GB" altLang="en-US" dirty="0"/>
              <a:t>”</a:t>
            </a:r>
            <a:r>
              <a:rPr lang="en-GB" altLang="en-US" sz="1800" dirty="0"/>
              <a:t> </a:t>
            </a:r>
            <a:r>
              <a:rPr lang="en-GB" altLang="en-US" sz="1900" dirty="0" err="1"/>
              <a:t>G.J.Popek</a:t>
            </a:r>
            <a:r>
              <a:rPr lang="en-GB" altLang="en-US" sz="1900" dirty="0"/>
              <a:t> and </a:t>
            </a:r>
            <a:r>
              <a:rPr lang="en-GB" altLang="en-US" sz="1900" dirty="0" err="1"/>
              <a:t>R.P.Goldberg</a:t>
            </a:r>
            <a:r>
              <a:rPr lang="en-GB" altLang="en-US" sz="1900" dirty="0"/>
              <a:t> 1947</a:t>
            </a:r>
            <a:endParaRPr lang="en-GB" altLang="en-US" dirty="0"/>
          </a:p>
          <a:p>
            <a:pPr>
              <a:defRPr/>
            </a:pPr>
            <a:r>
              <a:rPr lang="en-GB" altLang="en-US" kern="0" dirty="0"/>
              <a:t>Each VMM running on the hypervisor implements the virtual machine hardware abstraction and is responsible for running a guest OS.</a:t>
            </a:r>
          </a:p>
          <a:p>
            <a:pPr>
              <a:defRPr/>
            </a:pPr>
            <a:endParaRPr lang="en-GB" altLang="en-US" sz="1400" kern="0" dirty="0"/>
          </a:p>
          <a:p>
            <a:pPr>
              <a:defRPr/>
            </a:pPr>
            <a:r>
              <a:rPr lang="en-GB" altLang="en-US" kern="0" dirty="0"/>
              <a:t>Each VMM has to partition and share the CPU, memory and I/O devices to successfully virtualize the system</a:t>
            </a:r>
          </a:p>
        </p:txBody>
      </p:sp>
      <p:pic>
        <p:nvPicPr>
          <p:cNvPr id="5" name="Picture 4">
            <a:extLst>
              <a:ext uri="{FF2B5EF4-FFF2-40B4-BE49-F238E27FC236}">
                <a16:creationId xmlns:a16="http://schemas.microsoft.com/office/drawing/2014/main" id="{415C05D6-9615-67FD-7F54-3D043E401B1C}"/>
              </a:ext>
            </a:extLst>
          </p:cNvPr>
          <p:cNvPicPr>
            <a:picLocks noChangeAspect="1"/>
          </p:cNvPicPr>
          <p:nvPr/>
        </p:nvPicPr>
        <p:blipFill>
          <a:blip r:embed="rId3"/>
          <a:stretch>
            <a:fillRect/>
          </a:stretch>
        </p:blipFill>
        <p:spPr>
          <a:xfrm>
            <a:off x="6277970" y="333022"/>
            <a:ext cx="5914030" cy="2472702"/>
          </a:xfrm>
          <a:prstGeom prst="rect">
            <a:avLst/>
          </a:prstGeom>
        </p:spPr>
      </p:pic>
    </p:spTree>
    <p:extLst>
      <p:ext uri="{BB962C8B-B14F-4D97-AF65-F5344CB8AC3E}">
        <p14:creationId xmlns:p14="http://schemas.microsoft.com/office/powerpoint/2010/main" val="4067013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72CF4-9BCD-9B26-6C13-DB7791784BB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38BF102-6EC5-D4A6-1043-B3188EBC05F0}"/>
              </a:ext>
            </a:extLst>
          </p:cNvPr>
          <p:cNvSpPr>
            <a:spLocks noGrp="1"/>
          </p:cNvSpPr>
          <p:nvPr>
            <p:ph type="title"/>
          </p:nvPr>
        </p:nvSpPr>
        <p:spPr/>
        <p:txBody>
          <a:bodyPr>
            <a:normAutofit/>
          </a:bodyPr>
          <a:lstStyle/>
          <a:p>
            <a:r>
              <a:rPr lang="en-GB" sz="6000" b="1" dirty="0"/>
              <a:t>Virtualisation Layer</a:t>
            </a:r>
          </a:p>
        </p:txBody>
      </p:sp>
      <p:pic>
        <p:nvPicPr>
          <p:cNvPr id="7" name="Content Placeholder 6">
            <a:extLst>
              <a:ext uri="{FF2B5EF4-FFF2-40B4-BE49-F238E27FC236}">
                <a16:creationId xmlns:a16="http://schemas.microsoft.com/office/drawing/2014/main" id="{35A6A291-AAFE-F78D-F54F-ABB73493E4AD}"/>
              </a:ext>
            </a:extLst>
          </p:cNvPr>
          <p:cNvPicPr>
            <a:picLocks noGrp="1" noChangeAspect="1"/>
          </p:cNvPicPr>
          <p:nvPr>
            <p:ph idx="1"/>
          </p:nvPr>
        </p:nvPicPr>
        <p:blipFill>
          <a:blip r:embed="rId3"/>
          <a:stretch>
            <a:fillRect/>
          </a:stretch>
        </p:blipFill>
        <p:spPr>
          <a:xfrm>
            <a:off x="1257869" y="1323375"/>
            <a:ext cx="9676262" cy="4450580"/>
          </a:xfrm>
          <a:prstGeom prst="rect">
            <a:avLst/>
          </a:prstGeom>
        </p:spPr>
      </p:pic>
    </p:spTree>
    <p:extLst>
      <p:ext uri="{BB962C8B-B14F-4D97-AF65-F5344CB8AC3E}">
        <p14:creationId xmlns:p14="http://schemas.microsoft.com/office/powerpoint/2010/main" val="3382838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BBBEF-A989-A30D-3C01-43CBD5D3A3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2ED632-70A8-859D-23F2-B17B369830C0}"/>
              </a:ext>
            </a:extLst>
          </p:cNvPr>
          <p:cNvSpPr>
            <a:spLocks noGrp="1"/>
          </p:cNvSpPr>
          <p:nvPr>
            <p:ph type="title"/>
          </p:nvPr>
        </p:nvSpPr>
        <p:spPr/>
        <p:txBody>
          <a:bodyPr>
            <a:normAutofit/>
          </a:bodyPr>
          <a:lstStyle/>
          <a:p>
            <a:r>
              <a:rPr lang="en-US" sz="6000" b="1" dirty="0"/>
              <a:t>Virtual Machine Monitor Properties</a:t>
            </a:r>
            <a:endParaRPr lang="en-GB" sz="6000" b="1" dirty="0"/>
          </a:p>
        </p:txBody>
      </p:sp>
      <p:sp>
        <p:nvSpPr>
          <p:cNvPr id="9" name="Content Placeholder 8">
            <a:extLst>
              <a:ext uri="{FF2B5EF4-FFF2-40B4-BE49-F238E27FC236}">
                <a16:creationId xmlns:a16="http://schemas.microsoft.com/office/drawing/2014/main" id="{C1C69D9A-1FDC-378D-8AA6-17D67D38A823}"/>
              </a:ext>
            </a:extLst>
          </p:cNvPr>
          <p:cNvSpPr>
            <a:spLocks noGrp="1"/>
          </p:cNvSpPr>
          <p:nvPr>
            <p:ph idx="1"/>
          </p:nvPr>
        </p:nvSpPr>
        <p:spPr>
          <a:xfrm>
            <a:off x="358220" y="1690688"/>
            <a:ext cx="11481846" cy="4493288"/>
          </a:xfrm>
        </p:spPr>
        <p:txBody>
          <a:bodyPr>
            <a:normAutofit/>
          </a:bodyPr>
          <a:lstStyle/>
          <a:p>
            <a:pPr>
              <a:buFontTx/>
              <a:buAutoNum type="arabicPeriod"/>
              <a:defRPr/>
            </a:pPr>
            <a:r>
              <a:rPr lang="en-GB" sz="2400" dirty="0">
                <a:latin typeface="Arial" panose="020B0604020202020204" pitchFamily="34" charset="0"/>
              </a:rPr>
              <a:t>The VMM provides an environment for programs which is essentially identical with the original machine</a:t>
            </a:r>
          </a:p>
          <a:p>
            <a:pPr marL="800100" lvl="1" indent="-342900">
              <a:buFont typeface="Wingdings" panose="05000000000000000000" pitchFamily="2" charset="2"/>
              <a:buChar char="v"/>
              <a:defRPr/>
            </a:pPr>
            <a:r>
              <a:rPr lang="en-GB" sz="2000" dirty="0">
                <a:latin typeface="Arial" panose="020B0604020202020204" pitchFamily="34" charset="0"/>
              </a:rPr>
              <a:t>“</a:t>
            </a:r>
            <a:r>
              <a:rPr lang="en-GB" sz="2000" i="1" dirty="0">
                <a:latin typeface="Arial" panose="020B0604020202020204" pitchFamily="34" charset="0"/>
              </a:rPr>
              <a:t>Any program run under the VMM should exhibit an effect identical with that demonstrated if the program had been run on the original machine directly, with the possible exception of differences caused by the availability of system resources and differences caused by timing dependencies</a:t>
            </a:r>
            <a:r>
              <a:rPr lang="en-GB" sz="2000" dirty="0">
                <a:latin typeface="Arial" panose="020B0604020202020204" pitchFamily="34" charset="0"/>
              </a:rPr>
              <a:t>”</a:t>
            </a:r>
          </a:p>
          <a:p>
            <a:pPr>
              <a:buFontTx/>
              <a:buAutoNum type="arabicPeriod"/>
              <a:defRPr/>
            </a:pPr>
            <a:r>
              <a:rPr lang="en-GB" sz="2400" dirty="0">
                <a:latin typeface="Arial" panose="020B0604020202020204" pitchFamily="34" charset="0"/>
              </a:rPr>
              <a:t>Programs run in this environment show at worst only minor decreases in speed</a:t>
            </a:r>
          </a:p>
          <a:p>
            <a:pPr marL="800100" lvl="1" indent="-342900">
              <a:buFont typeface="Wingdings" panose="05000000000000000000" pitchFamily="2" charset="2"/>
              <a:buChar char="v"/>
              <a:defRPr/>
            </a:pPr>
            <a:r>
              <a:rPr lang="en-GB" sz="2000" dirty="0"/>
              <a:t>A statistically dominant fraction of machine instructions must be executed without VMM intervention</a:t>
            </a:r>
            <a:endParaRPr lang="en-GB" sz="2000" dirty="0">
              <a:latin typeface="Arial" panose="020B0604020202020204" pitchFamily="34" charset="0"/>
            </a:endParaRPr>
          </a:p>
          <a:p>
            <a:pPr>
              <a:buFontTx/>
              <a:buAutoNum type="arabicPeriod"/>
              <a:defRPr/>
            </a:pPr>
            <a:r>
              <a:rPr lang="en-GB" sz="2400" dirty="0">
                <a:latin typeface="Arial" panose="020B0604020202020204" pitchFamily="34" charset="0"/>
              </a:rPr>
              <a:t>The VMM is in complete control of system resources.</a:t>
            </a:r>
            <a:br>
              <a:rPr lang="en-GB" dirty="0">
                <a:latin typeface="Arial" panose="020B0604020202020204" pitchFamily="34" charset="0"/>
              </a:rPr>
            </a:br>
            <a:endParaRPr lang="en-GB" dirty="0">
              <a:latin typeface="Arial" panose="020B0604020202020204" pitchFamily="34" charset="0"/>
            </a:endParaRPr>
          </a:p>
          <a:p>
            <a:pPr marL="0" indent="0">
              <a:buFont typeface="Monotype Sorts" pitchFamily="2" charset="2"/>
              <a:buNone/>
              <a:defRPr/>
            </a:pPr>
            <a:r>
              <a:rPr lang="en-GB" sz="2400" dirty="0">
                <a:latin typeface="Arial" panose="020B0604020202020204" pitchFamily="34" charset="0"/>
              </a:rPr>
              <a:t>It must ensure that VMs are </a:t>
            </a:r>
            <a:r>
              <a:rPr lang="en-GB" sz="2400" b="1" dirty="0">
                <a:latin typeface="Arial" panose="020B0604020202020204" pitchFamily="34" charset="0"/>
              </a:rPr>
              <a:t>isolated</a:t>
            </a:r>
            <a:r>
              <a:rPr lang="en-GB" sz="2400" dirty="0">
                <a:latin typeface="Arial" panose="020B0604020202020204" pitchFamily="34" charset="0"/>
              </a:rPr>
              <a:t> from each other</a:t>
            </a:r>
            <a:endParaRPr lang="en-GB" sz="2400" dirty="0"/>
          </a:p>
          <a:p>
            <a:endParaRPr lang="en-GB" dirty="0"/>
          </a:p>
        </p:txBody>
      </p:sp>
    </p:spTree>
    <p:extLst>
      <p:ext uri="{BB962C8B-B14F-4D97-AF65-F5344CB8AC3E}">
        <p14:creationId xmlns:p14="http://schemas.microsoft.com/office/powerpoint/2010/main" val="3315229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34F0D-CDCF-26FD-8CBF-95C9D19E5ED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8C91F276-CFC8-82BF-7229-04E25267FDA4}"/>
              </a:ext>
            </a:extLst>
          </p:cNvPr>
          <p:cNvPicPr>
            <a:picLocks noChangeAspect="1"/>
          </p:cNvPicPr>
          <p:nvPr/>
        </p:nvPicPr>
        <p:blipFill>
          <a:blip r:embed="rId3"/>
          <a:stretch>
            <a:fillRect/>
          </a:stretch>
        </p:blipFill>
        <p:spPr>
          <a:xfrm>
            <a:off x="7502410" y="2043989"/>
            <a:ext cx="4689590" cy="3588470"/>
          </a:xfrm>
          <a:prstGeom prst="rect">
            <a:avLst/>
          </a:prstGeom>
        </p:spPr>
      </p:pic>
      <p:sp>
        <p:nvSpPr>
          <p:cNvPr id="4" name="Title 3">
            <a:extLst>
              <a:ext uri="{FF2B5EF4-FFF2-40B4-BE49-F238E27FC236}">
                <a16:creationId xmlns:a16="http://schemas.microsoft.com/office/drawing/2014/main" id="{C5883F14-AFF6-E81C-53E8-71E2E1F44D07}"/>
              </a:ext>
            </a:extLst>
          </p:cNvPr>
          <p:cNvSpPr>
            <a:spLocks noGrp="1"/>
          </p:cNvSpPr>
          <p:nvPr>
            <p:ph type="title"/>
          </p:nvPr>
        </p:nvSpPr>
        <p:spPr/>
        <p:txBody>
          <a:bodyPr>
            <a:normAutofit/>
          </a:bodyPr>
          <a:lstStyle/>
          <a:p>
            <a:r>
              <a:rPr lang="en-US" sz="6000" b="1" dirty="0"/>
              <a:t>Virtualised Hardware - CPU</a:t>
            </a:r>
            <a:endParaRPr lang="en-GB" sz="6000" b="1" dirty="0"/>
          </a:p>
        </p:txBody>
      </p:sp>
      <p:sp>
        <p:nvSpPr>
          <p:cNvPr id="9" name="Content Placeholder 8">
            <a:extLst>
              <a:ext uri="{FF2B5EF4-FFF2-40B4-BE49-F238E27FC236}">
                <a16:creationId xmlns:a16="http://schemas.microsoft.com/office/drawing/2014/main" id="{872E5976-6CA3-8354-1290-654B7EC9ECBC}"/>
              </a:ext>
            </a:extLst>
          </p:cNvPr>
          <p:cNvSpPr>
            <a:spLocks noGrp="1"/>
          </p:cNvSpPr>
          <p:nvPr>
            <p:ph idx="1"/>
          </p:nvPr>
        </p:nvSpPr>
        <p:spPr>
          <a:xfrm>
            <a:off x="358219" y="1934807"/>
            <a:ext cx="7530186" cy="4493288"/>
          </a:xfrm>
        </p:spPr>
        <p:txBody>
          <a:bodyPr>
            <a:normAutofit/>
          </a:bodyPr>
          <a:lstStyle/>
          <a:p>
            <a:r>
              <a:rPr lang="en-GB" altLang="en-US" sz="2400" dirty="0">
                <a:latin typeface="Arial" panose="020B0604020202020204" pitchFamily="34" charset="0"/>
              </a:rPr>
              <a:t>x86 architecture offers four levels of privilege</a:t>
            </a:r>
            <a:br>
              <a:rPr lang="en-GB" altLang="en-US" sz="2400" dirty="0"/>
            </a:br>
            <a:r>
              <a:rPr lang="en-GB" altLang="en-US" sz="2400" dirty="0">
                <a:latin typeface="Arial" panose="020B0604020202020204" pitchFamily="34" charset="0"/>
              </a:rPr>
              <a:t>known as Ring 0, 1, 2 and 3 to operating systems and applications to manage access to the computer hardware</a:t>
            </a:r>
          </a:p>
          <a:p>
            <a:r>
              <a:rPr lang="en-GB" altLang="en-US" sz="2400" dirty="0">
                <a:latin typeface="Arial" panose="020B0604020202020204" pitchFamily="34" charset="0"/>
              </a:rPr>
              <a:t>User level applications typically run in</a:t>
            </a:r>
            <a:br>
              <a:rPr lang="en-GB" altLang="en-US" sz="2400" dirty="0"/>
            </a:br>
            <a:r>
              <a:rPr lang="en-GB" altLang="en-US" sz="2400" dirty="0">
                <a:latin typeface="Arial" panose="020B0604020202020204" pitchFamily="34" charset="0"/>
              </a:rPr>
              <a:t>Ring 3 (user privilege level)</a:t>
            </a:r>
          </a:p>
          <a:p>
            <a:r>
              <a:rPr lang="en-GB" altLang="en-US" sz="2400" dirty="0">
                <a:latin typeface="Arial" panose="020B0604020202020204" pitchFamily="34" charset="0"/>
              </a:rPr>
              <a:t>OS kernels use </a:t>
            </a:r>
            <a:r>
              <a:rPr lang="en-GB" altLang="en-US" sz="2400" b="1" dirty="0">
                <a:latin typeface="Arial" panose="020B0604020202020204" pitchFamily="34" charset="0"/>
              </a:rPr>
              <a:t>privileged instructions </a:t>
            </a:r>
            <a:r>
              <a:rPr lang="en-GB" altLang="en-US" sz="2400" dirty="0">
                <a:latin typeface="Arial" panose="020B0604020202020204" pitchFamily="34" charset="0"/>
              </a:rPr>
              <a:t>in Ring 0 (highest privilege level) for direct access to the memory and hardware.</a:t>
            </a:r>
          </a:p>
        </p:txBody>
      </p:sp>
      <p:pic>
        <p:nvPicPr>
          <p:cNvPr id="3" name="Picture 2">
            <a:extLst>
              <a:ext uri="{FF2B5EF4-FFF2-40B4-BE49-F238E27FC236}">
                <a16:creationId xmlns:a16="http://schemas.microsoft.com/office/drawing/2014/main" id="{C43644A0-EC82-396B-B1F5-540ED83EA1F5}"/>
              </a:ext>
            </a:extLst>
          </p:cNvPr>
          <p:cNvPicPr>
            <a:picLocks noChangeAspect="1"/>
          </p:cNvPicPr>
          <p:nvPr/>
        </p:nvPicPr>
        <p:blipFill>
          <a:blip r:embed="rId4"/>
          <a:stretch>
            <a:fillRect/>
          </a:stretch>
        </p:blipFill>
        <p:spPr>
          <a:xfrm>
            <a:off x="8381121" y="1773249"/>
            <a:ext cx="2444708" cy="323116"/>
          </a:xfrm>
          <a:prstGeom prst="rect">
            <a:avLst/>
          </a:prstGeom>
        </p:spPr>
      </p:pic>
    </p:spTree>
    <p:extLst>
      <p:ext uri="{BB962C8B-B14F-4D97-AF65-F5344CB8AC3E}">
        <p14:creationId xmlns:p14="http://schemas.microsoft.com/office/powerpoint/2010/main" val="2854239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22010-684C-CECE-DD1F-9AE82F8BAA5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3E36218-13A5-A4D5-667C-E5739C67102E}"/>
              </a:ext>
            </a:extLst>
          </p:cNvPr>
          <p:cNvPicPr>
            <a:picLocks noChangeAspect="1"/>
          </p:cNvPicPr>
          <p:nvPr/>
        </p:nvPicPr>
        <p:blipFill>
          <a:blip r:embed="rId3"/>
          <a:stretch>
            <a:fillRect/>
          </a:stretch>
        </p:blipFill>
        <p:spPr>
          <a:xfrm>
            <a:off x="7502410" y="2043989"/>
            <a:ext cx="4689590" cy="3588470"/>
          </a:xfrm>
          <a:prstGeom prst="rect">
            <a:avLst/>
          </a:prstGeom>
        </p:spPr>
      </p:pic>
      <p:sp>
        <p:nvSpPr>
          <p:cNvPr id="4" name="Title 3">
            <a:extLst>
              <a:ext uri="{FF2B5EF4-FFF2-40B4-BE49-F238E27FC236}">
                <a16:creationId xmlns:a16="http://schemas.microsoft.com/office/drawing/2014/main" id="{FC6CE076-AE9B-8BA9-16A4-BA306E8F8314}"/>
              </a:ext>
            </a:extLst>
          </p:cNvPr>
          <p:cNvSpPr>
            <a:spLocks noGrp="1"/>
          </p:cNvSpPr>
          <p:nvPr>
            <p:ph type="title"/>
          </p:nvPr>
        </p:nvSpPr>
        <p:spPr/>
        <p:txBody>
          <a:bodyPr>
            <a:normAutofit/>
          </a:bodyPr>
          <a:lstStyle/>
          <a:p>
            <a:r>
              <a:rPr lang="en-US" sz="6000" b="1" dirty="0"/>
              <a:t>Virtualised Hardware - CPU</a:t>
            </a:r>
            <a:endParaRPr lang="en-GB" sz="6000" b="1" dirty="0"/>
          </a:p>
        </p:txBody>
      </p:sp>
      <p:sp>
        <p:nvSpPr>
          <p:cNvPr id="9" name="Content Placeholder 8">
            <a:extLst>
              <a:ext uri="{FF2B5EF4-FFF2-40B4-BE49-F238E27FC236}">
                <a16:creationId xmlns:a16="http://schemas.microsoft.com/office/drawing/2014/main" id="{7E7109BB-B3D2-2C1E-B5EC-0CA59B6F681E}"/>
              </a:ext>
            </a:extLst>
          </p:cNvPr>
          <p:cNvSpPr>
            <a:spLocks noGrp="1"/>
          </p:cNvSpPr>
          <p:nvPr>
            <p:ph idx="1"/>
          </p:nvPr>
        </p:nvSpPr>
        <p:spPr>
          <a:xfrm>
            <a:off x="358221" y="1825625"/>
            <a:ext cx="7311822" cy="4493288"/>
          </a:xfrm>
        </p:spPr>
        <p:txBody>
          <a:bodyPr>
            <a:normAutofit/>
          </a:bodyPr>
          <a:lstStyle/>
          <a:p>
            <a:r>
              <a:rPr lang="en-GB" altLang="en-US" sz="2400" dirty="0"/>
              <a:t>Some x86 CPU instructions are </a:t>
            </a:r>
            <a:r>
              <a:rPr lang="en-GB" altLang="en-US" sz="2400" b="1" dirty="0"/>
              <a:t>considered privileged because they can only be executed in ring 0</a:t>
            </a:r>
            <a:r>
              <a:rPr lang="en-GB" altLang="en-US" sz="2400" dirty="0"/>
              <a:t> e.g. I/O or system calls.</a:t>
            </a:r>
          </a:p>
          <a:p>
            <a:pPr lvl="1"/>
            <a:r>
              <a:rPr lang="en-GB" altLang="en-US" dirty="0"/>
              <a:t>Usually the OS traps them because it is running in ring 0.</a:t>
            </a:r>
          </a:p>
          <a:p>
            <a:pPr lvl="1"/>
            <a:r>
              <a:rPr lang="en-GB" altLang="en-US" dirty="0"/>
              <a:t>However, with virtualization some of these are trapped and emulated by the VMM running at ring 0 which then redirects them to the OS having taken appropriate action to ensure VM isolation.</a:t>
            </a:r>
            <a:endParaRPr lang="en-GB" altLang="en-US" sz="2800" dirty="0"/>
          </a:p>
          <a:p>
            <a:pPr lvl="1"/>
            <a:r>
              <a:rPr lang="en-GB" altLang="en-US" dirty="0"/>
              <a:t>The idea is to give the OS the illusion that it owns the hardware</a:t>
            </a:r>
          </a:p>
          <a:p>
            <a:endParaRPr lang="en-GB" dirty="0"/>
          </a:p>
        </p:txBody>
      </p:sp>
      <p:pic>
        <p:nvPicPr>
          <p:cNvPr id="3" name="Picture 2">
            <a:extLst>
              <a:ext uri="{FF2B5EF4-FFF2-40B4-BE49-F238E27FC236}">
                <a16:creationId xmlns:a16="http://schemas.microsoft.com/office/drawing/2014/main" id="{8C41492A-49CF-5D36-A63A-C9770B785CA2}"/>
              </a:ext>
            </a:extLst>
          </p:cNvPr>
          <p:cNvPicPr>
            <a:picLocks noChangeAspect="1"/>
          </p:cNvPicPr>
          <p:nvPr/>
        </p:nvPicPr>
        <p:blipFill>
          <a:blip r:embed="rId4"/>
          <a:stretch>
            <a:fillRect/>
          </a:stretch>
        </p:blipFill>
        <p:spPr>
          <a:xfrm>
            <a:off x="8381121" y="1773249"/>
            <a:ext cx="2444708" cy="323116"/>
          </a:xfrm>
          <a:prstGeom prst="rect">
            <a:avLst/>
          </a:prstGeom>
        </p:spPr>
      </p:pic>
    </p:spTree>
    <p:extLst>
      <p:ext uri="{BB962C8B-B14F-4D97-AF65-F5344CB8AC3E}">
        <p14:creationId xmlns:p14="http://schemas.microsoft.com/office/powerpoint/2010/main" val="2374094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B14B1-3885-21AE-D041-C65F9DC76AD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F00D9D7-5AC0-CD47-DA60-211944D739F1}"/>
              </a:ext>
            </a:extLst>
          </p:cNvPr>
          <p:cNvPicPr>
            <a:picLocks noChangeAspect="1"/>
          </p:cNvPicPr>
          <p:nvPr/>
        </p:nvPicPr>
        <p:blipFill>
          <a:blip r:embed="rId3"/>
          <a:srcRect/>
          <a:stretch/>
        </p:blipFill>
        <p:spPr>
          <a:xfrm>
            <a:off x="7170509" y="1976132"/>
            <a:ext cx="4865932" cy="3699902"/>
          </a:xfrm>
          <a:prstGeom prst="rect">
            <a:avLst/>
          </a:prstGeom>
        </p:spPr>
      </p:pic>
      <p:sp>
        <p:nvSpPr>
          <p:cNvPr id="4" name="Title 3">
            <a:extLst>
              <a:ext uri="{FF2B5EF4-FFF2-40B4-BE49-F238E27FC236}">
                <a16:creationId xmlns:a16="http://schemas.microsoft.com/office/drawing/2014/main" id="{EACBAFED-C11F-1BBC-DA18-2BEA1238F668}"/>
              </a:ext>
            </a:extLst>
          </p:cNvPr>
          <p:cNvSpPr>
            <a:spLocks noGrp="1"/>
          </p:cNvSpPr>
          <p:nvPr>
            <p:ph type="title"/>
          </p:nvPr>
        </p:nvSpPr>
        <p:spPr/>
        <p:txBody>
          <a:bodyPr>
            <a:normAutofit/>
          </a:bodyPr>
          <a:lstStyle/>
          <a:p>
            <a:r>
              <a:rPr lang="en-GB" sz="6000" b="1" dirty="0"/>
              <a:t>Public Cloud Use Cases</a:t>
            </a:r>
          </a:p>
        </p:txBody>
      </p:sp>
      <p:sp>
        <p:nvSpPr>
          <p:cNvPr id="9" name="Content Placeholder 8">
            <a:extLst>
              <a:ext uri="{FF2B5EF4-FFF2-40B4-BE49-F238E27FC236}">
                <a16:creationId xmlns:a16="http://schemas.microsoft.com/office/drawing/2014/main" id="{9F4E577C-5C4F-6ABB-D81E-DAF0D9C4B835}"/>
              </a:ext>
            </a:extLst>
          </p:cNvPr>
          <p:cNvSpPr>
            <a:spLocks noGrp="1"/>
          </p:cNvSpPr>
          <p:nvPr>
            <p:ph idx="1"/>
          </p:nvPr>
        </p:nvSpPr>
        <p:spPr>
          <a:xfrm>
            <a:off x="358220" y="1825625"/>
            <a:ext cx="6506604" cy="4493288"/>
          </a:xfrm>
        </p:spPr>
        <p:txBody>
          <a:bodyPr>
            <a:normAutofit/>
          </a:bodyPr>
          <a:lstStyle/>
          <a:p>
            <a:r>
              <a:rPr lang="en-GB" altLang="en-US" sz="2400" dirty="0"/>
              <a:t>Move the Guest OS into ring 1 so it has higher privilege than the user application (ring 3)</a:t>
            </a:r>
          </a:p>
          <a:p>
            <a:r>
              <a:rPr lang="en-GB" altLang="en-US" sz="2400" dirty="0"/>
              <a:t>Most code instructions </a:t>
            </a:r>
            <a:r>
              <a:rPr lang="en-GB" altLang="en-US" sz="2400" b="1" dirty="0"/>
              <a:t>directly execute </a:t>
            </a:r>
            <a:r>
              <a:rPr lang="en-GB" altLang="en-US" sz="2400" dirty="0"/>
              <a:t>on the CPU</a:t>
            </a:r>
          </a:p>
          <a:p>
            <a:r>
              <a:rPr lang="en-GB" altLang="en-US" sz="2400" dirty="0"/>
              <a:t>Put the VMM into ring 0 so it traps all executions of privileged instructions</a:t>
            </a:r>
          </a:p>
          <a:p>
            <a:r>
              <a:rPr lang="en-GB" altLang="en-US" sz="2400" dirty="0"/>
              <a:t>VMM keeps a current state for each VM so the guest OS thinks it has its own hardware</a:t>
            </a:r>
          </a:p>
        </p:txBody>
      </p:sp>
      <p:pic>
        <p:nvPicPr>
          <p:cNvPr id="2" name="Picture 1">
            <a:extLst>
              <a:ext uri="{FF2B5EF4-FFF2-40B4-BE49-F238E27FC236}">
                <a16:creationId xmlns:a16="http://schemas.microsoft.com/office/drawing/2014/main" id="{C2B9D259-0DB1-86A8-B0AB-2A08EC323F3B}"/>
              </a:ext>
            </a:extLst>
          </p:cNvPr>
          <p:cNvPicPr>
            <a:picLocks noChangeAspect="1"/>
          </p:cNvPicPr>
          <p:nvPr/>
        </p:nvPicPr>
        <p:blipFill>
          <a:blip r:embed="rId4"/>
          <a:stretch>
            <a:fillRect/>
          </a:stretch>
        </p:blipFill>
        <p:spPr>
          <a:xfrm>
            <a:off x="8381121" y="1773249"/>
            <a:ext cx="2444708" cy="323116"/>
          </a:xfrm>
          <a:prstGeom prst="rect">
            <a:avLst/>
          </a:prstGeom>
        </p:spPr>
      </p:pic>
    </p:spTree>
    <p:extLst>
      <p:ext uri="{BB962C8B-B14F-4D97-AF65-F5344CB8AC3E}">
        <p14:creationId xmlns:p14="http://schemas.microsoft.com/office/powerpoint/2010/main" val="3315044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486F3-6AF3-96D2-DFB5-F209026A7E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D53078-7EB7-4D2A-36FC-A8BAC7791772}"/>
              </a:ext>
            </a:extLst>
          </p:cNvPr>
          <p:cNvSpPr>
            <a:spLocks noGrp="1"/>
          </p:cNvSpPr>
          <p:nvPr>
            <p:ph type="title"/>
          </p:nvPr>
        </p:nvSpPr>
        <p:spPr/>
        <p:txBody>
          <a:bodyPr>
            <a:normAutofit/>
          </a:bodyPr>
          <a:lstStyle/>
          <a:p>
            <a:r>
              <a:rPr lang="en-US" sz="6000" b="1" dirty="0"/>
              <a:t>Virtualised Hardware - Memory</a:t>
            </a:r>
            <a:endParaRPr lang="en-GB" sz="6000" b="1" dirty="0"/>
          </a:p>
        </p:txBody>
      </p:sp>
      <p:sp>
        <p:nvSpPr>
          <p:cNvPr id="9" name="Content Placeholder 8">
            <a:extLst>
              <a:ext uri="{FF2B5EF4-FFF2-40B4-BE49-F238E27FC236}">
                <a16:creationId xmlns:a16="http://schemas.microsoft.com/office/drawing/2014/main" id="{3D6E8E90-7196-66A6-52EF-57E6DE6CA133}"/>
              </a:ext>
            </a:extLst>
          </p:cNvPr>
          <p:cNvSpPr>
            <a:spLocks noGrp="1"/>
          </p:cNvSpPr>
          <p:nvPr>
            <p:ph idx="1"/>
          </p:nvPr>
        </p:nvSpPr>
        <p:spPr>
          <a:xfrm>
            <a:off x="358220" y="1825625"/>
            <a:ext cx="11481846" cy="4493288"/>
          </a:xfrm>
        </p:spPr>
        <p:txBody>
          <a:bodyPr>
            <a:normAutofit/>
          </a:bodyPr>
          <a:lstStyle/>
          <a:p>
            <a:r>
              <a:rPr lang="en-GB" altLang="en-US" sz="2400" dirty="0">
                <a:latin typeface="Arial" panose="020B0604020202020204" pitchFamily="34" charset="0"/>
              </a:rPr>
              <a:t>CPUs implement a concept called virtual memory.</a:t>
            </a:r>
          </a:p>
          <a:p>
            <a:r>
              <a:rPr lang="en-GB" altLang="en-US" sz="2400" dirty="0">
                <a:latin typeface="Arial" panose="020B0604020202020204" pitchFamily="34" charset="0"/>
              </a:rPr>
              <a:t>All modern x86 CPUs include a Memory Management Unit (MMU) and a translation lookaside buffer (TLB) to optimize virtual memory performance.</a:t>
            </a:r>
            <a:endParaRPr lang="en-GB" altLang="en-US" sz="2400" dirty="0"/>
          </a:p>
        </p:txBody>
      </p:sp>
      <p:pic>
        <p:nvPicPr>
          <p:cNvPr id="3" name="Picture 2">
            <a:extLst>
              <a:ext uri="{FF2B5EF4-FFF2-40B4-BE49-F238E27FC236}">
                <a16:creationId xmlns:a16="http://schemas.microsoft.com/office/drawing/2014/main" id="{9385831D-5947-2E0C-6945-BA842F59AAB5}"/>
              </a:ext>
            </a:extLst>
          </p:cNvPr>
          <p:cNvPicPr>
            <a:picLocks noChangeAspect="1"/>
          </p:cNvPicPr>
          <p:nvPr/>
        </p:nvPicPr>
        <p:blipFill>
          <a:blip r:embed="rId3"/>
          <a:stretch>
            <a:fillRect/>
          </a:stretch>
        </p:blipFill>
        <p:spPr>
          <a:xfrm>
            <a:off x="3493129" y="3084394"/>
            <a:ext cx="5205741" cy="2602871"/>
          </a:xfrm>
          <a:prstGeom prst="rect">
            <a:avLst/>
          </a:prstGeom>
        </p:spPr>
      </p:pic>
    </p:spTree>
    <p:extLst>
      <p:ext uri="{BB962C8B-B14F-4D97-AF65-F5344CB8AC3E}">
        <p14:creationId xmlns:p14="http://schemas.microsoft.com/office/powerpoint/2010/main" val="501050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6ED36-3A65-9249-1EB1-E4360F24FC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E64D0A-14D9-C9CE-4813-89B1793A2797}"/>
              </a:ext>
            </a:extLst>
          </p:cNvPr>
          <p:cNvSpPr>
            <a:spLocks noGrp="1"/>
          </p:cNvSpPr>
          <p:nvPr>
            <p:ph type="title"/>
          </p:nvPr>
        </p:nvSpPr>
        <p:spPr/>
        <p:txBody>
          <a:bodyPr>
            <a:normAutofit/>
          </a:bodyPr>
          <a:lstStyle/>
          <a:p>
            <a:r>
              <a:rPr lang="en-US" sz="6000" b="1" dirty="0"/>
              <a:t>Virtualised Hardware - Memory</a:t>
            </a:r>
            <a:endParaRPr lang="en-GB" sz="6000" b="1" dirty="0"/>
          </a:p>
        </p:txBody>
      </p:sp>
      <p:sp>
        <p:nvSpPr>
          <p:cNvPr id="9" name="Content Placeholder 8">
            <a:extLst>
              <a:ext uri="{FF2B5EF4-FFF2-40B4-BE49-F238E27FC236}">
                <a16:creationId xmlns:a16="http://schemas.microsoft.com/office/drawing/2014/main" id="{082AA6A0-E3F7-8364-00E9-B79DEE98ECCD}"/>
              </a:ext>
            </a:extLst>
          </p:cNvPr>
          <p:cNvSpPr>
            <a:spLocks noGrp="1"/>
          </p:cNvSpPr>
          <p:nvPr>
            <p:ph idx="1"/>
          </p:nvPr>
        </p:nvSpPr>
        <p:spPr>
          <a:xfrm>
            <a:off x="358220" y="1825625"/>
            <a:ext cx="11481846" cy="4493288"/>
          </a:xfrm>
        </p:spPr>
        <p:txBody>
          <a:bodyPr>
            <a:normAutofit/>
          </a:bodyPr>
          <a:lstStyle/>
          <a:p>
            <a:r>
              <a:rPr lang="en-GB" altLang="en-US" sz="2400" dirty="0">
                <a:latin typeface="Arial" panose="020B0604020202020204" pitchFamily="34" charset="0"/>
              </a:rPr>
              <a:t>Virtual Memory: Sharing the physical system memory and dynamically allocating it to virtual machines. </a:t>
            </a:r>
          </a:p>
          <a:p>
            <a:r>
              <a:rPr lang="en-GB" altLang="en-US" sz="2400" b="1" dirty="0"/>
              <a:t>We have to virtualise the MMU to support the guest OS</a:t>
            </a:r>
          </a:p>
          <a:p>
            <a:r>
              <a:rPr lang="en-GB" altLang="en-US" sz="2400" dirty="0">
                <a:latin typeface="Arial" panose="020B0604020202020204" pitchFamily="34" charset="0"/>
              </a:rPr>
              <a:t>The guest OS continues to control the mapping of virtual addresses to the guest memory addresses. </a:t>
            </a:r>
          </a:p>
          <a:p>
            <a:r>
              <a:rPr lang="en-GB" altLang="en-US" sz="2400" dirty="0">
                <a:latin typeface="Arial" panose="020B0604020202020204" pitchFamily="34" charset="0"/>
              </a:rPr>
              <a:t>The VMM is responsible for mapping guest memory to the actual physical machine memory</a:t>
            </a:r>
            <a:endParaRPr lang="en-GB" altLang="en-US" sz="1800" dirty="0"/>
          </a:p>
        </p:txBody>
      </p:sp>
      <p:pic>
        <p:nvPicPr>
          <p:cNvPr id="2" name="Picture 1">
            <a:extLst>
              <a:ext uri="{FF2B5EF4-FFF2-40B4-BE49-F238E27FC236}">
                <a16:creationId xmlns:a16="http://schemas.microsoft.com/office/drawing/2014/main" id="{CBDAB104-5AD0-4C95-BC82-553CDE559A7B}"/>
              </a:ext>
            </a:extLst>
          </p:cNvPr>
          <p:cNvPicPr>
            <a:picLocks noChangeAspect="1"/>
          </p:cNvPicPr>
          <p:nvPr/>
        </p:nvPicPr>
        <p:blipFill>
          <a:blip r:embed="rId3"/>
          <a:stretch>
            <a:fillRect/>
          </a:stretch>
        </p:blipFill>
        <p:spPr>
          <a:xfrm>
            <a:off x="4234146" y="4258101"/>
            <a:ext cx="7840835" cy="2494526"/>
          </a:xfrm>
          <a:prstGeom prst="rect">
            <a:avLst/>
          </a:prstGeom>
        </p:spPr>
      </p:pic>
    </p:spTree>
    <p:extLst>
      <p:ext uri="{BB962C8B-B14F-4D97-AF65-F5344CB8AC3E}">
        <p14:creationId xmlns:p14="http://schemas.microsoft.com/office/powerpoint/2010/main" val="3097667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6BCE2-492C-7F29-7116-84D776B631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B8620B4-2AC3-B917-C677-00FB5DE0A78D}"/>
              </a:ext>
            </a:extLst>
          </p:cNvPr>
          <p:cNvSpPr>
            <a:spLocks noGrp="1"/>
          </p:cNvSpPr>
          <p:nvPr>
            <p:ph type="title"/>
          </p:nvPr>
        </p:nvSpPr>
        <p:spPr/>
        <p:txBody>
          <a:bodyPr>
            <a:normAutofit/>
          </a:bodyPr>
          <a:lstStyle/>
          <a:p>
            <a:r>
              <a:rPr lang="en-US" sz="6000" b="1" dirty="0"/>
              <a:t>Virtualised Hardware – Hard Drive</a:t>
            </a:r>
            <a:endParaRPr lang="en-GB" sz="6000" b="1" dirty="0"/>
          </a:p>
        </p:txBody>
      </p:sp>
      <p:sp>
        <p:nvSpPr>
          <p:cNvPr id="9" name="Content Placeholder 8">
            <a:extLst>
              <a:ext uri="{FF2B5EF4-FFF2-40B4-BE49-F238E27FC236}">
                <a16:creationId xmlns:a16="http://schemas.microsoft.com/office/drawing/2014/main" id="{D92505D5-8D66-11AE-CA78-2E54E9B71F06}"/>
              </a:ext>
            </a:extLst>
          </p:cNvPr>
          <p:cNvSpPr>
            <a:spLocks noGrp="1"/>
          </p:cNvSpPr>
          <p:nvPr>
            <p:ph idx="1"/>
          </p:nvPr>
        </p:nvSpPr>
        <p:spPr>
          <a:xfrm>
            <a:off x="358220" y="1825625"/>
            <a:ext cx="11481846" cy="4493288"/>
          </a:xfrm>
        </p:spPr>
        <p:txBody>
          <a:bodyPr>
            <a:normAutofit/>
          </a:bodyPr>
          <a:lstStyle/>
          <a:p>
            <a:r>
              <a:rPr lang="en-GB" altLang="en-US" sz="2400" dirty="0"/>
              <a:t>Virtual hard drives / disks (VHDs) are virtualized hard disk files that, once mounted, appear and operate pretty much identically to a physical hard drive.</a:t>
            </a:r>
          </a:p>
          <a:p>
            <a:r>
              <a:rPr lang="en-GB" altLang="en-US" sz="2400" dirty="0"/>
              <a:t>Do not use to store mission critical data</a:t>
            </a:r>
          </a:p>
          <a:p>
            <a:r>
              <a:rPr lang="en-GB" altLang="en-US" sz="2400" dirty="0"/>
              <a:t>Note: </a:t>
            </a:r>
          </a:p>
          <a:p>
            <a:pPr lvl="1">
              <a:buFont typeface="Wingdings" panose="05000000000000000000" pitchFamily="2" charset="2"/>
              <a:buChar char="Ø"/>
            </a:pPr>
            <a:r>
              <a:rPr lang="en-GB" altLang="en-US" dirty="0"/>
              <a:t>The minimum size for a VHD is 3 megabytes (MB).</a:t>
            </a:r>
          </a:p>
          <a:p>
            <a:pPr lvl="1">
              <a:buFont typeface="Wingdings" panose="05000000000000000000" pitchFamily="2" charset="2"/>
              <a:buChar char="Ø"/>
            </a:pPr>
            <a:r>
              <a:rPr lang="en-GB" altLang="en-US" dirty="0"/>
              <a:t>A VHD can only be a basic disk.</a:t>
            </a:r>
          </a:p>
          <a:p>
            <a:pPr lvl="1">
              <a:buFont typeface="Wingdings" panose="05000000000000000000" pitchFamily="2" charset="2"/>
              <a:buChar char="Ø"/>
            </a:pPr>
            <a:r>
              <a:rPr lang="en-GB" altLang="en-US" dirty="0"/>
              <a:t>Because a VHD is initialized when it is created, creating a large fixed-size VHD might take some time.</a:t>
            </a:r>
          </a:p>
          <a:p>
            <a:pPr lvl="1">
              <a:buFont typeface="Wingdings" panose="05000000000000000000" pitchFamily="2" charset="2"/>
              <a:buChar char="Ø"/>
            </a:pPr>
            <a:r>
              <a:rPr lang="en-GB" altLang="en-US" dirty="0"/>
              <a:t>You can use HDD or more expensive SSD for storage</a:t>
            </a:r>
          </a:p>
        </p:txBody>
      </p:sp>
    </p:spTree>
    <p:extLst>
      <p:ext uri="{BB962C8B-B14F-4D97-AF65-F5344CB8AC3E}">
        <p14:creationId xmlns:p14="http://schemas.microsoft.com/office/powerpoint/2010/main" val="3993023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3DBAB-2AF6-EEFD-BF4A-58F8D5E699A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834D98B-9831-C1AF-F8FB-76E918FF393A}"/>
              </a:ext>
            </a:extLst>
          </p:cNvPr>
          <p:cNvSpPr>
            <a:spLocks noGrp="1"/>
          </p:cNvSpPr>
          <p:nvPr>
            <p:ph type="title"/>
          </p:nvPr>
        </p:nvSpPr>
        <p:spPr/>
        <p:txBody>
          <a:bodyPr>
            <a:noAutofit/>
          </a:bodyPr>
          <a:lstStyle/>
          <a:p>
            <a:r>
              <a:rPr lang="en-US" sz="4800" b="1" dirty="0"/>
              <a:t>Virtualised Hardware – Input / Output (I/O)</a:t>
            </a:r>
            <a:endParaRPr lang="en-GB" sz="4800" b="1" dirty="0"/>
          </a:p>
        </p:txBody>
      </p:sp>
      <p:sp>
        <p:nvSpPr>
          <p:cNvPr id="9" name="Content Placeholder 8">
            <a:extLst>
              <a:ext uri="{FF2B5EF4-FFF2-40B4-BE49-F238E27FC236}">
                <a16:creationId xmlns:a16="http://schemas.microsoft.com/office/drawing/2014/main" id="{CF75AE70-A6D8-9459-633E-7ACAEB24763B}"/>
              </a:ext>
            </a:extLst>
          </p:cNvPr>
          <p:cNvSpPr>
            <a:spLocks noGrp="1"/>
          </p:cNvSpPr>
          <p:nvPr>
            <p:ph idx="1"/>
          </p:nvPr>
        </p:nvSpPr>
        <p:spPr>
          <a:xfrm>
            <a:off x="358220" y="1825625"/>
            <a:ext cx="11481846" cy="4493288"/>
          </a:xfrm>
        </p:spPr>
        <p:txBody>
          <a:bodyPr>
            <a:normAutofit/>
          </a:bodyPr>
          <a:lstStyle/>
          <a:p>
            <a:r>
              <a:rPr lang="en-GB" altLang="en-US" sz="2400" b="1" dirty="0"/>
              <a:t>The hypervisor virtualizes the physical hardware </a:t>
            </a:r>
            <a:r>
              <a:rPr lang="en-GB" altLang="en-US" sz="2400" dirty="0"/>
              <a:t>and presents each virtual machine with a standardized </a:t>
            </a:r>
            <a:r>
              <a:rPr lang="en-GB" altLang="en-US" sz="2400" b="1" dirty="0"/>
              <a:t>set of virtual devices</a:t>
            </a:r>
          </a:p>
          <a:p>
            <a:pPr lvl="1"/>
            <a:r>
              <a:rPr lang="en-GB" altLang="en-US" dirty="0">
                <a:latin typeface="Arial" panose="020B0604020202020204" pitchFamily="34" charset="0"/>
              </a:rPr>
              <a:t>These </a:t>
            </a:r>
            <a:r>
              <a:rPr lang="en-GB" altLang="en-US" b="1" dirty="0">
                <a:latin typeface="Arial" panose="020B0604020202020204" pitchFamily="34" charset="0"/>
              </a:rPr>
              <a:t>virtual devices effectively emulate well-known hardware </a:t>
            </a:r>
            <a:r>
              <a:rPr lang="en-GB" altLang="en-US" dirty="0">
                <a:latin typeface="Arial" panose="020B0604020202020204" pitchFamily="34" charset="0"/>
              </a:rPr>
              <a:t>and translate the virtual machine requests to the system hardware</a:t>
            </a:r>
          </a:p>
          <a:p>
            <a:r>
              <a:rPr lang="en-GB" altLang="en-US" sz="2400" dirty="0"/>
              <a:t>Since these </a:t>
            </a:r>
            <a:r>
              <a:rPr lang="en-GB" altLang="en-US" sz="2400" b="1" dirty="0"/>
              <a:t>virtualised devices are software based</a:t>
            </a:r>
            <a:r>
              <a:rPr lang="en-GB" altLang="en-US" sz="2400" dirty="0"/>
              <a:t>, they provide the VM with a range of </a:t>
            </a:r>
            <a:r>
              <a:rPr lang="en-GB" altLang="en-US" sz="2400" b="1" dirty="0"/>
              <a:t>additional features and simplified management </a:t>
            </a:r>
            <a:r>
              <a:rPr lang="en-GB" altLang="en-US" sz="2400" dirty="0"/>
              <a:t>in contrast to the physical hardware I/O (except if using direct pass-through to the hardware). For example:</a:t>
            </a:r>
          </a:p>
          <a:p>
            <a:pPr lvl="1"/>
            <a:r>
              <a:rPr lang="en-GB" altLang="en-US" dirty="0"/>
              <a:t>Virtual NICs and switches create virtual networks between VMs</a:t>
            </a:r>
            <a:br>
              <a:rPr lang="en-GB" altLang="en-US" dirty="0"/>
            </a:br>
            <a:r>
              <a:rPr lang="en-GB" altLang="en-US" sz="1400" dirty="0"/>
              <a:t>without the network traffic consuming bandwidth on the physical network</a:t>
            </a:r>
          </a:p>
        </p:txBody>
      </p:sp>
    </p:spTree>
    <p:extLst>
      <p:ext uri="{BB962C8B-B14F-4D97-AF65-F5344CB8AC3E}">
        <p14:creationId xmlns:p14="http://schemas.microsoft.com/office/powerpoint/2010/main" val="77623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544B0-4A5E-6616-FF82-BFB3D04797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0093A86-5EA9-E714-238F-F020E6B721CE}"/>
              </a:ext>
            </a:extLst>
          </p:cNvPr>
          <p:cNvSpPr>
            <a:spLocks noGrp="1"/>
          </p:cNvSpPr>
          <p:nvPr>
            <p:ph type="title"/>
          </p:nvPr>
        </p:nvSpPr>
        <p:spPr/>
        <p:txBody>
          <a:bodyPr>
            <a:noAutofit/>
          </a:bodyPr>
          <a:lstStyle/>
          <a:p>
            <a:r>
              <a:rPr lang="en-US" sz="4800" b="1" dirty="0"/>
              <a:t>Virtualised Hardware – Input / Output (I/O)</a:t>
            </a:r>
            <a:endParaRPr lang="en-GB" sz="4800" b="1" dirty="0"/>
          </a:p>
        </p:txBody>
      </p:sp>
      <p:sp>
        <p:nvSpPr>
          <p:cNvPr id="9" name="Content Placeholder 8">
            <a:extLst>
              <a:ext uri="{FF2B5EF4-FFF2-40B4-BE49-F238E27FC236}">
                <a16:creationId xmlns:a16="http://schemas.microsoft.com/office/drawing/2014/main" id="{C3C8122B-DCD8-EC75-C87B-9ED1F898B10C}"/>
              </a:ext>
            </a:extLst>
          </p:cNvPr>
          <p:cNvSpPr>
            <a:spLocks noGrp="1"/>
          </p:cNvSpPr>
          <p:nvPr>
            <p:ph idx="1"/>
          </p:nvPr>
        </p:nvSpPr>
        <p:spPr>
          <a:xfrm>
            <a:off x="358220" y="1825625"/>
            <a:ext cx="11481846" cy="4493288"/>
          </a:xfrm>
        </p:spPr>
        <p:txBody>
          <a:bodyPr>
            <a:normAutofit/>
          </a:bodyPr>
          <a:lstStyle/>
          <a:p>
            <a:r>
              <a:rPr lang="en-GB" altLang="en-US" sz="2400" b="1" dirty="0"/>
              <a:t>Hardware Assisted Virtual I/O</a:t>
            </a:r>
            <a:r>
              <a:rPr lang="en-GB" altLang="en-US" sz="2400" dirty="0"/>
              <a:t>:</a:t>
            </a:r>
          </a:p>
          <a:p>
            <a:r>
              <a:rPr lang="en-GB" altLang="en-US" sz="2400" dirty="0"/>
              <a:t>The CPU can provide support for VM I/O</a:t>
            </a:r>
          </a:p>
          <a:p>
            <a:pPr lvl="1">
              <a:buFont typeface="Wingdings" panose="05000000000000000000" pitchFamily="2" charset="2"/>
              <a:buChar char="Ø"/>
            </a:pPr>
            <a:r>
              <a:rPr lang="en-GB" altLang="en-US" dirty="0"/>
              <a:t>AMD I/O Memory Management Unit (IOMMU) extends the AMD64 system architecture by adding support for address translation and system memory access protection on DMA transfers from peripheral devices. IOMMU also helps filter and remap interrupts from peripheral devices</a:t>
            </a:r>
          </a:p>
        </p:txBody>
      </p:sp>
    </p:spTree>
    <p:extLst>
      <p:ext uri="{BB962C8B-B14F-4D97-AF65-F5344CB8AC3E}">
        <p14:creationId xmlns:p14="http://schemas.microsoft.com/office/powerpoint/2010/main" val="1251503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BC809-1BD0-FB62-C82D-9A676448D81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817F0-A08D-ACD1-A0F4-07974738E5A5}"/>
              </a:ext>
            </a:extLst>
          </p:cNvPr>
          <p:cNvSpPr>
            <a:spLocks noGrp="1"/>
          </p:cNvSpPr>
          <p:nvPr>
            <p:ph type="title"/>
          </p:nvPr>
        </p:nvSpPr>
        <p:spPr/>
        <p:txBody>
          <a:bodyPr>
            <a:noAutofit/>
          </a:bodyPr>
          <a:lstStyle/>
          <a:p>
            <a:r>
              <a:rPr lang="en-US" sz="6000" b="1" dirty="0"/>
              <a:t>Hypervisor</a:t>
            </a:r>
            <a:endParaRPr lang="en-GB" sz="6000" b="1" dirty="0"/>
          </a:p>
        </p:txBody>
      </p:sp>
      <p:sp>
        <p:nvSpPr>
          <p:cNvPr id="9" name="Content Placeholder 8">
            <a:extLst>
              <a:ext uri="{FF2B5EF4-FFF2-40B4-BE49-F238E27FC236}">
                <a16:creationId xmlns:a16="http://schemas.microsoft.com/office/drawing/2014/main" id="{14F97C80-E351-64CB-747B-CA6A8410E139}"/>
              </a:ext>
            </a:extLst>
          </p:cNvPr>
          <p:cNvSpPr>
            <a:spLocks noGrp="1"/>
          </p:cNvSpPr>
          <p:nvPr>
            <p:ph idx="1"/>
          </p:nvPr>
        </p:nvSpPr>
        <p:spPr>
          <a:xfrm>
            <a:off x="358220" y="1825625"/>
            <a:ext cx="11481846" cy="4493288"/>
          </a:xfrm>
        </p:spPr>
        <p:txBody>
          <a:bodyPr>
            <a:normAutofit/>
          </a:bodyPr>
          <a:lstStyle/>
          <a:p>
            <a:r>
              <a:rPr lang="en-GB" altLang="en-US" dirty="0"/>
              <a:t>A hypervisor is a virtual machine monitor that allows you to use one physical computer to run many virtual computers.</a:t>
            </a:r>
          </a:p>
          <a:p>
            <a:endParaRPr lang="en-GB" altLang="en-US" dirty="0"/>
          </a:p>
          <a:p>
            <a:pPr lvl="1"/>
            <a:r>
              <a:rPr lang="en-GB" altLang="en-US" sz="2800" dirty="0" err="1"/>
              <a:t>VmWare</a:t>
            </a:r>
            <a:r>
              <a:rPr lang="en-GB" altLang="en-US" sz="2800" dirty="0"/>
              <a:t> (Commercial)</a:t>
            </a:r>
          </a:p>
          <a:p>
            <a:pPr lvl="1"/>
            <a:r>
              <a:rPr lang="en-GB" altLang="en-US" sz="2800" dirty="0"/>
              <a:t>Hyper V (Microsoft)</a:t>
            </a:r>
          </a:p>
          <a:p>
            <a:pPr lvl="1"/>
            <a:r>
              <a:rPr lang="en-GB" altLang="en-US" sz="2800" dirty="0"/>
              <a:t>Xen (Open Source)</a:t>
            </a:r>
          </a:p>
          <a:p>
            <a:pPr marL="857250" lvl="2" indent="0">
              <a:buNone/>
            </a:pPr>
            <a:r>
              <a:rPr lang="en-GB" altLang="en-US" dirty="0"/>
              <a:t>(These are examples of type 2 hypervisor)</a:t>
            </a:r>
          </a:p>
        </p:txBody>
      </p:sp>
    </p:spTree>
    <p:extLst>
      <p:ext uri="{BB962C8B-B14F-4D97-AF65-F5344CB8AC3E}">
        <p14:creationId xmlns:p14="http://schemas.microsoft.com/office/powerpoint/2010/main" val="2135512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9A09B-6E82-24E5-AA24-999C8FAE3B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3A3BF58-BE55-0B44-5373-FE41F6C481E1}"/>
              </a:ext>
            </a:extLst>
          </p:cNvPr>
          <p:cNvSpPr>
            <a:spLocks noGrp="1"/>
          </p:cNvSpPr>
          <p:nvPr>
            <p:ph type="title"/>
          </p:nvPr>
        </p:nvSpPr>
        <p:spPr/>
        <p:txBody>
          <a:bodyPr>
            <a:noAutofit/>
          </a:bodyPr>
          <a:lstStyle/>
          <a:p>
            <a:r>
              <a:rPr lang="en-US" sz="6000" b="1" dirty="0"/>
              <a:t>Hypervisor</a:t>
            </a:r>
            <a:endParaRPr lang="en-GB" sz="6000" b="1" dirty="0"/>
          </a:p>
        </p:txBody>
      </p:sp>
      <p:sp>
        <p:nvSpPr>
          <p:cNvPr id="9" name="Content Placeholder 8">
            <a:extLst>
              <a:ext uri="{FF2B5EF4-FFF2-40B4-BE49-F238E27FC236}">
                <a16:creationId xmlns:a16="http://schemas.microsoft.com/office/drawing/2014/main" id="{3B02DB68-D29B-C393-EE51-263EF98CA23E}"/>
              </a:ext>
            </a:extLst>
          </p:cNvPr>
          <p:cNvSpPr>
            <a:spLocks noGrp="1"/>
          </p:cNvSpPr>
          <p:nvPr>
            <p:ph idx="1"/>
          </p:nvPr>
        </p:nvSpPr>
        <p:spPr>
          <a:xfrm>
            <a:off x="358220" y="1825625"/>
            <a:ext cx="11481846" cy="4493288"/>
          </a:xfrm>
        </p:spPr>
        <p:txBody>
          <a:bodyPr>
            <a:normAutofit/>
          </a:bodyPr>
          <a:lstStyle/>
          <a:p>
            <a:r>
              <a:rPr lang="en-GB" altLang="en-US" b="1" dirty="0"/>
              <a:t>Controls the underlying hardware </a:t>
            </a:r>
            <a:r>
              <a:rPr lang="en-GB" altLang="en-US" dirty="0"/>
              <a:t>allowing it to be used by many guest systems (i.e. VMs) at once.</a:t>
            </a:r>
          </a:p>
          <a:p>
            <a:pPr lvl="1"/>
            <a:r>
              <a:rPr lang="en-GB" altLang="en-US" dirty="0"/>
              <a:t>Gives each guest system the illusion that it is running on its own  private hardware.</a:t>
            </a:r>
          </a:p>
          <a:p>
            <a:pPr marL="457200" lvl="1" indent="0">
              <a:buNone/>
            </a:pPr>
            <a:endParaRPr lang="en-GB" altLang="en-US" sz="1400" dirty="0"/>
          </a:p>
          <a:p>
            <a:r>
              <a:rPr lang="en-GB" altLang="en-US" b="1" dirty="0"/>
              <a:t>Abstracts the physical resources </a:t>
            </a:r>
            <a:r>
              <a:rPr lang="en-GB" altLang="en-US" dirty="0"/>
              <a:t>of the host computer into discrete virtual counterparts that can be allocated to the guests.</a:t>
            </a:r>
          </a:p>
          <a:p>
            <a:endParaRPr lang="en-GB" altLang="en-US" sz="1400" dirty="0"/>
          </a:p>
          <a:p>
            <a:r>
              <a:rPr lang="en-GB" altLang="en-US" dirty="0"/>
              <a:t>Virtual guests treat the virtual counterparts as if they are real.</a:t>
            </a:r>
          </a:p>
        </p:txBody>
      </p:sp>
    </p:spTree>
    <p:extLst>
      <p:ext uri="{BB962C8B-B14F-4D97-AF65-F5344CB8AC3E}">
        <p14:creationId xmlns:p14="http://schemas.microsoft.com/office/powerpoint/2010/main" val="3012593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416C3-97AE-928A-770B-E8059A277D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DF2EEB-02FD-7778-39EF-2FCF29496555}"/>
              </a:ext>
            </a:extLst>
          </p:cNvPr>
          <p:cNvSpPr>
            <a:spLocks noGrp="1"/>
          </p:cNvSpPr>
          <p:nvPr>
            <p:ph type="title"/>
          </p:nvPr>
        </p:nvSpPr>
        <p:spPr/>
        <p:txBody>
          <a:bodyPr>
            <a:noAutofit/>
          </a:bodyPr>
          <a:lstStyle/>
          <a:p>
            <a:r>
              <a:rPr lang="en-US" sz="6000" b="1" dirty="0"/>
              <a:t>Hypervisor</a:t>
            </a:r>
            <a:endParaRPr lang="en-GB" sz="6000" b="1" dirty="0"/>
          </a:p>
        </p:txBody>
      </p:sp>
      <p:sp>
        <p:nvSpPr>
          <p:cNvPr id="9" name="Content Placeholder 8">
            <a:extLst>
              <a:ext uri="{FF2B5EF4-FFF2-40B4-BE49-F238E27FC236}">
                <a16:creationId xmlns:a16="http://schemas.microsoft.com/office/drawing/2014/main" id="{B9A92973-2787-9B49-015A-53A2BEFEA3CE}"/>
              </a:ext>
            </a:extLst>
          </p:cNvPr>
          <p:cNvSpPr>
            <a:spLocks noGrp="1"/>
          </p:cNvSpPr>
          <p:nvPr>
            <p:ph idx="1"/>
          </p:nvPr>
        </p:nvSpPr>
        <p:spPr>
          <a:xfrm>
            <a:off x="358220" y="1825625"/>
            <a:ext cx="11481846" cy="4493288"/>
          </a:xfrm>
        </p:spPr>
        <p:txBody>
          <a:bodyPr>
            <a:normAutofit/>
          </a:bodyPr>
          <a:lstStyle/>
          <a:p>
            <a:r>
              <a:rPr lang="en-GB" altLang="en-US" b="1" dirty="0"/>
              <a:t>Ensure a level of isolation </a:t>
            </a:r>
            <a:r>
              <a:rPr lang="en-GB" altLang="en-US" dirty="0"/>
              <a:t>between guest systems.</a:t>
            </a:r>
          </a:p>
          <a:p>
            <a:endParaRPr lang="en-GB" altLang="en-US" sz="1400" dirty="0"/>
          </a:p>
          <a:p>
            <a:r>
              <a:rPr lang="en-GB" altLang="en-US" b="1" dirty="0"/>
              <a:t>Provides a uniform interface to the hardware:</a:t>
            </a:r>
          </a:p>
          <a:p>
            <a:pPr lvl="1"/>
            <a:r>
              <a:rPr lang="en-GB" altLang="en-US" dirty="0">
                <a:sym typeface="Wingdings" panose="05000000000000000000" pitchFamily="2" charset="2"/>
              </a:rPr>
              <a:t>Shields guests from lower-level details of the physical resources.</a:t>
            </a:r>
          </a:p>
          <a:p>
            <a:pPr lvl="1"/>
            <a:r>
              <a:rPr lang="en-GB" altLang="en-US" dirty="0">
                <a:sym typeface="Wingdings" panose="05000000000000000000" pitchFamily="2" charset="2"/>
              </a:rPr>
              <a:t>Provides portability.</a:t>
            </a:r>
          </a:p>
          <a:p>
            <a:pPr lvl="1"/>
            <a:r>
              <a:rPr lang="en-GB" altLang="en-US" dirty="0">
                <a:sym typeface="Wingdings" panose="05000000000000000000" pitchFamily="2" charset="2"/>
              </a:rPr>
              <a:t>Guests can even migrate from one physical computer to another even when running.</a:t>
            </a:r>
            <a:endParaRPr lang="en-GB" altLang="en-US" dirty="0"/>
          </a:p>
        </p:txBody>
      </p:sp>
    </p:spTree>
    <p:extLst>
      <p:ext uri="{BB962C8B-B14F-4D97-AF65-F5344CB8AC3E}">
        <p14:creationId xmlns:p14="http://schemas.microsoft.com/office/powerpoint/2010/main" val="1357402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DC4E32-B95F-3256-5B0C-FE2132ED2B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3704C88-6F45-52B2-A96C-407BC0D216A6}"/>
              </a:ext>
            </a:extLst>
          </p:cNvPr>
          <p:cNvSpPr>
            <a:spLocks noGrp="1"/>
          </p:cNvSpPr>
          <p:nvPr>
            <p:ph type="title"/>
          </p:nvPr>
        </p:nvSpPr>
        <p:spPr/>
        <p:txBody>
          <a:bodyPr>
            <a:noAutofit/>
          </a:bodyPr>
          <a:lstStyle/>
          <a:p>
            <a:r>
              <a:rPr lang="en-US" sz="6000" b="1" dirty="0"/>
              <a:t>Hypervisor</a:t>
            </a:r>
            <a:endParaRPr lang="en-GB" sz="6000" b="1" dirty="0"/>
          </a:p>
        </p:txBody>
      </p:sp>
      <p:pic>
        <p:nvPicPr>
          <p:cNvPr id="2" name="Content Placeholder 2">
            <a:extLst>
              <a:ext uri="{FF2B5EF4-FFF2-40B4-BE49-F238E27FC236}">
                <a16:creationId xmlns:a16="http://schemas.microsoft.com/office/drawing/2014/main" id="{958C5382-64A1-2C8D-FCAD-AB18213EE800}"/>
              </a:ext>
            </a:extLst>
          </p:cNvPr>
          <p:cNvPicPr>
            <a:picLocks noGrp="1" noChangeAspect="1"/>
          </p:cNvPicPr>
          <p:nvPr>
            <p:ph idx="1"/>
          </p:nvPr>
        </p:nvPicPr>
        <p:blipFill>
          <a:blip r:embed="rId3"/>
          <a:stretch>
            <a:fillRect/>
          </a:stretch>
        </p:blipFill>
        <p:spPr>
          <a:xfrm>
            <a:off x="1174133" y="723331"/>
            <a:ext cx="9843734" cy="4951981"/>
          </a:xfrm>
          <a:prstGeom prst="rect">
            <a:avLst/>
          </a:prstGeom>
        </p:spPr>
      </p:pic>
    </p:spTree>
    <p:extLst>
      <p:ext uri="{BB962C8B-B14F-4D97-AF65-F5344CB8AC3E}">
        <p14:creationId xmlns:p14="http://schemas.microsoft.com/office/powerpoint/2010/main" val="817103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FEE44-5138-8E2E-5C71-362D01FBC839}"/>
            </a:ext>
          </a:extLst>
        </p:cNvPr>
        <p:cNvGrpSpPr/>
        <p:nvPr/>
      </p:nvGrpSpPr>
      <p:grpSpPr>
        <a:xfrm>
          <a:off x="0" y="0"/>
          <a:ext cx="0" cy="0"/>
          <a:chOff x="0" y="0"/>
          <a:chExt cx="0" cy="0"/>
        </a:xfrm>
      </p:grpSpPr>
      <p:pic>
        <p:nvPicPr>
          <p:cNvPr id="2" name="Content Placeholder 2">
            <a:extLst>
              <a:ext uri="{FF2B5EF4-FFF2-40B4-BE49-F238E27FC236}">
                <a16:creationId xmlns:a16="http://schemas.microsoft.com/office/drawing/2014/main" id="{D175CAD8-8B09-5F85-84AE-FB481FD5C9DD}"/>
              </a:ext>
            </a:extLst>
          </p:cNvPr>
          <p:cNvPicPr>
            <a:picLocks noGrp="1" noChangeAspect="1"/>
          </p:cNvPicPr>
          <p:nvPr>
            <p:ph idx="1"/>
          </p:nvPr>
        </p:nvPicPr>
        <p:blipFill>
          <a:blip r:embed="rId3"/>
          <a:srcRect/>
          <a:stretch/>
        </p:blipFill>
        <p:spPr>
          <a:xfrm>
            <a:off x="551344" y="96733"/>
            <a:ext cx="11089312" cy="5578580"/>
          </a:xfrm>
          <a:prstGeom prst="rect">
            <a:avLst/>
          </a:prstGeom>
        </p:spPr>
      </p:pic>
    </p:spTree>
    <p:extLst>
      <p:ext uri="{BB962C8B-B14F-4D97-AF65-F5344CB8AC3E}">
        <p14:creationId xmlns:p14="http://schemas.microsoft.com/office/powerpoint/2010/main" val="2626221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2C7AC-E5B5-E17C-3B3D-A48BF584BE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1252DE4-8376-84ED-3EA5-418261BA8695}"/>
              </a:ext>
            </a:extLst>
          </p:cNvPr>
          <p:cNvSpPr>
            <a:spLocks noGrp="1"/>
          </p:cNvSpPr>
          <p:nvPr>
            <p:ph type="title"/>
          </p:nvPr>
        </p:nvSpPr>
        <p:spPr/>
        <p:txBody>
          <a:bodyPr>
            <a:noAutofit/>
          </a:bodyPr>
          <a:lstStyle/>
          <a:p>
            <a:r>
              <a:rPr lang="en-US" sz="6000" b="1" dirty="0"/>
              <a:t>Type 1 Hypervisor</a:t>
            </a:r>
            <a:endParaRPr lang="en-GB" sz="6000" b="1" dirty="0"/>
          </a:p>
        </p:txBody>
      </p:sp>
      <p:sp>
        <p:nvSpPr>
          <p:cNvPr id="5" name="Content Placeholder 4">
            <a:extLst>
              <a:ext uri="{FF2B5EF4-FFF2-40B4-BE49-F238E27FC236}">
                <a16:creationId xmlns:a16="http://schemas.microsoft.com/office/drawing/2014/main" id="{8E2DD0E1-449B-3B59-8BE4-3D9DCE45135C}"/>
              </a:ext>
            </a:extLst>
          </p:cNvPr>
          <p:cNvSpPr>
            <a:spLocks noGrp="1"/>
          </p:cNvSpPr>
          <p:nvPr>
            <p:ph idx="1"/>
          </p:nvPr>
        </p:nvSpPr>
        <p:spPr>
          <a:xfrm>
            <a:off x="358219" y="1825624"/>
            <a:ext cx="11481847" cy="3988321"/>
          </a:xfrm>
        </p:spPr>
        <p:txBody>
          <a:bodyPr>
            <a:normAutofit fontScale="85000" lnSpcReduction="20000"/>
          </a:bodyPr>
          <a:lstStyle/>
          <a:p>
            <a:r>
              <a:rPr lang="en-GB" altLang="en-US" dirty="0"/>
              <a:t>Also known as “</a:t>
            </a:r>
            <a:r>
              <a:rPr lang="en-GB" altLang="en-US" b="1" dirty="0"/>
              <a:t>bare metal hypervisor</a:t>
            </a:r>
            <a:r>
              <a:rPr lang="en-GB" altLang="en-US" dirty="0"/>
              <a:t>” or “native” hypervisors</a:t>
            </a:r>
          </a:p>
          <a:p>
            <a:r>
              <a:rPr lang="en-GB" altLang="en-US" b="1" dirty="0"/>
              <a:t>Runs directly on a bare metal physical server</a:t>
            </a:r>
            <a:r>
              <a:rPr lang="en-GB" altLang="en-US" dirty="0"/>
              <a:t>, a type 1 hypervisor has direct access to the hardware. </a:t>
            </a:r>
          </a:p>
          <a:p>
            <a:pPr lvl="1"/>
            <a:r>
              <a:rPr lang="en-GB" altLang="en-US" dirty="0"/>
              <a:t>Requires dedicated hardware</a:t>
            </a:r>
          </a:p>
          <a:p>
            <a:r>
              <a:rPr lang="en-GB" altLang="en-US" b="1" dirty="0"/>
              <a:t>No operating system to load as the hypervisor </a:t>
            </a:r>
            <a:r>
              <a:rPr lang="en-GB" altLang="en-US" dirty="0"/>
              <a:t>that you load IS the operating system</a:t>
            </a:r>
          </a:p>
          <a:p>
            <a:r>
              <a:rPr lang="en-GB" altLang="en-US" dirty="0">
                <a:latin typeface="Arial" panose="020B0604020202020204" pitchFamily="34" charset="0"/>
              </a:rPr>
              <a:t>Since it has </a:t>
            </a:r>
            <a:r>
              <a:rPr lang="en-GB" altLang="en-US" b="1" dirty="0">
                <a:latin typeface="Arial" panose="020B0604020202020204" pitchFamily="34" charset="0"/>
              </a:rPr>
              <a:t>direct access to the hardware resources </a:t>
            </a:r>
            <a:r>
              <a:rPr lang="en-GB" altLang="en-US" dirty="0">
                <a:latin typeface="Arial" panose="020B0604020202020204" pitchFamily="34" charset="0"/>
              </a:rPr>
              <a:t>rather than going through an operating system, a hypervisor is </a:t>
            </a:r>
            <a:r>
              <a:rPr lang="en-GB" altLang="en-US" b="1" dirty="0">
                <a:latin typeface="Arial" panose="020B0604020202020204" pitchFamily="34" charset="0"/>
              </a:rPr>
              <a:t>more efficient than a hosted architecture and delivers greater scalability, robustness and performance.</a:t>
            </a:r>
            <a:endParaRPr lang="en-GB" altLang="en-US" b="1" dirty="0"/>
          </a:p>
          <a:p>
            <a:r>
              <a:rPr lang="en-GB" altLang="en-US" dirty="0"/>
              <a:t>Examples:</a:t>
            </a:r>
          </a:p>
          <a:p>
            <a:pPr lvl="1"/>
            <a:r>
              <a:rPr lang="en-GB" altLang="en-US" sz="2000" dirty="0"/>
              <a:t>VMWare vSphere</a:t>
            </a:r>
          </a:p>
          <a:p>
            <a:pPr lvl="1"/>
            <a:r>
              <a:rPr lang="en-GB" altLang="en-US" sz="2000" dirty="0"/>
              <a:t>Microsoft Hyper-V</a:t>
            </a:r>
          </a:p>
          <a:p>
            <a:pPr lvl="1"/>
            <a:r>
              <a:rPr lang="en-GB" altLang="en-US" sz="2000" dirty="0"/>
              <a:t>Xen </a:t>
            </a:r>
            <a:r>
              <a:rPr lang="en-GB" altLang="en-US" sz="2000" dirty="0" err="1"/>
              <a:t>XenServer</a:t>
            </a:r>
            <a:endParaRPr lang="en-GB" altLang="en-US" sz="2000" dirty="0"/>
          </a:p>
          <a:p>
            <a:endParaRPr lang="en-GB" dirty="0"/>
          </a:p>
        </p:txBody>
      </p:sp>
      <p:sp>
        <p:nvSpPr>
          <p:cNvPr id="6" name="TextBox 5">
            <a:extLst>
              <a:ext uri="{FF2B5EF4-FFF2-40B4-BE49-F238E27FC236}">
                <a16:creationId xmlns:a16="http://schemas.microsoft.com/office/drawing/2014/main" id="{9A64EA63-0C6A-D5D0-D273-BE90B45FA0BE}"/>
              </a:ext>
            </a:extLst>
          </p:cNvPr>
          <p:cNvSpPr txBox="1"/>
          <p:nvPr/>
        </p:nvSpPr>
        <p:spPr>
          <a:xfrm>
            <a:off x="5319393" y="4727263"/>
            <a:ext cx="6102484" cy="707886"/>
          </a:xfrm>
          <a:prstGeom prst="rect">
            <a:avLst/>
          </a:prstGeom>
          <a:noFill/>
        </p:spPr>
        <p:txBody>
          <a:bodyPr wrap="square">
            <a:spAutoFit/>
          </a:bodyPr>
          <a:lstStyle/>
          <a:p>
            <a:pPr marL="800100" lvl="1" indent="-342900">
              <a:buFont typeface="Wingdings" panose="05000000000000000000" pitchFamily="2" charset="2"/>
              <a:buChar char="q"/>
            </a:pPr>
            <a:r>
              <a:rPr lang="en-GB" altLang="en-US" sz="2000" dirty="0"/>
              <a:t>Red Hat Enterprise Virtualisation (RHEV)</a:t>
            </a:r>
          </a:p>
          <a:p>
            <a:pPr marL="800100" lvl="1" indent="-342900">
              <a:buFont typeface="Wingdings" panose="05000000000000000000" pitchFamily="2" charset="2"/>
              <a:buChar char="q"/>
            </a:pPr>
            <a:r>
              <a:rPr lang="en-GB" altLang="en-US" sz="2000" dirty="0"/>
              <a:t>Linux Kernel-Based Virtual Machine (KVM)</a:t>
            </a:r>
          </a:p>
        </p:txBody>
      </p:sp>
    </p:spTree>
    <p:extLst>
      <p:ext uri="{BB962C8B-B14F-4D97-AF65-F5344CB8AC3E}">
        <p14:creationId xmlns:p14="http://schemas.microsoft.com/office/powerpoint/2010/main" val="1132508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9EE60-68F0-4AA9-AD2E-B15CB69D4C9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0233769-3EE3-D37A-13A4-A89BCD5D1FB1}"/>
              </a:ext>
            </a:extLst>
          </p:cNvPr>
          <p:cNvSpPr>
            <a:spLocks noGrp="1"/>
          </p:cNvSpPr>
          <p:nvPr>
            <p:ph type="title"/>
          </p:nvPr>
        </p:nvSpPr>
        <p:spPr/>
        <p:txBody>
          <a:bodyPr>
            <a:noAutofit/>
          </a:bodyPr>
          <a:lstStyle/>
          <a:p>
            <a:r>
              <a:rPr lang="en-US" sz="6000" b="1" dirty="0"/>
              <a:t>Type 1 Hypervisor</a:t>
            </a:r>
            <a:endParaRPr lang="en-GB" sz="6000" b="1" dirty="0"/>
          </a:p>
        </p:txBody>
      </p:sp>
      <p:sp>
        <p:nvSpPr>
          <p:cNvPr id="5" name="Content Placeholder 4">
            <a:extLst>
              <a:ext uri="{FF2B5EF4-FFF2-40B4-BE49-F238E27FC236}">
                <a16:creationId xmlns:a16="http://schemas.microsoft.com/office/drawing/2014/main" id="{D815A83E-9D54-2309-9BEA-C4BBBE9CEE7B}"/>
              </a:ext>
            </a:extLst>
          </p:cNvPr>
          <p:cNvSpPr>
            <a:spLocks noGrp="1"/>
          </p:cNvSpPr>
          <p:nvPr>
            <p:ph idx="1"/>
          </p:nvPr>
        </p:nvSpPr>
        <p:spPr>
          <a:xfrm>
            <a:off x="358219" y="1825624"/>
            <a:ext cx="11481847" cy="3988321"/>
          </a:xfrm>
        </p:spPr>
        <p:txBody>
          <a:bodyPr>
            <a:normAutofit fontScale="85000" lnSpcReduction="20000"/>
          </a:bodyPr>
          <a:lstStyle/>
          <a:p>
            <a:r>
              <a:rPr lang="en-GB" altLang="en-US" dirty="0"/>
              <a:t>Also known as “</a:t>
            </a:r>
            <a:r>
              <a:rPr lang="en-GB" altLang="en-US" b="1" dirty="0"/>
              <a:t>bare metal hypervisor</a:t>
            </a:r>
            <a:r>
              <a:rPr lang="en-GB" altLang="en-US" dirty="0"/>
              <a:t>” or “native” hypervisors</a:t>
            </a:r>
          </a:p>
          <a:p>
            <a:r>
              <a:rPr lang="en-GB" altLang="en-US" b="1" dirty="0"/>
              <a:t>Runs directly on a bare metal physical server</a:t>
            </a:r>
            <a:r>
              <a:rPr lang="en-GB" altLang="en-US" dirty="0"/>
              <a:t>, a type 1 hypervisor has direct access to the hardware. </a:t>
            </a:r>
          </a:p>
          <a:p>
            <a:pPr lvl="1"/>
            <a:r>
              <a:rPr lang="en-GB" altLang="en-US" dirty="0"/>
              <a:t>Requires dedicated hardware</a:t>
            </a:r>
          </a:p>
          <a:p>
            <a:r>
              <a:rPr lang="en-GB" altLang="en-US" b="1" dirty="0"/>
              <a:t>No operating system to load as the hypervisor </a:t>
            </a:r>
            <a:r>
              <a:rPr lang="en-GB" altLang="en-US" dirty="0"/>
              <a:t>that you load IS the operating system</a:t>
            </a:r>
          </a:p>
          <a:p>
            <a:r>
              <a:rPr lang="en-GB" altLang="en-US" dirty="0">
                <a:latin typeface="Arial" panose="020B0604020202020204" pitchFamily="34" charset="0"/>
              </a:rPr>
              <a:t>Since it has </a:t>
            </a:r>
            <a:r>
              <a:rPr lang="en-GB" altLang="en-US" b="1" dirty="0">
                <a:latin typeface="Arial" panose="020B0604020202020204" pitchFamily="34" charset="0"/>
              </a:rPr>
              <a:t>direct access to the hardware resources </a:t>
            </a:r>
            <a:r>
              <a:rPr lang="en-GB" altLang="en-US" dirty="0">
                <a:latin typeface="Arial" panose="020B0604020202020204" pitchFamily="34" charset="0"/>
              </a:rPr>
              <a:t>rather than going through an operating system, a hypervisor is </a:t>
            </a:r>
            <a:r>
              <a:rPr lang="en-GB" altLang="en-US" b="1" dirty="0">
                <a:latin typeface="Arial" panose="020B0604020202020204" pitchFamily="34" charset="0"/>
              </a:rPr>
              <a:t>more efficient than a hosted architecture and delivers greater scalability, robustness and performance.</a:t>
            </a:r>
            <a:endParaRPr lang="en-GB" altLang="en-US" b="1" dirty="0"/>
          </a:p>
          <a:p>
            <a:r>
              <a:rPr lang="en-GB" altLang="en-US" dirty="0"/>
              <a:t>Examples:</a:t>
            </a:r>
          </a:p>
          <a:p>
            <a:pPr lvl="1"/>
            <a:r>
              <a:rPr lang="en-GB" altLang="en-US" sz="2000" dirty="0"/>
              <a:t>VMWare vSphere</a:t>
            </a:r>
          </a:p>
          <a:p>
            <a:pPr lvl="1"/>
            <a:r>
              <a:rPr lang="en-GB" altLang="en-US" sz="2000" dirty="0"/>
              <a:t>Microsoft Hyper-V</a:t>
            </a:r>
          </a:p>
          <a:p>
            <a:pPr lvl="1"/>
            <a:r>
              <a:rPr lang="en-GB" altLang="en-US" sz="2000" dirty="0"/>
              <a:t>Xen </a:t>
            </a:r>
            <a:r>
              <a:rPr lang="en-GB" altLang="en-US" sz="2000" dirty="0" err="1"/>
              <a:t>XenServer</a:t>
            </a:r>
            <a:endParaRPr lang="en-GB" altLang="en-US" sz="2000" dirty="0"/>
          </a:p>
          <a:p>
            <a:endParaRPr lang="en-GB" dirty="0"/>
          </a:p>
        </p:txBody>
      </p:sp>
      <p:sp>
        <p:nvSpPr>
          <p:cNvPr id="6" name="TextBox 5">
            <a:extLst>
              <a:ext uri="{FF2B5EF4-FFF2-40B4-BE49-F238E27FC236}">
                <a16:creationId xmlns:a16="http://schemas.microsoft.com/office/drawing/2014/main" id="{43AB8EAD-3EF7-EB4C-8D50-AA6F01E33DB9}"/>
              </a:ext>
            </a:extLst>
          </p:cNvPr>
          <p:cNvSpPr txBox="1"/>
          <p:nvPr/>
        </p:nvSpPr>
        <p:spPr>
          <a:xfrm>
            <a:off x="5319393" y="4727263"/>
            <a:ext cx="6102484" cy="707886"/>
          </a:xfrm>
          <a:prstGeom prst="rect">
            <a:avLst/>
          </a:prstGeom>
          <a:noFill/>
        </p:spPr>
        <p:txBody>
          <a:bodyPr wrap="square">
            <a:spAutoFit/>
          </a:bodyPr>
          <a:lstStyle/>
          <a:p>
            <a:pPr marL="800100" lvl="1" indent="-342900">
              <a:buFont typeface="Wingdings" panose="05000000000000000000" pitchFamily="2" charset="2"/>
              <a:buChar char="q"/>
            </a:pPr>
            <a:r>
              <a:rPr lang="en-GB" altLang="en-US" sz="2000" dirty="0"/>
              <a:t>Red Hat Enterprise Virtualisation (RHEV)</a:t>
            </a:r>
          </a:p>
          <a:p>
            <a:pPr marL="800100" lvl="1" indent="-342900">
              <a:buFont typeface="Wingdings" panose="05000000000000000000" pitchFamily="2" charset="2"/>
              <a:buChar char="q"/>
            </a:pPr>
            <a:r>
              <a:rPr lang="en-GB" altLang="en-US" sz="2000" dirty="0"/>
              <a:t>Linux Kernel-Based Virtual Machine (KVM)</a:t>
            </a:r>
          </a:p>
        </p:txBody>
      </p:sp>
    </p:spTree>
    <p:extLst>
      <p:ext uri="{BB962C8B-B14F-4D97-AF65-F5344CB8AC3E}">
        <p14:creationId xmlns:p14="http://schemas.microsoft.com/office/powerpoint/2010/main" val="1764516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55199-DA54-CFFA-37B1-2916A08AED3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39AA75-8D00-2C7F-9E02-EC19B89E0716}"/>
              </a:ext>
            </a:extLst>
          </p:cNvPr>
          <p:cNvSpPr>
            <a:spLocks noGrp="1"/>
          </p:cNvSpPr>
          <p:nvPr>
            <p:ph type="title"/>
          </p:nvPr>
        </p:nvSpPr>
        <p:spPr/>
        <p:txBody>
          <a:bodyPr>
            <a:noAutofit/>
          </a:bodyPr>
          <a:lstStyle/>
          <a:p>
            <a:r>
              <a:rPr lang="en-US" sz="6000" b="1" dirty="0"/>
              <a:t>Type 2 Hypervisor</a:t>
            </a:r>
            <a:endParaRPr lang="en-GB" sz="6000" b="1" dirty="0"/>
          </a:p>
        </p:txBody>
      </p:sp>
      <p:sp>
        <p:nvSpPr>
          <p:cNvPr id="5" name="Content Placeholder 4">
            <a:extLst>
              <a:ext uri="{FF2B5EF4-FFF2-40B4-BE49-F238E27FC236}">
                <a16:creationId xmlns:a16="http://schemas.microsoft.com/office/drawing/2014/main" id="{71721C5C-AA97-1681-23FF-A4073F215980}"/>
              </a:ext>
            </a:extLst>
          </p:cNvPr>
          <p:cNvSpPr>
            <a:spLocks noGrp="1"/>
          </p:cNvSpPr>
          <p:nvPr>
            <p:ph idx="1"/>
          </p:nvPr>
        </p:nvSpPr>
        <p:spPr>
          <a:xfrm>
            <a:off x="358219" y="1825624"/>
            <a:ext cx="11481847" cy="3988321"/>
          </a:xfrm>
        </p:spPr>
        <p:txBody>
          <a:bodyPr>
            <a:normAutofit fontScale="92500"/>
          </a:bodyPr>
          <a:lstStyle/>
          <a:p>
            <a:r>
              <a:rPr lang="en-GB" altLang="en-US" sz="2400" b="1" dirty="0"/>
              <a:t>Loads inside an operating system</a:t>
            </a:r>
            <a:r>
              <a:rPr lang="en-GB" altLang="en-US" sz="2400" dirty="0"/>
              <a:t>, just like any other application (aka hosted architecture).</a:t>
            </a:r>
          </a:p>
          <a:p>
            <a:r>
              <a:rPr lang="en-GB" altLang="en-US" sz="2400" b="1" dirty="0"/>
              <a:t>Goes through the operating system </a:t>
            </a:r>
            <a:r>
              <a:rPr lang="en-GB" altLang="en-US" sz="2400" dirty="0"/>
              <a:t>and is managed by the OS.</a:t>
            </a:r>
          </a:p>
          <a:p>
            <a:pPr lvl="1"/>
            <a:r>
              <a:rPr lang="en-GB" altLang="en-US" dirty="0"/>
              <a:t> support guest virtual machines by coordinating calls for CPU, memory, disk, network and other resources through the physical host's operating system.</a:t>
            </a:r>
          </a:p>
          <a:p>
            <a:r>
              <a:rPr lang="en-GB" altLang="en-US" sz="2400" dirty="0"/>
              <a:t>The type 2 hypervisor (and its virtual machines) will run </a:t>
            </a:r>
            <a:r>
              <a:rPr lang="en-GB" altLang="en-US" sz="2400" b="1" dirty="0"/>
              <a:t>less efficiently (slower) </a:t>
            </a:r>
            <a:r>
              <a:rPr lang="en-GB" altLang="en-US" sz="2400" dirty="0"/>
              <a:t>than a type 1 hypervisor.</a:t>
            </a:r>
          </a:p>
          <a:p>
            <a:endParaRPr lang="en-GB" altLang="en-US" dirty="0"/>
          </a:p>
          <a:p>
            <a:r>
              <a:rPr lang="en-GB" altLang="en-US" sz="2400" dirty="0"/>
              <a:t>Examples:</a:t>
            </a:r>
          </a:p>
          <a:p>
            <a:pPr lvl="1"/>
            <a:r>
              <a:rPr lang="en-GB" altLang="en-US" dirty="0"/>
              <a:t>Oracle VirtualBox</a:t>
            </a:r>
          </a:p>
          <a:p>
            <a:pPr lvl="1"/>
            <a:r>
              <a:rPr lang="en-GB" altLang="en-US" dirty="0"/>
              <a:t>VMware Workstation</a:t>
            </a:r>
          </a:p>
          <a:p>
            <a:endParaRPr lang="en-GB" dirty="0"/>
          </a:p>
        </p:txBody>
      </p:sp>
    </p:spTree>
    <p:extLst>
      <p:ext uri="{BB962C8B-B14F-4D97-AF65-F5344CB8AC3E}">
        <p14:creationId xmlns:p14="http://schemas.microsoft.com/office/powerpoint/2010/main" val="3996683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96495-71D5-EEFB-F07C-9E3BD8785FF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767B30D-0603-DB57-EC8C-02B75A24EC50}"/>
              </a:ext>
            </a:extLst>
          </p:cNvPr>
          <p:cNvSpPr>
            <a:spLocks noGrp="1"/>
          </p:cNvSpPr>
          <p:nvPr>
            <p:ph type="title"/>
          </p:nvPr>
        </p:nvSpPr>
        <p:spPr/>
        <p:txBody>
          <a:bodyPr>
            <a:noAutofit/>
          </a:bodyPr>
          <a:lstStyle/>
          <a:p>
            <a:r>
              <a:rPr lang="en-US" sz="6000" b="1" dirty="0"/>
              <a:t>Type1 vs Type 2 Hypervisor</a:t>
            </a:r>
            <a:endParaRPr lang="en-GB" sz="6000" b="1" dirty="0"/>
          </a:p>
        </p:txBody>
      </p:sp>
      <p:sp>
        <p:nvSpPr>
          <p:cNvPr id="5" name="Content Placeholder 4">
            <a:extLst>
              <a:ext uri="{FF2B5EF4-FFF2-40B4-BE49-F238E27FC236}">
                <a16:creationId xmlns:a16="http://schemas.microsoft.com/office/drawing/2014/main" id="{DA8C4A4E-1E29-22D9-2EEE-C5B4C32D373B}"/>
              </a:ext>
            </a:extLst>
          </p:cNvPr>
          <p:cNvSpPr>
            <a:spLocks noGrp="1"/>
          </p:cNvSpPr>
          <p:nvPr>
            <p:ph idx="1"/>
          </p:nvPr>
        </p:nvSpPr>
        <p:spPr>
          <a:xfrm>
            <a:off x="358220" y="1825624"/>
            <a:ext cx="5414783" cy="3988321"/>
          </a:xfrm>
        </p:spPr>
        <p:txBody>
          <a:bodyPr>
            <a:normAutofit/>
          </a:bodyPr>
          <a:lstStyle/>
          <a:p>
            <a:r>
              <a:rPr lang="en-GB" altLang="en-US" dirty="0"/>
              <a:t>The type 1 hypervisor is the “host”.</a:t>
            </a:r>
          </a:p>
          <a:p>
            <a:r>
              <a:rPr lang="en-GB" altLang="en-US" dirty="0"/>
              <a:t>A type 2 hypervisor is “hosted” in the host OS. </a:t>
            </a:r>
          </a:p>
          <a:p>
            <a:r>
              <a:rPr lang="en-GB" altLang="en-US" dirty="0"/>
              <a:t>The virtual machine guest operating systems are called “guests”.</a:t>
            </a:r>
          </a:p>
          <a:p>
            <a:endParaRPr lang="en-GB" dirty="0"/>
          </a:p>
        </p:txBody>
      </p:sp>
      <p:pic>
        <p:nvPicPr>
          <p:cNvPr id="2" name="Picture 1">
            <a:extLst>
              <a:ext uri="{FF2B5EF4-FFF2-40B4-BE49-F238E27FC236}">
                <a16:creationId xmlns:a16="http://schemas.microsoft.com/office/drawing/2014/main" id="{FC78F8AD-53D6-50DB-B750-0E62203FEE65}"/>
              </a:ext>
            </a:extLst>
          </p:cNvPr>
          <p:cNvPicPr>
            <a:picLocks noChangeAspect="1"/>
          </p:cNvPicPr>
          <p:nvPr/>
        </p:nvPicPr>
        <p:blipFill>
          <a:blip r:embed="rId3"/>
          <a:stretch>
            <a:fillRect/>
          </a:stretch>
        </p:blipFill>
        <p:spPr>
          <a:xfrm>
            <a:off x="5884876" y="1448527"/>
            <a:ext cx="6127011" cy="4206605"/>
          </a:xfrm>
          <a:prstGeom prst="rect">
            <a:avLst/>
          </a:prstGeom>
        </p:spPr>
      </p:pic>
    </p:spTree>
    <p:extLst>
      <p:ext uri="{BB962C8B-B14F-4D97-AF65-F5344CB8AC3E}">
        <p14:creationId xmlns:p14="http://schemas.microsoft.com/office/powerpoint/2010/main" val="20031711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AAD28-E518-A9CD-473B-65F98ED39A9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13F209-2282-27AC-1646-4BCA4CAFA30D}"/>
              </a:ext>
            </a:extLst>
          </p:cNvPr>
          <p:cNvSpPr>
            <a:spLocks noGrp="1"/>
          </p:cNvSpPr>
          <p:nvPr>
            <p:ph type="title"/>
          </p:nvPr>
        </p:nvSpPr>
        <p:spPr/>
        <p:txBody>
          <a:bodyPr>
            <a:noAutofit/>
          </a:bodyPr>
          <a:lstStyle/>
          <a:p>
            <a:r>
              <a:rPr lang="en-US" sz="6000" b="1" dirty="0"/>
              <a:t>Hypervisor Example – MS Hyper-V</a:t>
            </a:r>
            <a:endParaRPr lang="en-GB" sz="6000" b="1" dirty="0"/>
          </a:p>
        </p:txBody>
      </p:sp>
      <p:sp>
        <p:nvSpPr>
          <p:cNvPr id="5" name="Content Placeholder 4">
            <a:extLst>
              <a:ext uri="{FF2B5EF4-FFF2-40B4-BE49-F238E27FC236}">
                <a16:creationId xmlns:a16="http://schemas.microsoft.com/office/drawing/2014/main" id="{E5F506B5-BF8D-4068-A3A2-9BB898DB6AF5}"/>
              </a:ext>
            </a:extLst>
          </p:cNvPr>
          <p:cNvSpPr>
            <a:spLocks noGrp="1"/>
          </p:cNvSpPr>
          <p:nvPr>
            <p:ph idx="1"/>
          </p:nvPr>
        </p:nvSpPr>
        <p:spPr>
          <a:xfrm>
            <a:off x="358220" y="1825624"/>
            <a:ext cx="11481846" cy="3988321"/>
          </a:xfrm>
        </p:spPr>
        <p:txBody>
          <a:bodyPr>
            <a:normAutofit/>
          </a:bodyPr>
          <a:lstStyle/>
          <a:p>
            <a:r>
              <a:rPr lang="en-GB" altLang="en-US" dirty="0"/>
              <a:t>Hyper-V is a hypervisor-based virtualization technology.</a:t>
            </a:r>
          </a:p>
          <a:p>
            <a:r>
              <a:rPr lang="en-GB" altLang="en-US" dirty="0"/>
              <a:t>Hyper-V runs each virtual machine in its own isolated space, which means you can run more than one virtual machine on the same hardware at the same time. </a:t>
            </a:r>
          </a:p>
          <a:p>
            <a:r>
              <a:rPr lang="en-GB" altLang="en-US" dirty="0"/>
              <a:t>You might want to do this to avoid problems such as a crash affecting the other workloads, or to give different people, groups or services access to different systems.</a:t>
            </a:r>
          </a:p>
          <a:p>
            <a:r>
              <a:rPr lang="en-GB" altLang="en-US" dirty="0"/>
              <a:t>Hardware assisted virtualisation</a:t>
            </a:r>
          </a:p>
          <a:p>
            <a:endParaRPr lang="en-GB" dirty="0"/>
          </a:p>
        </p:txBody>
      </p:sp>
      <p:sp>
        <p:nvSpPr>
          <p:cNvPr id="3" name="TextBox 2">
            <a:extLst>
              <a:ext uri="{FF2B5EF4-FFF2-40B4-BE49-F238E27FC236}">
                <a16:creationId xmlns:a16="http://schemas.microsoft.com/office/drawing/2014/main" id="{E5BF426E-2D15-7F38-EB4F-AF9C65418125}"/>
              </a:ext>
            </a:extLst>
          </p:cNvPr>
          <p:cNvSpPr txBox="1">
            <a:spLocks noChangeArrowheads="1"/>
          </p:cNvSpPr>
          <p:nvPr/>
        </p:nvSpPr>
        <p:spPr bwMode="auto">
          <a:xfrm>
            <a:off x="4849030" y="5532839"/>
            <a:ext cx="7105650" cy="1200150"/>
          </a:xfrm>
          <a:prstGeom prst="rect">
            <a:avLst/>
          </a:prstGeom>
          <a:solidFill>
            <a:schemeClr val="accent1">
              <a:lumMod val="20000"/>
              <a:lumOff val="80000"/>
            </a:schemeClr>
          </a:solidFill>
          <a:ln w="9525">
            <a:solidFill>
              <a:schemeClr val="tx1"/>
            </a:solidFill>
            <a:miter lim="800000"/>
            <a:headEnd/>
            <a:tailEnd/>
          </a:ln>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For Linux, Microsoft provides network and storage device drivers as part of their Linux Integration Services (LIS) for Hyper-V package. You may need to install Hyper-V device drivers on the Linux VM image prior to provisioning it as an Azure VM.</a:t>
            </a:r>
          </a:p>
        </p:txBody>
      </p:sp>
      <p:sp>
        <p:nvSpPr>
          <p:cNvPr id="6" name="Rectangle 5">
            <a:extLst>
              <a:ext uri="{FF2B5EF4-FFF2-40B4-BE49-F238E27FC236}">
                <a16:creationId xmlns:a16="http://schemas.microsoft.com/office/drawing/2014/main" id="{EE84D2C0-D097-441F-EE99-C1C1BE5769B3}"/>
              </a:ext>
            </a:extLst>
          </p:cNvPr>
          <p:cNvSpPr>
            <a:spLocks noChangeArrowheads="1"/>
          </p:cNvSpPr>
          <p:nvPr/>
        </p:nvSpPr>
        <p:spPr bwMode="auto">
          <a:xfrm>
            <a:off x="4849030" y="5302652"/>
            <a:ext cx="2252663" cy="230187"/>
          </a:xfrm>
          <a:prstGeom prst="rect">
            <a:avLst/>
          </a:prstGeom>
          <a:solidFill>
            <a:schemeClr val="bg2"/>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dirty="0"/>
              <a:t>Hybrid Virtualization</a:t>
            </a:r>
          </a:p>
        </p:txBody>
      </p:sp>
    </p:spTree>
    <p:extLst>
      <p:ext uri="{BB962C8B-B14F-4D97-AF65-F5344CB8AC3E}">
        <p14:creationId xmlns:p14="http://schemas.microsoft.com/office/powerpoint/2010/main" val="40816672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9D514-0745-9D47-3BCA-96543378E7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827FA84-44FE-6A74-C2A5-C2235A4163F4}"/>
              </a:ext>
            </a:extLst>
          </p:cNvPr>
          <p:cNvSpPr>
            <a:spLocks noGrp="1"/>
          </p:cNvSpPr>
          <p:nvPr>
            <p:ph type="title"/>
          </p:nvPr>
        </p:nvSpPr>
        <p:spPr/>
        <p:txBody>
          <a:bodyPr>
            <a:noAutofit/>
          </a:bodyPr>
          <a:lstStyle/>
          <a:p>
            <a:r>
              <a:rPr lang="en-US" sz="6000" b="1" dirty="0"/>
              <a:t>Virtual CPUs</a:t>
            </a:r>
            <a:endParaRPr lang="en-GB" sz="6000" b="1" dirty="0"/>
          </a:p>
        </p:txBody>
      </p:sp>
      <p:sp>
        <p:nvSpPr>
          <p:cNvPr id="5" name="Content Placeholder 4">
            <a:extLst>
              <a:ext uri="{FF2B5EF4-FFF2-40B4-BE49-F238E27FC236}">
                <a16:creationId xmlns:a16="http://schemas.microsoft.com/office/drawing/2014/main" id="{5FE80672-1B44-C2B7-6779-5ACFCC48F8CE}"/>
              </a:ext>
            </a:extLst>
          </p:cNvPr>
          <p:cNvSpPr>
            <a:spLocks noGrp="1"/>
          </p:cNvSpPr>
          <p:nvPr>
            <p:ph idx="1"/>
          </p:nvPr>
        </p:nvSpPr>
        <p:spPr>
          <a:xfrm>
            <a:off x="358220" y="1825624"/>
            <a:ext cx="11481846" cy="3988321"/>
          </a:xfrm>
        </p:spPr>
        <p:txBody>
          <a:bodyPr>
            <a:normAutofit fontScale="92500" lnSpcReduction="10000"/>
          </a:bodyPr>
          <a:lstStyle/>
          <a:p>
            <a:r>
              <a:rPr lang="en-GB" altLang="en-US" sz="2400" dirty="0"/>
              <a:t>Virtual CPUs (or Cores) slices up the physical CPU time</a:t>
            </a:r>
          </a:p>
          <a:p>
            <a:r>
              <a:rPr lang="en-GB" altLang="en-US" sz="2400" dirty="0"/>
              <a:t>Typically:</a:t>
            </a:r>
            <a:br>
              <a:rPr lang="en-GB" altLang="en-US" sz="2400" dirty="0"/>
            </a:br>
            <a:r>
              <a:rPr lang="en-GB" altLang="en-US" sz="2400" dirty="0"/>
              <a:t>1 CPU with 4 cores	= 4 CPUs with 1 core</a:t>
            </a:r>
            <a:br>
              <a:rPr lang="en-GB" altLang="en-US" sz="2400" dirty="0"/>
            </a:br>
            <a:r>
              <a:rPr lang="en-GB" altLang="en-US" sz="2400" dirty="0"/>
              <a:t>			= 2 CPUs and 2 cores</a:t>
            </a:r>
          </a:p>
          <a:p>
            <a:pPr lvl="1"/>
            <a:r>
              <a:rPr lang="en-GB" altLang="en-US" dirty="0"/>
              <a:t> But avoid odd numbers with the exception of 1</a:t>
            </a:r>
          </a:p>
          <a:p>
            <a:pPr lvl="1"/>
            <a:endParaRPr lang="en-GB" altLang="en-US" sz="1400" dirty="0"/>
          </a:p>
          <a:p>
            <a:r>
              <a:rPr lang="en-GB" altLang="en-US" dirty="0"/>
              <a:t>The KVM hypervisor supports overcommitting CPUs and overcommitting memory. </a:t>
            </a:r>
          </a:p>
          <a:p>
            <a:pPr lvl="1"/>
            <a:r>
              <a:rPr lang="en-GB" altLang="en-US" sz="2000" dirty="0"/>
              <a:t>Overcommitting is allocating more vCPUs or memory than there are physical resources on the system. </a:t>
            </a:r>
          </a:p>
          <a:p>
            <a:pPr lvl="1"/>
            <a:r>
              <a:rPr lang="en-GB" altLang="en-US" sz="2000" dirty="0"/>
              <a:t>With CPU overcommit, under-utilized virtualized servers or desktops can run on fewer servers which saves power and money.</a:t>
            </a:r>
          </a:p>
          <a:p>
            <a:pPr lvl="1"/>
            <a:r>
              <a:rPr lang="en-GB" altLang="en-US" sz="2000" dirty="0"/>
              <a:t>Virtualized CPUs are overcommitted best when each virtualized guest only has a single vCPU. The Linux scheduler is very efficient with this type of load.</a:t>
            </a:r>
          </a:p>
          <a:p>
            <a:endParaRPr lang="en-GB" dirty="0"/>
          </a:p>
        </p:txBody>
      </p:sp>
    </p:spTree>
    <p:extLst>
      <p:ext uri="{BB962C8B-B14F-4D97-AF65-F5344CB8AC3E}">
        <p14:creationId xmlns:p14="http://schemas.microsoft.com/office/powerpoint/2010/main" val="1098045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778FA-9654-8A8F-27FF-F01D4F8990A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B74BB2D-7235-4A05-8C43-F9D2683F7FCB}"/>
              </a:ext>
            </a:extLst>
          </p:cNvPr>
          <p:cNvSpPr>
            <a:spLocks noGrp="1"/>
          </p:cNvSpPr>
          <p:nvPr>
            <p:ph type="title"/>
          </p:nvPr>
        </p:nvSpPr>
        <p:spPr/>
        <p:txBody>
          <a:bodyPr>
            <a:noAutofit/>
          </a:bodyPr>
          <a:lstStyle/>
          <a:p>
            <a:r>
              <a:rPr lang="en-US" sz="6000" b="1" dirty="0"/>
              <a:t>Operating System Level </a:t>
            </a:r>
            <a:r>
              <a:rPr lang="en-US" sz="6000" b="1" dirty="0" err="1"/>
              <a:t>Virtualisation</a:t>
            </a:r>
            <a:endParaRPr lang="en-GB" sz="6000" b="1" dirty="0"/>
          </a:p>
        </p:txBody>
      </p:sp>
      <p:sp>
        <p:nvSpPr>
          <p:cNvPr id="5" name="Content Placeholder 4">
            <a:extLst>
              <a:ext uri="{FF2B5EF4-FFF2-40B4-BE49-F238E27FC236}">
                <a16:creationId xmlns:a16="http://schemas.microsoft.com/office/drawing/2014/main" id="{D2957772-7314-13BB-897B-BA326F4CAC47}"/>
              </a:ext>
            </a:extLst>
          </p:cNvPr>
          <p:cNvSpPr>
            <a:spLocks noGrp="1"/>
          </p:cNvSpPr>
          <p:nvPr>
            <p:ph idx="1"/>
          </p:nvPr>
        </p:nvSpPr>
        <p:spPr>
          <a:xfrm>
            <a:off x="358220" y="1825624"/>
            <a:ext cx="11481846" cy="3988321"/>
          </a:xfrm>
        </p:spPr>
        <p:txBody>
          <a:bodyPr>
            <a:normAutofit/>
          </a:bodyPr>
          <a:lstStyle/>
          <a:p>
            <a:r>
              <a:rPr lang="en-GB" altLang="en-US" dirty="0"/>
              <a:t>Known as </a:t>
            </a:r>
            <a:r>
              <a:rPr lang="en-GB" altLang="en-US" dirty="0" err="1"/>
              <a:t>Paenevirtualisation</a:t>
            </a:r>
            <a:r>
              <a:rPr lang="en-GB" altLang="en-US" dirty="0"/>
              <a:t> (or containerisation)</a:t>
            </a:r>
          </a:p>
          <a:p>
            <a:r>
              <a:rPr lang="en-GB" altLang="en-US" dirty="0"/>
              <a:t>No hypervisor</a:t>
            </a:r>
          </a:p>
          <a:p>
            <a:r>
              <a:rPr lang="en-GB" altLang="en-US" dirty="0"/>
              <a:t>“</a:t>
            </a:r>
            <a:r>
              <a:rPr lang="en-GB" altLang="en-US" i="1" dirty="0"/>
              <a:t>almost virtualisation</a:t>
            </a:r>
            <a:r>
              <a:rPr lang="en-GB" altLang="en-US" dirty="0"/>
              <a:t>”</a:t>
            </a:r>
          </a:p>
          <a:p>
            <a:r>
              <a:rPr lang="en-GB" altLang="en-US" dirty="0"/>
              <a:t>Used in virtual hosting environments -- the kernel allows the existence of multiple isolated user-space instances known as </a:t>
            </a:r>
            <a:r>
              <a:rPr lang="en-GB" altLang="en-US" b="1" dirty="0"/>
              <a:t>containers</a:t>
            </a:r>
            <a:r>
              <a:rPr lang="en-GB" altLang="en-US" dirty="0"/>
              <a:t>, partitions, virtualization engines, etc.</a:t>
            </a:r>
          </a:p>
          <a:p>
            <a:pPr lvl="1"/>
            <a:r>
              <a:rPr lang="en-GB" altLang="en-US" sz="2800" dirty="0"/>
              <a:t>may look like real computers from the point of view of programs running in them.</a:t>
            </a:r>
          </a:p>
          <a:p>
            <a:endParaRPr lang="en-GB" dirty="0"/>
          </a:p>
        </p:txBody>
      </p:sp>
    </p:spTree>
    <p:extLst>
      <p:ext uri="{BB962C8B-B14F-4D97-AF65-F5344CB8AC3E}">
        <p14:creationId xmlns:p14="http://schemas.microsoft.com/office/powerpoint/2010/main" val="594004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5DC1F-4DE1-8105-2848-B4AF732591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4840791-B481-15AB-47A3-F10ACE24463B}"/>
              </a:ext>
            </a:extLst>
          </p:cNvPr>
          <p:cNvSpPr>
            <a:spLocks noGrp="1"/>
          </p:cNvSpPr>
          <p:nvPr>
            <p:ph type="title"/>
          </p:nvPr>
        </p:nvSpPr>
        <p:spPr/>
        <p:txBody>
          <a:bodyPr>
            <a:noAutofit/>
          </a:bodyPr>
          <a:lstStyle/>
          <a:p>
            <a:r>
              <a:rPr lang="en-US" sz="6000" b="1" dirty="0"/>
              <a:t>Operating System Level </a:t>
            </a:r>
            <a:r>
              <a:rPr lang="en-US" sz="6000" b="1" dirty="0" err="1"/>
              <a:t>Virtualisation</a:t>
            </a:r>
            <a:endParaRPr lang="en-GB" sz="6000" b="1" dirty="0"/>
          </a:p>
        </p:txBody>
      </p:sp>
      <p:sp>
        <p:nvSpPr>
          <p:cNvPr id="5" name="Content Placeholder 4">
            <a:extLst>
              <a:ext uri="{FF2B5EF4-FFF2-40B4-BE49-F238E27FC236}">
                <a16:creationId xmlns:a16="http://schemas.microsoft.com/office/drawing/2014/main" id="{9ACD008D-9BAF-B2ED-63FB-6A1012CB4F7D}"/>
              </a:ext>
            </a:extLst>
          </p:cNvPr>
          <p:cNvSpPr>
            <a:spLocks noGrp="1"/>
          </p:cNvSpPr>
          <p:nvPr>
            <p:ph idx="1"/>
          </p:nvPr>
        </p:nvSpPr>
        <p:spPr>
          <a:xfrm>
            <a:off x="358220" y="1825624"/>
            <a:ext cx="11481846" cy="3988321"/>
          </a:xfrm>
        </p:spPr>
        <p:txBody>
          <a:bodyPr>
            <a:normAutofit/>
          </a:bodyPr>
          <a:lstStyle/>
          <a:p>
            <a:r>
              <a:rPr lang="en-GB" altLang="en-US" b="1" dirty="0"/>
              <a:t>Virtualisation is done entirely within a traditional single operating system image.</a:t>
            </a:r>
          </a:p>
          <a:p>
            <a:endParaRPr lang="en-GB" altLang="en-US" b="1" dirty="0"/>
          </a:p>
          <a:p>
            <a:pPr lvl="1"/>
            <a:r>
              <a:rPr lang="en-GB" altLang="en-US" sz="2800" dirty="0"/>
              <a:t>Requires less computing resources.</a:t>
            </a:r>
          </a:p>
          <a:p>
            <a:pPr lvl="1"/>
            <a:r>
              <a:rPr lang="en-GB" altLang="en-US" sz="2800" dirty="0"/>
              <a:t>Good for cases of extreme scalability of concurrently running guests  -- more guests can fit in a given amount of physical RAM.</a:t>
            </a:r>
          </a:p>
          <a:p>
            <a:endParaRPr lang="en-GB" dirty="0"/>
          </a:p>
        </p:txBody>
      </p:sp>
    </p:spTree>
    <p:extLst>
      <p:ext uri="{BB962C8B-B14F-4D97-AF65-F5344CB8AC3E}">
        <p14:creationId xmlns:p14="http://schemas.microsoft.com/office/powerpoint/2010/main" val="38333945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8E710-A997-C49A-230B-FF8C25D39A2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19795C2-A7A9-6710-6551-03561C6ADDCE}"/>
              </a:ext>
            </a:extLst>
          </p:cNvPr>
          <p:cNvSpPr>
            <a:spLocks noGrp="1"/>
          </p:cNvSpPr>
          <p:nvPr>
            <p:ph type="title"/>
          </p:nvPr>
        </p:nvSpPr>
        <p:spPr/>
        <p:txBody>
          <a:bodyPr>
            <a:noAutofit/>
          </a:bodyPr>
          <a:lstStyle/>
          <a:p>
            <a:r>
              <a:rPr lang="en-US" sz="6000" b="1" dirty="0"/>
              <a:t>Operating System Level </a:t>
            </a:r>
            <a:r>
              <a:rPr lang="en-US" sz="6000" b="1" dirty="0" err="1"/>
              <a:t>Virtualisation</a:t>
            </a:r>
            <a:endParaRPr lang="en-GB" sz="6000" b="1" dirty="0"/>
          </a:p>
        </p:txBody>
      </p:sp>
      <p:pic>
        <p:nvPicPr>
          <p:cNvPr id="2" name="Content Placeholder 1">
            <a:extLst>
              <a:ext uri="{FF2B5EF4-FFF2-40B4-BE49-F238E27FC236}">
                <a16:creationId xmlns:a16="http://schemas.microsoft.com/office/drawing/2014/main" id="{FD1E96FF-F63F-D264-E37F-4F6463ABA1E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84143" y="1223748"/>
            <a:ext cx="9407857" cy="5504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11532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5C039-EBE5-5C1F-7240-E242202EFE4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3D31D70-54B9-AF25-5C86-263DA728C597}"/>
              </a:ext>
            </a:extLst>
          </p:cNvPr>
          <p:cNvSpPr>
            <a:spLocks noGrp="1"/>
          </p:cNvSpPr>
          <p:nvPr>
            <p:ph type="title"/>
          </p:nvPr>
        </p:nvSpPr>
        <p:spPr/>
        <p:txBody>
          <a:bodyPr>
            <a:noAutofit/>
          </a:bodyPr>
          <a:lstStyle/>
          <a:p>
            <a:r>
              <a:rPr lang="en-US" sz="6000" b="1" dirty="0"/>
              <a:t>Operating System Level </a:t>
            </a:r>
            <a:r>
              <a:rPr lang="en-US" sz="6000" b="1" dirty="0" err="1"/>
              <a:t>Virtualisation</a:t>
            </a:r>
            <a:endParaRPr lang="en-GB" sz="6000" b="1" dirty="0"/>
          </a:p>
        </p:txBody>
      </p:sp>
      <p:sp>
        <p:nvSpPr>
          <p:cNvPr id="5" name="Content Placeholder 4">
            <a:extLst>
              <a:ext uri="{FF2B5EF4-FFF2-40B4-BE49-F238E27FC236}">
                <a16:creationId xmlns:a16="http://schemas.microsoft.com/office/drawing/2014/main" id="{7D9669C2-9EFF-7BC2-48A8-8EF821444BAD}"/>
              </a:ext>
            </a:extLst>
          </p:cNvPr>
          <p:cNvSpPr>
            <a:spLocks noGrp="1"/>
          </p:cNvSpPr>
          <p:nvPr>
            <p:ph idx="1"/>
          </p:nvPr>
        </p:nvSpPr>
        <p:spPr>
          <a:xfrm>
            <a:off x="358220" y="1825624"/>
            <a:ext cx="11481846" cy="3988321"/>
          </a:xfrm>
        </p:spPr>
        <p:txBody>
          <a:bodyPr>
            <a:normAutofit lnSpcReduction="10000"/>
          </a:bodyPr>
          <a:lstStyle/>
          <a:p>
            <a:r>
              <a:rPr lang="en-GB" altLang="en-US" dirty="0"/>
              <a:t>Only appropriate when each “guest” is running the same operating system</a:t>
            </a:r>
          </a:p>
          <a:p>
            <a:r>
              <a:rPr lang="en-GB" altLang="en-US" dirty="0"/>
              <a:t>The OS kernel will run a single operating system and provide that operating system functionality to each of the “guests”</a:t>
            </a:r>
          </a:p>
          <a:p>
            <a:r>
              <a:rPr lang="en-GB" altLang="en-US" dirty="0"/>
              <a:t>Examples: </a:t>
            </a:r>
            <a:r>
              <a:rPr lang="en-GB" altLang="en-US" b="1" dirty="0"/>
              <a:t>Docker</a:t>
            </a:r>
            <a:r>
              <a:rPr lang="en-GB" altLang="en-US" dirty="0"/>
              <a:t>, Linux-</a:t>
            </a:r>
            <a:r>
              <a:rPr lang="en-GB" altLang="en-US" dirty="0" err="1"/>
              <a:t>Vserver</a:t>
            </a:r>
            <a:endParaRPr lang="en-GB" altLang="en-US" dirty="0"/>
          </a:p>
          <a:p>
            <a:endParaRPr lang="en-GB" altLang="en-US" dirty="0"/>
          </a:p>
          <a:p>
            <a:endParaRPr lang="en-GB" altLang="en-US" dirty="0"/>
          </a:p>
          <a:p>
            <a:r>
              <a:rPr lang="en-GB" altLang="en-US" sz="2400" dirty="0"/>
              <a:t>We will be looking at Docker and</a:t>
            </a:r>
          </a:p>
          <a:p>
            <a:pPr marL="0" indent="0">
              <a:buNone/>
            </a:pPr>
            <a:r>
              <a:rPr lang="en-GB" altLang="en-US" sz="2400" dirty="0"/>
              <a:t>    and containerisation in a couple of</a:t>
            </a:r>
          </a:p>
          <a:p>
            <a:pPr marL="0" indent="0">
              <a:buNone/>
            </a:pPr>
            <a:r>
              <a:rPr lang="en-GB" altLang="en-US" sz="2400" dirty="0"/>
              <a:t>    weeks time.</a:t>
            </a:r>
          </a:p>
          <a:p>
            <a:endParaRPr lang="en-GB" dirty="0"/>
          </a:p>
        </p:txBody>
      </p:sp>
      <p:pic>
        <p:nvPicPr>
          <p:cNvPr id="2" name="Picture 1">
            <a:extLst>
              <a:ext uri="{FF2B5EF4-FFF2-40B4-BE49-F238E27FC236}">
                <a16:creationId xmlns:a16="http://schemas.microsoft.com/office/drawing/2014/main" id="{3D16CF0C-69FC-813C-E57C-7A99A8BDDBB7}"/>
              </a:ext>
            </a:extLst>
          </p:cNvPr>
          <p:cNvPicPr>
            <a:picLocks noChangeAspect="1"/>
          </p:cNvPicPr>
          <p:nvPr/>
        </p:nvPicPr>
        <p:blipFill>
          <a:blip r:embed="rId3"/>
          <a:stretch>
            <a:fillRect/>
          </a:stretch>
        </p:blipFill>
        <p:spPr>
          <a:xfrm>
            <a:off x="5732060" y="3034301"/>
            <a:ext cx="6459940" cy="2725287"/>
          </a:xfrm>
          <a:prstGeom prst="rect">
            <a:avLst/>
          </a:prstGeom>
        </p:spPr>
      </p:pic>
    </p:spTree>
    <p:extLst>
      <p:ext uri="{BB962C8B-B14F-4D97-AF65-F5344CB8AC3E}">
        <p14:creationId xmlns:p14="http://schemas.microsoft.com/office/powerpoint/2010/main" val="18970897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4C167-6D6D-6D72-8696-A706FEB19F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8407EA2-A086-10FF-711C-1E463BC4CBD4}"/>
              </a:ext>
            </a:extLst>
          </p:cNvPr>
          <p:cNvSpPr>
            <a:spLocks noGrp="1"/>
          </p:cNvSpPr>
          <p:nvPr>
            <p:ph type="title"/>
          </p:nvPr>
        </p:nvSpPr>
        <p:spPr/>
        <p:txBody>
          <a:bodyPr>
            <a:noAutofit/>
          </a:bodyPr>
          <a:lstStyle/>
          <a:p>
            <a:r>
              <a:rPr lang="en-US" sz="6000" b="1" dirty="0"/>
              <a:t>Summary</a:t>
            </a:r>
            <a:endParaRPr lang="en-GB" sz="6000" b="1" dirty="0"/>
          </a:p>
        </p:txBody>
      </p:sp>
      <p:sp>
        <p:nvSpPr>
          <p:cNvPr id="5" name="Content Placeholder 4">
            <a:extLst>
              <a:ext uri="{FF2B5EF4-FFF2-40B4-BE49-F238E27FC236}">
                <a16:creationId xmlns:a16="http://schemas.microsoft.com/office/drawing/2014/main" id="{8AF69036-CE53-AC55-2799-202A282BBA6C}"/>
              </a:ext>
            </a:extLst>
          </p:cNvPr>
          <p:cNvSpPr>
            <a:spLocks noGrp="1"/>
          </p:cNvSpPr>
          <p:nvPr>
            <p:ph idx="1"/>
          </p:nvPr>
        </p:nvSpPr>
        <p:spPr>
          <a:xfrm>
            <a:off x="358220" y="1825624"/>
            <a:ext cx="11481846" cy="3988321"/>
          </a:xfrm>
        </p:spPr>
        <p:txBody>
          <a:bodyPr>
            <a:normAutofit/>
          </a:bodyPr>
          <a:lstStyle/>
          <a:p>
            <a:r>
              <a:rPr lang="en-GB" altLang="en-US" dirty="0">
                <a:latin typeface="Arial" panose="020B0604020202020204" pitchFamily="34" charset="0"/>
              </a:rPr>
              <a:t>Virtualisation broadly describes the separation of a service request from the underlying physical delivery of that service.</a:t>
            </a:r>
          </a:p>
          <a:p>
            <a:r>
              <a:rPr lang="en-US" dirty="0"/>
              <a:t>A Virtual Machine (VM) is a compute resource that uses software instead of a physical computer to run programs and deploy apps.</a:t>
            </a:r>
          </a:p>
          <a:p>
            <a:r>
              <a:rPr lang="en-US" dirty="0"/>
              <a:t>VMs are environments created by Virtual Machine Monitors (VMMs)</a:t>
            </a:r>
          </a:p>
          <a:p>
            <a:r>
              <a:rPr lang="en-GB" altLang="en-US" kern="0" dirty="0"/>
              <a:t>Each VMM running on the hypervisor implements the virtual machine hardware abstraction and is responsible for running a guest OS.</a:t>
            </a:r>
          </a:p>
          <a:p>
            <a:endParaRPr lang="en-GB" dirty="0"/>
          </a:p>
        </p:txBody>
      </p:sp>
    </p:spTree>
    <p:extLst>
      <p:ext uri="{BB962C8B-B14F-4D97-AF65-F5344CB8AC3E}">
        <p14:creationId xmlns:p14="http://schemas.microsoft.com/office/powerpoint/2010/main" val="4579178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099B0-4EF4-77C6-FEFE-C6E143F8779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2C287D0-73C8-6029-32B7-2082C910E1EC}"/>
              </a:ext>
            </a:extLst>
          </p:cNvPr>
          <p:cNvSpPr>
            <a:spLocks noGrp="1"/>
          </p:cNvSpPr>
          <p:nvPr>
            <p:ph type="title"/>
          </p:nvPr>
        </p:nvSpPr>
        <p:spPr/>
        <p:txBody>
          <a:bodyPr>
            <a:noAutofit/>
          </a:bodyPr>
          <a:lstStyle/>
          <a:p>
            <a:r>
              <a:rPr lang="en-US" sz="6000" b="1" dirty="0"/>
              <a:t>Summary</a:t>
            </a:r>
            <a:endParaRPr lang="en-GB" sz="6000" b="1" dirty="0"/>
          </a:p>
        </p:txBody>
      </p:sp>
      <p:sp>
        <p:nvSpPr>
          <p:cNvPr id="5" name="Content Placeholder 4">
            <a:extLst>
              <a:ext uri="{FF2B5EF4-FFF2-40B4-BE49-F238E27FC236}">
                <a16:creationId xmlns:a16="http://schemas.microsoft.com/office/drawing/2014/main" id="{165E3582-9F82-548B-6038-0CD4D949DEC5}"/>
              </a:ext>
            </a:extLst>
          </p:cNvPr>
          <p:cNvSpPr>
            <a:spLocks noGrp="1"/>
          </p:cNvSpPr>
          <p:nvPr>
            <p:ph idx="1"/>
          </p:nvPr>
        </p:nvSpPr>
        <p:spPr>
          <a:xfrm>
            <a:off x="358220" y="1825624"/>
            <a:ext cx="11481846" cy="3988321"/>
          </a:xfrm>
        </p:spPr>
        <p:txBody>
          <a:bodyPr>
            <a:normAutofit/>
          </a:bodyPr>
          <a:lstStyle/>
          <a:p>
            <a:r>
              <a:rPr lang="en-US" sz="3200" dirty="0"/>
              <a:t>There are two types of hypervisor:</a:t>
            </a:r>
          </a:p>
          <a:p>
            <a:pPr lvl="1"/>
            <a:r>
              <a:rPr lang="en-US" sz="2800" dirty="0"/>
              <a:t>Type 1 – Native / ‘Bare metal hypervisor’ has direct access to the hardware.</a:t>
            </a:r>
          </a:p>
          <a:p>
            <a:pPr lvl="1"/>
            <a:r>
              <a:rPr lang="en-US" sz="2800" dirty="0"/>
              <a:t>Type 2 – Hosted hypervisor runs a guest OS.</a:t>
            </a:r>
          </a:p>
          <a:p>
            <a:endParaRPr lang="en-GB" dirty="0"/>
          </a:p>
        </p:txBody>
      </p:sp>
    </p:spTree>
    <p:extLst>
      <p:ext uri="{BB962C8B-B14F-4D97-AF65-F5344CB8AC3E}">
        <p14:creationId xmlns:p14="http://schemas.microsoft.com/office/powerpoint/2010/main" val="12891198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2245</Words>
  <Application>Microsoft Office PowerPoint</Application>
  <PresentationFormat>Widescreen</PresentationFormat>
  <Paragraphs>231</Paragraphs>
  <Slides>35</Slides>
  <Notes>33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35</vt:i4>
      </vt:variant>
    </vt:vector>
  </HeadingPairs>
  <TitlesOfParts>
    <vt:vector size="44" baseType="lpstr">
      <vt:lpstr>Monotype Sorts</vt: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Virtualisation</vt:lpstr>
      <vt:lpstr>Server Resources</vt:lpstr>
      <vt:lpstr>Bare Metal: No Virtualisation</vt:lpstr>
      <vt:lpstr>Virtualisation</vt:lpstr>
      <vt:lpstr>Virtual Machine</vt:lpstr>
      <vt:lpstr>Virtual Machine</vt:lpstr>
      <vt:lpstr>Virtualisation Layer</vt:lpstr>
      <vt:lpstr>Virtualisation Layer</vt:lpstr>
      <vt:lpstr>Virtual Machine Monitor Properties</vt:lpstr>
      <vt:lpstr>Virtualised Hardware - CPU</vt:lpstr>
      <vt:lpstr>Virtualised Hardware - CPU</vt:lpstr>
      <vt:lpstr>Public Cloud Use Cases</vt:lpstr>
      <vt:lpstr>Virtualised Hardware - Memory</vt:lpstr>
      <vt:lpstr>Virtualised Hardware - Memory</vt:lpstr>
      <vt:lpstr>Virtualised Hardware – Hard Drive</vt:lpstr>
      <vt:lpstr>Virtualised Hardware – Input / Output (I/O)</vt:lpstr>
      <vt:lpstr>Virtualised Hardware – Input / Output (I/O)</vt:lpstr>
      <vt:lpstr>Hypervisor</vt:lpstr>
      <vt:lpstr>Hypervisor</vt:lpstr>
      <vt:lpstr>Hypervisor</vt:lpstr>
      <vt:lpstr>Hypervisor</vt:lpstr>
      <vt:lpstr>PowerPoint Presentation</vt:lpstr>
      <vt:lpstr>Type 1 Hypervisor</vt:lpstr>
      <vt:lpstr>Type 1 Hypervisor</vt:lpstr>
      <vt:lpstr>Type 2 Hypervisor</vt:lpstr>
      <vt:lpstr>Type1 vs Type 2 Hypervisor</vt:lpstr>
      <vt:lpstr>Hypervisor Example – MS Hyper-V</vt:lpstr>
      <vt:lpstr>Virtual CPUs</vt:lpstr>
      <vt:lpstr>Operating System Level Virtualisation</vt:lpstr>
      <vt:lpstr>Operating System Level Virtualisation</vt:lpstr>
      <vt:lpstr>Operating System Level Virtualisation</vt:lpstr>
      <vt:lpstr>Operating System Level Virtualisation</vt:lpstr>
      <vt:lpstr>Summary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18</cp:revision>
  <dcterms:created xsi:type="dcterms:W3CDTF">2021-03-09T15:35:42Z</dcterms:created>
  <dcterms:modified xsi:type="dcterms:W3CDTF">2025-11-10T15:34:51Z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