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024B5-54A3-53C6-FA7C-1A17CF4798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E1156A-BFFD-3466-32A1-8587ECBEC1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CA3722-0D52-3A6F-2AF7-0AA415ED4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2C61A-800C-498D-A906-B9C0320EC7AA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E90B62-DEAC-686B-CA49-ED7FEA00F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456C-D487-B4D7-7B2B-B5BC683E0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BFF2-BE60-422C-9AFB-AED23D46B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410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96A57-D279-1017-226F-EA9627D9D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82801-6F14-1056-FA64-C4D7C653C8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C9EF2D-8F4A-8B97-E0E1-7E47BDA1E1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2C61A-800C-498D-A906-B9C0320EC7AA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1B561-A204-12D0-A313-3BEFBEE75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05CD-AD1A-CDCC-997E-9A5A87D25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BFF2-BE60-422C-9AFB-AED23D46B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592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BF177-6F2F-A7E4-A928-3B8D9D571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6E3347-8E5E-39A8-CA5B-2D31CD490F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D1AA0D-D32B-DA68-55A9-CDCE46EF84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2C61A-800C-498D-A906-B9C0320EC7AA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668BD0-0704-1311-81F5-7FEE18F70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721C6-086E-F1CF-F699-DB95ADEBC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BFF2-BE60-422C-9AFB-AED23D46B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193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9B0D6-2BB0-2C76-2AD5-357814F70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2B9CB-458D-FF5E-78AF-AA330D60E1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247B59-5C3A-F577-AD67-025AA052EE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D7780-B438-F850-538A-66AA1F679B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2C61A-800C-498D-A906-B9C0320EC7AA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8E0572-321E-8F88-C1B3-49421E6FF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4E4BF2-9080-192C-432F-23A48C18C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BFF2-BE60-422C-9AFB-AED23D46B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69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7B146-A225-5A26-8E92-26D80F825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CB9CF0-E327-4A46-8F03-79C239A111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242280-5CC3-05C9-6C60-EC87E50D5D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A16026-AC92-02B6-984E-CF23639BDC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F4B799-B13B-4151-0857-632521EAFC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492569-8EEF-E7A2-D7D6-02882F7C2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2C61A-800C-498D-A906-B9C0320EC7AA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50573A-335C-42C3-B55C-3F215D36F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730590-A3F2-14BF-FF6E-E668295A7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BFF2-BE60-422C-9AFB-AED23D46B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55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55AE9-47BE-D65B-0823-5D9D6F447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417317-7948-026E-DC26-B7D0D135C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2C61A-800C-498D-A906-B9C0320EC7AA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2A6148-6981-034F-19D7-A0EBB1FA98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D63963-A89F-29D0-CC1A-DE9833D5A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BFF2-BE60-422C-9AFB-AED23D46B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722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3838A1-50F5-2E21-C8FA-F053C5FE64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2C61A-800C-498D-A906-B9C0320EC7AA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9D98A8-C6C8-D21E-942E-2F13C0B0F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C7E51D-73E9-BE30-61F1-6BDB14505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BFF2-BE60-422C-9AFB-AED23D46B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871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A1AAA-484A-27C9-6217-469D99E6A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59F12-779B-569F-3FDB-E1BCA0CF7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846417-60E4-EF81-270F-30661677E1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F01DAB-AC68-FDDB-514E-16F79E4A8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2C61A-800C-498D-A906-B9C0320EC7AA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8660E9-5D52-3CC7-1A5C-5C70BDA94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70B2A-A129-83C3-DC3A-2FB955C62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BFF2-BE60-422C-9AFB-AED23D46B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170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7C053-1130-071D-3181-0222CF4FB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A8EA71-23B6-44BB-B69C-BFF019D2B9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78DBAF-8933-6C53-FE05-4D229572E2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136043-73FA-EED7-4378-F7B145669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2C61A-800C-498D-A906-B9C0320EC7AA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413C28-1C6F-B59A-30C9-3A66352A8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99EE67-84DA-DA34-19EF-420C45C3F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BFF2-BE60-422C-9AFB-AED23D46B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271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6133C-8FA6-95D9-47DA-875C37D36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D16656-A988-D124-DFB1-D5545BBAD5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3B971-117F-F8AF-3F75-75C8E9FFE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2C61A-800C-498D-A906-B9C0320EC7AA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C51185-6CB0-D92F-9F96-2754803201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FECF4-B3BF-DB0F-A165-C64FC53F8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BFF2-BE60-422C-9AFB-AED23D46B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339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370FE6-D922-A179-F2BC-9DCC23DB36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D9AFF8-C6A9-0F69-8A24-2AECF78C2A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62C483-5B48-65C0-721A-C0D14F392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2C61A-800C-498D-A906-B9C0320EC7AA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B948F5-AA7D-7848-1455-A043B9D36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B3A45C-99D2-54D5-4CE0-94A8026CA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BFF2-BE60-422C-9AFB-AED23D46B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541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B74BEC-EB8F-756A-E523-374D8413A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6497E-A8B8-91E9-188D-678D8ED2D0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228A37-5CBB-55CD-6DAD-4D342A543E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32C61A-800C-498D-A906-B9C0320EC7AA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701726-3538-6925-64EE-CF59575209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BBB57D-8FCD-DDBF-4E66-09609B2F5F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13BFF2-BE60-422C-9AFB-AED23D46B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05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C8370-F2BA-5440-588A-77889745B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Take-home Exam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53D49-23A2-04FF-FA89-FDAC3739D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Choose an UN organ or UN agency. Assess its legitimacy in accordance with Keohane’s six criteria for legitimacy.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Choose two theories from the ones we’ve discussed: Realism, Classical liberal internationalism, Liberal institutionalism, and Constructivism. Compare and contrast the two you’ve chosen.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Discuss the evolution of the concept of human rights from the 19</a:t>
            </a:r>
            <a:r>
              <a:rPr lang="en-GB" baseline="30000" dirty="0"/>
              <a:t>th</a:t>
            </a:r>
            <a:r>
              <a:rPr lang="en-GB" dirty="0"/>
              <a:t> century to the 20</a:t>
            </a:r>
            <a:r>
              <a:rPr lang="en-GB" baseline="30000" dirty="0"/>
              <a:t>th</a:t>
            </a:r>
            <a:r>
              <a:rPr lang="en-GB" dirty="0"/>
              <a:t> century. (Up to the Cold War- lecture 6).</a:t>
            </a:r>
          </a:p>
          <a:p>
            <a:pPr marL="0" indent="0" algn="ctr">
              <a:buNone/>
            </a:pPr>
            <a:endParaRPr lang="en-GB"/>
          </a:p>
          <a:p>
            <a:pPr marL="0" indent="0" algn="ctr">
              <a:buNone/>
            </a:pPr>
            <a:r>
              <a:rPr lang="en-GB"/>
              <a:t>(</a:t>
            </a:r>
            <a:r>
              <a:rPr lang="en-GB" dirty="0"/>
              <a:t>750 words per question, no references necessary)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825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89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Take-home Exam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Take-home Exam Questions</dc:title>
  <dc:creator>janieyh 10</dc:creator>
  <cp:lastModifiedBy>janieyh 10</cp:lastModifiedBy>
  <cp:revision>8</cp:revision>
  <dcterms:created xsi:type="dcterms:W3CDTF">2024-04-18T11:05:10Z</dcterms:created>
  <dcterms:modified xsi:type="dcterms:W3CDTF">2024-04-19T08:41:08Z</dcterms:modified>
</cp:coreProperties>
</file>