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257" r:id="rId19"/>
    <p:sldId id="267" r:id="rId20"/>
    <p:sldId id="271" r:id="rId21"/>
    <p:sldId id="260" r:id="rId22"/>
    <p:sldId id="261" r:id="rId23"/>
    <p:sldId id="268" r:id="rId24"/>
    <p:sldId id="262" r:id="rId25"/>
    <p:sldId id="264" r:id="rId26"/>
    <p:sldId id="269" r:id="rId27"/>
    <p:sldId id="270" r:id="rId28"/>
    <p:sldId id="266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59" d="100"/>
          <a:sy n="59" d="100"/>
        </p:scale>
        <p:origin x="14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BMHP4017</a:t>
            </a:r>
            <a:br>
              <a:rPr lang="en-GB" dirty="0"/>
            </a:br>
            <a:r>
              <a:rPr lang="en-GB" dirty="0"/>
              <a:t>Learning in the Digital Era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Reflective Practice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4CABA-E104-9EE4-D8A6-B1F70C4CF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9ACC0-6E3F-C770-9721-E894C59B9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2557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By the end of today students will: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Understand reflective practice</a:t>
            </a:r>
          </a:p>
          <a:p>
            <a:r>
              <a:rPr lang="en-GB" dirty="0"/>
              <a:t>Understand why reflective practice is important</a:t>
            </a:r>
          </a:p>
          <a:p>
            <a:r>
              <a:rPr lang="en-GB" dirty="0"/>
              <a:t>Learn about reflective models</a:t>
            </a:r>
          </a:p>
          <a:p>
            <a:r>
              <a:rPr lang="en-GB" dirty="0"/>
              <a:t>Apply knowledge of a reflective model through group work</a:t>
            </a:r>
          </a:p>
        </p:txBody>
      </p:sp>
    </p:spTree>
    <p:extLst>
      <p:ext uri="{BB962C8B-B14F-4D97-AF65-F5344CB8AC3E}">
        <p14:creationId xmlns:p14="http://schemas.microsoft.com/office/powerpoint/2010/main" val="1339941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0C974-5ED1-A2FB-96C1-1178A9F23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56940-4A45-004B-7888-A223D343E3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‘Following production of the poster students are required to undertake an individual reflection on your experience of this group activity. This section has a word limit of 1000 words and you can utilise a reflection model of your choice.’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164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3944BC1-4E07-AFC5-F123-FC996D70E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reflective practice?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8A3BC40-6E6F-5BE5-A763-F84252499C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550" y="1311274"/>
            <a:ext cx="6991350" cy="456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E96B74-BDF2-C464-4363-549DE4C4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460" y="1783959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b="1"/>
              <a:t>Why is reflective practice important?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5391039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" name="Picture 7" descr="Magnifying glass and question mark">
            <a:extLst>
              <a:ext uri="{FF2B5EF4-FFF2-40B4-BE49-F238E27FC236}">
                <a16:creationId xmlns:a16="http://schemas.microsoft.com/office/drawing/2014/main" id="{8F216E95-042A-810F-EB0C-BF20170B63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206" r="26558"/>
          <a:stretch/>
        </p:blipFill>
        <p:spPr>
          <a:xfrm>
            <a:off x="20" y="10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0473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4E174-F275-E501-9D21-25BA5D8BA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0304E-5954-668C-DE46-D082E5BD6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09709"/>
            <a:ext cx="7886700" cy="5067254"/>
          </a:xfrm>
        </p:spPr>
        <p:txBody>
          <a:bodyPr/>
          <a:lstStyle/>
          <a:p>
            <a:r>
              <a:rPr lang="en-GB" dirty="0"/>
              <a:t>Leads to greater insight and learning</a:t>
            </a:r>
          </a:p>
          <a:p>
            <a:r>
              <a:rPr lang="en-GB" dirty="0"/>
              <a:t>Aids rational decision making through the experiential learning process</a:t>
            </a:r>
          </a:p>
          <a:p>
            <a:r>
              <a:rPr lang="en-GB" dirty="0"/>
              <a:t>Challenges us to be honest with ourselves</a:t>
            </a:r>
          </a:p>
          <a:p>
            <a:r>
              <a:rPr lang="en-GB" dirty="0"/>
              <a:t>Creates opportunity for self development</a:t>
            </a:r>
          </a:p>
          <a:p>
            <a:r>
              <a:rPr lang="en-GB" dirty="0"/>
              <a:t>Safeguards against impulsive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3424940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AD2E-4B05-E5F5-94A6-E458059FE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Reflective Models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E0C115C9-33ED-4B8F-A30A-505040396E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0" y="1298575"/>
            <a:ext cx="663575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5940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2D3E7-9355-16F7-1753-DEB53FEEF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 Reflective Model</a:t>
            </a:r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8D920B7D-A3C2-E2F2-306B-B7C9845D3F4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500" y="1253331"/>
            <a:ext cx="5092699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117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7C51B-F249-0947-852C-D8C1E387E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Barriers to Reflective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75E6A-B690-3734-D0FC-F81E37FAA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Culture</a:t>
            </a:r>
          </a:p>
          <a:p>
            <a:r>
              <a:rPr lang="en-GB" dirty="0"/>
              <a:t>Competency traps</a:t>
            </a:r>
          </a:p>
          <a:p>
            <a:r>
              <a:rPr lang="en-GB" dirty="0"/>
              <a:t>Blame culture</a:t>
            </a:r>
          </a:p>
          <a:p>
            <a:r>
              <a:rPr lang="en-GB" dirty="0"/>
              <a:t>Lack of time</a:t>
            </a:r>
          </a:p>
          <a:p>
            <a:r>
              <a:rPr lang="en-GB" dirty="0"/>
              <a:t>Fear of failure</a:t>
            </a:r>
          </a:p>
          <a:p>
            <a:r>
              <a:rPr lang="en-GB" dirty="0"/>
              <a:t>Fear of consequence</a:t>
            </a:r>
          </a:p>
        </p:txBody>
      </p:sp>
    </p:spTree>
    <p:extLst>
      <p:ext uri="{BB962C8B-B14F-4D97-AF65-F5344CB8AC3E}">
        <p14:creationId xmlns:p14="http://schemas.microsoft.com/office/powerpoint/2010/main" val="1832056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5C0FB-1176-D692-09DA-DFE8B8F26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296B4-C40B-495C-3817-2E8C594C3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in the first person</a:t>
            </a:r>
          </a:p>
          <a:p>
            <a:r>
              <a:rPr lang="en-GB" dirty="0"/>
              <a:t>Be honest</a:t>
            </a:r>
          </a:p>
          <a:p>
            <a:r>
              <a:rPr lang="en-GB" dirty="0"/>
              <a:t>Be analytical</a:t>
            </a:r>
          </a:p>
          <a:p>
            <a:r>
              <a:rPr lang="en-GB" dirty="0"/>
              <a:t>Avoid use of informal language</a:t>
            </a:r>
          </a:p>
          <a:p>
            <a:r>
              <a:rPr lang="en-GB" dirty="0"/>
              <a:t>Avoid use of too much personal detail</a:t>
            </a:r>
          </a:p>
          <a:p>
            <a:pPr marL="0" indent="0">
              <a:buNone/>
            </a:pPr>
            <a:endParaRPr lang="en-GB" i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GB" i="1" dirty="0">
                <a:solidFill>
                  <a:srgbClr val="00B050"/>
                </a:solidFill>
              </a:rPr>
              <a:t>Remember this is academic writing!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466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C6A3B-CEDE-F7AA-BBDE-5706BAF9C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7ECE1-D3F4-BCD7-F294-C5ED978E5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47637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your groups use Gibb’s reflective cycle to reflect on how you feel about studying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need to focus on:</a:t>
            </a:r>
          </a:p>
          <a:p>
            <a:r>
              <a:rPr lang="en-GB" dirty="0"/>
              <a:t>How you felt</a:t>
            </a:r>
          </a:p>
          <a:p>
            <a:r>
              <a:rPr lang="en-GB" dirty="0"/>
              <a:t>How you feel now</a:t>
            </a:r>
          </a:p>
          <a:p>
            <a:r>
              <a:rPr lang="en-GB" dirty="0"/>
              <a:t>What you have learned about yourself  </a:t>
            </a:r>
          </a:p>
        </p:txBody>
      </p:sp>
    </p:spTree>
    <p:extLst>
      <p:ext uri="{BB962C8B-B14F-4D97-AF65-F5344CB8AC3E}">
        <p14:creationId xmlns:p14="http://schemas.microsoft.com/office/powerpoint/2010/main" val="214523499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229</Words>
  <Application>Microsoft Office PowerPoint</Application>
  <PresentationFormat>On-screen Show (4:3)</PresentationFormat>
  <Paragraphs>45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29" baseType="lpstr">
      <vt:lpstr>Arial</vt:lpstr>
      <vt:lpstr>Calibri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BMHP4017 Learning in the Digital Era  Reflective Practice     Jan Howells-Johnson</vt:lpstr>
      <vt:lpstr>Learning points</vt:lpstr>
      <vt:lpstr>Assignment Task 2</vt:lpstr>
      <vt:lpstr>What is reflective practice?</vt:lpstr>
      <vt:lpstr>Why is reflective practice important?</vt:lpstr>
      <vt:lpstr>  </vt:lpstr>
      <vt:lpstr>Reflective Models</vt:lpstr>
      <vt:lpstr>Gibbs Reflective Model</vt:lpstr>
      <vt:lpstr>Barriers to Reflective Practice</vt:lpstr>
      <vt:lpstr>Reflective Writing Tips</vt:lpstr>
      <vt:lpstr>Group 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Janet Howells-Johnson</cp:lastModifiedBy>
  <cp:revision>13</cp:revision>
  <dcterms:created xsi:type="dcterms:W3CDTF">2021-03-10T12:10:47Z</dcterms:created>
  <dcterms:modified xsi:type="dcterms:W3CDTF">2024-01-20T19:42:10Z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