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comment1.xml" ContentType="application/vnd.openxmlformats-officedocument.presentationml.comments+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57" r:id="rId5"/>
    <p:sldId id="258" r:id="rId6"/>
    <p:sldId id="264" r:id="rId7"/>
    <p:sldId id="263" r:id="rId8"/>
    <p:sldId id="273" r:id="rId9"/>
    <p:sldId id="259" r:id="rId10"/>
    <p:sldId id="277" r:id="rId11"/>
    <p:sldId id="278" r:id="rId12"/>
    <p:sldId id="280" r:id="rId13"/>
    <p:sldId id="267" r:id="rId14"/>
    <p:sldId id="279" r:id="rId15"/>
    <p:sldId id="281" r:id="rId16"/>
    <p:sldId id="265" r:id="rId17"/>
    <p:sldId id="270" r:id="rId18"/>
    <p:sldId id="266"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70AB8ABF-495E-1988-049C-A5B929F16D99}" name="Adam Smith (2317631)" initials="A(" userId="S::2317631@student.uwtsd.ac.uk::928fa54a-1f61-4770-979a-bfdd79642b07"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David Sheppard (2306723)" initials="DS(" lastIdx="3" clrIdx="0">
    <p:extLst>
      <p:ext uri="{19B8F6BF-5375-455C-9EA6-DF929625EA0E}">
        <p15:presenceInfo xmlns:p15="http://schemas.microsoft.com/office/powerpoint/2012/main" userId="David Sheppard (2306723)" providerId="None"/>
      </p:ext>
    </p:extLst>
  </p:cmAuthor>
  <p:cmAuthor id="2" name="David Sheppard (2306723)" initials="DS( [2]" lastIdx="2" clrIdx="1">
    <p:extLst>
      <p:ext uri="{19B8F6BF-5375-455C-9EA6-DF929625EA0E}">
        <p15:presenceInfo xmlns:p15="http://schemas.microsoft.com/office/powerpoint/2012/main" userId="S::2306723@student.uwtsd.ac.uk::08b78d81-c1e9-40a7-846c-4e920d35b15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20D53"/>
    <a:srgbClr val="6C931A"/>
    <a:srgbClr val="021C37"/>
    <a:srgbClr val="6EFEFE"/>
    <a:srgbClr val="F2F3F3"/>
    <a:srgbClr val="5AFCFF"/>
    <a:srgbClr val="02203C"/>
    <a:srgbClr val="F8747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F7241B-9088-0116-61BA-3F7D08D161B9}" v="116" dt="2026-04-21T20:06:05.123"/>
    <p1510:client id="{217D8B99-9984-9B10-ACFF-7C95E785B023}" v="184" dt="2026-04-20T19:09:53.715"/>
    <p1510:client id="{446491F5-35E2-FB16-C3A1-C906F19A26D2}" v="856" dt="2026-04-20T18:44:17.685"/>
    <p1510:client id="{4A5D6F60-C8A5-534C-9A0C-FA6536E780AE}" v="597" dt="2026-04-21T14:35:50.465"/>
    <p1510:client id="{4AFCCF6E-605F-44A8-E42E-5C75C39FA0D7}" v="21" dt="2026-04-21T08:24:42.216"/>
    <p1510:client id="{754E43C4-BDE3-810E-B2AB-22B3D22B7E08}" v="1107" dt="2026-04-20T19:56:34.903"/>
    <p1510:client id="{CEF816AC-8B79-B58F-2EE2-64A099EB0DF4}" v="59" dt="2026-04-21T00:09:53.645"/>
    <p1510:client id="{E8841578-D3A8-5A62-3F4C-236DC12EB855}" v="717" dt="2026-04-21T08:48:17.1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am Smith (2317631)" userId="S::2317631@student.uwtsd.ac.uk::928fa54a-1f61-4770-979a-bfdd79642b07" providerId="AD" clId="Web-{217D8B99-9984-9B10-ACFF-7C95E785B023}"/>
    <pc:docChg chg="delSld modSld">
      <pc:chgData name="Adam Smith (2317631)" userId="S::2317631@student.uwtsd.ac.uk::928fa54a-1f61-4770-979a-bfdd79642b07" providerId="AD" clId="Web-{217D8B99-9984-9B10-ACFF-7C95E785B023}" dt="2026-04-20T19:09:53.715" v="422"/>
      <pc:docMkLst>
        <pc:docMk/>
      </pc:docMkLst>
      <pc:sldChg chg="delSp modSp">
        <pc:chgData name="Adam Smith (2317631)" userId="S::2317631@student.uwtsd.ac.uk::928fa54a-1f61-4770-979a-bfdd79642b07" providerId="AD" clId="Web-{217D8B99-9984-9B10-ACFF-7C95E785B023}" dt="2026-04-20T19:09:34.901" v="420"/>
        <pc:sldMkLst>
          <pc:docMk/>
          <pc:sldMk cId="2592945504" sldId="265"/>
        </pc:sldMkLst>
        <pc:spChg chg="del">
          <ac:chgData name="Adam Smith (2317631)" userId="S::2317631@student.uwtsd.ac.uk::928fa54a-1f61-4770-979a-bfdd79642b07" providerId="AD" clId="Web-{217D8B99-9984-9B10-ACFF-7C95E785B023}" dt="2026-04-20T19:09:34.901" v="420"/>
          <ac:spMkLst>
            <pc:docMk/>
            <pc:sldMk cId="2592945504" sldId="265"/>
            <ac:spMk id="5" creationId="{F1C8385E-1D00-49E3-8876-C9C8C67FDE9D}"/>
          </ac:spMkLst>
        </pc:spChg>
        <pc:spChg chg="mod">
          <ac:chgData name="Adam Smith (2317631)" userId="S::2317631@student.uwtsd.ac.uk::928fa54a-1f61-4770-979a-bfdd79642b07" providerId="AD" clId="Web-{217D8B99-9984-9B10-ACFF-7C95E785B023}" dt="2026-04-20T18:50:26.914" v="200" actId="20577"/>
          <ac:spMkLst>
            <pc:docMk/>
            <pc:sldMk cId="2592945504" sldId="265"/>
            <ac:spMk id="10" creationId="{F6FE47EC-4FD4-9928-82C0-97E1A1380418}"/>
          </ac:spMkLst>
        </pc:spChg>
        <pc:spChg chg="mod">
          <ac:chgData name="Adam Smith (2317631)" userId="S::2317631@student.uwtsd.ac.uk::928fa54a-1f61-4770-979a-bfdd79642b07" providerId="AD" clId="Web-{217D8B99-9984-9B10-ACFF-7C95E785B023}" dt="2026-04-20T18:51:37.593" v="201" actId="20577"/>
          <ac:spMkLst>
            <pc:docMk/>
            <pc:sldMk cId="2592945504" sldId="265"/>
            <ac:spMk id="13" creationId="{33A69FE2-3B09-5369-A2D9-99D85ABBB038}"/>
          </ac:spMkLst>
        </pc:spChg>
      </pc:sldChg>
      <pc:sldChg chg="delSp modSp mod setBg">
        <pc:chgData name="Adam Smith (2317631)" userId="S::2317631@student.uwtsd.ac.uk::928fa54a-1f61-4770-979a-bfdd79642b07" providerId="AD" clId="Web-{217D8B99-9984-9B10-ACFF-7C95E785B023}" dt="2026-04-20T19:09:39.105" v="421"/>
        <pc:sldMkLst>
          <pc:docMk/>
          <pc:sldMk cId="375063561" sldId="266"/>
        </pc:sldMkLst>
        <pc:spChg chg="mod">
          <ac:chgData name="Adam Smith (2317631)" userId="S::2317631@student.uwtsd.ac.uk::928fa54a-1f61-4770-979a-bfdd79642b07" providerId="AD" clId="Web-{217D8B99-9984-9B10-ACFF-7C95E785B023}" dt="2026-04-20T19:00:56.555" v="374" actId="1076"/>
          <ac:spMkLst>
            <pc:docMk/>
            <pc:sldMk cId="375063561" sldId="266"/>
            <ac:spMk id="3" creationId="{9C905917-7C1C-4E36-A22A-8BCCADC05721}"/>
          </ac:spMkLst>
        </pc:spChg>
        <pc:spChg chg="del">
          <ac:chgData name="Adam Smith (2317631)" userId="S::2317631@student.uwtsd.ac.uk::928fa54a-1f61-4770-979a-bfdd79642b07" providerId="AD" clId="Web-{217D8B99-9984-9B10-ACFF-7C95E785B023}" dt="2026-04-20T19:09:39.105" v="421"/>
          <ac:spMkLst>
            <pc:docMk/>
            <pc:sldMk cId="375063561" sldId="266"/>
            <ac:spMk id="4" creationId="{679C58C9-76B9-42F1-8171-5B99EC6427F5}"/>
          </ac:spMkLst>
        </pc:spChg>
      </pc:sldChg>
      <pc:sldChg chg="delSp modSp modNotes">
        <pc:chgData name="Adam Smith (2317631)" userId="S::2317631@student.uwtsd.ac.uk::928fa54a-1f61-4770-979a-bfdd79642b07" providerId="AD" clId="Web-{217D8B99-9984-9B10-ACFF-7C95E785B023}" dt="2026-04-20T19:09:27.260" v="418"/>
        <pc:sldMkLst>
          <pc:docMk/>
          <pc:sldMk cId="799270825" sldId="267"/>
        </pc:sldMkLst>
        <pc:spChg chg="mod">
          <ac:chgData name="Adam Smith (2317631)" userId="S::2317631@student.uwtsd.ac.uk::928fa54a-1f61-4770-979a-bfdd79642b07" providerId="AD" clId="Web-{217D8B99-9984-9B10-ACFF-7C95E785B023}" dt="2026-04-20T18:42:31.673" v="77" actId="20577"/>
          <ac:spMkLst>
            <pc:docMk/>
            <pc:sldMk cId="799270825" sldId="267"/>
            <ac:spMk id="3" creationId="{10D56284-08FE-4F61-44A8-4F5118215AFA}"/>
          </ac:spMkLst>
        </pc:spChg>
        <pc:spChg chg="del mod">
          <ac:chgData name="Adam Smith (2317631)" userId="S::2317631@student.uwtsd.ac.uk::928fa54a-1f61-4770-979a-bfdd79642b07" providerId="AD" clId="Web-{217D8B99-9984-9B10-ACFF-7C95E785B023}" dt="2026-04-20T19:09:27.260" v="418"/>
          <ac:spMkLst>
            <pc:docMk/>
            <pc:sldMk cId="799270825" sldId="267"/>
            <ac:spMk id="6" creationId="{24C990CD-EB99-495C-B772-9C5F88EE0AF4}"/>
          </ac:spMkLst>
        </pc:spChg>
        <pc:spChg chg="mod">
          <ac:chgData name="Adam Smith (2317631)" userId="S::2317631@student.uwtsd.ac.uk::928fa54a-1f61-4770-979a-bfdd79642b07" providerId="AD" clId="Web-{217D8B99-9984-9B10-ACFF-7C95E785B023}" dt="2026-04-20T19:03:54.776" v="400" actId="20577"/>
          <ac:spMkLst>
            <pc:docMk/>
            <pc:sldMk cId="799270825" sldId="267"/>
            <ac:spMk id="10" creationId="{CDFFE8B2-8234-E9B5-3B93-C1E777D49859}"/>
          </ac:spMkLst>
        </pc:spChg>
        <pc:spChg chg="mod">
          <ac:chgData name="Adam Smith (2317631)" userId="S::2317631@student.uwtsd.ac.uk::928fa54a-1f61-4770-979a-bfdd79642b07" providerId="AD" clId="Web-{217D8B99-9984-9B10-ACFF-7C95E785B023}" dt="2026-04-20T19:04:11.964" v="405" actId="14100"/>
          <ac:spMkLst>
            <pc:docMk/>
            <pc:sldMk cId="799270825" sldId="267"/>
            <ac:spMk id="11" creationId="{BA290369-3446-8C08-AB49-2B7B46594043}"/>
          </ac:spMkLst>
        </pc:spChg>
        <pc:spChg chg="mod">
          <ac:chgData name="Adam Smith (2317631)" userId="S::2317631@student.uwtsd.ac.uk::928fa54a-1f61-4770-979a-bfdd79642b07" providerId="AD" clId="Web-{217D8B99-9984-9B10-ACFF-7C95E785B023}" dt="2026-04-20T19:05:14.699" v="416" actId="1076"/>
          <ac:spMkLst>
            <pc:docMk/>
            <pc:sldMk cId="799270825" sldId="267"/>
            <ac:spMk id="12" creationId="{75E291A5-97C9-7ABB-4CF5-D602359F267B}"/>
          </ac:spMkLst>
        </pc:spChg>
        <pc:spChg chg="mod">
          <ac:chgData name="Adam Smith (2317631)" userId="S::2317631@student.uwtsd.ac.uk::928fa54a-1f61-4770-979a-bfdd79642b07" providerId="AD" clId="Web-{217D8B99-9984-9B10-ACFF-7C95E785B023}" dt="2026-04-20T19:04:57.621" v="414" actId="1076"/>
          <ac:spMkLst>
            <pc:docMk/>
            <pc:sldMk cId="799270825" sldId="267"/>
            <ac:spMk id="13" creationId="{CC1B3DCF-12D6-FE58-D2BD-508A3630FD4F}"/>
          </ac:spMkLst>
        </pc:spChg>
        <pc:spChg chg="mod">
          <ac:chgData name="Adam Smith (2317631)" userId="S::2317631@student.uwtsd.ac.uk::928fa54a-1f61-4770-979a-bfdd79642b07" providerId="AD" clId="Web-{217D8B99-9984-9B10-ACFF-7C95E785B023}" dt="2026-04-20T19:04:27.355" v="412" actId="14100"/>
          <ac:spMkLst>
            <pc:docMk/>
            <pc:sldMk cId="799270825" sldId="267"/>
            <ac:spMk id="15" creationId="{21FB33BD-1822-7CC4-ADC2-2781630A9BBD}"/>
          </ac:spMkLst>
        </pc:spChg>
      </pc:sldChg>
      <pc:sldChg chg="modSp modNotes">
        <pc:chgData name="Adam Smith (2317631)" userId="S::2317631@student.uwtsd.ac.uk::928fa54a-1f61-4770-979a-bfdd79642b07" providerId="AD" clId="Web-{217D8B99-9984-9B10-ACFF-7C95E785B023}" dt="2026-04-20T18:56:04.938" v="367" actId="20577"/>
        <pc:sldMkLst>
          <pc:docMk/>
          <pc:sldMk cId="1761792286" sldId="270"/>
        </pc:sldMkLst>
        <pc:spChg chg="mod">
          <ac:chgData name="Adam Smith (2317631)" userId="S::2317631@student.uwtsd.ac.uk::928fa54a-1f61-4770-979a-bfdd79642b07" providerId="AD" clId="Web-{217D8B99-9984-9B10-ACFF-7C95E785B023}" dt="2026-04-20T18:56:04.938" v="367" actId="20577"/>
          <ac:spMkLst>
            <pc:docMk/>
            <pc:sldMk cId="1761792286" sldId="270"/>
            <ac:spMk id="3" creationId="{B34BC9D5-302E-4CE6-BA5A-EE47A0469AF5}"/>
          </ac:spMkLst>
        </pc:spChg>
      </pc:sldChg>
      <pc:sldChg chg="delSp del">
        <pc:chgData name="Adam Smith (2317631)" userId="S::2317631@student.uwtsd.ac.uk::928fa54a-1f61-4770-979a-bfdd79642b07" providerId="AD" clId="Web-{217D8B99-9984-9B10-ACFF-7C95E785B023}" dt="2026-04-20T19:02:41.682" v="392"/>
        <pc:sldMkLst>
          <pc:docMk/>
          <pc:sldMk cId="3276740458" sldId="271"/>
        </pc:sldMkLst>
        <pc:spChg chg="del">
          <ac:chgData name="Adam Smith (2317631)" userId="S::2317631@student.uwtsd.ac.uk::928fa54a-1f61-4770-979a-bfdd79642b07" providerId="AD" clId="Web-{217D8B99-9984-9B10-ACFF-7C95E785B023}" dt="2026-04-20T19:01:28.540" v="375"/>
          <ac:spMkLst>
            <pc:docMk/>
            <pc:sldMk cId="3276740458" sldId="271"/>
            <ac:spMk id="3" creationId="{B34BC9D5-302E-4CE6-BA5A-EE47A0469AF5}"/>
          </ac:spMkLst>
        </pc:spChg>
      </pc:sldChg>
      <pc:sldChg chg="addSp modSp">
        <pc:chgData name="Adam Smith (2317631)" userId="S::2317631@student.uwtsd.ac.uk::928fa54a-1f61-4770-979a-bfdd79642b07" providerId="AD" clId="Web-{217D8B99-9984-9B10-ACFF-7C95E785B023}" dt="2026-04-20T19:02:22.369" v="391" actId="1076"/>
        <pc:sldMkLst>
          <pc:docMk/>
          <pc:sldMk cId="1330900697" sldId="274"/>
        </pc:sldMkLst>
        <pc:spChg chg="add mod">
          <ac:chgData name="Adam Smith (2317631)" userId="S::2317631@student.uwtsd.ac.uk::928fa54a-1f61-4770-979a-bfdd79642b07" providerId="AD" clId="Web-{217D8B99-9984-9B10-ACFF-7C95E785B023}" dt="2026-04-20T19:02:22.369" v="391" actId="1076"/>
          <ac:spMkLst>
            <pc:docMk/>
            <pc:sldMk cId="1330900697" sldId="274"/>
            <ac:spMk id="2" creationId="{B34BC9D5-302E-4CE6-BA5A-EE47A0469AF5}"/>
          </ac:spMkLst>
        </pc:spChg>
        <pc:spChg chg="mod">
          <ac:chgData name="Adam Smith (2317631)" userId="S::2317631@student.uwtsd.ac.uk::928fa54a-1f61-4770-979a-bfdd79642b07" providerId="AD" clId="Web-{217D8B99-9984-9B10-ACFF-7C95E785B023}" dt="2026-04-20T19:02:13.056" v="390" actId="20577"/>
          <ac:spMkLst>
            <pc:docMk/>
            <pc:sldMk cId="1330900697" sldId="274"/>
            <ac:spMk id="5" creationId="{9A72E960-E4A7-4E67-A781-02202866CBAB}"/>
          </ac:spMkLst>
        </pc:spChg>
        <pc:graphicFrameChg chg="mod modGraphic">
          <ac:chgData name="Adam Smith (2317631)" userId="S::2317631@student.uwtsd.ac.uk::928fa54a-1f61-4770-979a-bfdd79642b07" providerId="AD" clId="Web-{217D8B99-9984-9B10-ACFF-7C95E785B023}" dt="2026-04-20T19:02:07.509" v="388" actId="1076"/>
          <ac:graphicFrameMkLst>
            <pc:docMk/>
            <pc:sldMk cId="1330900697" sldId="274"/>
            <ac:graphicFrameMk id="4" creationId="{9C48DAEE-6A73-AD68-BDBD-3F5346DD2062}"/>
          </ac:graphicFrameMkLst>
        </pc:graphicFrameChg>
      </pc:sldChg>
      <pc:sldChg chg="delSp">
        <pc:chgData name="Adam Smith (2317631)" userId="S::2317631@student.uwtsd.ac.uk::928fa54a-1f61-4770-979a-bfdd79642b07" providerId="AD" clId="Web-{217D8B99-9984-9B10-ACFF-7C95E785B023}" dt="2026-04-20T19:09:53.715" v="422"/>
        <pc:sldMkLst>
          <pc:docMk/>
          <pc:sldMk cId="3797340785" sldId="278"/>
        </pc:sldMkLst>
        <pc:spChg chg="del">
          <ac:chgData name="Adam Smith (2317631)" userId="S::2317631@student.uwtsd.ac.uk::928fa54a-1f61-4770-979a-bfdd79642b07" providerId="AD" clId="Web-{217D8B99-9984-9B10-ACFF-7C95E785B023}" dt="2026-04-20T19:09:53.715" v="422"/>
          <ac:spMkLst>
            <pc:docMk/>
            <pc:sldMk cId="3797340785" sldId="278"/>
            <ac:spMk id="5" creationId="{647D5B88-D094-442F-8931-C1907257FF65}"/>
          </ac:spMkLst>
        </pc:spChg>
      </pc:sldChg>
      <pc:sldChg chg="delSp modSp">
        <pc:chgData name="Adam Smith (2317631)" userId="S::2317631@student.uwtsd.ac.uk::928fa54a-1f61-4770-979a-bfdd79642b07" providerId="AD" clId="Web-{217D8B99-9984-9B10-ACFF-7C95E785B023}" dt="2026-04-20T19:09:30.854" v="419"/>
        <pc:sldMkLst>
          <pc:docMk/>
          <pc:sldMk cId="2051634664" sldId="279"/>
        </pc:sldMkLst>
        <pc:spChg chg="del">
          <ac:chgData name="Adam Smith (2317631)" userId="S::2317631@student.uwtsd.ac.uk::928fa54a-1f61-4770-979a-bfdd79642b07" providerId="AD" clId="Web-{217D8B99-9984-9B10-ACFF-7C95E785B023}" dt="2026-04-20T19:09:30.854" v="419"/>
          <ac:spMkLst>
            <pc:docMk/>
            <pc:sldMk cId="2051634664" sldId="279"/>
            <ac:spMk id="7" creationId="{FE53BF75-EAAD-9C3D-8B36-196E434256F2}"/>
          </ac:spMkLst>
        </pc:spChg>
        <pc:graphicFrameChg chg="mod modGraphic">
          <ac:chgData name="Adam Smith (2317631)" userId="S::2317631@student.uwtsd.ac.uk::928fa54a-1f61-4770-979a-bfdd79642b07" providerId="AD" clId="Web-{217D8B99-9984-9B10-ACFF-7C95E785B023}" dt="2026-04-20T18:49:03.085" v="176"/>
          <ac:graphicFrameMkLst>
            <pc:docMk/>
            <pc:sldMk cId="2051634664" sldId="279"/>
            <ac:graphicFrameMk id="5" creationId="{8B49EAAD-6343-D79B-15B3-8E31F22C1484}"/>
          </ac:graphicFrameMkLst>
        </pc:graphicFrameChg>
      </pc:sldChg>
    </pc:docChg>
  </pc:docChgLst>
  <pc:docChgLst>
    <pc:chgData name="David Sheppard (2306723)" userId="08b78d81-c1e9-40a7-846c-4e920d35b153" providerId="ADAL" clId="{3D64DAEE-3E0C-420C-8C4A-15A1975AA493}"/>
    <pc:docChg chg="undo custSel modSld">
      <pc:chgData name="David Sheppard (2306723)" userId="08b78d81-c1e9-40a7-846c-4e920d35b153" providerId="ADAL" clId="{3D64DAEE-3E0C-420C-8C4A-15A1975AA493}" dt="2026-04-07T10:42:47.010" v="441" actId="20577"/>
      <pc:docMkLst>
        <pc:docMk/>
      </pc:docMkLst>
      <pc:sldChg chg="modSp mod">
        <pc:chgData name="David Sheppard (2306723)" userId="08b78d81-c1e9-40a7-846c-4e920d35b153" providerId="ADAL" clId="{3D64DAEE-3E0C-420C-8C4A-15A1975AA493}" dt="2026-04-07T10:06:06.853" v="1" actId="20577"/>
        <pc:sldMkLst>
          <pc:docMk/>
          <pc:sldMk cId="4278503351" sldId="257"/>
        </pc:sldMkLst>
        <pc:spChg chg="mod">
          <ac:chgData name="David Sheppard (2306723)" userId="08b78d81-c1e9-40a7-846c-4e920d35b153" providerId="ADAL" clId="{3D64DAEE-3E0C-420C-8C4A-15A1975AA493}" dt="2026-04-07T10:06:06.853" v="1" actId="20577"/>
          <ac:spMkLst>
            <pc:docMk/>
            <pc:sldMk cId="4278503351" sldId="257"/>
            <ac:spMk id="15" creationId="{E3E36790-725B-457F-9A03-52223454DA84}"/>
          </ac:spMkLst>
        </pc:spChg>
      </pc:sldChg>
      <pc:sldChg chg="modSp mod">
        <pc:chgData name="David Sheppard (2306723)" userId="08b78d81-c1e9-40a7-846c-4e920d35b153" providerId="ADAL" clId="{3D64DAEE-3E0C-420C-8C4A-15A1975AA493}" dt="2026-04-07T10:40:47.954" v="428" actId="20577"/>
        <pc:sldMkLst>
          <pc:docMk/>
          <pc:sldMk cId="1842872525" sldId="258"/>
        </pc:sldMkLst>
        <pc:spChg chg="mod">
          <ac:chgData name="David Sheppard (2306723)" userId="08b78d81-c1e9-40a7-846c-4e920d35b153" providerId="ADAL" clId="{3D64DAEE-3E0C-420C-8C4A-15A1975AA493}" dt="2026-04-07T10:31:23.634" v="383" actId="553"/>
          <ac:spMkLst>
            <pc:docMk/>
            <pc:sldMk cId="1842872525" sldId="258"/>
            <ac:spMk id="6" creationId="{AE02F6CB-DB12-4847-BB0D-190465200FF5}"/>
          </ac:spMkLst>
        </pc:spChg>
        <pc:spChg chg="mod">
          <ac:chgData name="David Sheppard (2306723)" userId="08b78d81-c1e9-40a7-846c-4e920d35b153" providerId="ADAL" clId="{3D64DAEE-3E0C-420C-8C4A-15A1975AA493}" dt="2026-04-07T10:31:15.429" v="382" actId="553"/>
          <ac:spMkLst>
            <pc:docMk/>
            <pc:sldMk cId="1842872525" sldId="258"/>
            <ac:spMk id="8" creationId="{5FAF098C-0925-45E2-AC21-5C78CFFE2684}"/>
          </ac:spMkLst>
        </pc:spChg>
        <pc:spChg chg="mod">
          <ac:chgData name="David Sheppard (2306723)" userId="08b78d81-c1e9-40a7-846c-4e920d35b153" providerId="ADAL" clId="{3D64DAEE-3E0C-420C-8C4A-15A1975AA493}" dt="2026-04-07T10:31:23.634" v="383" actId="553"/>
          <ac:spMkLst>
            <pc:docMk/>
            <pc:sldMk cId="1842872525" sldId="258"/>
            <ac:spMk id="9" creationId="{D9D24053-4991-4BB2-AD41-DBBD464F4A50}"/>
          </ac:spMkLst>
        </pc:spChg>
        <pc:spChg chg="mod">
          <ac:chgData name="David Sheppard (2306723)" userId="08b78d81-c1e9-40a7-846c-4e920d35b153" providerId="ADAL" clId="{3D64DAEE-3E0C-420C-8C4A-15A1975AA493}" dt="2026-04-07T10:31:15.429" v="382" actId="553"/>
          <ac:spMkLst>
            <pc:docMk/>
            <pc:sldMk cId="1842872525" sldId="258"/>
            <ac:spMk id="10" creationId="{DF3B72BD-42CE-4496-BF6B-26B3F6B066D1}"/>
          </ac:spMkLst>
        </pc:spChg>
        <pc:spChg chg="mod">
          <ac:chgData name="David Sheppard (2306723)" userId="08b78d81-c1e9-40a7-846c-4e920d35b153" providerId="ADAL" clId="{3D64DAEE-3E0C-420C-8C4A-15A1975AA493}" dt="2026-04-07T10:31:15.429" v="382" actId="553"/>
          <ac:spMkLst>
            <pc:docMk/>
            <pc:sldMk cId="1842872525" sldId="258"/>
            <ac:spMk id="11" creationId="{DF247BD5-BD9B-4598-9CC2-396DCAE85857}"/>
          </ac:spMkLst>
        </pc:spChg>
        <pc:spChg chg="mod">
          <ac:chgData name="David Sheppard (2306723)" userId="08b78d81-c1e9-40a7-846c-4e920d35b153" providerId="ADAL" clId="{3D64DAEE-3E0C-420C-8C4A-15A1975AA493}" dt="2026-04-07T10:31:33.691" v="385" actId="20577"/>
          <ac:spMkLst>
            <pc:docMk/>
            <pc:sldMk cId="1842872525" sldId="258"/>
            <ac:spMk id="12" creationId="{9AC14AE6-CBE4-40DB-8EAB-BBB38CC6931E}"/>
          </ac:spMkLst>
        </pc:spChg>
        <pc:spChg chg="mod">
          <ac:chgData name="David Sheppard (2306723)" userId="08b78d81-c1e9-40a7-846c-4e920d35b153" providerId="ADAL" clId="{3D64DAEE-3E0C-420C-8C4A-15A1975AA493}" dt="2026-04-07T10:40:47.954" v="428" actId="20577"/>
          <ac:spMkLst>
            <pc:docMk/>
            <pc:sldMk cId="1842872525" sldId="258"/>
            <ac:spMk id="13" creationId="{1D6E2B5C-2EC1-4949-BDFA-E918D90EA244}"/>
          </ac:spMkLst>
        </pc:spChg>
        <pc:spChg chg="mod">
          <ac:chgData name="David Sheppard (2306723)" userId="08b78d81-c1e9-40a7-846c-4e920d35b153" providerId="ADAL" clId="{3D64DAEE-3E0C-420C-8C4A-15A1975AA493}" dt="2026-04-07T10:31:23.634" v="383" actId="553"/>
          <ac:spMkLst>
            <pc:docMk/>
            <pc:sldMk cId="1842872525" sldId="258"/>
            <ac:spMk id="14" creationId="{32B7A3E7-5F94-4DD6-BC76-F650EC2DD942}"/>
          </ac:spMkLst>
        </pc:spChg>
      </pc:sldChg>
      <pc:sldChg chg="modSp mod">
        <pc:chgData name="David Sheppard (2306723)" userId="08b78d81-c1e9-40a7-846c-4e920d35b153" providerId="ADAL" clId="{3D64DAEE-3E0C-420C-8C4A-15A1975AA493}" dt="2026-04-07T10:15:01.780" v="381" actId="12"/>
        <pc:sldMkLst>
          <pc:docMk/>
          <pc:sldMk cId="3855011563" sldId="263"/>
        </pc:sldMkLst>
        <pc:spChg chg="mod">
          <ac:chgData name="David Sheppard (2306723)" userId="08b78d81-c1e9-40a7-846c-4e920d35b153" providerId="ADAL" clId="{3D64DAEE-3E0C-420C-8C4A-15A1975AA493}" dt="2026-04-07T10:15:01.780" v="381" actId="12"/>
          <ac:spMkLst>
            <pc:docMk/>
            <pc:sldMk cId="3855011563" sldId="263"/>
            <ac:spMk id="3" creationId="{10D56284-08FE-4F61-44A8-4F5118215AFA}"/>
          </ac:spMkLst>
        </pc:spChg>
      </pc:sldChg>
      <pc:sldChg chg="addSp modSp mod">
        <pc:chgData name="David Sheppard (2306723)" userId="08b78d81-c1e9-40a7-846c-4e920d35b153" providerId="ADAL" clId="{3D64DAEE-3E0C-420C-8C4A-15A1975AA493}" dt="2026-04-07T10:32:47.557" v="417" actId="1076"/>
        <pc:sldMkLst>
          <pc:docMk/>
          <pc:sldMk cId="2111265534" sldId="264"/>
        </pc:sldMkLst>
        <pc:spChg chg="add mod">
          <ac:chgData name="David Sheppard (2306723)" userId="08b78d81-c1e9-40a7-846c-4e920d35b153" providerId="ADAL" clId="{3D64DAEE-3E0C-420C-8C4A-15A1975AA493}" dt="2026-04-07T10:32:09.979" v="408" actId="20577"/>
          <ac:spMkLst>
            <pc:docMk/>
            <pc:sldMk cId="2111265534" sldId="264"/>
            <ac:spMk id="2" creationId="{CF8C77F7-11B5-DC2C-8480-22E406901238}"/>
          </ac:spMkLst>
        </pc:spChg>
        <pc:spChg chg="mod">
          <ac:chgData name="David Sheppard (2306723)" userId="08b78d81-c1e9-40a7-846c-4e920d35b153" providerId="ADAL" clId="{3D64DAEE-3E0C-420C-8C4A-15A1975AA493}" dt="2026-04-07T10:32:36.343" v="414" actId="1076"/>
          <ac:spMkLst>
            <pc:docMk/>
            <pc:sldMk cId="2111265534" sldId="264"/>
            <ac:spMk id="3" creationId="{8FD5AB8E-1A8E-43F6-BE55-7E8FD77ADF3D}"/>
          </ac:spMkLst>
        </pc:spChg>
        <pc:spChg chg="mod">
          <ac:chgData name="David Sheppard (2306723)" userId="08b78d81-c1e9-40a7-846c-4e920d35b153" providerId="ADAL" clId="{3D64DAEE-3E0C-420C-8C4A-15A1975AA493}" dt="2026-04-07T10:32:38.865" v="415" actId="1076"/>
          <ac:spMkLst>
            <pc:docMk/>
            <pc:sldMk cId="2111265534" sldId="264"/>
            <ac:spMk id="10" creationId="{4B09E43A-612D-4888-A714-5ADA05AD8E3B}"/>
          </ac:spMkLst>
        </pc:spChg>
        <pc:picChg chg="mod">
          <ac:chgData name="David Sheppard (2306723)" userId="08b78d81-c1e9-40a7-846c-4e920d35b153" providerId="ADAL" clId="{3D64DAEE-3E0C-420C-8C4A-15A1975AA493}" dt="2026-04-07T10:32:47.557" v="417" actId="1076"/>
          <ac:picMkLst>
            <pc:docMk/>
            <pc:sldMk cId="2111265534" sldId="264"/>
            <ac:picMk id="8" creationId="{17EF9086-6D4F-41CA-BA4D-5E896027EAD1}"/>
          </ac:picMkLst>
        </pc:picChg>
      </pc:sldChg>
      <pc:sldChg chg="modSp mod">
        <pc:chgData name="David Sheppard (2306723)" userId="08b78d81-c1e9-40a7-846c-4e920d35b153" providerId="ADAL" clId="{3D64DAEE-3E0C-420C-8C4A-15A1975AA493}" dt="2026-04-07T10:42:47.010" v="441" actId="20577"/>
        <pc:sldMkLst>
          <pc:docMk/>
          <pc:sldMk cId="2112168860" sldId="277"/>
        </pc:sldMkLst>
        <pc:spChg chg="mod">
          <ac:chgData name="David Sheppard (2306723)" userId="08b78d81-c1e9-40a7-846c-4e920d35b153" providerId="ADAL" clId="{3D64DAEE-3E0C-420C-8C4A-15A1975AA493}" dt="2026-04-07T10:42:16.563" v="430" actId="6549"/>
          <ac:spMkLst>
            <pc:docMk/>
            <pc:sldMk cId="2112168860" sldId="277"/>
            <ac:spMk id="10" creationId="{FD7206B6-19C4-40FB-B666-29B5B15CCC16}"/>
          </ac:spMkLst>
        </pc:spChg>
        <pc:spChg chg="mod">
          <ac:chgData name="David Sheppard (2306723)" userId="08b78d81-c1e9-40a7-846c-4e920d35b153" providerId="ADAL" clId="{3D64DAEE-3E0C-420C-8C4A-15A1975AA493}" dt="2026-04-07T10:42:47.010" v="441" actId="20577"/>
          <ac:spMkLst>
            <pc:docMk/>
            <pc:sldMk cId="2112168860" sldId="277"/>
            <ac:spMk id="16" creationId="{90C5A7DA-4E9F-4FFE-8412-D36B0F3E41E4}"/>
          </ac:spMkLst>
        </pc:spChg>
      </pc:sldChg>
    </pc:docChg>
  </pc:docChgLst>
  <pc:docChgLst>
    <pc:chgData name="Arjun Ubhee (2318472)" userId="S::2318472@student.uwtsd.ac.uk::47a0b9bf-be3f-4fd9-a3c2-af51cc3f0438" providerId="AD" clId="Web-{CEF816AC-8B79-B58F-2EE2-64A099EB0DF4}"/>
    <pc:docChg chg="modSld">
      <pc:chgData name="Arjun Ubhee (2318472)" userId="S::2318472@student.uwtsd.ac.uk::47a0b9bf-be3f-4fd9-a3c2-af51cc3f0438" providerId="AD" clId="Web-{CEF816AC-8B79-B58F-2EE2-64A099EB0DF4}" dt="2026-04-21T00:09:48.770" v="563" actId="20577"/>
      <pc:docMkLst>
        <pc:docMk/>
      </pc:docMkLst>
      <pc:sldChg chg="modSp">
        <pc:chgData name="Arjun Ubhee (2318472)" userId="S::2318472@student.uwtsd.ac.uk::47a0b9bf-be3f-4fd9-a3c2-af51cc3f0438" providerId="AD" clId="Web-{CEF816AC-8B79-B58F-2EE2-64A099EB0DF4}" dt="2026-04-21T00:09:48.770" v="563" actId="20577"/>
        <pc:sldMkLst>
          <pc:docMk/>
          <pc:sldMk cId="1330900697" sldId="274"/>
        </pc:sldMkLst>
        <pc:spChg chg="mod">
          <ac:chgData name="Arjun Ubhee (2318472)" userId="S::2318472@student.uwtsd.ac.uk::47a0b9bf-be3f-4fd9-a3c2-af51cc3f0438" providerId="AD" clId="Web-{CEF816AC-8B79-B58F-2EE2-64A099EB0DF4}" dt="2026-04-21T00:09:48.770" v="563" actId="20577"/>
          <ac:spMkLst>
            <pc:docMk/>
            <pc:sldMk cId="1330900697" sldId="274"/>
            <ac:spMk id="2" creationId="{B34BC9D5-302E-4CE6-BA5A-EE47A0469AF5}"/>
          </ac:spMkLst>
        </pc:spChg>
      </pc:sldChg>
      <pc:sldChg chg="addSp modSp modNotes">
        <pc:chgData name="Arjun Ubhee (2318472)" userId="S::2318472@student.uwtsd.ac.uk::47a0b9bf-be3f-4fd9-a3c2-af51cc3f0438" providerId="AD" clId="Web-{CEF816AC-8B79-B58F-2EE2-64A099EB0DF4}" dt="2026-04-21T00:08:53.346" v="551" actId="20577"/>
        <pc:sldMkLst>
          <pc:docMk/>
          <pc:sldMk cId="1385766519" sldId="280"/>
        </pc:sldMkLst>
        <pc:spChg chg="mod">
          <ac:chgData name="Arjun Ubhee (2318472)" userId="S::2318472@student.uwtsd.ac.uk::47a0b9bf-be3f-4fd9-a3c2-af51cc3f0438" providerId="AD" clId="Web-{CEF816AC-8B79-B58F-2EE2-64A099EB0DF4}" dt="2026-04-20T20:01:36.792" v="5" actId="20577"/>
          <ac:spMkLst>
            <pc:docMk/>
            <pc:sldMk cId="1385766519" sldId="280"/>
            <ac:spMk id="2" creationId="{ACE0C2F4-1E6A-B65E-DEEA-EDDCF7FDC11C}"/>
          </ac:spMkLst>
        </pc:spChg>
        <pc:spChg chg="mod">
          <ac:chgData name="Arjun Ubhee (2318472)" userId="S::2318472@student.uwtsd.ac.uk::47a0b9bf-be3f-4fd9-a3c2-af51cc3f0438" providerId="AD" clId="Web-{CEF816AC-8B79-B58F-2EE2-64A099EB0DF4}" dt="2026-04-21T00:08:53.346" v="551" actId="20577"/>
          <ac:spMkLst>
            <pc:docMk/>
            <pc:sldMk cId="1385766519" sldId="280"/>
            <ac:spMk id="7" creationId="{2F2D2F68-1188-4EEE-E30C-232FA4DC9EDD}"/>
          </ac:spMkLst>
        </pc:spChg>
        <pc:picChg chg="add mod">
          <ac:chgData name="Arjun Ubhee (2318472)" userId="S::2318472@student.uwtsd.ac.uk::47a0b9bf-be3f-4fd9-a3c2-af51cc3f0438" providerId="AD" clId="Web-{CEF816AC-8B79-B58F-2EE2-64A099EB0DF4}" dt="2026-04-20T20:01:32.339" v="4" actId="1076"/>
          <ac:picMkLst>
            <pc:docMk/>
            <pc:sldMk cId="1385766519" sldId="280"/>
            <ac:picMk id="3" creationId="{3F18BDE4-2583-0A0B-CA11-B0B690018910}"/>
          </ac:picMkLst>
        </pc:picChg>
        <pc:picChg chg="add mod">
          <ac:chgData name="Arjun Ubhee (2318472)" userId="S::2318472@student.uwtsd.ac.uk::47a0b9bf-be3f-4fd9-a3c2-af51cc3f0438" providerId="AD" clId="Web-{CEF816AC-8B79-B58F-2EE2-64A099EB0DF4}" dt="2026-04-20T20:10:57.776" v="308"/>
          <ac:picMkLst>
            <pc:docMk/>
            <pc:sldMk cId="1385766519" sldId="280"/>
            <ac:picMk id="6" creationId="{742676EC-54EB-346B-D401-D8A922878106}"/>
          </ac:picMkLst>
        </pc:picChg>
      </pc:sldChg>
    </pc:docChg>
  </pc:docChgLst>
  <pc:docChgLst>
    <pc:chgData name="David Sheppard (2306723)" userId="S::2306723@student.uwtsd.ac.uk::08b78d81-c1e9-40a7-846c-4e920d35b153" providerId="AD" clId="Web-{4AFCCF6E-605F-44A8-E42E-5C75C39FA0D7}"/>
    <pc:docChg chg="modSld">
      <pc:chgData name="David Sheppard (2306723)" userId="S::2306723@student.uwtsd.ac.uk::08b78d81-c1e9-40a7-846c-4e920d35b153" providerId="AD" clId="Web-{4AFCCF6E-605F-44A8-E42E-5C75C39FA0D7}" dt="2026-04-21T08:24:41.309" v="12" actId="20577"/>
      <pc:docMkLst>
        <pc:docMk/>
      </pc:docMkLst>
      <pc:sldChg chg="modSp">
        <pc:chgData name="David Sheppard (2306723)" userId="S::2306723@student.uwtsd.ac.uk::08b78d81-c1e9-40a7-846c-4e920d35b153" providerId="AD" clId="Web-{4AFCCF6E-605F-44A8-E42E-5C75C39FA0D7}" dt="2026-04-21T08:24:41.309" v="12" actId="20577"/>
        <pc:sldMkLst>
          <pc:docMk/>
          <pc:sldMk cId="1330900697" sldId="274"/>
        </pc:sldMkLst>
        <pc:spChg chg="mod">
          <ac:chgData name="David Sheppard (2306723)" userId="S::2306723@student.uwtsd.ac.uk::08b78d81-c1e9-40a7-846c-4e920d35b153" providerId="AD" clId="Web-{4AFCCF6E-605F-44A8-E42E-5C75C39FA0D7}" dt="2026-04-21T08:24:41.309" v="12" actId="20577"/>
          <ac:spMkLst>
            <pc:docMk/>
            <pc:sldMk cId="1330900697" sldId="274"/>
            <ac:spMk id="2" creationId="{B34BC9D5-302E-4CE6-BA5A-EE47A0469AF5}"/>
          </ac:spMkLst>
        </pc:spChg>
      </pc:sldChg>
    </pc:docChg>
  </pc:docChgLst>
  <pc:docChgLst>
    <pc:chgData name="Adam Smith (2317631)" userId="S::2317631@student.uwtsd.ac.uk::928fa54a-1f61-4770-979a-bfdd79642b07" providerId="AD" clId="Web-{3B950428-7530-E51D-D9F3-AF81C0C0715C}"/>
    <pc:docChg chg="addSld modSld">
      <pc:chgData name="Adam Smith (2317631)" userId="S::2317631@student.uwtsd.ac.uk::928fa54a-1f61-4770-979a-bfdd79642b07" providerId="AD" clId="Web-{3B950428-7530-E51D-D9F3-AF81C0C0715C}" dt="2026-03-24T15:52:37.293" v="4242" actId="20577"/>
      <pc:docMkLst>
        <pc:docMk/>
      </pc:docMkLst>
      <pc:sldChg chg="addSp delSp modSp mod setBg">
        <pc:chgData name="Adam Smith (2317631)" userId="S::2317631@student.uwtsd.ac.uk::928fa54a-1f61-4770-979a-bfdd79642b07" providerId="AD" clId="Web-{3B950428-7530-E51D-D9F3-AF81C0C0715C}" dt="2026-03-24T10:13:54.090" v="7" actId="1076"/>
        <pc:sldMkLst>
          <pc:docMk/>
          <pc:sldMk cId="2592945504" sldId="265"/>
        </pc:sldMkLst>
      </pc:sldChg>
      <pc:sldChg chg="addSp delSp modSp modNotes">
        <pc:chgData name="Adam Smith (2317631)" userId="S::2317631@student.uwtsd.ac.uk::928fa54a-1f61-4770-979a-bfdd79642b07" providerId="AD" clId="Web-{3B950428-7530-E51D-D9F3-AF81C0C0715C}" dt="2026-03-24T15:52:37.293" v="4242" actId="20577"/>
        <pc:sldMkLst>
          <pc:docMk/>
          <pc:sldMk cId="799270825" sldId="267"/>
        </pc:sldMkLst>
        <pc:spChg chg="mod">
          <ac:chgData name="Adam Smith (2317631)" userId="S::2317631@student.uwtsd.ac.uk::928fa54a-1f61-4770-979a-bfdd79642b07" providerId="AD" clId="Web-{3B950428-7530-E51D-D9F3-AF81C0C0715C}" dt="2026-03-24T15:27:13.027" v="3851" actId="1076"/>
          <ac:spMkLst>
            <pc:docMk/>
            <pc:sldMk cId="799270825" sldId="267"/>
            <ac:spMk id="3" creationId="{10D56284-08FE-4F61-44A8-4F5118215AFA}"/>
          </ac:spMkLst>
        </pc:spChg>
        <pc:spChg chg="add mod">
          <ac:chgData name="Adam Smith (2317631)" userId="S::2317631@student.uwtsd.ac.uk::928fa54a-1f61-4770-979a-bfdd79642b07" providerId="AD" clId="Web-{3B950428-7530-E51D-D9F3-AF81C0C0715C}" dt="2026-03-24T15:52:37.293" v="4242" actId="20577"/>
          <ac:spMkLst>
            <pc:docMk/>
            <pc:sldMk cId="799270825" sldId="267"/>
            <ac:spMk id="10" creationId="{CDFFE8B2-8234-E9B5-3B93-C1E777D49859}"/>
          </ac:spMkLst>
        </pc:spChg>
        <pc:spChg chg="add mod">
          <ac:chgData name="Adam Smith (2317631)" userId="S::2317631@student.uwtsd.ac.uk::928fa54a-1f61-4770-979a-bfdd79642b07" providerId="AD" clId="Web-{3B950428-7530-E51D-D9F3-AF81C0C0715C}" dt="2026-03-24T15:45:44.124" v="4127" actId="1076"/>
          <ac:spMkLst>
            <pc:docMk/>
            <pc:sldMk cId="799270825" sldId="267"/>
            <ac:spMk id="11" creationId="{BA290369-3446-8C08-AB49-2B7B46594043}"/>
          </ac:spMkLst>
        </pc:spChg>
        <pc:spChg chg="add mod">
          <ac:chgData name="Adam Smith (2317631)" userId="S::2317631@student.uwtsd.ac.uk::928fa54a-1f61-4770-979a-bfdd79642b07" providerId="AD" clId="Web-{3B950428-7530-E51D-D9F3-AF81C0C0715C}" dt="2026-03-24T15:45:39.280" v="4126" actId="1076"/>
          <ac:spMkLst>
            <pc:docMk/>
            <pc:sldMk cId="799270825" sldId="267"/>
            <ac:spMk id="12" creationId="{75E291A5-97C9-7ABB-4CF5-D602359F267B}"/>
          </ac:spMkLst>
        </pc:spChg>
        <pc:spChg chg="add mod">
          <ac:chgData name="Adam Smith (2317631)" userId="S::2317631@student.uwtsd.ac.uk::928fa54a-1f61-4770-979a-bfdd79642b07" providerId="AD" clId="Web-{3B950428-7530-E51D-D9F3-AF81C0C0715C}" dt="2026-03-24T15:45:26.436" v="4124" actId="1076"/>
          <ac:spMkLst>
            <pc:docMk/>
            <pc:sldMk cId="799270825" sldId="267"/>
            <ac:spMk id="13" creationId="{CC1B3DCF-12D6-FE58-D2BD-508A3630FD4F}"/>
          </ac:spMkLst>
        </pc:spChg>
        <pc:spChg chg="add mod">
          <ac:chgData name="Adam Smith (2317631)" userId="S::2317631@student.uwtsd.ac.uk::928fa54a-1f61-4770-979a-bfdd79642b07" providerId="AD" clId="Web-{3B950428-7530-E51D-D9F3-AF81C0C0715C}" dt="2026-03-24T15:45:36.155" v="4125" actId="1076"/>
          <ac:spMkLst>
            <pc:docMk/>
            <pc:sldMk cId="799270825" sldId="267"/>
            <ac:spMk id="15" creationId="{21FB33BD-1822-7CC4-ADC2-2781630A9BBD}"/>
          </ac:spMkLst>
        </pc:spChg>
      </pc:sldChg>
      <pc:sldChg chg="addSp delSp modSp mod setBg">
        <pc:chgData name="Adam Smith (2317631)" userId="S::2317631@student.uwtsd.ac.uk::928fa54a-1f61-4770-979a-bfdd79642b07" providerId="AD" clId="Web-{3B950428-7530-E51D-D9F3-AF81C0C0715C}" dt="2026-03-24T14:05:05.311" v="68" actId="20577"/>
        <pc:sldMkLst>
          <pc:docMk/>
          <pc:sldMk cId="1761792286" sldId="270"/>
        </pc:sldMkLst>
        <pc:spChg chg="mod">
          <ac:chgData name="Adam Smith (2317631)" userId="S::2317631@student.uwtsd.ac.uk::928fa54a-1f61-4770-979a-bfdd79642b07" providerId="AD" clId="Web-{3B950428-7530-E51D-D9F3-AF81C0C0715C}" dt="2026-03-24T14:05:05.311" v="68" actId="20577"/>
          <ac:spMkLst>
            <pc:docMk/>
            <pc:sldMk cId="1761792286" sldId="270"/>
            <ac:spMk id="3" creationId="{B34BC9D5-302E-4CE6-BA5A-EE47A0469AF5}"/>
          </ac:spMkLst>
        </pc:spChg>
        <pc:spChg chg="mod">
          <ac:chgData name="Adam Smith (2317631)" userId="S::2317631@student.uwtsd.ac.uk::928fa54a-1f61-4770-979a-bfdd79642b07" providerId="AD" clId="Web-{3B950428-7530-E51D-D9F3-AF81C0C0715C}" dt="2026-03-24T10:22:07.565" v="8"/>
          <ac:spMkLst>
            <pc:docMk/>
            <pc:sldMk cId="1761792286" sldId="270"/>
            <ac:spMk id="4" creationId="{42524DCC-E867-45AB-BACB-D3BCD677BBAB}"/>
          </ac:spMkLst>
        </pc:spChg>
        <pc:spChg chg="add">
          <ac:chgData name="Adam Smith (2317631)" userId="S::2317631@student.uwtsd.ac.uk::928fa54a-1f61-4770-979a-bfdd79642b07" providerId="AD" clId="Web-{3B950428-7530-E51D-D9F3-AF81C0C0715C}" dt="2026-03-24T10:22:30.159" v="10"/>
          <ac:spMkLst>
            <pc:docMk/>
            <pc:sldMk cId="1761792286" sldId="270"/>
            <ac:spMk id="17" creationId="{04812C46-200A-4DEB-A05E-3ED6C68C2387}"/>
          </ac:spMkLst>
        </pc:spChg>
        <pc:spChg chg="add">
          <ac:chgData name="Adam Smith (2317631)" userId="S::2317631@student.uwtsd.ac.uk::928fa54a-1f61-4770-979a-bfdd79642b07" providerId="AD" clId="Web-{3B950428-7530-E51D-D9F3-AF81C0C0715C}" dt="2026-03-24T10:22:30.159" v="10"/>
          <ac:spMkLst>
            <pc:docMk/>
            <pc:sldMk cId="1761792286" sldId="270"/>
            <ac:spMk id="19" creationId="{D1EA859B-E555-4109-94F3-6700E046E008}"/>
          </ac:spMkLst>
        </pc:spChg>
        <pc:picChg chg="add mod">
          <ac:chgData name="Adam Smith (2317631)" userId="S::2317631@student.uwtsd.ac.uk::928fa54a-1f61-4770-979a-bfdd79642b07" providerId="AD" clId="Web-{3B950428-7530-E51D-D9F3-AF81C0C0715C}" dt="2026-03-24T10:22:30.159" v="10"/>
          <ac:picMkLst>
            <pc:docMk/>
            <pc:sldMk cId="1761792286" sldId="270"/>
            <ac:picMk id="6" creationId="{DAB18636-AD0E-ADDE-705A-B3A28FD92663}"/>
          </ac:picMkLst>
        </pc:picChg>
      </pc:sldChg>
      <pc:sldChg chg="addSp delSp modSp new">
        <pc:chgData name="Adam Smith (2317631)" userId="S::2317631@student.uwtsd.ac.uk::928fa54a-1f61-4770-979a-bfdd79642b07" providerId="AD" clId="Web-{3B950428-7530-E51D-D9F3-AF81C0C0715C}" dt="2026-03-24T14:37:35.117" v="882"/>
        <pc:sldMkLst>
          <pc:docMk/>
          <pc:sldMk cId="1330900697" sldId="274"/>
        </pc:sldMkLst>
        <pc:graphicFrameChg chg="add del mod ord modGraphic">
          <ac:chgData name="Adam Smith (2317631)" userId="S::2317631@student.uwtsd.ac.uk::928fa54a-1f61-4770-979a-bfdd79642b07" providerId="AD" clId="Web-{3B950428-7530-E51D-D9F3-AF81C0C0715C}" dt="2026-03-24T14:37:35.117" v="882"/>
          <ac:graphicFrameMkLst>
            <pc:docMk/>
            <pc:sldMk cId="1330900697" sldId="274"/>
            <ac:graphicFrameMk id="4" creationId="{9C48DAEE-6A73-AD68-BDBD-3F5346DD2062}"/>
          </ac:graphicFrameMkLst>
        </pc:graphicFrameChg>
      </pc:sldChg>
    </pc:docChg>
  </pc:docChgLst>
  <pc:docChgLst>
    <pc:chgData name="Arjun Ubhee (2318472)" userId="S::2318472@student.uwtsd.ac.uk::47a0b9bf-be3f-4fd9-a3c2-af51cc3f0438" providerId="AD" clId="Web-{754E43C4-BDE3-810E-B2AB-22B3D22B7E08}"/>
    <pc:docChg chg="modSld">
      <pc:chgData name="Arjun Ubhee (2318472)" userId="S::2318472@student.uwtsd.ac.uk::47a0b9bf-be3f-4fd9-a3c2-af51cc3f0438" providerId="AD" clId="Web-{754E43C4-BDE3-810E-B2AB-22B3D22B7E08}" dt="2026-04-20T19:57:43.124" v="596"/>
      <pc:docMkLst>
        <pc:docMk/>
      </pc:docMkLst>
      <pc:sldChg chg="addSp delSp modSp modNotes">
        <pc:chgData name="Arjun Ubhee (2318472)" userId="S::2318472@student.uwtsd.ac.uk::47a0b9bf-be3f-4fd9-a3c2-af51cc3f0438" providerId="AD" clId="Web-{754E43C4-BDE3-810E-B2AB-22B3D22B7E08}" dt="2026-04-20T19:57:43.124" v="596"/>
        <pc:sldMkLst>
          <pc:docMk/>
          <pc:sldMk cId="1385766519" sldId="280"/>
        </pc:sldMkLst>
        <pc:spChg chg="mod">
          <ac:chgData name="Arjun Ubhee (2318472)" userId="S::2318472@student.uwtsd.ac.uk::47a0b9bf-be3f-4fd9-a3c2-af51cc3f0438" providerId="AD" clId="Web-{754E43C4-BDE3-810E-B2AB-22B3D22B7E08}" dt="2026-04-20T19:46:13.882" v="309" actId="20577"/>
          <ac:spMkLst>
            <pc:docMk/>
            <pc:sldMk cId="1385766519" sldId="280"/>
            <ac:spMk id="2" creationId="{ACE0C2F4-1E6A-B65E-DEEA-EDDCF7FDC11C}"/>
          </ac:spMkLst>
        </pc:spChg>
        <pc:spChg chg="add del mod">
          <ac:chgData name="Arjun Ubhee (2318472)" userId="S::2318472@student.uwtsd.ac.uk::47a0b9bf-be3f-4fd9-a3c2-af51cc3f0438" providerId="AD" clId="Web-{754E43C4-BDE3-810E-B2AB-22B3D22B7E08}" dt="2026-04-20T19:48:24.103" v="318"/>
          <ac:spMkLst>
            <pc:docMk/>
            <pc:sldMk cId="1385766519" sldId="280"/>
            <ac:spMk id="3" creationId="{9FA0E974-9356-274B-EAFC-516ECAC2BF7E}"/>
          </ac:spMkLst>
        </pc:spChg>
        <pc:spChg chg="mod">
          <ac:chgData name="Arjun Ubhee (2318472)" userId="S::2318472@student.uwtsd.ac.uk::47a0b9bf-be3f-4fd9-a3c2-af51cc3f0438" providerId="AD" clId="Web-{754E43C4-BDE3-810E-B2AB-22B3D22B7E08}" dt="2026-04-20T19:56:34.903" v="592" actId="14100"/>
          <ac:spMkLst>
            <pc:docMk/>
            <pc:sldMk cId="1385766519" sldId="280"/>
            <ac:spMk id="4" creationId="{370D70AC-5B44-7E26-F2FB-B34F2B830BEB}"/>
          </ac:spMkLst>
        </pc:spChg>
        <pc:spChg chg="del mod">
          <ac:chgData name="Arjun Ubhee (2318472)" userId="S::2318472@student.uwtsd.ac.uk::47a0b9bf-be3f-4fd9-a3c2-af51cc3f0438" providerId="AD" clId="Web-{754E43C4-BDE3-810E-B2AB-22B3D22B7E08}" dt="2026-04-20T19:54:19.568" v="546"/>
          <ac:spMkLst>
            <pc:docMk/>
            <pc:sldMk cId="1385766519" sldId="280"/>
            <ac:spMk id="6" creationId="{E260829B-4875-CBFF-42AA-C761561A9BDB}"/>
          </ac:spMkLst>
        </pc:spChg>
        <pc:spChg chg="add mod">
          <ac:chgData name="Arjun Ubhee (2318472)" userId="S::2318472@student.uwtsd.ac.uk::47a0b9bf-be3f-4fd9-a3c2-af51cc3f0438" providerId="AD" clId="Web-{754E43C4-BDE3-810E-B2AB-22B3D22B7E08}" dt="2026-04-20T19:55:26.415" v="585" actId="20577"/>
          <ac:spMkLst>
            <pc:docMk/>
            <pc:sldMk cId="1385766519" sldId="280"/>
            <ac:spMk id="7" creationId="{2F2D2F68-1188-4EEE-E30C-232FA4DC9EDD}"/>
          </ac:spMkLst>
        </pc:spChg>
        <pc:spChg chg="del mod">
          <ac:chgData name="Arjun Ubhee (2318472)" userId="S::2318472@student.uwtsd.ac.uk::47a0b9bf-be3f-4fd9-a3c2-af51cc3f0438" providerId="AD" clId="Web-{754E43C4-BDE3-810E-B2AB-22B3D22B7E08}" dt="2026-04-20T19:45:03.491" v="253"/>
          <ac:spMkLst>
            <pc:docMk/>
            <pc:sldMk cId="1385766519" sldId="280"/>
            <ac:spMk id="9" creationId="{BE2A545B-6C79-1D54-CF90-05D6D39AE9C5}"/>
          </ac:spMkLst>
        </pc:spChg>
      </pc:sldChg>
    </pc:docChg>
  </pc:docChgLst>
  <pc:docChgLst>
    <pc:chgData name="David Sheppard (2306723)" userId="08b78d81-c1e9-40a7-846c-4e920d35b153" providerId="ADAL" clId="{A68E71EE-C19A-5D2C-9899-4A5863D1060D}"/>
    <pc:docChg chg="undo custSel addSld delSld modSld sldOrd">
      <pc:chgData name="David Sheppard (2306723)" userId="08b78d81-c1e9-40a7-846c-4e920d35b153" providerId="ADAL" clId="{A68E71EE-C19A-5D2C-9899-4A5863D1060D}" dt="2026-04-21T14:35:50.464" v="5092" actId="1076"/>
      <pc:docMkLst>
        <pc:docMk/>
      </pc:docMkLst>
      <pc:sldChg chg="delSp modSp mod">
        <pc:chgData name="David Sheppard (2306723)" userId="08b78d81-c1e9-40a7-846c-4e920d35b153" providerId="ADAL" clId="{A68E71EE-C19A-5D2C-9899-4A5863D1060D}" dt="2026-04-20T19:09:18.507" v="4866" actId="478"/>
        <pc:sldMkLst>
          <pc:docMk/>
          <pc:sldMk cId="4278503351" sldId="257"/>
        </pc:sldMkLst>
        <pc:spChg chg="del">
          <ac:chgData name="David Sheppard (2306723)" userId="08b78d81-c1e9-40a7-846c-4e920d35b153" providerId="ADAL" clId="{A68E71EE-C19A-5D2C-9899-4A5863D1060D}" dt="2026-04-20T19:09:18.507" v="4866" actId="478"/>
          <ac:spMkLst>
            <pc:docMk/>
            <pc:sldMk cId="4278503351" sldId="257"/>
            <ac:spMk id="5" creationId="{7809B328-AB33-4075-9567-2B528E893B58}"/>
          </ac:spMkLst>
        </pc:spChg>
        <pc:spChg chg="mod">
          <ac:chgData name="David Sheppard (2306723)" userId="08b78d81-c1e9-40a7-846c-4e920d35b153" providerId="ADAL" clId="{A68E71EE-C19A-5D2C-9899-4A5863D1060D}" dt="2026-04-14T09:35:48.908" v="262" actId="20577"/>
          <ac:spMkLst>
            <pc:docMk/>
            <pc:sldMk cId="4278503351" sldId="257"/>
            <ac:spMk id="15" creationId="{E3E36790-725B-457F-9A03-52223454DA84}"/>
          </ac:spMkLst>
        </pc:spChg>
      </pc:sldChg>
      <pc:sldChg chg="addSp delSp modSp mod">
        <pc:chgData name="David Sheppard (2306723)" userId="08b78d81-c1e9-40a7-846c-4e920d35b153" providerId="ADAL" clId="{A68E71EE-C19A-5D2C-9899-4A5863D1060D}" dt="2026-04-20T19:09:22.962" v="4867" actId="478"/>
        <pc:sldMkLst>
          <pc:docMk/>
          <pc:sldMk cId="1842872525" sldId="258"/>
        </pc:sldMkLst>
        <pc:spChg chg="mod">
          <ac:chgData name="David Sheppard (2306723)" userId="08b78d81-c1e9-40a7-846c-4e920d35b153" providerId="ADAL" clId="{A68E71EE-C19A-5D2C-9899-4A5863D1060D}" dt="2026-04-20T16:47:21.819" v="4393" actId="14100"/>
          <ac:spMkLst>
            <pc:docMk/>
            <pc:sldMk cId="1842872525" sldId="258"/>
            <ac:spMk id="2" creationId="{6384D57E-B9D5-46E6-833F-009360C44EA9}"/>
          </ac:spMkLst>
        </pc:spChg>
        <pc:spChg chg="add mod">
          <ac:chgData name="David Sheppard (2306723)" userId="08b78d81-c1e9-40a7-846c-4e920d35b153" providerId="ADAL" clId="{A68E71EE-C19A-5D2C-9899-4A5863D1060D}" dt="2026-04-14T12:45:29.284" v="4384" actId="20577"/>
          <ac:spMkLst>
            <pc:docMk/>
            <pc:sldMk cId="1842872525" sldId="258"/>
            <ac:spMk id="3" creationId="{00308424-BD3F-367C-4113-6133F6A28876}"/>
          </ac:spMkLst>
        </pc:spChg>
        <pc:spChg chg="del">
          <ac:chgData name="David Sheppard (2306723)" userId="08b78d81-c1e9-40a7-846c-4e920d35b153" providerId="ADAL" clId="{A68E71EE-C19A-5D2C-9899-4A5863D1060D}" dt="2026-04-20T19:09:22.962" v="4867" actId="478"/>
          <ac:spMkLst>
            <pc:docMk/>
            <pc:sldMk cId="1842872525" sldId="258"/>
            <ac:spMk id="5" creationId="{52A0BE7E-0EB1-4F68-8A50-C6A6BFAECADE}"/>
          </ac:spMkLst>
        </pc:spChg>
        <pc:spChg chg="mod">
          <ac:chgData name="David Sheppard (2306723)" userId="08b78d81-c1e9-40a7-846c-4e920d35b153" providerId="ADAL" clId="{A68E71EE-C19A-5D2C-9899-4A5863D1060D}" dt="2026-04-14T11:57:50.942" v="3548" actId="1076"/>
          <ac:spMkLst>
            <pc:docMk/>
            <pc:sldMk cId="1842872525" sldId="258"/>
            <ac:spMk id="6" creationId="{AE02F6CB-DB12-4847-BB0D-190465200FF5}"/>
          </ac:spMkLst>
        </pc:spChg>
        <pc:spChg chg="mod">
          <ac:chgData name="David Sheppard (2306723)" userId="08b78d81-c1e9-40a7-846c-4e920d35b153" providerId="ADAL" clId="{A68E71EE-C19A-5D2C-9899-4A5863D1060D}" dt="2026-04-20T19:03:49.208" v="4823" actId="1076"/>
          <ac:spMkLst>
            <pc:docMk/>
            <pc:sldMk cId="1842872525" sldId="258"/>
            <ac:spMk id="8" creationId="{5FAF098C-0925-45E2-AC21-5C78CFFE2684}"/>
          </ac:spMkLst>
        </pc:spChg>
        <pc:spChg chg="mod">
          <ac:chgData name="David Sheppard (2306723)" userId="08b78d81-c1e9-40a7-846c-4e920d35b153" providerId="ADAL" clId="{A68E71EE-C19A-5D2C-9899-4A5863D1060D}" dt="2026-04-14T11:57:57.035" v="3549" actId="1076"/>
          <ac:spMkLst>
            <pc:docMk/>
            <pc:sldMk cId="1842872525" sldId="258"/>
            <ac:spMk id="9" creationId="{D9D24053-4991-4BB2-AD41-DBBD464F4A50}"/>
          </ac:spMkLst>
        </pc:spChg>
        <pc:spChg chg="mod">
          <ac:chgData name="David Sheppard (2306723)" userId="08b78d81-c1e9-40a7-846c-4e920d35b153" providerId="ADAL" clId="{A68E71EE-C19A-5D2C-9899-4A5863D1060D}" dt="2026-04-20T19:03:52.646" v="4825" actId="403"/>
          <ac:spMkLst>
            <pc:docMk/>
            <pc:sldMk cId="1842872525" sldId="258"/>
            <ac:spMk id="10" creationId="{DF3B72BD-42CE-4496-BF6B-26B3F6B066D1}"/>
          </ac:spMkLst>
        </pc:spChg>
        <pc:spChg chg="mod">
          <ac:chgData name="David Sheppard (2306723)" userId="08b78d81-c1e9-40a7-846c-4e920d35b153" providerId="ADAL" clId="{A68E71EE-C19A-5D2C-9899-4A5863D1060D}" dt="2026-04-20T19:03:56.400" v="4827" actId="403"/>
          <ac:spMkLst>
            <pc:docMk/>
            <pc:sldMk cId="1842872525" sldId="258"/>
            <ac:spMk id="11" creationId="{DF247BD5-BD9B-4598-9CC2-396DCAE85857}"/>
          </ac:spMkLst>
        </pc:spChg>
        <pc:spChg chg="mod">
          <ac:chgData name="David Sheppard (2306723)" userId="08b78d81-c1e9-40a7-846c-4e920d35b153" providerId="ADAL" clId="{A68E71EE-C19A-5D2C-9899-4A5863D1060D}" dt="2026-04-14T11:58:00.781" v="3550" actId="1076"/>
          <ac:spMkLst>
            <pc:docMk/>
            <pc:sldMk cId="1842872525" sldId="258"/>
            <ac:spMk id="12" creationId="{9AC14AE6-CBE4-40DB-8EAB-BBB38CC6931E}"/>
          </ac:spMkLst>
        </pc:spChg>
        <pc:spChg chg="mod">
          <ac:chgData name="David Sheppard (2306723)" userId="08b78d81-c1e9-40a7-846c-4e920d35b153" providerId="ADAL" clId="{A68E71EE-C19A-5D2C-9899-4A5863D1060D}" dt="2026-04-20T19:03:59.616" v="4829" actId="403"/>
          <ac:spMkLst>
            <pc:docMk/>
            <pc:sldMk cId="1842872525" sldId="258"/>
            <ac:spMk id="13" creationId="{1D6E2B5C-2EC1-4949-BDFA-E918D90EA244}"/>
          </ac:spMkLst>
        </pc:spChg>
        <pc:spChg chg="mod">
          <ac:chgData name="David Sheppard (2306723)" userId="08b78d81-c1e9-40a7-846c-4e920d35b153" providerId="ADAL" clId="{A68E71EE-C19A-5D2C-9899-4A5863D1060D}" dt="2026-04-14T11:58:06.344" v="3551" actId="1076"/>
          <ac:spMkLst>
            <pc:docMk/>
            <pc:sldMk cId="1842872525" sldId="258"/>
            <ac:spMk id="14" creationId="{32B7A3E7-5F94-4DD6-BC76-F650EC2DD942}"/>
          </ac:spMkLst>
        </pc:spChg>
        <pc:picChg chg="add mod">
          <ac:chgData name="David Sheppard (2306723)" userId="08b78d81-c1e9-40a7-846c-4e920d35b153" providerId="ADAL" clId="{A68E71EE-C19A-5D2C-9899-4A5863D1060D}" dt="2026-04-14T11:57:24.733" v="3547" actId="207"/>
          <ac:picMkLst>
            <pc:docMk/>
            <pc:sldMk cId="1842872525" sldId="258"/>
            <ac:picMk id="4" creationId="{EDD1265F-E570-27E5-0E67-26A5FDFC2551}"/>
          </ac:picMkLst>
        </pc:picChg>
        <pc:picChg chg="mod">
          <ac:chgData name="David Sheppard (2306723)" userId="08b78d81-c1e9-40a7-846c-4e920d35b153" providerId="ADAL" clId="{A68E71EE-C19A-5D2C-9899-4A5863D1060D}" dt="2026-04-14T12:45:39.055" v="4385" actId="1076"/>
          <ac:picMkLst>
            <pc:docMk/>
            <pc:sldMk cId="1842872525" sldId="258"/>
            <ac:picMk id="7" creationId="{3181BCCB-E606-437D-A7FE-1AD8EA504E11}"/>
          </ac:picMkLst>
        </pc:picChg>
        <pc:picChg chg="add mod">
          <ac:chgData name="David Sheppard (2306723)" userId="08b78d81-c1e9-40a7-846c-4e920d35b153" providerId="ADAL" clId="{A68E71EE-C19A-5D2C-9899-4A5863D1060D}" dt="2026-04-14T11:57:20.014" v="3546" actId="207"/>
          <ac:picMkLst>
            <pc:docMk/>
            <pc:sldMk cId="1842872525" sldId="258"/>
            <ac:picMk id="16" creationId="{8512AA9D-CE7C-3488-1781-82EFA4810A65}"/>
          </ac:picMkLst>
        </pc:picChg>
        <pc:picChg chg="add mod">
          <ac:chgData name="David Sheppard (2306723)" userId="08b78d81-c1e9-40a7-846c-4e920d35b153" providerId="ADAL" clId="{A68E71EE-C19A-5D2C-9899-4A5863D1060D}" dt="2026-04-14T11:57:16.428" v="3545" actId="207"/>
          <ac:picMkLst>
            <pc:docMk/>
            <pc:sldMk cId="1842872525" sldId="258"/>
            <ac:picMk id="18" creationId="{54CD85E8-0E5E-A1D8-F613-6DD015BD201D}"/>
          </ac:picMkLst>
        </pc:picChg>
        <pc:picChg chg="add mod">
          <ac:chgData name="David Sheppard (2306723)" userId="08b78d81-c1e9-40a7-846c-4e920d35b153" providerId="ADAL" clId="{A68E71EE-C19A-5D2C-9899-4A5863D1060D}" dt="2026-04-14T11:57:12.112" v="3544" actId="207"/>
          <ac:picMkLst>
            <pc:docMk/>
            <pc:sldMk cId="1842872525" sldId="258"/>
            <ac:picMk id="20" creationId="{6614D5AE-3A1A-441C-89C4-7E81498F393D}"/>
          </ac:picMkLst>
        </pc:picChg>
      </pc:sldChg>
      <pc:sldChg chg="addSp delSp modSp mod">
        <pc:chgData name="David Sheppard (2306723)" userId="08b78d81-c1e9-40a7-846c-4e920d35b153" providerId="ADAL" clId="{A68E71EE-C19A-5D2C-9899-4A5863D1060D}" dt="2026-04-20T21:18:49.531" v="4938" actId="14100"/>
        <pc:sldMkLst>
          <pc:docMk/>
          <pc:sldMk cId="4207563729" sldId="259"/>
        </pc:sldMkLst>
        <pc:spChg chg="mod">
          <ac:chgData name="David Sheppard (2306723)" userId="08b78d81-c1e9-40a7-846c-4e920d35b153" providerId="ADAL" clId="{A68E71EE-C19A-5D2C-9899-4A5863D1060D}" dt="2026-04-14T11:21:21.695" v="3155" actId="20577"/>
          <ac:spMkLst>
            <pc:docMk/>
            <pc:sldMk cId="4207563729" sldId="259"/>
            <ac:spMk id="2" creationId="{6384D57E-B9D5-46E6-833F-009360C44EA9}"/>
          </ac:spMkLst>
        </pc:spChg>
        <pc:spChg chg="mod">
          <ac:chgData name="David Sheppard (2306723)" userId="08b78d81-c1e9-40a7-846c-4e920d35b153" providerId="ADAL" clId="{A68E71EE-C19A-5D2C-9899-4A5863D1060D}" dt="2026-04-20T21:17:04.457" v="4891" actId="20577"/>
          <ac:spMkLst>
            <pc:docMk/>
            <pc:sldMk cId="4207563729" sldId="259"/>
            <ac:spMk id="4" creationId="{058059B2-0247-4789-9B5A-DA31A73462C4}"/>
          </ac:spMkLst>
        </pc:spChg>
        <pc:spChg chg="del mod">
          <ac:chgData name="David Sheppard (2306723)" userId="08b78d81-c1e9-40a7-846c-4e920d35b153" providerId="ADAL" clId="{A68E71EE-C19A-5D2C-9899-4A5863D1060D}" dt="2026-04-20T19:09:44.447" v="4874" actId="478"/>
          <ac:spMkLst>
            <pc:docMk/>
            <pc:sldMk cId="4207563729" sldId="259"/>
            <ac:spMk id="5" creationId="{647D5B88-D094-442F-8931-C1907257FF65}"/>
          </ac:spMkLst>
        </pc:spChg>
        <pc:spChg chg="mod">
          <ac:chgData name="David Sheppard (2306723)" userId="08b78d81-c1e9-40a7-846c-4e920d35b153" providerId="ADAL" clId="{A68E71EE-C19A-5D2C-9899-4A5863D1060D}" dt="2026-04-20T21:15:47.300" v="4882" actId="20577"/>
          <ac:spMkLst>
            <pc:docMk/>
            <pc:sldMk cId="4207563729" sldId="259"/>
            <ac:spMk id="10" creationId="{FD7206B6-19C4-40FB-B666-29B5B15CCC16}"/>
          </ac:spMkLst>
        </pc:spChg>
        <pc:spChg chg="mod">
          <ac:chgData name="David Sheppard (2306723)" userId="08b78d81-c1e9-40a7-846c-4e920d35b153" providerId="ADAL" clId="{A68E71EE-C19A-5D2C-9899-4A5863D1060D}" dt="2026-04-20T21:17:53.816" v="4896" actId="14100"/>
          <ac:spMkLst>
            <pc:docMk/>
            <pc:sldMk cId="4207563729" sldId="259"/>
            <ac:spMk id="18" creationId="{1C3D46AB-86F9-4152-9AE3-FFB62EB949B6}"/>
          </ac:spMkLst>
        </pc:spChg>
        <pc:spChg chg="mod">
          <ac:chgData name="David Sheppard (2306723)" userId="08b78d81-c1e9-40a7-846c-4e920d35b153" providerId="ADAL" clId="{A68E71EE-C19A-5D2C-9899-4A5863D1060D}" dt="2026-04-20T21:17:19.003" v="4892" actId="14100"/>
          <ac:spMkLst>
            <pc:docMk/>
            <pc:sldMk cId="4207563729" sldId="259"/>
            <ac:spMk id="21" creationId="{EFC1EA0C-5B15-41E6-8EAB-691651E2A422}"/>
          </ac:spMkLst>
        </pc:spChg>
        <pc:spChg chg="add del mod">
          <ac:chgData name="David Sheppard (2306723)" userId="08b78d81-c1e9-40a7-846c-4e920d35b153" providerId="ADAL" clId="{A68E71EE-C19A-5D2C-9899-4A5863D1060D}" dt="2026-04-20T21:18:49.531" v="4938" actId="14100"/>
          <ac:spMkLst>
            <pc:docMk/>
            <pc:sldMk cId="4207563729" sldId="259"/>
            <ac:spMk id="22" creationId="{D0A622D7-6710-4F76-923C-880FE6C5EBBD}"/>
          </ac:spMkLst>
        </pc:spChg>
        <pc:picChg chg="mod">
          <ac:chgData name="David Sheppard (2306723)" userId="08b78d81-c1e9-40a7-846c-4e920d35b153" providerId="ADAL" clId="{A68E71EE-C19A-5D2C-9899-4A5863D1060D}" dt="2026-04-14T11:25:18.911" v="3166" actId="1440"/>
          <ac:picMkLst>
            <pc:docMk/>
            <pc:sldMk cId="4207563729" sldId="259"/>
            <ac:picMk id="2050" creationId="{1F67E090-59B7-48DC-8992-22636ECBE799}"/>
          </ac:picMkLst>
        </pc:picChg>
        <pc:cxnChg chg="add mod">
          <ac:chgData name="David Sheppard (2306723)" userId="08b78d81-c1e9-40a7-846c-4e920d35b153" providerId="ADAL" clId="{A68E71EE-C19A-5D2C-9899-4A5863D1060D}" dt="2026-04-14T11:59:32.813" v="3558" actId="1582"/>
          <ac:cxnSpMkLst>
            <pc:docMk/>
            <pc:sldMk cId="4207563729" sldId="259"/>
            <ac:cxnSpMk id="23" creationId="{71F53CD2-19A7-B323-91D9-3FF70F297B4F}"/>
          </ac:cxnSpMkLst>
        </pc:cxnChg>
      </pc:sldChg>
      <pc:sldChg chg="addSp delSp modSp mod modNotesTx">
        <pc:chgData name="David Sheppard (2306723)" userId="08b78d81-c1e9-40a7-846c-4e920d35b153" providerId="ADAL" clId="{A68E71EE-C19A-5D2C-9899-4A5863D1060D}" dt="2026-04-20T19:09:36.303" v="4870" actId="478"/>
        <pc:sldMkLst>
          <pc:docMk/>
          <pc:sldMk cId="3855011563" sldId="263"/>
        </pc:sldMkLst>
        <pc:spChg chg="mod">
          <ac:chgData name="David Sheppard (2306723)" userId="08b78d81-c1e9-40a7-846c-4e920d35b153" providerId="ADAL" clId="{A68E71EE-C19A-5D2C-9899-4A5863D1060D}" dt="2026-04-14T12:32:02.557" v="4200" actId="20577"/>
          <ac:spMkLst>
            <pc:docMk/>
            <pc:sldMk cId="3855011563" sldId="263"/>
            <ac:spMk id="3" creationId="{10D56284-08FE-4F61-44A8-4F5118215AFA}"/>
          </ac:spMkLst>
        </pc:spChg>
        <pc:spChg chg="del">
          <ac:chgData name="David Sheppard (2306723)" userId="08b78d81-c1e9-40a7-846c-4e920d35b153" providerId="ADAL" clId="{A68E71EE-C19A-5D2C-9899-4A5863D1060D}" dt="2026-04-20T19:09:36.303" v="4870" actId="478"/>
          <ac:spMkLst>
            <pc:docMk/>
            <pc:sldMk cId="3855011563" sldId="263"/>
            <ac:spMk id="4" creationId="{52B18C9C-EBA7-490B-B570-29E702DB9F32}"/>
          </ac:spMkLst>
        </pc:spChg>
        <pc:spChg chg="add mod">
          <ac:chgData name="David Sheppard (2306723)" userId="08b78d81-c1e9-40a7-846c-4e920d35b153" providerId="ADAL" clId="{A68E71EE-C19A-5D2C-9899-4A5863D1060D}" dt="2026-04-14T12:30:58.107" v="4176" actId="20577"/>
          <ac:spMkLst>
            <pc:docMk/>
            <pc:sldMk cId="3855011563" sldId="263"/>
            <ac:spMk id="9" creationId="{ECEAAE8D-653B-2052-87FE-3D0088CBD85C}"/>
          </ac:spMkLst>
        </pc:spChg>
        <pc:spChg chg="add mod">
          <ac:chgData name="David Sheppard (2306723)" userId="08b78d81-c1e9-40a7-846c-4e920d35b153" providerId="ADAL" clId="{A68E71EE-C19A-5D2C-9899-4A5863D1060D}" dt="2026-04-14T12:13:43.259" v="4040" actId="20577"/>
          <ac:spMkLst>
            <pc:docMk/>
            <pc:sldMk cId="3855011563" sldId="263"/>
            <ac:spMk id="10" creationId="{F4D16238-4470-9E5A-D03B-863516E16A09}"/>
          </ac:spMkLst>
        </pc:spChg>
        <pc:spChg chg="add mod">
          <ac:chgData name="David Sheppard (2306723)" userId="08b78d81-c1e9-40a7-846c-4e920d35b153" providerId="ADAL" clId="{A68E71EE-C19A-5D2C-9899-4A5863D1060D}" dt="2026-04-20T19:04:19.734" v="4835" actId="403"/>
          <ac:spMkLst>
            <pc:docMk/>
            <pc:sldMk cId="3855011563" sldId="263"/>
            <ac:spMk id="13" creationId="{1C2E2C29-0322-01D8-D9EE-0E5E80333E5B}"/>
          </ac:spMkLst>
        </pc:spChg>
        <pc:spChg chg="add mod">
          <ac:chgData name="David Sheppard (2306723)" userId="08b78d81-c1e9-40a7-846c-4e920d35b153" providerId="ADAL" clId="{A68E71EE-C19A-5D2C-9899-4A5863D1060D}" dt="2026-04-20T19:04:22.650" v="4837" actId="403"/>
          <ac:spMkLst>
            <pc:docMk/>
            <pc:sldMk cId="3855011563" sldId="263"/>
            <ac:spMk id="14" creationId="{9097DE1B-BB2A-51A0-C4A6-11D52AB0166B}"/>
          </ac:spMkLst>
        </pc:spChg>
        <pc:spChg chg="add mod">
          <ac:chgData name="David Sheppard (2306723)" userId="08b78d81-c1e9-40a7-846c-4e920d35b153" providerId="ADAL" clId="{A68E71EE-C19A-5D2C-9899-4A5863D1060D}" dt="2026-04-20T19:04:26.227" v="4839" actId="403"/>
          <ac:spMkLst>
            <pc:docMk/>
            <pc:sldMk cId="3855011563" sldId="263"/>
            <ac:spMk id="15" creationId="{1F9ECCB3-85E5-DD17-0443-55FC02A2B1F3}"/>
          </ac:spMkLst>
        </pc:spChg>
        <pc:picChg chg="add mod">
          <ac:chgData name="David Sheppard (2306723)" userId="08b78d81-c1e9-40a7-846c-4e920d35b153" providerId="ADAL" clId="{A68E71EE-C19A-5D2C-9899-4A5863D1060D}" dt="2026-04-14T10:49:41.908" v="2692" actId="1076"/>
          <ac:picMkLst>
            <pc:docMk/>
            <pc:sldMk cId="3855011563" sldId="263"/>
            <ac:picMk id="6" creationId="{C86C5A18-E99F-ABAA-B823-65D1ED60A42C}"/>
          </ac:picMkLst>
        </pc:picChg>
        <pc:picChg chg="add mod">
          <ac:chgData name="David Sheppard (2306723)" userId="08b78d81-c1e9-40a7-846c-4e920d35b153" providerId="ADAL" clId="{A68E71EE-C19A-5D2C-9899-4A5863D1060D}" dt="2026-04-14T10:49:45.575" v="2693" actId="1076"/>
          <ac:picMkLst>
            <pc:docMk/>
            <pc:sldMk cId="3855011563" sldId="263"/>
            <ac:picMk id="8" creationId="{2B815AB3-AB9D-7F57-2E2A-31B59B7E1E5D}"/>
          </ac:picMkLst>
        </pc:picChg>
        <pc:picChg chg="add mod">
          <ac:chgData name="David Sheppard (2306723)" userId="08b78d81-c1e9-40a7-846c-4e920d35b153" providerId="ADAL" clId="{A68E71EE-C19A-5D2C-9899-4A5863D1060D}" dt="2026-04-14T10:49:33.680" v="2691" actId="1076"/>
          <ac:picMkLst>
            <pc:docMk/>
            <pc:sldMk cId="3855011563" sldId="263"/>
            <ac:picMk id="12" creationId="{E965929F-9642-C68A-41F6-87F819EFDDD8}"/>
          </ac:picMkLst>
        </pc:picChg>
      </pc:sldChg>
      <pc:sldChg chg="delSp modSp mod">
        <pc:chgData name="David Sheppard (2306723)" userId="08b78d81-c1e9-40a7-846c-4e920d35b153" providerId="ADAL" clId="{A68E71EE-C19A-5D2C-9899-4A5863D1060D}" dt="2026-04-20T19:09:32.533" v="4869" actId="478"/>
        <pc:sldMkLst>
          <pc:docMk/>
          <pc:sldMk cId="2111265534" sldId="264"/>
        </pc:sldMkLst>
        <pc:spChg chg="mod">
          <ac:chgData name="David Sheppard (2306723)" userId="08b78d81-c1e9-40a7-846c-4e920d35b153" providerId="ADAL" clId="{A68E71EE-C19A-5D2C-9899-4A5863D1060D}" dt="2026-04-20T19:04:09.847" v="4831" actId="403"/>
          <ac:spMkLst>
            <pc:docMk/>
            <pc:sldMk cId="2111265534" sldId="264"/>
            <ac:spMk id="2" creationId="{CF8C77F7-11B5-DC2C-8480-22E406901238}"/>
          </ac:spMkLst>
        </pc:spChg>
        <pc:spChg chg="mod">
          <ac:chgData name="David Sheppard (2306723)" userId="08b78d81-c1e9-40a7-846c-4e920d35b153" providerId="ADAL" clId="{A68E71EE-C19A-5D2C-9899-4A5863D1060D}" dt="2026-04-14T12:23:05.115" v="4105" actId="113"/>
          <ac:spMkLst>
            <pc:docMk/>
            <pc:sldMk cId="2111265534" sldId="264"/>
            <ac:spMk id="3" creationId="{8FD5AB8E-1A8E-43F6-BE55-7E8FD77ADF3D}"/>
          </ac:spMkLst>
        </pc:spChg>
        <pc:spChg chg="del mod">
          <ac:chgData name="David Sheppard (2306723)" userId="08b78d81-c1e9-40a7-846c-4e920d35b153" providerId="ADAL" clId="{A68E71EE-C19A-5D2C-9899-4A5863D1060D}" dt="2026-04-20T19:09:32.533" v="4869" actId="478"/>
          <ac:spMkLst>
            <pc:docMk/>
            <pc:sldMk cId="2111265534" sldId="264"/>
            <ac:spMk id="4" creationId="{B9620E85-9AE1-4A9E-BCE7-F60B7744C8BE}"/>
          </ac:spMkLst>
        </pc:spChg>
        <pc:spChg chg="mod">
          <ac:chgData name="David Sheppard (2306723)" userId="08b78d81-c1e9-40a7-846c-4e920d35b153" providerId="ADAL" clId="{A68E71EE-C19A-5D2C-9899-4A5863D1060D}" dt="2026-04-14T11:34:26.671" v="3259" actId="20577"/>
          <ac:spMkLst>
            <pc:docMk/>
            <pc:sldMk cId="2111265534" sldId="264"/>
            <ac:spMk id="5" creationId="{3C7C8AE8-B637-4B7B-85E8-A3BB9CB87FE3}"/>
          </ac:spMkLst>
        </pc:spChg>
        <pc:spChg chg="mod">
          <ac:chgData name="David Sheppard (2306723)" userId="08b78d81-c1e9-40a7-846c-4e920d35b153" providerId="ADAL" clId="{A68E71EE-C19A-5D2C-9899-4A5863D1060D}" dt="2026-04-20T19:04:13.789" v="4833" actId="403"/>
          <ac:spMkLst>
            <pc:docMk/>
            <pc:sldMk cId="2111265534" sldId="264"/>
            <ac:spMk id="9" creationId="{25A1E84D-7EAF-477B-8B5F-44FDDE36B32A}"/>
          </ac:spMkLst>
        </pc:spChg>
        <pc:spChg chg="mod">
          <ac:chgData name="David Sheppard (2306723)" userId="08b78d81-c1e9-40a7-846c-4e920d35b153" providerId="ADAL" clId="{A68E71EE-C19A-5D2C-9899-4A5863D1060D}" dt="2026-04-14T10:52:22.958" v="2711" actId="14100"/>
          <ac:spMkLst>
            <pc:docMk/>
            <pc:sldMk cId="2111265534" sldId="264"/>
            <ac:spMk id="10" creationId="{4B09E43A-612D-4888-A714-5ADA05AD8E3B}"/>
          </ac:spMkLst>
        </pc:spChg>
        <pc:picChg chg="mod">
          <ac:chgData name="David Sheppard (2306723)" userId="08b78d81-c1e9-40a7-846c-4e920d35b153" providerId="ADAL" clId="{A68E71EE-C19A-5D2C-9899-4A5863D1060D}" dt="2026-04-14T12:01:15.096" v="3573" actId="1076"/>
          <ac:picMkLst>
            <pc:docMk/>
            <pc:sldMk cId="2111265534" sldId="264"/>
            <ac:picMk id="8" creationId="{17EF9086-6D4F-41CA-BA4D-5E896027EAD1}"/>
          </ac:picMkLst>
        </pc:picChg>
        <pc:picChg chg="mod">
          <ac:chgData name="David Sheppard (2306723)" userId="08b78d81-c1e9-40a7-846c-4e920d35b153" providerId="ADAL" clId="{A68E71EE-C19A-5D2C-9899-4A5863D1060D}" dt="2026-04-14T12:01:45.383" v="3579" actId="14100"/>
          <ac:picMkLst>
            <pc:docMk/>
            <pc:sldMk cId="2111265534" sldId="264"/>
            <ac:picMk id="1026" creationId="{8F4B9118-83EE-4ACA-8CB8-C083CB97B709}"/>
          </ac:picMkLst>
        </pc:picChg>
      </pc:sldChg>
      <pc:sldChg chg="addSp modSp mod ord setBg">
        <pc:chgData name="David Sheppard (2306723)" userId="08b78d81-c1e9-40a7-846c-4e920d35b153" providerId="ADAL" clId="{A68E71EE-C19A-5D2C-9899-4A5863D1060D}" dt="2026-04-20T19:00:48.745" v="4817" actId="207"/>
        <pc:sldMkLst>
          <pc:docMk/>
          <pc:sldMk cId="375063561" sldId="266"/>
        </pc:sldMkLst>
        <pc:spChg chg="mod">
          <ac:chgData name="David Sheppard (2306723)" userId="08b78d81-c1e9-40a7-846c-4e920d35b153" providerId="ADAL" clId="{A68E71EE-C19A-5D2C-9899-4A5863D1060D}" dt="2026-04-14T12:07:04.709" v="3995" actId="20577"/>
          <ac:spMkLst>
            <pc:docMk/>
            <pc:sldMk cId="375063561" sldId="266"/>
            <ac:spMk id="3" creationId="{9C905917-7C1C-4E36-A22A-8BCCADC05721}"/>
          </ac:spMkLst>
        </pc:spChg>
        <pc:spChg chg="add mod">
          <ac:chgData name="David Sheppard (2306723)" userId="08b78d81-c1e9-40a7-846c-4e920d35b153" providerId="ADAL" clId="{A68E71EE-C19A-5D2C-9899-4A5863D1060D}" dt="2026-04-20T19:00:48.745" v="4817" actId="207"/>
          <ac:spMkLst>
            <pc:docMk/>
            <pc:sldMk cId="375063561" sldId="266"/>
            <ac:spMk id="5" creationId="{7AC8B35D-198A-5FFC-2519-9BA1B18D9845}"/>
          </ac:spMkLst>
        </pc:spChg>
      </pc:sldChg>
      <pc:sldChg chg="ord">
        <pc:chgData name="David Sheppard (2306723)" userId="08b78d81-c1e9-40a7-846c-4e920d35b153" providerId="ADAL" clId="{A68E71EE-C19A-5D2C-9899-4A5863D1060D}" dt="2026-04-14T12:40:38.015" v="4265" actId="20578"/>
        <pc:sldMkLst>
          <pc:docMk/>
          <pc:sldMk cId="799270825" sldId="267"/>
        </pc:sldMkLst>
      </pc:sldChg>
      <pc:sldChg chg="addSp delSp modSp mod">
        <pc:chgData name="David Sheppard (2306723)" userId="08b78d81-c1e9-40a7-846c-4e920d35b153" providerId="ADAL" clId="{A68E71EE-C19A-5D2C-9899-4A5863D1060D}" dt="2026-04-20T19:08:44.334" v="4865" actId="207"/>
        <pc:sldMkLst>
          <pc:docMk/>
          <pc:sldMk cId="1761792286" sldId="270"/>
        </pc:sldMkLst>
        <pc:spChg chg="del">
          <ac:chgData name="David Sheppard (2306723)" userId="08b78d81-c1e9-40a7-846c-4e920d35b153" providerId="ADAL" clId="{A68E71EE-C19A-5D2C-9899-4A5863D1060D}" dt="2026-04-20T19:08:16.281" v="4855" actId="478"/>
          <ac:spMkLst>
            <pc:docMk/>
            <pc:sldMk cId="1761792286" sldId="270"/>
            <ac:spMk id="2" creationId="{6384D57E-B9D5-46E6-833F-009360C44EA9}"/>
          </ac:spMkLst>
        </pc:spChg>
        <pc:spChg chg="add mod">
          <ac:chgData name="David Sheppard (2306723)" userId="08b78d81-c1e9-40a7-846c-4e920d35b153" providerId="ADAL" clId="{A68E71EE-C19A-5D2C-9899-4A5863D1060D}" dt="2026-04-20T19:08:44.334" v="4865" actId="207"/>
          <ac:spMkLst>
            <pc:docMk/>
            <pc:sldMk cId="1761792286" sldId="270"/>
            <ac:spMk id="5" creationId="{E8FFD42E-D520-7AC0-6362-D41BE9FFAD76}"/>
          </ac:spMkLst>
        </pc:spChg>
        <pc:spChg chg="add del mod">
          <ac:chgData name="David Sheppard (2306723)" userId="08b78d81-c1e9-40a7-846c-4e920d35b153" providerId="ADAL" clId="{A68E71EE-C19A-5D2C-9899-4A5863D1060D}" dt="2026-04-20T19:08:19.120" v="4856" actId="478"/>
          <ac:spMkLst>
            <pc:docMk/>
            <pc:sldMk cId="1761792286" sldId="270"/>
            <ac:spMk id="8" creationId="{0964693D-2F52-F2A2-C527-0D491A8D3943}"/>
          </ac:spMkLst>
        </pc:spChg>
      </pc:sldChg>
      <pc:sldChg chg="modSp mod modCm">
        <pc:chgData name="David Sheppard (2306723)" userId="08b78d81-c1e9-40a7-846c-4e920d35b153" providerId="ADAL" clId="{A68E71EE-C19A-5D2C-9899-4A5863D1060D}" dt="2026-04-20T16:49:39.660" v="4435" actId="5793"/>
        <pc:sldMkLst>
          <pc:docMk/>
          <pc:sldMk cId="3276740458" sldId="271"/>
        </pc:sldMkLst>
        <pc:spChg chg="mod">
          <ac:chgData name="David Sheppard (2306723)" userId="08b78d81-c1e9-40a7-846c-4e920d35b153" providerId="ADAL" clId="{A68E71EE-C19A-5D2C-9899-4A5863D1060D}" dt="2026-04-20T16:49:31.661" v="4432" actId="20577"/>
          <ac:spMkLst>
            <pc:docMk/>
            <pc:sldMk cId="3276740458" sldId="271"/>
            <ac:spMk id="2" creationId="{6384D57E-B9D5-46E6-833F-009360C44EA9}"/>
          </ac:spMkLst>
        </pc:spChg>
        <pc:spChg chg="mod">
          <ac:chgData name="David Sheppard (2306723)" userId="08b78d81-c1e9-40a7-846c-4e920d35b153" providerId="ADAL" clId="{A68E71EE-C19A-5D2C-9899-4A5863D1060D}" dt="2026-04-20T16:49:39.660" v="4435" actId="5793"/>
          <ac:spMkLst>
            <pc:docMk/>
            <pc:sldMk cId="3276740458" sldId="271"/>
            <ac:spMk id="3" creationId="{B34BC9D5-302E-4CE6-BA5A-EE47A0469AF5}"/>
          </ac:spMkLst>
        </pc:spChg>
      </pc:sldChg>
      <pc:sldChg chg="addSp delSp modSp mod ord modNotesTx">
        <pc:chgData name="David Sheppard (2306723)" userId="08b78d81-c1e9-40a7-846c-4e920d35b153" providerId="ADAL" clId="{A68E71EE-C19A-5D2C-9899-4A5863D1060D}" dt="2026-04-21T14:35:50.464" v="5092" actId="1076"/>
        <pc:sldMkLst>
          <pc:docMk/>
          <pc:sldMk cId="1616220526" sldId="273"/>
        </pc:sldMkLst>
        <pc:spChg chg="mod">
          <ac:chgData name="David Sheppard (2306723)" userId="08b78d81-c1e9-40a7-846c-4e920d35b153" providerId="ADAL" clId="{A68E71EE-C19A-5D2C-9899-4A5863D1060D}" dt="2026-04-14T10:02:17.990" v="1845" actId="1076"/>
          <ac:spMkLst>
            <pc:docMk/>
            <pc:sldMk cId="1616220526" sldId="273"/>
            <ac:spMk id="2" creationId="{6384D57E-B9D5-46E6-833F-009360C44EA9}"/>
          </ac:spMkLst>
        </pc:spChg>
        <pc:spChg chg="add mod">
          <ac:chgData name="David Sheppard (2306723)" userId="08b78d81-c1e9-40a7-846c-4e920d35b153" providerId="ADAL" clId="{A68E71EE-C19A-5D2C-9899-4A5863D1060D}" dt="2026-04-20T16:38:39.133" v="4391" actId="14100"/>
          <ac:spMkLst>
            <pc:docMk/>
            <pc:sldMk cId="1616220526" sldId="273"/>
            <ac:spMk id="3" creationId="{8A253EB8-6094-242A-7216-E1972DA54257}"/>
          </ac:spMkLst>
        </pc:spChg>
        <pc:spChg chg="del mod">
          <ac:chgData name="David Sheppard (2306723)" userId="08b78d81-c1e9-40a7-846c-4e920d35b153" providerId="ADAL" clId="{A68E71EE-C19A-5D2C-9899-4A5863D1060D}" dt="2026-04-20T19:09:40.407" v="4872" actId="478"/>
          <ac:spMkLst>
            <pc:docMk/>
            <pc:sldMk cId="1616220526" sldId="273"/>
            <ac:spMk id="5" creationId="{647D5B88-D094-442F-8931-C1907257FF65}"/>
          </ac:spMkLst>
        </pc:spChg>
        <pc:spChg chg="mod">
          <ac:chgData name="David Sheppard (2306723)" userId="08b78d81-c1e9-40a7-846c-4e920d35b153" providerId="ADAL" clId="{A68E71EE-C19A-5D2C-9899-4A5863D1060D}" dt="2026-04-21T14:35:41.362" v="5090" actId="14100"/>
          <ac:spMkLst>
            <pc:docMk/>
            <pc:sldMk cId="1616220526" sldId="273"/>
            <ac:spMk id="7" creationId="{9010CD90-C413-42B9-8D0C-120695DCC7BD}"/>
          </ac:spMkLst>
        </pc:spChg>
        <pc:spChg chg="add mod">
          <ac:chgData name="David Sheppard (2306723)" userId="08b78d81-c1e9-40a7-846c-4e920d35b153" providerId="ADAL" clId="{A68E71EE-C19A-5D2C-9899-4A5863D1060D}" dt="2026-04-20T19:04:38.306" v="4842" actId="403"/>
          <ac:spMkLst>
            <pc:docMk/>
            <pc:sldMk cId="1616220526" sldId="273"/>
            <ac:spMk id="8" creationId="{C3D6789D-32ED-465D-1634-E313EC20C998}"/>
          </ac:spMkLst>
        </pc:spChg>
        <pc:spChg chg="add mod">
          <ac:chgData name="David Sheppard (2306723)" userId="08b78d81-c1e9-40a7-846c-4e920d35b153" providerId="ADAL" clId="{A68E71EE-C19A-5D2C-9899-4A5863D1060D}" dt="2026-04-20T19:04:42.006" v="4844" actId="403"/>
          <ac:spMkLst>
            <pc:docMk/>
            <pc:sldMk cId="1616220526" sldId="273"/>
            <ac:spMk id="9" creationId="{EC2D1BD2-121F-8C93-7B0A-7877AA77615F}"/>
          </ac:spMkLst>
        </pc:spChg>
        <pc:spChg chg="add del mod">
          <ac:chgData name="David Sheppard (2306723)" userId="08b78d81-c1e9-40a7-846c-4e920d35b153" providerId="ADAL" clId="{A68E71EE-C19A-5D2C-9899-4A5863D1060D}" dt="2026-04-14T10:01:51.669" v="1838" actId="47"/>
          <ac:spMkLst>
            <pc:docMk/>
            <pc:sldMk cId="1616220526" sldId="273"/>
            <ac:spMk id="10" creationId="{38B83E14-6D60-1E0A-D263-09173E5BE915}"/>
          </ac:spMkLst>
        </pc:spChg>
        <pc:spChg chg="add mod">
          <ac:chgData name="David Sheppard (2306723)" userId="08b78d81-c1e9-40a7-846c-4e920d35b153" providerId="ADAL" clId="{A68E71EE-C19A-5D2C-9899-4A5863D1060D}" dt="2026-04-21T14:35:50.464" v="5092" actId="1076"/>
          <ac:spMkLst>
            <pc:docMk/>
            <pc:sldMk cId="1616220526" sldId="273"/>
            <ac:spMk id="15" creationId="{469DA17F-F897-A2CD-FC04-35B53B871E2A}"/>
          </ac:spMkLst>
        </pc:spChg>
        <pc:picChg chg="add mod modCrop">
          <ac:chgData name="David Sheppard (2306723)" userId="08b78d81-c1e9-40a7-846c-4e920d35b153" providerId="ADAL" clId="{A68E71EE-C19A-5D2C-9899-4A5863D1060D}" dt="2026-04-20T16:38:32.749" v="4390" actId="14100"/>
          <ac:picMkLst>
            <pc:docMk/>
            <pc:sldMk cId="1616220526" sldId="273"/>
            <ac:picMk id="1026" creationId="{E790C105-C6D3-C570-AA4B-D60938B79A45}"/>
          </ac:picMkLst>
        </pc:picChg>
      </pc:sldChg>
      <pc:sldChg chg="modSp mod ord">
        <pc:chgData name="David Sheppard (2306723)" userId="08b78d81-c1e9-40a7-846c-4e920d35b153" providerId="ADAL" clId="{A68E71EE-C19A-5D2C-9899-4A5863D1060D}" dt="2026-04-21T14:34:01.412" v="5084" actId="2165"/>
        <pc:sldMkLst>
          <pc:docMk/>
          <pc:sldMk cId="1330900697" sldId="274"/>
        </pc:sldMkLst>
        <pc:spChg chg="mod">
          <ac:chgData name="David Sheppard (2306723)" userId="08b78d81-c1e9-40a7-846c-4e920d35b153" providerId="ADAL" clId="{A68E71EE-C19A-5D2C-9899-4A5863D1060D}" dt="2026-04-20T19:02:44.978" v="4820" actId="2711"/>
          <ac:spMkLst>
            <pc:docMk/>
            <pc:sldMk cId="1330900697" sldId="274"/>
            <ac:spMk id="2" creationId="{B34BC9D5-302E-4CE6-BA5A-EE47A0469AF5}"/>
          </ac:spMkLst>
        </pc:spChg>
        <pc:graphicFrameChg chg="mod modGraphic">
          <ac:chgData name="David Sheppard (2306723)" userId="08b78d81-c1e9-40a7-846c-4e920d35b153" providerId="ADAL" clId="{A68E71EE-C19A-5D2C-9899-4A5863D1060D}" dt="2026-04-21T14:34:01.412" v="5084" actId="2165"/>
          <ac:graphicFrameMkLst>
            <pc:docMk/>
            <pc:sldMk cId="1330900697" sldId="274"/>
            <ac:graphicFrameMk id="4" creationId="{9C48DAEE-6A73-AD68-BDBD-3F5346DD2062}"/>
          </ac:graphicFrameMkLst>
        </pc:graphicFrameChg>
      </pc:sldChg>
      <pc:sldChg chg="addSp delSp modSp mod">
        <pc:chgData name="David Sheppard (2306723)" userId="08b78d81-c1e9-40a7-846c-4e920d35b153" providerId="ADAL" clId="{A68E71EE-C19A-5D2C-9899-4A5863D1060D}" dt="2026-04-20T19:09:50.727" v="4875" actId="478"/>
        <pc:sldMkLst>
          <pc:docMk/>
          <pc:sldMk cId="2112168860" sldId="277"/>
        </pc:sldMkLst>
        <pc:spChg chg="mod">
          <ac:chgData name="David Sheppard (2306723)" userId="08b78d81-c1e9-40a7-846c-4e920d35b153" providerId="ADAL" clId="{A68E71EE-C19A-5D2C-9899-4A5863D1060D}" dt="2026-04-14T11:21:17.716" v="3152" actId="20577"/>
          <ac:spMkLst>
            <pc:docMk/>
            <pc:sldMk cId="2112168860" sldId="277"/>
            <ac:spMk id="2" creationId="{6384D57E-B9D5-46E6-833F-009360C44EA9}"/>
          </ac:spMkLst>
        </pc:spChg>
        <pc:spChg chg="mod">
          <ac:chgData name="David Sheppard (2306723)" userId="08b78d81-c1e9-40a7-846c-4e920d35b153" providerId="ADAL" clId="{A68E71EE-C19A-5D2C-9899-4A5863D1060D}" dt="2026-04-14T11:30:35.330" v="3203" actId="1036"/>
          <ac:spMkLst>
            <pc:docMk/>
            <pc:sldMk cId="2112168860" sldId="277"/>
            <ac:spMk id="3" creationId="{F2B523EF-4239-4163-9285-772D28060E4C}"/>
          </ac:spMkLst>
        </pc:spChg>
        <pc:spChg chg="mod">
          <ac:chgData name="David Sheppard (2306723)" userId="08b78d81-c1e9-40a7-846c-4e920d35b153" providerId="ADAL" clId="{A68E71EE-C19A-5D2C-9899-4A5863D1060D}" dt="2026-04-14T11:30:35.330" v="3203" actId="1036"/>
          <ac:spMkLst>
            <pc:docMk/>
            <pc:sldMk cId="2112168860" sldId="277"/>
            <ac:spMk id="4" creationId="{058059B2-0247-4789-9B5A-DA31A73462C4}"/>
          </ac:spMkLst>
        </pc:spChg>
        <pc:spChg chg="del mod">
          <ac:chgData name="David Sheppard (2306723)" userId="08b78d81-c1e9-40a7-846c-4e920d35b153" providerId="ADAL" clId="{A68E71EE-C19A-5D2C-9899-4A5863D1060D}" dt="2026-04-20T19:09:50.727" v="4875" actId="478"/>
          <ac:spMkLst>
            <pc:docMk/>
            <pc:sldMk cId="2112168860" sldId="277"/>
            <ac:spMk id="5" creationId="{647D5B88-D094-442F-8931-C1907257FF65}"/>
          </ac:spMkLst>
        </pc:spChg>
        <pc:spChg chg="mod">
          <ac:chgData name="David Sheppard (2306723)" userId="08b78d81-c1e9-40a7-846c-4e920d35b153" providerId="ADAL" clId="{A68E71EE-C19A-5D2C-9899-4A5863D1060D}" dt="2026-04-14T11:30:35.330" v="3203" actId="1036"/>
          <ac:spMkLst>
            <pc:docMk/>
            <pc:sldMk cId="2112168860" sldId="277"/>
            <ac:spMk id="6" creationId="{A162E519-3BF0-439E-86CD-9642AE8CD90A}"/>
          </ac:spMkLst>
        </pc:spChg>
        <pc:spChg chg="mod">
          <ac:chgData name="David Sheppard (2306723)" userId="08b78d81-c1e9-40a7-846c-4e920d35b153" providerId="ADAL" clId="{A68E71EE-C19A-5D2C-9899-4A5863D1060D}" dt="2026-04-14T12:19:26.482" v="4102" actId="20577"/>
          <ac:spMkLst>
            <pc:docMk/>
            <pc:sldMk cId="2112168860" sldId="277"/>
            <ac:spMk id="10" creationId="{FD7206B6-19C4-40FB-B666-29B5B15CCC16}"/>
          </ac:spMkLst>
        </pc:spChg>
        <pc:spChg chg="mod">
          <ac:chgData name="David Sheppard (2306723)" userId="08b78d81-c1e9-40a7-846c-4e920d35b153" providerId="ADAL" clId="{A68E71EE-C19A-5D2C-9899-4A5863D1060D}" dt="2026-04-14T11:30:35.330" v="3203" actId="1036"/>
          <ac:spMkLst>
            <pc:docMk/>
            <pc:sldMk cId="2112168860" sldId="277"/>
            <ac:spMk id="11" creationId="{573BCD8A-8C99-4F90-A0B5-FF1463B86CF5}"/>
          </ac:spMkLst>
        </pc:spChg>
        <pc:spChg chg="mod">
          <ac:chgData name="David Sheppard (2306723)" userId="08b78d81-c1e9-40a7-846c-4e920d35b153" providerId="ADAL" clId="{A68E71EE-C19A-5D2C-9899-4A5863D1060D}" dt="2026-04-14T11:30:35.330" v="3203" actId="1036"/>
          <ac:spMkLst>
            <pc:docMk/>
            <pc:sldMk cId="2112168860" sldId="277"/>
            <ac:spMk id="12" creationId="{ED763D3B-F0DA-47CD-8430-C2027FE8640D}"/>
          </ac:spMkLst>
        </pc:spChg>
        <pc:spChg chg="mod">
          <ac:chgData name="David Sheppard (2306723)" userId="08b78d81-c1e9-40a7-846c-4e920d35b153" providerId="ADAL" clId="{A68E71EE-C19A-5D2C-9899-4A5863D1060D}" dt="2026-04-14T11:30:35.330" v="3203" actId="1036"/>
          <ac:spMkLst>
            <pc:docMk/>
            <pc:sldMk cId="2112168860" sldId="277"/>
            <ac:spMk id="13" creationId="{E02AD93C-8A0A-42CF-A323-C0CFF57EA2D1}"/>
          </ac:spMkLst>
        </pc:spChg>
        <pc:spChg chg="mod">
          <ac:chgData name="David Sheppard (2306723)" userId="08b78d81-c1e9-40a7-846c-4e920d35b153" providerId="ADAL" clId="{A68E71EE-C19A-5D2C-9899-4A5863D1060D}" dt="2026-04-14T11:30:35.330" v="3203" actId="1036"/>
          <ac:spMkLst>
            <pc:docMk/>
            <pc:sldMk cId="2112168860" sldId="277"/>
            <ac:spMk id="14" creationId="{7792E58B-8AE8-400F-B150-52A430FC153D}"/>
          </ac:spMkLst>
        </pc:spChg>
        <pc:spChg chg="mod">
          <ac:chgData name="David Sheppard (2306723)" userId="08b78d81-c1e9-40a7-846c-4e920d35b153" providerId="ADAL" clId="{A68E71EE-C19A-5D2C-9899-4A5863D1060D}" dt="2026-04-14T11:16:05.380" v="3126" actId="1076"/>
          <ac:spMkLst>
            <pc:docMk/>
            <pc:sldMk cId="2112168860" sldId="277"/>
            <ac:spMk id="15" creationId="{945FBBB1-067C-4FF0-9914-1E4D7B36410D}"/>
          </ac:spMkLst>
        </pc:spChg>
        <pc:spChg chg="mod">
          <ac:chgData name="David Sheppard (2306723)" userId="08b78d81-c1e9-40a7-846c-4e920d35b153" providerId="ADAL" clId="{A68E71EE-C19A-5D2C-9899-4A5863D1060D}" dt="2026-04-14T11:30:35.330" v="3203" actId="1036"/>
          <ac:spMkLst>
            <pc:docMk/>
            <pc:sldMk cId="2112168860" sldId="277"/>
            <ac:spMk id="16" creationId="{90C5A7DA-4E9F-4FFE-8412-D36B0F3E41E4}"/>
          </ac:spMkLst>
        </pc:spChg>
        <pc:spChg chg="mod">
          <ac:chgData name="David Sheppard (2306723)" userId="08b78d81-c1e9-40a7-846c-4e920d35b153" providerId="ADAL" clId="{A68E71EE-C19A-5D2C-9899-4A5863D1060D}" dt="2026-04-14T11:14:45.983" v="3091" actId="14100"/>
          <ac:spMkLst>
            <pc:docMk/>
            <pc:sldMk cId="2112168860" sldId="277"/>
            <ac:spMk id="19" creationId="{3123CA06-F0FF-445C-A97B-A1C1EBC9C964}"/>
          </ac:spMkLst>
        </pc:spChg>
        <pc:spChg chg="mod">
          <ac:chgData name="David Sheppard (2306723)" userId="08b78d81-c1e9-40a7-846c-4e920d35b153" providerId="ADAL" clId="{A68E71EE-C19A-5D2C-9899-4A5863D1060D}" dt="2026-04-14T11:30:35.330" v="3203" actId="1036"/>
          <ac:spMkLst>
            <pc:docMk/>
            <pc:sldMk cId="2112168860" sldId="277"/>
            <ac:spMk id="20" creationId="{8E221B03-90E8-47A5-A3F8-7F9CECE493E5}"/>
          </ac:spMkLst>
        </pc:spChg>
        <pc:spChg chg="mod">
          <ac:chgData name="David Sheppard (2306723)" userId="08b78d81-c1e9-40a7-846c-4e920d35b153" providerId="ADAL" clId="{A68E71EE-C19A-5D2C-9899-4A5863D1060D}" dt="2026-04-14T11:30:35.330" v="3203" actId="1036"/>
          <ac:spMkLst>
            <pc:docMk/>
            <pc:sldMk cId="2112168860" sldId="277"/>
            <ac:spMk id="21" creationId="{EFC1EA0C-5B15-41E6-8EAB-691651E2A422}"/>
          </ac:spMkLst>
        </pc:spChg>
        <pc:spChg chg="mod">
          <ac:chgData name="David Sheppard (2306723)" userId="08b78d81-c1e9-40a7-846c-4e920d35b153" providerId="ADAL" clId="{A68E71EE-C19A-5D2C-9899-4A5863D1060D}" dt="2026-04-14T11:59:56.758" v="3568" actId="1076"/>
          <ac:spMkLst>
            <pc:docMk/>
            <pc:sldMk cId="2112168860" sldId="277"/>
            <ac:spMk id="22" creationId="{0DA0DD64-CBE7-42C2-8E27-BA5E2F969003}"/>
          </ac:spMkLst>
        </pc:spChg>
        <pc:picChg chg="add mod">
          <ac:chgData name="David Sheppard (2306723)" userId="08b78d81-c1e9-40a7-846c-4e920d35b153" providerId="ADAL" clId="{A68E71EE-C19A-5D2C-9899-4A5863D1060D}" dt="2026-04-14T11:30:23.799" v="3197" actId="1076"/>
          <ac:picMkLst>
            <pc:docMk/>
            <pc:sldMk cId="2112168860" sldId="277"/>
            <ac:picMk id="8" creationId="{4EB04C12-62EA-CC87-3C29-CF9153F73430}"/>
          </ac:picMkLst>
        </pc:picChg>
        <pc:cxnChg chg="add mod">
          <ac:chgData name="David Sheppard (2306723)" userId="08b78d81-c1e9-40a7-846c-4e920d35b153" providerId="ADAL" clId="{A68E71EE-C19A-5D2C-9899-4A5863D1060D}" dt="2026-04-14T11:59:53.138" v="3567" actId="1035"/>
          <ac:cxnSpMkLst>
            <pc:docMk/>
            <pc:sldMk cId="2112168860" sldId="277"/>
            <ac:cxnSpMk id="18" creationId="{520E801A-AE01-4DF2-4205-A6380DF81C4C}"/>
          </ac:cxnSpMkLst>
        </pc:cxnChg>
      </pc:sldChg>
      <pc:sldChg chg="addSp delSp modSp mod">
        <pc:chgData name="David Sheppard (2306723)" userId="08b78d81-c1e9-40a7-846c-4e920d35b153" providerId="ADAL" clId="{A68E71EE-C19A-5D2C-9899-4A5863D1060D}" dt="2026-04-20T19:09:54.166" v="4876" actId="1076"/>
        <pc:sldMkLst>
          <pc:docMk/>
          <pc:sldMk cId="3797340785" sldId="278"/>
        </pc:sldMkLst>
        <pc:spChg chg="mod">
          <ac:chgData name="David Sheppard (2306723)" userId="08b78d81-c1e9-40a7-846c-4e920d35b153" providerId="ADAL" clId="{A68E71EE-C19A-5D2C-9899-4A5863D1060D}" dt="2026-04-14T11:21:10.724" v="3149" actId="20577"/>
          <ac:spMkLst>
            <pc:docMk/>
            <pc:sldMk cId="3797340785" sldId="278"/>
            <ac:spMk id="2" creationId="{6384D57E-B9D5-46E6-833F-009360C44EA9}"/>
          </ac:spMkLst>
        </pc:spChg>
        <pc:spChg chg="mod">
          <ac:chgData name="David Sheppard (2306723)" userId="08b78d81-c1e9-40a7-846c-4e920d35b153" providerId="ADAL" clId="{A68E71EE-C19A-5D2C-9899-4A5863D1060D}" dt="2026-04-14T11:39:56.941" v="3422" actId="14100"/>
          <ac:spMkLst>
            <pc:docMk/>
            <pc:sldMk cId="3797340785" sldId="278"/>
            <ac:spMk id="3" creationId="{F2B523EF-4239-4163-9285-772D28060E4C}"/>
          </ac:spMkLst>
        </pc:spChg>
        <pc:spChg chg="mod">
          <ac:chgData name="David Sheppard (2306723)" userId="08b78d81-c1e9-40a7-846c-4e920d35b153" providerId="ADAL" clId="{A68E71EE-C19A-5D2C-9899-4A5863D1060D}" dt="2026-04-20T19:09:54.166" v="4876" actId="1076"/>
          <ac:spMkLst>
            <pc:docMk/>
            <pc:sldMk cId="3797340785" sldId="278"/>
            <ac:spMk id="5" creationId="{647D5B88-D094-442F-8931-C1907257FF65}"/>
          </ac:spMkLst>
        </pc:spChg>
        <pc:spChg chg="mod">
          <ac:chgData name="David Sheppard (2306723)" userId="08b78d81-c1e9-40a7-846c-4e920d35b153" providerId="ADAL" clId="{A68E71EE-C19A-5D2C-9899-4A5863D1060D}" dt="2026-04-14T11:39:47.373" v="3419" actId="20577"/>
          <ac:spMkLst>
            <pc:docMk/>
            <pc:sldMk cId="3797340785" sldId="278"/>
            <ac:spMk id="7" creationId="{9BA529D4-95C8-41D1-BA92-CC81CFEE22B6}"/>
          </ac:spMkLst>
        </pc:spChg>
        <pc:spChg chg="mod">
          <ac:chgData name="David Sheppard (2306723)" userId="08b78d81-c1e9-40a7-846c-4e920d35b153" providerId="ADAL" clId="{A68E71EE-C19A-5D2C-9899-4A5863D1060D}" dt="2026-04-14T11:39:45.605" v="3418" actId="20577"/>
          <ac:spMkLst>
            <pc:docMk/>
            <pc:sldMk cId="3797340785" sldId="278"/>
            <ac:spMk id="8" creationId="{B7209439-5B1E-4009-BE76-BD81B4E042C5}"/>
          </ac:spMkLst>
        </pc:spChg>
        <pc:spChg chg="mod">
          <ac:chgData name="David Sheppard (2306723)" userId="08b78d81-c1e9-40a7-846c-4e920d35b153" providerId="ADAL" clId="{A68E71EE-C19A-5D2C-9899-4A5863D1060D}" dt="2026-04-14T12:19:34.884" v="4104" actId="20577"/>
          <ac:spMkLst>
            <pc:docMk/>
            <pc:sldMk cId="3797340785" sldId="278"/>
            <ac:spMk id="10" creationId="{FD7206B6-19C4-40FB-B666-29B5B15CCC16}"/>
          </ac:spMkLst>
        </pc:spChg>
        <pc:spChg chg="mod">
          <ac:chgData name="David Sheppard (2306723)" userId="08b78d81-c1e9-40a7-846c-4e920d35b153" providerId="ADAL" clId="{A68E71EE-C19A-5D2C-9899-4A5863D1060D}" dt="2026-04-14T11:32:19.289" v="3229" actId="1036"/>
          <ac:spMkLst>
            <pc:docMk/>
            <pc:sldMk cId="3797340785" sldId="278"/>
            <ac:spMk id="12" creationId="{ED763D3B-F0DA-47CD-8430-C2027FE8640D}"/>
          </ac:spMkLst>
        </pc:spChg>
        <pc:spChg chg="mod">
          <ac:chgData name="David Sheppard (2306723)" userId="08b78d81-c1e9-40a7-846c-4e920d35b153" providerId="ADAL" clId="{A68E71EE-C19A-5D2C-9899-4A5863D1060D}" dt="2026-04-14T11:32:19.289" v="3229" actId="1036"/>
          <ac:spMkLst>
            <pc:docMk/>
            <pc:sldMk cId="3797340785" sldId="278"/>
            <ac:spMk id="13" creationId="{E02AD93C-8A0A-42CF-A323-C0CFF57EA2D1}"/>
          </ac:spMkLst>
        </pc:spChg>
        <pc:spChg chg="mod">
          <ac:chgData name="David Sheppard (2306723)" userId="08b78d81-c1e9-40a7-846c-4e920d35b153" providerId="ADAL" clId="{A68E71EE-C19A-5D2C-9899-4A5863D1060D}" dt="2026-04-14T11:32:19.289" v="3229" actId="1036"/>
          <ac:spMkLst>
            <pc:docMk/>
            <pc:sldMk cId="3797340785" sldId="278"/>
            <ac:spMk id="14" creationId="{7792E58B-8AE8-400F-B150-52A430FC153D}"/>
          </ac:spMkLst>
        </pc:spChg>
        <pc:spChg chg="mod">
          <ac:chgData name="David Sheppard (2306723)" userId="08b78d81-c1e9-40a7-846c-4e920d35b153" providerId="ADAL" clId="{A68E71EE-C19A-5D2C-9899-4A5863D1060D}" dt="2026-04-14T11:39:49.184" v="3420" actId="20577"/>
          <ac:spMkLst>
            <pc:docMk/>
            <pc:sldMk cId="3797340785" sldId="278"/>
            <ac:spMk id="17" creationId="{73BD7C27-69FD-40BA-BF8B-3E515311B581}"/>
          </ac:spMkLst>
        </pc:spChg>
        <pc:spChg chg="mod">
          <ac:chgData name="David Sheppard (2306723)" userId="08b78d81-c1e9-40a7-846c-4e920d35b153" providerId="ADAL" clId="{A68E71EE-C19A-5D2C-9899-4A5863D1060D}" dt="2026-04-14T11:40:21.482" v="3432" actId="1076"/>
          <ac:spMkLst>
            <pc:docMk/>
            <pc:sldMk cId="3797340785" sldId="278"/>
            <ac:spMk id="18" creationId="{1C3D46AB-86F9-4152-9AE3-FFB62EB949B6}"/>
          </ac:spMkLst>
        </pc:spChg>
        <pc:spChg chg="mod">
          <ac:chgData name="David Sheppard (2306723)" userId="08b78d81-c1e9-40a7-846c-4e920d35b153" providerId="ADAL" clId="{A68E71EE-C19A-5D2C-9899-4A5863D1060D}" dt="2026-04-14T11:40:00.462" v="3423" actId="14100"/>
          <ac:spMkLst>
            <pc:docMk/>
            <pc:sldMk cId="3797340785" sldId="278"/>
            <ac:spMk id="19" creationId="{3123CA06-F0FF-445C-A97B-A1C1EBC9C964}"/>
          </ac:spMkLst>
        </pc:spChg>
        <pc:spChg chg="mod">
          <ac:chgData name="David Sheppard (2306723)" userId="08b78d81-c1e9-40a7-846c-4e920d35b153" providerId="ADAL" clId="{A68E71EE-C19A-5D2C-9899-4A5863D1060D}" dt="2026-04-14T11:40:04.144" v="3424" actId="14100"/>
          <ac:spMkLst>
            <pc:docMk/>
            <pc:sldMk cId="3797340785" sldId="278"/>
            <ac:spMk id="20" creationId="{8E221B03-90E8-47A5-A3F8-7F9CECE493E5}"/>
          </ac:spMkLst>
        </pc:spChg>
        <pc:spChg chg="mod">
          <ac:chgData name="David Sheppard (2306723)" userId="08b78d81-c1e9-40a7-846c-4e920d35b153" providerId="ADAL" clId="{A68E71EE-C19A-5D2C-9899-4A5863D1060D}" dt="2026-04-14T11:40:23.910" v="3433" actId="14100"/>
          <ac:spMkLst>
            <pc:docMk/>
            <pc:sldMk cId="3797340785" sldId="278"/>
            <ac:spMk id="21" creationId="{EFC1EA0C-5B15-41E6-8EAB-691651E2A422}"/>
          </ac:spMkLst>
        </pc:spChg>
        <pc:spChg chg="mod">
          <ac:chgData name="David Sheppard (2306723)" userId="08b78d81-c1e9-40a7-846c-4e920d35b153" providerId="ADAL" clId="{A68E71EE-C19A-5D2C-9899-4A5863D1060D}" dt="2026-04-14T12:00:08.096" v="3571" actId="1076"/>
          <ac:spMkLst>
            <pc:docMk/>
            <pc:sldMk cId="3797340785" sldId="278"/>
            <ac:spMk id="30" creationId="{9B3CCF01-992A-474F-A351-CDCF67A949DF}"/>
          </ac:spMkLst>
        </pc:spChg>
        <pc:picChg chg="add mod">
          <ac:chgData name="David Sheppard (2306723)" userId="08b78d81-c1e9-40a7-846c-4e920d35b153" providerId="ADAL" clId="{A68E71EE-C19A-5D2C-9899-4A5863D1060D}" dt="2026-04-14T11:32:51.962" v="3237" actId="1076"/>
          <ac:picMkLst>
            <pc:docMk/>
            <pc:sldMk cId="3797340785" sldId="278"/>
            <ac:picMk id="31" creationId="{D52CD4CA-F195-A36F-97B5-3FB60934B467}"/>
          </ac:picMkLst>
        </pc:picChg>
        <pc:cxnChg chg="add mod">
          <ac:chgData name="David Sheppard (2306723)" userId="08b78d81-c1e9-40a7-846c-4e920d35b153" providerId="ADAL" clId="{A68E71EE-C19A-5D2C-9899-4A5863D1060D}" dt="2026-04-14T12:00:01.740" v="3569"/>
          <ac:cxnSpMkLst>
            <pc:docMk/>
            <pc:sldMk cId="3797340785" sldId="278"/>
            <ac:cxnSpMk id="32" creationId="{D4C70E27-A022-CF3C-97CB-D166A21324A8}"/>
          </ac:cxnSpMkLst>
        </pc:cxnChg>
      </pc:sldChg>
      <pc:sldChg chg="modSp mod">
        <pc:chgData name="David Sheppard (2306723)" userId="08b78d81-c1e9-40a7-846c-4e920d35b153" providerId="ADAL" clId="{A68E71EE-C19A-5D2C-9899-4A5863D1060D}" dt="2026-04-20T19:05:52.309" v="4853" actId="403"/>
        <pc:sldMkLst>
          <pc:docMk/>
          <pc:sldMk cId="2051634664" sldId="279"/>
        </pc:sldMkLst>
        <pc:graphicFrameChg chg="mod modGraphic">
          <ac:chgData name="David Sheppard (2306723)" userId="08b78d81-c1e9-40a7-846c-4e920d35b153" providerId="ADAL" clId="{A68E71EE-C19A-5D2C-9899-4A5863D1060D}" dt="2026-04-20T19:05:52.309" v="4853" actId="403"/>
          <ac:graphicFrameMkLst>
            <pc:docMk/>
            <pc:sldMk cId="2051634664" sldId="279"/>
            <ac:graphicFrameMk id="5" creationId="{8B49EAAD-6343-D79B-15B3-8E31F22C1484}"/>
          </ac:graphicFrameMkLst>
        </pc:graphicFrameChg>
      </pc:sldChg>
      <pc:sldChg chg="modSp mod">
        <pc:chgData name="David Sheppard (2306723)" userId="08b78d81-c1e9-40a7-846c-4e920d35b153" providerId="ADAL" clId="{A68E71EE-C19A-5D2C-9899-4A5863D1060D}" dt="2026-04-21T14:35:30.367" v="5086" actId="20577"/>
        <pc:sldMkLst>
          <pc:docMk/>
          <pc:sldMk cId="1385766519" sldId="280"/>
        </pc:sldMkLst>
        <pc:spChg chg="mod">
          <ac:chgData name="David Sheppard (2306723)" userId="08b78d81-c1e9-40a7-846c-4e920d35b153" providerId="ADAL" clId="{A68E71EE-C19A-5D2C-9899-4A5863D1060D}" dt="2026-04-21T14:35:30.367" v="5086" actId="20577"/>
          <ac:spMkLst>
            <pc:docMk/>
            <pc:sldMk cId="1385766519" sldId="280"/>
            <ac:spMk id="4" creationId="{370D70AC-5B44-7E26-F2FB-B34F2B830BEB}"/>
          </ac:spMkLst>
        </pc:spChg>
      </pc:sldChg>
      <pc:sldChg chg="delSp modSp add mod">
        <pc:chgData name="David Sheppard (2306723)" userId="08b78d81-c1e9-40a7-846c-4e920d35b153" providerId="ADAL" clId="{A68E71EE-C19A-5D2C-9899-4A5863D1060D}" dt="2026-04-21T14:26:22.675" v="4957" actId="478"/>
        <pc:sldMkLst>
          <pc:docMk/>
          <pc:sldMk cId="2412657388" sldId="281"/>
        </pc:sldMkLst>
        <pc:spChg chg="mod">
          <ac:chgData name="David Sheppard (2306723)" userId="08b78d81-c1e9-40a7-846c-4e920d35b153" providerId="ADAL" clId="{A68E71EE-C19A-5D2C-9899-4A5863D1060D}" dt="2026-04-21T14:26:11.738" v="4955" actId="20577"/>
          <ac:spMkLst>
            <pc:docMk/>
            <pc:sldMk cId="2412657388" sldId="281"/>
            <ac:spMk id="11" creationId="{1D40A34F-9A45-1EAC-CB4C-40D59AC7F50B}"/>
          </ac:spMkLst>
        </pc:spChg>
        <pc:graphicFrameChg chg="del modGraphic">
          <ac:chgData name="David Sheppard (2306723)" userId="08b78d81-c1e9-40a7-846c-4e920d35b153" providerId="ADAL" clId="{A68E71EE-C19A-5D2C-9899-4A5863D1060D}" dt="2026-04-21T14:26:22.675" v="4957" actId="478"/>
          <ac:graphicFrameMkLst>
            <pc:docMk/>
            <pc:sldMk cId="2412657388" sldId="281"/>
            <ac:graphicFrameMk id="5" creationId="{F2CD7CD8-D5BF-35B8-4983-19B9D79F81F7}"/>
          </ac:graphicFrameMkLst>
        </pc:graphicFrameChg>
      </pc:sldChg>
    </pc:docChg>
  </pc:docChgLst>
  <pc:docChgLst>
    <pc:chgData name="Adam Smith (2317631)" userId="S::2317631@student.uwtsd.ac.uk::928fa54a-1f61-4770-979a-bfdd79642b07" providerId="AD" clId="Web-{8E0F95DC-8949-9235-20DE-961202DED9B5}"/>
    <pc:docChg chg="modSld">
      <pc:chgData name="Adam Smith (2317631)" userId="S::2317631@student.uwtsd.ac.uk::928fa54a-1f61-4770-979a-bfdd79642b07" providerId="AD" clId="Web-{8E0F95DC-8949-9235-20DE-961202DED9B5}" dt="2026-04-07T10:19:39.424" v="100" actId="20577"/>
      <pc:docMkLst>
        <pc:docMk/>
      </pc:docMkLst>
      <pc:sldChg chg="modSp mod setBg">
        <pc:chgData name="Adam Smith (2317631)" userId="S::2317631@student.uwtsd.ac.uk::928fa54a-1f61-4770-979a-bfdd79642b07" providerId="AD" clId="Web-{8E0F95DC-8949-9235-20DE-961202DED9B5}" dt="2026-04-07T10:19:39.424" v="100" actId="20577"/>
        <pc:sldMkLst>
          <pc:docMk/>
          <pc:sldMk cId="799270825" sldId="267"/>
        </pc:sldMkLst>
        <pc:spChg chg="mod">
          <ac:chgData name="Adam Smith (2317631)" userId="S::2317631@student.uwtsd.ac.uk::928fa54a-1f61-4770-979a-bfdd79642b07" providerId="AD" clId="Web-{8E0F95DC-8949-9235-20DE-961202DED9B5}" dt="2026-04-07T10:19:39.424" v="100" actId="20577"/>
          <ac:spMkLst>
            <pc:docMk/>
            <pc:sldMk cId="799270825" sldId="267"/>
            <ac:spMk id="10" creationId="{CDFFE8B2-8234-E9B5-3B93-C1E777D49859}"/>
          </ac:spMkLst>
        </pc:spChg>
      </pc:sldChg>
    </pc:docChg>
  </pc:docChgLst>
  <pc:docChgLst>
    <pc:chgData name="Arjun Ubhee (2318472)" userId="S::2318472@student.uwtsd.ac.uk::47a0b9bf-be3f-4fd9-a3c2-af51cc3f0438" providerId="AD" clId="Web-{0CA6EAF6-F0C2-CA81-919B-D200FB180A6D}"/>
    <pc:docChg chg="modSld">
      <pc:chgData name="Arjun Ubhee (2318472)" userId="S::2318472@student.uwtsd.ac.uk::47a0b9bf-be3f-4fd9-a3c2-af51cc3f0438" providerId="AD" clId="Web-{0CA6EAF6-F0C2-CA81-919B-D200FB180A6D}" dt="2026-04-07T16:19:11.958" v="0" actId="20577"/>
      <pc:docMkLst>
        <pc:docMk/>
      </pc:docMkLst>
      <pc:sldChg chg="modSp">
        <pc:chgData name="Arjun Ubhee (2318472)" userId="S::2318472@student.uwtsd.ac.uk::47a0b9bf-be3f-4fd9-a3c2-af51cc3f0438" providerId="AD" clId="Web-{0CA6EAF6-F0C2-CA81-919B-D200FB180A6D}" dt="2026-04-07T16:19:11.958" v="0" actId="20577"/>
        <pc:sldMkLst>
          <pc:docMk/>
          <pc:sldMk cId="799270825" sldId="267"/>
        </pc:sldMkLst>
        <pc:spChg chg="mod">
          <ac:chgData name="Arjun Ubhee (2318472)" userId="S::2318472@student.uwtsd.ac.uk::47a0b9bf-be3f-4fd9-a3c2-af51cc3f0438" providerId="AD" clId="Web-{0CA6EAF6-F0C2-CA81-919B-D200FB180A6D}" dt="2026-04-07T16:19:11.958" v="0" actId="20577"/>
          <ac:spMkLst>
            <pc:docMk/>
            <pc:sldMk cId="799270825" sldId="267"/>
            <ac:spMk id="13" creationId="{CC1B3DCF-12D6-FE58-D2BD-508A3630FD4F}"/>
          </ac:spMkLst>
        </pc:spChg>
      </pc:sldChg>
    </pc:docChg>
  </pc:docChgLst>
  <pc:docChgLst>
    <pc:chgData name="Adam Smith (2317631)" userId="S::2317631@student.uwtsd.ac.uk::928fa54a-1f61-4770-979a-bfdd79642b07" providerId="AD" clId="Web-{A4A19952-306B-46F7-372F-09D3A64A1F28}"/>
    <pc:docChg chg="mod addSld delSld modSld">
      <pc:chgData name="Adam Smith (2317631)" userId="S::2317631@student.uwtsd.ac.uk::928fa54a-1f61-4770-979a-bfdd79642b07" providerId="AD" clId="Web-{A4A19952-306B-46F7-372F-09D3A64A1F28}" dt="2026-04-14T15:55:36.747" v="1883"/>
      <pc:docMkLst>
        <pc:docMk/>
      </pc:docMkLst>
      <pc:sldChg chg="modSp">
        <pc:chgData name="Adam Smith (2317631)" userId="S::2317631@student.uwtsd.ac.uk::928fa54a-1f61-4770-979a-bfdd79642b07" providerId="AD" clId="Web-{A4A19952-306B-46F7-372F-09D3A64A1F28}" dt="2026-04-14T15:42:43.276" v="1811" actId="1076"/>
        <pc:sldMkLst>
          <pc:docMk/>
          <pc:sldMk cId="1842872525" sldId="258"/>
        </pc:sldMkLst>
        <pc:spChg chg="mod">
          <ac:chgData name="Adam Smith (2317631)" userId="S::2317631@student.uwtsd.ac.uk::928fa54a-1f61-4770-979a-bfdd79642b07" providerId="AD" clId="Web-{A4A19952-306B-46F7-372F-09D3A64A1F28}" dt="2026-04-14T15:42:40.322" v="1810" actId="14100"/>
          <ac:spMkLst>
            <pc:docMk/>
            <pc:sldMk cId="1842872525" sldId="258"/>
            <ac:spMk id="2" creationId="{6384D57E-B9D5-46E6-833F-009360C44EA9}"/>
          </ac:spMkLst>
        </pc:spChg>
      </pc:sldChg>
      <pc:sldChg chg="modSp">
        <pc:chgData name="Adam Smith (2317631)" userId="S::2317631@student.uwtsd.ac.uk::928fa54a-1f61-4770-979a-bfdd79642b07" providerId="AD" clId="Web-{A4A19952-306B-46F7-372F-09D3A64A1F28}" dt="2026-04-14T15:40:11.631" v="1796" actId="1076"/>
        <pc:sldMkLst>
          <pc:docMk/>
          <pc:sldMk cId="4207563729" sldId="259"/>
        </pc:sldMkLst>
        <pc:spChg chg="mod">
          <ac:chgData name="Adam Smith (2317631)" userId="S::2317631@student.uwtsd.ac.uk::928fa54a-1f61-4770-979a-bfdd79642b07" providerId="AD" clId="Web-{A4A19952-306B-46F7-372F-09D3A64A1F28}" dt="2026-04-14T15:39:05.505" v="1789" actId="14100"/>
          <ac:spMkLst>
            <pc:docMk/>
            <pc:sldMk cId="4207563729" sldId="259"/>
            <ac:spMk id="2" creationId="{6384D57E-B9D5-46E6-833F-009360C44EA9}"/>
          </ac:spMkLst>
        </pc:spChg>
      </pc:sldChg>
      <pc:sldChg chg="modSp">
        <pc:chgData name="Adam Smith (2317631)" userId="S::2317631@student.uwtsd.ac.uk::928fa54a-1f61-4770-979a-bfdd79642b07" providerId="AD" clId="Web-{A4A19952-306B-46F7-372F-09D3A64A1F28}" dt="2026-04-14T15:39:59.849" v="1794" actId="1076"/>
        <pc:sldMkLst>
          <pc:docMk/>
          <pc:sldMk cId="3855011563" sldId="263"/>
        </pc:sldMkLst>
        <pc:spChg chg="mod">
          <ac:chgData name="Adam Smith (2317631)" userId="S::2317631@student.uwtsd.ac.uk::928fa54a-1f61-4770-979a-bfdd79642b07" providerId="AD" clId="Web-{A4A19952-306B-46F7-372F-09D3A64A1F28}" dt="2026-04-14T15:39:56.506" v="1793" actId="14100"/>
          <ac:spMkLst>
            <pc:docMk/>
            <pc:sldMk cId="3855011563" sldId="263"/>
            <ac:spMk id="2" creationId="{6384D57E-B9D5-46E6-833F-009360C44EA9}"/>
          </ac:spMkLst>
        </pc:spChg>
      </pc:sldChg>
      <pc:sldChg chg="modSp">
        <pc:chgData name="Adam Smith (2317631)" userId="S::2317631@student.uwtsd.ac.uk::928fa54a-1f61-4770-979a-bfdd79642b07" providerId="AD" clId="Web-{A4A19952-306B-46F7-372F-09D3A64A1F28}" dt="2026-04-14T15:42:24.586" v="1808" actId="1076"/>
        <pc:sldMkLst>
          <pc:docMk/>
          <pc:sldMk cId="2111265534" sldId="264"/>
        </pc:sldMkLst>
        <pc:spChg chg="mod">
          <ac:chgData name="Adam Smith (2317631)" userId="S::2317631@student.uwtsd.ac.uk::928fa54a-1f61-4770-979a-bfdd79642b07" providerId="AD" clId="Web-{A4A19952-306B-46F7-372F-09D3A64A1F28}" dt="2026-04-14T15:42:21.523" v="1807" actId="14100"/>
          <ac:spMkLst>
            <pc:docMk/>
            <pc:sldMk cId="2111265534" sldId="264"/>
            <ac:spMk id="5" creationId="{3C7C8AE8-B637-4B7B-85E8-A3BB9CB87FE3}"/>
          </ac:spMkLst>
        </pc:spChg>
      </pc:sldChg>
      <pc:sldChg chg="addSp delSp modSp mod setBg">
        <pc:chgData name="Adam Smith (2317631)" userId="S::2317631@student.uwtsd.ac.uk::928fa54a-1f61-4770-979a-bfdd79642b07" providerId="AD" clId="Web-{A4A19952-306B-46F7-372F-09D3A64A1F28}" dt="2026-04-14T15:50:08.724" v="1879"/>
        <pc:sldMkLst>
          <pc:docMk/>
          <pc:sldMk cId="2592945504" sldId="265"/>
        </pc:sldMkLst>
        <pc:spChg chg="add mod">
          <ac:chgData name="Adam Smith (2317631)" userId="S::2317631@student.uwtsd.ac.uk::928fa54a-1f61-4770-979a-bfdd79642b07" providerId="AD" clId="Web-{A4A19952-306B-46F7-372F-09D3A64A1F28}" dt="2026-04-14T14:33:07.388" v="1486" actId="14100"/>
          <ac:spMkLst>
            <pc:docMk/>
            <pc:sldMk cId="2592945504" sldId="265"/>
            <ac:spMk id="3" creationId="{57ACB72D-EA8C-CB51-91D7-EBE2D6E6A1A0}"/>
          </ac:spMkLst>
        </pc:spChg>
        <pc:spChg chg="add mod ord">
          <ac:chgData name="Adam Smith (2317631)" userId="S::2317631@student.uwtsd.ac.uk::928fa54a-1f61-4770-979a-bfdd79642b07" providerId="AD" clId="Web-{A4A19952-306B-46F7-372F-09D3A64A1F28}" dt="2026-04-14T15:50:00.146" v="1877"/>
          <ac:spMkLst>
            <pc:docMk/>
            <pc:sldMk cId="2592945504" sldId="265"/>
            <ac:spMk id="6" creationId="{AC128873-E1AB-2BF9-B939-45273198B759}"/>
          </ac:spMkLst>
        </pc:spChg>
        <pc:spChg chg="add mod">
          <ac:chgData name="Adam Smith (2317631)" userId="S::2317631@student.uwtsd.ac.uk::928fa54a-1f61-4770-979a-bfdd79642b07" providerId="AD" clId="Web-{A4A19952-306B-46F7-372F-09D3A64A1F28}" dt="2026-04-14T15:18:31.789" v="1702"/>
          <ac:spMkLst>
            <pc:docMk/>
            <pc:sldMk cId="2592945504" sldId="265"/>
            <ac:spMk id="8" creationId="{BF4BBE8B-2D89-3E98-DEA3-BE36D0240D66}"/>
          </ac:spMkLst>
        </pc:spChg>
        <pc:spChg chg="add mod">
          <ac:chgData name="Adam Smith (2317631)" userId="S::2317631@student.uwtsd.ac.uk::928fa54a-1f61-4770-979a-bfdd79642b07" providerId="AD" clId="Web-{A4A19952-306B-46F7-372F-09D3A64A1F28}" dt="2026-04-14T15:18:31.789" v="1703"/>
          <ac:spMkLst>
            <pc:docMk/>
            <pc:sldMk cId="2592945504" sldId="265"/>
            <ac:spMk id="9" creationId="{050526B9-75D9-16AD-F73D-C77E1A78B4FB}"/>
          </ac:spMkLst>
        </pc:spChg>
        <pc:spChg chg="add mod">
          <ac:chgData name="Adam Smith (2317631)" userId="S::2317631@student.uwtsd.ac.uk::928fa54a-1f61-4770-979a-bfdd79642b07" providerId="AD" clId="Web-{A4A19952-306B-46F7-372F-09D3A64A1F28}" dt="2026-04-14T15:18:56.696" v="1709" actId="20577"/>
          <ac:spMkLst>
            <pc:docMk/>
            <pc:sldMk cId="2592945504" sldId="265"/>
            <ac:spMk id="10" creationId="{F6FE47EC-4FD4-9928-82C0-97E1A1380418}"/>
          </ac:spMkLst>
        </pc:spChg>
        <pc:spChg chg="add mod">
          <ac:chgData name="Adam Smith (2317631)" userId="S::2317631@student.uwtsd.ac.uk::928fa54a-1f61-4770-979a-bfdd79642b07" providerId="AD" clId="Web-{A4A19952-306B-46F7-372F-09D3A64A1F28}" dt="2026-04-14T15:18:31.789" v="1705"/>
          <ac:spMkLst>
            <pc:docMk/>
            <pc:sldMk cId="2592945504" sldId="265"/>
            <ac:spMk id="11" creationId="{4CF4212A-02F1-42D1-06DE-F29069C5D3FB}"/>
          </ac:spMkLst>
        </pc:spChg>
        <pc:spChg chg="add mod">
          <ac:chgData name="Adam Smith (2317631)" userId="S::2317631@student.uwtsd.ac.uk::928fa54a-1f61-4770-979a-bfdd79642b07" providerId="AD" clId="Web-{A4A19952-306B-46F7-372F-09D3A64A1F28}" dt="2026-04-14T15:18:59.836" v="1710" actId="20577"/>
          <ac:spMkLst>
            <pc:docMk/>
            <pc:sldMk cId="2592945504" sldId="265"/>
            <ac:spMk id="12" creationId="{C762C95D-B477-A51C-827E-A5445E6D9218}"/>
          </ac:spMkLst>
        </pc:spChg>
        <pc:spChg chg="add mod">
          <ac:chgData name="Adam Smith (2317631)" userId="S::2317631@student.uwtsd.ac.uk::928fa54a-1f61-4770-979a-bfdd79642b07" providerId="AD" clId="Web-{A4A19952-306B-46F7-372F-09D3A64A1F28}" dt="2026-04-14T15:18:31.883" v="1707"/>
          <ac:spMkLst>
            <pc:docMk/>
            <pc:sldMk cId="2592945504" sldId="265"/>
            <ac:spMk id="13" creationId="{33A69FE2-3B09-5369-A2D9-99D85ABBB038}"/>
          </ac:spMkLst>
        </pc:spChg>
        <pc:spChg chg="add mod">
          <ac:chgData name="Adam Smith (2317631)" userId="S::2317631@student.uwtsd.ac.uk::928fa54a-1f61-4770-979a-bfdd79642b07" providerId="AD" clId="Web-{A4A19952-306B-46F7-372F-09D3A64A1F28}" dt="2026-04-14T14:34:02.685" v="1497" actId="1076"/>
          <ac:spMkLst>
            <pc:docMk/>
            <pc:sldMk cId="2592945504" sldId="265"/>
            <ac:spMk id="21" creationId="{35B764D4-6517-76D5-C634-C61D083E3C62}"/>
          </ac:spMkLst>
        </pc:spChg>
        <pc:spChg chg="add mod">
          <ac:chgData name="Adam Smith (2317631)" userId="S::2317631@student.uwtsd.ac.uk::928fa54a-1f61-4770-979a-bfdd79642b07" providerId="AD" clId="Web-{A4A19952-306B-46F7-372F-09D3A64A1F28}" dt="2026-04-14T14:34:11.185" v="1499" actId="1076"/>
          <ac:spMkLst>
            <pc:docMk/>
            <pc:sldMk cId="2592945504" sldId="265"/>
            <ac:spMk id="22" creationId="{0096FE1C-4AB0-4600-7A00-6857A88F4AB7}"/>
          </ac:spMkLst>
        </pc:spChg>
        <pc:spChg chg="add mod">
          <ac:chgData name="Adam Smith (2317631)" userId="S::2317631@student.uwtsd.ac.uk::928fa54a-1f61-4770-979a-bfdd79642b07" providerId="AD" clId="Web-{A4A19952-306B-46F7-372F-09D3A64A1F28}" dt="2026-04-14T14:34:20.701" v="1501" actId="1076"/>
          <ac:spMkLst>
            <pc:docMk/>
            <pc:sldMk cId="2592945504" sldId="265"/>
            <ac:spMk id="23" creationId="{1DE4A90A-572F-B6F3-E5F1-4549B28C9014}"/>
          </ac:spMkLst>
        </pc:spChg>
      </pc:sldChg>
      <pc:sldChg chg="addSp delSp modSp mod setBg">
        <pc:chgData name="Adam Smith (2317631)" userId="S::2317631@student.uwtsd.ac.uk::928fa54a-1f61-4770-979a-bfdd79642b07" providerId="AD" clId="Web-{A4A19952-306B-46F7-372F-09D3A64A1F28}" dt="2026-04-14T15:43:10.435" v="1813" actId="1076"/>
        <pc:sldMkLst>
          <pc:docMk/>
          <pc:sldMk cId="375063561" sldId="266"/>
        </pc:sldMkLst>
        <pc:spChg chg="mod">
          <ac:chgData name="Adam Smith (2317631)" userId="S::2317631@student.uwtsd.ac.uk::928fa54a-1f61-4770-979a-bfdd79642b07" providerId="AD" clId="Web-{A4A19952-306B-46F7-372F-09D3A64A1F28}" dt="2026-04-14T15:36:08.986" v="1771" actId="1076"/>
          <ac:spMkLst>
            <pc:docMk/>
            <pc:sldMk cId="375063561" sldId="266"/>
            <ac:spMk id="3" creationId="{9C905917-7C1C-4E36-A22A-8BCCADC05721}"/>
          </ac:spMkLst>
        </pc:spChg>
        <pc:spChg chg="add mod ord">
          <ac:chgData name="Adam Smith (2317631)" userId="S::2317631@student.uwtsd.ac.uk::928fa54a-1f61-4770-979a-bfdd79642b07" providerId="AD" clId="Web-{A4A19952-306B-46F7-372F-09D3A64A1F28}" dt="2026-04-14T15:43:06.872" v="1812" actId="14100"/>
          <ac:spMkLst>
            <pc:docMk/>
            <pc:sldMk cId="375063561" sldId="266"/>
            <ac:spMk id="13" creationId="{6155F7F6-5931-EA9A-607D-45D3A0B242C3}"/>
          </ac:spMkLst>
        </pc:spChg>
      </pc:sldChg>
      <pc:sldChg chg="addSp delSp modSp modNotes">
        <pc:chgData name="Adam Smith (2317631)" userId="S::2317631@student.uwtsd.ac.uk::928fa54a-1f61-4770-979a-bfdd79642b07" providerId="AD" clId="Web-{A4A19952-306B-46F7-372F-09D3A64A1F28}" dt="2026-04-14T15:49:03.847" v="1856"/>
        <pc:sldMkLst>
          <pc:docMk/>
          <pc:sldMk cId="799270825" sldId="267"/>
        </pc:sldMkLst>
        <pc:spChg chg="mod">
          <ac:chgData name="Adam Smith (2317631)" userId="S::2317631@student.uwtsd.ac.uk::928fa54a-1f61-4770-979a-bfdd79642b07" providerId="AD" clId="Web-{A4A19952-306B-46F7-372F-09D3A64A1F28}" dt="2026-04-14T10:36:18.841" v="1005" actId="1076"/>
          <ac:spMkLst>
            <pc:docMk/>
            <pc:sldMk cId="799270825" sldId="267"/>
            <ac:spMk id="3" creationId="{10D56284-08FE-4F61-44A8-4F5118215AFA}"/>
          </ac:spMkLst>
        </pc:spChg>
        <pc:spChg chg="add mod ord">
          <ac:chgData name="Adam Smith (2317631)" userId="S::2317631@student.uwtsd.ac.uk::928fa54a-1f61-4770-979a-bfdd79642b07" providerId="AD" clId="Web-{A4A19952-306B-46F7-372F-09D3A64A1F28}" dt="2026-04-14T15:48:55.425" v="1854"/>
          <ac:spMkLst>
            <pc:docMk/>
            <pc:sldMk cId="799270825" sldId="267"/>
            <ac:spMk id="5" creationId="{26EC5DC6-2892-92AA-CB5A-7666797C3824}"/>
          </ac:spMkLst>
        </pc:spChg>
        <pc:spChg chg="mod">
          <ac:chgData name="Adam Smith (2317631)" userId="S::2317631@student.uwtsd.ac.uk::928fa54a-1f61-4770-979a-bfdd79642b07" providerId="AD" clId="Web-{A4A19952-306B-46F7-372F-09D3A64A1F28}" dt="2026-04-14T10:36:18.841" v="1006" actId="1076"/>
          <ac:spMkLst>
            <pc:docMk/>
            <pc:sldMk cId="799270825" sldId="267"/>
            <ac:spMk id="10" creationId="{CDFFE8B2-8234-E9B5-3B93-C1E777D49859}"/>
          </ac:spMkLst>
        </pc:spChg>
        <pc:spChg chg="mod">
          <ac:chgData name="Adam Smith (2317631)" userId="S::2317631@student.uwtsd.ac.uk::928fa54a-1f61-4770-979a-bfdd79642b07" providerId="AD" clId="Web-{A4A19952-306B-46F7-372F-09D3A64A1F28}" dt="2026-04-14T10:36:18.857" v="1007" actId="1076"/>
          <ac:spMkLst>
            <pc:docMk/>
            <pc:sldMk cId="799270825" sldId="267"/>
            <ac:spMk id="11" creationId="{BA290369-3446-8C08-AB49-2B7B46594043}"/>
          </ac:spMkLst>
        </pc:spChg>
        <pc:spChg chg="mod">
          <ac:chgData name="Adam Smith (2317631)" userId="S::2317631@student.uwtsd.ac.uk::928fa54a-1f61-4770-979a-bfdd79642b07" providerId="AD" clId="Web-{A4A19952-306B-46F7-372F-09D3A64A1F28}" dt="2026-04-14T10:36:18.857" v="1008" actId="1076"/>
          <ac:spMkLst>
            <pc:docMk/>
            <pc:sldMk cId="799270825" sldId="267"/>
            <ac:spMk id="12" creationId="{75E291A5-97C9-7ABB-4CF5-D602359F267B}"/>
          </ac:spMkLst>
        </pc:spChg>
        <pc:spChg chg="mod">
          <ac:chgData name="Adam Smith (2317631)" userId="S::2317631@student.uwtsd.ac.uk::928fa54a-1f61-4770-979a-bfdd79642b07" providerId="AD" clId="Web-{A4A19952-306B-46F7-372F-09D3A64A1F28}" dt="2026-04-14T10:36:18.872" v="1009" actId="1076"/>
          <ac:spMkLst>
            <pc:docMk/>
            <pc:sldMk cId="799270825" sldId="267"/>
            <ac:spMk id="13" creationId="{CC1B3DCF-12D6-FE58-D2BD-508A3630FD4F}"/>
          </ac:spMkLst>
        </pc:spChg>
        <pc:spChg chg="mod">
          <ac:chgData name="Adam Smith (2317631)" userId="S::2317631@student.uwtsd.ac.uk::928fa54a-1f61-4770-979a-bfdd79642b07" providerId="AD" clId="Web-{A4A19952-306B-46F7-372F-09D3A64A1F28}" dt="2026-04-14T10:36:18.872" v="1010" actId="1076"/>
          <ac:spMkLst>
            <pc:docMk/>
            <pc:sldMk cId="799270825" sldId="267"/>
            <ac:spMk id="15" creationId="{21FB33BD-1822-7CC4-ADC2-2781630A9BBD}"/>
          </ac:spMkLst>
        </pc:spChg>
        <pc:picChg chg="add mod">
          <ac:chgData name="Adam Smith (2317631)" userId="S::2317631@student.uwtsd.ac.uk::928fa54a-1f61-4770-979a-bfdd79642b07" providerId="AD" clId="Web-{A4A19952-306B-46F7-372F-09D3A64A1F28}" dt="2026-04-14T10:36:18.872" v="1011" actId="1076"/>
          <ac:picMkLst>
            <pc:docMk/>
            <pc:sldMk cId="799270825" sldId="267"/>
            <ac:picMk id="8" creationId="{58C9C288-4142-C561-899D-D55A2B22EC52}"/>
          </ac:picMkLst>
        </pc:picChg>
        <pc:picChg chg="add mod">
          <ac:chgData name="Adam Smith (2317631)" userId="S::2317631@student.uwtsd.ac.uk::928fa54a-1f61-4770-979a-bfdd79642b07" providerId="AD" clId="Web-{A4A19952-306B-46F7-372F-09D3A64A1F28}" dt="2026-04-14T10:36:18.888" v="1012" actId="1076"/>
          <ac:picMkLst>
            <pc:docMk/>
            <pc:sldMk cId="799270825" sldId="267"/>
            <ac:picMk id="9" creationId="{8CB7E609-A757-05C4-809F-E07329205EDA}"/>
          </ac:picMkLst>
        </pc:picChg>
        <pc:picChg chg="add mod">
          <ac:chgData name="Adam Smith (2317631)" userId="S::2317631@student.uwtsd.ac.uk::928fa54a-1f61-4770-979a-bfdd79642b07" providerId="AD" clId="Web-{A4A19952-306B-46F7-372F-09D3A64A1F28}" dt="2026-04-14T10:36:18.888" v="1013" actId="1076"/>
          <ac:picMkLst>
            <pc:docMk/>
            <pc:sldMk cId="799270825" sldId="267"/>
            <ac:picMk id="14" creationId="{98059D8C-5C98-A568-B40D-B8F8B0E49C2B}"/>
          </ac:picMkLst>
        </pc:picChg>
        <pc:picChg chg="add mod">
          <ac:chgData name="Adam Smith (2317631)" userId="S::2317631@student.uwtsd.ac.uk::928fa54a-1f61-4770-979a-bfdd79642b07" providerId="AD" clId="Web-{A4A19952-306B-46F7-372F-09D3A64A1F28}" dt="2026-04-14T10:36:18.904" v="1014" actId="1076"/>
          <ac:picMkLst>
            <pc:docMk/>
            <pc:sldMk cId="799270825" sldId="267"/>
            <ac:picMk id="16" creationId="{4FA6FF16-5F61-BD91-8D77-40CC88369F74}"/>
          </ac:picMkLst>
        </pc:picChg>
        <pc:picChg chg="add mod">
          <ac:chgData name="Adam Smith (2317631)" userId="S::2317631@student.uwtsd.ac.uk::928fa54a-1f61-4770-979a-bfdd79642b07" providerId="AD" clId="Web-{A4A19952-306B-46F7-372F-09D3A64A1F28}" dt="2026-04-14T10:36:18.904" v="1015" actId="1076"/>
          <ac:picMkLst>
            <pc:docMk/>
            <pc:sldMk cId="799270825" sldId="267"/>
            <ac:picMk id="17" creationId="{E538D868-6ACE-78E5-5A6C-CF73E9250A5D}"/>
          </ac:picMkLst>
        </pc:picChg>
        <pc:picChg chg="add mod">
          <ac:chgData name="Adam Smith (2317631)" userId="S::2317631@student.uwtsd.ac.uk::928fa54a-1f61-4770-979a-bfdd79642b07" providerId="AD" clId="Web-{A4A19952-306B-46F7-372F-09D3A64A1F28}" dt="2026-04-14T10:36:18.919" v="1016" actId="1076"/>
          <ac:picMkLst>
            <pc:docMk/>
            <pc:sldMk cId="799270825" sldId="267"/>
            <ac:picMk id="18" creationId="{E0D692D3-64B0-5837-5B14-D637E18193FB}"/>
          </ac:picMkLst>
        </pc:picChg>
      </pc:sldChg>
      <pc:sldChg chg="modSp">
        <pc:chgData name="Adam Smith (2317631)" userId="S::2317631@student.uwtsd.ac.uk::928fa54a-1f61-4770-979a-bfdd79642b07" providerId="AD" clId="Web-{A4A19952-306B-46F7-372F-09D3A64A1F28}" dt="2026-04-14T15:37:38.566" v="1778" actId="1076"/>
        <pc:sldMkLst>
          <pc:docMk/>
          <pc:sldMk cId="1761792286" sldId="270"/>
        </pc:sldMkLst>
        <pc:spChg chg="mod">
          <ac:chgData name="Adam Smith (2317631)" userId="S::2317631@student.uwtsd.ac.uk::928fa54a-1f61-4770-979a-bfdd79642b07" providerId="AD" clId="Web-{A4A19952-306B-46F7-372F-09D3A64A1F28}" dt="2026-04-14T15:19:12.243" v="1712" actId="20577"/>
          <ac:spMkLst>
            <pc:docMk/>
            <pc:sldMk cId="1761792286" sldId="270"/>
            <ac:spMk id="3" creationId="{B34BC9D5-302E-4CE6-BA5A-EE47A0469AF5}"/>
          </ac:spMkLst>
        </pc:spChg>
      </pc:sldChg>
      <pc:sldChg chg="modSp">
        <pc:chgData name="Adam Smith (2317631)" userId="S::2317631@student.uwtsd.ac.uk::928fa54a-1f61-4770-979a-bfdd79642b07" providerId="AD" clId="Web-{A4A19952-306B-46F7-372F-09D3A64A1F28}" dt="2026-04-14T15:40:04.803" v="1795" actId="1076"/>
        <pc:sldMkLst>
          <pc:docMk/>
          <pc:sldMk cId="1616220526" sldId="273"/>
        </pc:sldMkLst>
        <pc:spChg chg="mod">
          <ac:chgData name="Adam Smith (2317631)" userId="S::2317631@student.uwtsd.ac.uk::928fa54a-1f61-4770-979a-bfdd79642b07" providerId="AD" clId="Web-{A4A19952-306B-46F7-372F-09D3A64A1F28}" dt="2026-04-14T15:39:40.459" v="1791" actId="14100"/>
          <ac:spMkLst>
            <pc:docMk/>
            <pc:sldMk cId="1616220526" sldId="273"/>
            <ac:spMk id="2" creationId="{6384D57E-B9D5-46E6-833F-009360C44EA9}"/>
          </ac:spMkLst>
        </pc:spChg>
      </pc:sldChg>
      <pc:sldChg chg="addSp delSp modSp modNotes">
        <pc:chgData name="Adam Smith (2317631)" userId="S::2317631@student.uwtsd.ac.uk::928fa54a-1f61-4770-979a-bfdd79642b07" providerId="AD" clId="Web-{A4A19952-306B-46F7-372F-09D3A64A1F28}" dt="2026-04-14T15:43:23.623" v="1815" actId="14100"/>
        <pc:sldMkLst>
          <pc:docMk/>
          <pc:sldMk cId="1330900697" sldId="274"/>
        </pc:sldMkLst>
        <pc:spChg chg="add mod">
          <ac:chgData name="Adam Smith (2317631)" userId="S::2317631@student.uwtsd.ac.uk::928fa54a-1f61-4770-979a-bfdd79642b07" providerId="AD" clId="Web-{A4A19952-306B-46F7-372F-09D3A64A1F28}" dt="2026-04-14T15:43:23.623" v="1815" actId="14100"/>
          <ac:spMkLst>
            <pc:docMk/>
            <pc:sldMk cId="1330900697" sldId="274"/>
            <ac:spMk id="5" creationId="{9A72E960-E4A7-4E67-A781-02202866CBAB}"/>
          </ac:spMkLst>
        </pc:spChg>
        <pc:spChg chg="add mod">
          <ac:chgData name="Adam Smith (2317631)" userId="S::2317631@student.uwtsd.ac.uk::928fa54a-1f61-4770-979a-bfdd79642b07" providerId="AD" clId="Web-{A4A19952-306B-46F7-372F-09D3A64A1F28}" dt="2026-04-14T14:36:48.904" v="1520" actId="20577"/>
          <ac:spMkLst>
            <pc:docMk/>
            <pc:sldMk cId="1330900697" sldId="274"/>
            <ac:spMk id="7" creationId="{5A045090-BF30-9F04-55AA-0F2D4929CF69}"/>
          </ac:spMkLst>
        </pc:spChg>
        <pc:graphicFrameChg chg="mod modGraphic">
          <ac:chgData name="Adam Smith (2317631)" userId="S::2317631@student.uwtsd.ac.uk::928fa54a-1f61-4770-979a-bfdd79642b07" providerId="AD" clId="Web-{A4A19952-306B-46F7-372F-09D3A64A1F28}" dt="2026-04-14T15:36:44.706" v="1772" actId="1076"/>
          <ac:graphicFrameMkLst>
            <pc:docMk/>
            <pc:sldMk cId="1330900697" sldId="274"/>
            <ac:graphicFrameMk id="4" creationId="{9C48DAEE-6A73-AD68-BDBD-3F5346DD2062}"/>
          </ac:graphicFrameMkLst>
        </pc:graphicFrameChg>
      </pc:sldChg>
      <pc:sldChg chg="modSp">
        <pc:chgData name="Adam Smith (2317631)" userId="S::2317631@student.uwtsd.ac.uk::928fa54a-1f61-4770-979a-bfdd79642b07" providerId="AD" clId="Web-{A4A19952-306B-46F7-372F-09D3A64A1F28}" dt="2026-04-14T15:40:15.943" v="1797" actId="1076"/>
        <pc:sldMkLst>
          <pc:docMk/>
          <pc:sldMk cId="2112168860" sldId="277"/>
        </pc:sldMkLst>
        <pc:spChg chg="mod">
          <ac:chgData name="Adam Smith (2317631)" userId="S::2317631@student.uwtsd.ac.uk::928fa54a-1f61-4770-979a-bfdd79642b07" providerId="AD" clId="Web-{A4A19952-306B-46F7-372F-09D3A64A1F28}" dt="2026-04-14T15:38:50.786" v="1787" actId="14100"/>
          <ac:spMkLst>
            <pc:docMk/>
            <pc:sldMk cId="2112168860" sldId="277"/>
            <ac:spMk id="2" creationId="{6384D57E-B9D5-46E6-833F-009360C44EA9}"/>
          </ac:spMkLst>
        </pc:spChg>
      </pc:sldChg>
      <pc:sldChg chg="modSp">
        <pc:chgData name="Adam Smith (2317631)" userId="S::2317631@student.uwtsd.ac.uk::928fa54a-1f61-4770-979a-bfdd79642b07" providerId="AD" clId="Web-{A4A19952-306B-46F7-372F-09D3A64A1F28}" dt="2026-04-14T15:40:19.584" v="1798" actId="1076"/>
        <pc:sldMkLst>
          <pc:docMk/>
          <pc:sldMk cId="3797340785" sldId="278"/>
        </pc:sldMkLst>
        <pc:spChg chg="mod">
          <ac:chgData name="Adam Smith (2317631)" userId="S::2317631@student.uwtsd.ac.uk::928fa54a-1f61-4770-979a-bfdd79642b07" providerId="AD" clId="Web-{A4A19952-306B-46F7-372F-09D3A64A1F28}" dt="2026-04-14T15:38:38.067" v="1785" actId="14100"/>
          <ac:spMkLst>
            <pc:docMk/>
            <pc:sldMk cId="3797340785" sldId="278"/>
            <ac:spMk id="2" creationId="{6384D57E-B9D5-46E6-833F-009360C44EA9}"/>
          </ac:spMkLst>
        </pc:spChg>
      </pc:sldChg>
      <pc:sldChg chg="addSp delSp modSp new">
        <pc:chgData name="Adam Smith (2317631)" userId="S::2317631@student.uwtsd.ac.uk::928fa54a-1f61-4770-979a-bfdd79642b07" providerId="AD" clId="Web-{A4A19952-306B-46F7-372F-09D3A64A1F28}" dt="2026-04-14T15:48:03.345" v="1841" actId="20577"/>
        <pc:sldMkLst>
          <pc:docMk/>
          <pc:sldMk cId="2051634664" sldId="279"/>
        </pc:sldMkLst>
        <pc:spChg chg="add mod">
          <ac:chgData name="Adam Smith (2317631)" userId="S::2317631@student.uwtsd.ac.uk::928fa54a-1f61-4770-979a-bfdd79642b07" providerId="AD" clId="Web-{A4A19952-306B-46F7-372F-09D3A64A1F28}" dt="2026-04-14T15:48:03.345" v="1841" actId="20577"/>
          <ac:spMkLst>
            <pc:docMk/>
            <pc:sldMk cId="2051634664" sldId="279"/>
            <ac:spMk id="11" creationId="{9A5060F8-529C-4810-B209-136305A5200C}"/>
          </ac:spMkLst>
        </pc:spChg>
        <pc:graphicFrameChg chg="add mod modGraphic">
          <ac:chgData name="Adam Smith (2317631)" userId="S::2317631@student.uwtsd.ac.uk::928fa54a-1f61-4770-979a-bfdd79642b07" providerId="AD" clId="Web-{A4A19952-306B-46F7-372F-09D3A64A1F28}" dt="2026-04-14T15:47:36.109" v="1840" actId="1076"/>
          <ac:graphicFrameMkLst>
            <pc:docMk/>
            <pc:sldMk cId="2051634664" sldId="279"/>
            <ac:graphicFrameMk id="5" creationId="{8B49EAAD-6343-D79B-15B3-8E31F22C1484}"/>
          </ac:graphicFrameMkLst>
        </pc:graphicFrameChg>
      </pc:sldChg>
    </pc:docChg>
  </pc:docChgLst>
  <pc:docChgLst>
    <pc:chgData name="David Sheppard (2306723)" userId="08b78d81-c1e9-40a7-846c-4e920d35b153" providerId="ADAL" clId="{C8D9F747-01DC-48BC-8EE3-6F84CBCDEADD}"/>
    <pc:docChg chg="undo custSel addSld delSld modSld">
      <pc:chgData name="David Sheppard (2306723)" userId="08b78d81-c1e9-40a7-846c-4e920d35b153" providerId="ADAL" clId="{C8D9F747-01DC-48BC-8EE3-6F84CBCDEADD}" dt="2026-03-24T15:54:57.152" v="3334" actId="14100"/>
      <pc:docMkLst>
        <pc:docMk/>
      </pc:docMkLst>
      <pc:sldChg chg="addSp delSp modSp mod setBg">
        <pc:chgData name="David Sheppard (2306723)" userId="08b78d81-c1e9-40a7-846c-4e920d35b153" providerId="ADAL" clId="{C8D9F747-01DC-48BC-8EE3-6F84CBCDEADD}" dt="2026-03-24T14:09:24.340" v="750" actId="122"/>
        <pc:sldMkLst>
          <pc:docMk/>
          <pc:sldMk cId="4278503351" sldId="257"/>
        </pc:sldMkLst>
        <pc:spChg chg="mod">
          <ac:chgData name="David Sheppard (2306723)" userId="08b78d81-c1e9-40a7-846c-4e920d35b153" providerId="ADAL" clId="{C8D9F747-01DC-48BC-8EE3-6F84CBCDEADD}" dt="2026-03-24T14:09:11.229" v="744" actId="14100"/>
          <ac:spMkLst>
            <pc:docMk/>
            <pc:sldMk cId="4278503351" sldId="257"/>
            <ac:spMk id="3" creationId="{2A13063D-F033-4E84-84C8-5331E9733121}"/>
          </ac:spMkLst>
        </pc:spChg>
        <pc:spChg chg="mod">
          <ac:chgData name="David Sheppard (2306723)" userId="08b78d81-c1e9-40a7-846c-4e920d35b153" providerId="ADAL" clId="{C8D9F747-01DC-48BC-8EE3-6F84CBCDEADD}" dt="2026-03-24T14:09:24.340" v="750" actId="122"/>
          <ac:spMkLst>
            <pc:docMk/>
            <pc:sldMk cId="4278503351" sldId="257"/>
            <ac:spMk id="6" creationId="{FA99E85A-0F5A-4989-BDA0-B742978CCE3D}"/>
          </ac:spMkLst>
        </pc:spChg>
        <pc:spChg chg="mod">
          <ac:chgData name="David Sheppard (2306723)" userId="08b78d81-c1e9-40a7-846c-4e920d35b153" providerId="ADAL" clId="{C8D9F747-01DC-48BC-8EE3-6F84CBCDEADD}" dt="2026-03-24T14:09:16.779" v="746" actId="14100"/>
          <ac:spMkLst>
            <pc:docMk/>
            <pc:sldMk cId="4278503351" sldId="257"/>
            <ac:spMk id="15" creationId="{E3E36790-725B-457F-9A03-52223454DA84}"/>
          </ac:spMkLst>
        </pc:spChg>
      </pc:sldChg>
      <pc:sldChg chg="modSp mod">
        <pc:chgData name="David Sheppard (2306723)" userId="08b78d81-c1e9-40a7-846c-4e920d35b153" providerId="ADAL" clId="{C8D9F747-01DC-48BC-8EE3-6F84CBCDEADD}" dt="2026-03-24T14:07:52.705" v="715" actId="207"/>
        <pc:sldMkLst>
          <pc:docMk/>
          <pc:sldMk cId="1842872525" sldId="258"/>
        </pc:sldMkLst>
        <pc:spChg chg="mod">
          <ac:chgData name="David Sheppard (2306723)" userId="08b78d81-c1e9-40a7-846c-4e920d35b153" providerId="ADAL" clId="{C8D9F747-01DC-48BC-8EE3-6F84CBCDEADD}" dt="2026-03-24T14:07:52.705" v="715" actId="207"/>
          <ac:spMkLst>
            <pc:docMk/>
            <pc:sldMk cId="1842872525" sldId="258"/>
            <ac:spMk id="2" creationId="{6384D57E-B9D5-46E6-833F-009360C44EA9}"/>
          </ac:spMkLst>
        </pc:spChg>
        <pc:picChg chg="mod">
          <ac:chgData name="David Sheppard (2306723)" userId="08b78d81-c1e9-40a7-846c-4e920d35b153" providerId="ADAL" clId="{C8D9F747-01DC-48BC-8EE3-6F84CBCDEADD}" dt="2026-03-24T14:04:21.892" v="655" actId="1038"/>
          <ac:picMkLst>
            <pc:docMk/>
            <pc:sldMk cId="1842872525" sldId="258"/>
            <ac:picMk id="7" creationId="{3181BCCB-E606-437D-A7FE-1AD8EA504E11}"/>
          </ac:picMkLst>
        </pc:picChg>
      </pc:sldChg>
      <pc:sldChg chg="addSp delSp modSp mod">
        <pc:chgData name="David Sheppard (2306723)" userId="08b78d81-c1e9-40a7-846c-4e920d35b153" providerId="ADAL" clId="{C8D9F747-01DC-48BC-8EE3-6F84CBCDEADD}" dt="2026-03-24T15:45:22.472" v="3214" actId="1076"/>
        <pc:sldMkLst>
          <pc:docMk/>
          <pc:sldMk cId="4207563729" sldId="259"/>
        </pc:sldMkLst>
        <pc:spChg chg="mod">
          <ac:chgData name="David Sheppard (2306723)" userId="08b78d81-c1e9-40a7-846c-4e920d35b153" providerId="ADAL" clId="{C8D9F747-01DC-48BC-8EE3-6F84CBCDEADD}" dt="2026-03-24T15:13:23.866" v="2074" actId="108"/>
          <ac:spMkLst>
            <pc:docMk/>
            <pc:sldMk cId="4207563729" sldId="259"/>
            <ac:spMk id="2" creationId="{6384D57E-B9D5-46E6-833F-009360C44EA9}"/>
          </ac:spMkLst>
        </pc:spChg>
        <pc:spChg chg="add mod ord">
          <ac:chgData name="David Sheppard (2306723)" userId="08b78d81-c1e9-40a7-846c-4e920d35b153" providerId="ADAL" clId="{C8D9F747-01DC-48BC-8EE3-6F84CBCDEADD}" dt="2026-03-24T15:43:28.227" v="3179" actId="1036"/>
          <ac:spMkLst>
            <pc:docMk/>
            <pc:sldMk cId="4207563729" sldId="259"/>
            <ac:spMk id="3" creationId="{F2B523EF-4239-4163-9285-772D28060E4C}"/>
          </ac:spMkLst>
        </pc:spChg>
        <pc:spChg chg="add mod">
          <ac:chgData name="David Sheppard (2306723)" userId="08b78d81-c1e9-40a7-846c-4e920d35b153" providerId="ADAL" clId="{C8D9F747-01DC-48BC-8EE3-6F84CBCDEADD}" dt="2026-03-24T15:43:28.227" v="3179" actId="1036"/>
          <ac:spMkLst>
            <pc:docMk/>
            <pc:sldMk cId="4207563729" sldId="259"/>
            <ac:spMk id="4" creationId="{058059B2-0247-4789-9B5A-DA31A73462C4}"/>
          </ac:spMkLst>
        </pc:spChg>
        <pc:spChg chg="add mod">
          <ac:chgData name="David Sheppard (2306723)" userId="08b78d81-c1e9-40a7-846c-4e920d35b153" providerId="ADAL" clId="{C8D9F747-01DC-48BC-8EE3-6F84CBCDEADD}" dt="2026-03-24T15:43:28.227" v="3179" actId="1036"/>
          <ac:spMkLst>
            <pc:docMk/>
            <pc:sldMk cId="4207563729" sldId="259"/>
            <ac:spMk id="6" creationId="{A162E519-3BF0-439E-86CD-9642AE8CD90A}"/>
          </ac:spMkLst>
        </pc:spChg>
        <pc:spChg chg="add mod">
          <ac:chgData name="David Sheppard (2306723)" userId="08b78d81-c1e9-40a7-846c-4e920d35b153" providerId="ADAL" clId="{C8D9F747-01DC-48BC-8EE3-6F84CBCDEADD}" dt="2026-03-24T15:43:28.227" v="3179" actId="1036"/>
          <ac:spMkLst>
            <pc:docMk/>
            <pc:sldMk cId="4207563729" sldId="259"/>
            <ac:spMk id="7" creationId="{9BA529D4-95C8-41D1-BA92-CC81CFEE22B6}"/>
          </ac:spMkLst>
        </pc:spChg>
        <pc:spChg chg="add mod">
          <ac:chgData name="David Sheppard (2306723)" userId="08b78d81-c1e9-40a7-846c-4e920d35b153" providerId="ADAL" clId="{C8D9F747-01DC-48BC-8EE3-6F84CBCDEADD}" dt="2026-03-24T15:43:28.227" v="3179" actId="1036"/>
          <ac:spMkLst>
            <pc:docMk/>
            <pc:sldMk cId="4207563729" sldId="259"/>
            <ac:spMk id="8" creationId="{B7209439-5B1E-4009-BE76-BD81B4E042C5}"/>
          </ac:spMkLst>
        </pc:spChg>
        <pc:spChg chg="add mod">
          <ac:chgData name="David Sheppard (2306723)" userId="08b78d81-c1e9-40a7-846c-4e920d35b153" providerId="ADAL" clId="{C8D9F747-01DC-48BC-8EE3-6F84CBCDEADD}" dt="2026-03-24T15:45:22.472" v="3214" actId="1076"/>
          <ac:spMkLst>
            <pc:docMk/>
            <pc:sldMk cId="4207563729" sldId="259"/>
            <ac:spMk id="10" creationId="{FD7206B6-19C4-40FB-B666-29B5B15CCC16}"/>
          </ac:spMkLst>
        </pc:spChg>
        <pc:spChg chg="add mod">
          <ac:chgData name="David Sheppard (2306723)" userId="08b78d81-c1e9-40a7-846c-4e920d35b153" providerId="ADAL" clId="{C8D9F747-01DC-48BC-8EE3-6F84CBCDEADD}" dt="2026-03-24T15:43:28.227" v="3179" actId="1036"/>
          <ac:spMkLst>
            <pc:docMk/>
            <pc:sldMk cId="4207563729" sldId="259"/>
            <ac:spMk id="11" creationId="{573BCD8A-8C99-4F90-A0B5-FF1463B86CF5}"/>
          </ac:spMkLst>
        </pc:spChg>
        <pc:spChg chg="add mod">
          <ac:chgData name="David Sheppard (2306723)" userId="08b78d81-c1e9-40a7-846c-4e920d35b153" providerId="ADAL" clId="{C8D9F747-01DC-48BC-8EE3-6F84CBCDEADD}" dt="2026-03-24T15:43:28.227" v="3179" actId="1036"/>
          <ac:spMkLst>
            <pc:docMk/>
            <pc:sldMk cId="4207563729" sldId="259"/>
            <ac:spMk id="12" creationId="{ED763D3B-F0DA-47CD-8430-C2027FE8640D}"/>
          </ac:spMkLst>
        </pc:spChg>
        <pc:spChg chg="add mod">
          <ac:chgData name="David Sheppard (2306723)" userId="08b78d81-c1e9-40a7-846c-4e920d35b153" providerId="ADAL" clId="{C8D9F747-01DC-48BC-8EE3-6F84CBCDEADD}" dt="2026-03-24T15:43:28.227" v="3179" actId="1036"/>
          <ac:spMkLst>
            <pc:docMk/>
            <pc:sldMk cId="4207563729" sldId="259"/>
            <ac:spMk id="13" creationId="{E02AD93C-8A0A-42CF-A323-C0CFF57EA2D1}"/>
          </ac:spMkLst>
        </pc:spChg>
        <pc:spChg chg="add mod">
          <ac:chgData name="David Sheppard (2306723)" userId="08b78d81-c1e9-40a7-846c-4e920d35b153" providerId="ADAL" clId="{C8D9F747-01DC-48BC-8EE3-6F84CBCDEADD}" dt="2026-03-24T15:43:28.227" v="3179" actId="1036"/>
          <ac:spMkLst>
            <pc:docMk/>
            <pc:sldMk cId="4207563729" sldId="259"/>
            <ac:spMk id="14" creationId="{7792E58B-8AE8-400F-B150-52A430FC153D}"/>
          </ac:spMkLst>
        </pc:spChg>
        <pc:spChg chg="add mod">
          <ac:chgData name="David Sheppard (2306723)" userId="08b78d81-c1e9-40a7-846c-4e920d35b153" providerId="ADAL" clId="{C8D9F747-01DC-48BC-8EE3-6F84CBCDEADD}" dt="2026-03-24T15:43:28.227" v="3179" actId="1036"/>
          <ac:spMkLst>
            <pc:docMk/>
            <pc:sldMk cId="4207563729" sldId="259"/>
            <ac:spMk id="15" creationId="{945FBBB1-067C-4FF0-9914-1E4D7B36410D}"/>
          </ac:spMkLst>
        </pc:spChg>
        <pc:spChg chg="add mod">
          <ac:chgData name="David Sheppard (2306723)" userId="08b78d81-c1e9-40a7-846c-4e920d35b153" providerId="ADAL" clId="{C8D9F747-01DC-48BC-8EE3-6F84CBCDEADD}" dt="2026-03-24T15:43:28.227" v="3179" actId="1036"/>
          <ac:spMkLst>
            <pc:docMk/>
            <pc:sldMk cId="4207563729" sldId="259"/>
            <ac:spMk id="16" creationId="{90C5A7DA-4E9F-4FFE-8412-D36B0F3E41E4}"/>
          </ac:spMkLst>
        </pc:spChg>
        <pc:spChg chg="add mod">
          <ac:chgData name="David Sheppard (2306723)" userId="08b78d81-c1e9-40a7-846c-4e920d35b153" providerId="ADAL" clId="{C8D9F747-01DC-48BC-8EE3-6F84CBCDEADD}" dt="2026-03-24T15:43:28.227" v="3179" actId="1036"/>
          <ac:spMkLst>
            <pc:docMk/>
            <pc:sldMk cId="4207563729" sldId="259"/>
            <ac:spMk id="17" creationId="{73BD7C27-69FD-40BA-BF8B-3E515311B581}"/>
          </ac:spMkLst>
        </pc:spChg>
        <pc:spChg chg="add mod">
          <ac:chgData name="David Sheppard (2306723)" userId="08b78d81-c1e9-40a7-846c-4e920d35b153" providerId="ADAL" clId="{C8D9F747-01DC-48BC-8EE3-6F84CBCDEADD}" dt="2026-03-24T15:43:28.227" v="3179" actId="1036"/>
          <ac:spMkLst>
            <pc:docMk/>
            <pc:sldMk cId="4207563729" sldId="259"/>
            <ac:spMk id="18" creationId="{1C3D46AB-86F9-4152-9AE3-FFB62EB949B6}"/>
          </ac:spMkLst>
        </pc:spChg>
        <pc:spChg chg="add mod ord">
          <ac:chgData name="David Sheppard (2306723)" userId="08b78d81-c1e9-40a7-846c-4e920d35b153" providerId="ADAL" clId="{C8D9F747-01DC-48BC-8EE3-6F84CBCDEADD}" dt="2026-03-24T15:43:28.227" v="3179" actId="1036"/>
          <ac:spMkLst>
            <pc:docMk/>
            <pc:sldMk cId="4207563729" sldId="259"/>
            <ac:spMk id="19" creationId="{3123CA06-F0FF-445C-A97B-A1C1EBC9C964}"/>
          </ac:spMkLst>
        </pc:spChg>
        <pc:spChg chg="add mod ord">
          <ac:chgData name="David Sheppard (2306723)" userId="08b78d81-c1e9-40a7-846c-4e920d35b153" providerId="ADAL" clId="{C8D9F747-01DC-48BC-8EE3-6F84CBCDEADD}" dt="2026-03-24T15:43:28.227" v="3179" actId="1036"/>
          <ac:spMkLst>
            <pc:docMk/>
            <pc:sldMk cId="4207563729" sldId="259"/>
            <ac:spMk id="20" creationId="{8E221B03-90E8-47A5-A3F8-7F9CECE493E5}"/>
          </ac:spMkLst>
        </pc:spChg>
        <pc:spChg chg="add mod ord">
          <ac:chgData name="David Sheppard (2306723)" userId="08b78d81-c1e9-40a7-846c-4e920d35b153" providerId="ADAL" clId="{C8D9F747-01DC-48BC-8EE3-6F84CBCDEADD}" dt="2026-03-24T15:43:28.227" v="3179" actId="1036"/>
          <ac:spMkLst>
            <pc:docMk/>
            <pc:sldMk cId="4207563729" sldId="259"/>
            <ac:spMk id="21" creationId="{EFC1EA0C-5B15-41E6-8EAB-691651E2A422}"/>
          </ac:spMkLst>
        </pc:spChg>
        <pc:spChg chg="add mod">
          <ac:chgData name="David Sheppard (2306723)" userId="08b78d81-c1e9-40a7-846c-4e920d35b153" providerId="ADAL" clId="{C8D9F747-01DC-48BC-8EE3-6F84CBCDEADD}" dt="2026-03-24T15:43:50.323" v="3203" actId="20577"/>
          <ac:spMkLst>
            <pc:docMk/>
            <pc:sldMk cId="4207563729" sldId="259"/>
            <ac:spMk id="22" creationId="{D0A622D7-6710-4F76-923C-880FE6C5EBBD}"/>
          </ac:spMkLst>
        </pc:spChg>
        <pc:picChg chg="add mod">
          <ac:chgData name="David Sheppard (2306723)" userId="08b78d81-c1e9-40a7-846c-4e920d35b153" providerId="ADAL" clId="{C8D9F747-01DC-48BC-8EE3-6F84CBCDEADD}" dt="2026-03-24T15:45:16.142" v="3213" actId="1076"/>
          <ac:picMkLst>
            <pc:docMk/>
            <pc:sldMk cId="4207563729" sldId="259"/>
            <ac:picMk id="2050" creationId="{1F67E090-59B7-48DC-8992-22636ECBE799}"/>
          </ac:picMkLst>
        </pc:picChg>
      </pc:sldChg>
      <pc:sldChg chg="modSp mod setBg">
        <pc:chgData name="David Sheppard (2306723)" userId="08b78d81-c1e9-40a7-846c-4e920d35b153" providerId="ADAL" clId="{C8D9F747-01DC-48BC-8EE3-6F84CBCDEADD}" dt="2026-03-24T14:08:05.533" v="719" actId="207"/>
        <pc:sldMkLst>
          <pc:docMk/>
          <pc:sldMk cId="3855011563" sldId="263"/>
        </pc:sldMkLst>
        <pc:spChg chg="mod">
          <ac:chgData name="David Sheppard (2306723)" userId="08b78d81-c1e9-40a7-846c-4e920d35b153" providerId="ADAL" clId="{C8D9F747-01DC-48BC-8EE3-6F84CBCDEADD}" dt="2026-03-24T14:08:05.533" v="719" actId="207"/>
          <ac:spMkLst>
            <pc:docMk/>
            <pc:sldMk cId="3855011563" sldId="263"/>
            <ac:spMk id="2" creationId="{6384D57E-B9D5-46E6-833F-009360C44EA9}"/>
          </ac:spMkLst>
        </pc:spChg>
        <pc:spChg chg="mod">
          <ac:chgData name="David Sheppard (2306723)" userId="08b78d81-c1e9-40a7-846c-4e920d35b153" providerId="ADAL" clId="{C8D9F747-01DC-48BC-8EE3-6F84CBCDEADD}" dt="2026-03-24T14:00:10.347" v="626" actId="113"/>
          <ac:spMkLst>
            <pc:docMk/>
            <pc:sldMk cId="3855011563" sldId="263"/>
            <ac:spMk id="3" creationId="{10D56284-08FE-4F61-44A8-4F5118215AFA}"/>
          </ac:spMkLst>
        </pc:spChg>
      </pc:sldChg>
      <pc:sldChg chg="addSp delSp modSp mod">
        <pc:chgData name="David Sheppard (2306723)" userId="08b78d81-c1e9-40a7-846c-4e920d35b153" providerId="ADAL" clId="{C8D9F747-01DC-48BC-8EE3-6F84CBCDEADD}" dt="2026-03-24T14:07:56.677" v="716" actId="207"/>
        <pc:sldMkLst>
          <pc:docMk/>
          <pc:sldMk cId="2111265534" sldId="264"/>
        </pc:sldMkLst>
        <pc:spChg chg="mod">
          <ac:chgData name="David Sheppard (2306723)" userId="08b78d81-c1e9-40a7-846c-4e920d35b153" providerId="ADAL" clId="{C8D9F747-01DC-48BC-8EE3-6F84CBCDEADD}" dt="2026-03-24T14:02:43.769" v="641" actId="14100"/>
          <ac:spMkLst>
            <pc:docMk/>
            <pc:sldMk cId="2111265534" sldId="264"/>
            <ac:spMk id="3" creationId="{8FD5AB8E-1A8E-43F6-BE55-7E8FD77ADF3D}"/>
          </ac:spMkLst>
        </pc:spChg>
        <pc:spChg chg="mod">
          <ac:chgData name="David Sheppard (2306723)" userId="08b78d81-c1e9-40a7-846c-4e920d35b153" providerId="ADAL" clId="{C8D9F747-01DC-48BC-8EE3-6F84CBCDEADD}" dt="2026-03-24T14:07:56.677" v="716" actId="207"/>
          <ac:spMkLst>
            <pc:docMk/>
            <pc:sldMk cId="2111265534" sldId="264"/>
            <ac:spMk id="5" creationId="{3C7C8AE8-B637-4B7B-85E8-A3BB9CB87FE3}"/>
          </ac:spMkLst>
        </pc:spChg>
        <pc:spChg chg="mod">
          <ac:chgData name="David Sheppard (2306723)" userId="08b78d81-c1e9-40a7-846c-4e920d35b153" providerId="ADAL" clId="{C8D9F747-01DC-48BC-8EE3-6F84CBCDEADD}" dt="2026-03-24T14:03:27.660" v="650" actId="1076"/>
          <ac:spMkLst>
            <pc:docMk/>
            <pc:sldMk cId="2111265534" sldId="264"/>
            <ac:spMk id="9" creationId="{25A1E84D-7EAF-477B-8B5F-44FDDE36B32A}"/>
          </ac:spMkLst>
        </pc:spChg>
        <pc:spChg chg="mod">
          <ac:chgData name="David Sheppard (2306723)" userId="08b78d81-c1e9-40a7-846c-4e920d35b153" providerId="ADAL" clId="{C8D9F747-01DC-48BC-8EE3-6F84CBCDEADD}" dt="2026-03-24T14:03:31.527" v="652" actId="1076"/>
          <ac:spMkLst>
            <pc:docMk/>
            <pc:sldMk cId="2111265534" sldId="264"/>
            <ac:spMk id="10" creationId="{4B09E43A-612D-4888-A714-5ADA05AD8E3B}"/>
          </ac:spMkLst>
        </pc:spChg>
        <pc:picChg chg="mod">
          <ac:chgData name="David Sheppard (2306723)" userId="08b78d81-c1e9-40a7-846c-4e920d35b153" providerId="ADAL" clId="{C8D9F747-01DC-48BC-8EE3-6F84CBCDEADD}" dt="2026-03-24T14:02:52.022" v="642" actId="1076"/>
          <ac:picMkLst>
            <pc:docMk/>
            <pc:sldMk cId="2111265534" sldId="264"/>
            <ac:picMk id="8" creationId="{17EF9086-6D4F-41CA-BA4D-5E896027EAD1}"/>
          </ac:picMkLst>
        </pc:picChg>
        <pc:picChg chg="add mod">
          <ac:chgData name="David Sheppard (2306723)" userId="08b78d81-c1e9-40a7-846c-4e920d35b153" providerId="ADAL" clId="{C8D9F747-01DC-48BC-8EE3-6F84CBCDEADD}" dt="2026-03-24T14:03:24.212" v="649" actId="1076"/>
          <ac:picMkLst>
            <pc:docMk/>
            <pc:sldMk cId="2111265534" sldId="264"/>
            <ac:picMk id="1026" creationId="{8F4B9118-83EE-4ACA-8CB8-C083CB97B709}"/>
          </ac:picMkLst>
        </pc:picChg>
      </pc:sldChg>
      <pc:sldChg chg="addCm modCm">
        <pc:chgData name="David Sheppard (2306723)" userId="08b78d81-c1e9-40a7-846c-4e920d35b153" providerId="ADAL" clId="{C8D9F747-01DC-48BC-8EE3-6F84CBCDEADD}" dt="2026-03-24T10:48:00.964" v="611"/>
        <pc:sldMkLst>
          <pc:docMk/>
          <pc:sldMk cId="2592945504" sldId="265"/>
        </pc:sldMkLst>
      </pc:sldChg>
      <pc:sldChg chg="modSp mod">
        <pc:chgData name="David Sheppard (2306723)" userId="08b78d81-c1e9-40a7-846c-4e920d35b153" providerId="ADAL" clId="{C8D9F747-01DC-48BC-8EE3-6F84CBCDEADD}" dt="2026-03-24T14:13:19.540" v="756" actId="14100"/>
        <pc:sldMkLst>
          <pc:docMk/>
          <pc:sldMk cId="799270825" sldId="267"/>
        </pc:sldMkLst>
      </pc:sldChg>
      <pc:sldChg chg="addSp delSp modSp add mod">
        <pc:chgData name="David Sheppard (2306723)" userId="08b78d81-c1e9-40a7-846c-4e920d35b153" providerId="ADAL" clId="{C8D9F747-01DC-48BC-8EE3-6F84CBCDEADD}" dt="2026-03-24T14:14:16.576" v="790" actId="14100"/>
        <pc:sldMkLst>
          <pc:docMk/>
          <pc:sldMk cId="1616220526" sldId="273"/>
        </pc:sldMkLst>
        <pc:spChg chg="mod">
          <ac:chgData name="David Sheppard (2306723)" userId="08b78d81-c1e9-40a7-846c-4e920d35b153" providerId="ADAL" clId="{C8D9F747-01DC-48BC-8EE3-6F84CBCDEADD}" dt="2026-03-24T10:42:53.424" v="524" actId="20577"/>
          <ac:spMkLst>
            <pc:docMk/>
            <pc:sldMk cId="1616220526" sldId="273"/>
            <ac:spMk id="2" creationId="{6384D57E-B9D5-46E6-833F-009360C44EA9}"/>
          </ac:spMkLst>
        </pc:spChg>
        <pc:spChg chg="add mod">
          <ac:chgData name="David Sheppard (2306723)" userId="08b78d81-c1e9-40a7-846c-4e920d35b153" providerId="ADAL" clId="{C8D9F747-01DC-48BC-8EE3-6F84CBCDEADD}" dt="2026-03-24T10:43:46.339" v="598"/>
          <ac:spMkLst>
            <pc:docMk/>
            <pc:sldMk cId="1616220526" sldId="273"/>
            <ac:spMk id="7" creationId="{9010CD90-C413-42B9-8D0C-120695DCC7BD}"/>
          </ac:spMkLst>
        </pc:spChg>
      </pc:sldChg>
      <pc:sldChg chg="addSp delSp modSp add mod">
        <pc:chgData name="David Sheppard (2306723)" userId="08b78d81-c1e9-40a7-846c-4e920d35b153" providerId="ADAL" clId="{C8D9F747-01DC-48BC-8EE3-6F84CBCDEADD}" dt="2026-03-24T15:49:35.714" v="3284" actId="1076"/>
        <pc:sldMkLst>
          <pc:docMk/>
          <pc:sldMk cId="2112168860" sldId="277"/>
        </pc:sldMkLst>
        <pc:spChg chg="mod">
          <ac:chgData name="David Sheppard (2306723)" userId="08b78d81-c1e9-40a7-846c-4e920d35b153" providerId="ADAL" clId="{C8D9F747-01DC-48BC-8EE3-6F84CBCDEADD}" dt="2026-03-24T15:14:34.354" v="2083" actId="108"/>
          <ac:spMkLst>
            <pc:docMk/>
            <pc:sldMk cId="2112168860" sldId="277"/>
            <ac:spMk id="2" creationId="{6384D57E-B9D5-46E6-833F-009360C44EA9}"/>
          </ac:spMkLst>
        </pc:spChg>
        <pc:spChg chg="mod">
          <ac:chgData name="David Sheppard (2306723)" userId="08b78d81-c1e9-40a7-846c-4e920d35b153" providerId="ADAL" clId="{C8D9F747-01DC-48BC-8EE3-6F84CBCDEADD}" dt="2026-03-24T15:47:08.292" v="3263" actId="1035"/>
          <ac:spMkLst>
            <pc:docMk/>
            <pc:sldMk cId="2112168860" sldId="277"/>
            <ac:spMk id="3" creationId="{F2B523EF-4239-4163-9285-772D28060E4C}"/>
          </ac:spMkLst>
        </pc:spChg>
        <pc:spChg chg="mod">
          <ac:chgData name="David Sheppard (2306723)" userId="08b78d81-c1e9-40a7-846c-4e920d35b153" providerId="ADAL" clId="{C8D9F747-01DC-48BC-8EE3-6F84CBCDEADD}" dt="2026-03-24T15:47:08.292" v="3263" actId="1035"/>
          <ac:spMkLst>
            <pc:docMk/>
            <pc:sldMk cId="2112168860" sldId="277"/>
            <ac:spMk id="4" creationId="{058059B2-0247-4789-9B5A-DA31A73462C4}"/>
          </ac:spMkLst>
        </pc:spChg>
        <pc:spChg chg="mod">
          <ac:chgData name="David Sheppard (2306723)" userId="08b78d81-c1e9-40a7-846c-4e920d35b153" providerId="ADAL" clId="{C8D9F747-01DC-48BC-8EE3-6F84CBCDEADD}" dt="2026-03-24T15:47:08.292" v="3263" actId="1035"/>
          <ac:spMkLst>
            <pc:docMk/>
            <pc:sldMk cId="2112168860" sldId="277"/>
            <ac:spMk id="6" creationId="{A162E519-3BF0-439E-86CD-9642AE8CD90A}"/>
          </ac:spMkLst>
        </pc:spChg>
        <pc:spChg chg="mod">
          <ac:chgData name="David Sheppard (2306723)" userId="08b78d81-c1e9-40a7-846c-4e920d35b153" providerId="ADAL" clId="{C8D9F747-01DC-48BC-8EE3-6F84CBCDEADD}" dt="2026-03-24T15:46:57.913" v="3220" actId="6549"/>
          <ac:spMkLst>
            <pc:docMk/>
            <pc:sldMk cId="2112168860" sldId="277"/>
            <ac:spMk id="10" creationId="{FD7206B6-19C4-40FB-B666-29B5B15CCC16}"/>
          </ac:spMkLst>
        </pc:spChg>
        <pc:spChg chg="mod">
          <ac:chgData name="David Sheppard (2306723)" userId="08b78d81-c1e9-40a7-846c-4e920d35b153" providerId="ADAL" clId="{C8D9F747-01DC-48BC-8EE3-6F84CBCDEADD}" dt="2026-03-24T15:47:08.292" v="3263" actId="1035"/>
          <ac:spMkLst>
            <pc:docMk/>
            <pc:sldMk cId="2112168860" sldId="277"/>
            <ac:spMk id="11" creationId="{573BCD8A-8C99-4F90-A0B5-FF1463B86CF5}"/>
          </ac:spMkLst>
        </pc:spChg>
        <pc:spChg chg="mod">
          <ac:chgData name="David Sheppard (2306723)" userId="08b78d81-c1e9-40a7-846c-4e920d35b153" providerId="ADAL" clId="{C8D9F747-01DC-48BC-8EE3-6F84CBCDEADD}" dt="2026-03-24T15:47:08.292" v="3263" actId="1035"/>
          <ac:spMkLst>
            <pc:docMk/>
            <pc:sldMk cId="2112168860" sldId="277"/>
            <ac:spMk id="12" creationId="{ED763D3B-F0DA-47CD-8430-C2027FE8640D}"/>
          </ac:spMkLst>
        </pc:spChg>
        <pc:spChg chg="mod">
          <ac:chgData name="David Sheppard (2306723)" userId="08b78d81-c1e9-40a7-846c-4e920d35b153" providerId="ADAL" clId="{C8D9F747-01DC-48BC-8EE3-6F84CBCDEADD}" dt="2026-03-24T15:47:08.292" v="3263" actId="1035"/>
          <ac:spMkLst>
            <pc:docMk/>
            <pc:sldMk cId="2112168860" sldId="277"/>
            <ac:spMk id="13" creationId="{E02AD93C-8A0A-42CF-A323-C0CFF57EA2D1}"/>
          </ac:spMkLst>
        </pc:spChg>
        <pc:spChg chg="mod">
          <ac:chgData name="David Sheppard (2306723)" userId="08b78d81-c1e9-40a7-846c-4e920d35b153" providerId="ADAL" clId="{C8D9F747-01DC-48BC-8EE3-6F84CBCDEADD}" dt="2026-03-24T15:47:08.292" v="3263" actId="1035"/>
          <ac:spMkLst>
            <pc:docMk/>
            <pc:sldMk cId="2112168860" sldId="277"/>
            <ac:spMk id="14" creationId="{7792E58B-8AE8-400F-B150-52A430FC153D}"/>
          </ac:spMkLst>
        </pc:spChg>
        <pc:spChg chg="mod">
          <ac:chgData name="David Sheppard (2306723)" userId="08b78d81-c1e9-40a7-846c-4e920d35b153" providerId="ADAL" clId="{C8D9F747-01DC-48BC-8EE3-6F84CBCDEADD}" dt="2026-03-24T15:47:08.292" v="3263" actId="1035"/>
          <ac:spMkLst>
            <pc:docMk/>
            <pc:sldMk cId="2112168860" sldId="277"/>
            <ac:spMk id="15" creationId="{945FBBB1-067C-4FF0-9914-1E4D7B36410D}"/>
          </ac:spMkLst>
        </pc:spChg>
        <pc:spChg chg="mod">
          <ac:chgData name="David Sheppard (2306723)" userId="08b78d81-c1e9-40a7-846c-4e920d35b153" providerId="ADAL" clId="{C8D9F747-01DC-48BC-8EE3-6F84CBCDEADD}" dt="2026-03-24T15:47:08.292" v="3263" actId="1035"/>
          <ac:spMkLst>
            <pc:docMk/>
            <pc:sldMk cId="2112168860" sldId="277"/>
            <ac:spMk id="16" creationId="{90C5A7DA-4E9F-4FFE-8412-D36B0F3E41E4}"/>
          </ac:spMkLst>
        </pc:spChg>
        <pc:spChg chg="mod">
          <ac:chgData name="David Sheppard (2306723)" userId="08b78d81-c1e9-40a7-846c-4e920d35b153" providerId="ADAL" clId="{C8D9F747-01DC-48BC-8EE3-6F84CBCDEADD}" dt="2026-03-24T15:47:08.292" v="3263" actId="1035"/>
          <ac:spMkLst>
            <pc:docMk/>
            <pc:sldMk cId="2112168860" sldId="277"/>
            <ac:spMk id="19" creationId="{3123CA06-F0FF-445C-A97B-A1C1EBC9C964}"/>
          </ac:spMkLst>
        </pc:spChg>
        <pc:spChg chg="mod">
          <ac:chgData name="David Sheppard (2306723)" userId="08b78d81-c1e9-40a7-846c-4e920d35b153" providerId="ADAL" clId="{C8D9F747-01DC-48BC-8EE3-6F84CBCDEADD}" dt="2026-03-24T15:47:08.292" v="3263" actId="1035"/>
          <ac:spMkLst>
            <pc:docMk/>
            <pc:sldMk cId="2112168860" sldId="277"/>
            <ac:spMk id="20" creationId="{8E221B03-90E8-47A5-A3F8-7F9CECE493E5}"/>
          </ac:spMkLst>
        </pc:spChg>
        <pc:spChg chg="mod">
          <ac:chgData name="David Sheppard (2306723)" userId="08b78d81-c1e9-40a7-846c-4e920d35b153" providerId="ADAL" clId="{C8D9F747-01DC-48BC-8EE3-6F84CBCDEADD}" dt="2026-03-24T15:47:08.292" v="3263" actId="1035"/>
          <ac:spMkLst>
            <pc:docMk/>
            <pc:sldMk cId="2112168860" sldId="277"/>
            <ac:spMk id="21" creationId="{EFC1EA0C-5B15-41E6-8EAB-691651E2A422}"/>
          </ac:spMkLst>
        </pc:spChg>
        <pc:spChg chg="add mod">
          <ac:chgData name="David Sheppard (2306723)" userId="08b78d81-c1e9-40a7-846c-4e920d35b153" providerId="ADAL" clId="{C8D9F747-01DC-48BC-8EE3-6F84CBCDEADD}" dt="2026-03-24T15:49:35.714" v="3284" actId="1076"/>
          <ac:spMkLst>
            <pc:docMk/>
            <pc:sldMk cId="2112168860" sldId="277"/>
            <ac:spMk id="22" creationId="{0DA0DD64-CBE7-42C2-8E27-BA5E2F969003}"/>
          </ac:spMkLst>
        </pc:spChg>
      </pc:sldChg>
      <pc:sldChg chg="addSp modSp add mod">
        <pc:chgData name="David Sheppard (2306723)" userId="08b78d81-c1e9-40a7-846c-4e920d35b153" providerId="ADAL" clId="{C8D9F747-01DC-48BC-8EE3-6F84CBCDEADD}" dt="2026-03-24T15:54:57.152" v="3334" actId="14100"/>
        <pc:sldMkLst>
          <pc:docMk/>
          <pc:sldMk cId="3797340785" sldId="278"/>
        </pc:sldMkLst>
        <pc:spChg chg="mod">
          <ac:chgData name="David Sheppard (2306723)" userId="08b78d81-c1e9-40a7-846c-4e920d35b153" providerId="ADAL" clId="{C8D9F747-01DC-48BC-8EE3-6F84CBCDEADD}" dt="2026-03-24T15:18:11.709" v="2151" actId="20577"/>
          <ac:spMkLst>
            <pc:docMk/>
            <pc:sldMk cId="3797340785" sldId="278"/>
            <ac:spMk id="2" creationId="{6384D57E-B9D5-46E6-833F-009360C44EA9}"/>
          </ac:spMkLst>
        </pc:spChg>
        <pc:spChg chg="mod">
          <ac:chgData name="David Sheppard (2306723)" userId="08b78d81-c1e9-40a7-846c-4e920d35b153" providerId="ADAL" clId="{C8D9F747-01DC-48BC-8EE3-6F84CBCDEADD}" dt="2026-03-24T15:51:43.820" v="3320" actId="1035"/>
          <ac:spMkLst>
            <pc:docMk/>
            <pc:sldMk cId="3797340785" sldId="278"/>
            <ac:spMk id="3" creationId="{F2B523EF-4239-4163-9285-772D28060E4C}"/>
          </ac:spMkLst>
        </pc:spChg>
        <pc:spChg chg="mod">
          <ac:chgData name="David Sheppard (2306723)" userId="08b78d81-c1e9-40a7-846c-4e920d35b153" providerId="ADAL" clId="{C8D9F747-01DC-48BC-8EE3-6F84CBCDEADD}" dt="2026-03-24T15:51:43.820" v="3320" actId="1035"/>
          <ac:spMkLst>
            <pc:docMk/>
            <pc:sldMk cId="3797340785" sldId="278"/>
            <ac:spMk id="6" creationId="{A162E519-3BF0-439E-86CD-9642AE8CD90A}"/>
          </ac:spMkLst>
        </pc:spChg>
        <pc:spChg chg="mod">
          <ac:chgData name="David Sheppard (2306723)" userId="08b78d81-c1e9-40a7-846c-4e920d35b153" providerId="ADAL" clId="{C8D9F747-01DC-48BC-8EE3-6F84CBCDEADD}" dt="2026-03-24T15:51:43.820" v="3320" actId="1035"/>
          <ac:spMkLst>
            <pc:docMk/>
            <pc:sldMk cId="3797340785" sldId="278"/>
            <ac:spMk id="7" creationId="{9BA529D4-95C8-41D1-BA92-CC81CFEE22B6}"/>
          </ac:spMkLst>
        </pc:spChg>
        <pc:spChg chg="mod">
          <ac:chgData name="David Sheppard (2306723)" userId="08b78d81-c1e9-40a7-846c-4e920d35b153" providerId="ADAL" clId="{C8D9F747-01DC-48BC-8EE3-6F84CBCDEADD}" dt="2026-03-24T15:51:43.820" v="3320" actId="1035"/>
          <ac:spMkLst>
            <pc:docMk/>
            <pc:sldMk cId="3797340785" sldId="278"/>
            <ac:spMk id="8" creationId="{B7209439-5B1E-4009-BE76-BD81B4E042C5}"/>
          </ac:spMkLst>
        </pc:spChg>
        <pc:spChg chg="mod">
          <ac:chgData name="David Sheppard (2306723)" userId="08b78d81-c1e9-40a7-846c-4e920d35b153" providerId="ADAL" clId="{C8D9F747-01DC-48BC-8EE3-6F84CBCDEADD}" dt="2026-03-24T15:51:28.701" v="3291" actId="6549"/>
          <ac:spMkLst>
            <pc:docMk/>
            <pc:sldMk cId="3797340785" sldId="278"/>
            <ac:spMk id="10" creationId="{FD7206B6-19C4-40FB-B666-29B5B15CCC16}"/>
          </ac:spMkLst>
        </pc:spChg>
        <pc:spChg chg="mod">
          <ac:chgData name="David Sheppard (2306723)" userId="08b78d81-c1e9-40a7-846c-4e920d35b153" providerId="ADAL" clId="{C8D9F747-01DC-48BC-8EE3-6F84CBCDEADD}" dt="2026-03-24T15:51:43.820" v="3320" actId="1035"/>
          <ac:spMkLst>
            <pc:docMk/>
            <pc:sldMk cId="3797340785" sldId="278"/>
            <ac:spMk id="12" creationId="{ED763D3B-F0DA-47CD-8430-C2027FE8640D}"/>
          </ac:spMkLst>
        </pc:spChg>
        <pc:spChg chg="mod">
          <ac:chgData name="David Sheppard (2306723)" userId="08b78d81-c1e9-40a7-846c-4e920d35b153" providerId="ADAL" clId="{C8D9F747-01DC-48BC-8EE3-6F84CBCDEADD}" dt="2026-03-24T15:51:43.820" v="3320" actId="1035"/>
          <ac:spMkLst>
            <pc:docMk/>
            <pc:sldMk cId="3797340785" sldId="278"/>
            <ac:spMk id="13" creationId="{E02AD93C-8A0A-42CF-A323-C0CFF57EA2D1}"/>
          </ac:spMkLst>
        </pc:spChg>
        <pc:spChg chg="mod">
          <ac:chgData name="David Sheppard (2306723)" userId="08b78d81-c1e9-40a7-846c-4e920d35b153" providerId="ADAL" clId="{C8D9F747-01DC-48BC-8EE3-6F84CBCDEADD}" dt="2026-03-24T15:51:43.820" v="3320" actId="1035"/>
          <ac:spMkLst>
            <pc:docMk/>
            <pc:sldMk cId="3797340785" sldId="278"/>
            <ac:spMk id="14" creationId="{7792E58B-8AE8-400F-B150-52A430FC153D}"/>
          </ac:spMkLst>
        </pc:spChg>
        <pc:spChg chg="mod">
          <ac:chgData name="David Sheppard (2306723)" userId="08b78d81-c1e9-40a7-846c-4e920d35b153" providerId="ADAL" clId="{C8D9F747-01DC-48BC-8EE3-6F84CBCDEADD}" dt="2026-03-24T15:52:29.523" v="3324" actId="14100"/>
          <ac:spMkLst>
            <pc:docMk/>
            <pc:sldMk cId="3797340785" sldId="278"/>
            <ac:spMk id="17" creationId="{73BD7C27-69FD-40BA-BF8B-3E515311B581}"/>
          </ac:spMkLst>
        </pc:spChg>
        <pc:spChg chg="mod">
          <ac:chgData name="David Sheppard (2306723)" userId="08b78d81-c1e9-40a7-846c-4e920d35b153" providerId="ADAL" clId="{C8D9F747-01DC-48BC-8EE3-6F84CBCDEADD}" dt="2026-03-24T15:51:43.820" v="3320" actId="1035"/>
          <ac:spMkLst>
            <pc:docMk/>
            <pc:sldMk cId="3797340785" sldId="278"/>
            <ac:spMk id="18" creationId="{1C3D46AB-86F9-4152-9AE3-FFB62EB949B6}"/>
          </ac:spMkLst>
        </pc:spChg>
        <pc:spChg chg="mod">
          <ac:chgData name="David Sheppard (2306723)" userId="08b78d81-c1e9-40a7-846c-4e920d35b153" providerId="ADAL" clId="{C8D9F747-01DC-48BC-8EE3-6F84CBCDEADD}" dt="2026-03-24T15:51:43.820" v="3320" actId="1035"/>
          <ac:spMkLst>
            <pc:docMk/>
            <pc:sldMk cId="3797340785" sldId="278"/>
            <ac:spMk id="19" creationId="{3123CA06-F0FF-445C-A97B-A1C1EBC9C964}"/>
          </ac:spMkLst>
        </pc:spChg>
        <pc:spChg chg="mod">
          <ac:chgData name="David Sheppard (2306723)" userId="08b78d81-c1e9-40a7-846c-4e920d35b153" providerId="ADAL" clId="{C8D9F747-01DC-48BC-8EE3-6F84CBCDEADD}" dt="2026-03-24T15:51:43.820" v="3320" actId="1035"/>
          <ac:spMkLst>
            <pc:docMk/>
            <pc:sldMk cId="3797340785" sldId="278"/>
            <ac:spMk id="20" creationId="{8E221B03-90E8-47A5-A3F8-7F9CECE493E5}"/>
          </ac:spMkLst>
        </pc:spChg>
        <pc:spChg chg="mod">
          <ac:chgData name="David Sheppard (2306723)" userId="08b78d81-c1e9-40a7-846c-4e920d35b153" providerId="ADAL" clId="{C8D9F747-01DC-48BC-8EE3-6F84CBCDEADD}" dt="2026-03-24T15:54:45.680" v="3331" actId="1076"/>
          <ac:spMkLst>
            <pc:docMk/>
            <pc:sldMk cId="3797340785" sldId="278"/>
            <ac:spMk id="21" creationId="{EFC1EA0C-5B15-41E6-8EAB-691651E2A422}"/>
          </ac:spMkLst>
        </pc:spChg>
        <pc:spChg chg="add mod">
          <ac:chgData name="David Sheppard (2306723)" userId="08b78d81-c1e9-40a7-846c-4e920d35b153" providerId="ADAL" clId="{C8D9F747-01DC-48BC-8EE3-6F84CBCDEADD}" dt="2026-03-24T15:53:15.299" v="3326" actId="1076"/>
          <ac:spMkLst>
            <pc:docMk/>
            <pc:sldMk cId="3797340785" sldId="278"/>
            <ac:spMk id="30" creationId="{9B3CCF01-992A-474F-A351-CDCF67A949DF}"/>
          </ac:spMkLst>
        </pc:spChg>
      </pc:sldChg>
    </pc:docChg>
  </pc:docChgLst>
  <pc:docChgLst>
    <pc:chgData name="Arjun Ubhee (2318472)" userId="S::2318472@student.uwtsd.ac.uk::47a0b9bf-be3f-4fd9-a3c2-af51cc3f0438" providerId="AD" clId="Web-{E8841578-D3A8-5A62-3F4C-236DC12EB855}"/>
    <pc:docChg chg="modSld">
      <pc:chgData name="Arjun Ubhee (2318472)" userId="S::2318472@student.uwtsd.ac.uk::47a0b9bf-be3f-4fd9-a3c2-af51cc3f0438" providerId="AD" clId="Web-{E8841578-D3A8-5A62-3F4C-236DC12EB855}" dt="2026-04-21T08:48:17.106" v="386" actId="20577"/>
      <pc:docMkLst>
        <pc:docMk/>
      </pc:docMkLst>
      <pc:sldChg chg="addSp modSp">
        <pc:chgData name="Arjun Ubhee (2318472)" userId="S::2318472@student.uwtsd.ac.uk::47a0b9bf-be3f-4fd9-a3c2-af51cc3f0438" providerId="AD" clId="Web-{E8841578-D3A8-5A62-3F4C-236DC12EB855}" dt="2026-04-21T08:48:17.106" v="386" actId="20577"/>
        <pc:sldMkLst>
          <pc:docMk/>
          <pc:sldMk cId="4207563729" sldId="259"/>
        </pc:sldMkLst>
        <pc:spChg chg="mod">
          <ac:chgData name="Arjun Ubhee (2318472)" userId="S::2318472@student.uwtsd.ac.uk::47a0b9bf-be3f-4fd9-a3c2-af51cc3f0438" providerId="AD" clId="Web-{E8841578-D3A8-5A62-3F4C-236DC12EB855}" dt="2026-04-21T08:35:54.965" v="52" actId="1076"/>
          <ac:spMkLst>
            <pc:docMk/>
            <pc:sldMk cId="4207563729" sldId="259"/>
            <ac:spMk id="3" creationId="{F2B523EF-4239-4163-9285-772D28060E4C}"/>
          </ac:spMkLst>
        </pc:spChg>
        <pc:spChg chg="add mod">
          <ac:chgData name="Arjun Ubhee (2318472)" userId="S::2318472@student.uwtsd.ac.uk::47a0b9bf-be3f-4fd9-a3c2-af51cc3f0438" providerId="AD" clId="Web-{E8841578-D3A8-5A62-3F4C-236DC12EB855}" dt="2026-04-21T08:37:19.889" v="87" actId="20577"/>
          <ac:spMkLst>
            <pc:docMk/>
            <pc:sldMk cId="4207563729" sldId="259"/>
            <ac:spMk id="5" creationId="{D16DDBEC-5110-8B48-EA89-0F5108D33DEF}"/>
          </ac:spMkLst>
        </pc:spChg>
        <pc:spChg chg="mod">
          <ac:chgData name="Arjun Ubhee (2318472)" userId="S::2318472@student.uwtsd.ac.uk::47a0b9bf-be3f-4fd9-a3c2-af51cc3f0438" providerId="AD" clId="Web-{E8841578-D3A8-5A62-3F4C-236DC12EB855}" dt="2026-04-21T08:35:58.075" v="56" actId="1076"/>
          <ac:spMkLst>
            <pc:docMk/>
            <pc:sldMk cId="4207563729" sldId="259"/>
            <ac:spMk id="6" creationId="{A162E519-3BF0-439E-86CD-9642AE8CD90A}"/>
          </ac:spMkLst>
        </pc:spChg>
        <pc:spChg chg="mod">
          <ac:chgData name="Arjun Ubhee (2318472)" userId="S::2318472@student.uwtsd.ac.uk::47a0b9bf-be3f-4fd9-a3c2-af51cc3f0438" providerId="AD" clId="Web-{E8841578-D3A8-5A62-3F4C-236DC12EB855}" dt="2026-04-21T08:36:19.372" v="57" actId="1076"/>
          <ac:spMkLst>
            <pc:docMk/>
            <pc:sldMk cId="4207563729" sldId="259"/>
            <ac:spMk id="7" creationId="{9BA529D4-95C8-41D1-BA92-CC81CFEE22B6}"/>
          </ac:spMkLst>
        </pc:spChg>
        <pc:spChg chg="mod">
          <ac:chgData name="Arjun Ubhee (2318472)" userId="S::2318472@student.uwtsd.ac.uk::47a0b9bf-be3f-4fd9-a3c2-af51cc3f0438" providerId="AD" clId="Web-{E8841578-D3A8-5A62-3F4C-236DC12EB855}" dt="2026-04-21T08:36:19.403" v="58" actId="1076"/>
          <ac:spMkLst>
            <pc:docMk/>
            <pc:sldMk cId="4207563729" sldId="259"/>
            <ac:spMk id="8" creationId="{B7209439-5B1E-4009-BE76-BD81B4E042C5}"/>
          </ac:spMkLst>
        </pc:spChg>
        <pc:spChg chg="add mod">
          <ac:chgData name="Arjun Ubhee (2318472)" userId="S::2318472@student.uwtsd.ac.uk::47a0b9bf-be3f-4fd9-a3c2-af51cc3f0438" providerId="AD" clId="Web-{E8841578-D3A8-5A62-3F4C-236DC12EB855}" dt="2026-04-21T08:38:56.859" v="153" actId="20577"/>
          <ac:spMkLst>
            <pc:docMk/>
            <pc:sldMk cId="4207563729" sldId="259"/>
            <ac:spMk id="9" creationId="{785DC35A-2FD9-3B22-BD96-3215FCFE36A5}"/>
          </ac:spMkLst>
        </pc:spChg>
        <pc:spChg chg="mod">
          <ac:chgData name="Arjun Ubhee (2318472)" userId="S::2318472@student.uwtsd.ac.uk::47a0b9bf-be3f-4fd9-a3c2-af51cc3f0438" providerId="AD" clId="Web-{E8841578-D3A8-5A62-3F4C-236DC12EB855}" dt="2026-04-21T08:35:55.012" v="55" actId="1076"/>
          <ac:spMkLst>
            <pc:docMk/>
            <pc:sldMk cId="4207563729" sldId="259"/>
            <ac:spMk id="11" creationId="{573BCD8A-8C99-4F90-A0B5-FF1463B86CF5}"/>
          </ac:spMkLst>
        </pc:spChg>
        <pc:spChg chg="mod">
          <ac:chgData name="Arjun Ubhee (2318472)" userId="S::2318472@student.uwtsd.ac.uk::47a0b9bf-be3f-4fd9-a3c2-af51cc3f0438" providerId="AD" clId="Web-{E8841578-D3A8-5A62-3F4C-236DC12EB855}" dt="2026-04-21T08:35:31.840" v="49" actId="14100"/>
          <ac:spMkLst>
            <pc:docMk/>
            <pc:sldMk cId="4207563729" sldId="259"/>
            <ac:spMk id="13" creationId="{E02AD93C-8A0A-42CF-A323-C0CFF57EA2D1}"/>
          </ac:spMkLst>
        </pc:spChg>
        <pc:spChg chg="mod">
          <ac:chgData name="Arjun Ubhee (2318472)" userId="S::2318472@student.uwtsd.ac.uk::47a0b9bf-be3f-4fd9-a3c2-af51cc3f0438" providerId="AD" clId="Web-{E8841578-D3A8-5A62-3F4C-236DC12EB855}" dt="2026-04-21T08:35:14.339" v="44" actId="1076"/>
          <ac:spMkLst>
            <pc:docMk/>
            <pc:sldMk cId="4207563729" sldId="259"/>
            <ac:spMk id="14" creationId="{7792E58B-8AE8-400F-B150-52A430FC153D}"/>
          </ac:spMkLst>
        </pc:spChg>
        <pc:spChg chg="mod">
          <ac:chgData name="Arjun Ubhee (2318472)" userId="S::2318472@student.uwtsd.ac.uk::47a0b9bf-be3f-4fd9-a3c2-af51cc3f0438" providerId="AD" clId="Web-{E8841578-D3A8-5A62-3F4C-236DC12EB855}" dt="2026-04-21T08:37:09.107" v="70" actId="1076"/>
          <ac:spMkLst>
            <pc:docMk/>
            <pc:sldMk cId="4207563729" sldId="259"/>
            <ac:spMk id="16" creationId="{90C5A7DA-4E9F-4FFE-8412-D36B0F3E41E4}"/>
          </ac:spMkLst>
        </pc:spChg>
        <pc:spChg chg="mod">
          <ac:chgData name="Arjun Ubhee (2318472)" userId="S::2318472@student.uwtsd.ac.uk::47a0b9bf-be3f-4fd9-a3c2-af51cc3f0438" providerId="AD" clId="Web-{E8841578-D3A8-5A62-3F4C-236DC12EB855}" dt="2026-04-21T08:36:19.435" v="59" actId="1076"/>
          <ac:spMkLst>
            <pc:docMk/>
            <pc:sldMk cId="4207563729" sldId="259"/>
            <ac:spMk id="17" creationId="{73BD7C27-69FD-40BA-BF8B-3E515311B581}"/>
          </ac:spMkLst>
        </pc:spChg>
        <pc:spChg chg="mod">
          <ac:chgData name="Arjun Ubhee (2318472)" userId="S::2318472@student.uwtsd.ac.uk::47a0b9bf-be3f-4fd9-a3c2-af51cc3f0438" providerId="AD" clId="Web-{E8841578-D3A8-5A62-3F4C-236DC12EB855}" dt="2026-04-21T08:37:09.123" v="71" actId="1076"/>
          <ac:spMkLst>
            <pc:docMk/>
            <pc:sldMk cId="4207563729" sldId="259"/>
            <ac:spMk id="18" creationId="{1C3D46AB-86F9-4152-9AE3-FFB62EB949B6}"/>
          </ac:spMkLst>
        </pc:spChg>
        <pc:spChg chg="mod">
          <ac:chgData name="Arjun Ubhee (2318472)" userId="S::2318472@student.uwtsd.ac.uk::47a0b9bf-be3f-4fd9-a3c2-af51cc3f0438" providerId="AD" clId="Web-{E8841578-D3A8-5A62-3F4C-236DC12EB855}" dt="2026-04-21T08:35:05.261" v="42" actId="14100"/>
          <ac:spMkLst>
            <pc:docMk/>
            <pc:sldMk cId="4207563729" sldId="259"/>
            <ac:spMk id="19" creationId="{3123CA06-F0FF-445C-A97B-A1C1EBC9C964}"/>
          </ac:spMkLst>
        </pc:spChg>
        <pc:spChg chg="mod">
          <ac:chgData name="Arjun Ubhee (2318472)" userId="S::2318472@student.uwtsd.ac.uk::47a0b9bf-be3f-4fd9-a3c2-af51cc3f0438" providerId="AD" clId="Web-{E8841578-D3A8-5A62-3F4C-236DC12EB855}" dt="2026-04-21T08:35:08.730" v="43" actId="14100"/>
          <ac:spMkLst>
            <pc:docMk/>
            <pc:sldMk cId="4207563729" sldId="259"/>
            <ac:spMk id="20" creationId="{8E221B03-90E8-47A5-A3F8-7F9CECE493E5}"/>
          </ac:spMkLst>
        </pc:spChg>
        <pc:spChg chg="mod">
          <ac:chgData name="Arjun Ubhee (2318472)" userId="S::2318472@student.uwtsd.ac.uk::47a0b9bf-be3f-4fd9-a3c2-af51cc3f0438" providerId="AD" clId="Web-{E8841578-D3A8-5A62-3F4C-236DC12EB855}" dt="2026-04-21T08:35:21.136" v="47" actId="14100"/>
          <ac:spMkLst>
            <pc:docMk/>
            <pc:sldMk cId="4207563729" sldId="259"/>
            <ac:spMk id="21" creationId="{EFC1EA0C-5B15-41E6-8EAB-691651E2A422}"/>
          </ac:spMkLst>
        </pc:spChg>
        <pc:spChg chg="add mod">
          <ac:chgData name="Arjun Ubhee (2318472)" userId="S::2318472@student.uwtsd.ac.uk::47a0b9bf-be3f-4fd9-a3c2-af51cc3f0438" providerId="AD" clId="Web-{E8841578-D3A8-5A62-3F4C-236DC12EB855}" dt="2026-04-21T08:43:22.706" v="313" actId="20577"/>
          <ac:spMkLst>
            <pc:docMk/>
            <pc:sldMk cId="4207563729" sldId="259"/>
            <ac:spMk id="24" creationId="{73FFD32D-9BFE-57CE-120D-D858D89A57ED}"/>
          </ac:spMkLst>
        </pc:spChg>
        <pc:spChg chg="add mod">
          <ac:chgData name="Arjun Ubhee (2318472)" userId="S::2318472@student.uwtsd.ac.uk::47a0b9bf-be3f-4fd9-a3c2-af51cc3f0438" providerId="AD" clId="Web-{E8841578-D3A8-5A62-3F4C-236DC12EB855}" dt="2026-04-21T08:48:17.106" v="386" actId="20577"/>
          <ac:spMkLst>
            <pc:docMk/>
            <pc:sldMk cId="4207563729" sldId="259"/>
            <ac:spMk id="25" creationId="{9DA613B6-A213-582D-394F-32A2DCDEFA3F}"/>
          </ac:spMkLst>
        </pc:spChg>
      </pc:sldChg>
      <pc:sldChg chg="modSp">
        <pc:chgData name="Arjun Ubhee (2318472)" userId="S::2318472@student.uwtsd.ac.uk::47a0b9bf-be3f-4fd9-a3c2-af51cc3f0438" providerId="AD" clId="Web-{E8841578-D3A8-5A62-3F4C-236DC12EB855}" dt="2026-04-21T08:22:04.726" v="39" actId="20577"/>
        <pc:sldMkLst>
          <pc:docMk/>
          <pc:sldMk cId="1385766519" sldId="280"/>
        </pc:sldMkLst>
        <pc:spChg chg="mod">
          <ac:chgData name="Arjun Ubhee (2318472)" userId="S::2318472@student.uwtsd.ac.uk::47a0b9bf-be3f-4fd9-a3c2-af51cc3f0438" providerId="AD" clId="Web-{E8841578-D3A8-5A62-3F4C-236DC12EB855}" dt="2026-04-21T08:22:04.726" v="39" actId="20577"/>
          <ac:spMkLst>
            <pc:docMk/>
            <pc:sldMk cId="1385766519" sldId="280"/>
            <ac:spMk id="5" creationId="{4BDA63CE-17C1-0ECD-E274-7A08524BC49F}"/>
          </ac:spMkLst>
        </pc:spChg>
      </pc:sldChg>
    </pc:docChg>
  </pc:docChgLst>
  <pc:docChgLst>
    <pc:chgData name="Arjun Ubhee (2318472)" userId="S::2318472@student.uwtsd.ac.uk::47a0b9bf-be3f-4fd9-a3c2-af51cc3f0438" providerId="AD" clId="Web-{446491F5-35E2-FB16-C3A1-C906F19A26D2}"/>
    <pc:docChg chg="addSld modSld sldOrd">
      <pc:chgData name="Arjun Ubhee (2318472)" userId="S::2318472@student.uwtsd.ac.uk::47a0b9bf-be3f-4fd9-a3c2-af51cc3f0438" providerId="AD" clId="Web-{446491F5-35E2-FB16-C3A1-C906F19A26D2}" dt="2026-04-20T18:44:17.685" v="453" actId="20577"/>
      <pc:docMkLst>
        <pc:docMk/>
      </pc:docMkLst>
      <pc:sldChg chg="modSp ord">
        <pc:chgData name="Arjun Ubhee (2318472)" userId="S::2318472@student.uwtsd.ac.uk::47a0b9bf-be3f-4fd9-a3c2-af51cc3f0438" providerId="AD" clId="Web-{446491F5-35E2-FB16-C3A1-C906F19A26D2}" dt="2026-04-20T08:30:48.386" v="100" actId="1076"/>
        <pc:sldMkLst>
          <pc:docMk/>
          <pc:sldMk cId="799270825" sldId="267"/>
        </pc:sldMkLst>
        <pc:spChg chg="mod">
          <ac:chgData name="Arjun Ubhee (2318472)" userId="S::2318472@student.uwtsd.ac.uk::47a0b9bf-be3f-4fd9-a3c2-af51cc3f0438" providerId="AD" clId="Web-{446491F5-35E2-FB16-C3A1-C906F19A26D2}" dt="2026-04-19T23:46:37.792" v="58" actId="20577"/>
          <ac:spMkLst>
            <pc:docMk/>
            <pc:sldMk cId="799270825" sldId="267"/>
            <ac:spMk id="10" creationId="{CDFFE8B2-8234-E9B5-3B93-C1E777D49859}"/>
          </ac:spMkLst>
        </pc:spChg>
        <pc:spChg chg="mod">
          <ac:chgData name="Arjun Ubhee (2318472)" userId="S::2318472@student.uwtsd.ac.uk::47a0b9bf-be3f-4fd9-a3c2-af51cc3f0438" providerId="AD" clId="Web-{446491F5-35E2-FB16-C3A1-C906F19A26D2}" dt="2026-04-19T23:46:26.276" v="44" actId="20577"/>
          <ac:spMkLst>
            <pc:docMk/>
            <pc:sldMk cId="799270825" sldId="267"/>
            <ac:spMk id="11" creationId="{BA290369-3446-8C08-AB49-2B7B46594043}"/>
          </ac:spMkLst>
        </pc:spChg>
        <pc:spChg chg="mod">
          <ac:chgData name="Arjun Ubhee (2318472)" userId="S::2318472@student.uwtsd.ac.uk::47a0b9bf-be3f-4fd9-a3c2-af51cc3f0438" providerId="AD" clId="Web-{446491F5-35E2-FB16-C3A1-C906F19A26D2}" dt="2026-04-19T23:45:46.932" v="29" actId="20577"/>
          <ac:spMkLst>
            <pc:docMk/>
            <pc:sldMk cId="799270825" sldId="267"/>
            <ac:spMk id="12" creationId="{75E291A5-97C9-7ABB-4CF5-D602359F267B}"/>
          </ac:spMkLst>
        </pc:spChg>
        <pc:spChg chg="mod">
          <ac:chgData name="Arjun Ubhee (2318472)" userId="S::2318472@student.uwtsd.ac.uk::47a0b9bf-be3f-4fd9-a3c2-af51cc3f0438" providerId="AD" clId="Web-{446491F5-35E2-FB16-C3A1-C906F19A26D2}" dt="2026-04-20T08:30:48.386" v="100" actId="1076"/>
          <ac:spMkLst>
            <pc:docMk/>
            <pc:sldMk cId="799270825" sldId="267"/>
            <ac:spMk id="13" creationId="{CC1B3DCF-12D6-FE58-D2BD-508A3630FD4F}"/>
          </ac:spMkLst>
        </pc:spChg>
        <pc:spChg chg="mod">
          <ac:chgData name="Arjun Ubhee (2318472)" userId="S::2318472@student.uwtsd.ac.uk::47a0b9bf-be3f-4fd9-a3c2-af51cc3f0438" providerId="AD" clId="Web-{446491F5-35E2-FB16-C3A1-C906F19A26D2}" dt="2026-04-19T23:46:49.058" v="67" actId="20577"/>
          <ac:spMkLst>
            <pc:docMk/>
            <pc:sldMk cId="799270825" sldId="267"/>
            <ac:spMk id="15" creationId="{21FB33BD-1822-7CC4-ADC2-2781630A9BBD}"/>
          </ac:spMkLst>
        </pc:spChg>
      </pc:sldChg>
      <pc:sldChg chg="addSp delSp modSp add ord replId">
        <pc:chgData name="Arjun Ubhee (2318472)" userId="S::2318472@student.uwtsd.ac.uk::47a0b9bf-be3f-4fd9-a3c2-af51cc3f0438" providerId="AD" clId="Web-{446491F5-35E2-FB16-C3A1-C906F19A26D2}" dt="2026-04-20T18:44:17.685" v="453" actId="20577"/>
        <pc:sldMkLst>
          <pc:docMk/>
          <pc:sldMk cId="1385766519" sldId="280"/>
        </pc:sldMkLst>
        <pc:spChg chg="add mod">
          <ac:chgData name="Arjun Ubhee (2318472)" userId="S::2318472@student.uwtsd.ac.uk::47a0b9bf-be3f-4fd9-a3c2-af51cc3f0438" providerId="AD" clId="Web-{446491F5-35E2-FB16-C3A1-C906F19A26D2}" dt="2026-04-20T18:44:17.685" v="453" actId="20577"/>
          <ac:spMkLst>
            <pc:docMk/>
            <pc:sldMk cId="1385766519" sldId="280"/>
            <ac:spMk id="2" creationId="{ACE0C2F4-1E6A-B65E-DEEA-EDDCF7FDC11C}"/>
          </ac:spMkLst>
        </pc:spChg>
        <pc:spChg chg="add mod">
          <ac:chgData name="Arjun Ubhee (2318472)" userId="S::2318472@student.uwtsd.ac.uk::47a0b9bf-be3f-4fd9-a3c2-af51cc3f0438" providerId="AD" clId="Web-{446491F5-35E2-FB16-C3A1-C906F19A26D2}" dt="2026-04-20T15:24:20.754" v="282" actId="20577"/>
          <ac:spMkLst>
            <pc:docMk/>
            <pc:sldMk cId="1385766519" sldId="280"/>
            <ac:spMk id="4" creationId="{370D70AC-5B44-7E26-F2FB-B34F2B830BEB}"/>
          </ac:spMkLst>
        </pc:spChg>
        <pc:spChg chg="add mod">
          <ac:chgData name="Arjun Ubhee (2318472)" userId="S::2318472@student.uwtsd.ac.uk::47a0b9bf-be3f-4fd9-a3c2-af51cc3f0438" providerId="AD" clId="Web-{446491F5-35E2-FB16-C3A1-C906F19A26D2}" dt="2026-04-20T15:29:38.474" v="304" actId="1076"/>
          <ac:spMkLst>
            <pc:docMk/>
            <pc:sldMk cId="1385766519" sldId="280"/>
            <ac:spMk id="9" creationId="{BE2A545B-6C79-1D54-CF90-05D6D39AE9C5}"/>
          </ac:spMkLst>
        </pc:spChg>
        <pc:cxnChg chg="add">
          <ac:chgData name="Arjun Ubhee (2318472)" userId="S::2318472@student.uwtsd.ac.uk::47a0b9bf-be3f-4fd9-a3c2-af51cc3f0438" providerId="AD" clId="Web-{446491F5-35E2-FB16-C3A1-C906F19A26D2}" dt="2026-04-20T15:24:10.676" v="258"/>
          <ac:cxnSpMkLst>
            <pc:docMk/>
            <pc:sldMk cId="1385766519" sldId="280"/>
            <ac:cxnSpMk id="8" creationId="{DDA935E6-9509-F65D-F325-3D2F6AD13946}"/>
          </ac:cxnSpMkLst>
        </pc:cxnChg>
      </pc:sldChg>
    </pc:docChg>
  </pc:docChgLst>
  <pc:docChgLst>
    <pc:chgData name="Adam Smith (2317631)" userId="S::2317631@student.uwtsd.ac.uk::928fa54a-1f61-4770-979a-bfdd79642b07" providerId="AD" clId="Web-{18F7241B-9088-0116-61BA-3F7D08D161B9}"/>
    <pc:docChg chg="modSld">
      <pc:chgData name="Adam Smith (2317631)" userId="S::2317631@student.uwtsd.ac.uk::928fa54a-1f61-4770-979a-bfdd79642b07" providerId="AD" clId="Web-{18F7241B-9088-0116-61BA-3F7D08D161B9}" dt="2026-04-21T20:06:05.123" v="71" actId="1076"/>
      <pc:docMkLst>
        <pc:docMk/>
      </pc:docMkLst>
      <pc:sldChg chg="addSp delSp modSp">
        <pc:chgData name="Adam Smith (2317631)" userId="S::2317631@student.uwtsd.ac.uk::928fa54a-1f61-4770-979a-bfdd79642b07" providerId="AD" clId="Web-{18F7241B-9088-0116-61BA-3F7D08D161B9}" dt="2026-04-21T20:06:05.123" v="71" actId="1076"/>
        <pc:sldMkLst>
          <pc:docMk/>
          <pc:sldMk cId="2412657388" sldId="281"/>
        </pc:sldMkLst>
        <pc:spChg chg="add mod">
          <ac:chgData name="Adam Smith (2317631)" userId="S::2317631@student.uwtsd.ac.uk::928fa54a-1f61-4770-979a-bfdd79642b07" providerId="AD" clId="Web-{18F7241B-9088-0116-61BA-3F7D08D161B9}" dt="2026-04-21T20:02:45.912" v="50" actId="1076"/>
          <ac:spMkLst>
            <pc:docMk/>
            <pc:sldMk cId="2412657388" sldId="281"/>
            <ac:spMk id="5" creationId="{FE921FC6-85D7-1204-D715-CFA7E34CFE60}"/>
          </ac:spMkLst>
        </pc:spChg>
        <pc:spChg chg="add mod">
          <ac:chgData name="Adam Smith (2317631)" userId="S::2317631@student.uwtsd.ac.uk::928fa54a-1f61-4770-979a-bfdd79642b07" providerId="AD" clId="Web-{18F7241B-9088-0116-61BA-3F7D08D161B9}" dt="2026-04-21T20:06:05.123" v="71" actId="1076"/>
          <ac:spMkLst>
            <pc:docMk/>
            <pc:sldMk cId="2412657388" sldId="281"/>
            <ac:spMk id="6" creationId="{6710A3DE-2DE9-5227-1E14-01F160B95786}"/>
          </ac:spMkLst>
        </pc:spChg>
        <pc:spChg chg="add mod">
          <ac:chgData name="Adam Smith (2317631)" userId="S::2317631@student.uwtsd.ac.uk::928fa54a-1f61-4770-979a-bfdd79642b07" providerId="AD" clId="Web-{18F7241B-9088-0116-61BA-3F7D08D161B9}" dt="2026-04-21T20:01:45.755" v="42" actId="20577"/>
          <ac:spMkLst>
            <pc:docMk/>
            <pc:sldMk cId="2412657388" sldId="281"/>
            <ac:spMk id="7" creationId="{024225A0-A494-F8EC-B7BD-B5EE64D8EB60}"/>
          </ac:spMkLst>
        </pc:spChg>
        <pc:spChg chg="add del">
          <ac:chgData name="Adam Smith (2317631)" userId="S::2317631@student.uwtsd.ac.uk::928fa54a-1f61-4770-979a-bfdd79642b07" providerId="AD" clId="Web-{18F7241B-9088-0116-61BA-3F7D08D161B9}" dt="2026-04-21T20:05:22.106" v="57"/>
          <ac:spMkLst>
            <pc:docMk/>
            <pc:sldMk cId="2412657388" sldId="281"/>
            <ac:spMk id="9" creationId="{32D448C6-78D8-18F4-0811-6DF8083F1CDF}"/>
          </ac:spMkLst>
        </pc:spChg>
        <pc:spChg chg="add mod">
          <ac:chgData name="Adam Smith (2317631)" userId="S::2317631@student.uwtsd.ac.uk::928fa54a-1f61-4770-979a-bfdd79642b07" providerId="AD" clId="Web-{18F7241B-9088-0116-61BA-3F7D08D161B9}" dt="2026-04-21T20:05:37.138" v="67" actId="20577"/>
          <ac:spMkLst>
            <pc:docMk/>
            <pc:sldMk cId="2412657388" sldId="281"/>
            <ac:spMk id="10" creationId="{15F500A3-FAB4-6148-6AE0-AE34524DA92F}"/>
          </ac:spMkLst>
        </pc:spChg>
        <pc:picChg chg="add mod modCrop">
          <ac:chgData name="Adam Smith (2317631)" userId="S::2317631@student.uwtsd.ac.uk::928fa54a-1f61-4770-979a-bfdd79642b07" providerId="AD" clId="Web-{18F7241B-9088-0116-61BA-3F7D08D161B9}" dt="2026-04-21T20:02:37.974" v="49"/>
          <ac:picMkLst>
            <pc:docMk/>
            <pc:sldMk cId="2412657388" sldId="281"/>
            <ac:picMk id="2" creationId="{7D21426B-74D3-6D5C-9CD0-899E316B4BD3}"/>
          </ac:picMkLst>
        </pc:picChg>
        <pc:picChg chg="add mod">
          <ac:chgData name="Adam Smith (2317631)" userId="S::2317631@student.uwtsd.ac.uk::928fa54a-1f61-4770-979a-bfdd79642b07" providerId="AD" clId="Web-{18F7241B-9088-0116-61BA-3F7D08D161B9}" dt="2026-04-21T20:00:11.849" v="12" actId="1076"/>
          <ac:picMkLst>
            <pc:docMk/>
            <pc:sldMk cId="2412657388" sldId="281"/>
            <ac:picMk id="3" creationId="{E8A20F77-8F61-0A20-2DAE-90C3A4F55766}"/>
          </ac:picMkLst>
        </pc:picChg>
        <pc:picChg chg="add mod">
          <ac:chgData name="Adam Smith (2317631)" userId="S::2317631@student.uwtsd.ac.uk::928fa54a-1f61-4770-979a-bfdd79642b07" providerId="AD" clId="Web-{18F7241B-9088-0116-61BA-3F7D08D161B9}" dt="2026-04-21T20:04:57.120" v="53" actId="14100"/>
          <ac:picMkLst>
            <pc:docMk/>
            <pc:sldMk cId="2412657388" sldId="281"/>
            <ac:picMk id="4" creationId="{E7852CD5-30F9-F9B8-864A-BDBCDFB6FA4B}"/>
          </ac:picMkLst>
        </pc:picChg>
        <pc:picChg chg="add mod modCrop">
          <ac:chgData name="Adam Smith (2317631)" userId="S::2317631@student.uwtsd.ac.uk::928fa54a-1f61-4770-979a-bfdd79642b07" providerId="AD" clId="Web-{18F7241B-9088-0116-61BA-3F7D08D161B9}" dt="2026-04-21T20:05:57.435" v="70" actId="14100"/>
          <ac:picMkLst>
            <pc:docMk/>
            <pc:sldMk cId="2412657388" sldId="281"/>
            <ac:picMk id="8" creationId="{12139BF0-EC42-6C9F-F0DC-D01F6092B17F}"/>
          </ac:picMkLst>
        </pc:pic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6-03-24T10:47:55.580" idx="3">
    <p:pos x="3339" y="73"/>
    <p:text>Consider joins</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51F9F4-38F6-41A6-B8D5-099E15601064}" type="datetimeFigureOut">
              <a:rPr lang="en-GB" smtClean="0"/>
              <a:t>21/04/2026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74341-02F8-4933-9F7F-AD75BA030EF3}" type="slidenum">
              <a:rPr lang="en-GB" smtClean="0"/>
              <a:t>‹#›</a:t>
            </a:fld>
            <a:endParaRPr lang="en-GB"/>
          </a:p>
        </p:txBody>
      </p:sp>
    </p:spTree>
    <p:extLst>
      <p:ext uri="{BB962C8B-B14F-4D97-AF65-F5344CB8AC3E}">
        <p14:creationId xmlns:p14="http://schemas.microsoft.com/office/powerpoint/2010/main" val="906628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E74341-02F8-4933-9F7F-AD75BA030EF3}" type="slidenum">
              <a:rPr lang="en-GB" smtClean="0"/>
              <a:t>1</a:t>
            </a:fld>
            <a:endParaRPr lang="en-GB"/>
          </a:p>
        </p:txBody>
      </p:sp>
    </p:spTree>
    <p:extLst>
      <p:ext uri="{BB962C8B-B14F-4D97-AF65-F5344CB8AC3E}">
        <p14:creationId xmlns:p14="http://schemas.microsoft.com/office/powerpoint/2010/main" val="3601021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Entrance to mines</a:t>
            </a:r>
          </a:p>
        </p:txBody>
      </p:sp>
      <p:sp>
        <p:nvSpPr>
          <p:cNvPr id="4" name="Slide Number Placeholder 3"/>
          <p:cNvSpPr>
            <a:spLocks noGrp="1"/>
          </p:cNvSpPr>
          <p:nvPr>
            <p:ph type="sldNum" sz="quarter" idx="5"/>
          </p:nvPr>
        </p:nvSpPr>
        <p:spPr/>
        <p:txBody>
          <a:bodyPr/>
          <a:lstStyle/>
          <a:p>
            <a:fld id="{82E74341-02F8-4933-9F7F-AD75BA030EF3}" type="slidenum">
              <a:rPr lang="en-GB" smtClean="0"/>
              <a:t>4</a:t>
            </a:fld>
            <a:endParaRPr lang="en-GB"/>
          </a:p>
        </p:txBody>
      </p:sp>
    </p:spTree>
    <p:extLst>
      <p:ext uri="{BB962C8B-B14F-4D97-AF65-F5344CB8AC3E}">
        <p14:creationId xmlns:p14="http://schemas.microsoft.com/office/powerpoint/2010/main" val="2165428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Socioeconomic data is a key component of a GIS</a:t>
            </a:r>
          </a:p>
          <a:p>
            <a:r>
              <a:rPr lang="en-US" err="1"/>
              <a:t>Visualise</a:t>
            </a:r>
            <a:r>
              <a:rPr lang="en-US"/>
              <a:t> – uses a human’s natural ability to make conclusions from images quickly</a:t>
            </a:r>
          </a:p>
        </p:txBody>
      </p:sp>
      <p:sp>
        <p:nvSpPr>
          <p:cNvPr id="4" name="Slide Number Placeholder 3"/>
          <p:cNvSpPr>
            <a:spLocks noGrp="1"/>
          </p:cNvSpPr>
          <p:nvPr>
            <p:ph type="sldNum" sz="quarter" idx="5"/>
          </p:nvPr>
        </p:nvSpPr>
        <p:spPr/>
        <p:txBody>
          <a:bodyPr/>
          <a:lstStyle/>
          <a:p>
            <a:fld id="{82E74341-02F8-4933-9F7F-AD75BA030EF3}" type="slidenum">
              <a:rPr lang="en-GB" smtClean="0"/>
              <a:t>5</a:t>
            </a:fld>
            <a:endParaRPr lang="en-GB"/>
          </a:p>
        </p:txBody>
      </p:sp>
    </p:spTree>
    <p:extLst>
      <p:ext uri="{BB962C8B-B14F-4D97-AF65-F5344CB8AC3E}">
        <p14:creationId xmlns:p14="http://schemas.microsoft.com/office/powerpoint/2010/main" val="33886550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98508-5A47-803C-3033-C9CAA78970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478002-A397-607A-B0C6-2CAF8DB7A6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5A17A6-9348-FEC6-4AA9-14D37639BE53}"/>
              </a:ext>
            </a:extLst>
          </p:cNvPr>
          <p:cNvSpPr>
            <a:spLocks noGrp="1"/>
          </p:cNvSpPr>
          <p:nvPr>
            <p:ph type="body" idx="1"/>
          </p:nvPr>
        </p:nvSpPr>
        <p:spPr/>
        <p:txBody>
          <a:bodyPr/>
          <a:lstStyle/>
          <a:p>
            <a:r>
              <a:rPr lang="en-US">
                <a:ea typeface="Calibri"/>
                <a:cs typeface="Calibri"/>
              </a:rPr>
              <a:t>Data Sources</a:t>
            </a:r>
          </a:p>
          <a:p>
            <a:r>
              <a:rPr lang="en-US">
                <a:ea typeface="Calibri"/>
                <a:cs typeface="Calibri"/>
              </a:rPr>
              <a:t>Various environments such as API and user-generated content</a:t>
            </a:r>
          </a:p>
          <a:p>
            <a:endParaRPr lang="en-US">
              <a:ea typeface="Calibri"/>
              <a:cs typeface="Calibri"/>
            </a:endParaRPr>
          </a:p>
          <a:p>
            <a:r>
              <a:rPr lang="en-US">
                <a:ea typeface="Calibri"/>
                <a:cs typeface="Calibri"/>
              </a:rPr>
              <a:t>Data types and formats</a:t>
            </a:r>
          </a:p>
          <a:p>
            <a:r>
              <a:rPr lang="en-US">
                <a:ea typeface="Calibri"/>
                <a:cs typeface="Calibri"/>
              </a:rPr>
              <a:t>Characteristics which allows processing, analyzation and collection.</a:t>
            </a:r>
          </a:p>
          <a:p>
            <a:r>
              <a:rPr lang="en-US">
                <a:ea typeface="Calibri"/>
                <a:cs typeface="Calibri"/>
              </a:rPr>
              <a:t>Different file types which we will be going into.</a:t>
            </a:r>
          </a:p>
          <a:p>
            <a:r>
              <a:rPr lang="en-US">
                <a:ea typeface="Calibri"/>
                <a:cs typeface="Calibri"/>
              </a:rPr>
              <a:t>Affects analysis </a:t>
            </a:r>
          </a:p>
          <a:p>
            <a:r>
              <a:rPr lang="en-US">
                <a:ea typeface="Calibri"/>
                <a:cs typeface="Calibri"/>
              </a:rPr>
              <a:t>Would need to be specific with the choice when importing to geographical analysis tool</a:t>
            </a:r>
          </a:p>
          <a:p>
            <a:endParaRPr lang="en-US">
              <a:ea typeface="Calibri"/>
              <a:cs typeface="Calibri"/>
            </a:endParaRPr>
          </a:p>
          <a:p>
            <a:r>
              <a:rPr lang="en-US">
                <a:ea typeface="Calibri"/>
                <a:cs typeface="Calibri"/>
              </a:rPr>
              <a:t>Sampling techs</a:t>
            </a:r>
          </a:p>
          <a:p>
            <a:r>
              <a:rPr lang="en-US">
                <a:ea typeface="Calibri"/>
                <a:cs typeface="Calibri"/>
              </a:rPr>
              <a:t>Selecting datasets which suit the analysis at hand</a:t>
            </a:r>
          </a:p>
          <a:p>
            <a:r>
              <a:rPr lang="en-US">
                <a:ea typeface="Calibri"/>
                <a:cs typeface="Calibri"/>
              </a:rPr>
              <a:t>Subsets of data to decrease the time available</a:t>
            </a:r>
          </a:p>
          <a:p>
            <a:endParaRPr lang="en-US">
              <a:ea typeface="Calibri"/>
              <a:cs typeface="Calibri"/>
            </a:endParaRPr>
          </a:p>
          <a:p>
            <a:r>
              <a:rPr lang="en-US">
                <a:ea typeface="Calibri"/>
                <a:cs typeface="Calibri"/>
              </a:rPr>
              <a:t>Data quality</a:t>
            </a:r>
          </a:p>
          <a:p>
            <a:r>
              <a:rPr lang="en-US">
                <a:ea typeface="Calibri"/>
                <a:cs typeface="Calibri"/>
              </a:rPr>
              <a:t>Security of data would need to be checked to be accurate and reliable </a:t>
            </a:r>
          </a:p>
          <a:p>
            <a:r>
              <a:rPr lang="en-US">
                <a:ea typeface="Calibri"/>
                <a:cs typeface="Calibri"/>
              </a:rPr>
              <a:t>Poor data can lead to errors and lost trust with data analysis</a:t>
            </a:r>
          </a:p>
          <a:p>
            <a:r>
              <a:rPr lang="en-US">
                <a:ea typeface="Calibri"/>
                <a:cs typeface="Calibri"/>
              </a:rPr>
              <a:t>Data validation would be used to check if </a:t>
            </a:r>
            <a:r>
              <a:rPr lang="en-US" err="1">
                <a:ea typeface="Calibri"/>
                <a:cs typeface="Calibri"/>
              </a:rPr>
              <a:t>dat</a:t>
            </a:r>
            <a:r>
              <a:rPr lang="en-US">
                <a:ea typeface="Calibri"/>
                <a:cs typeface="Calibri"/>
              </a:rPr>
              <a:t>a is allowed while cleansing allows unneeded data to be discarded</a:t>
            </a:r>
          </a:p>
          <a:p>
            <a:endParaRPr lang="en-US">
              <a:ea typeface="Calibri"/>
              <a:cs typeface="Calibri"/>
            </a:endParaRPr>
          </a:p>
          <a:p>
            <a:r>
              <a:rPr lang="en-US">
                <a:ea typeface="Calibri"/>
                <a:cs typeface="Calibri"/>
              </a:rPr>
              <a:t>Security</a:t>
            </a:r>
          </a:p>
          <a:p>
            <a:r>
              <a:rPr lang="en-US">
                <a:ea typeface="Calibri"/>
                <a:cs typeface="Calibri"/>
              </a:rPr>
              <a:t>Data to secured to prevent breaches and corruption. </a:t>
            </a:r>
          </a:p>
          <a:p>
            <a:r>
              <a:rPr lang="en-US">
                <a:ea typeface="Calibri"/>
                <a:cs typeface="Calibri"/>
              </a:rPr>
              <a:t>Would need to be compliant with GDPR</a:t>
            </a:r>
          </a:p>
          <a:p>
            <a:r>
              <a:rPr lang="en-US">
                <a:ea typeface="Calibri"/>
                <a:cs typeface="Calibri"/>
              </a:rPr>
              <a:t>Access control to the specific users allowing data integrity</a:t>
            </a:r>
          </a:p>
          <a:p>
            <a:r>
              <a:rPr lang="en-US">
                <a:ea typeface="Calibri"/>
                <a:cs typeface="Calibri"/>
              </a:rPr>
              <a:t>Collection of data to be ethically sourced to </a:t>
            </a:r>
            <a:r>
              <a:rPr lang="en-US" err="1">
                <a:ea typeface="Calibri"/>
                <a:cs typeface="Calibri"/>
              </a:rPr>
              <a:t>resepct</a:t>
            </a:r>
            <a:r>
              <a:rPr lang="en-US">
                <a:ea typeface="Calibri"/>
                <a:cs typeface="Calibri"/>
              </a:rPr>
              <a:t> privacy</a:t>
            </a:r>
          </a:p>
          <a:p>
            <a:endParaRPr lang="en-US">
              <a:ea typeface="Calibri"/>
              <a:cs typeface="Calibri"/>
            </a:endParaRPr>
          </a:p>
          <a:p>
            <a:endParaRPr lang="en-US">
              <a:ea typeface="Calibri"/>
              <a:cs typeface="Calibri"/>
            </a:endParaRPr>
          </a:p>
          <a:p>
            <a:endParaRPr lang="en-US">
              <a:ea typeface="Calibri"/>
              <a:cs typeface="Calibri"/>
            </a:endParaRPr>
          </a:p>
          <a:p>
            <a:r>
              <a:rPr lang="en-US">
                <a:ea typeface="Calibri"/>
                <a:cs typeface="Calibri"/>
              </a:rPr>
              <a:t> </a:t>
            </a:r>
          </a:p>
        </p:txBody>
      </p:sp>
      <p:sp>
        <p:nvSpPr>
          <p:cNvPr id="4" name="Slide Number Placeholder 3">
            <a:extLst>
              <a:ext uri="{FF2B5EF4-FFF2-40B4-BE49-F238E27FC236}">
                <a16:creationId xmlns:a16="http://schemas.microsoft.com/office/drawing/2014/main" id="{462A04DF-D29F-73C3-3B23-33C12CC37599}"/>
              </a:ext>
            </a:extLst>
          </p:cNvPr>
          <p:cNvSpPr>
            <a:spLocks noGrp="1"/>
          </p:cNvSpPr>
          <p:nvPr>
            <p:ph type="sldNum" sz="quarter" idx="5"/>
          </p:nvPr>
        </p:nvSpPr>
        <p:spPr/>
        <p:txBody>
          <a:bodyPr/>
          <a:lstStyle/>
          <a:p>
            <a:fld id="{82E74341-02F8-4933-9F7F-AD75BA030EF3}" type="slidenum">
              <a:rPr lang="en-GB" smtClean="0"/>
              <a:t>9</a:t>
            </a:fld>
            <a:endParaRPr lang="en-GB"/>
          </a:p>
        </p:txBody>
      </p:sp>
    </p:spTree>
    <p:extLst>
      <p:ext uri="{BB962C8B-B14F-4D97-AF65-F5344CB8AC3E}">
        <p14:creationId xmlns:p14="http://schemas.microsoft.com/office/powerpoint/2010/main" val="1510184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Completeness and timeliness</a:t>
            </a:r>
            <a:r>
              <a:rPr lang="en-US"/>
              <a:t> – Datasets should be complete - using incomplete datasets can lead to false conclusions. It should be clear in the data when a field is incomplete or has been left blank. When searching for data it should be a priority to check the dataset prior to using it. There can be a big difference between a field which has not been answered/asked/collected and a field which is blank. If testing to count a percentage of people above 6ft, and a field is blank it should be clear if the field is blank because they are under 6ft or because their height hasn’t been measured. </a:t>
            </a:r>
            <a:endParaRPr lang="en-US">
              <a:ea typeface="Calibri"/>
              <a:cs typeface="Calibri"/>
            </a:endParaRPr>
          </a:p>
          <a:p>
            <a:endParaRPr lang="en-US">
              <a:ea typeface="Calibri"/>
              <a:cs typeface="Calibri"/>
            </a:endParaRPr>
          </a:p>
          <a:p>
            <a:r>
              <a:rPr lang="en-US" b="1"/>
              <a:t>Security &amp; Controlled Access</a:t>
            </a:r>
            <a:r>
              <a:rPr lang="en-US"/>
              <a:t> – Data must be held securely to protect is from </a:t>
            </a:r>
            <a:r>
              <a:rPr lang="en-US" err="1"/>
              <a:t>unauthorised</a:t>
            </a:r>
            <a:r>
              <a:rPr lang="en-US"/>
              <a:t> access, tampering or loss – both to ensure that you don’t fall foul of GDPR regulations, as well as to ensure the continued accuracy (tampering) and potentially to protect any business advantage that data might provide. </a:t>
            </a:r>
            <a:endParaRPr lang="en-US">
              <a:ea typeface="Calibri"/>
              <a:cs typeface="Calibri"/>
            </a:endParaRPr>
          </a:p>
          <a:p>
            <a:endParaRPr lang="en-US">
              <a:ea typeface="Calibri"/>
              <a:cs typeface="Calibri"/>
            </a:endParaRPr>
          </a:p>
          <a:p>
            <a:r>
              <a:rPr lang="en-US" b="1"/>
              <a:t>Ethics</a:t>
            </a:r>
            <a:r>
              <a:rPr lang="en-US"/>
              <a:t> – All laws must be followed when dealing with data. GDPR is the main regulation in the UK to be followed. Certain types of data can be protected and must be handled with the utmost care. Certain data will contain protected classes – Specifically health data, or things such as sexual orientation, identity, voting allegiance, age, </a:t>
            </a:r>
            <a:r>
              <a:rPr lang="en-US" err="1"/>
              <a:t>disibility</a:t>
            </a:r>
            <a:r>
              <a:rPr lang="en-US"/>
              <a:t> Laws around certain data can mean it </a:t>
            </a:r>
            <a:r>
              <a:rPr lang="en-US" err="1"/>
              <a:t>isnt</a:t>
            </a:r>
            <a:r>
              <a:rPr lang="en-US"/>
              <a:t> available to the public </a:t>
            </a:r>
            <a:endParaRPr lang="en-US">
              <a:ea typeface="Calibri"/>
              <a:cs typeface="Calibri"/>
            </a:endParaRPr>
          </a:p>
          <a:p>
            <a:endParaRPr lang="en-US">
              <a:ea typeface="Calibri"/>
              <a:cs typeface="Calibri"/>
            </a:endParaRPr>
          </a:p>
          <a:p>
            <a:r>
              <a:rPr lang="en-US" b="1">
                <a:solidFill>
                  <a:srgbClr val="000000"/>
                </a:solidFill>
              </a:rPr>
              <a:t>Accuracy and Validity </a:t>
            </a:r>
            <a:endParaRPr lang="en-US">
              <a:solidFill>
                <a:srgbClr val="444444"/>
              </a:solidFill>
            </a:endParaRPr>
          </a:p>
          <a:p>
            <a:r>
              <a:rPr lang="en-US">
                <a:solidFill>
                  <a:srgbClr val="000000"/>
                </a:solidFill>
              </a:rPr>
              <a:t>Data must be accurate, collection methods must be clear, and sources known. </a:t>
            </a:r>
            <a:endParaRPr lang="en-US">
              <a:solidFill>
                <a:srgbClr val="444444"/>
              </a:solidFill>
            </a:endParaRPr>
          </a:p>
          <a:p>
            <a:r>
              <a:rPr lang="en-US">
                <a:solidFill>
                  <a:srgbClr val="000000"/>
                </a:solidFill>
              </a:rPr>
              <a:t>Positional accuracy - (how close coordinates are to true location)</a:t>
            </a:r>
            <a:endParaRPr lang="en-US">
              <a:solidFill>
                <a:srgbClr val="444444"/>
              </a:solidFill>
            </a:endParaRPr>
          </a:p>
          <a:p>
            <a:r>
              <a:rPr lang="en-US">
                <a:solidFill>
                  <a:srgbClr val="000000"/>
                </a:solidFill>
              </a:rPr>
              <a:t>Attribution accuracy - (correctness of descriptive data)</a:t>
            </a:r>
            <a:endParaRPr lang="en-US">
              <a:solidFill>
                <a:srgbClr val="444444"/>
              </a:solidFill>
            </a:endParaRPr>
          </a:p>
          <a:p>
            <a:r>
              <a:rPr lang="en-US">
                <a:solidFill>
                  <a:srgbClr val="000000"/>
                </a:solidFill>
              </a:rPr>
              <a:t>Temporal accuracy - (how current data must be)</a:t>
            </a:r>
            <a:endParaRPr lang="en-US">
              <a:solidFill>
                <a:srgbClr val="444444"/>
              </a:solidFill>
            </a:endParaRPr>
          </a:p>
          <a:p>
            <a:r>
              <a:rPr lang="en-US">
                <a:solidFill>
                  <a:srgbClr val="000000"/>
                </a:solidFill>
              </a:rPr>
              <a:t>Data provided must be calibrated to ensure accuracy across the study and collection.</a:t>
            </a:r>
            <a:endParaRPr lang="en-US">
              <a:solidFill>
                <a:srgbClr val="444444"/>
              </a:solidFill>
            </a:endParaRPr>
          </a:p>
          <a:p>
            <a:r>
              <a:rPr lang="en-US">
                <a:solidFill>
                  <a:srgbClr val="000000"/>
                </a:solidFill>
              </a:rPr>
              <a:t>Metadata should clearly confirm the origin of the data, who collected and how. Key inclusion and exclusion and any assumptions made. </a:t>
            </a:r>
            <a:endParaRPr lang="en-US"/>
          </a:p>
          <a:p>
            <a:endParaRPr lang="en-US"/>
          </a:p>
          <a:p>
            <a:r>
              <a:rPr lang="en-US" b="1"/>
              <a:t>Fitness for Purpose</a:t>
            </a:r>
            <a:r>
              <a:rPr lang="en-US"/>
              <a:t> – Data must directly support the goals of the GIS project. Requirements should be driven by what decisions the GIS must enable, not by what data happens to be available. There is a requirement for a minimum viable dataset needed to achieve the projects analytical operation or </a:t>
            </a:r>
            <a:r>
              <a:rPr lang="en-US" err="1"/>
              <a:t>visualisation</a:t>
            </a:r>
            <a:r>
              <a:rPr lang="en-US"/>
              <a:t> objectives </a:t>
            </a:r>
            <a:endParaRPr lang="en-US">
              <a:ea typeface="Calibri"/>
              <a:cs typeface="Calibri"/>
            </a:endParaRPr>
          </a:p>
          <a:p>
            <a:endParaRPr lang="en-US" b="1">
              <a:ea typeface="Calibri"/>
              <a:cs typeface="Calibri"/>
            </a:endParaRPr>
          </a:p>
          <a:p>
            <a:r>
              <a:rPr lang="en-US" b="1">
                <a:ea typeface="Calibri"/>
                <a:cs typeface="Calibri"/>
              </a:rPr>
              <a:t>Consistency and </a:t>
            </a:r>
            <a:r>
              <a:rPr lang="en-US" b="1" err="1">
                <a:ea typeface="Calibri"/>
                <a:cs typeface="Calibri"/>
              </a:rPr>
              <a:t>standardisation</a:t>
            </a:r>
            <a:r>
              <a:rPr lang="en-US">
                <a:ea typeface="Calibri"/>
                <a:cs typeface="Calibri"/>
              </a:rPr>
              <a:t> – </a:t>
            </a:r>
            <a:r>
              <a:rPr lang="en-US"/>
              <a:t>A data format should be agreed, with all results </a:t>
            </a:r>
            <a:r>
              <a:rPr lang="en-US" err="1"/>
              <a:t>providedin</a:t>
            </a:r>
            <a:r>
              <a:rPr lang="en-US"/>
              <a:t> a common format, such as mm, cm, m, Km. </a:t>
            </a:r>
            <a:endParaRPr lang="en-US">
              <a:ea typeface="Calibri"/>
              <a:cs typeface="Calibri"/>
            </a:endParaRPr>
          </a:p>
          <a:p>
            <a:r>
              <a:rPr lang="en-US"/>
              <a:t>An agreed standard and consistent approach </a:t>
            </a:r>
            <a:r>
              <a:rPr lang="en-US" err="1"/>
              <a:t>ensuresvalidity</a:t>
            </a:r>
            <a:r>
              <a:rPr lang="en-US"/>
              <a:t>, accuracy and allows for datasets to be merged and can also help identify errors.</a:t>
            </a:r>
            <a:r>
              <a:rPr lang="en-US">
                <a:ea typeface="Calibri"/>
                <a:cs typeface="Calibri"/>
              </a:rPr>
              <a:t> </a:t>
            </a:r>
          </a:p>
          <a:p>
            <a:r>
              <a:rPr lang="en-US">
                <a:ea typeface="Calibri"/>
                <a:cs typeface="Calibri"/>
              </a:rPr>
              <a:t>an agreed format will help avoid errors and also allow you to spot errors – NHS data is collected across several systems which allow for different measurements of height to be entered, meaning data cleansing takes significant time and cause errors such as people being recorded as significantly shorter than they are – 1.8 </a:t>
            </a:r>
            <a:r>
              <a:rPr lang="en-US" err="1">
                <a:ea typeface="Calibri"/>
                <a:cs typeface="Calibri"/>
              </a:rPr>
              <a:t>metres</a:t>
            </a:r>
            <a:r>
              <a:rPr lang="en-US">
                <a:ea typeface="Calibri"/>
                <a:cs typeface="Calibri"/>
              </a:rPr>
              <a:t> entered as 1 ft 8 inches can seem like a small error but has knock on effects for things like calculating BMI etc. </a:t>
            </a:r>
            <a:endParaRPr lang="en-US"/>
          </a:p>
        </p:txBody>
      </p:sp>
      <p:sp>
        <p:nvSpPr>
          <p:cNvPr id="4" name="Slide Number Placeholder 3"/>
          <p:cNvSpPr>
            <a:spLocks noGrp="1"/>
          </p:cNvSpPr>
          <p:nvPr>
            <p:ph type="sldNum" sz="quarter" idx="5"/>
          </p:nvPr>
        </p:nvSpPr>
        <p:spPr/>
        <p:txBody>
          <a:bodyPr/>
          <a:lstStyle/>
          <a:p>
            <a:fld id="{82E74341-02F8-4933-9F7F-AD75BA030EF3}" type="slidenum">
              <a:rPr lang="en-GB" smtClean="0"/>
              <a:t>10</a:t>
            </a:fld>
            <a:endParaRPr lang="en-GB"/>
          </a:p>
        </p:txBody>
      </p:sp>
    </p:spTree>
    <p:extLst>
      <p:ext uri="{BB962C8B-B14F-4D97-AF65-F5344CB8AC3E}">
        <p14:creationId xmlns:p14="http://schemas.microsoft.com/office/powerpoint/2010/main" val="949936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Our hypothesis is that locations with a closer proximity to a mine </a:t>
            </a:r>
            <a:r>
              <a:rPr lang="en-US" err="1">
                <a:ea typeface="Calibri"/>
                <a:cs typeface="Calibri"/>
              </a:rPr>
              <a:t>enterance</a:t>
            </a:r>
            <a:r>
              <a:rPr lang="en-US">
                <a:ea typeface="Calibri"/>
                <a:cs typeface="Calibri"/>
              </a:rPr>
              <a:t> will have a higher concentration of miners and as such will have elevated levels of the population suffering respiratory conditions.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82E74341-02F8-4933-9F7F-AD75BA030EF3}" type="slidenum">
              <a:rPr lang="en-GB" smtClean="0"/>
              <a:t>14</a:t>
            </a:fld>
            <a:endParaRPr lang="en-GB"/>
          </a:p>
        </p:txBody>
      </p:sp>
    </p:spTree>
    <p:extLst>
      <p:ext uri="{BB962C8B-B14F-4D97-AF65-F5344CB8AC3E}">
        <p14:creationId xmlns:p14="http://schemas.microsoft.com/office/powerpoint/2010/main" val="4096971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 list of the data sources used throughout the process of producing this presentation and to answer the assignment </a:t>
            </a:r>
          </a:p>
        </p:txBody>
      </p:sp>
      <p:sp>
        <p:nvSpPr>
          <p:cNvPr id="4" name="Slide Number Placeholder 3"/>
          <p:cNvSpPr>
            <a:spLocks noGrp="1"/>
          </p:cNvSpPr>
          <p:nvPr>
            <p:ph type="sldNum" sz="quarter" idx="5"/>
          </p:nvPr>
        </p:nvSpPr>
        <p:spPr/>
        <p:txBody>
          <a:bodyPr/>
          <a:lstStyle/>
          <a:p>
            <a:fld id="{82E74341-02F8-4933-9F7F-AD75BA030EF3}" type="slidenum">
              <a:rPr lang="en-GB" smtClean="0"/>
              <a:t>16</a:t>
            </a:fld>
            <a:endParaRPr lang="en-GB"/>
          </a:p>
        </p:txBody>
      </p:sp>
    </p:spTree>
    <p:extLst>
      <p:ext uri="{BB962C8B-B14F-4D97-AF65-F5344CB8AC3E}">
        <p14:creationId xmlns:p14="http://schemas.microsoft.com/office/powerpoint/2010/main" val="1359474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1E35E-E540-4D67-AF76-55724F9A21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0E406E-EDBF-4599-93A7-C07E97B78C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B424642-81D3-452E-AE5A-7B501FA896B7}"/>
              </a:ext>
            </a:extLst>
          </p:cNvPr>
          <p:cNvSpPr>
            <a:spLocks noGrp="1"/>
          </p:cNvSpPr>
          <p:nvPr>
            <p:ph type="dt" sz="half" idx="10"/>
          </p:nvPr>
        </p:nvSpPr>
        <p:spPr/>
        <p:txBody>
          <a:bodyPr/>
          <a:lstStyle/>
          <a:p>
            <a:fld id="{5DF8F06B-99FE-4C12-8FD5-FCE0A21EF240}" type="datetimeFigureOut">
              <a:rPr lang="en-GB" smtClean="0"/>
              <a:t>21/04/2026</a:t>
            </a:fld>
            <a:endParaRPr lang="en-GB"/>
          </a:p>
        </p:txBody>
      </p:sp>
      <p:sp>
        <p:nvSpPr>
          <p:cNvPr id="5" name="Footer Placeholder 4">
            <a:extLst>
              <a:ext uri="{FF2B5EF4-FFF2-40B4-BE49-F238E27FC236}">
                <a16:creationId xmlns:a16="http://schemas.microsoft.com/office/drawing/2014/main" id="{1EFE7570-1A4C-48FD-86B9-DD88BDA0BA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C2D09-82B7-4655-8A97-70ACDA2B0E18}"/>
              </a:ext>
            </a:extLst>
          </p:cNvPr>
          <p:cNvSpPr>
            <a:spLocks noGrp="1"/>
          </p:cNvSpPr>
          <p:nvPr>
            <p:ph type="sldNum" sz="quarter" idx="12"/>
          </p:nvPr>
        </p:nvSpPr>
        <p:spPr/>
        <p:txBody>
          <a:bodyPr/>
          <a:lstStyle/>
          <a:p>
            <a:fld id="{4381AD00-5EA5-46F4-BB05-3A2CA934B3C9}" type="slidenum">
              <a:rPr lang="en-GB" smtClean="0"/>
              <a:t>‹#›</a:t>
            </a:fld>
            <a:endParaRPr lang="en-GB"/>
          </a:p>
        </p:txBody>
      </p:sp>
    </p:spTree>
    <p:extLst>
      <p:ext uri="{BB962C8B-B14F-4D97-AF65-F5344CB8AC3E}">
        <p14:creationId xmlns:p14="http://schemas.microsoft.com/office/powerpoint/2010/main" val="1904483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E6FC7-22F2-49BB-810C-492A30EDD3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D17D96-43F3-408A-A2AE-87651B6A40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18B888-A903-4457-BA37-C88C741A5D07}"/>
              </a:ext>
            </a:extLst>
          </p:cNvPr>
          <p:cNvSpPr>
            <a:spLocks noGrp="1"/>
          </p:cNvSpPr>
          <p:nvPr>
            <p:ph type="dt" sz="half" idx="10"/>
          </p:nvPr>
        </p:nvSpPr>
        <p:spPr/>
        <p:txBody>
          <a:bodyPr/>
          <a:lstStyle/>
          <a:p>
            <a:fld id="{5DF8F06B-99FE-4C12-8FD5-FCE0A21EF240}" type="datetimeFigureOut">
              <a:rPr lang="en-GB" smtClean="0"/>
              <a:t>21/04/2026</a:t>
            </a:fld>
            <a:endParaRPr lang="en-GB"/>
          </a:p>
        </p:txBody>
      </p:sp>
      <p:sp>
        <p:nvSpPr>
          <p:cNvPr id="5" name="Footer Placeholder 4">
            <a:extLst>
              <a:ext uri="{FF2B5EF4-FFF2-40B4-BE49-F238E27FC236}">
                <a16:creationId xmlns:a16="http://schemas.microsoft.com/office/drawing/2014/main" id="{A9C2332E-BA55-429C-8E07-7EA70B24CC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9684BB-85FC-4372-9FC5-93061C270E7A}"/>
              </a:ext>
            </a:extLst>
          </p:cNvPr>
          <p:cNvSpPr>
            <a:spLocks noGrp="1"/>
          </p:cNvSpPr>
          <p:nvPr>
            <p:ph type="sldNum" sz="quarter" idx="12"/>
          </p:nvPr>
        </p:nvSpPr>
        <p:spPr/>
        <p:txBody>
          <a:bodyPr/>
          <a:lstStyle/>
          <a:p>
            <a:fld id="{4381AD00-5EA5-46F4-BB05-3A2CA934B3C9}" type="slidenum">
              <a:rPr lang="en-GB" smtClean="0"/>
              <a:t>‹#›</a:t>
            </a:fld>
            <a:endParaRPr lang="en-GB"/>
          </a:p>
        </p:txBody>
      </p:sp>
    </p:spTree>
    <p:extLst>
      <p:ext uri="{BB962C8B-B14F-4D97-AF65-F5344CB8AC3E}">
        <p14:creationId xmlns:p14="http://schemas.microsoft.com/office/powerpoint/2010/main" val="376737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B4547-4AC1-439F-A4BB-4DFA5C73B7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C78AB2-539B-4DA3-9979-A760E1D3EF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C967A2-A23E-486A-AA1D-55B1AF8A9430}"/>
              </a:ext>
            </a:extLst>
          </p:cNvPr>
          <p:cNvSpPr>
            <a:spLocks noGrp="1"/>
          </p:cNvSpPr>
          <p:nvPr>
            <p:ph type="dt" sz="half" idx="10"/>
          </p:nvPr>
        </p:nvSpPr>
        <p:spPr/>
        <p:txBody>
          <a:bodyPr/>
          <a:lstStyle/>
          <a:p>
            <a:fld id="{5DF8F06B-99FE-4C12-8FD5-FCE0A21EF240}" type="datetimeFigureOut">
              <a:rPr lang="en-GB" smtClean="0"/>
              <a:t>21/04/2026</a:t>
            </a:fld>
            <a:endParaRPr lang="en-GB"/>
          </a:p>
        </p:txBody>
      </p:sp>
      <p:sp>
        <p:nvSpPr>
          <p:cNvPr id="5" name="Footer Placeholder 4">
            <a:extLst>
              <a:ext uri="{FF2B5EF4-FFF2-40B4-BE49-F238E27FC236}">
                <a16:creationId xmlns:a16="http://schemas.microsoft.com/office/drawing/2014/main" id="{D17E72C4-6943-4FF0-B9BC-5BAB90EE3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D8437D-D47C-428E-B704-E6A90A9708D3}"/>
              </a:ext>
            </a:extLst>
          </p:cNvPr>
          <p:cNvSpPr>
            <a:spLocks noGrp="1"/>
          </p:cNvSpPr>
          <p:nvPr>
            <p:ph type="sldNum" sz="quarter" idx="12"/>
          </p:nvPr>
        </p:nvSpPr>
        <p:spPr/>
        <p:txBody>
          <a:bodyPr/>
          <a:lstStyle/>
          <a:p>
            <a:fld id="{4381AD00-5EA5-46F4-BB05-3A2CA934B3C9}" type="slidenum">
              <a:rPr lang="en-GB" smtClean="0"/>
              <a:t>‹#›</a:t>
            </a:fld>
            <a:endParaRPr lang="en-GB"/>
          </a:p>
        </p:txBody>
      </p:sp>
    </p:spTree>
    <p:extLst>
      <p:ext uri="{BB962C8B-B14F-4D97-AF65-F5344CB8AC3E}">
        <p14:creationId xmlns:p14="http://schemas.microsoft.com/office/powerpoint/2010/main" val="2750420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164AF-40F1-46D5-B985-63243EF4AD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85A96-D36F-4231-9A3D-98E9FA7AE9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510856-7FB0-412D-800E-BEB99DDEEB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196843-F9D6-4B93-869E-4C8C798F244E}"/>
              </a:ext>
            </a:extLst>
          </p:cNvPr>
          <p:cNvSpPr>
            <a:spLocks noGrp="1"/>
          </p:cNvSpPr>
          <p:nvPr>
            <p:ph type="dt" sz="half" idx="10"/>
          </p:nvPr>
        </p:nvSpPr>
        <p:spPr/>
        <p:txBody>
          <a:bodyPr/>
          <a:lstStyle/>
          <a:p>
            <a:fld id="{5DF8F06B-99FE-4C12-8FD5-FCE0A21EF240}" type="datetimeFigureOut">
              <a:rPr lang="en-GB" smtClean="0"/>
              <a:t>21/04/2026</a:t>
            </a:fld>
            <a:endParaRPr lang="en-GB"/>
          </a:p>
        </p:txBody>
      </p:sp>
      <p:sp>
        <p:nvSpPr>
          <p:cNvPr id="6" name="Footer Placeholder 5">
            <a:extLst>
              <a:ext uri="{FF2B5EF4-FFF2-40B4-BE49-F238E27FC236}">
                <a16:creationId xmlns:a16="http://schemas.microsoft.com/office/drawing/2014/main" id="{D08CCFB8-D8C8-44B4-A21B-AC18F28F34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EC6384-AF0E-423D-86CD-5A8A563FFFBE}"/>
              </a:ext>
            </a:extLst>
          </p:cNvPr>
          <p:cNvSpPr>
            <a:spLocks noGrp="1"/>
          </p:cNvSpPr>
          <p:nvPr>
            <p:ph type="sldNum" sz="quarter" idx="12"/>
          </p:nvPr>
        </p:nvSpPr>
        <p:spPr/>
        <p:txBody>
          <a:bodyPr/>
          <a:lstStyle/>
          <a:p>
            <a:fld id="{4381AD00-5EA5-46F4-BB05-3A2CA934B3C9}" type="slidenum">
              <a:rPr lang="en-GB" smtClean="0"/>
              <a:t>‹#›</a:t>
            </a:fld>
            <a:endParaRPr lang="en-GB"/>
          </a:p>
        </p:txBody>
      </p:sp>
    </p:spTree>
    <p:extLst>
      <p:ext uri="{BB962C8B-B14F-4D97-AF65-F5344CB8AC3E}">
        <p14:creationId xmlns:p14="http://schemas.microsoft.com/office/powerpoint/2010/main" val="2330977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DB6A4-E19D-45E7-AB42-9CCF9E1673D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604B5F-76F4-4904-A7D3-1BD7A4CA60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75BFDE-CD58-4058-BABA-B06BF9D22F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4D3A6F-0CEA-4FD2-B13A-FDEA8B01EE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E06AF0-E975-482B-A9EE-9778321CCB5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B73DA3-5CA5-4DAE-9BBE-DA802C05C8D5}"/>
              </a:ext>
            </a:extLst>
          </p:cNvPr>
          <p:cNvSpPr>
            <a:spLocks noGrp="1"/>
          </p:cNvSpPr>
          <p:nvPr>
            <p:ph type="dt" sz="half" idx="10"/>
          </p:nvPr>
        </p:nvSpPr>
        <p:spPr/>
        <p:txBody>
          <a:bodyPr/>
          <a:lstStyle/>
          <a:p>
            <a:fld id="{5DF8F06B-99FE-4C12-8FD5-FCE0A21EF240}" type="datetimeFigureOut">
              <a:rPr lang="en-GB" smtClean="0"/>
              <a:t>21/04/2026</a:t>
            </a:fld>
            <a:endParaRPr lang="en-GB"/>
          </a:p>
        </p:txBody>
      </p:sp>
      <p:sp>
        <p:nvSpPr>
          <p:cNvPr id="8" name="Footer Placeholder 7">
            <a:extLst>
              <a:ext uri="{FF2B5EF4-FFF2-40B4-BE49-F238E27FC236}">
                <a16:creationId xmlns:a16="http://schemas.microsoft.com/office/drawing/2014/main" id="{B5EA2355-3A5F-41A8-A8A0-310929E586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398F01-3293-4B1D-94B7-896F1B95AB84}"/>
              </a:ext>
            </a:extLst>
          </p:cNvPr>
          <p:cNvSpPr>
            <a:spLocks noGrp="1"/>
          </p:cNvSpPr>
          <p:nvPr>
            <p:ph type="sldNum" sz="quarter" idx="12"/>
          </p:nvPr>
        </p:nvSpPr>
        <p:spPr/>
        <p:txBody>
          <a:bodyPr/>
          <a:lstStyle/>
          <a:p>
            <a:fld id="{4381AD00-5EA5-46F4-BB05-3A2CA934B3C9}" type="slidenum">
              <a:rPr lang="en-GB" smtClean="0"/>
              <a:t>‹#›</a:t>
            </a:fld>
            <a:endParaRPr lang="en-GB"/>
          </a:p>
        </p:txBody>
      </p:sp>
    </p:spTree>
    <p:extLst>
      <p:ext uri="{BB962C8B-B14F-4D97-AF65-F5344CB8AC3E}">
        <p14:creationId xmlns:p14="http://schemas.microsoft.com/office/powerpoint/2010/main" val="3654366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BCCF3-A2F7-4CC3-89BA-285D1D6827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06A1E61-6B6B-4248-B1BE-4172947BC291}"/>
              </a:ext>
            </a:extLst>
          </p:cNvPr>
          <p:cNvSpPr>
            <a:spLocks noGrp="1"/>
          </p:cNvSpPr>
          <p:nvPr>
            <p:ph type="dt" sz="half" idx="10"/>
          </p:nvPr>
        </p:nvSpPr>
        <p:spPr/>
        <p:txBody>
          <a:bodyPr/>
          <a:lstStyle/>
          <a:p>
            <a:fld id="{5DF8F06B-99FE-4C12-8FD5-FCE0A21EF240}" type="datetimeFigureOut">
              <a:rPr lang="en-GB" smtClean="0"/>
              <a:t>21/04/2026</a:t>
            </a:fld>
            <a:endParaRPr lang="en-GB"/>
          </a:p>
        </p:txBody>
      </p:sp>
      <p:sp>
        <p:nvSpPr>
          <p:cNvPr id="4" name="Footer Placeholder 3">
            <a:extLst>
              <a:ext uri="{FF2B5EF4-FFF2-40B4-BE49-F238E27FC236}">
                <a16:creationId xmlns:a16="http://schemas.microsoft.com/office/drawing/2014/main" id="{22BB09D4-FE50-4CD7-91C3-2F62D141EB1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385099-EA0A-4251-A061-F03356E4362D}"/>
              </a:ext>
            </a:extLst>
          </p:cNvPr>
          <p:cNvSpPr>
            <a:spLocks noGrp="1"/>
          </p:cNvSpPr>
          <p:nvPr>
            <p:ph type="sldNum" sz="quarter" idx="12"/>
          </p:nvPr>
        </p:nvSpPr>
        <p:spPr/>
        <p:txBody>
          <a:bodyPr/>
          <a:lstStyle/>
          <a:p>
            <a:fld id="{4381AD00-5EA5-46F4-BB05-3A2CA934B3C9}" type="slidenum">
              <a:rPr lang="en-GB" smtClean="0"/>
              <a:t>‹#›</a:t>
            </a:fld>
            <a:endParaRPr lang="en-GB"/>
          </a:p>
        </p:txBody>
      </p:sp>
    </p:spTree>
    <p:extLst>
      <p:ext uri="{BB962C8B-B14F-4D97-AF65-F5344CB8AC3E}">
        <p14:creationId xmlns:p14="http://schemas.microsoft.com/office/powerpoint/2010/main" val="3715549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8A4E97-F171-4FFA-9D81-44019DE32B7C}"/>
              </a:ext>
            </a:extLst>
          </p:cNvPr>
          <p:cNvSpPr>
            <a:spLocks noGrp="1"/>
          </p:cNvSpPr>
          <p:nvPr>
            <p:ph type="dt" sz="half" idx="10"/>
          </p:nvPr>
        </p:nvSpPr>
        <p:spPr/>
        <p:txBody>
          <a:bodyPr/>
          <a:lstStyle/>
          <a:p>
            <a:fld id="{5DF8F06B-99FE-4C12-8FD5-FCE0A21EF240}" type="datetimeFigureOut">
              <a:rPr lang="en-GB" smtClean="0"/>
              <a:t>21/04/2026</a:t>
            </a:fld>
            <a:endParaRPr lang="en-GB"/>
          </a:p>
        </p:txBody>
      </p:sp>
      <p:sp>
        <p:nvSpPr>
          <p:cNvPr id="3" name="Footer Placeholder 2">
            <a:extLst>
              <a:ext uri="{FF2B5EF4-FFF2-40B4-BE49-F238E27FC236}">
                <a16:creationId xmlns:a16="http://schemas.microsoft.com/office/drawing/2014/main" id="{0CC2D033-0C68-4970-A477-C81E144059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8A214C-250A-4F46-9033-1AE5EBECAEEC}"/>
              </a:ext>
            </a:extLst>
          </p:cNvPr>
          <p:cNvSpPr>
            <a:spLocks noGrp="1"/>
          </p:cNvSpPr>
          <p:nvPr>
            <p:ph type="sldNum" sz="quarter" idx="12"/>
          </p:nvPr>
        </p:nvSpPr>
        <p:spPr/>
        <p:txBody>
          <a:bodyPr/>
          <a:lstStyle/>
          <a:p>
            <a:fld id="{4381AD00-5EA5-46F4-BB05-3A2CA934B3C9}" type="slidenum">
              <a:rPr lang="en-GB" smtClean="0"/>
              <a:t>‹#›</a:t>
            </a:fld>
            <a:endParaRPr lang="en-GB"/>
          </a:p>
        </p:txBody>
      </p:sp>
    </p:spTree>
    <p:extLst>
      <p:ext uri="{BB962C8B-B14F-4D97-AF65-F5344CB8AC3E}">
        <p14:creationId xmlns:p14="http://schemas.microsoft.com/office/powerpoint/2010/main" val="2354202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BD87B-625D-48A2-AE3B-387F17BCDA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C81979-9816-4CBC-B132-0D694BB74E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94B114-1924-45C5-8E0B-556C62C955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4427E1-2FCA-4572-8319-EB4708B16F1D}"/>
              </a:ext>
            </a:extLst>
          </p:cNvPr>
          <p:cNvSpPr>
            <a:spLocks noGrp="1"/>
          </p:cNvSpPr>
          <p:nvPr>
            <p:ph type="dt" sz="half" idx="10"/>
          </p:nvPr>
        </p:nvSpPr>
        <p:spPr/>
        <p:txBody>
          <a:bodyPr/>
          <a:lstStyle/>
          <a:p>
            <a:fld id="{5DF8F06B-99FE-4C12-8FD5-FCE0A21EF240}" type="datetimeFigureOut">
              <a:rPr lang="en-GB" smtClean="0"/>
              <a:t>21/04/2026</a:t>
            </a:fld>
            <a:endParaRPr lang="en-GB"/>
          </a:p>
        </p:txBody>
      </p:sp>
      <p:sp>
        <p:nvSpPr>
          <p:cNvPr id="6" name="Footer Placeholder 5">
            <a:extLst>
              <a:ext uri="{FF2B5EF4-FFF2-40B4-BE49-F238E27FC236}">
                <a16:creationId xmlns:a16="http://schemas.microsoft.com/office/drawing/2014/main" id="{C7766C14-541B-4F59-B597-FD13126B4E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2281A6-49FC-4584-8D31-D50453B485C3}"/>
              </a:ext>
            </a:extLst>
          </p:cNvPr>
          <p:cNvSpPr>
            <a:spLocks noGrp="1"/>
          </p:cNvSpPr>
          <p:nvPr>
            <p:ph type="sldNum" sz="quarter" idx="12"/>
          </p:nvPr>
        </p:nvSpPr>
        <p:spPr/>
        <p:txBody>
          <a:bodyPr/>
          <a:lstStyle/>
          <a:p>
            <a:fld id="{4381AD00-5EA5-46F4-BB05-3A2CA934B3C9}" type="slidenum">
              <a:rPr lang="en-GB" smtClean="0"/>
              <a:t>‹#›</a:t>
            </a:fld>
            <a:endParaRPr lang="en-GB"/>
          </a:p>
        </p:txBody>
      </p:sp>
    </p:spTree>
    <p:extLst>
      <p:ext uri="{BB962C8B-B14F-4D97-AF65-F5344CB8AC3E}">
        <p14:creationId xmlns:p14="http://schemas.microsoft.com/office/powerpoint/2010/main" val="621494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CFD47-BAEF-4AE8-AD94-B357EBCF02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C315E5-9C0E-4151-B467-C879DABDBF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965778-4E41-4710-961F-BFF5762A50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28BEFA-90E7-4A43-9BA1-875CFD3F8A08}"/>
              </a:ext>
            </a:extLst>
          </p:cNvPr>
          <p:cNvSpPr>
            <a:spLocks noGrp="1"/>
          </p:cNvSpPr>
          <p:nvPr>
            <p:ph type="dt" sz="half" idx="10"/>
          </p:nvPr>
        </p:nvSpPr>
        <p:spPr/>
        <p:txBody>
          <a:bodyPr/>
          <a:lstStyle/>
          <a:p>
            <a:fld id="{5DF8F06B-99FE-4C12-8FD5-FCE0A21EF240}" type="datetimeFigureOut">
              <a:rPr lang="en-GB" smtClean="0"/>
              <a:t>21/04/2026</a:t>
            </a:fld>
            <a:endParaRPr lang="en-GB"/>
          </a:p>
        </p:txBody>
      </p:sp>
      <p:sp>
        <p:nvSpPr>
          <p:cNvPr id="6" name="Footer Placeholder 5">
            <a:extLst>
              <a:ext uri="{FF2B5EF4-FFF2-40B4-BE49-F238E27FC236}">
                <a16:creationId xmlns:a16="http://schemas.microsoft.com/office/drawing/2014/main" id="{845AAD9C-2ABE-4C49-A069-4923C39E6D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9B5FB8-6D77-424F-9394-78B382465234}"/>
              </a:ext>
            </a:extLst>
          </p:cNvPr>
          <p:cNvSpPr>
            <a:spLocks noGrp="1"/>
          </p:cNvSpPr>
          <p:nvPr>
            <p:ph type="sldNum" sz="quarter" idx="12"/>
          </p:nvPr>
        </p:nvSpPr>
        <p:spPr/>
        <p:txBody>
          <a:bodyPr/>
          <a:lstStyle/>
          <a:p>
            <a:fld id="{4381AD00-5EA5-46F4-BB05-3A2CA934B3C9}" type="slidenum">
              <a:rPr lang="en-GB" smtClean="0"/>
              <a:t>‹#›</a:t>
            </a:fld>
            <a:endParaRPr lang="en-GB"/>
          </a:p>
        </p:txBody>
      </p:sp>
    </p:spTree>
    <p:extLst>
      <p:ext uri="{BB962C8B-B14F-4D97-AF65-F5344CB8AC3E}">
        <p14:creationId xmlns:p14="http://schemas.microsoft.com/office/powerpoint/2010/main" val="1196237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8D417-37B5-40D4-8024-B793C9424F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212F10-90B2-40A0-A9F5-F47E8DEF1D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62D7C4-E450-4ED4-8D35-E77D293C9BE0}"/>
              </a:ext>
            </a:extLst>
          </p:cNvPr>
          <p:cNvSpPr>
            <a:spLocks noGrp="1"/>
          </p:cNvSpPr>
          <p:nvPr>
            <p:ph type="dt" sz="half" idx="10"/>
          </p:nvPr>
        </p:nvSpPr>
        <p:spPr/>
        <p:txBody>
          <a:bodyPr/>
          <a:lstStyle/>
          <a:p>
            <a:fld id="{5DF8F06B-99FE-4C12-8FD5-FCE0A21EF240}" type="datetimeFigureOut">
              <a:rPr lang="en-GB" smtClean="0"/>
              <a:t>21/04/2026</a:t>
            </a:fld>
            <a:endParaRPr lang="en-GB"/>
          </a:p>
        </p:txBody>
      </p:sp>
      <p:sp>
        <p:nvSpPr>
          <p:cNvPr id="5" name="Footer Placeholder 4">
            <a:extLst>
              <a:ext uri="{FF2B5EF4-FFF2-40B4-BE49-F238E27FC236}">
                <a16:creationId xmlns:a16="http://schemas.microsoft.com/office/drawing/2014/main" id="{BB44AC34-E265-4CA1-AD5B-2C76D85166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FE0CEF-9B5D-4DED-BB9D-8BA82DEC0737}"/>
              </a:ext>
            </a:extLst>
          </p:cNvPr>
          <p:cNvSpPr>
            <a:spLocks noGrp="1"/>
          </p:cNvSpPr>
          <p:nvPr>
            <p:ph type="sldNum" sz="quarter" idx="12"/>
          </p:nvPr>
        </p:nvSpPr>
        <p:spPr/>
        <p:txBody>
          <a:bodyPr/>
          <a:lstStyle/>
          <a:p>
            <a:fld id="{4381AD00-5EA5-46F4-BB05-3A2CA934B3C9}" type="slidenum">
              <a:rPr lang="en-GB" smtClean="0"/>
              <a:t>‹#›</a:t>
            </a:fld>
            <a:endParaRPr lang="en-GB"/>
          </a:p>
        </p:txBody>
      </p:sp>
    </p:spTree>
    <p:extLst>
      <p:ext uri="{BB962C8B-B14F-4D97-AF65-F5344CB8AC3E}">
        <p14:creationId xmlns:p14="http://schemas.microsoft.com/office/powerpoint/2010/main" val="509306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99B8B3-C53D-4810-992E-7C2933AE96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BCAF8F-E987-46FA-BCE9-17BCBCFA0C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B4A9A9-0FE5-4516-89D5-73EDCFBAC571}"/>
              </a:ext>
            </a:extLst>
          </p:cNvPr>
          <p:cNvSpPr>
            <a:spLocks noGrp="1"/>
          </p:cNvSpPr>
          <p:nvPr>
            <p:ph type="dt" sz="half" idx="10"/>
          </p:nvPr>
        </p:nvSpPr>
        <p:spPr/>
        <p:txBody>
          <a:bodyPr/>
          <a:lstStyle/>
          <a:p>
            <a:fld id="{5DF8F06B-99FE-4C12-8FD5-FCE0A21EF240}" type="datetimeFigureOut">
              <a:rPr lang="en-GB" smtClean="0"/>
              <a:t>21/04/2026</a:t>
            </a:fld>
            <a:endParaRPr lang="en-GB"/>
          </a:p>
        </p:txBody>
      </p:sp>
      <p:sp>
        <p:nvSpPr>
          <p:cNvPr id="5" name="Footer Placeholder 4">
            <a:extLst>
              <a:ext uri="{FF2B5EF4-FFF2-40B4-BE49-F238E27FC236}">
                <a16:creationId xmlns:a16="http://schemas.microsoft.com/office/drawing/2014/main" id="{93877AC5-F975-4AA0-B615-7BAA2678B1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642C2A-B0B2-4407-AA7A-AB0D2B0EF9E9}"/>
              </a:ext>
            </a:extLst>
          </p:cNvPr>
          <p:cNvSpPr>
            <a:spLocks noGrp="1"/>
          </p:cNvSpPr>
          <p:nvPr>
            <p:ph type="sldNum" sz="quarter" idx="12"/>
          </p:nvPr>
        </p:nvSpPr>
        <p:spPr/>
        <p:txBody>
          <a:bodyPr/>
          <a:lstStyle/>
          <a:p>
            <a:fld id="{4381AD00-5EA5-46F4-BB05-3A2CA934B3C9}" type="slidenum">
              <a:rPr lang="en-GB" smtClean="0"/>
              <a:t>‹#›</a:t>
            </a:fld>
            <a:endParaRPr lang="en-GB"/>
          </a:p>
        </p:txBody>
      </p:sp>
    </p:spTree>
    <p:extLst>
      <p:ext uri="{BB962C8B-B14F-4D97-AF65-F5344CB8AC3E}">
        <p14:creationId xmlns:p14="http://schemas.microsoft.com/office/powerpoint/2010/main" val="2053019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25D9CC-EC9C-403C-B25A-CF502B5523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5896E3-E3DF-4597-AE21-DD94BD2F84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A55A9B-B400-4967-B33D-96146BDE8C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F8F06B-99FE-4C12-8FD5-FCE0A21EF240}" type="datetimeFigureOut">
              <a:rPr lang="en-GB" smtClean="0"/>
              <a:t>21/04/2026</a:t>
            </a:fld>
            <a:endParaRPr lang="en-GB"/>
          </a:p>
        </p:txBody>
      </p:sp>
      <p:sp>
        <p:nvSpPr>
          <p:cNvPr id="5" name="Footer Placeholder 4">
            <a:extLst>
              <a:ext uri="{FF2B5EF4-FFF2-40B4-BE49-F238E27FC236}">
                <a16:creationId xmlns:a16="http://schemas.microsoft.com/office/drawing/2014/main" id="{054AE57E-6504-4AFC-8D6C-028E221415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E976CE-8CE9-46CB-86C8-16768232C3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81AD00-5EA5-46F4-BB05-3A2CA934B3C9}" type="slidenum">
              <a:rPr lang="en-GB" smtClean="0"/>
              <a:t>‹#›</a:t>
            </a:fld>
            <a:endParaRPr lang="en-GB"/>
          </a:p>
        </p:txBody>
      </p:sp>
    </p:spTree>
    <p:extLst>
      <p:ext uri="{BB962C8B-B14F-4D97-AF65-F5344CB8AC3E}">
        <p14:creationId xmlns:p14="http://schemas.microsoft.com/office/powerpoint/2010/main" val="10472840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hyperlink" Target="https://uowtsd.sharepoint.com/:u:/r/teams/QGISPlanning_GRP/Shared%20Documents/General/Mind%20map/Mind%20map%20viewer%20link.url?csf=1&amp;web=1&amp;e=QGqFQ6"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11.sv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www.healthmapswales.wales.nhs.uk/data-catalog-explorer/indicator/I1362" TargetMode="External"/><Relationship Id="rId3" Type="http://schemas.openxmlformats.org/officeDocument/2006/relationships/hyperlink" Target="https://datamap.gov.wales/layers/geonode:lsoa_2021_w_hwm" TargetMode="External"/><Relationship Id="rId7" Type="http://schemas.openxmlformats.org/officeDocument/2006/relationships/hyperlink" Target="https://www.healthmapswales.wales.nhs.uk/data-catalog-explorer/indicator/I136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datamap.gov.wales/geoserver/ows?service=WFS&amp;version=1.0.0&amp;request=GetFeature&amp;typename=geonode%3Anrw_minescan&amp;outputFormat=SHAPE-ZIP&amp;srs=EPSG%3A27700&amp;format_options=charset%3AUTF-8" TargetMode="External"/><Relationship Id="rId5" Type="http://schemas.openxmlformats.org/officeDocument/2006/relationships/hyperlink" Target="https://datamap.gov.wales/geoserver/ows?service=WFS&amp;version=1.0.0&amp;request=GetFeature&amp;typename=inspire-wg%3Awimd2019_income&amp;outputFormat=SHAPE-ZIP&amp;srs=EPSG%3A27700&amp;format_options=charset%3AUTF-8" TargetMode="External"/><Relationship Id="rId10" Type="http://schemas.openxmlformats.org/officeDocument/2006/relationships/hyperlink" Target="https://www.healthmapswales.wales.nhs.uk/data-catalog-explorer/?tag=TDiseasesoftheRespiratorySystem_HospitalAdmissionsduetoRespiratoryDiseases&amp;q=respiratory" TargetMode="External"/><Relationship Id="rId4" Type="http://schemas.openxmlformats.org/officeDocument/2006/relationships/hyperlink" Target="https://datamap.gov.wales/geoserver/ows?service=WFS&amp;version=1.0.0&amp;request=GetFeature&amp;typename=inspire-wg%3Awimd2019_employment&amp;outputFormat=SHAPE-ZIP&amp;srs=EPSG%3A27700&amp;format_options=charset%3AUTF-8" TargetMode="External"/><Relationship Id="rId9" Type="http://schemas.openxmlformats.org/officeDocument/2006/relationships/hyperlink" Target="https://www.healthmapswales.wales.nhs.uk/data-catalog-explorer/?tag=TDiseasesoftheRespiratorySystem_RespiratoryDiseaseMortality&amp;q=respira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13063D-F033-4E84-84C8-5331E9733121}"/>
              </a:ext>
            </a:extLst>
          </p:cNvPr>
          <p:cNvSpPr txBox="1"/>
          <p:nvPr/>
        </p:nvSpPr>
        <p:spPr>
          <a:xfrm>
            <a:off x="0" y="497149"/>
            <a:ext cx="5717219" cy="1938992"/>
          </a:xfrm>
          <a:prstGeom prst="rect">
            <a:avLst/>
          </a:prstGeom>
          <a:noFill/>
        </p:spPr>
        <p:txBody>
          <a:bodyPr wrap="square" rtlCol="0">
            <a:spAutoFit/>
          </a:bodyPr>
          <a:lstStyle/>
          <a:p>
            <a:pPr algn="ctr"/>
            <a:r>
              <a:rPr lang="en-US" sz="6000" b="1">
                <a:solidFill>
                  <a:schemeClr val="bg1"/>
                </a:solidFill>
                <a:latin typeface="Arial" panose="020B0604020202020204" pitchFamily="34" charset="0"/>
                <a:cs typeface="Arial" panose="020B0604020202020204" pitchFamily="34" charset="0"/>
              </a:rPr>
              <a:t>GIS Case study</a:t>
            </a:r>
          </a:p>
        </p:txBody>
      </p:sp>
      <p:pic>
        <p:nvPicPr>
          <p:cNvPr id="11" name="Picture 10" descr="Data displayed on screen">
            <a:extLst>
              <a:ext uri="{FF2B5EF4-FFF2-40B4-BE49-F238E27FC236}">
                <a16:creationId xmlns:a16="http://schemas.microsoft.com/office/drawing/2014/main" id="{704AC44A-A8A8-469F-B9EB-CF4321D4DD13}"/>
              </a:ext>
            </a:extLst>
          </p:cNvPr>
          <p:cNvPicPr>
            <a:picLocks noChangeAspect="1"/>
          </p:cNvPicPr>
          <p:nvPr/>
        </p:nvPicPr>
        <p:blipFill rotWithShape="1">
          <a:blip r:embed="rId3">
            <a:extLst>
              <a:ext uri="{28A0092B-C50C-407E-A947-70E740481C1C}">
                <a14:useLocalDpi xmlns:a14="http://schemas.microsoft.com/office/drawing/2010/main" val="0"/>
              </a:ext>
            </a:extLst>
          </a:blip>
          <a:srcRect l="27087" r="9388"/>
          <a:stretch/>
        </p:blipFill>
        <p:spPr>
          <a:xfrm>
            <a:off x="5717219" y="0"/>
            <a:ext cx="6279472" cy="65900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5" name="TextBox 14">
            <a:extLst>
              <a:ext uri="{FF2B5EF4-FFF2-40B4-BE49-F238E27FC236}">
                <a16:creationId xmlns:a16="http://schemas.microsoft.com/office/drawing/2014/main" id="{E3E36790-725B-457F-9A03-52223454DA84}"/>
              </a:ext>
            </a:extLst>
          </p:cNvPr>
          <p:cNvSpPr txBox="1"/>
          <p:nvPr/>
        </p:nvSpPr>
        <p:spPr>
          <a:xfrm>
            <a:off x="0" y="2751891"/>
            <a:ext cx="5521911" cy="1600438"/>
          </a:xfrm>
          <a:prstGeom prst="rect">
            <a:avLst/>
          </a:prstGeom>
          <a:noFill/>
        </p:spPr>
        <p:txBody>
          <a:bodyPr wrap="square" rtlCol="0">
            <a:spAutoFit/>
          </a:bodyPr>
          <a:lstStyle/>
          <a:p>
            <a:pPr algn="ctr"/>
            <a:r>
              <a:rPr lang="en-US" sz="2000" b="1">
                <a:solidFill>
                  <a:schemeClr val="bg1"/>
                </a:solidFill>
                <a:latin typeface="Arial" panose="020B0604020202020204" pitchFamily="34" charset="0"/>
                <a:cs typeface="Arial" panose="020B0604020202020204" pitchFamily="34" charset="0"/>
              </a:rPr>
              <a:t>Is there a link between the location of mines in Wales and prevalence of respiratory disease?</a:t>
            </a:r>
          </a:p>
          <a:p>
            <a:pPr algn="ctr"/>
            <a:endParaRPr lang="en-US" sz="2400">
              <a:solidFill>
                <a:schemeClr val="bg1"/>
              </a:solidFill>
              <a:latin typeface="Arial" panose="020B0604020202020204" pitchFamily="34" charset="0"/>
              <a:cs typeface="Arial" panose="020B0604020202020204" pitchFamily="34" charset="0"/>
            </a:endParaRPr>
          </a:p>
          <a:p>
            <a:pPr algn="ctr"/>
            <a:r>
              <a:rPr lang="en-US" sz="1400" i="1">
                <a:solidFill>
                  <a:schemeClr val="bg1"/>
                </a:solidFill>
                <a:latin typeface="Arial" panose="020B0604020202020204" pitchFamily="34" charset="0"/>
                <a:cs typeface="Arial" panose="020B0604020202020204" pitchFamily="34" charset="0"/>
              </a:rPr>
              <a:t>Analysis of geodemographic and socioeconomic data</a:t>
            </a:r>
            <a:endParaRPr lang="en-GB" sz="1400" i="1">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A99E85A-0F5A-4989-BDA0-B742978CCE3D}"/>
              </a:ext>
            </a:extLst>
          </p:cNvPr>
          <p:cNvSpPr txBox="1"/>
          <p:nvPr/>
        </p:nvSpPr>
        <p:spPr>
          <a:xfrm>
            <a:off x="1" y="4907612"/>
            <a:ext cx="5717218" cy="307777"/>
          </a:xfrm>
          <a:prstGeom prst="rect">
            <a:avLst/>
          </a:prstGeom>
          <a:noFill/>
        </p:spPr>
        <p:txBody>
          <a:bodyPr wrap="square" rtlCol="0">
            <a:spAutoFit/>
          </a:bodyPr>
          <a:lstStyle/>
          <a:p>
            <a:pPr algn="ctr"/>
            <a:r>
              <a:rPr lang="en-US" sz="1400" i="1">
                <a:solidFill>
                  <a:schemeClr val="bg1"/>
                </a:solidFill>
                <a:latin typeface="Arial" panose="020B0604020202020204" pitchFamily="34" charset="0"/>
                <a:cs typeface="Arial" panose="020B0604020202020204" pitchFamily="34" charset="0"/>
              </a:rPr>
              <a:t>Adam Smith, Arjun </a:t>
            </a:r>
            <a:r>
              <a:rPr lang="en-US" sz="1400" i="1" err="1">
                <a:solidFill>
                  <a:schemeClr val="bg1"/>
                </a:solidFill>
                <a:latin typeface="Arial" panose="020B0604020202020204" pitchFamily="34" charset="0"/>
                <a:cs typeface="Arial" panose="020B0604020202020204" pitchFamily="34" charset="0"/>
              </a:rPr>
              <a:t>Ubhee</a:t>
            </a:r>
            <a:r>
              <a:rPr lang="en-US" sz="1400" i="1">
                <a:solidFill>
                  <a:schemeClr val="bg1"/>
                </a:solidFill>
                <a:latin typeface="Arial" panose="020B0604020202020204" pitchFamily="34" charset="0"/>
                <a:cs typeface="Arial" panose="020B0604020202020204" pitchFamily="34" charset="0"/>
              </a:rPr>
              <a:t>, David Sheppard</a:t>
            </a:r>
          </a:p>
        </p:txBody>
      </p:sp>
    </p:spTree>
    <p:extLst>
      <p:ext uri="{BB962C8B-B14F-4D97-AF65-F5344CB8AC3E}">
        <p14:creationId xmlns:p14="http://schemas.microsoft.com/office/powerpoint/2010/main" val="4278503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4D57E-B9D5-46E6-833F-009360C44EA9}"/>
              </a:ext>
            </a:extLst>
          </p:cNvPr>
          <p:cNvSpPr>
            <a:spLocks noGrp="1"/>
          </p:cNvSpPr>
          <p:nvPr>
            <p:ph type="ctrTitle"/>
          </p:nvPr>
        </p:nvSpPr>
        <p:spPr>
          <a:xfrm>
            <a:off x="0" y="-5970"/>
            <a:ext cx="12192000" cy="738664"/>
          </a:xfrm>
          <a:solidFill>
            <a:schemeClr val="tx2"/>
          </a:solidFill>
        </p:spPr>
        <p:txBody>
          <a:bodyPr>
            <a:normAutofit/>
          </a:bodyPr>
          <a:lstStyle/>
          <a:p>
            <a:pPr algn="l"/>
            <a:r>
              <a:rPr lang="en-US" sz="4400">
                <a:solidFill>
                  <a:schemeClr val="bg1"/>
                </a:solidFill>
                <a:latin typeface="Arial"/>
                <a:cs typeface="Arial"/>
              </a:rPr>
              <a:t>Idea gathering: 4 steps</a:t>
            </a:r>
            <a:endParaRPr lang="en-GB" sz="4400">
              <a:solidFill>
                <a:schemeClr val="bg1"/>
              </a:solidFill>
              <a:latin typeface="Arial"/>
              <a:cs typeface="Arial"/>
            </a:endParaRPr>
          </a:p>
        </p:txBody>
      </p:sp>
      <p:sp>
        <p:nvSpPr>
          <p:cNvPr id="6" name="TextBox 5">
            <a:extLst>
              <a:ext uri="{FF2B5EF4-FFF2-40B4-BE49-F238E27FC236}">
                <a16:creationId xmlns:a16="http://schemas.microsoft.com/office/drawing/2014/main" id="{AE02F6CB-DB12-4847-BB0D-190465200FF5}"/>
              </a:ext>
            </a:extLst>
          </p:cNvPr>
          <p:cNvSpPr txBox="1"/>
          <p:nvPr/>
        </p:nvSpPr>
        <p:spPr>
          <a:xfrm>
            <a:off x="544914" y="1520363"/>
            <a:ext cx="4838332" cy="738664"/>
          </a:xfrm>
          <a:prstGeom prst="rect">
            <a:avLst/>
          </a:prstGeom>
          <a:noFill/>
        </p:spPr>
        <p:txBody>
          <a:bodyPr wrap="square" rtlCol="0">
            <a:spAutoFit/>
          </a:bodyPr>
          <a:lstStyle/>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Helpful to gather ideas for the case study</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Narrow down choice</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Highlight areas of interest</a:t>
            </a:r>
          </a:p>
        </p:txBody>
      </p:sp>
      <p:pic>
        <p:nvPicPr>
          <p:cNvPr id="7" name="Picture 6">
            <a:extLst>
              <a:ext uri="{FF2B5EF4-FFF2-40B4-BE49-F238E27FC236}">
                <a16:creationId xmlns:a16="http://schemas.microsoft.com/office/drawing/2014/main" id="{3181BCCB-E606-437D-A7FE-1AD8EA504E11}"/>
              </a:ext>
            </a:extLst>
          </p:cNvPr>
          <p:cNvPicPr>
            <a:picLocks noChangeAspect="1"/>
          </p:cNvPicPr>
          <p:nvPr/>
        </p:nvPicPr>
        <p:blipFill rotWithShape="1">
          <a:blip r:embed="rId2"/>
          <a:srcRect l="2238" r="5611" b="1905"/>
          <a:stretch/>
        </p:blipFill>
        <p:spPr>
          <a:xfrm>
            <a:off x="6096000" y="1118836"/>
            <a:ext cx="5935657" cy="5301305"/>
          </a:xfrm>
          <a:prstGeom prst="rect">
            <a:avLst/>
          </a:prstGeom>
        </p:spPr>
      </p:pic>
      <p:sp>
        <p:nvSpPr>
          <p:cNvPr id="8" name="TextBox 7">
            <a:extLst>
              <a:ext uri="{FF2B5EF4-FFF2-40B4-BE49-F238E27FC236}">
                <a16:creationId xmlns:a16="http://schemas.microsoft.com/office/drawing/2014/main" id="{5FAF098C-0925-45E2-AC21-5C78CFFE2684}"/>
              </a:ext>
            </a:extLst>
          </p:cNvPr>
          <p:cNvSpPr txBox="1"/>
          <p:nvPr/>
        </p:nvSpPr>
        <p:spPr>
          <a:xfrm>
            <a:off x="853363" y="1151031"/>
            <a:ext cx="4145874" cy="369332"/>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Mind map</a:t>
            </a:r>
            <a:r>
              <a:rPr lang="en-US">
                <a:latin typeface="Arial" panose="020B0604020202020204" pitchFamily="34" charset="0"/>
                <a:cs typeface="Arial" panose="020B0604020202020204" pitchFamily="34" charset="0"/>
              </a:rPr>
              <a:t> </a:t>
            </a:r>
            <a:endParaRPr lang="en-GB">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9D24053-4991-4BB2-AD41-DBBD464F4A50}"/>
              </a:ext>
            </a:extLst>
          </p:cNvPr>
          <p:cNvSpPr txBox="1"/>
          <p:nvPr/>
        </p:nvSpPr>
        <p:spPr>
          <a:xfrm>
            <a:off x="544914" y="2663361"/>
            <a:ext cx="4838332" cy="1384995"/>
          </a:xfrm>
          <a:prstGeom prst="rect">
            <a:avLst/>
          </a:prstGeom>
          <a:noFill/>
        </p:spPr>
        <p:txBody>
          <a:bodyPr wrap="square" rtlCol="0">
            <a:spAutoFit/>
          </a:bodyPr>
          <a:lstStyle/>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Data sources</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Data types</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Demographics: population, gender, age</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Boundary data</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Deprivation</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Health: disease or conditions</a:t>
            </a:r>
          </a:p>
        </p:txBody>
      </p:sp>
      <p:sp>
        <p:nvSpPr>
          <p:cNvPr id="10" name="TextBox 9">
            <a:extLst>
              <a:ext uri="{FF2B5EF4-FFF2-40B4-BE49-F238E27FC236}">
                <a16:creationId xmlns:a16="http://schemas.microsoft.com/office/drawing/2014/main" id="{DF3B72BD-42CE-4496-BF6B-26B3F6B066D1}"/>
              </a:ext>
            </a:extLst>
          </p:cNvPr>
          <p:cNvSpPr txBox="1"/>
          <p:nvPr/>
        </p:nvSpPr>
        <p:spPr>
          <a:xfrm>
            <a:off x="853363" y="2336389"/>
            <a:ext cx="4145874" cy="369332"/>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Key considerations</a:t>
            </a:r>
            <a:endParaRPr lang="en-GB">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DF247BD5-BD9B-4598-9CC2-396DCAE85857}"/>
              </a:ext>
            </a:extLst>
          </p:cNvPr>
          <p:cNvSpPr txBox="1"/>
          <p:nvPr/>
        </p:nvSpPr>
        <p:spPr>
          <a:xfrm>
            <a:off x="853363" y="4155780"/>
            <a:ext cx="4145874" cy="369332"/>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Potential studies</a:t>
            </a:r>
            <a:endParaRPr lang="en-GB">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9AC14AE6-CBE4-40DB-8EAB-BBB38CC6931E}"/>
              </a:ext>
            </a:extLst>
          </p:cNvPr>
          <p:cNvSpPr txBox="1"/>
          <p:nvPr/>
        </p:nvSpPr>
        <p:spPr>
          <a:xfrm>
            <a:off x="544914" y="4503894"/>
            <a:ext cx="4838332" cy="523220"/>
          </a:xfrm>
          <a:prstGeom prst="rect">
            <a:avLst/>
          </a:prstGeom>
          <a:noFill/>
        </p:spPr>
        <p:txBody>
          <a:bodyPr wrap="square" rtlCol="0">
            <a:spAutoFit/>
          </a:bodyPr>
          <a:lstStyle/>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Influenza admissions and vaccination rates</a:t>
            </a: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Income deprivation and substance misuse</a:t>
            </a:r>
            <a:endParaRPr lang="en-GB" sz="140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1D6E2B5C-2EC1-4949-BDFA-E918D90EA244}"/>
              </a:ext>
            </a:extLst>
          </p:cNvPr>
          <p:cNvSpPr txBox="1"/>
          <p:nvPr/>
        </p:nvSpPr>
        <p:spPr>
          <a:xfrm>
            <a:off x="853363" y="5320552"/>
            <a:ext cx="4145874" cy="369332"/>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Case study choice</a:t>
            </a:r>
            <a:endParaRPr lang="en-GB">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32B7A3E7-5F94-4DD6-BC76-F650EC2DD942}"/>
              </a:ext>
            </a:extLst>
          </p:cNvPr>
          <p:cNvSpPr txBox="1"/>
          <p:nvPr/>
        </p:nvSpPr>
        <p:spPr>
          <a:xfrm>
            <a:off x="544914" y="5670162"/>
            <a:ext cx="4838332" cy="738664"/>
          </a:xfrm>
          <a:prstGeom prst="rect">
            <a:avLst/>
          </a:prstGeom>
          <a:noFill/>
        </p:spPr>
        <p:txBody>
          <a:bodyPr wrap="square" rtlCol="0">
            <a:spAutoFit/>
          </a:bodyPr>
          <a:lstStyle/>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Location of mines in Wales and correlations to high respiratory illness rates</a:t>
            </a: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Deprivation, age or gender factors</a:t>
            </a:r>
            <a:endParaRPr lang="en-GB" sz="1400">
              <a:latin typeface="Arial" panose="020B0604020202020204" pitchFamily="34" charset="0"/>
              <a:cs typeface="Arial" panose="020B0604020202020204" pitchFamily="34" charset="0"/>
            </a:endParaRPr>
          </a:p>
        </p:txBody>
      </p:sp>
      <p:pic>
        <p:nvPicPr>
          <p:cNvPr id="4" name="Graphic 3" descr="Badge 4 outline">
            <a:extLst>
              <a:ext uri="{FF2B5EF4-FFF2-40B4-BE49-F238E27FC236}">
                <a16:creationId xmlns:a16="http://schemas.microsoft.com/office/drawing/2014/main" id="{EDD1265F-E570-27E5-0E67-26A5FDFC255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6465" y="5129158"/>
            <a:ext cx="616898" cy="616898"/>
          </a:xfrm>
          <a:prstGeom prst="rect">
            <a:avLst/>
          </a:prstGeom>
        </p:spPr>
      </p:pic>
      <p:pic>
        <p:nvPicPr>
          <p:cNvPr id="16" name="Graphic 15" descr="Badge 3 outline">
            <a:extLst>
              <a:ext uri="{FF2B5EF4-FFF2-40B4-BE49-F238E27FC236}">
                <a16:creationId xmlns:a16="http://schemas.microsoft.com/office/drawing/2014/main" id="{8512AA9D-CE7C-3488-1781-82EFA4810A6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36465" y="3986506"/>
            <a:ext cx="616898" cy="616898"/>
          </a:xfrm>
          <a:prstGeom prst="rect">
            <a:avLst/>
          </a:prstGeom>
        </p:spPr>
      </p:pic>
      <p:pic>
        <p:nvPicPr>
          <p:cNvPr id="18" name="Graphic 17" descr="Badge outline">
            <a:extLst>
              <a:ext uri="{FF2B5EF4-FFF2-40B4-BE49-F238E27FC236}">
                <a16:creationId xmlns:a16="http://schemas.microsoft.com/office/drawing/2014/main" id="{54CD85E8-0E5E-A1D8-F613-6DD015BD201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36465" y="2206062"/>
            <a:ext cx="616898" cy="616898"/>
          </a:xfrm>
          <a:prstGeom prst="rect">
            <a:avLst/>
          </a:prstGeom>
        </p:spPr>
      </p:pic>
      <p:pic>
        <p:nvPicPr>
          <p:cNvPr id="20" name="Graphic 19" descr="Badge 1 outline">
            <a:extLst>
              <a:ext uri="{FF2B5EF4-FFF2-40B4-BE49-F238E27FC236}">
                <a16:creationId xmlns:a16="http://schemas.microsoft.com/office/drawing/2014/main" id="{6614D5AE-3A1A-441C-89C4-7E81498F393D}"/>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36465" y="1061732"/>
            <a:ext cx="616898" cy="616898"/>
          </a:xfrm>
          <a:prstGeom prst="rect">
            <a:avLst/>
          </a:prstGeom>
        </p:spPr>
      </p:pic>
      <p:sp>
        <p:nvSpPr>
          <p:cNvPr id="3" name="TextBox 2">
            <a:extLst>
              <a:ext uri="{FF2B5EF4-FFF2-40B4-BE49-F238E27FC236}">
                <a16:creationId xmlns:a16="http://schemas.microsoft.com/office/drawing/2014/main" id="{00308424-BD3F-367C-4113-6133F6A28876}"/>
              </a:ext>
            </a:extLst>
          </p:cNvPr>
          <p:cNvSpPr txBox="1"/>
          <p:nvPr/>
        </p:nvSpPr>
        <p:spPr>
          <a:xfrm>
            <a:off x="6096000" y="6548378"/>
            <a:ext cx="6010237" cy="230832"/>
          </a:xfrm>
          <a:prstGeom prst="rect">
            <a:avLst/>
          </a:prstGeom>
          <a:noFill/>
        </p:spPr>
        <p:txBody>
          <a:bodyPr wrap="square" rtlCol="0">
            <a:spAutoFit/>
          </a:bodyPr>
          <a:lstStyle/>
          <a:p>
            <a:r>
              <a:rPr lang="en-GB" sz="900">
                <a:latin typeface="Arial" panose="020B0604020202020204" pitchFamily="34" charset="0"/>
                <a:cs typeface="Arial" panose="020B0604020202020204" pitchFamily="34" charset="0"/>
              </a:rPr>
              <a:t>Fig. 1 </a:t>
            </a:r>
            <a:r>
              <a:rPr lang="en-GB" sz="900" err="1">
                <a:latin typeface="Arial" panose="020B0604020202020204" pitchFamily="34" charset="0"/>
                <a:cs typeface="Arial" panose="020B0604020202020204" pitchFamily="34" charset="0"/>
              </a:rPr>
              <a:t>Mindmap</a:t>
            </a:r>
            <a:r>
              <a:rPr lang="en-GB" sz="900">
                <a:latin typeface="Arial" panose="020B0604020202020204" pitchFamily="34" charset="0"/>
                <a:cs typeface="Arial" panose="020B0604020202020204" pitchFamily="34" charset="0"/>
              </a:rPr>
              <a:t> – full version can be seen by following this link: </a:t>
            </a:r>
            <a:r>
              <a:rPr lang="en-GB" sz="900">
                <a:hlinkClick r:id="rId7"/>
              </a:rPr>
              <a:t>Mind map viewer link.url</a:t>
            </a:r>
            <a:endParaRPr lang="en-US" sz="9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2872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C7C8AE8-B637-4B7B-85E8-A3BB9CB87FE3}"/>
              </a:ext>
            </a:extLst>
          </p:cNvPr>
          <p:cNvSpPr txBox="1">
            <a:spLocks/>
          </p:cNvSpPr>
          <p:nvPr/>
        </p:nvSpPr>
        <p:spPr>
          <a:xfrm>
            <a:off x="0" y="0"/>
            <a:ext cx="12192000" cy="720970"/>
          </a:xfrm>
          <a:prstGeom prst="rect">
            <a:avLst/>
          </a:prstGeom>
          <a:solidFill>
            <a:schemeClr val="tx2"/>
          </a:solidFill>
        </p:spPr>
        <p:txBody>
          <a:bodyPr vert="horz" lIns="91440" tIns="45720" rIns="91440" bIns="45720" rtlCol="0" anchor="b">
            <a:normAutofit/>
          </a:bodyPr>
          <a:lstStyle>
            <a:lvl1pPr>
              <a:lnSpc>
                <a:spcPct val="90000"/>
              </a:lnSpc>
              <a:spcBef>
                <a:spcPct val="0"/>
              </a:spcBef>
              <a:buNone/>
              <a:defRPr sz="6000">
                <a:solidFill>
                  <a:schemeClr val="bg1"/>
                </a:solidFill>
                <a:latin typeface="Arial" panose="020B0604020202020204" pitchFamily="34" charset="0"/>
                <a:ea typeface="+mj-ea"/>
                <a:cs typeface="Arial" panose="020B0604020202020204" pitchFamily="34" charset="0"/>
              </a:defRPr>
            </a:lvl1pPr>
          </a:lstStyle>
          <a:p>
            <a:r>
              <a:rPr lang="en-US" sz="4400">
                <a:latin typeface="Arial"/>
                <a:cs typeface="Arial"/>
              </a:rPr>
              <a:t>Background and rationale</a:t>
            </a:r>
            <a:endParaRPr lang="en-GB" sz="4400">
              <a:latin typeface="Arial"/>
              <a:cs typeface="Arial"/>
            </a:endParaRPr>
          </a:p>
        </p:txBody>
      </p:sp>
      <p:sp>
        <p:nvSpPr>
          <p:cNvPr id="3" name="TextBox 2">
            <a:extLst>
              <a:ext uri="{FF2B5EF4-FFF2-40B4-BE49-F238E27FC236}">
                <a16:creationId xmlns:a16="http://schemas.microsoft.com/office/drawing/2014/main" id="{8FD5AB8E-1A8E-43F6-BE55-7E8FD77ADF3D}"/>
              </a:ext>
            </a:extLst>
          </p:cNvPr>
          <p:cNvSpPr txBox="1"/>
          <p:nvPr/>
        </p:nvSpPr>
        <p:spPr>
          <a:xfrm>
            <a:off x="910616" y="4544751"/>
            <a:ext cx="4763223" cy="1815882"/>
          </a:xfrm>
          <a:prstGeom prst="rect">
            <a:avLst/>
          </a:prstGeom>
          <a:noFill/>
        </p:spPr>
        <p:txBody>
          <a:bodyPr wrap="square" rtlCol="0">
            <a:spAutoFit/>
          </a:bodyPr>
          <a:lstStyle/>
          <a:p>
            <a:pPr marL="285750" indent="-285750">
              <a:buFont typeface="Arial" panose="020B0604020202020204" pitchFamily="34" charset="0"/>
              <a:buChar char="•"/>
            </a:pPr>
            <a:r>
              <a:rPr lang="en-US" sz="1400" b="1">
                <a:latin typeface="Arial" panose="020B0604020202020204" pitchFamily="34" charset="0"/>
                <a:cs typeface="Arial" panose="020B0604020202020204" pitchFamily="34" charset="0"/>
              </a:rPr>
              <a:t>Coal mining </a:t>
            </a:r>
            <a:r>
              <a:rPr lang="en-US" sz="1400">
                <a:latin typeface="Arial" panose="020B0604020202020204" pitchFamily="34" charset="0"/>
                <a:cs typeface="Arial" panose="020B0604020202020204" pitchFamily="34" charset="0"/>
              </a:rPr>
              <a:t>in Wales expanded rapidly during the 19th century and became central to its economy, but most mines closed during the late 20th century following industrial decline and the UK miners' strike.</a:t>
            </a:r>
          </a:p>
          <a:p>
            <a:endParaRPr lang="en-US"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Many miners suffered long-term health problems, including respiratory illnesses.</a:t>
            </a:r>
          </a:p>
          <a:p>
            <a:endParaRPr lang="en-US" sz="140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7EF9086-6D4F-41CA-BA4D-5E896027EAD1}"/>
              </a:ext>
            </a:extLst>
          </p:cNvPr>
          <p:cNvPicPr>
            <a:picLocks noChangeAspect="1"/>
          </p:cNvPicPr>
          <p:nvPr/>
        </p:nvPicPr>
        <p:blipFill>
          <a:blip r:embed="rId2"/>
          <a:stretch>
            <a:fillRect/>
          </a:stretch>
        </p:blipFill>
        <p:spPr>
          <a:xfrm>
            <a:off x="1281320" y="1878330"/>
            <a:ext cx="4056799" cy="234251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25A1E84D-7EAF-477B-8B5F-44FDDE36B32A}"/>
              </a:ext>
            </a:extLst>
          </p:cNvPr>
          <p:cNvSpPr txBox="1"/>
          <p:nvPr/>
        </p:nvSpPr>
        <p:spPr>
          <a:xfrm>
            <a:off x="6585096" y="1252774"/>
            <a:ext cx="4696287" cy="369332"/>
          </a:xfrm>
          <a:prstGeom prst="rect">
            <a:avLst/>
          </a:prstGeom>
          <a:noFill/>
        </p:spPr>
        <p:txBody>
          <a:bodyPr wrap="square" rtlCol="0">
            <a:spAutoFit/>
          </a:bodyPr>
          <a:lstStyle/>
          <a:p>
            <a:pPr algn="ctr"/>
            <a:r>
              <a:rPr lang="en-US" b="1">
                <a:latin typeface="Arial" panose="020B0604020202020204" pitchFamily="34" charset="0"/>
                <a:cs typeface="Arial" panose="020B0604020202020204" pitchFamily="34" charset="0"/>
              </a:rPr>
              <a:t>Aim</a:t>
            </a:r>
          </a:p>
        </p:txBody>
      </p:sp>
      <p:sp>
        <p:nvSpPr>
          <p:cNvPr id="10" name="TextBox 9">
            <a:extLst>
              <a:ext uri="{FF2B5EF4-FFF2-40B4-BE49-F238E27FC236}">
                <a16:creationId xmlns:a16="http://schemas.microsoft.com/office/drawing/2014/main" id="{4B09E43A-612D-4888-A714-5ADA05AD8E3B}"/>
              </a:ext>
            </a:extLst>
          </p:cNvPr>
          <p:cNvSpPr txBox="1"/>
          <p:nvPr/>
        </p:nvSpPr>
        <p:spPr>
          <a:xfrm>
            <a:off x="6604807" y="4544751"/>
            <a:ext cx="4676575" cy="2031325"/>
          </a:xfrm>
          <a:prstGeom prst="rect">
            <a:avLst/>
          </a:prstGeom>
          <a:noFill/>
        </p:spPr>
        <p:txBody>
          <a:bodyPr wrap="square" rtlCol="0">
            <a:spAutoFit/>
          </a:bodyPr>
          <a:lstStyle/>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Geographic Information Systems (GIS) provide a framework for analysis of geodemographic and health data and can support identification of patterns to identify hotspot areas.</a:t>
            </a:r>
          </a:p>
          <a:p>
            <a:endParaRPr lang="en-US"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This study aims to use a GIS to investigate the spatial relationship between the location of mines in Wales and rates of hospital admissions and deaths related to respiratory disease. </a:t>
            </a:r>
            <a:endParaRPr lang="en-GB" sz="1400">
              <a:latin typeface="Arial" panose="020B0604020202020204" pitchFamily="34" charset="0"/>
              <a:cs typeface="Arial" panose="020B0604020202020204" pitchFamily="34" charset="0"/>
            </a:endParaRPr>
          </a:p>
        </p:txBody>
      </p:sp>
      <p:pic>
        <p:nvPicPr>
          <p:cNvPr id="1026" name="Picture 2" descr="Geographic Information System: Characteristics and Applications">
            <a:extLst>
              <a:ext uri="{FF2B5EF4-FFF2-40B4-BE49-F238E27FC236}">
                <a16:creationId xmlns:a16="http://schemas.microsoft.com/office/drawing/2014/main" id="{8F4B9118-83EE-4ACA-8CB8-C083CB97B7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3884" y="1834630"/>
            <a:ext cx="4100637" cy="24120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CF8C77F7-11B5-DC2C-8480-22E406901238}"/>
              </a:ext>
            </a:extLst>
          </p:cNvPr>
          <p:cNvSpPr txBox="1"/>
          <p:nvPr/>
        </p:nvSpPr>
        <p:spPr>
          <a:xfrm>
            <a:off x="910617" y="1252774"/>
            <a:ext cx="4743509" cy="369332"/>
          </a:xfrm>
          <a:prstGeom prst="rect">
            <a:avLst/>
          </a:prstGeom>
          <a:noFill/>
        </p:spPr>
        <p:txBody>
          <a:bodyPr wrap="square" rtlCol="0">
            <a:spAutoFit/>
          </a:bodyPr>
          <a:lstStyle/>
          <a:p>
            <a:pPr algn="ctr"/>
            <a:r>
              <a:rPr lang="en-US" b="1">
                <a:latin typeface="Arial" panose="020B0604020202020204" pitchFamily="34" charset="0"/>
                <a:cs typeface="Arial" panose="020B0604020202020204" pitchFamily="34" charset="0"/>
              </a:rPr>
              <a:t>Case study background</a:t>
            </a:r>
          </a:p>
        </p:txBody>
      </p:sp>
    </p:spTree>
    <p:extLst>
      <p:ext uri="{BB962C8B-B14F-4D97-AF65-F5344CB8AC3E}">
        <p14:creationId xmlns:p14="http://schemas.microsoft.com/office/powerpoint/2010/main" val="2111265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4D57E-B9D5-46E6-833F-009360C44EA9}"/>
              </a:ext>
            </a:extLst>
          </p:cNvPr>
          <p:cNvSpPr>
            <a:spLocks noGrp="1"/>
          </p:cNvSpPr>
          <p:nvPr>
            <p:ph type="ctrTitle"/>
          </p:nvPr>
        </p:nvSpPr>
        <p:spPr>
          <a:xfrm>
            <a:off x="0" y="0"/>
            <a:ext cx="12192000" cy="720970"/>
          </a:xfrm>
          <a:solidFill>
            <a:schemeClr val="tx2"/>
          </a:solidFill>
        </p:spPr>
        <p:txBody>
          <a:bodyPr vert="horz" lIns="91440" tIns="45720" rIns="91440" bIns="45720" rtlCol="0" anchor="b">
            <a:normAutofit/>
          </a:bodyPr>
          <a:lstStyle/>
          <a:p>
            <a:pPr algn="l"/>
            <a:r>
              <a:rPr lang="en-US" sz="4400">
                <a:solidFill>
                  <a:schemeClr val="bg1"/>
                </a:solidFill>
                <a:latin typeface="Arial"/>
                <a:cs typeface="Arial"/>
              </a:rPr>
              <a:t>Objectives and scope</a:t>
            </a:r>
            <a:endParaRPr lang="en-GB" sz="4400">
              <a:solidFill>
                <a:schemeClr val="bg1"/>
              </a:solidFill>
              <a:latin typeface="Arial"/>
              <a:cs typeface="Arial"/>
            </a:endParaRPr>
          </a:p>
        </p:txBody>
      </p:sp>
      <p:sp>
        <p:nvSpPr>
          <p:cNvPr id="3" name="TextBox 2">
            <a:extLst>
              <a:ext uri="{FF2B5EF4-FFF2-40B4-BE49-F238E27FC236}">
                <a16:creationId xmlns:a16="http://schemas.microsoft.com/office/drawing/2014/main" id="{10D56284-08FE-4F61-44A8-4F5118215AFA}"/>
              </a:ext>
            </a:extLst>
          </p:cNvPr>
          <p:cNvSpPr txBox="1"/>
          <p:nvPr/>
        </p:nvSpPr>
        <p:spPr>
          <a:xfrm>
            <a:off x="4260000" y="3429000"/>
            <a:ext cx="3672000" cy="3323987"/>
          </a:xfrm>
          <a:prstGeom prst="rect">
            <a:avLst/>
          </a:prstGeom>
          <a:solidFill>
            <a:schemeClr val="accent2">
              <a:alpha val="25000"/>
            </a:schemeClr>
          </a:solidFill>
        </p:spPr>
        <p:txBody>
          <a:bodyPr wrap="square" rtlCol="0">
            <a:spAutoFit/>
          </a:bodyPr>
          <a:lstStyle>
            <a:defPPr>
              <a:defRPr lang="en-US"/>
            </a:defPPr>
            <a:lvl1pPr>
              <a:defRPr sz="1400">
                <a:latin typeface="Arial" panose="020B0604020202020204" pitchFamily="34" charset="0"/>
                <a:cs typeface="Arial" panose="020B0604020202020204" pitchFamily="34" charset="0"/>
              </a:defRPr>
            </a:lvl1pPr>
          </a:lstStyle>
          <a:p>
            <a:pPr marL="285750" indent="-285750">
              <a:buFont typeface="Arial" panose="020B0604020202020204" pitchFamily="34" charset="0"/>
              <a:buChar char="•"/>
            </a:pPr>
            <a:r>
              <a:rPr lang="en-US" err="1"/>
              <a:t>Visualise</a:t>
            </a:r>
            <a:r>
              <a:rPr lang="en-US"/>
              <a:t> income and employment deprivation across LSOAs</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Plot locations of mines</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Align geographic clusters of high deprivation with respiratory disease related rates of hospital admissions and deaths to identify correlation</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Examine gender and age factors</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Identify LSOAs requiring support managing respiratory related issues within their population</a:t>
            </a:r>
          </a:p>
        </p:txBody>
      </p:sp>
      <p:pic>
        <p:nvPicPr>
          <p:cNvPr id="6" name="Graphic 5" descr="Magnifying glass with solid fill">
            <a:extLst>
              <a:ext uri="{FF2B5EF4-FFF2-40B4-BE49-F238E27FC236}">
                <a16:creationId xmlns:a16="http://schemas.microsoft.com/office/drawing/2014/main" id="{C86C5A18-E99F-ABAA-B823-65D1ED60A42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14000" y="1652211"/>
            <a:ext cx="1764000" cy="1764000"/>
          </a:xfrm>
          <a:prstGeom prst="rect">
            <a:avLst/>
          </a:prstGeom>
        </p:spPr>
      </p:pic>
      <p:pic>
        <p:nvPicPr>
          <p:cNvPr id="8" name="Graphic 7" descr="Exclamation mark with solid fill">
            <a:extLst>
              <a:ext uri="{FF2B5EF4-FFF2-40B4-BE49-F238E27FC236}">
                <a16:creationId xmlns:a16="http://schemas.microsoft.com/office/drawing/2014/main" id="{2B815AB3-AB9D-7F57-2E2A-31B59B7E1E5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251133" y="1612018"/>
            <a:ext cx="1764000" cy="1764000"/>
          </a:xfrm>
          <a:prstGeom prst="rect">
            <a:avLst/>
          </a:prstGeom>
        </p:spPr>
      </p:pic>
      <p:sp>
        <p:nvSpPr>
          <p:cNvPr id="9" name="TextBox 8">
            <a:extLst>
              <a:ext uri="{FF2B5EF4-FFF2-40B4-BE49-F238E27FC236}">
                <a16:creationId xmlns:a16="http://schemas.microsoft.com/office/drawing/2014/main" id="{ECEAAE8D-653B-2052-87FE-3D0088CBD85C}"/>
              </a:ext>
            </a:extLst>
          </p:cNvPr>
          <p:cNvSpPr txBox="1"/>
          <p:nvPr/>
        </p:nvSpPr>
        <p:spPr>
          <a:xfrm>
            <a:off x="222867" y="3429000"/>
            <a:ext cx="3672000" cy="2246769"/>
          </a:xfrm>
          <a:prstGeom prst="rect">
            <a:avLst/>
          </a:prstGeom>
          <a:solidFill>
            <a:srgbClr val="6C931A">
              <a:alpha val="25000"/>
            </a:srgbClr>
          </a:solidFill>
        </p:spPr>
        <p:txBody>
          <a:bodyPr wrap="square" rtlCol="0">
            <a:spAutoFit/>
          </a:bodyPr>
          <a:lstStyle>
            <a:defPPr>
              <a:defRPr lang="en-US"/>
            </a:defPPr>
            <a:lvl1pPr>
              <a:defRPr sz="1400">
                <a:latin typeface="Arial" panose="020B0604020202020204" pitchFamily="34" charset="0"/>
                <a:cs typeface="Arial" panose="020B0604020202020204" pitchFamily="34" charset="0"/>
              </a:defRPr>
            </a:lvl1pPr>
          </a:lstStyle>
          <a:p>
            <a:pPr marL="285750" indent="-285750">
              <a:buFont typeface="Arial" panose="020B0604020202020204" pitchFamily="34" charset="0"/>
              <a:buChar char="•"/>
            </a:pPr>
            <a:r>
              <a:rPr lang="en-US"/>
              <a:t>The study focusses on Wales</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National data used to define County boundaries for consistent analysis and </a:t>
            </a:r>
            <a:r>
              <a:rPr lang="en-US" err="1"/>
              <a:t>visualisation</a:t>
            </a:r>
            <a:r>
              <a:rPr lang="en-US"/>
              <a:t> in the GIS</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Lower Super Output Areas (LSOAs) used as the primary spatial unit for deprivation rates, providing appropriate granularity of data</a:t>
            </a:r>
          </a:p>
        </p:txBody>
      </p:sp>
      <p:sp>
        <p:nvSpPr>
          <p:cNvPr id="10" name="TextBox 9">
            <a:extLst>
              <a:ext uri="{FF2B5EF4-FFF2-40B4-BE49-F238E27FC236}">
                <a16:creationId xmlns:a16="http://schemas.microsoft.com/office/drawing/2014/main" id="{F4D16238-4470-9E5A-D03B-863516E16A09}"/>
              </a:ext>
            </a:extLst>
          </p:cNvPr>
          <p:cNvSpPr txBox="1"/>
          <p:nvPr/>
        </p:nvSpPr>
        <p:spPr>
          <a:xfrm>
            <a:off x="8297133" y="3429000"/>
            <a:ext cx="3672000" cy="2031325"/>
          </a:xfrm>
          <a:prstGeom prst="rect">
            <a:avLst/>
          </a:prstGeom>
          <a:solidFill>
            <a:srgbClr val="F20D53">
              <a:alpha val="25000"/>
            </a:srgbClr>
          </a:solidFill>
        </p:spPr>
        <p:txBody>
          <a:bodyPr wrap="square" rtlCol="0">
            <a:spAutoFit/>
          </a:bodyPr>
          <a:lstStyle>
            <a:defPPr>
              <a:defRPr lang="en-US"/>
            </a:defPPr>
            <a:lvl1pPr>
              <a:defRPr sz="1400">
                <a:latin typeface="Arial" panose="020B0604020202020204" pitchFamily="34" charset="0"/>
                <a:cs typeface="Arial" panose="020B0604020202020204" pitchFamily="34" charset="0"/>
              </a:defRPr>
            </a:lvl1pPr>
          </a:lstStyle>
          <a:p>
            <a:pPr marL="285750" indent="-285750">
              <a:buFont typeface="Arial" panose="020B0604020202020204" pitchFamily="34" charset="0"/>
              <a:buChar char="•"/>
            </a:pPr>
            <a:r>
              <a:rPr lang="en-US"/>
              <a:t>Health data, available from a range of national databases, usually restricted to County level for data protection reasons</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Mine location data limited due to historic nature of this industry</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Time constraints and inability to access restricted data</a:t>
            </a:r>
          </a:p>
        </p:txBody>
      </p:sp>
      <p:pic>
        <p:nvPicPr>
          <p:cNvPr id="12" name="Graphic 11" descr="Earth globe: Africa and Europe with solid fill">
            <a:extLst>
              <a:ext uri="{FF2B5EF4-FFF2-40B4-BE49-F238E27FC236}">
                <a16:creationId xmlns:a16="http://schemas.microsoft.com/office/drawing/2014/main" id="{E965929F-9642-C68A-41F6-87F819EFDDD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36674" y="1571826"/>
            <a:ext cx="1844385" cy="1844385"/>
          </a:xfrm>
          <a:prstGeom prst="rect">
            <a:avLst/>
          </a:prstGeom>
        </p:spPr>
      </p:pic>
      <p:sp>
        <p:nvSpPr>
          <p:cNvPr id="13" name="TextBox 12">
            <a:extLst>
              <a:ext uri="{FF2B5EF4-FFF2-40B4-BE49-F238E27FC236}">
                <a16:creationId xmlns:a16="http://schemas.microsoft.com/office/drawing/2014/main" id="{1C2E2C29-0322-01D8-D9EE-0E5E80333E5B}"/>
              </a:ext>
            </a:extLst>
          </p:cNvPr>
          <p:cNvSpPr txBox="1"/>
          <p:nvPr/>
        </p:nvSpPr>
        <p:spPr>
          <a:xfrm>
            <a:off x="222867" y="1185891"/>
            <a:ext cx="3672000" cy="369332"/>
          </a:xfrm>
          <a:prstGeom prst="rect">
            <a:avLst/>
          </a:prstGeom>
          <a:noFill/>
        </p:spPr>
        <p:txBody>
          <a:bodyPr wrap="square" rtlCol="0">
            <a:spAutoFit/>
          </a:bodyPr>
          <a:lstStyle>
            <a:defPPr>
              <a:defRPr lang="en-US"/>
            </a:defPPr>
            <a:lvl1pPr>
              <a:defRPr sz="1400">
                <a:latin typeface="Arial" panose="020B0604020202020204" pitchFamily="34" charset="0"/>
                <a:cs typeface="Arial" panose="020B0604020202020204" pitchFamily="34" charset="0"/>
              </a:defRPr>
            </a:lvl1pPr>
          </a:lstStyle>
          <a:p>
            <a:pPr algn="ctr"/>
            <a:r>
              <a:rPr lang="en-US" sz="1800" b="1"/>
              <a:t>Study area and spatial scale </a:t>
            </a:r>
          </a:p>
        </p:txBody>
      </p:sp>
      <p:sp>
        <p:nvSpPr>
          <p:cNvPr id="14" name="TextBox 13">
            <a:extLst>
              <a:ext uri="{FF2B5EF4-FFF2-40B4-BE49-F238E27FC236}">
                <a16:creationId xmlns:a16="http://schemas.microsoft.com/office/drawing/2014/main" id="{9097DE1B-BB2A-51A0-C4A6-11D52AB0166B}"/>
              </a:ext>
            </a:extLst>
          </p:cNvPr>
          <p:cNvSpPr txBox="1"/>
          <p:nvPr/>
        </p:nvSpPr>
        <p:spPr>
          <a:xfrm>
            <a:off x="4260000" y="1185891"/>
            <a:ext cx="3672000" cy="369332"/>
          </a:xfrm>
          <a:prstGeom prst="rect">
            <a:avLst/>
          </a:prstGeom>
          <a:noFill/>
        </p:spPr>
        <p:txBody>
          <a:bodyPr wrap="square" rtlCol="0">
            <a:spAutoFit/>
          </a:bodyPr>
          <a:lstStyle>
            <a:defPPr>
              <a:defRPr lang="en-US"/>
            </a:defPPr>
            <a:lvl1pPr>
              <a:defRPr sz="1400">
                <a:latin typeface="Arial" panose="020B0604020202020204" pitchFamily="34" charset="0"/>
                <a:cs typeface="Arial" panose="020B0604020202020204" pitchFamily="34" charset="0"/>
              </a:defRPr>
            </a:lvl1pPr>
          </a:lstStyle>
          <a:p>
            <a:pPr algn="ctr"/>
            <a:r>
              <a:rPr lang="en-US" sz="1800" b="1"/>
              <a:t>Objectives</a:t>
            </a:r>
          </a:p>
        </p:txBody>
      </p:sp>
      <p:sp>
        <p:nvSpPr>
          <p:cNvPr id="15" name="TextBox 14">
            <a:extLst>
              <a:ext uri="{FF2B5EF4-FFF2-40B4-BE49-F238E27FC236}">
                <a16:creationId xmlns:a16="http://schemas.microsoft.com/office/drawing/2014/main" id="{1F9ECCB3-85E5-DD17-0443-55FC02A2B1F3}"/>
              </a:ext>
            </a:extLst>
          </p:cNvPr>
          <p:cNvSpPr txBox="1"/>
          <p:nvPr/>
        </p:nvSpPr>
        <p:spPr>
          <a:xfrm>
            <a:off x="8297133" y="1185891"/>
            <a:ext cx="3672000" cy="369332"/>
          </a:xfrm>
          <a:prstGeom prst="rect">
            <a:avLst/>
          </a:prstGeom>
          <a:noFill/>
        </p:spPr>
        <p:txBody>
          <a:bodyPr wrap="square" rtlCol="0">
            <a:spAutoFit/>
          </a:bodyPr>
          <a:lstStyle>
            <a:defPPr>
              <a:defRPr lang="en-US"/>
            </a:defPPr>
            <a:lvl1pPr>
              <a:defRPr sz="1400">
                <a:latin typeface="Arial" panose="020B0604020202020204" pitchFamily="34" charset="0"/>
                <a:cs typeface="Arial" panose="020B0604020202020204" pitchFamily="34" charset="0"/>
              </a:defRPr>
            </a:lvl1pPr>
          </a:lstStyle>
          <a:p>
            <a:pPr algn="ctr"/>
            <a:r>
              <a:rPr lang="en-US" sz="1800" b="1"/>
              <a:t>Limitations</a:t>
            </a:r>
          </a:p>
        </p:txBody>
      </p:sp>
    </p:spTree>
    <p:extLst>
      <p:ext uri="{BB962C8B-B14F-4D97-AF65-F5344CB8AC3E}">
        <p14:creationId xmlns:p14="http://schemas.microsoft.com/office/powerpoint/2010/main" val="3855011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4D57E-B9D5-46E6-833F-009360C44EA9}"/>
              </a:ext>
            </a:extLst>
          </p:cNvPr>
          <p:cNvSpPr>
            <a:spLocks noGrp="1"/>
          </p:cNvSpPr>
          <p:nvPr>
            <p:ph type="ctrTitle"/>
          </p:nvPr>
        </p:nvSpPr>
        <p:spPr>
          <a:xfrm>
            <a:off x="0" y="0"/>
            <a:ext cx="12192000" cy="720970"/>
          </a:xfrm>
          <a:solidFill>
            <a:schemeClr val="tx2"/>
          </a:solidFill>
        </p:spPr>
        <p:txBody>
          <a:bodyPr vert="horz" lIns="91440" tIns="45720" rIns="91440" bIns="45720" rtlCol="0" anchor="b">
            <a:normAutofit/>
          </a:bodyPr>
          <a:lstStyle/>
          <a:p>
            <a:pPr algn="l"/>
            <a:r>
              <a:rPr lang="en-US" sz="4400">
                <a:solidFill>
                  <a:schemeClr val="bg1"/>
                </a:solidFill>
                <a:latin typeface="Arial"/>
                <a:cs typeface="Arial"/>
              </a:rPr>
              <a:t>Socioeconomic data</a:t>
            </a:r>
            <a:endParaRPr lang="en-GB" sz="4400">
              <a:solidFill>
                <a:schemeClr val="bg1"/>
              </a:solidFill>
              <a:latin typeface="Arial"/>
              <a:cs typeface="Arial"/>
            </a:endParaRPr>
          </a:p>
        </p:txBody>
      </p:sp>
      <p:pic>
        <p:nvPicPr>
          <p:cNvPr id="1026" name="Picture 2" descr="An Introduction to Socioeconomic Status">
            <a:extLst>
              <a:ext uri="{FF2B5EF4-FFF2-40B4-BE49-F238E27FC236}">
                <a16:creationId xmlns:a16="http://schemas.microsoft.com/office/drawing/2014/main" id="{E790C105-C6D3-C570-AA4B-D60938B79A45}"/>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rcRect r="20046"/>
          <a:stretch>
            <a:fillRect/>
          </a:stretch>
        </p:blipFill>
        <p:spPr bwMode="auto">
          <a:xfrm>
            <a:off x="0" y="720971"/>
            <a:ext cx="7104671" cy="613703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tileRect/>
          </a:gradFill>
          <a:effectLst>
            <a:reflection endPos="0" dist="50800" dir="5400000" sy="-100000" algn="bl" rotWithShape="0"/>
          </a:effectLst>
        </p:spPr>
      </p:pic>
      <p:sp>
        <p:nvSpPr>
          <p:cNvPr id="3" name="Rectangle 2">
            <a:extLst>
              <a:ext uri="{FF2B5EF4-FFF2-40B4-BE49-F238E27FC236}">
                <a16:creationId xmlns:a16="http://schemas.microsoft.com/office/drawing/2014/main" id="{8A253EB8-6094-242A-7216-E1972DA54257}"/>
              </a:ext>
            </a:extLst>
          </p:cNvPr>
          <p:cNvSpPr/>
          <p:nvPr/>
        </p:nvSpPr>
        <p:spPr>
          <a:xfrm>
            <a:off x="0" y="720970"/>
            <a:ext cx="7265096" cy="6137030"/>
          </a:xfrm>
          <a:prstGeom prst="rect">
            <a:avLst/>
          </a:prstGeom>
          <a:gradFill flip="none" rotWithShape="1">
            <a:gsLst>
              <a:gs pos="99000">
                <a:srgbClr val="FFFFFF"/>
              </a:gs>
              <a:gs pos="0">
                <a:schemeClr val="bg1">
                  <a:alpha val="0"/>
                </a:schemeClr>
              </a:gs>
              <a:gs pos="100000">
                <a:schemeClr val="bg1"/>
              </a:gs>
              <a:gs pos="0">
                <a:schemeClr val="bg1">
                  <a:alpha val="0"/>
                </a:schemeClr>
              </a:gs>
              <a:gs pos="0">
                <a:schemeClr val="bg1">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9010CD90-C413-42B9-8D0C-120695DCC7BD}"/>
              </a:ext>
            </a:extLst>
          </p:cNvPr>
          <p:cNvSpPr txBox="1"/>
          <p:nvPr/>
        </p:nvSpPr>
        <p:spPr>
          <a:xfrm>
            <a:off x="5950854" y="1200477"/>
            <a:ext cx="6010236" cy="1661993"/>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What is it?</a:t>
            </a:r>
          </a:p>
          <a:p>
            <a:endParaRPr lang="en-US" sz="1400"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Socioeconomic data in GIS is a form of attribute data, and “describes the characteristics of spatial features” (Heywood et al.)*[1]</a:t>
            </a:r>
            <a:endParaRPr lang="en-US"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Refers to information about social and economic characteristics, tied to a location</a:t>
            </a: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A GIS enables this data to be mapped, </a:t>
            </a:r>
            <a:r>
              <a:rPr lang="en-US" sz="1400" err="1">
                <a:latin typeface="Arial" panose="020B0604020202020204" pitchFamily="34" charset="0"/>
                <a:cs typeface="Arial" panose="020B0604020202020204" pitchFamily="34" charset="0"/>
              </a:rPr>
              <a:t>visualised</a:t>
            </a:r>
            <a:r>
              <a:rPr lang="en-US" sz="1400">
                <a:latin typeface="Arial" panose="020B0604020202020204" pitchFamily="34" charset="0"/>
                <a:cs typeface="Arial" panose="020B0604020202020204" pitchFamily="34" charset="0"/>
              </a:rPr>
              <a:t> and </a:t>
            </a:r>
            <a:r>
              <a:rPr lang="en-US" sz="1400" err="1">
                <a:latin typeface="Arial" panose="020B0604020202020204" pitchFamily="34" charset="0"/>
                <a:cs typeface="Arial" panose="020B0604020202020204" pitchFamily="34" charset="0"/>
              </a:rPr>
              <a:t>analysed</a:t>
            </a:r>
            <a:endParaRPr lang="en-US" sz="14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3D6789D-32ED-465D-1634-E313EC20C998}"/>
              </a:ext>
            </a:extLst>
          </p:cNvPr>
          <p:cNvSpPr txBox="1"/>
          <p:nvPr/>
        </p:nvSpPr>
        <p:spPr>
          <a:xfrm>
            <a:off x="5950853" y="3031348"/>
            <a:ext cx="5849259" cy="1015663"/>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What it includes</a:t>
            </a:r>
          </a:p>
          <a:p>
            <a:endParaRPr lang="en-US" sz="1400"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Information relating to population, income and wealth, employment, education, housing, health, access to services</a:t>
            </a:r>
          </a:p>
        </p:txBody>
      </p:sp>
      <p:sp>
        <p:nvSpPr>
          <p:cNvPr id="9" name="TextBox 8">
            <a:extLst>
              <a:ext uri="{FF2B5EF4-FFF2-40B4-BE49-F238E27FC236}">
                <a16:creationId xmlns:a16="http://schemas.microsoft.com/office/drawing/2014/main" id="{EC2D1BD2-121F-8C93-7B0A-7877AA77615F}"/>
              </a:ext>
            </a:extLst>
          </p:cNvPr>
          <p:cNvSpPr txBox="1"/>
          <p:nvPr/>
        </p:nvSpPr>
        <p:spPr>
          <a:xfrm>
            <a:off x="5950853" y="4215889"/>
            <a:ext cx="5849259" cy="1877437"/>
          </a:xfrm>
          <a:prstGeom prst="rect">
            <a:avLst/>
          </a:prstGeom>
          <a:noFill/>
        </p:spPr>
        <p:txBody>
          <a:bodyPr wrap="square" rtlCol="0">
            <a:spAutoFit/>
          </a:bodyPr>
          <a:lstStyle/>
          <a:p>
            <a:r>
              <a:rPr lang="en-US" b="1">
                <a:latin typeface="Arial" panose="020B0604020202020204" pitchFamily="34" charset="0"/>
                <a:cs typeface="Arial" panose="020B0604020202020204" pitchFamily="34" charset="0"/>
              </a:rPr>
              <a:t>Why it is useful</a:t>
            </a:r>
          </a:p>
          <a:p>
            <a:endParaRPr lang="en-US" sz="1400"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Abundance of data</a:t>
            </a:r>
          </a:p>
          <a:p>
            <a:pPr marL="285750" indent="-285750">
              <a:buFont typeface="Arial" panose="020B0604020202020204" pitchFamily="34" charset="0"/>
              <a:buChar char="•"/>
            </a:pPr>
            <a:r>
              <a:rPr lang="en-US" sz="1400" err="1">
                <a:latin typeface="Arial" panose="020B0604020202020204" pitchFamily="34" charset="0"/>
                <a:cs typeface="Arial" panose="020B0604020202020204" pitchFamily="34" charset="0"/>
              </a:rPr>
              <a:t>Visualises</a:t>
            </a:r>
            <a:r>
              <a:rPr lang="en-US" sz="1400">
                <a:latin typeface="Arial" panose="020B0604020202020204" pitchFamily="34" charset="0"/>
                <a:cs typeface="Arial" panose="020B0604020202020204" pitchFamily="34" charset="0"/>
              </a:rPr>
              <a:t> patterns and inequalities</a:t>
            </a: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Identifies correlations between events i.e. access to green space and improved mental health</a:t>
            </a: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Helps with evidence based urban planning i.e. community investment and policy decisions</a:t>
            </a:r>
          </a:p>
        </p:txBody>
      </p:sp>
      <p:sp>
        <p:nvSpPr>
          <p:cNvPr id="10" name="TextBox 9">
            <a:extLst>
              <a:ext uri="{FF2B5EF4-FFF2-40B4-BE49-F238E27FC236}">
                <a16:creationId xmlns:a16="http://schemas.microsoft.com/office/drawing/2014/main" id="{38B83E14-6D60-1E0A-D263-09173E5BE915}"/>
              </a:ext>
            </a:extLst>
          </p:cNvPr>
          <p:cNvSpPr txBox="1"/>
          <p:nvPr/>
        </p:nvSpPr>
        <p:spPr>
          <a:xfrm>
            <a:off x="6096000" y="5968314"/>
            <a:ext cx="1787611" cy="369332"/>
          </a:xfrm>
          <a:prstGeom prst="rect">
            <a:avLst/>
          </a:prstGeom>
          <a:noFill/>
        </p:spPr>
        <p:txBody>
          <a:bodyPr wrap="square" rtlCol="0">
            <a:spAutoFit/>
          </a:bodyPr>
          <a:lstStyle/>
          <a:p>
            <a:endParaRPr lang="en-US"/>
          </a:p>
        </p:txBody>
      </p:sp>
      <p:sp>
        <p:nvSpPr>
          <p:cNvPr id="15" name="TextBox 14">
            <a:extLst>
              <a:ext uri="{FF2B5EF4-FFF2-40B4-BE49-F238E27FC236}">
                <a16:creationId xmlns:a16="http://schemas.microsoft.com/office/drawing/2014/main" id="{469DA17F-F897-A2CD-FC04-35B53B871E2A}"/>
              </a:ext>
            </a:extLst>
          </p:cNvPr>
          <p:cNvSpPr txBox="1"/>
          <p:nvPr/>
        </p:nvSpPr>
        <p:spPr>
          <a:xfrm>
            <a:off x="5950853" y="6457890"/>
            <a:ext cx="6010237" cy="400110"/>
          </a:xfrm>
          <a:prstGeom prst="rect">
            <a:avLst/>
          </a:prstGeom>
          <a:noFill/>
        </p:spPr>
        <p:txBody>
          <a:bodyPr wrap="square" rtlCol="0">
            <a:spAutoFit/>
          </a:bodyPr>
          <a:lstStyle/>
          <a:p>
            <a:r>
              <a:rPr lang="en-US" sz="1000" b="1">
                <a:latin typeface="Arial" panose="020B0604020202020204" pitchFamily="34" charset="0"/>
                <a:cs typeface="Arial" panose="020B0604020202020204" pitchFamily="34" charset="0"/>
              </a:rPr>
              <a:t>*Source: </a:t>
            </a:r>
            <a:r>
              <a:rPr lang="en-GB" sz="1000">
                <a:latin typeface="Arial" panose="020B0604020202020204" pitchFamily="34" charset="0"/>
                <a:cs typeface="Arial" panose="020B0604020202020204" pitchFamily="34" charset="0"/>
              </a:rPr>
              <a:t>An introduction to geographical information systems, Heywood, D. Ian., Cornelius, Sarah.; Carver, Steve., 4th ed., Harlow :, Prentice Hall, 2011</a:t>
            </a:r>
            <a:endParaRPr lang="en-US" sz="1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6220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FC1EA0C-5B15-41E6-8EAB-691651E2A422}"/>
              </a:ext>
            </a:extLst>
          </p:cNvPr>
          <p:cNvSpPr/>
          <p:nvPr/>
        </p:nvSpPr>
        <p:spPr>
          <a:xfrm>
            <a:off x="7919629" y="3358122"/>
            <a:ext cx="3274233" cy="216569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8E221B03-90E8-47A5-A3F8-7F9CECE493E5}"/>
              </a:ext>
            </a:extLst>
          </p:cNvPr>
          <p:cNvSpPr/>
          <p:nvPr/>
        </p:nvSpPr>
        <p:spPr>
          <a:xfrm>
            <a:off x="5183682" y="3358123"/>
            <a:ext cx="2736861" cy="2165694"/>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123CA06-F0FF-445C-A97B-A1C1EBC9C964}"/>
              </a:ext>
            </a:extLst>
          </p:cNvPr>
          <p:cNvSpPr/>
          <p:nvPr/>
        </p:nvSpPr>
        <p:spPr>
          <a:xfrm>
            <a:off x="2375135" y="3349119"/>
            <a:ext cx="2803123" cy="2163654"/>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F2B523EF-4239-4163-9285-772D28060E4C}"/>
              </a:ext>
            </a:extLst>
          </p:cNvPr>
          <p:cNvSpPr/>
          <p:nvPr/>
        </p:nvSpPr>
        <p:spPr>
          <a:xfrm>
            <a:off x="636519" y="3338076"/>
            <a:ext cx="1729150" cy="2163654"/>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384D57E-B9D5-46E6-833F-009360C44EA9}"/>
              </a:ext>
            </a:extLst>
          </p:cNvPr>
          <p:cNvSpPr>
            <a:spLocks noGrp="1"/>
          </p:cNvSpPr>
          <p:nvPr>
            <p:ph type="ctrTitle"/>
          </p:nvPr>
        </p:nvSpPr>
        <p:spPr>
          <a:xfrm>
            <a:off x="0" y="0"/>
            <a:ext cx="12192000" cy="720970"/>
          </a:xfrm>
          <a:solidFill>
            <a:schemeClr val="tx2"/>
          </a:solidFill>
        </p:spPr>
        <p:txBody>
          <a:bodyPr vert="horz" lIns="91440" tIns="45720" rIns="91440" bIns="45720" rtlCol="0" anchor="b">
            <a:normAutofit/>
          </a:bodyPr>
          <a:lstStyle/>
          <a:p>
            <a:pPr algn="l"/>
            <a:r>
              <a:rPr lang="en-US" sz="4400">
                <a:solidFill>
                  <a:schemeClr val="bg1"/>
                </a:solidFill>
                <a:latin typeface="Arial"/>
                <a:cs typeface="Arial"/>
              </a:rPr>
              <a:t>Data types: Location</a:t>
            </a:r>
            <a:endParaRPr lang="en-GB" sz="4400">
              <a:solidFill>
                <a:schemeClr val="bg1"/>
              </a:solidFill>
              <a:latin typeface="Arial"/>
              <a:cs typeface="Arial"/>
            </a:endParaRPr>
          </a:p>
        </p:txBody>
      </p:sp>
      <p:sp>
        <p:nvSpPr>
          <p:cNvPr id="4" name="TextBox 3">
            <a:extLst>
              <a:ext uri="{FF2B5EF4-FFF2-40B4-BE49-F238E27FC236}">
                <a16:creationId xmlns:a16="http://schemas.microsoft.com/office/drawing/2014/main" id="{058059B2-0247-4789-9B5A-DA31A73462C4}"/>
              </a:ext>
            </a:extLst>
          </p:cNvPr>
          <p:cNvSpPr txBox="1"/>
          <p:nvPr/>
        </p:nvSpPr>
        <p:spPr>
          <a:xfrm>
            <a:off x="2375138" y="3360162"/>
            <a:ext cx="2725819" cy="738664"/>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Data that represents the location and shape of features (points, lines, polygons).</a:t>
            </a:r>
          </a:p>
        </p:txBody>
      </p:sp>
      <p:sp>
        <p:nvSpPr>
          <p:cNvPr id="6" name="TextBox 5">
            <a:extLst>
              <a:ext uri="{FF2B5EF4-FFF2-40B4-BE49-F238E27FC236}">
                <a16:creationId xmlns:a16="http://schemas.microsoft.com/office/drawing/2014/main" id="{A162E519-3BF0-439E-86CD-9642AE8CD90A}"/>
              </a:ext>
            </a:extLst>
          </p:cNvPr>
          <p:cNvSpPr txBox="1"/>
          <p:nvPr/>
        </p:nvSpPr>
        <p:spPr>
          <a:xfrm>
            <a:off x="680693" y="3041342"/>
            <a:ext cx="1707063" cy="307777"/>
          </a:xfrm>
          <a:prstGeom prst="rect">
            <a:avLst/>
          </a:prstGeom>
          <a:solidFill>
            <a:schemeClr val="tx2"/>
          </a:solidFill>
        </p:spPr>
        <p:txBody>
          <a:bodyPr wrap="square" rtlCol="0">
            <a:spAutoFit/>
          </a:bodyPr>
          <a:lstStyle/>
          <a:p>
            <a:r>
              <a:rPr lang="en-US" sz="1400" b="1">
                <a:solidFill>
                  <a:schemeClr val="bg1"/>
                </a:solidFill>
                <a:latin typeface="Arial" panose="020B0604020202020204" pitchFamily="34" charset="0"/>
                <a:cs typeface="Arial" panose="020B0604020202020204" pitchFamily="34" charset="0"/>
              </a:rPr>
              <a:t>Data types</a:t>
            </a:r>
          </a:p>
        </p:txBody>
      </p:sp>
      <p:sp>
        <p:nvSpPr>
          <p:cNvPr id="7" name="TextBox 6">
            <a:extLst>
              <a:ext uri="{FF2B5EF4-FFF2-40B4-BE49-F238E27FC236}">
                <a16:creationId xmlns:a16="http://schemas.microsoft.com/office/drawing/2014/main" id="{9BA529D4-95C8-41D1-BA92-CC81CFEE22B6}"/>
              </a:ext>
            </a:extLst>
          </p:cNvPr>
          <p:cNvSpPr txBox="1"/>
          <p:nvPr/>
        </p:nvSpPr>
        <p:spPr>
          <a:xfrm>
            <a:off x="617390" y="4229091"/>
            <a:ext cx="1759322" cy="307777"/>
          </a:xfrm>
          <a:prstGeom prst="rect">
            <a:avLst/>
          </a:prstGeom>
          <a:noFill/>
        </p:spPr>
        <p:txBody>
          <a:bodyPr wrap="square" lIns="91440" tIns="45720" rIns="91440" bIns="45720" rtlCol="0" anchor="t">
            <a:spAutoFit/>
          </a:bodyPr>
          <a:lstStyle/>
          <a:p>
            <a:r>
              <a:rPr lang="en-US" sz="1400" b="1">
                <a:latin typeface="Arial"/>
                <a:cs typeface="Arial"/>
              </a:rPr>
              <a:t>Topographic data</a:t>
            </a:r>
          </a:p>
        </p:txBody>
      </p:sp>
      <p:sp>
        <p:nvSpPr>
          <p:cNvPr id="8" name="TextBox 7">
            <a:extLst>
              <a:ext uri="{FF2B5EF4-FFF2-40B4-BE49-F238E27FC236}">
                <a16:creationId xmlns:a16="http://schemas.microsoft.com/office/drawing/2014/main" id="{B7209439-5B1E-4009-BE76-BD81B4E042C5}"/>
              </a:ext>
            </a:extLst>
          </p:cNvPr>
          <p:cNvSpPr txBox="1"/>
          <p:nvPr/>
        </p:nvSpPr>
        <p:spPr>
          <a:xfrm>
            <a:off x="2430346" y="4196894"/>
            <a:ext cx="2534213" cy="523220"/>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Information about elevation and land surface shape.</a:t>
            </a:r>
            <a:endParaRPr lang="en-GB" sz="140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D7206B6-19C4-40FB-B666-29B5B15CCC16}"/>
              </a:ext>
            </a:extLst>
          </p:cNvPr>
          <p:cNvSpPr txBox="1"/>
          <p:nvPr/>
        </p:nvSpPr>
        <p:spPr>
          <a:xfrm>
            <a:off x="3243266" y="1077035"/>
            <a:ext cx="6628736" cy="954107"/>
          </a:xfrm>
          <a:prstGeom prst="rect">
            <a:avLst/>
          </a:prstGeom>
          <a:noFill/>
        </p:spPr>
        <p:txBody>
          <a:bodyPr wrap="square" rtlCol="0">
            <a:spAutoFit/>
          </a:bodyPr>
          <a:lstStyle/>
          <a:p>
            <a:r>
              <a:rPr lang="en-US" sz="1400" b="1">
                <a:latin typeface="Arial" panose="020B0604020202020204" pitchFamily="34" charset="0"/>
                <a:cs typeface="Arial" panose="020B0604020202020204" pitchFamily="34" charset="0"/>
              </a:rPr>
              <a:t>Location</a:t>
            </a:r>
            <a:r>
              <a:rPr lang="en-US" sz="1400">
                <a:latin typeface="Arial" panose="020B0604020202020204" pitchFamily="34" charset="0"/>
                <a:cs typeface="Arial" panose="020B0604020202020204" pitchFamily="34" charset="0"/>
              </a:rPr>
              <a:t> data types define the position and physical layout of features.</a:t>
            </a:r>
          </a:p>
          <a:p>
            <a:endParaRPr lang="en-US"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a:latin typeface="Arial" panose="020B0604020202020204" pitchFamily="34" charset="0"/>
                <a:cs typeface="Arial" panose="020B0604020202020204" pitchFamily="34" charset="0"/>
              </a:rPr>
              <a:t>Used for </a:t>
            </a:r>
            <a:r>
              <a:rPr lang="en-US" sz="1400">
                <a:latin typeface="Arial" panose="020B0604020202020204" pitchFamily="34" charset="0"/>
                <a:cs typeface="Arial" panose="020B0604020202020204" pitchFamily="34" charset="0"/>
              </a:rPr>
              <a:t>adding </a:t>
            </a:r>
            <a:r>
              <a:rPr lang="en-GB" sz="1400">
                <a:latin typeface="Arial" panose="020B0604020202020204" pitchFamily="34" charset="0"/>
                <a:cs typeface="Arial" panose="020B0604020202020204" pitchFamily="34" charset="0"/>
              </a:rPr>
              <a:t>boundary data such as Countries, Counties and LSOAs</a:t>
            </a:r>
            <a:endParaRPr lang="en-US"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Typical file types </a:t>
            </a:r>
            <a:r>
              <a:rPr lang="en-GB" sz="1400">
                <a:latin typeface="Arial" panose="020B0604020202020204" pitchFamily="34" charset="0"/>
                <a:cs typeface="Arial" panose="020B0604020202020204" pitchFamily="34" charset="0"/>
              </a:rPr>
              <a:t>in the format of</a:t>
            </a:r>
            <a:r>
              <a:rPr lang="en-GB" sz="1400" b="1">
                <a:latin typeface="Arial" panose="020B0604020202020204" pitchFamily="34" charset="0"/>
                <a:cs typeface="Arial" panose="020B0604020202020204" pitchFamily="34" charset="0"/>
              </a:rPr>
              <a:t> </a:t>
            </a:r>
            <a:r>
              <a:rPr lang="en-GB" sz="1400">
                <a:latin typeface="Arial" panose="020B0604020202020204" pitchFamily="34" charset="0"/>
                <a:cs typeface="Arial" panose="020B0604020202020204" pitchFamily="34" charset="0"/>
              </a:rPr>
              <a:t>Shapefile (.</a:t>
            </a:r>
            <a:r>
              <a:rPr lang="en-GB" sz="1400" err="1">
                <a:latin typeface="Arial" panose="020B0604020202020204" pitchFamily="34" charset="0"/>
                <a:cs typeface="Arial" panose="020B0604020202020204" pitchFamily="34" charset="0"/>
              </a:rPr>
              <a:t>shp</a:t>
            </a:r>
            <a:r>
              <a:rPr lang="en-GB" sz="1400">
                <a:latin typeface="Arial" panose="020B0604020202020204" pitchFamily="34" charset="0"/>
                <a:cs typeface="Arial" panose="020B0604020202020204" pitchFamily="34" charset="0"/>
              </a:rPr>
              <a:t>), Geodatabase (.</a:t>
            </a:r>
            <a:r>
              <a:rPr lang="en-GB" sz="1400" err="1">
                <a:latin typeface="Arial" panose="020B0604020202020204" pitchFamily="34" charset="0"/>
                <a:cs typeface="Arial" panose="020B0604020202020204" pitchFamily="34" charset="0"/>
              </a:rPr>
              <a:t>gdb</a:t>
            </a:r>
            <a:r>
              <a:rPr lang="en-GB" sz="1400">
                <a:latin typeface="Arial" panose="020B0604020202020204" pitchFamily="34" charset="0"/>
                <a:cs typeface="Arial" panose="020B0604020202020204" pitchFamily="34" charset="0"/>
              </a:rPr>
              <a:t>)</a:t>
            </a:r>
          </a:p>
        </p:txBody>
      </p:sp>
      <p:sp>
        <p:nvSpPr>
          <p:cNvPr id="11" name="TextBox 10">
            <a:extLst>
              <a:ext uri="{FF2B5EF4-FFF2-40B4-BE49-F238E27FC236}">
                <a16:creationId xmlns:a16="http://schemas.microsoft.com/office/drawing/2014/main" id="{573BCD8A-8C99-4F90-A0B5-FF1463B86CF5}"/>
              </a:ext>
            </a:extLst>
          </p:cNvPr>
          <p:cNvSpPr txBox="1"/>
          <p:nvPr/>
        </p:nvSpPr>
        <p:spPr>
          <a:xfrm>
            <a:off x="588302" y="3360162"/>
            <a:ext cx="1733193" cy="523220"/>
          </a:xfrm>
          <a:prstGeom prst="rect">
            <a:avLst/>
          </a:prstGeom>
          <a:noFill/>
        </p:spPr>
        <p:txBody>
          <a:bodyPr wrap="square" lIns="91440" tIns="45720" rIns="91440" bIns="45720" rtlCol="0" anchor="t">
            <a:spAutoFit/>
          </a:bodyPr>
          <a:lstStyle/>
          <a:p>
            <a:r>
              <a:rPr lang="en-US" sz="1400" b="1">
                <a:latin typeface="Arial"/>
                <a:cs typeface="Arial"/>
              </a:rPr>
              <a:t>Geographic (spatial) data</a:t>
            </a:r>
          </a:p>
        </p:txBody>
      </p:sp>
      <p:sp>
        <p:nvSpPr>
          <p:cNvPr id="12" name="TextBox 11">
            <a:extLst>
              <a:ext uri="{FF2B5EF4-FFF2-40B4-BE49-F238E27FC236}">
                <a16:creationId xmlns:a16="http://schemas.microsoft.com/office/drawing/2014/main" id="{ED763D3B-F0DA-47CD-8430-C2027FE8640D}"/>
              </a:ext>
            </a:extLst>
          </p:cNvPr>
          <p:cNvSpPr txBox="1"/>
          <p:nvPr/>
        </p:nvSpPr>
        <p:spPr>
          <a:xfrm>
            <a:off x="5194730" y="3052385"/>
            <a:ext cx="2725819" cy="307777"/>
          </a:xfrm>
          <a:prstGeom prst="rect">
            <a:avLst/>
          </a:prstGeom>
          <a:solidFill>
            <a:schemeClr val="tx2"/>
          </a:solidFill>
        </p:spPr>
        <p:txBody>
          <a:bodyPr wrap="square" rtlCol="0">
            <a:spAutoFit/>
          </a:bodyPr>
          <a:lstStyle>
            <a:defPPr>
              <a:defRPr lang="en-US"/>
            </a:defPPr>
            <a:lvl1pPr>
              <a:defRPr sz="1400" b="1">
                <a:solidFill>
                  <a:schemeClr val="bg1"/>
                </a:solidFill>
                <a:latin typeface="Arial" panose="020B0604020202020204" pitchFamily="34" charset="0"/>
                <a:cs typeface="Arial" panose="020B0604020202020204" pitchFamily="34" charset="0"/>
              </a:defRPr>
            </a:lvl1pPr>
          </a:lstStyle>
          <a:p>
            <a:r>
              <a:rPr lang="en-US"/>
              <a:t>Why is it used?</a:t>
            </a:r>
          </a:p>
        </p:txBody>
      </p:sp>
      <p:sp>
        <p:nvSpPr>
          <p:cNvPr id="13" name="TextBox 12">
            <a:extLst>
              <a:ext uri="{FF2B5EF4-FFF2-40B4-BE49-F238E27FC236}">
                <a16:creationId xmlns:a16="http://schemas.microsoft.com/office/drawing/2014/main" id="{E02AD93C-8A0A-42CF-A323-C0CFF57EA2D1}"/>
              </a:ext>
            </a:extLst>
          </p:cNvPr>
          <p:cNvSpPr txBox="1"/>
          <p:nvPr/>
        </p:nvSpPr>
        <p:spPr>
          <a:xfrm>
            <a:off x="2386183" y="3052385"/>
            <a:ext cx="2803120" cy="307777"/>
          </a:xfrm>
          <a:prstGeom prst="rect">
            <a:avLst/>
          </a:prstGeom>
          <a:solidFill>
            <a:schemeClr val="tx2"/>
          </a:solidFill>
        </p:spPr>
        <p:txBody>
          <a:bodyPr wrap="square" rtlCol="0">
            <a:spAutoFit/>
          </a:bodyPr>
          <a:lstStyle>
            <a:defPPr>
              <a:defRPr lang="en-US"/>
            </a:defPPr>
            <a:lvl1pPr>
              <a:defRPr sz="1400" b="1">
                <a:solidFill>
                  <a:schemeClr val="bg1"/>
                </a:solidFill>
                <a:latin typeface="Arial" panose="020B0604020202020204" pitchFamily="34" charset="0"/>
                <a:cs typeface="Arial" panose="020B0604020202020204" pitchFamily="34" charset="0"/>
              </a:defRPr>
            </a:lvl1pPr>
          </a:lstStyle>
          <a:p>
            <a:r>
              <a:rPr lang="en-US"/>
              <a:t>What is it?</a:t>
            </a:r>
          </a:p>
        </p:txBody>
      </p:sp>
      <p:sp>
        <p:nvSpPr>
          <p:cNvPr id="14" name="TextBox 13">
            <a:extLst>
              <a:ext uri="{FF2B5EF4-FFF2-40B4-BE49-F238E27FC236}">
                <a16:creationId xmlns:a16="http://schemas.microsoft.com/office/drawing/2014/main" id="{7792E58B-8AE8-400F-B150-52A430FC153D}"/>
              </a:ext>
            </a:extLst>
          </p:cNvPr>
          <p:cNvSpPr txBox="1"/>
          <p:nvPr/>
        </p:nvSpPr>
        <p:spPr>
          <a:xfrm>
            <a:off x="7919637" y="3052385"/>
            <a:ext cx="3274568" cy="307777"/>
          </a:xfrm>
          <a:prstGeom prst="rect">
            <a:avLst/>
          </a:prstGeom>
          <a:solidFill>
            <a:schemeClr val="tx2"/>
          </a:solidFill>
        </p:spPr>
        <p:txBody>
          <a:bodyPr wrap="square" rtlCol="0">
            <a:spAutoFit/>
          </a:bodyPr>
          <a:lstStyle>
            <a:defPPr>
              <a:defRPr lang="en-US"/>
            </a:defPPr>
            <a:lvl1pPr>
              <a:defRPr sz="1400" b="1">
                <a:solidFill>
                  <a:schemeClr val="bg1"/>
                </a:solidFill>
                <a:latin typeface="Arial" panose="020B0604020202020204" pitchFamily="34" charset="0"/>
                <a:cs typeface="Arial" panose="020B0604020202020204" pitchFamily="34" charset="0"/>
              </a:defRPr>
            </a:lvl1pPr>
          </a:lstStyle>
          <a:p>
            <a:r>
              <a:rPr lang="en-US"/>
              <a:t>How does it relate to a GIS study?</a:t>
            </a:r>
          </a:p>
        </p:txBody>
      </p:sp>
      <p:sp>
        <p:nvSpPr>
          <p:cNvPr id="15" name="TextBox 14">
            <a:extLst>
              <a:ext uri="{FF2B5EF4-FFF2-40B4-BE49-F238E27FC236}">
                <a16:creationId xmlns:a16="http://schemas.microsoft.com/office/drawing/2014/main" id="{945FBBB1-067C-4FF0-9914-1E4D7B36410D}"/>
              </a:ext>
            </a:extLst>
          </p:cNvPr>
          <p:cNvSpPr txBox="1"/>
          <p:nvPr/>
        </p:nvSpPr>
        <p:spPr>
          <a:xfrm>
            <a:off x="5194729" y="3360162"/>
            <a:ext cx="2725819" cy="523220"/>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It forms the core of GIS. Everything is tied to a location.</a:t>
            </a:r>
          </a:p>
        </p:txBody>
      </p:sp>
      <p:sp>
        <p:nvSpPr>
          <p:cNvPr id="16" name="TextBox 15">
            <a:extLst>
              <a:ext uri="{FF2B5EF4-FFF2-40B4-BE49-F238E27FC236}">
                <a16:creationId xmlns:a16="http://schemas.microsoft.com/office/drawing/2014/main" id="{90C5A7DA-4E9F-4FFE-8412-D36B0F3E41E4}"/>
              </a:ext>
            </a:extLst>
          </p:cNvPr>
          <p:cNvSpPr txBox="1"/>
          <p:nvPr/>
        </p:nvSpPr>
        <p:spPr>
          <a:xfrm>
            <a:off x="8019028" y="3371206"/>
            <a:ext cx="3274568" cy="738664"/>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Map boundaries, distance, roads, rivers, buildings and spatial relationships</a:t>
            </a:r>
            <a:endParaRPr lang="en-GB" sz="140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73BD7C27-69FD-40BA-BF8B-3E515311B581}"/>
              </a:ext>
            </a:extLst>
          </p:cNvPr>
          <p:cNvSpPr txBox="1"/>
          <p:nvPr/>
        </p:nvSpPr>
        <p:spPr>
          <a:xfrm>
            <a:off x="5276072" y="4229091"/>
            <a:ext cx="2469492" cy="523220"/>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To understand terrain and physical landscape.</a:t>
            </a:r>
          </a:p>
        </p:txBody>
      </p:sp>
      <p:sp>
        <p:nvSpPr>
          <p:cNvPr id="18" name="TextBox 17">
            <a:extLst>
              <a:ext uri="{FF2B5EF4-FFF2-40B4-BE49-F238E27FC236}">
                <a16:creationId xmlns:a16="http://schemas.microsoft.com/office/drawing/2014/main" id="{1C3D46AB-86F9-4152-9AE3-FFB62EB949B6}"/>
              </a:ext>
            </a:extLst>
          </p:cNvPr>
          <p:cNvSpPr txBox="1"/>
          <p:nvPr/>
        </p:nvSpPr>
        <p:spPr>
          <a:xfrm>
            <a:off x="8018852" y="4207004"/>
            <a:ext cx="3274568" cy="523220"/>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Identify suitable land for construction,</a:t>
            </a:r>
          </a:p>
          <a:p>
            <a:r>
              <a:rPr lang="en-US" sz="1400">
                <a:latin typeface="Arial" panose="020B0604020202020204" pitchFamily="34" charset="0"/>
                <a:cs typeface="Arial" panose="020B0604020202020204" pitchFamily="34" charset="0"/>
              </a:rPr>
              <a:t>predicting landslides or flood flow</a:t>
            </a:r>
            <a:endParaRPr lang="en-GB" sz="140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D0A622D7-6710-4F76-923C-880FE6C5EBBD}"/>
              </a:ext>
            </a:extLst>
          </p:cNvPr>
          <p:cNvSpPr txBox="1"/>
          <p:nvPr/>
        </p:nvSpPr>
        <p:spPr>
          <a:xfrm>
            <a:off x="522041" y="5865416"/>
            <a:ext cx="8517456" cy="954107"/>
          </a:xfrm>
          <a:prstGeom prst="rect">
            <a:avLst/>
          </a:prstGeom>
          <a:noFill/>
        </p:spPr>
        <p:txBody>
          <a:bodyPr wrap="square" rtlCol="0">
            <a:spAutoFit/>
          </a:bodyPr>
          <a:lstStyle/>
          <a:p>
            <a:r>
              <a:rPr lang="en-GB" sz="1400" b="1">
                <a:latin typeface="Arial" panose="020B0604020202020204" pitchFamily="34" charset="0"/>
                <a:cs typeface="Arial" panose="020B0604020202020204" pitchFamily="34" charset="0"/>
              </a:rPr>
              <a:t>Example data sets for case study:</a:t>
            </a: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Boundary data for LSOAs in Wales</a:t>
            </a:r>
          </a:p>
          <a:p>
            <a:pPr marL="285750" indent="-285750">
              <a:buFont typeface="Arial" panose="020B0604020202020204" pitchFamily="34" charset="0"/>
              <a:buChar char="•"/>
            </a:pPr>
            <a:r>
              <a:rPr lang="en-US" sz="1400" err="1">
                <a:latin typeface="Arial" panose="020B0604020202020204" pitchFamily="34" charset="0"/>
                <a:cs typeface="Arial" panose="020B0604020202020204" pitchFamily="34" charset="0"/>
              </a:rPr>
              <a:t>Standardised</a:t>
            </a:r>
            <a:r>
              <a:rPr lang="en-US" sz="1400">
                <a:latin typeface="Arial" panose="020B0604020202020204" pitchFamily="34" charset="0"/>
                <a:cs typeface="Arial" panose="020B0604020202020204" pitchFamily="34" charset="0"/>
              </a:rPr>
              <a:t>, comparable boundary data using British National Grid references for spatial datasets</a:t>
            </a: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Locations of mines in Wales</a:t>
            </a:r>
          </a:p>
        </p:txBody>
      </p:sp>
      <p:pic>
        <p:nvPicPr>
          <p:cNvPr id="2050" name="Picture 2" descr="How To Add Locations To A Map In Powerpoint">
            <a:extLst>
              <a:ext uri="{FF2B5EF4-FFF2-40B4-BE49-F238E27FC236}">
                <a16:creationId xmlns:a16="http://schemas.microsoft.com/office/drawing/2014/main" id="{1F67E090-59B7-48DC-8992-22636ECBE7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170" y="1137465"/>
            <a:ext cx="2534212" cy="168947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cxnSp>
        <p:nvCxnSpPr>
          <p:cNvPr id="23" name="Straight Connector 22">
            <a:extLst>
              <a:ext uri="{FF2B5EF4-FFF2-40B4-BE49-F238E27FC236}">
                <a16:creationId xmlns:a16="http://schemas.microsoft.com/office/drawing/2014/main" id="{71F53CD2-19A7-B323-91D9-3FF70F297B4F}"/>
              </a:ext>
            </a:extLst>
          </p:cNvPr>
          <p:cNvCxnSpPr/>
          <p:nvPr/>
        </p:nvCxnSpPr>
        <p:spPr>
          <a:xfrm>
            <a:off x="522041" y="5758249"/>
            <a:ext cx="1094790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16DDBEC-5110-8B48-EA89-0F5108D33DEF}"/>
              </a:ext>
            </a:extLst>
          </p:cNvPr>
          <p:cNvSpPr txBox="1"/>
          <p:nvPr/>
        </p:nvSpPr>
        <p:spPr>
          <a:xfrm>
            <a:off x="606346" y="4924830"/>
            <a:ext cx="1759322" cy="307777"/>
          </a:xfrm>
          <a:prstGeom prst="rect">
            <a:avLst/>
          </a:prstGeom>
          <a:noFill/>
        </p:spPr>
        <p:txBody>
          <a:bodyPr wrap="square" lIns="91440" tIns="45720" rIns="91440" bIns="45720" rtlCol="0" anchor="t">
            <a:spAutoFit/>
          </a:bodyPr>
          <a:lstStyle/>
          <a:p>
            <a:r>
              <a:rPr lang="en-US" sz="1400" b="1">
                <a:latin typeface="Arial"/>
                <a:cs typeface="Arial"/>
              </a:rPr>
              <a:t>Raster data</a:t>
            </a:r>
          </a:p>
        </p:txBody>
      </p:sp>
      <p:sp>
        <p:nvSpPr>
          <p:cNvPr id="9" name="TextBox 8">
            <a:extLst>
              <a:ext uri="{FF2B5EF4-FFF2-40B4-BE49-F238E27FC236}">
                <a16:creationId xmlns:a16="http://schemas.microsoft.com/office/drawing/2014/main" id="{785DC35A-2FD9-3B22-BD96-3215FCFE36A5}"/>
              </a:ext>
            </a:extLst>
          </p:cNvPr>
          <p:cNvSpPr txBox="1"/>
          <p:nvPr/>
        </p:nvSpPr>
        <p:spPr>
          <a:xfrm>
            <a:off x="2419302" y="4892633"/>
            <a:ext cx="2534213" cy="523220"/>
          </a:xfrm>
          <a:prstGeom prst="rect">
            <a:avLst/>
          </a:prstGeom>
          <a:noFill/>
        </p:spPr>
        <p:txBody>
          <a:bodyPr wrap="square" lIns="91440" tIns="45720" rIns="91440" bIns="45720" rtlCol="0" anchor="t">
            <a:spAutoFit/>
          </a:bodyPr>
          <a:lstStyle/>
          <a:p>
            <a:r>
              <a:rPr lang="en-US" sz="1400">
                <a:latin typeface="Arial"/>
                <a:cs typeface="Arial"/>
              </a:rPr>
              <a:t>Pixels which contains unique values or data points</a:t>
            </a:r>
            <a:endParaRPr lang="en-US" sz="140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73FFD32D-9BFE-57CE-120D-D858D89A57ED}"/>
              </a:ext>
            </a:extLst>
          </p:cNvPr>
          <p:cNvSpPr txBox="1"/>
          <p:nvPr/>
        </p:nvSpPr>
        <p:spPr>
          <a:xfrm>
            <a:off x="5265028" y="4924830"/>
            <a:ext cx="2469492" cy="523220"/>
          </a:xfrm>
          <a:prstGeom prst="rect">
            <a:avLst/>
          </a:prstGeom>
          <a:noFill/>
        </p:spPr>
        <p:txBody>
          <a:bodyPr wrap="square" lIns="91440" tIns="45720" rIns="91440" bIns="45720" rtlCol="0" anchor="t">
            <a:spAutoFit/>
          </a:bodyPr>
          <a:lstStyle/>
          <a:p>
            <a:r>
              <a:rPr lang="en-US" sz="1400">
                <a:latin typeface="Arial"/>
                <a:cs typeface="Arial"/>
              </a:rPr>
              <a:t>To </a:t>
            </a:r>
            <a:r>
              <a:rPr lang="en-US" sz="1400" err="1">
                <a:latin typeface="Arial"/>
                <a:cs typeface="Arial"/>
              </a:rPr>
              <a:t>retireve</a:t>
            </a:r>
            <a:r>
              <a:rPr lang="en-US" sz="1400">
                <a:latin typeface="Arial"/>
                <a:cs typeface="Arial"/>
              </a:rPr>
              <a:t>, manipulate and storage of data in areas.</a:t>
            </a:r>
          </a:p>
        </p:txBody>
      </p:sp>
      <p:sp>
        <p:nvSpPr>
          <p:cNvPr id="25" name="TextBox 24">
            <a:extLst>
              <a:ext uri="{FF2B5EF4-FFF2-40B4-BE49-F238E27FC236}">
                <a16:creationId xmlns:a16="http://schemas.microsoft.com/office/drawing/2014/main" id="{9DA613B6-A213-582D-394F-32A2DCDEFA3F}"/>
              </a:ext>
            </a:extLst>
          </p:cNvPr>
          <p:cNvSpPr txBox="1"/>
          <p:nvPr/>
        </p:nvSpPr>
        <p:spPr>
          <a:xfrm>
            <a:off x="8018851" y="4891700"/>
            <a:ext cx="3042656" cy="523220"/>
          </a:xfrm>
          <a:prstGeom prst="rect">
            <a:avLst/>
          </a:prstGeom>
          <a:noFill/>
        </p:spPr>
        <p:txBody>
          <a:bodyPr wrap="square" lIns="91440" tIns="45720" rIns="91440" bIns="45720" rtlCol="0" anchor="t">
            <a:spAutoFit/>
          </a:bodyPr>
          <a:lstStyle/>
          <a:p>
            <a:r>
              <a:rPr lang="en-US" sz="1400">
                <a:latin typeface="Arial"/>
                <a:cs typeface="Arial"/>
              </a:rPr>
              <a:t>Identify specific health data  of the population on the map </a:t>
            </a:r>
            <a:endParaRPr lang="en-US"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7563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FC1EA0C-5B15-41E6-8EAB-691651E2A422}"/>
              </a:ext>
            </a:extLst>
          </p:cNvPr>
          <p:cNvSpPr/>
          <p:nvPr/>
        </p:nvSpPr>
        <p:spPr>
          <a:xfrm>
            <a:off x="8129456" y="3368278"/>
            <a:ext cx="3274569" cy="2035914"/>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8E221B03-90E8-47A5-A3F8-7F9CECE493E5}"/>
              </a:ext>
            </a:extLst>
          </p:cNvPr>
          <p:cNvSpPr/>
          <p:nvPr/>
        </p:nvSpPr>
        <p:spPr>
          <a:xfrm>
            <a:off x="5194724" y="3368278"/>
            <a:ext cx="2868813" cy="2035914"/>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123CA06-F0FF-445C-A97B-A1C1EBC9C964}"/>
              </a:ext>
            </a:extLst>
          </p:cNvPr>
          <p:cNvSpPr/>
          <p:nvPr/>
        </p:nvSpPr>
        <p:spPr>
          <a:xfrm>
            <a:off x="2375135" y="3368278"/>
            <a:ext cx="2725819" cy="2035914"/>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F2B523EF-4239-4163-9285-772D28060E4C}"/>
              </a:ext>
            </a:extLst>
          </p:cNvPr>
          <p:cNvSpPr/>
          <p:nvPr/>
        </p:nvSpPr>
        <p:spPr>
          <a:xfrm>
            <a:off x="548170" y="3358905"/>
            <a:ext cx="1707064" cy="2045287"/>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384D57E-B9D5-46E6-833F-009360C44EA9}"/>
              </a:ext>
            </a:extLst>
          </p:cNvPr>
          <p:cNvSpPr>
            <a:spLocks noGrp="1"/>
          </p:cNvSpPr>
          <p:nvPr>
            <p:ph type="ctrTitle"/>
          </p:nvPr>
        </p:nvSpPr>
        <p:spPr>
          <a:xfrm>
            <a:off x="0" y="0"/>
            <a:ext cx="12192000" cy="720970"/>
          </a:xfrm>
          <a:solidFill>
            <a:schemeClr val="tx2"/>
          </a:solidFill>
        </p:spPr>
        <p:txBody>
          <a:bodyPr vert="horz" lIns="91440" tIns="45720" rIns="91440" bIns="45720" rtlCol="0" anchor="b">
            <a:normAutofit/>
          </a:bodyPr>
          <a:lstStyle/>
          <a:p>
            <a:pPr algn="l"/>
            <a:r>
              <a:rPr lang="en-US" sz="4400">
                <a:solidFill>
                  <a:schemeClr val="bg1"/>
                </a:solidFill>
                <a:latin typeface="Arial"/>
                <a:cs typeface="Arial"/>
              </a:rPr>
              <a:t>Data types: Description</a:t>
            </a:r>
            <a:endParaRPr lang="en-GB" sz="4400">
              <a:solidFill>
                <a:schemeClr val="bg1"/>
              </a:solidFill>
              <a:latin typeface="Arial"/>
              <a:cs typeface="Arial"/>
            </a:endParaRPr>
          </a:p>
        </p:txBody>
      </p:sp>
      <p:sp>
        <p:nvSpPr>
          <p:cNvPr id="4" name="TextBox 3">
            <a:extLst>
              <a:ext uri="{FF2B5EF4-FFF2-40B4-BE49-F238E27FC236}">
                <a16:creationId xmlns:a16="http://schemas.microsoft.com/office/drawing/2014/main" id="{058059B2-0247-4789-9B5A-DA31A73462C4}"/>
              </a:ext>
            </a:extLst>
          </p:cNvPr>
          <p:cNvSpPr txBox="1"/>
          <p:nvPr/>
        </p:nvSpPr>
        <p:spPr>
          <a:xfrm>
            <a:off x="2362072" y="3371987"/>
            <a:ext cx="2725819" cy="1815882"/>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Describes the characteristics of spatial features</a:t>
            </a: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Contains information about human populations such as age, gender, education.</a:t>
            </a:r>
          </a:p>
          <a:p>
            <a:endParaRPr lang="en-US" sz="14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162E519-3BF0-439E-86CD-9642AE8CD90A}"/>
              </a:ext>
            </a:extLst>
          </p:cNvPr>
          <p:cNvSpPr txBox="1"/>
          <p:nvPr/>
        </p:nvSpPr>
        <p:spPr>
          <a:xfrm>
            <a:off x="548171" y="3051128"/>
            <a:ext cx="1733193" cy="307777"/>
          </a:xfrm>
          <a:prstGeom prst="rect">
            <a:avLst/>
          </a:prstGeom>
          <a:solidFill>
            <a:schemeClr val="tx2"/>
          </a:solidFill>
        </p:spPr>
        <p:txBody>
          <a:bodyPr wrap="square" rtlCol="0">
            <a:spAutoFit/>
          </a:bodyPr>
          <a:lstStyle/>
          <a:p>
            <a:r>
              <a:rPr lang="en-US" sz="1400" b="1">
                <a:solidFill>
                  <a:schemeClr val="bg1"/>
                </a:solidFill>
                <a:latin typeface="Arial" panose="020B0604020202020204" pitchFamily="34" charset="0"/>
                <a:cs typeface="Arial" panose="020B0604020202020204" pitchFamily="34" charset="0"/>
              </a:rPr>
              <a:t>Data types</a:t>
            </a:r>
          </a:p>
        </p:txBody>
      </p:sp>
      <p:sp>
        <p:nvSpPr>
          <p:cNvPr id="10" name="TextBox 9">
            <a:extLst>
              <a:ext uri="{FF2B5EF4-FFF2-40B4-BE49-F238E27FC236}">
                <a16:creationId xmlns:a16="http://schemas.microsoft.com/office/drawing/2014/main" id="{FD7206B6-19C4-40FB-B666-29B5B15CCC16}"/>
              </a:ext>
            </a:extLst>
          </p:cNvPr>
          <p:cNvSpPr txBox="1"/>
          <p:nvPr/>
        </p:nvSpPr>
        <p:spPr>
          <a:xfrm>
            <a:off x="3253640" y="1151467"/>
            <a:ext cx="6965005" cy="954107"/>
          </a:xfrm>
          <a:prstGeom prst="rect">
            <a:avLst/>
          </a:prstGeom>
          <a:noFill/>
        </p:spPr>
        <p:txBody>
          <a:bodyPr wrap="square" rtlCol="0">
            <a:spAutoFit/>
          </a:bodyPr>
          <a:lstStyle/>
          <a:p>
            <a:r>
              <a:rPr lang="en-US" sz="1400" b="1">
                <a:latin typeface="Arial" panose="020B0604020202020204" pitchFamily="34" charset="0"/>
                <a:cs typeface="Arial" panose="020B0604020202020204" pitchFamily="34" charset="0"/>
              </a:rPr>
              <a:t>Describes</a:t>
            </a:r>
            <a:r>
              <a:rPr lang="en-US" sz="1400">
                <a:latin typeface="Arial" panose="020B0604020202020204" pitchFamily="34" charset="0"/>
                <a:cs typeface="Arial" panose="020B0604020202020204" pitchFamily="34" charset="0"/>
              </a:rPr>
              <a:t> the characteristics of spatial features.</a:t>
            </a:r>
          </a:p>
          <a:p>
            <a:endParaRPr lang="en-US"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Also known as </a:t>
            </a:r>
            <a:r>
              <a:rPr lang="en-US" sz="1400" b="1">
                <a:latin typeface="Arial" panose="020B0604020202020204" pitchFamily="34" charset="0"/>
                <a:cs typeface="Arial" panose="020B0604020202020204" pitchFamily="34" charset="0"/>
              </a:rPr>
              <a:t>attribute data</a:t>
            </a:r>
            <a:r>
              <a:rPr lang="en-US" sz="140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Typical file types </a:t>
            </a:r>
            <a:r>
              <a:rPr lang="en-GB" sz="1400">
                <a:latin typeface="Arial" panose="020B0604020202020204" pitchFamily="34" charset="0"/>
                <a:cs typeface="Arial" panose="020B0604020202020204" pitchFamily="34" charset="0"/>
              </a:rPr>
              <a:t>in the format of</a:t>
            </a:r>
            <a:r>
              <a:rPr lang="en-GB" sz="1400" b="1">
                <a:latin typeface="Arial" panose="020B0604020202020204" pitchFamily="34" charset="0"/>
                <a:cs typeface="Arial" panose="020B0604020202020204" pitchFamily="34" charset="0"/>
              </a:rPr>
              <a:t> </a:t>
            </a:r>
            <a:r>
              <a:rPr lang="en-GB" sz="1400">
                <a:latin typeface="Arial" panose="020B0604020202020204" pitchFamily="34" charset="0"/>
                <a:cs typeface="Arial" panose="020B0604020202020204" pitchFamily="34" charset="0"/>
              </a:rPr>
              <a:t>Shapefile (.</a:t>
            </a:r>
            <a:r>
              <a:rPr lang="en-GB" sz="1400" err="1">
                <a:latin typeface="Arial" panose="020B0604020202020204" pitchFamily="34" charset="0"/>
                <a:cs typeface="Arial" panose="020B0604020202020204" pitchFamily="34" charset="0"/>
              </a:rPr>
              <a:t>shp</a:t>
            </a:r>
            <a:r>
              <a:rPr lang="en-GB" sz="1400">
                <a:latin typeface="Arial" panose="020B0604020202020204" pitchFamily="34" charset="0"/>
                <a:cs typeface="Arial" panose="020B0604020202020204" pitchFamily="34" charset="0"/>
              </a:rPr>
              <a:t>) or Excel (.csv, .xlsx)</a:t>
            </a:r>
          </a:p>
        </p:txBody>
      </p:sp>
      <p:sp>
        <p:nvSpPr>
          <p:cNvPr id="11" name="TextBox 10">
            <a:extLst>
              <a:ext uri="{FF2B5EF4-FFF2-40B4-BE49-F238E27FC236}">
                <a16:creationId xmlns:a16="http://schemas.microsoft.com/office/drawing/2014/main" id="{573BCD8A-8C99-4F90-A0B5-FF1463B86CF5}"/>
              </a:ext>
            </a:extLst>
          </p:cNvPr>
          <p:cNvSpPr txBox="1"/>
          <p:nvPr/>
        </p:nvSpPr>
        <p:spPr>
          <a:xfrm>
            <a:off x="498953" y="3368278"/>
            <a:ext cx="1733193" cy="1384995"/>
          </a:xfrm>
          <a:prstGeom prst="rect">
            <a:avLst/>
          </a:prstGeom>
          <a:noFill/>
        </p:spPr>
        <p:txBody>
          <a:bodyPr wrap="square" rtlCol="0">
            <a:spAutoFit/>
          </a:bodyPr>
          <a:lstStyle/>
          <a:p>
            <a:r>
              <a:rPr lang="en-US" sz="1400" b="1">
                <a:latin typeface="Arial" panose="020B0604020202020204" pitchFamily="34" charset="0"/>
                <a:cs typeface="Arial" panose="020B0604020202020204" pitchFamily="34" charset="0"/>
              </a:rPr>
              <a:t>Socioeconomic data</a:t>
            </a:r>
          </a:p>
          <a:p>
            <a:endParaRPr lang="en-US" sz="1400" b="1">
              <a:latin typeface="Arial" panose="020B0604020202020204" pitchFamily="34" charset="0"/>
              <a:cs typeface="Arial" panose="020B0604020202020204" pitchFamily="34" charset="0"/>
            </a:endParaRPr>
          </a:p>
          <a:p>
            <a:endParaRPr lang="en-US" sz="1400" b="1">
              <a:latin typeface="Arial" panose="020B0604020202020204" pitchFamily="34" charset="0"/>
              <a:cs typeface="Arial" panose="020B0604020202020204" pitchFamily="34" charset="0"/>
            </a:endParaRPr>
          </a:p>
          <a:p>
            <a:r>
              <a:rPr lang="en-US" sz="1400" b="1">
                <a:latin typeface="Arial" panose="020B0604020202020204" pitchFamily="34" charset="0"/>
                <a:cs typeface="Arial" panose="020B0604020202020204" pitchFamily="34" charset="0"/>
              </a:rPr>
              <a:t>Demographic data</a:t>
            </a:r>
          </a:p>
          <a:p>
            <a:endParaRPr lang="en-US" sz="1400" b="1">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D763D3B-F0DA-47CD-8430-C2027FE8640D}"/>
              </a:ext>
            </a:extLst>
          </p:cNvPr>
          <p:cNvSpPr txBox="1"/>
          <p:nvPr/>
        </p:nvSpPr>
        <p:spPr>
          <a:xfrm>
            <a:off x="5194730" y="3051128"/>
            <a:ext cx="2868807" cy="307777"/>
          </a:xfrm>
          <a:prstGeom prst="rect">
            <a:avLst/>
          </a:prstGeom>
          <a:solidFill>
            <a:schemeClr val="tx2"/>
          </a:solidFill>
        </p:spPr>
        <p:txBody>
          <a:bodyPr wrap="square" rtlCol="0">
            <a:spAutoFit/>
          </a:bodyPr>
          <a:lstStyle>
            <a:defPPr>
              <a:defRPr lang="en-US"/>
            </a:defPPr>
            <a:lvl1pPr>
              <a:defRPr sz="1400" b="1">
                <a:solidFill>
                  <a:schemeClr val="bg1"/>
                </a:solidFill>
                <a:latin typeface="Arial" panose="020B0604020202020204" pitchFamily="34" charset="0"/>
                <a:cs typeface="Arial" panose="020B0604020202020204" pitchFamily="34" charset="0"/>
              </a:defRPr>
            </a:lvl1pPr>
          </a:lstStyle>
          <a:p>
            <a:r>
              <a:rPr lang="en-US"/>
              <a:t>Why is it used?</a:t>
            </a:r>
          </a:p>
        </p:txBody>
      </p:sp>
      <p:sp>
        <p:nvSpPr>
          <p:cNvPr id="13" name="TextBox 12">
            <a:extLst>
              <a:ext uri="{FF2B5EF4-FFF2-40B4-BE49-F238E27FC236}">
                <a16:creationId xmlns:a16="http://schemas.microsoft.com/office/drawing/2014/main" id="{E02AD93C-8A0A-42CF-A323-C0CFF57EA2D1}"/>
              </a:ext>
            </a:extLst>
          </p:cNvPr>
          <p:cNvSpPr txBox="1"/>
          <p:nvPr/>
        </p:nvSpPr>
        <p:spPr>
          <a:xfrm>
            <a:off x="2375138" y="3051128"/>
            <a:ext cx="2725819" cy="307777"/>
          </a:xfrm>
          <a:prstGeom prst="rect">
            <a:avLst/>
          </a:prstGeom>
          <a:solidFill>
            <a:schemeClr val="tx2"/>
          </a:solidFill>
        </p:spPr>
        <p:txBody>
          <a:bodyPr wrap="square" rtlCol="0">
            <a:spAutoFit/>
          </a:bodyPr>
          <a:lstStyle>
            <a:defPPr>
              <a:defRPr lang="en-US"/>
            </a:defPPr>
            <a:lvl1pPr>
              <a:defRPr sz="1400" b="1">
                <a:solidFill>
                  <a:schemeClr val="bg1"/>
                </a:solidFill>
                <a:latin typeface="Arial" panose="020B0604020202020204" pitchFamily="34" charset="0"/>
                <a:cs typeface="Arial" panose="020B0604020202020204" pitchFamily="34" charset="0"/>
              </a:defRPr>
            </a:lvl1pPr>
          </a:lstStyle>
          <a:p>
            <a:r>
              <a:rPr lang="en-US"/>
              <a:t>What is it?</a:t>
            </a:r>
          </a:p>
        </p:txBody>
      </p:sp>
      <p:sp>
        <p:nvSpPr>
          <p:cNvPr id="14" name="TextBox 13">
            <a:extLst>
              <a:ext uri="{FF2B5EF4-FFF2-40B4-BE49-F238E27FC236}">
                <a16:creationId xmlns:a16="http://schemas.microsoft.com/office/drawing/2014/main" id="{7792E58B-8AE8-400F-B150-52A430FC153D}"/>
              </a:ext>
            </a:extLst>
          </p:cNvPr>
          <p:cNvSpPr txBox="1"/>
          <p:nvPr/>
        </p:nvSpPr>
        <p:spPr>
          <a:xfrm>
            <a:off x="8129463" y="3051128"/>
            <a:ext cx="3274568" cy="307777"/>
          </a:xfrm>
          <a:prstGeom prst="rect">
            <a:avLst/>
          </a:prstGeom>
          <a:solidFill>
            <a:schemeClr val="tx2"/>
          </a:solidFill>
        </p:spPr>
        <p:txBody>
          <a:bodyPr wrap="square" rtlCol="0">
            <a:spAutoFit/>
          </a:bodyPr>
          <a:lstStyle>
            <a:defPPr>
              <a:defRPr lang="en-US"/>
            </a:defPPr>
            <a:lvl1pPr>
              <a:defRPr sz="1400" b="1">
                <a:solidFill>
                  <a:schemeClr val="bg1"/>
                </a:solidFill>
                <a:latin typeface="Arial" panose="020B0604020202020204" pitchFamily="34" charset="0"/>
                <a:cs typeface="Arial" panose="020B0604020202020204" pitchFamily="34" charset="0"/>
              </a:defRPr>
            </a:lvl1pPr>
          </a:lstStyle>
          <a:p>
            <a:r>
              <a:rPr lang="en-US"/>
              <a:t>How does it relate to a GIS study?</a:t>
            </a:r>
          </a:p>
        </p:txBody>
      </p:sp>
      <p:sp>
        <p:nvSpPr>
          <p:cNvPr id="15" name="TextBox 14">
            <a:extLst>
              <a:ext uri="{FF2B5EF4-FFF2-40B4-BE49-F238E27FC236}">
                <a16:creationId xmlns:a16="http://schemas.microsoft.com/office/drawing/2014/main" id="{945FBBB1-067C-4FF0-9914-1E4D7B36410D}"/>
              </a:ext>
            </a:extLst>
          </p:cNvPr>
          <p:cNvSpPr txBox="1"/>
          <p:nvPr/>
        </p:nvSpPr>
        <p:spPr>
          <a:xfrm>
            <a:off x="5245764" y="3371987"/>
            <a:ext cx="2725819" cy="1815882"/>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Adds meaning to spatial data</a:t>
            </a: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To understand population characteristics and social patterns.</a:t>
            </a:r>
          </a:p>
          <a:p>
            <a:endParaRPr lang="en-US" sz="140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90C5A7DA-4E9F-4FFE-8412-D36B0F3E41E4}"/>
              </a:ext>
            </a:extLst>
          </p:cNvPr>
          <p:cNvSpPr txBox="1"/>
          <p:nvPr/>
        </p:nvSpPr>
        <p:spPr>
          <a:xfrm>
            <a:off x="8114577" y="3368278"/>
            <a:ext cx="3274568" cy="1600438"/>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Linking population data to geographic areas, comparison across regions, filtering (i.e. South Wales, All Wales)</a:t>
            </a: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Information linked to features (e.g., name, population)</a:t>
            </a:r>
          </a:p>
          <a:p>
            <a:endParaRPr lang="en-US" sz="140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0DA0DD64-CBE7-42C2-8E27-BA5E2F969003}"/>
              </a:ext>
            </a:extLst>
          </p:cNvPr>
          <p:cNvSpPr txBox="1"/>
          <p:nvPr/>
        </p:nvSpPr>
        <p:spPr>
          <a:xfrm>
            <a:off x="548170" y="5684107"/>
            <a:ext cx="8851862" cy="1169551"/>
          </a:xfrm>
          <a:prstGeom prst="rect">
            <a:avLst/>
          </a:prstGeom>
          <a:noFill/>
        </p:spPr>
        <p:txBody>
          <a:bodyPr wrap="square" rtlCol="0">
            <a:spAutoFit/>
          </a:bodyPr>
          <a:lstStyle/>
          <a:p>
            <a:r>
              <a:rPr lang="en-GB" sz="1400" b="1">
                <a:latin typeface="Arial" panose="020B0604020202020204" pitchFamily="34" charset="0"/>
                <a:cs typeface="Arial" panose="020B0604020202020204" pitchFamily="34" charset="0"/>
              </a:rPr>
              <a:t>Example data sets for case study:</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WIMD 2019 (deprivation)</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Age of population</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Gender of population</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Produce choropleth maps to identify deprivation hotspots.</a:t>
            </a:r>
            <a:endParaRPr lang="en-US" sz="1400">
              <a:latin typeface="Arial" panose="020B0604020202020204" pitchFamily="34" charset="0"/>
              <a:cs typeface="Arial" panose="020B0604020202020204" pitchFamily="34" charset="0"/>
            </a:endParaRPr>
          </a:p>
        </p:txBody>
      </p:sp>
      <p:pic>
        <p:nvPicPr>
          <p:cNvPr id="8" name="Picture 7" descr="Celebration with the family">
            <a:extLst>
              <a:ext uri="{FF2B5EF4-FFF2-40B4-BE49-F238E27FC236}">
                <a16:creationId xmlns:a16="http://schemas.microsoft.com/office/drawing/2014/main" id="{4EB04C12-62EA-CC87-3C29-CF9153F734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061" y="1146294"/>
            <a:ext cx="2538000" cy="16920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cxnSp>
        <p:nvCxnSpPr>
          <p:cNvPr id="18" name="Straight Connector 17">
            <a:extLst>
              <a:ext uri="{FF2B5EF4-FFF2-40B4-BE49-F238E27FC236}">
                <a16:creationId xmlns:a16="http://schemas.microsoft.com/office/drawing/2014/main" id="{520E801A-AE01-4DF2-4205-A6380DF81C4C}"/>
              </a:ext>
            </a:extLst>
          </p:cNvPr>
          <p:cNvCxnSpPr/>
          <p:nvPr/>
        </p:nvCxnSpPr>
        <p:spPr>
          <a:xfrm>
            <a:off x="522041" y="5684107"/>
            <a:ext cx="1094790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2168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FC1EA0C-5B15-41E6-8EAB-691651E2A422}"/>
              </a:ext>
            </a:extLst>
          </p:cNvPr>
          <p:cNvSpPr/>
          <p:nvPr/>
        </p:nvSpPr>
        <p:spPr>
          <a:xfrm>
            <a:off x="8157304" y="3049495"/>
            <a:ext cx="3218867" cy="2462214"/>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8E221B03-90E8-47A5-A3F8-7F9CECE493E5}"/>
              </a:ext>
            </a:extLst>
          </p:cNvPr>
          <p:cNvSpPr/>
          <p:nvPr/>
        </p:nvSpPr>
        <p:spPr>
          <a:xfrm>
            <a:off x="5194724" y="3034103"/>
            <a:ext cx="2868813" cy="2462213"/>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123CA06-F0FF-445C-A97B-A1C1EBC9C964}"/>
              </a:ext>
            </a:extLst>
          </p:cNvPr>
          <p:cNvSpPr/>
          <p:nvPr/>
        </p:nvSpPr>
        <p:spPr>
          <a:xfrm>
            <a:off x="2375135" y="3047186"/>
            <a:ext cx="2725819" cy="244913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F2B523EF-4239-4163-9285-772D28060E4C}"/>
              </a:ext>
            </a:extLst>
          </p:cNvPr>
          <p:cNvSpPr/>
          <p:nvPr/>
        </p:nvSpPr>
        <p:spPr>
          <a:xfrm>
            <a:off x="548170" y="3047186"/>
            <a:ext cx="1707064" cy="2449130"/>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384D57E-B9D5-46E6-833F-009360C44EA9}"/>
              </a:ext>
            </a:extLst>
          </p:cNvPr>
          <p:cNvSpPr>
            <a:spLocks noGrp="1"/>
          </p:cNvSpPr>
          <p:nvPr>
            <p:ph type="ctrTitle"/>
          </p:nvPr>
        </p:nvSpPr>
        <p:spPr>
          <a:xfrm>
            <a:off x="0" y="0"/>
            <a:ext cx="12192000" cy="720970"/>
          </a:xfrm>
          <a:solidFill>
            <a:schemeClr val="tx2"/>
          </a:solidFill>
        </p:spPr>
        <p:txBody>
          <a:bodyPr vert="horz" lIns="91440" tIns="45720" rIns="91440" bIns="45720" rtlCol="0" anchor="b">
            <a:normAutofit/>
          </a:bodyPr>
          <a:lstStyle/>
          <a:p>
            <a:pPr algn="l"/>
            <a:r>
              <a:rPr lang="en-US" sz="4400">
                <a:solidFill>
                  <a:schemeClr val="bg1"/>
                </a:solidFill>
                <a:latin typeface="Arial"/>
                <a:cs typeface="Arial"/>
              </a:rPr>
              <a:t>Data types: Context</a:t>
            </a:r>
            <a:endParaRPr lang="en-GB" sz="4400">
              <a:solidFill>
                <a:schemeClr val="bg1"/>
              </a:solidFill>
              <a:latin typeface="Arial"/>
              <a:cs typeface="Arial"/>
            </a:endParaRPr>
          </a:p>
        </p:txBody>
      </p:sp>
      <p:sp>
        <p:nvSpPr>
          <p:cNvPr id="6" name="TextBox 5">
            <a:extLst>
              <a:ext uri="{FF2B5EF4-FFF2-40B4-BE49-F238E27FC236}">
                <a16:creationId xmlns:a16="http://schemas.microsoft.com/office/drawing/2014/main" id="{A162E519-3BF0-439E-86CD-9642AE8CD90A}"/>
              </a:ext>
            </a:extLst>
          </p:cNvPr>
          <p:cNvSpPr txBox="1"/>
          <p:nvPr/>
        </p:nvSpPr>
        <p:spPr>
          <a:xfrm>
            <a:off x="548171" y="2739409"/>
            <a:ext cx="1733193" cy="307777"/>
          </a:xfrm>
          <a:prstGeom prst="rect">
            <a:avLst/>
          </a:prstGeom>
          <a:solidFill>
            <a:schemeClr val="tx2"/>
          </a:solidFill>
        </p:spPr>
        <p:txBody>
          <a:bodyPr wrap="square" rtlCol="0">
            <a:spAutoFit/>
          </a:bodyPr>
          <a:lstStyle/>
          <a:p>
            <a:r>
              <a:rPr lang="en-US" sz="1400" b="1">
                <a:solidFill>
                  <a:schemeClr val="bg1"/>
                </a:solidFill>
                <a:latin typeface="Arial" panose="020B0604020202020204" pitchFamily="34" charset="0"/>
                <a:cs typeface="Arial" panose="020B0604020202020204" pitchFamily="34" charset="0"/>
              </a:rPr>
              <a:t>Data types</a:t>
            </a:r>
          </a:p>
        </p:txBody>
      </p:sp>
      <p:sp>
        <p:nvSpPr>
          <p:cNvPr id="7" name="TextBox 6">
            <a:extLst>
              <a:ext uri="{FF2B5EF4-FFF2-40B4-BE49-F238E27FC236}">
                <a16:creationId xmlns:a16="http://schemas.microsoft.com/office/drawing/2014/main" id="{9BA529D4-95C8-41D1-BA92-CC81CFEE22B6}"/>
              </a:ext>
            </a:extLst>
          </p:cNvPr>
          <p:cNvSpPr txBox="1"/>
          <p:nvPr/>
        </p:nvSpPr>
        <p:spPr>
          <a:xfrm>
            <a:off x="560107" y="3034103"/>
            <a:ext cx="1695127" cy="2462213"/>
          </a:xfrm>
          <a:prstGeom prst="rect">
            <a:avLst/>
          </a:prstGeom>
          <a:noFill/>
        </p:spPr>
        <p:txBody>
          <a:bodyPr wrap="square" rtlCol="0">
            <a:spAutoFit/>
          </a:bodyPr>
          <a:lstStyle/>
          <a:p>
            <a:r>
              <a:rPr lang="en-US" sz="1400" b="1">
                <a:latin typeface="Arial" panose="020B0604020202020204" pitchFamily="34" charset="0"/>
                <a:cs typeface="Arial" panose="020B0604020202020204" pitchFamily="34" charset="0"/>
              </a:rPr>
              <a:t>Environmental data</a:t>
            </a:r>
          </a:p>
          <a:p>
            <a:endParaRPr lang="en-US" sz="1400" b="1">
              <a:latin typeface="Arial" panose="020B0604020202020204" pitchFamily="34" charset="0"/>
              <a:cs typeface="Arial" panose="020B0604020202020204" pitchFamily="34" charset="0"/>
            </a:endParaRPr>
          </a:p>
          <a:p>
            <a:r>
              <a:rPr lang="en-US" sz="1400" b="1">
                <a:latin typeface="Arial" panose="020B0604020202020204" pitchFamily="34" charset="0"/>
                <a:cs typeface="Arial" panose="020B0604020202020204" pitchFamily="34" charset="0"/>
              </a:rPr>
              <a:t>Temporal data</a:t>
            </a:r>
          </a:p>
          <a:p>
            <a:endParaRPr lang="en-US" sz="1400" b="1">
              <a:latin typeface="Arial" panose="020B0604020202020204" pitchFamily="34" charset="0"/>
              <a:cs typeface="Arial" panose="020B0604020202020204" pitchFamily="34" charset="0"/>
            </a:endParaRPr>
          </a:p>
          <a:p>
            <a:endParaRPr lang="en-US" sz="1400" b="1">
              <a:latin typeface="Arial" panose="020B0604020202020204" pitchFamily="34" charset="0"/>
              <a:cs typeface="Arial" panose="020B0604020202020204" pitchFamily="34" charset="0"/>
            </a:endParaRPr>
          </a:p>
          <a:p>
            <a:r>
              <a:rPr lang="en-US" sz="1400" b="1">
                <a:latin typeface="Arial" panose="020B0604020202020204" pitchFamily="34" charset="0"/>
                <a:cs typeface="Arial" panose="020B0604020202020204" pitchFamily="34" charset="0"/>
              </a:rPr>
              <a:t>Economic data</a:t>
            </a:r>
          </a:p>
          <a:p>
            <a:endParaRPr lang="en-US" sz="1400" b="1">
              <a:latin typeface="Arial" panose="020B0604020202020204" pitchFamily="34" charset="0"/>
              <a:cs typeface="Arial" panose="020B0604020202020204" pitchFamily="34" charset="0"/>
            </a:endParaRPr>
          </a:p>
          <a:p>
            <a:endParaRPr lang="en-US" sz="1400" b="1">
              <a:latin typeface="Arial" panose="020B0604020202020204" pitchFamily="34" charset="0"/>
              <a:cs typeface="Arial" panose="020B0604020202020204" pitchFamily="34" charset="0"/>
            </a:endParaRPr>
          </a:p>
          <a:p>
            <a:r>
              <a:rPr lang="en-US" sz="1400" b="1">
                <a:latin typeface="Arial" panose="020B0604020202020204" pitchFamily="34" charset="0"/>
                <a:cs typeface="Arial" panose="020B0604020202020204" pitchFamily="34" charset="0"/>
              </a:rPr>
              <a:t>Health data</a:t>
            </a:r>
          </a:p>
          <a:p>
            <a:endParaRPr lang="en-US" sz="1400" b="1">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7209439-5B1E-4009-BE76-BD81B4E042C5}"/>
              </a:ext>
            </a:extLst>
          </p:cNvPr>
          <p:cNvSpPr txBox="1"/>
          <p:nvPr/>
        </p:nvSpPr>
        <p:spPr>
          <a:xfrm>
            <a:off x="2375129" y="3050715"/>
            <a:ext cx="2719948" cy="2246769"/>
          </a:xfrm>
          <a:prstGeom prst="rect">
            <a:avLst/>
          </a:prstGeom>
          <a:noFill/>
        </p:spPr>
        <p:txBody>
          <a:bodyPr wrap="square" rtlCol="0">
            <a:spAutoFit/>
          </a:bodyPr>
          <a:lstStyle>
            <a:defPPr>
              <a:defRPr lang="en-US"/>
            </a:defPPr>
            <a:lvl1pPr>
              <a:defRPr sz="1400">
                <a:latin typeface="Arial" panose="020B0604020202020204" pitchFamily="34" charset="0"/>
                <a:cs typeface="Arial" panose="020B0604020202020204" pitchFamily="34" charset="0"/>
              </a:defRPr>
            </a:lvl1pPr>
          </a:lstStyle>
          <a:p>
            <a:r>
              <a:rPr lang="en-US"/>
              <a:t>Data about natural conditions</a:t>
            </a:r>
          </a:p>
          <a:p>
            <a:endParaRPr lang="en-US"/>
          </a:p>
          <a:p>
            <a:endParaRPr lang="en-US"/>
          </a:p>
          <a:p>
            <a:r>
              <a:rPr lang="en-US"/>
              <a:t>Data that includes time (e.g., changes over days, years).</a:t>
            </a:r>
          </a:p>
          <a:p>
            <a:endParaRPr lang="en-US"/>
          </a:p>
          <a:p>
            <a:r>
              <a:rPr lang="en-US"/>
              <a:t>Data related to economic activity </a:t>
            </a:r>
          </a:p>
          <a:p>
            <a:endParaRPr lang="en-US"/>
          </a:p>
          <a:p>
            <a:r>
              <a:rPr lang="en-US"/>
              <a:t>NHS activity</a:t>
            </a:r>
          </a:p>
        </p:txBody>
      </p:sp>
      <p:sp>
        <p:nvSpPr>
          <p:cNvPr id="10" name="TextBox 9">
            <a:extLst>
              <a:ext uri="{FF2B5EF4-FFF2-40B4-BE49-F238E27FC236}">
                <a16:creationId xmlns:a16="http://schemas.microsoft.com/office/drawing/2014/main" id="{FD7206B6-19C4-40FB-B666-29B5B15CCC16}"/>
              </a:ext>
            </a:extLst>
          </p:cNvPr>
          <p:cNvSpPr txBox="1"/>
          <p:nvPr/>
        </p:nvSpPr>
        <p:spPr>
          <a:xfrm>
            <a:off x="3093745" y="1110310"/>
            <a:ext cx="7692655" cy="954107"/>
          </a:xfrm>
          <a:prstGeom prst="rect">
            <a:avLst/>
          </a:prstGeom>
          <a:noFill/>
        </p:spPr>
        <p:txBody>
          <a:bodyPr wrap="square" rtlCol="0">
            <a:spAutoFit/>
          </a:bodyPr>
          <a:lstStyle/>
          <a:p>
            <a:r>
              <a:rPr lang="en-US" sz="1400" b="1" err="1">
                <a:latin typeface="Arial" panose="020B0604020202020204" pitchFamily="34" charset="0"/>
                <a:cs typeface="Arial" panose="020B0604020202020204" pitchFamily="34" charset="0"/>
              </a:rPr>
              <a:t>Contextualises</a:t>
            </a:r>
            <a:r>
              <a:rPr lang="en-US" sz="1400" b="1">
                <a:latin typeface="Arial" panose="020B0604020202020204" pitchFamily="34" charset="0"/>
                <a:cs typeface="Arial" panose="020B0604020202020204" pitchFamily="34" charset="0"/>
              </a:rPr>
              <a:t> </a:t>
            </a:r>
            <a:r>
              <a:rPr lang="en-US" sz="1400">
                <a:latin typeface="Arial" panose="020B0604020202020204" pitchFamily="34" charset="0"/>
                <a:cs typeface="Arial" panose="020B0604020202020204" pitchFamily="34" charset="0"/>
              </a:rPr>
              <a:t>why things matter.</a:t>
            </a:r>
          </a:p>
          <a:p>
            <a:endParaRPr lang="en-US"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a:latin typeface="Arial" panose="020B0604020202020204" pitchFamily="34" charset="0"/>
                <a:cs typeface="Arial" panose="020B0604020202020204" pitchFamily="34" charset="0"/>
              </a:rPr>
              <a:t>Used for </a:t>
            </a:r>
            <a:r>
              <a:rPr lang="en-US" sz="1400">
                <a:latin typeface="Arial" panose="020B0604020202020204" pitchFamily="34" charset="0"/>
                <a:cs typeface="Arial" panose="020B0604020202020204" pitchFamily="34" charset="0"/>
              </a:rPr>
              <a:t>providing background information to support analysis and decision-making.</a:t>
            </a:r>
          </a:p>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Typical file types </a:t>
            </a:r>
            <a:r>
              <a:rPr lang="en-GB" sz="1400">
                <a:latin typeface="Arial" panose="020B0604020202020204" pitchFamily="34" charset="0"/>
                <a:cs typeface="Arial" panose="020B0604020202020204" pitchFamily="34" charset="0"/>
              </a:rPr>
              <a:t>in the format of</a:t>
            </a:r>
            <a:r>
              <a:rPr lang="en-GB" sz="1400" b="1">
                <a:latin typeface="Arial" panose="020B0604020202020204" pitchFamily="34" charset="0"/>
                <a:cs typeface="Arial" panose="020B0604020202020204" pitchFamily="34" charset="0"/>
              </a:rPr>
              <a:t> </a:t>
            </a:r>
            <a:r>
              <a:rPr lang="en-GB" sz="1400">
                <a:latin typeface="Arial" panose="020B0604020202020204" pitchFamily="34" charset="0"/>
                <a:cs typeface="Arial" panose="020B0604020202020204" pitchFamily="34" charset="0"/>
              </a:rPr>
              <a:t>Excel (.csv, .xlsx)</a:t>
            </a:r>
          </a:p>
        </p:txBody>
      </p:sp>
      <p:sp>
        <p:nvSpPr>
          <p:cNvPr id="12" name="TextBox 11">
            <a:extLst>
              <a:ext uri="{FF2B5EF4-FFF2-40B4-BE49-F238E27FC236}">
                <a16:creationId xmlns:a16="http://schemas.microsoft.com/office/drawing/2014/main" id="{ED763D3B-F0DA-47CD-8430-C2027FE8640D}"/>
              </a:ext>
            </a:extLst>
          </p:cNvPr>
          <p:cNvSpPr txBox="1"/>
          <p:nvPr/>
        </p:nvSpPr>
        <p:spPr>
          <a:xfrm>
            <a:off x="5194730" y="2739409"/>
            <a:ext cx="2868807" cy="307777"/>
          </a:xfrm>
          <a:prstGeom prst="rect">
            <a:avLst/>
          </a:prstGeom>
          <a:solidFill>
            <a:schemeClr val="tx2"/>
          </a:solidFill>
        </p:spPr>
        <p:txBody>
          <a:bodyPr wrap="square" rtlCol="0">
            <a:spAutoFit/>
          </a:bodyPr>
          <a:lstStyle>
            <a:defPPr>
              <a:defRPr lang="en-US"/>
            </a:defPPr>
            <a:lvl1pPr>
              <a:defRPr sz="1400" b="1">
                <a:solidFill>
                  <a:schemeClr val="bg1"/>
                </a:solidFill>
                <a:latin typeface="Arial" panose="020B0604020202020204" pitchFamily="34" charset="0"/>
                <a:cs typeface="Arial" panose="020B0604020202020204" pitchFamily="34" charset="0"/>
              </a:defRPr>
            </a:lvl1pPr>
          </a:lstStyle>
          <a:p>
            <a:r>
              <a:rPr lang="en-US"/>
              <a:t>Why is it used?</a:t>
            </a:r>
          </a:p>
        </p:txBody>
      </p:sp>
      <p:sp>
        <p:nvSpPr>
          <p:cNvPr id="13" name="TextBox 12">
            <a:extLst>
              <a:ext uri="{FF2B5EF4-FFF2-40B4-BE49-F238E27FC236}">
                <a16:creationId xmlns:a16="http://schemas.microsoft.com/office/drawing/2014/main" id="{E02AD93C-8A0A-42CF-A323-C0CFF57EA2D1}"/>
              </a:ext>
            </a:extLst>
          </p:cNvPr>
          <p:cNvSpPr txBox="1"/>
          <p:nvPr/>
        </p:nvSpPr>
        <p:spPr>
          <a:xfrm>
            <a:off x="2375138" y="2739409"/>
            <a:ext cx="2725819" cy="307777"/>
          </a:xfrm>
          <a:prstGeom prst="rect">
            <a:avLst/>
          </a:prstGeom>
          <a:solidFill>
            <a:schemeClr val="tx2"/>
          </a:solidFill>
        </p:spPr>
        <p:txBody>
          <a:bodyPr wrap="square" rtlCol="0">
            <a:spAutoFit/>
          </a:bodyPr>
          <a:lstStyle>
            <a:defPPr>
              <a:defRPr lang="en-US"/>
            </a:defPPr>
            <a:lvl1pPr>
              <a:defRPr sz="1400" b="1">
                <a:solidFill>
                  <a:schemeClr val="bg1"/>
                </a:solidFill>
                <a:latin typeface="Arial" panose="020B0604020202020204" pitchFamily="34" charset="0"/>
                <a:cs typeface="Arial" panose="020B0604020202020204" pitchFamily="34" charset="0"/>
              </a:defRPr>
            </a:lvl1pPr>
          </a:lstStyle>
          <a:p>
            <a:r>
              <a:rPr lang="en-US"/>
              <a:t>What is it?</a:t>
            </a:r>
          </a:p>
        </p:txBody>
      </p:sp>
      <p:sp>
        <p:nvSpPr>
          <p:cNvPr id="14" name="TextBox 13">
            <a:extLst>
              <a:ext uri="{FF2B5EF4-FFF2-40B4-BE49-F238E27FC236}">
                <a16:creationId xmlns:a16="http://schemas.microsoft.com/office/drawing/2014/main" id="{7792E58B-8AE8-400F-B150-52A430FC153D}"/>
              </a:ext>
            </a:extLst>
          </p:cNvPr>
          <p:cNvSpPr txBox="1"/>
          <p:nvPr/>
        </p:nvSpPr>
        <p:spPr>
          <a:xfrm>
            <a:off x="8179581" y="2739409"/>
            <a:ext cx="3224450" cy="307777"/>
          </a:xfrm>
          <a:prstGeom prst="rect">
            <a:avLst/>
          </a:prstGeom>
          <a:solidFill>
            <a:schemeClr val="tx2"/>
          </a:solidFill>
        </p:spPr>
        <p:txBody>
          <a:bodyPr wrap="square" rtlCol="0">
            <a:spAutoFit/>
          </a:bodyPr>
          <a:lstStyle>
            <a:defPPr>
              <a:defRPr lang="en-US"/>
            </a:defPPr>
            <a:lvl1pPr>
              <a:defRPr sz="1400" b="1">
                <a:solidFill>
                  <a:schemeClr val="bg1"/>
                </a:solidFill>
                <a:latin typeface="Arial" panose="020B0604020202020204" pitchFamily="34" charset="0"/>
                <a:cs typeface="Arial" panose="020B0604020202020204" pitchFamily="34" charset="0"/>
              </a:defRPr>
            </a:lvl1pPr>
          </a:lstStyle>
          <a:p>
            <a:r>
              <a:rPr lang="en-US"/>
              <a:t>How does it relate to a GIS study?</a:t>
            </a:r>
          </a:p>
        </p:txBody>
      </p:sp>
      <p:sp>
        <p:nvSpPr>
          <p:cNvPr id="17" name="TextBox 16">
            <a:extLst>
              <a:ext uri="{FF2B5EF4-FFF2-40B4-BE49-F238E27FC236}">
                <a16:creationId xmlns:a16="http://schemas.microsoft.com/office/drawing/2014/main" id="{73BD7C27-69FD-40BA-BF8B-3E515311B581}"/>
              </a:ext>
            </a:extLst>
          </p:cNvPr>
          <p:cNvSpPr txBox="1"/>
          <p:nvPr/>
        </p:nvSpPr>
        <p:spPr>
          <a:xfrm>
            <a:off x="5204851" y="3034103"/>
            <a:ext cx="2890874" cy="2246769"/>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To understand natural processes and environmental changes.</a:t>
            </a: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To </a:t>
            </a:r>
            <a:r>
              <a:rPr lang="en-US" sz="1400" err="1">
                <a:latin typeface="Arial" panose="020B0604020202020204" pitchFamily="34" charset="0"/>
                <a:cs typeface="Arial" panose="020B0604020202020204" pitchFamily="34" charset="0"/>
              </a:rPr>
              <a:t>analyse</a:t>
            </a:r>
            <a:r>
              <a:rPr lang="en-US" sz="1400">
                <a:latin typeface="Arial" panose="020B0604020202020204" pitchFamily="34" charset="0"/>
                <a:cs typeface="Arial" panose="020B0604020202020204" pitchFamily="34" charset="0"/>
              </a:rPr>
              <a:t> trends and changes.</a:t>
            </a: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To understand economic patterns and development.</a:t>
            </a:r>
          </a:p>
          <a:p>
            <a:endParaRPr lang="en-US" sz="1400">
              <a:latin typeface="Arial" panose="020B0604020202020204" pitchFamily="34" charset="0"/>
              <a:cs typeface="Arial" panose="020B0604020202020204" pitchFamily="34" charset="0"/>
            </a:endParaRPr>
          </a:p>
          <a:p>
            <a:r>
              <a:rPr lang="en-US" sz="1400" err="1">
                <a:latin typeface="Arial" panose="020B0604020202020204" pitchFamily="34" charset="0"/>
                <a:cs typeface="Arial" panose="020B0604020202020204" pitchFamily="34" charset="0"/>
              </a:rPr>
              <a:t>Analyse</a:t>
            </a:r>
            <a:r>
              <a:rPr lang="en-US" sz="1400">
                <a:latin typeface="Arial" panose="020B0604020202020204" pitchFamily="34" charset="0"/>
                <a:cs typeface="Arial" panose="020B0604020202020204" pitchFamily="34" charset="0"/>
              </a:rPr>
              <a:t> health trends</a:t>
            </a:r>
          </a:p>
        </p:txBody>
      </p:sp>
      <p:sp>
        <p:nvSpPr>
          <p:cNvPr id="18" name="TextBox 17">
            <a:extLst>
              <a:ext uri="{FF2B5EF4-FFF2-40B4-BE49-F238E27FC236}">
                <a16:creationId xmlns:a16="http://schemas.microsoft.com/office/drawing/2014/main" id="{1C3D46AB-86F9-4152-9AE3-FFB62EB949B6}"/>
              </a:ext>
            </a:extLst>
          </p:cNvPr>
          <p:cNvSpPr txBox="1"/>
          <p:nvPr/>
        </p:nvSpPr>
        <p:spPr>
          <a:xfrm>
            <a:off x="8195370" y="3034103"/>
            <a:ext cx="3274568" cy="2462213"/>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Study climate/weather, pollution.</a:t>
            </a: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Monitor health trends over time</a:t>
            </a:r>
          </a:p>
          <a:p>
            <a:endParaRPr lang="en-US"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Identify business hotspots, identify regional economic disparities.</a:t>
            </a:r>
          </a:p>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Useful for quick visual comparison across large areas</a:t>
            </a:r>
          </a:p>
        </p:txBody>
      </p:sp>
      <p:sp>
        <p:nvSpPr>
          <p:cNvPr id="30" name="TextBox 29">
            <a:extLst>
              <a:ext uri="{FF2B5EF4-FFF2-40B4-BE49-F238E27FC236}">
                <a16:creationId xmlns:a16="http://schemas.microsoft.com/office/drawing/2014/main" id="{9B3CCF01-992A-474F-A351-CDCF67A949DF}"/>
              </a:ext>
            </a:extLst>
          </p:cNvPr>
          <p:cNvSpPr txBox="1"/>
          <p:nvPr/>
        </p:nvSpPr>
        <p:spPr>
          <a:xfrm>
            <a:off x="522041" y="5804093"/>
            <a:ext cx="6409940" cy="954107"/>
          </a:xfrm>
          <a:prstGeom prst="rect">
            <a:avLst/>
          </a:prstGeom>
          <a:noFill/>
        </p:spPr>
        <p:txBody>
          <a:bodyPr wrap="square" rtlCol="0">
            <a:spAutoFit/>
          </a:bodyPr>
          <a:lstStyle/>
          <a:p>
            <a:r>
              <a:rPr lang="en-GB" sz="1400" b="1">
                <a:latin typeface="Arial" panose="020B0604020202020204" pitchFamily="34" charset="0"/>
                <a:cs typeface="Arial" panose="020B0604020202020204" pitchFamily="34" charset="0"/>
              </a:rPr>
              <a:t>Example data sets for case study:</a:t>
            </a: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2015 and 2025 data views</a:t>
            </a: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Admissions and deaths for respiratory illness</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Conduct spatial overlay analysis to identify high-risk areas</a:t>
            </a:r>
            <a:endParaRPr lang="en-US" sz="1400">
              <a:latin typeface="Arial" panose="020B0604020202020204" pitchFamily="34" charset="0"/>
              <a:cs typeface="Arial" panose="020B0604020202020204" pitchFamily="34" charset="0"/>
            </a:endParaRPr>
          </a:p>
        </p:txBody>
      </p:sp>
      <p:pic>
        <p:nvPicPr>
          <p:cNvPr id="31" name="Picture 30" descr="Calculator, pen, compass, money and a paper with graphs printed on it">
            <a:extLst>
              <a:ext uri="{FF2B5EF4-FFF2-40B4-BE49-F238E27FC236}">
                <a16:creationId xmlns:a16="http://schemas.microsoft.com/office/drawing/2014/main" id="{D52CD4CA-F195-A36F-97B5-3FB60934B4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107" y="1162111"/>
            <a:ext cx="2329077" cy="1405787"/>
          </a:xfrm>
          <a:prstGeom prst="snip2DiagRect">
            <a:avLst>
              <a:gd name="adj1" fmla="val 0"/>
              <a:gd name="adj2" fmla="val 16667"/>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cxnSp>
        <p:nvCxnSpPr>
          <p:cNvPr id="32" name="Straight Connector 31">
            <a:extLst>
              <a:ext uri="{FF2B5EF4-FFF2-40B4-BE49-F238E27FC236}">
                <a16:creationId xmlns:a16="http://schemas.microsoft.com/office/drawing/2014/main" id="{D4C70E27-A022-CF3C-97CB-D166A21324A8}"/>
              </a:ext>
            </a:extLst>
          </p:cNvPr>
          <p:cNvCxnSpPr/>
          <p:nvPr/>
        </p:nvCxnSpPr>
        <p:spPr>
          <a:xfrm>
            <a:off x="522041" y="5758249"/>
            <a:ext cx="1094790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7340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7C67F7-0027-A062-4653-970E19C7896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4BDA63CE-17C1-0ECD-E274-7A08524BC49F}"/>
              </a:ext>
            </a:extLst>
          </p:cNvPr>
          <p:cNvSpPr txBox="1">
            <a:spLocks/>
          </p:cNvSpPr>
          <p:nvPr/>
        </p:nvSpPr>
        <p:spPr>
          <a:xfrm>
            <a:off x="0" y="0"/>
            <a:ext cx="12192000" cy="720970"/>
          </a:xfrm>
          <a:prstGeom prst="rect">
            <a:avLst/>
          </a:prstGeom>
          <a:solidFill>
            <a:schemeClr val="tx2"/>
          </a:solidFill>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latin typeface="Arial"/>
                <a:cs typeface="Arial"/>
              </a:rPr>
              <a:t>Data Acquisition Concept</a:t>
            </a:r>
          </a:p>
        </p:txBody>
      </p:sp>
      <p:sp>
        <p:nvSpPr>
          <p:cNvPr id="2" name="TextBox 1">
            <a:extLst>
              <a:ext uri="{FF2B5EF4-FFF2-40B4-BE49-F238E27FC236}">
                <a16:creationId xmlns:a16="http://schemas.microsoft.com/office/drawing/2014/main" id="{ACE0C2F4-1E6A-B65E-DEEA-EDDCF7FDC11C}"/>
              </a:ext>
            </a:extLst>
          </p:cNvPr>
          <p:cNvSpPr txBox="1"/>
          <p:nvPr/>
        </p:nvSpPr>
        <p:spPr>
          <a:xfrm>
            <a:off x="5999933" y="1206499"/>
            <a:ext cx="4677833"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Calibri"/>
                <a:cs typeface="Calibri"/>
              </a:rPr>
              <a:t>To </a:t>
            </a:r>
            <a:r>
              <a:rPr lang="en-GB" sz="1400" b="1">
                <a:ea typeface="Calibri"/>
                <a:cs typeface="Calibri"/>
              </a:rPr>
              <a:t>acquire data</a:t>
            </a:r>
            <a:r>
              <a:rPr lang="en-GB" sz="1400">
                <a:ea typeface="Calibri"/>
                <a:cs typeface="Calibri"/>
              </a:rPr>
              <a:t>, these methods can be used:</a:t>
            </a:r>
          </a:p>
          <a:p>
            <a:pPr marL="285750" indent="-285750">
              <a:buFont typeface="Arial"/>
              <a:buChar char="•"/>
            </a:pPr>
            <a:r>
              <a:rPr lang="en-GB" sz="1400">
                <a:ea typeface="Calibri"/>
                <a:cs typeface="Calibri"/>
              </a:rPr>
              <a:t>Collection of new data </a:t>
            </a:r>
          </a:p>
          <a:p>
            <a:pPr marL="285750" indent="-285750">
              <a:buFont typeface="Arial"/>
              <a:buChar char="•"/>
            </a:pPr>
            <a:r>
              <a:rPr lang="en-GB" sz="1400">
                <a:ea typeface="Calibri"/>
                <a:cs typeface="Calibri"/>
              </a:rPr>
              <a:t>Data from legacy versions</a:t>
            </a:r>
          </a:p>
          <a:p>
            <a:pPr marL="285750" indent="-285750">
              <a:buFont typeface="Arial"/>
              <a:buChar char="•"/>
            </a:pPr>
            <a:r>
              <a:rPr lang="en-GB" sz="1400">
                <a:ea typeface="Calibri"/>
                <a:cs typeface="Calibri"/>
              </a:rPr>
              <a:t>Exchanging and buying data</a:t>
            </a:r>
          </a:p>
          <a:p>
            <a:r>
              <a:rPr lang="en-GB" sz="1400">
                <a:ea typeface="Calibri"/>
                <a:cs typeface="Calibri"/>
              </a:rPr>
              <a:t>Using data collections such as:</a:t>
            </a:r>
          </a:p>
          <a:p>
            <a:pPr marL="285750" indent="-285750">
              <a:buFont typeface="Arial,Sans-Serif"/>
              <a:buChar char="•"/>
            </a:pPr>
            <a:r>
              <a:rPr lang="en-GB" sz="1400">
                <a:ea typeface="Calibri"/>
                <a:cs typeface="Calibri"/>
              </a:rPr>
              <a:t>LSOA data for socio-economic and unemployment data</a:t>
            </a:r>
          </a:p>
          <a:p>
            <a:pPr marL="285750" indent="-285750">
              <a:buFont typeface="Arial,Sans-Serif"/>
              <a:buChar char="•"/>
            </a:pPr>
            <a:r>
              <a:rPr lang="en-GB" sz="1400">
                <a:ea typeface="Calibri"/>
                <a:cs typeface="Calibri"/>
              </a:rPr>
              <a:t>Age profiles of the population of Wales</a:t>
            </a:r>
          </a:p>
          <a:p>
            <a:pPr marL="285750" indent="-285750">
              <a:buFont typeface="Arial,Sans-Serif"/>
              <a:buChar char="•"/>
            </a:pPr>
            <a:r>
              <a:rPr lang="en-GB" sz="1400">
                <a:ea typeface="Calibri"/>
                <a:cs typeface="Calibri"/>
              </a:rPr>
              <a:t>Mine locations</a:t>
            </a:r>
            <a:endParaRPr lang="en-GB"/>
          </a:p>
        </p:txBody>
      </p:sp>
      <p:sp>
        <p:nvSpPr>
          <p:cNvPr id="4" name="TextBox 3">
            <a:extLst>
              <a:ext uri="{FF2B5EF4-FFF2-40B4-BE49-F238E27FC236}">
                <a16:creationId xmlns:a16="http://schemas.microsoft.com/office/drawing/2014/main" id="{370D70AC-5B44-7E26-F2FB-B34F2B830BEB}"/>
              </a:ext>
            </a:extLst>
          </p:cNvPr>
          <p:cNvSpPr txBox="1"/>
          <p:nvPr/>
        </p:nvSpPr>
        <p:spPr>
          <a:xfrm>
            <a:off x="522041" y="5804093"/>
            <a:ext cx="10141786" cy="954107"/>
          </a:xfrm>
          <a:prstGeom prst="rect">
            <a:avLst/>
          </a:prstGeom>
          <a:noFill/>
        </p:spPr>
        <p:txBody>
          <a:bodyPr wrap="square" lIns="91440" tIns="45720" rIns="91440" bIns="45720" rtlCol="0" anchor="t">
            <a:spAutoFit/>
          </a:bodyPr>
          <a:lstStyle/>
          <a:p>
            <a:r>
              <a:rPr lang="en-GB" sz="1400" b="1">
                <a:latin typeface="Arial"/>
                <a:cs typeface="Arial"/>
              </a:rPr>
              <a:t>Reference for case study:</a:t>
            </a:r>
          </a:p>
          <a:p>
            <a:r>
              <a:rPr lang="en-GB" sz="1400">
                <a:ea typeface="+mn-lt"/>
                <a:cs typeface="+mn-lt"/>
              </a:rPr>
              <a:t>[2]</a:t>
            </a:r>
            <a:endParaRPr lang="en-GB"/>
          </a:p>
          <a:p>
            <a:r>
              <a:rPr lang="en-GB" sz="1400">
                <a:ea typeface="+mn-lt"/>
                <a:cs typeface="+mn-lt"/>
              </a:rPr>
              <a:t>A. Jaganathan Manonmani, ‘Data acquisition fundamentals and methodology Data acquisition fundamentals and methodology’, 01 2025.</a:t>
            </a:r>
            <a:endParaRPr lang="en-GB"/>
          </a:p>
          <a:p>
            <a:pPr marL="285750" indent="-285750">
              <a:buFont typeface="Arial" panose="020B0604020202020204" pitchFamily="34" charset="0"/>
              <a:buChar char="•"/>
            </a:pPr>
            <a:endParaRPr lang="en-US" sz="1400">
              <a:latin typeface="Arial" panose="020B0604020202020204" pitchFamily="34" charset="0"/>
              <a:cs typeface="Arial" panose="020B0604020202020204" pitchFamily="34" charset="0"/>
            </a:endParaRPr>
          </a:p>
        </p:txBody>
      </p:sp>
      <p:cxnSp>
        <p:nvCxnSpPr>
          <p:cNvPr id="8" name="Straight Connector 7">
            <a:extLst>
              <a:ext uri="{FF2B5EF4-FFF2-40B4-BE49-F238E27FC236}">
                <a16:creationId xmlns:a16="http://schemas.microsoft.com/office/drawing/2014/main" id="{DDA935E6-9509-F65D-F325-3D2F6AD13946}"/>
              </a:ext>
            </a:extLst>
          </p:cNvPr>
          <p:cNvCxnSpPr/>
          <p:nvPr/>
        </p:nvCxnSpPr>
        <p:spPr>
          <a:xfrm>
            <a:off x="522041" y="5758249"/>
            <a:ext cx="1094790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F2D2F68-1188-4EEE-E30C-232FA4DC9EDD}"/>
              </a:ext>
            </a:extLst>
          </p:cNvPr>
          <p:cNvSpPr txBox="1"/>
          <p:nvPr/>
        </p:nvSpPr>
        <p:spPr>
          <a:xfrm>
            <a:off x="1418163" y="3306883"/>
            <a:ext cx="4677833"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Calibri"/>
                <a:cs typeface="Calibri"/>
              </a:rPr>
              <a:t>The </a:t>
            </a:r>
            <a:r>
              <a:rPr lang="en-GB" sz="1400" b="1">
                <a:ea typeface="Calibri"/>
                <a:cs typeface="Calibri"/>
              </a:rPr>
              <a:t>fundamentals</a:t>
            </a:r>
            <a:r>
              <a:rPr lang="en-GB" sz="1400">
                <a:ea typeface="Calibri"/>
                <a:cs typeface="Calibri"/>
              </a:rPr>
              <a:t> of data acquisition are;</a:t>
            </a:r>
          </a:p>
          <a:p>
            <a:pPr marL="285750" indent="-285750">
              <a:buFont typeface="Arial"/>
              <a:buChar char="•"/>
            </a:pPr>
            <a:r>
              <a:rPr lang="en-GB" sz="1400">
                <a:ea typeface="Calibri"/>
                <a:cs typeface="Calibri"/>
              </a:rPr>
              <a:t>What data sources are available</a:t>
            </a:r>
          </a:p>
          <a:p>
            <a:pPr marL="285750" indent="-285750">
              <a:buFont typeface="Arial"/>
              <a:buChar char="•"/>
            </a:pPr>
            <a:r>
              <a:rPr lang="en-GB" sz="1400">
                <a:ea typeface="Calibri"/>
                <a:cs typeface="Calibri"/>
              </a:rPr>
              <a:t>What data types and formats are there</a:t>
            </a:r>
          </a:p>
          <a:p>
            <a:pPr marL="285750" indent="-285750">
              <a:buFont typeface="Arial"/>
              <a:buChar char="•"/>
            </a:pPr>
            <a:r>
              <a:rPr lang="en-GB" sz="1400">
                <a:ea typeface="Calibri"/>
                <a:cs typeface="Calibri"/>
              </a:rPr>
              <a:t>How the sample is produced</a:t>
            </a:r>
          </a:p>
          <a:p>
            <a:r>
              <a:rPr lang="en-GB" sz="1400">
                <a:ea typeface="Calibri"/>
                <a:cs typeface="Calibri"/>
              </a:rPr>
              <a:t>The </a:t>
            </a:r>
            <a:r>
              <a:rPr lang="en-GB" sz="1400" b="1">
                <a:ea typeface="Calibri"/>
                <a:cs typeface="Calibri"/>
              </a:rPr>
              <a:t>aspects</a:t>
            </a:r>
            <a:r>
              <a:rPr lang="en-GB" sz="1400">
                <a:ea typeface="Calibri"/>
                <a:cs typeface="Calibri"/>
              </a:rPr>
              <a:t> of data acquisition;</a:t>
            </a:r>
          </a:p>
          <a:p>
            <a:pPr marL="285750" indent="-285750">
              <a:buFont typeface="Arial"/>
              <a:buChar char="•"/>
            </a:pPr>
            <a:r>
              <a:rPr lang="en-GB" sz="1400">
                <a:ea typeface="Calibri"/>
                <a:cs typeface="Calibri"/>
              </a:rPr>
              <a:t>Data security</a:t>
            </a:r>
          </a:p>
          <a:p>
            <a:pPr marL="285750" indent="-285750">
              <a:buFont typeface="Arial"/>
              <a:buChar char="•"/>
            </a:pPr>
            <a:r>
              <a:rPr lang="en-GB" sz="1400">
                <a:ea typeface="Calibri"/>
                <a:cs typeface="Calibri"/>
              </a:rPr>
              <a:t>Quality of data</a:t>
            </a:r>
          </a:p>
          <a:p>
            <a:r>
              <a:rPr lang="en-GB" sz="1400">
                <a:ea typeface="Calibri"/>
                <a:cs typeface="Calibri"/>
              </a:rPr>
              <a:t>[2]</a:t>
            </a:r>
          </a:p>
        </p:txBody>
      </p:sp>
      <p:pic>
        <p:nvPicPr>
          <p:cNvPr id="3" name="Picture 2" descr="Data Research Stock Photos, Images and Backgrounds for Free Download">
            <a:extLst>
              <a:ext uri="{FF2B5EF4-FFF2-40B4-BE49-F238E27FC236}">
                <a16:creationId xmlns:a16="http://schemas.microsoft.com/office/drawing/2014/main" id="{3F18BDE4-2583-0A0B-CA11-B0B690018910}"/>
              </a:ext>
            </a:extLst>
          </p:cNvPr>
          <p:cNvPicPr>
            <a:picLocks noChangeAspect="1"/>
          </p:cNvPicPr>
          <p:nvPr/>
        </p:nvPicPr>
        <p:blipFill>
          <a:blip r:embed="rId3"/>
          <a:stretch>
            <a:fillRect/>
          </a:stretch>
        </p:blipFill>
        <p:spPr>
          <a:xfrm>
            <a:off x="1421016" y="1010302"/>
            <a:ext cx="3338635" cy="2222500"/>
          </a:xfrm>
          <a:prstGeom prst="rect">
            <a:avLst/>
          </a:prstGeom>
          <a:ln>
            <a:noFill/>
          </a:ln>
          <a:effectLst>
            <a:softEdge rad="112500"/>
          </a:effectLst>
        </p:spPr>
      </p:pic>
      <p:pic>
        <p:nvPicPr>
          <p:cNvPr id="6" name="Picture 5" descr="Data Analysis - Process, Methods and Types - Research Method">
            <a:extLst>
              <a:ext uri="{FF2B5EF4-FFF2-40B4-BE49-F238E27FC236}">
                <a16:creationId xmlns:a16="http://schemas.microsoft.com/office/drawing/2014/main" id="{742676EC-54EB-346B-D401-D8A922878106}"/>
              </a:ext>
            </a:extLst>
          </p:cNvPr>
          <p:cNvPicPr>
            <a:picLocks noChangeAspect="1"/>
          </p:cNvPicPr>
          <p:nvPr/>
        </p:nvPicPr>
        <p:blipFill>
          <a:blip r:embed="rId4"/>
          <a:stretch>
            <a:fillRect/>
          </a:stretch>
        </p:blipFill>
        <p:spPr>
          <a:xfrm>
            <a:off x="6223418" y="3157147"/>
            <a:ext cx="4242215" cy="23175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385766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6EC5DC6-2892-92AA-CB5A-7666797C3824}"/>
              </a:ext>
            </a:extLst>
          </p:cNvPr>
          <p:cNvSpPr txBox="1">
            <a:spLocks/>
          </p:cNvSpPr>
          <p:nvPr/>
        </p:nvSpPr>
        <p:spPr>
          <a:xfrm>
            <a:off x="0" y="0"/>
            <a:ext cx="12192000" cy="720970"/>
          </a:xfrm>
          <a:prstGeom prst="rect">
            <a:avLst/>
          </a:prstGeom>
          <a:solidFill>
            <a:schemeClr val="tx2"/>
          </a:solidFill>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latin typeface="Arial"/>
                <a:cs typeface="Arial"/>
              </a:rPr>
              <a:t>Principles of data acquisition</a:t>
            </a:r>
          </a:p>
        </p:txBody>
      </p:sp>
      <p:sp>
        <p:nvSpPr>
          <p:cNvPr id="3" name="TextBox 2">
            <a:extLst>
              <a:ext uri="{FF2B5EF4-FFF2-40B4-BE49-F238E27FC236}">
                <a16:creationId xmlns:a16="http://schemas.microsoft.com/office/drawing/2014/main" id="{10D56284-08FE-4F61-44A8-4F5118215AFA}"/>
              </a:ext>
            </a:extLst>
          </p:cNvPr>
          <p:cNvSpPr txBox="1"/>
          <p:nvPr/>
        </p:nvSpPr>
        <p:spPr>
          <a:xfrm>
            <a:off x="2876384" y="4880354"/>
            <a:ext cx="35760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mn-lt"/>
                <a:cs typeface="Arial"/>
              </a:rPr>
              <a:t>Fitness for Purpose</a:t>
            </a:r>
            <a:endParaRPr lang="en-US">
              <a:latin typeface="Arial"/>
              <a:cs typeface="Arial"/>
            </a:endParaRPr>
          </a:p>
        </p:txBody>
      </p:sp>
      <p:sp>
        <p:nvSpPr>
          <p:cNvPr id="10" name="TextBox 9">
            <a:extLst>
              <a:ext uri="{FF2B5EF4-FFF2-40B4-BE49-F238E27FC236}">
                <a16:creationId xmlns:a16="http://schemas.microsoft.com/office/drawing/2014/main" id="{CDFFE8B2-8234-E9B5-3B93-C1E777D49859}"/>
              </a:ext>
            </a:extLst>
          </p:cNvPr>
          <p:cNvSpPr txBox="1"/>
          <p:nvPr/>
        </p:nvSpPr>
        <p:spPr>
          <a:xfrm>
            <a:off x="7798148" y="3629584"/>
            <a:ext cx="30466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Calibri"/>
                <a:cs typeface="Arial"/>
              </a:rPr>
              <a:t>Accuracy and Validity </a:t>
            </a:r>
          </a:p>
        </p:txBody>
      </p:sp>
      <p:sp>
        <p:nvSpPr>
          <p:cNvPr id="11" name="TextBox 10">
            <a:extLst>
              <a:ext uri="{FF2B5EF4-FFF2-40B4-BE49-F238E27FC236}">
                <a16:creationId xmlns:a16="http://schemas.microsoft.com/office/drawing/2014/main" id="{BA290369-3446-8C08-AB49-2B7B46594043}"/>
              </a:ext>
            </a:extLst>
          </p:cNvPr>
          <p:cNvSpPr txBox="1"/>
          <p:nvPr/>
        </p:nvSpPr>
        <p:spPr>
          <a:xfrm>
            <a:off x="7702463" y="4877553"/>
            <a:ext cx="35676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Calibri"/>
                <a:cs typeface="Arial"/>
              </a:rPr>
              <a:t>Consistency and Standardization</a:t>
            </a:r>
          </a:p>
        </p:txBody>
      </p:sp>
      <p:sp>
        <p:nvSpPr>
          <p:cNvPr id="12" name="TextBox 11">
            <a:extLst>
              <a:ext uri="{FF2B5EF4-FFF2-40B4-BE49-F238E27FC236}">
                <a16:creationId xmlns:a16="http://schemas.microsoft.com/office/drawing/2014/main" id="{75E291A5-97C9-7ABB-4CF5-D602359F267B}"/>
              </a:ext>
            </a:extLst>
          </p:cNvPr>
          <p:cNvSpPr txBox="1"/>
          <p:nvPr/>
        </p:nvSpPr>
        <p:spPr>
          <a:xfrm>
            <a:off x="2697155" y="2211525"/>
            <a:ext cx="39439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Calibri"/>
                <a:cs typeface="Arial"/>
              </a:rPr>
              <a:t>Completeness and timeliness</a:t>
            </a:r>
          </a:p>
        </p:txBody>
      </p:sp>
      <p:sp>
        <p:nvSpPr>
          <p:cNvPr id="13" name="TextBox 12">
            <a:extLst>
              <a:ext uri="{FF2B5EF4-FFF2-40B4-BE49-F238E27FC236}">
                <a16:creationId xmlns:a16="http://schemas.microsoft.com/office/drawing/2014/main" id="{CC1B3DCF-12D6-FE58-D2BD-508A3630FD4F}"/>
              </a:ext>
            </a:extLst>
          </p:cNvPr>
          <p:cNvSpPr txBox="1"/>
          <p:nvPr/>
        </p:nvSpPr>
        <p:spPr>
          <a:xfrm>
            <a:off x="2929699" y="3503674"/>
            <a:ext cx="11787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Calibri"/>
                <a:cs typeface="Arial"/>
              </a:rPr>
              <a:t>Ethics</a:t>
            </a:r>
          </a:p>
        </p:txBody>
      </p:sp>
      <p:sp>
        <p:nvSpPr>
          <p:cNvPr id="15" name="TextBox 14">
            <a:extLst>
              <a:ext uri="{FF2B5EF4-FFF2-40B4-BE49-F238E27FC236}">
                <a16:creationId xmlns:a16="http://schemas.microsoft.com/office/drawing/2014/main" id="{21FB33BD-1822-7CC4-ADC2-2781630A9BBD}"/>
              </a:ext>
            </a:extLst>
          </p:cNvPr>
          <p:cNvSpPr txBox="1"/>
          <p:nvPr/>
        </p:nvSpPr>
        <p:spPr>
          <a:xfrm>
            <a:off x="7613088" y="2211078"/>
            <a:ext cx="33803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Calibri"/>
                <a:cs typeface="Arial"/>
              </a:rPr>
              <a:t>Security and controlled access </a:t>
            </a:r>
          </a:p>
        </p:txBody>
      </p:sp>
      <p:pic>
        <p:nvPicPr>
          <p:cNvPr id="8" name="Picture 7" descr="Security - Protecting library information and systems | OCLC">
            <a:extLst>
              <a:ext uri="{FF2B5EF4-FFF2-40B4-BE49-F238E27FC236}">
                <a16:creationId xmlns:a16="http://schemas.microsoft.com/office/drawing/2014/main" id="{58C9C288-4142-C561-899D-D55A2B22EC52}"/>
              </a:ext>
            </a:extLst>
          </p:cNvPr>
          <p:cNvPicPr>
            <a:picLocks noChangeAspect="1"/>
          </p:cNvPicPr>
          <p:nvPr/>
        </p:nvPicPr>
        <p:blipFill>
          <a:blip r:embed="rId3"/>
          <a:stretch>
            <a:fillRect/>
          </a:stretch>
        </p:blipFill>
        <p:spPr>
          <a:xfrm>
            <a:off x="6189499" y="1885938"/>
            <a:ext cx="1028363" cy="1089053"/>
          </a:xfrm>
          <a:prstGeom prst="rect">
            <a:avLst/>
          </a:prstGeom>
        </p:spPr>
      </p:pic>
      <p:pic>
        <p:nvPicPr>
          <p:cNvPr id="9" name="Picture 8" descr="The Role of Ethics in Business: Building Trust and Reputation - Xeinadin">
            <a:extLst>
              <a:ext uri="{FF2B5EF4-FFF2-40B4-BE49-F238E27FC236}">
                <a16:creationId xmlns:a16="http://schemas.microsoft.com/office/drawing/2014/main" id="{8CB7E609-A757-05C4-809F-E07329205EDA}"/>
              </a:ext>
            </a:extLst>
          </p:cNvPr>
          <p:cNvPicPr>
            <a:picLocks noChangeAspect="1"/>
          </p:cNvPicPr>
          <p:nvPr/>
        </p:nvPicPr>
        <p:blipFill>
          <a:blip r:embed="rId4"/>
          <a:stretch>
            <a:fillRect/>
          </a:stretch>
        </p:blipFill>
        <p:spPr>
          <a:xfrm>
            <a:off x="731085" y="3173204"/>
            <a:ext cx="1828533" cy="1029799"/>
          </a:xfrm>
          <a:prstGeom prst="rect">
            <a:avLst/>
          </a:prstGeom>
        </p:spPr>
      </p:pic>
      <p:pic>
        <p:nvPicPr>
          <p:cNvPr id="14" name="Picture 13" descr="What is Fit for Purpose? - Smartpedia - t2informatik">
            <a:extLst>
              <a:ext uri="{FF2B5EF4-FFF2-40B4-BE49-F238E27FC236}">
                <a16:creationId xmlns:a16="http://schemas.microsoft.com/office/drawing/2014/main" id="{98059D8C-5C98-A568-B40D-B8F8B0E49C2B}"/>
              </a:ext>
            </a:extLst>
          </p:cNvPr>
          <p:cNvPicPr>
            <a:picLocks noChangeAspect="1"/>
          </p:cNvPicPr>
          <p:nvPr/>
        </p:nvPicPr>
        <p:blipFill>
          <a:blip r:embed="rId5"/>
          <a:stretch>
            <a:fillRect/>
          </a:stretch>
        </p:blipFill>
        <p:spPr>
          <a:xfrm>
            <a:off x="729736" y="4456170"/>
            <a:ext cx="1829614" cy="1221900"/>
          </a:xfrm>
          <a:prstGeom prst="rect">
            <a:avLst/>
          </a:prstGeom>
        </p:spPr>
      </p:pic>
      <p:pic>
        <p:nvPicPr>
          <p:cNvPr id="16" name="Picture 15" descr="Scorecards lead to improvements in completeness and timeliness of health  data reporting - ALMA Scorecard Hub">
            <a:extLst>
              <a:ext uri="{FF2B5EF4-FFF2-40B4-BE49-F238E27FC236}">
                <a16:creationId xmlns:a16="http://schemas.microsoft.com/office/drawing/2014/main" id="{4FA6FF16-5F61-BD91-8D77-40CC88369F74}"/>
              </a:ext>
            </a:extLst>
          </p:cNvPr>
          <p:cNvPicPr>
            <a:picLocks noChangeAspect="1"/>
          </p:cNvPicPr>
          <p:nvPr/>
        </p:nvPicPr>
        <p:blipFill>
          <a:blip r:embed="rId6"/>
          <a:stretch>
            <a:fillRect/>
          </a:stretch>
        </p:blipFill>
        <p:spPr>
          <a:xfrm>
            <a:off x="731085" y="1885220"/>
            <a:ext cx="1832069" cy="1023098"/>
          </a:xfrm>
          <a:prstGeom prst="rect">
            <a:avLst/>
          </a:prstGeom>
        </p:spPr>
      </p:pic>
      <p:pic>
        <p:nvPicPr>
          <p:cNvPr id="17" name="Picture 16" descr="What Is Standardisation and How To Standardise? | B&amp;K">
            <a:extLst>
              <a:ext uri="{FF2B5EF4-FFF2-40B4-BE49-F238E27FC236}">
                <a16:creationId xmlns:a16="http://schemas.microsoft.com/office/drawing/2014/main" id="{E538D868-6ACE-78E5-5A6C-CF73E9250A5D}"/>
              </a:ext>
            </a:extLst>
          </p:cNvPr>
          <p:cNvPicPr>
            <a:picLocks noChangeAspect="1"/>
          </p:cNvPicPr>
          <p:nvPr/>
        </p:nvPicPr>
        <p:blipFill>
          <a:blip r:embed="rId7"/>
          <a:stretch>
            <a:fillRect/>
          </a:stretch>
        </p:blipFill>
        <p:spPr>
          <a:xfrm>
            <a:off x="5794105" y="4544974"/>
            <a:ext cx="1829075" cy="1034443"/>
          </a:xfrm>
          <a:prstGeom prst="rect">
            <a:avLst/>
          </a:prstGeom>
        </p:spPr>
      </p:pic>
      <p:pic>
        <p:nvPicPr>
          <p:cNvPr id="18" name="Picture 17" descr="A blue and green circles with white text&#10;&#10;AI-generated content may be incorrect.">
            <a:extLst>
              <a:ext uri="{FF2B5EF4-FFF2-40B4-BE49-F238E27FC236}">
                <a16:creationId xmlns:a16="http://schemas.microsoft.com/office/drawing/2014/main" id="{E0D692D3-64B0-5837-5B14-D637E18193FB}"/>
              </a:ext>
            </a:extLst>
          </p:cNvPr>
          <p:cNvPicPr>
            <a:picLocks noChangeAspect="1"/>
          </p:cNvPicPr>
          <p:nvPr/>
        </p:nvPicPr>
        <p:blipFill>
          <a:blip r:embed="rId8"/>
          <a:stretch>
            <a:fillRect/>
          </a:stretch>
        </p:blipFill>
        <p:spPr>
          <a:xfrm>
            <a:off x="5782408" y="3176954"/>
            <a:ext cx="1827636" cy="1266099"/>
          </a:xfrm>
          <a:prstGeom prst="rect">
            <a:avLst/>
          </a:prstGeom>
        </p:spPr>
      </p:pic>
    </p:spTree>
    <p:extLst>
      <p:ext uri="{BB962C8B-B14F-4D97-AF65-F5344CB8AC3E}">
        <p14:creationId xmlns:p14="http://schemas.microsoft.com/office/powerpoint/2010/main" val="799270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B49EAAD-6343-D79B-15B3-8E31F22C1484}"/>
              </a:ext>
            </a:extLst>
          </p:cNvPr>
          <p:cNvGraphicFramePr>
            <a:graphicFrameLocks noGrp="1"/>
          </p:cNvGraphicFramePr>
          <p:nvPr>
            <p:extLst>
              <p:ext uri="{D42A27DB-BD31-4B8C-83A1-F6EECF244321}">
                <p14:modId xmlns:p14="http://schemas.microsoft.com/office/powerpoint/2010/main" val="1194742161"/>
              </p:ext>
            </p:extLst>
          </p:nvPr>
        </p:nvGraphicFramePr>
        <p:xfrm>
          <a:off x="433753" y="1195754"/>
          <a:ext cx="11327551" cy="5132435"/>
        </p:xfrm>
        <a:graphic>
          <a:graphicData uri="http://schemas.openxmlformats.org/drawingml/2006/table">
            <a:tbl>
              <a:tblPr firstRow="1" bandRow="1"/>
              <a:tblGrid>
                <a:gridCol w="2388833">
                  <a:extLst>
                    <a:ext uri="{9D8B030D-6E8A-4147-A177-3AD203B41FA5}">
                      <a16:colId xmlns:a16="http://schemas.microsoft.com/office/drawing/2014/main" val="1252323607"/>
                    </a:ext>
                  </a:extLst>
                </a:gridCol>
                <a:gridCol w="920700">
                  <a:extLst>
                    <a:ext uri="{9D8B030D-6E8A-4147-A177-3AD203B41FA5}">
                      <a16:colId xmlns:a16="http://schemas.microsoft.com/office/drawing/2014/main" val="4108074141"/>
                    </a:ext>
                  </a:extLst>
                </a:gridCol>
                <a:gridCol w="3487342">
                  <a:extLst>
                    <a:ext uri="{9D8B030D-6E8A-4147-A177-3AD203B41FA5}">
                      <a16:colId xmlns:a16="http://schemas.microsoft.com/office/drawing/2014/main" val="2890814686"/>
                    </a:ext>
                  </a:extLst>
                </a:gridCol>
                <a:gridCol w="2003665">
                  <a:extLst>
                    <a:ext uri="{9D8B030D-6E8A-4147-A177-3AD203B41FA5}">
                      <a16:colId xmlns:a16="http://schemas.microsoft.com/office/drawing/2014/main" val="3357391111"/>
                    </a:ext>
                  </a:extLst>
                </a:gridCol>
                <a:gridCol w="2527011">
                  <a:extLst>
                    <a:ext uri="{9D8B030D-6E8A-4147-A177-3AD203B41FA5}">
                      <a16:colId xmlns:a16="http://schemas.microsoft.com/office/drawing/2014/main" val="2288668313"/>
                    </a:ext>
                  </a:extLst>
                </a:gridCol>
              </a:tblGrid>
              <a:tr h="381000">
                <a:tc>
                  <a:txBody>
                    <a:bodyPr/>
                    <a:lstStyle/>
                    <a:p>
                      <a:r>
                        <a:rPr lang="en-GB" sz="1200" b="1">
                          <a:latin typeface="Arial" panose="020B0604020202020204" pitchFamily="34" charset="0"/>
                          <a:cs typeface="Arial" panose="020B0604020202020204" pitchFamily="34" charset="0"/>
                        </a:rPr>
                        <a:t>Dataset</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tc>
                  <a:txBody>
                    <a:bodyPr/>
                    <a:lstStyle/>
                    <a:p>
                      <a:r>
                        <a:rPr lang="en-GB" sz="1200" b="1">
                          <a:latin typeface="Arial" panose="020B0604020202020204" pitchFamily="34" charset="0"/>
                          <a:cs typeface="Arial" panose="020B0604020202020204" pitchFamily="34" charset="0"/>
                        </a:rPr>
                        <a:t>File Type</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tc>
                  <a:txBody>
                    <a:bodyPr/>
                    <a:lstStyle/>
                    <a:p>
                      <a:r>
                        <a:rPr lang="en-GB" sz="1200" b="1">
                          <a:latin typeface="Arial" panose="020B0604020202020204" pitchFamily="34" charset="0"/>
                          <a:cs typeface="Arial" panose="020B0604020202020204" pitchFamily="34" charset="0"/>
                        </a:rPr>
                        <a:t>Purpose in Study</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tc>
                  <a:txBody>
                    <a:bodyPr/>
                    <a:lstStyle/>
                    <a:p>
                      <a:r>
                        <a:rPr lang="en-GB" sz="1200" b="1">
                          <a:latin typeface="Arial" panose="020B0604020202020204" pitchFamily="34" charset="0"/>
                          <a:cs typeface="Arial" panose="020B0604020202020204" pitchFamily="34" charset="0"/>
                        </a:rPr>
                        <a:t>Processing Required</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tc>
                  <a:txBody>
                    <a:bodyPr/>
                    <a:lstStyle/>
                    <a:p>
                      <a:r>
                        <a:rPr lang="en-GB" sz="1200" b="1">
                          <a:latin typeface="Arial" panose="020B0604020202020204" pitchFamily="34" charset="0"/>
                          <a:cs typeface="Arial" panose="020B0604020202020204" pitchFamily="34" charset="0"/>
                        </a:rPr>
                        <a:t>Rationale for Selection</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803277497"/>
                  </a:ext>
                </a:extLst>
              </a:tr>
              <a:tr h="510461">
                <a:tc>
                  <a:txBody>
                    <a:bodyPr/>
                    <a:lstStyle/>
                    <a:p>
                      <a:pPr algn="ctr"/>
                      <a:r>
                        <a:rPr lang="en-GB" sz="1200">
                          <a:latin typeface="Arial"/>
                          <a:cs typeface="Arial"/>
                        </a:rPr>
                        <a:t>LSOA Boundaries (Wales)</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Shapefile (.</a:t>
                      </a:r>
                      <a:r>
                        <a:rPr lang="en-GB" sz="1200" err="1">
                          <a:latin typeface="Arial"/>
                          <a:cs typeface="Arial"/>
                        </a:rPr>
                        <a:t>shp</a:t>
                      </a:r>
                      <a:r>
                        <a:rPr lang="en-GB" sz="1200">
                          <a:latin typeface="Arial"/>
                          <a:cs typeface="Arial"/>
                        </a:rPr>
                        <a:t>)</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Base spatial unit for mapping and joining datasets</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Projection check (BNG), attribute verification</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Provides consistent statistical geography for analysis</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580796565"/>
                  </a:ext>
                </a:extLst>
              </a:tr>
              <a:tr h="510461">
                <a:tc>
                  <a:txBody>
                    <a:bodyPr/>
                    <a:lstStyle/>
                    <a:p>
                      <a:pPr algn="ctr"/>
                      <a:r>
                        <a:rPr lang="en-US" sz="1200">
                          <a:latin typeface="Arial"/>
                          <a:cs typeface="Arial"/>
                        </a:rPr>
                        <a:t>Welsh Index of Multiple Deprivation (WIMD) 2019 - Employment</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CSV</a:t>
                      </a:r>
                    </a:p>
                    <a:p>
                      <a:pPr algn="ctr"/>
                      <a:endParaRPr lang="en-GB" sz="1200">
                        <a:latin typeface="Arial"/>
                        <a:cs typeface="Arial"/>
                      </a:endParaRP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Identify employment vulnerability by area</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Clean column names, join via LSOA code</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Official deprivation measure used in Welsh policy</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114565481"/>
                  </a:ext>
                </a:extLst>
              </a:tr>
              <a:tr h="510461">
                <a:tc>
                  <a:txBody>
                    <a:bodyPr/>
                    <a:lstStyle/>
                    <a:p>
                      <a:pPr lvl="0" algn="ctr">
                        <a:buNone/>
                      </a:pPr>
                      <a:r>
                        <a:rPr lang="en-US" sz="1200" b="0" i="0" u="none" strike="noStrike" noProof="0">
                          <a:solidFill>
                            <a:srgbClr val="000000"/>
                          </a:solidFill>
                          <a:latin typeface="Arial"/>
                          <a:cs typeface="Arial"/>
                        </a:rPr>
                        <a:t>Welsh Index of Multiple Deprivation (</a:t>
                      </a:r>
                      <a:r>
                        <a:rPr lang="en-GB" sz="1200">
                          <a:latin typeface="Arial"/>
                          <a:cs typeface="Arial"/>
                        </a:rPr>
                        <a:t>WIMD) 2019 - Income</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CSV</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Indicator of socio-economic vulnerability</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Join to spatial layer</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lvl="0" algn="ctr">
                        <a:buNone/>
                      </a:pPr>
                      <a:r>
                        <a:rPr lang="en-US" sz="1200" b="0" i="0" u="none" strike="noStrike" noProof="0">
                          <a:solidFill>
                            <a:srgbClr val="000000"/>
                          </a:solidFill>
                          <a:latin typeface="Arial"/>
                          <a:cs typeface="Arial"/>
                        </a:rPr>
                        <a:t>Official deprivation measure used in Welsh policy</a:t>
                      </a:r>
                      <a:endParaRPr lang="en-US" sz="2000"/>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542292470"/>
                  </a:ext>
                </a:extLst>
              </a:tr>
              <a:tr h="510461">
                <a:tc>
                  <a:txBody>
                    <a:bodyPr/>
                    <a:lstStyle/>
                    <a:p>
                      <a:pPr lvl="0" algn="ctr">
                        <a:buNone/>
                      </a:pPr>
                      <a:r>
                        <a:rPr lang="en-US" sz="1200" b="0" i="0" u="none" strike="noStrike" noProof="0">
                          <a:solidFill>
                            <a:srgbClr val="000000"/>
                          </a:solidFill>
                          <a:latin typeface="Arial"/>
                          <a:cs typeface="Arial"/>
                        </a:rPr>
                        <a:t>Welsh Index of Multiple Deprivation (</a:t>
                      </a:r>
                      <a:r>
                        <a:rPr lang="en-GB" sz="1200">
                          <a:latin typeface="Arial"/>
                          <a:cs typeface="Arial"/>
                        </a:rPr>
                        <a:t>WIMD) 2019 - Health</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CSV</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Measure general health inequality</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Join to LSOA shapefile</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Captures broader health disadvantage</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490700849"/>
                  </a:ext>
                </a:extLst>
              </a:tr>
              <a:tr h="510461">
                <a:tc>
                  <a:txBody>
                    <a:bodyPr/>
                    <a:lstStyle/>
                    <a:p>
                      <a:pPr algn="ctr"/>
                      <a:r>
                        <a:rPr lang="en-US" sz="1200">
                          <a:latin typeface="Arial"/>
                          <a:cs typeface="Arial"/>
                        </a:rPr>
                        <a:t>Age profiles x3</a:t>
                      </a:r>
                      <a:endParaRPr lang="en-GB" sz="1200">
                        <a:latin typeface="Arial"/>
                        <a:cs typeface="Arial"/>
                      </a:endParaRP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CSV</a:t>
                      </a:r>
                      <a:endParaRPr lang="en-GB" sz="1200">
                        <a:latin typeface="Arial"/>
                        <a:cs typeface="Arial"/>
                      </a:endParaRP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Measure population profile for children (0-15), working age (16-64) and retired (65+)</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Use a lookup to find appropriate LSOA code</a:t>
                      </a:r>
                      <a:endParaRPr lang="en-GB" sz="1200">
                        <a:latin typeface="Arial"/>
                        <a:cs typeface="Arial"/>
                      </a:endParaRP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Helps draw conclusions about age as a factor in health analysis</a:t>
                      </a:r>
                      <a:endParaRPr lang="en-GB" sz="1200">
                        <a:latin typeface="Arial"/>
                        <a:cs typeface="Arial"/>
                      </a:endParaRP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537448348"/>
                  </a:ext>
                </a:extLst>
              </a:tr>
              <a:tr h="510461">
                <a:tc>
                  <a:txBody>
                    <a:bodyPr/>
                    <a:lstStyle/>
                    <a:p>
                      <a:pPr algn="ctr"/>
                      <a:r>
                        <a:rPr lang="en-GB" sz="1200">
                          <a:latin typeface="Arial"/>
                          <a:cs typeface="Arial"/>
                        </a:rPr>
                        <a:t>Alcohol-related Hospital Admissions</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CSV</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Measure acute alcohol-related harm</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Check for suppressed values; </a:t>
                      </a:r>
                      <a:r>
                        <a:rPr lang="en-US" sz="1200" err="1">
                          <a:latin typeface="Arial"/>
                          <a:cs typeface="Arial"/>
                        </a:rPr>
                        <a:t>normalise</a:t>
                      </a:r>
                      <a:r>
                        <a:rPr lang="en-US" sz="1200">
                          <a:latin typeface="Arial"/>
                          <a:cs typeface="Arial"/>
                        </a:rPr>
                        <a:t> rates</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Discarded due to lack of available data at required level</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980992430"/>
                  </a:ext>
                </a:extLst>
              </a:tr>
              <a:tr h="510461">
                <a:tc>
                  <a:txBody>
                    <a:bodyPr/>
                    <a:lstStyle/>
                    <a:p>
                      <a:pPr algn="ctr"/>
                      <a:r>
                        <a:rPr lang="en-GB" sz="1200">
                          <a:latin typeface="Arial"/>
                          <a:cs typeface="Arial"/>
                        </a:rPr>
                        <a:t>Alcohol-related Mortality Rates</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CSV</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Indicator of severe alcohol harm</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Spatial join; possible aggregation</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Discarded due to lack of available data at required level</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392354970"/>
                  </a:ext>
                </a:extLst>
              </a:tr>
              <a:tr h="510461">
                <a:tc>
                  <a:txBody>
                    <a:bodyPr/>
                    <a:lstStyle/>
                    <a:p>
                      <a:pPr algn="ctr"/>
                      <a:r>
                        <a:rPr lang="en-GB" sz="1200">
                          <a:latin typeface="Arial"/>
                          <a:cs typeface="Arial"/>
                        </a:rPr>
                        <a:t>Existing Substance Misuse Centres</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CSV (addresses)</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Map current service provision</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Geocoding required</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US" sz="1200">
                          <a:latin typeface="Arial"/>
                          <a:cs typeface="Arial"/>
                        </a:rPr>
                        <a:t>Discarded due to lack of available data at required level </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327571354"/>
                  </a:ext>
                </a:extLst>
              </a:tr>
              <a:tr h="510461">
                <a:tc>
                  <a:txBody>
                    <a:bodyPr/>
                    <a:lstStyle/>
                    <a:p>
                      <a:pPr algn="ctr"/>
                      <a:r>
                        <a:rPr lang="en-GB" sz="1200">
                          <a:latin typeface="Arial"/>
                          <a:cs typeface="Arial"/>
                        </a:rPr>
                        <a:t>Mine Scan – Mine Location Data</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Shapefile (.</a:t>
                      </a:r>
                      <a:r>
                        <a:rPr lang="en-GB" sz="1200" err="1">
                          <a:latin typeface="Arial"/>
                          <a:cs typeface="Arial"/>
                        </a:rPr>
                        <a:t>shp</a:t>
                      </a:r>
                      <a:r>
                        <a:rPr lang="en-GB" sz="1200">
                          <a:latin typeface="Arial"/>
                          <a:cs typeface="Arial"/>
                        </a:rPr>
                        <a:t>)</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To identify the location of all mines in Wales </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Join to LSOA shapefile</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c>
                  <a:txBody>
                    <a:bodyPr/>
                    <a:lstStyle/>
                    <a:p>
                      <a:pPr algn="ctr"/>
                      <a:r>
                        <a:rPr lang="en-GB" sz="1200">
                          <a:latin typeface="Arial"/>
                          <a:cs typeface="Arial"/>
                        </a:rPr>
                        <a:t>Required to show proximity to a mine </a:t>
                      </a:r>
                    </a:p>
                  </a:txBody>
                  <a:tcPr marL="40464" marR="40464" marT="20232" marB="20232"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223128438"/>
                  </a:ext>
                </a:extLst>
              </a:tr>
            </a:tbl>
          </a:graphicData>
        </a:graphic>
      </p:graphicFrame>
      <p:sp>
        <p:nvSpPr>
          <p:cNvPr id="11" name="Title 1">
            <a:extLst>
              <a:ext uri="{FF2B5EF4-FFF2-40B4-BE49-F238E27FC236}">
                <a16:creationId xmlns:a16="http://schemas.microsoft.com/office/drawing/2014/main" id="{9A5060F8-529C-4810-B209-136305A5200C}"/>
              </a:ext>
            </a:extLst>
          </p:cNvPr>
          <p:cNvSpPr txBox="1">
            <a:spLocks/>
          </p:cNvSpPr>
          <p:nvPr/>
        </p:nvSpPr>
        <p:spPr>
          <a:xfrm>
            <a:off x="0" y="0"/>
            <a:ext cx="12192000" cy="720970"/>
          </a:xfrm>
          <a:prstGeom prst="rect">
            <a:avLst/>
          </a:prstGeom>
          <a:solidFill>
            <a:schemeClr val="tx2"/>
          </a:solidFill>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latin typeface="Arial"/>
                <a:cs typeface="Arial"/>
              </a:rPr>
              <a:t>Data log</a:t>
            </a:r>
          </a:p>
        </p:txBody>
      </p:sp>
    </p:spTree>
    <p:extLst>
      <p:ext uri="{BB962C8B-B14F-4D97-AF65-F5344CB8AC3E}">
        <p14:creationId xmlns:p14="http://schemas.microsoft.com/office/powerpoint/2010/main" val="2051634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15879D-EDD3-03E4-ECB0-E96E49D6D000}"/>
            </a:ext>
          </a:extLst>
        </p:cNvPr>
        <p:cNvGrpSpPr/>
        <p:nvPr/>
      </p:nvGrpSpPr>
      <p:grpSpPr>
        <a:xfrm>
          <a:off x="0" y="0"/>
          <a:ext cx="0" cy="0"/>
          <a:chOff x="0" y="0"/>
          <a:chExt cx="0" cy="0"/>
        </a:xfrm>
      </p:grpSpPr>
      <p:sp>
        <p:nvSpPr>
          <p:cNvPr id="11" name="Title 1">
            <a:extLst>
              <a:ext uri="{FF2B5EF4-FFF2-40B4-BE49-F238E27FC236}">
                <a16:creationId xmlns:a16="http://schemas.microsoft.com/office/drawing/2014/main" id="{1D40A34F-9A45-1EAC-CB4C-40D59AC7F50B}"/>
              </a:ext>
            </a:extLst>
          </p:cNvPr>
          <p:cNvSpPr txBox="1">
            <a:spLocks/>
          </p:cNvSpPr>
          <p:nvPr/>
        </p:nvSpPr>
        <p:spPr>
          <a:xfrm>
            <a:off x="0" y="0"/>
            <a:ext cx="12192000" cy="720970"/>
          </a:xfrm>
          <a:prstGeom prst="rect">
            <a:avLst/>
          </a:prstGeom>
          <a:solidFill>
            <a:schemeClr val="tx2"/>
          </a:solidFill>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latin typeface="Arial"/>
                <a:cs typeface="Arial"/>
              </a:rPr>
              <a:t>Data screenshots</a:t>
            </a:r>
          </a:p>
        </p:txBody>
      </p:sp>
      <p:pic>
        <p:nvPicPr>
          <p:cNvPr id="2" name="Picture 1" descr="A screenshot of a data&#10;&#10;AI-generated content may be incorrect.">
            <a:extLst>
              <a:ext uri="{FF2B5EF4-FFF2-40B4-BE49-F238E27FC236}">
                <a16:creationId xmlns:a16="http://schemas.microsoft.com/office/drawing/2014/main" id="{7D21426B-74D3-6D5C-9CD0-899E316B4BD3}"/>
              </a:ext>
            </a:extLst>
          </p:cNvPr>
          <p:cNvPicPr>
            <a:picLocks noChangeAspect="1"/>
          </p:cNvPicPr>
          <p:nvPr/>
        </p:nvPicPr>
        <p:blipFill>
          <a:blip r:embed="rId2"/>
          <a:srcRect t="76" b="14361"/>
          <a:stretch>
            <a:fillRect/>
          </a:stretch>
        </p:blipFill>
        <p:spPr>
          <a:xfrm>
            <a:off x="122100" y="723251"/>
            <a:ext cx="3420442" cy="2911622"/>
          </a:xfrm>
          <a:prstGeom prst="rect">
            <a:avLst/>
          </a:prstGeom>
        </p:spPr>
      </p:pic>
      <p:pic>
        <p:nvPicPr>
          <p:cNvPr id="3" name="Picture 2" descr="A screenshot of a computer&#10;&#10;AI-generated content may be incorrect.">
            <a:extLst>
              <a:ext uri="{FF2B5EF4-FFF2-40B4-BE49-F238E27FC236}">
                <a16:creationId xmlns:a16="http://schemas.microsoft.com/office/drawing/2014/main" id="{E8A20F77-8F61-0A20-2DAE-90C3A4F55766}"/>
              </a:ext>
            </a:extLst>
          </p:cNvPr>
          <p:cNvPicPr>
            <a:picLocks noChangeAspect="1"/>
          </p:cNvPicPr>
          <p:nvPr/>
        </p:nvPicPr>
        <p:blipFill>
          <a:blip r:embed="rId3"/>
          <a:stretch>
            <a:fillRect/>
          </a:stretch>
        </p:blipFill>
        <p:spPr>
          <a:xfrm>
            <a:off x="4969565" y="718627"/>
            <a:ext cx="6990522" cy="2814487"/>
          </a:xfrm>
          <a:prstGeom prst="rect">
            <a:avLst/>
          </a:prstGeom>
        </p:spPr>
      </p:pic>
      <p:pic>
        <p:nvPicPr>
          <p:cNvPr id="4" name="Picture 3" descr="A screenshot of a computer&#10;&#10;AI-generated content may be incorrect.">
            <a:extLst>
              <a:ext uri="{FF2B5EF4-FFF2-40B4-BE49-F238E27FC236}">
                <a16:creationId xmlns:a16="http://schemas.microsoft.com/office/drawing/2014/main" id="{E7852CD5-30F9-F9B8-864A-BDBCDFB6FA4B}"/>
              </a:ext>
            </a:extLst>
          </p:cNvPr>
          <p:cNvPicPr>
            <a:picLocks noChangeAspect="1"/>
          </p:cNvPicPr>
          <p:nvPr/>
        </p:nvPicPr>
        <p:blipFill>
          <a:blip r:embed="rId4"/>
          <a:stretch>
            <a:fillRect/>
          </a:stretch>
        </p:blipFill>
        <p:spPr>
          <a:xfrm>
            <a:off x="6098208" y="4002707"/>
            <a:ext cx="5436567" cy="2272611"/>
          </a:xfrm>
          <a:prstGeom prst="rect">
            <a:avLst/>
          </a:prstGeom>
        </p:spPr>
      </p:pic>
      <p:sp>
        <p:nvSpPr>
          <p:cNvPr id="5" name="TextBox 4">
            <a:extLst>
              <a:ext uri="{FF2B5EF4-FFF2-40B4-BE49-F238E27FC236}">
                <a16:creationId xmlns:a16="http://schemas.microsoft.com/office/drawing/2014/main" id="{FE921FC6-85D7-1204-D715-CFA7E34CFE60}"/>
              </a:ext>
            </a:extLst>
          </p:cNvPr>
          <p:cNvSpPr txBox="1"/>
          <p:nvPr/>
        </p:nvSpPr>
        <p:spPr>
          <a:xfrm>
            <a:off x="123624" y="364231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Working age dataset</a:t>
            </a:r>
            <a:endParaRPr lang="en-US"/>
          </a:p>
        </p:txBody>
      </p:sp>
      <p:sp>
        <p:nvSpPr>
          <p:cNvPr id="6" name="TextBox 5">
            <a:extLst>
              <a:ext uri="{FF2B5EF4-FFF2-40B4-BE49-F238E27FC236}">
                <a16:creationId xmlns:a16="http://schemas.microsoft.com/office/drawing/2014/main" id="{6710A3DE-2DE9-5227-1E14-01F160B95786}"/>
              </a:ext>
            </a:extLst>
          </p:cNvPr>
          <p:cNvSpPr txBox="1"/>
          <p:nvPr/>
        </p:nvSpPr>
        <p:spPr>
          <a:xfrm>
            <a:off x="6100541" y="628363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Respiratory disease dataset</a:t>
            </a:r>
            <a:endParaRPr lang="en-US"/>
          </a:p>
        </p:txBody>
      </p:sp>
      <p:sp>
        <p:nvSpPr>
          <p:cNvPr id="7" name="TextBox 6">
            <a:extLst>
              <a:ext uri="{FF2B5EF4-FFF2-40B4-BE49-F238E27FC236}">
                <a16:creationId xmlns:a16="http://schemas.microsoft.com/office/drawing/2014/main" id="{024225A0-A494-F8EC-B7BD-B5EE64D8EB60}"/>
              </a:ext>
            </a:extLst>
          </p:cNvPr>
          <p:cNvSpPr txBox="1"/>
          <p:nvPr/>
        </p:nvSpPr>
        <p:spPr>
          <a:xfrm>
            <a:off x="5078849" y="3629721"/>
            <a:ext cx="4524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Mine </a:t>
            </a:r>
            <a:r>
              <a:rPr lang="en-US">
                <a:ea typeface="Calibri"/>
                <a:cs typeface="Calibri"/>
              </a:rPr>
              <a:t>entrance</a:t>
            </a:r>
            <a:r>
              <a:rPr lang="en-US" dirty="0">
                <a:ea typeface="Calibri"/>
                <a:cs typeface="Calibri"/>
              </a:rPr>
              <a:t> location dataset</a:t>
            </a:r>
            <a:endParaRPr lang="en-US" dirty="0"/>
          </a:p>
        </p:txBody>
      </p:sp>
      <p:pic>
        <p:nvPicPr>
          <p:cNvPr id="8" name="Picture 7" descr="A screenshot of a computer&#10;&#10;AI-generated content may be incorrect.">
            <a:extLst>
              <a:ext uri="{FF2B5EF4-FFF2-40B4-BE49-F238E27FC236}">
                <a16:creationId xmlns:a16="http://schemas.microsoft.com/office/drawing/2014/main" id="{12139BF0-EC42-6C9F-F0DC-D01F6092B17F}"/>
              </a:ext>
            </a:extLst>
          </p:cNvPr>
          <p:cNvPicPr>
            <a:picLocks noChangeAspect="1"/>
          </p:cNvPicPr>
          <p:nvPr/>
        </p:nvPicPr>
        <p:blipFill>
          <a:blip r:embed="rId5"/>
          <a:srcRect l="682" r="7788"/>
          <a:stretch>
            <a:fillRect/>
          </a:stretch>
        </p:blipFill>
        <p:spPr>
          <a:xfrm>
            <a:off x="121493" y="4133850"/>
            <a:ext cx="5868785" cy="1914525"/>
          </a:xfrm>
          <a:prstGeom prst="rect">
            <a:avLst/>
          </a:prstGeom>
        </p:spPr>
      </p:pic>
      <p:sp>
        <p:nvSpPr>
          <p:cNvPr id="10" name="TextBox 9">
            <a:extLst>
              <a:ext uri="{FF2B5EF4-FFF2-40B4-BE49-F238E27FC236}">
                <a16:creationId xmlns:a16="http://schemas.microsoft.com/office/drawing/2014/main" id="{15F500A3-FAB4-6148-6AE0-AE34524DA92F}"/>
              </a:ext>
            </a:extLst>
          </p:cNvPr>
          <p:cNvSpPr txBox="1"/>
          <p:nvPr/>
        </p:nvSpPr>
        <p:spPr>
          <a:xfrm>
            <a:off x="500062" y="623887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WIMD Health dataset</a:t>
            </a:r>
            <a:endParaRPr lang="en-US"/>
          </a:p>
        </p:txBody>
      </p:sp>
    </p:spTree>
    <p:extLst>
      <p:ext uri="{BB962C8B-B14F-4D97-AF65-F5344CB8AC3E}">
        <p14:creationId xmlns:p14="http://schemas.microsoft.com/office/powerpoint/2010/main" val="2412657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l="-33000" r="-33000"/>
          </a:stretch>
        </a:blip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C128873-E1AB-2BF9-B939-45273198B759}"/>
              </a:ext>
            </a:extLst>
          </p:cNvPr>
          <p:cNvSpPr txBox="1">
            <a:spLocks/>
          </p:cNvSpPr>
          <p:nvPr/>
        </p:nvSpPr>
        <p:spPr>
          <a:xfrm>
            <a:off x="0" y="0"/>
            <a:ext cx="12192000" cy="720970"/>
          </a:xfrm>
          <a:prstGeom prst="rect">
            <a:avLst/>
          </a:prstGeom>
          <a:solidFill>
            <a:schemeClr val="tx2"/>
          </a:solidFill>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latin typeface="Arial"/>
                <a:cs typeface="Arial"/>
              </a:rPr>
              <a:t>Implementation process map</a:t>
            </a:r>
          </a:p>
        </p:txBody>
      </p:sp>
      <p:sp>
        <p:nvSpPr>
          <p:cNvPr id="8" name="Rectangle: Rounded Corners 7">
            <a:extLst>
              <a:ext uri="{FF2B5EF4-FFF2-40B4-BE49-F238E27FC236}">
                <a16:creationId xmlns:a16="http://schemas.microsoft.com/office/drawing/2014/main" id="{BF4BBE8B-2D89-3E98-DEA3-BE36D0240D66}"/>
              </a:ext>
            </a:extLst>
          </p:cNvPr>
          <p:cNvSpPr/>
          <p:nvPr/>
        </p:nvSpPr>
        <p:spPr>
          <a:xfrm>
            <a:off x="8732524" y="4202541"/>
            <a:ext cx="3289407" cy="2104735"/>
          </a:xfrm>
          <a:prstGeom prst="round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indent="0" algn="l"/>
            <a:r>
              <a:rPr lang="en-GB" b="1">
                <a:solidFill>
                  <a:srgbClr val="000000"/>
                </a:solidFill>
                <a:latin typeface="Arial"/>
                <a:cs typeface="Arial"/>
              </a:rPr>
              <a:t>Priority area</a:t>
            </a:r>
            <a:r>
              <a:rPr lang="en-GB" b="1" baseline="0">
                <a:solidFill>
                  <a:srgbClr val="000000"/>
                </a:solidFill>
                <a:latin typeface="Arial"/>
                <a:cs typeface="Arial"/>
              </a:rPr>
              <a:t> identification</a:t>
            </a:r>
          </a:p>
          <a:p>
            <a:pPr marL="0" indent="0" algn="l"/>
            <a:r>
              <a:rPr lang="en-GB" baseline="0">
                <a:solidFill>
                  <a:srgbClr val="000000"/>
                </a:solidFill>
                <a:latin typeface="Arial"/>
                <a:cs typeface="Arial"/>
              </a:rPr>
              <a:t>Analysis of the resulting data for the areas which identifies the target objective. </a:t>
            </a:r>
            <a:endParaRPr lang="en-US">
              <a:solidFill>
                <a:srgbClr val="000000"/>
              </a:solidFill>
              <a:latin typeface="Arial"/>
              <a:cs typeface="Arial"/>
            </a:endParaRPr>
          </a:p>
        </p:txBody>
      </p:sp>
      <p:sp>
        <p:nvSpPr>
          <p:cNvPr id="9" name="Rectangle: Rounded Corners 8">
            <a:extLst>
              <a:ext uri="{FF2B5EF4-FFF2-40B4-BE49-F238E27FC236}">
                <a16:creationId xmlns:a16="http://schemas.microsoft.com/office/drawing/2014/main" id="{050526B9-75D9-16AD-F73D-C77E1A78B4FB}"/>
              </a:ext>
            </a:extLst>
          </p:cNvPr>
          <p:cNvSpPr/>
          <p:nvPr/>
        </p:nvSpPr>
        <p:spPr>
          <a:xfrm>
            <a:off x="141479" y="1289406"/>
            <a:ext cx="3293187" cy="2100689"/>
          </a:xfrm>
          <a:prstGeom prst="round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a:solidFill>
                  <a:schemeClr val="tx1"/>
                </a:solidFill>
                <a:latin typeface="Arial"/>
                <a:cs typeface="Arial"/>
              </a:rPr>
              <a:t>Problem Definition</a:t>
            </a:r>
            <a:endParaRPr lang="en-US">
              <a:solidFill>
                <a:schemeClr val="tx1"/>
              </a:solidFill>
              <a:latin typeface="Arial"/>
              <a:ea typeface="Calibri"/>
              <a:cs typeface="Arial"/>
            </a:endParaRPr>
          </a:p>
          <a:p>
            <a:r>
              <a:rPr lang="en-US">
                <a:solidFill>
                  <a:schemeClr val="tx1"/>
                </a:solidFill>
                <a:latin typeface="Arial"/>
                <a:cs typeface="Arial"/>
              </a:rPr>
              <a:t>Do populations in close locality of mines suffer from increased levels of respiratory diseases? </a:t>
            </a:r>
          </a:p>
        </p:txBody>
      </p:sp>
      <p:sp>
        <p:nvSpPr>
          <p:cNvPr id="10" name="Rectangle: Rounded Corners 9">
            <a:extLst>
              <a:ext uri="{FF2B5EF4-FFF2-40B4-BE49-F238E27FC236}">
                <a16:creationId xmlns:a16="http://schemas.microsoft.com/office/drawing/2014/main" id="{F6FE47EC-4FD4-9928-82C0-97E1A1380418}"/>
              </a:ext>
            </a:extLst>
          </p:cNvPr>
          <p:cNvSpPr/>
          <p:nvPr/>
        </p:nvSpPr>
        <p:spPr>
          <a:xfrm>
            <a:off x="4450489" y="1289407"/>
            <a:ext cx="3291836" cy="2103655"/>
          </a:xfrm>
          <a:prstGeom prst="round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a:solidFill>
                  <a:srgbClr val="000000"/>
                </a:solidFill>
                <a:latin typeface="Arial"/>
                <a:cs typeface="Arial"/>
              </a:rPr>
              <a:t>Data Acquisition </a:t>
            </a:r>
          </a:p>
          <a:p>
            <a:r>
              <a:rPr lang="en-US">
                <a:solidFill>
                  <a:srgbClr val="000000"/>
                </a:solidFill>
                <a:latin typeface="Arial"/>
                <a:cs typeface="Arial"/>
              </a:rPr>
              <a:t>Data is sourced from Data Maps Wales, Health Maps Wales, </a:t>
            </a:r>
            <a:r>
              <a:rPr lang="en-US" err="1">
                <a:solidFill>
                  <a:srgbClr val="000000"/>
                </a:solidFill>
                <a:latin typeface="Arial"/>
                <a:cs typeface="Arial"/>
              </a:rPr>
              <a:t>Gov.Wales</a:t>
            </a:r>
            <a:r>
              <a:rPr lang="en-US">
                <a:solidFill>
                  <a:srgbClr val="000000"/>
                </a:solidFill>
                <a:latin typeface="Arial"/>
                <a:cs typeface="Arial"/>
              </a:rPr>
              <a:t> and UK data service in line with principles on slide 9</a:t>
            </a:r>
          </a:p>
        </p:txBody>
      </p:sp>
      <p:sp>
        <p:nvSpPr>
          <p:cNvPr id="11" name="Rectangle: Rounded Corners 10">
            <a:extLst>
              <a:ext uri="{FF2B5EF4-FFF2-40B4-BE49-F238E27FC236}">
                <a16:creationId xmlns:a16="http://schemas.microsoft.com/office/drawing/2014/main" id="{4CF4212A-02F1-42D1-06DE-F29069C5D3FB}"/>
              </a:ext>
            </a:extLst>
          </p:cNvPr>
          <p:cNvSpPr/>
          <p:nvPr/>
        </p:nvSpPr>
        <p:spPr>
          <a:xfrm>
            <a:off x="8732524" y="1289407"/>
            <a:ext cx="3292913" cy="2104194"/>
          </a:xfrm>
          <a:prstGeom prst="round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indent="0" algn="l"/>
            <a:r>
              <a:rPr lang="en-GB" b="1">
                <a:solidFill>
                  <a:srgbClr val="000000"/>
                </a:solidFill>
                <a:latin typeface="Arial"/>
                <a:cs typeface="Arial"/>
              </a:rPr>
              <a:t>Data</a:t>
            </a:r>
            <a:r>
              <a:rPr lang="en-GB" b="1" baseline="0">
                <a:solidFill>
                  <a:srgbClr val="000000"/>
                </a:solidFill>
                <a:latin typeface="Arial"/>
                <a:cs typeface="Arial"/>
              </a:rPr>
              <a:t> </a:t>
            </a:r>
            <a:r>
              <a:rPr lang="en-GB" b="1">
                <a:solidFill>
                  <a:srgbClr val="000000"/>
                </a:solidFill>
                <a:latin typeface="Arial"/>
                <a:cs typeface="Arial"/>
              </a:rPr>
              <a:t>Preparation</a:t>
            </a:r>
            <a:r>
              <a:rPr lang="en-GB" b="1" baseline="0">
                <a:solidFill>
                  <a:srgbClr val="000000"/>
                </a:solidFill>
                <a:latin typeface="Arial"/>
                <a:cs typeface="Arial"/>
              </a:rPr>
              <a:t> </a:t>
            </a:r>
          </a:p>
          <a:p>
            <a:pPr marL="0" indent="0" algn="l"/>
            <a:r>
              <a:rPr lang="en-GB" baseline="0">
                <a:solidFill>
                  <a:srgbClr val="000000"/>
                </a:solidFill>
                <a:latin typeface="Arial"/>
                <a:cs typeface="Arial"/>
              </a:rPr>
              <a:t>Data is structured and normalised to allow for the merging of datasets. </a:t>
            </a:r>
          </a:p>
          <a:p>
            <a:r>
              <a:rPr lang="en-GB">
                <a:solidFill>
                  <a:srgbClr val="000000"/>
                </a:solidFill>
                <a:latin typeface="Arial"/>
                <a:cs typeface="Arial"/>
              </a:rPr>
              <a:t>Data is joined on a common key, allowing for the merging of datasets.</a:t>
            </a:r>
          </a:p>
        </p:txBody>
      </p:sp>
      <p:sp>
        <p:nvSpPr>
          <p:cNvPr id="12" name="Rectangle: Rounded Corners 11">
            <a:extLst>
              <a:ext uri="{FF2B5EF4-FFF2-40B4-BE49-F238E27FC236}">
                <a16:creationId xmlns:a16="http://schemas.microsoft.com/office/drawing/2014/main" id="{C762C95D-B477-A51C-827E-A5445E6D9218}"/>
              </a:ext>
            </a:extLst>
          </p:cNvPr>
          <p:cNvSpPr/>
          <p:nvPr/>
        </p:nvSpPr>
        <p:spPr>
          <a:xfrm>
            <a:off x="4450490" y="4202539"/>
            <a:ext cx="3292374" cy="2105004"/>
          </a:xfrm>
          <a:prstGeom prst="round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a:solidFill>
                  <a:srgbClr val="000000"/>
                </a:solidFill>
                <a:latin typeface="Arial"/>
                <a:cs typeface="Arial"/>
              </a:rPr>
              <a:t>Accessibility monitoring </a:t>
            </a:r>
          </a:p>
          <a:p>
            <a:r>
              <a:rPr lang="en-US">
                <a:solidFill>
                  <a:srgbClr val="000000"/>
                </a:solidFill>
                <a:latin typeface="Arial"/>
                <a:cs typeface="Arial"/>
              </a:rPr>
              <a:t>Analysis of the resulting data for the areas targeting areas of deprivation such as WIMD index or environmental injustice such as air quality exposure.</a:t>
            </a:r>
          </a:p>
        </p:txBody>
      </p:sp>
      <p:sp>
        <p:nvSpPr>
          <p:cNvPr id="13" name="Rectangle: Rounded Corners 12">
            <a:extLst>
              <a:ext uri="{FF2B5EF4-FFF2-40B4-BE49-F238E27FC236}">
                <a16:creationId xmlns:a16="http://schemas.microsoft.com/office/drawing/2014/main" id="{33A69FE2-3B09-5369-A2D9-99D85ABBB038}"/>
              </a:ext>
            </a:extLst>
          </p:cNvPr>
          <p:cNvSpPr/>
          <p:nvPr/>
        </p:nvSpPr>
        <p:spPr>
          <a:xfrm>
            <a:off x="141480" y="4202540"/>
            <a:ext cx="3292104" cy="2102846"/>
          </a:xfrm>
          <a:prstGeom prst="round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indent="0" algn="l"/>
            <a:r>
              <a:rPr lang="en-GB" b="1">
                <a:solidFill>
                  <a:srgbClr val="000000"/>
                </a:solidFill>
                <a:latin typeface="Arial"/>
                <a:cs typeface="Arial"/>
              </a:rPr>
              <a:t>Spatial</a:t>
            </a:r>
            <a:r>
              <a:rPr lang="en-GB" b="1" baseline="0">
                <a:solidFill>
                  <a:srgbClr val="000000"/>
                </a:solidFill>
                <a:latin typeface="Arial"/>
                <a:cs typeface="Arial"/>
              </a:rPr>
              <a:t> Analysis </a:t>
            </a:r>
          </a:p>
          <a:p>
            <a:pPr marL="0" indent="0" algn="l"/>
            <a:r>
              <a:rPr lang="en-GB" baseline="0">
                <a:solidFill>
                  <a:srgbClr val="000000"/>
                </a:solidFill>
                <a:latin typeface="Arial"/>
                <a:cs typeface="Arial"/>
              </a:rPr>
              <a:t>Analysis of: </a:t>
            </a:r>
          </a:p>
          <a:p>
            <a:pPr marL="0" indent="0" algn="l"/>
            <a:r>
              <a:rPr lang="en-GB" baseline="0">
                <a:solidFill>
                  <a:srgbClr val="000000"/>
                </a:solidFill>
                <a:latin typeface="Arial"/>
                <a:cs typeface="Arial"/>
              </a:rPr>
              <a:t>- Point data (Mine locations)</a:t>
            </a:r>
          </a:p>
          <a:p>
            <a:pPr marL="0" indent="0" algn="l"/>
            <a:r>
              <a:rPr lang="en-GB" baseline="0">
                <a:solidFill>
                  <a:srgbClr val="000000"/>
                </a:solidFill>
                <a:latin typeface="Arial"/>
                <a:cs typeface="Arial"/>
              </a:rPr>
              <a:t>- LSOA (WIMD locations)</a:t>
            </a:r>
          </a:p>
          <a:p>
            <a:pPr marL="0" indent="0" algn="l"/>
            <a:r>
              <a:rPr lang="en-GB" baseline="0">
                <a:solidFill>
                  <a:srgbClr val="000000"/>
                </a:solidFill>
                <a:latin typeface="Arial"/>
                <a:cs typeface="Arial"/>
              </a:rPr>
              <a:t>- Boundary data for </a:t>
            </a:r>
            <a:r>
              <a:rPr lang="en-GB">
                <a:solidFill>
                  <a:srgbClr val="000000"/>
                </a:solidFill>
                <a:latin typeface="Arial"/>
                <a:cs typeface="Arial"/>
              </a:rPr>
              <a:t>respiratory</a:t>
            </a:r>
            <a:r>
              <a:rPr lang="en-GB" baseline="0">
                <a:solidFill>
                  <a:srgbClr val="000000"/>
                </a:solidFill>
                <a:latin typeface="Arial"/>
                <a:cs typeface="Arial"/>
              </a:rPr>
              <a:t> and population demographic data</a:t>
            </a:r>
            <a:endParaRPr lang="en-US">
              <a:solidFill>
                <a:srgbClr val="000000"/>
              </a:solidFill>
              <a:latin typeface="Arial"/>
              <a:cs typeface="Arial"/>
            </a:endParaRPr>
          </a:p>
        </p:txBody>
      </p:sp>
      <p:sp>
        <p:nvSpPr>
          <p:cNvPr id="3" name="Arrow: Right 2">
            <a:extLst>
              <a:ext uri="{FF2B5EF4-FFF2-40B4-BE49-F238E27FC236}">
                <a16:creationId xmlns:a16="http://schemas.microsoft.com/office/drawing/2014/main" id="{57ACB72D-EA8C-CB51-91D7-EBE2D6E6A1A0}"/>
              </a:ext>
            </a:extLst>
          </p:cNvPr>
          <p:cNvSpPr/>
          <p:nvPr/>
        </p:nvSpPr>
        <p:spPr>
          <a:xfrm>
            <a:off x="3447933" y="2101205"/>
            <a:ext cx="991894" cy="484631"/>
          </a:xfrm>
          <a:prstGeom prst="rightArrow">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row: Right 20">
            <a:extLst>
              <a:ext uri="{FF2B5EF4-FFF2-40B4-BE49-F238E27FC236}">
                <a16:creationId xmlns:a16="http://schemas.microsoft.com/office/drawing/2014/main" id="{35B764D4-6517-76D5-C634-C61D083E3C62}"/>
              </a:ext>
            </a:extLst>
          </p:cNvPr>
          <p:cNvSpPr/>
          <p:nvPr/>
        </p:nvSpPr>
        <p:spPr>
          <a:xfrm>
            <a:off x="7743455" y="2101205"/>
            <a:ext cx="991894" cy="484631"/>
          </a:xfrm>
          <a:prstGeom prst="rightArrow">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row: Right 21">
            <a:extLst>
              <a:ext uri="{FF2B5EF4-FFF2-40B4-BE49-F238E27FC236}">
                <a16:creationId xmlns:a16="http://schemas.microsoft.com/office/drawing/2014/main" id="{0096FE1C-4AB0-4600-7A00-6857A88F4AB7}"/>
              </a:ext>
            </a:extLst>
          </p:cNvPr>
          <p:cNvSpPr/>
          <p:nvPr/>
        </p:nvSpPr>
        <p:spPr>
          <a:xfrm>
            <a:off x="3461420" y="5014338"/>
            <a:ext cx="991894" cy="484631"/>
          </a:xfrm>
          <a:prstGeom prst="rightArrow">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Right 22">
            <a:extLst>
              <a:ext uri="{FF2B5EF4-FFF2-40B4-BE49-F238E27FC236}">
                <a16:creationId xmlns:a16="http://schemas.microsoft.com/office/drawing/2014/main" id="{1DE4A90A-572F-B6F3-E5F1-4549B28C9014}"/>
              </a:ext>
            </a:extLst>
          </p:cNvPr>
          <p:cNvSpPr/>
          <p:nvPr/>
        </p:nvSpPr>
        <p:spPr>
          <a:xfrm>
            <a:off x="7743454" y="5014337"/>
            <a:ext cx="991894" cy="484631"/>
          </a:xfrm>
          <a:prstGeom prst="rightArrow">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29455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rld map with flight paths">
            <a:extLst>
              <a:ext uri="{FF2B5EF4-FFF2-40B4-BE49-F238E27FC236}">
                <a16:creationId xmlns:a16="http://schemas.microsoft.com/office/drawing/2014/main" id="{DAB18636-AD0E-ADDE-705A-B3A28FD92663}"/>
              </a:ext>
            </a:extLst>
          </p:cNvPr>
          <p:cNvPicPr>
            <a:picLocks noChangeAspect="1"/>
          </p:cNvPicPr>
          <p:nvPr/>
        </p:nvPicPr>
        <p:blipFill>
          <a:blip r:embed="rId3"/>
          <a:srcRect r="3769" b="1"/>
          <a:stretch>
            <a:fillRect/>
          </a:stretch>
        </p:blipFill>
        <p:spPr>
          <a:xfrm>
            <a:off x="2522356"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34BC9D5-302E-4CE6-BA5A-EE47A0469AF5}"/>
              </a:ext>
            </a:extLst>
          </p:cNvPr>
          <p:cNvSpPr txBox="1"/>
          <p:nvPr/>
        </p:nvSpPr>
        <p:spPr>
          <a:xfrm>
            <a:off x="164549" y="1959331"/>
            <a:ext cx="4440623" cy="3145515"/>
          </a:xfrm>
          <a:prstGeom prst="rect">
            <a:avLst/>
          </a:prstGeom>
        </p:spPr>
        <p:txBody>
          <a:bodyPr vert="horz" lIns="91440" tIns="45720" rIns="91440" bIns="45720" rtlCol="0" anchor="t">
            <a:normAutofit lnSpcReduction="10000"/>
          </a:bodyPr>
          <a:lstStyle/>
          <a:p>
            <a:pPr marL="57150">
              <a:lnSpc>
                <a:spcPct val="90000"/>
              </a:lnSpc>
              <a:spcAft>
                <a:spcPts val="600"/>
              </a:spcAft>
            </a:pPr>
            <a:r>
              <a:rPr lang="en-US" sz="1400">
                <a:latin typeface="Arial"/>
                <a:cs typeface="Arial"/>
              </a:rPr>
              <a:t>It is expected that there will be a causal link between the areas suffering elevated levels of respiratory diseases and locations within close proximity of mine entrances </a:t>
            </a:r>
          </a:p>
          <a:p>
            <a:pPr marL="57150">
              <a:lnSpc>
                <a:spcPct val="90000"/>
              </a:lnSpc>
              <a:spcAft>
                <a:spcPts val="600"/>
              </a:spcAft>
            </a:pPr>
            <a:endParaRPr lang="en-US" sz="1400">
              <a:latin typeface="Arial"/>
              <a:cs typeface="Arial"/>
            </a:endParaRPr>
          </a:p>
          <a:p>
            <a:pPr marL="57150">
              <a:lnSpc>
                <a:spcPct val="90000"/>
              </a:lnSpc>
              <a:spcAft>
                <a:spcPts val="600"/>
              </a:spcAft>
            </a:pPr>
            <a:r>
              <a:rPr lang="en-US" sz="1400">
                <a:latin typeface="Arial"/>
                <a:cs typeface="Arial"/>
              </a:rPr>
              <a:t>To demonstrate this, we intend to </a:t>
            </a:r>
            <a:r>
              <a:rPr lang="en-US" sz="1400" err="1">
                <a:latin typeface="Arial"/>
                <a:cs typeface="Arial"/>
              </a:rPr>
              <a:t>utilise</a:t>
            </a:r>
            <a:r>
              <a:rPr lang="en-US" sz="1400">
                <a:latin typeface="Arial"/>
                <a:cs typeface="Arial"/>
              </a:rPr>
              <a:t>: </a:t>
            </a:r>
            <a:endParaRPr lang="en-US" sz="1400">
              <a:latin typeface="Arial"/>
              <a:ea typeface="Calibri"/>
              <a:cs typeface="Arial"/>
            </a:endParaRPr>
          </a:p>
          <a:p>
            <a:pPr marL="285750" indent="-228600">
              <a:lnSpc>
                <a:spcPct val="90000"/>
              </a:lnSpc>
              <a:spcAft>
                <a:spcPts val="600"/>
              </a:spcAft>
              <a:buFont typeface="Arial" panose="020B0604020202020204" pitchFamily="34" charset="0"/>
              <a:buChar char="•"/>
            </a:pPr>
            <a:r>
              <a:rPr lang="en-US" sz="1400">
                <a:latin typeface="Arial"/>
                <a:cs typeface="Arial"/>
              </a:rPr>
              <a:t>The rate for respiratory diseases prevalence per 100,000 population for Wales </a:t>
            </a:r>
          </a:p>
          <a:p>
            <a:pPr marL="285750" indent="-228600">
              <a:lnSpc>
                <a:spcPct val="90000"/>
              </a:lnSpc>
              <a:spcAft>
                <a:spcPts val="600"/>
              </a:spcAft>
              <a:buFont typeface="Arial" panose="020B0604020202020204" pitchFamily="34" charset="0"/>
              <a:buChar char="•"/>
            </a:pPr>
            <a:r>
              <a:rPr lang="en-US" sz="1400">
                <a:latin typeface="Arial"/>
                <a:cs typeface="Arial"/>
              </a:rPr>
              <a:t>Thematic map showing the overlay of mine locations, a buffer zone and the respiratory prevalence rate for that area.</a:t>
            </a:r>
            <a:endParaRPr lang="en-US" sz="1400">
              <a:latin typeface="Arial"/>
              <a:ea typeface="Calibri"/>
              <a:cs typeface="Arial"/>
            </a:endParaRPr>
          </a:p>
          <a:p>
            <a:pPr marL="285750" indent="-228600">
              <a:lnSpc>
                <a:spcPct val="90000"/>
              </a:lnSpc>
              <a:spcAft>
                <a:spcPts val="600"/>
              </a:spcAft>
              <a:buFont typeface="Arial" panose="020B0604020202020204" pitchFamily="34" charset="0"/>
              <a:buChar char="•"/>
            </a:pPr>
            <a:r>
              <a:rPr lang="en-US" sz="1400">
                <a:latin typeface="Arial"/>
                <a:cs typeface="Arial"/>
              </a:rPr>
              <a:t>Thematic deprivation and health maps</a:t>
            </a:r>
          </a:p>
          <a:p>
            <a:pPr marL="285750" indent="-228600">
              <a:lnSpc>
                <a:spcPct val="90000"/>
              </a:lnSpc>
              <a:spcAft>
                <a:spcPts val="600"/>
              </a:spcAft>
              <a:buFont typeface="Arial" panose="020B0604020202020204" pitchFamily="34" charset="0"/>
              <a:buChar char="•"/>
            </a:pPr>
            <a:r>
              <a:rPr lang="en-US" sz="1400">
                <a:latin typeface="Arial"/>
                <a:cs typeface="Arial"/>
              </a:rPr>
              <a:t>Hotspot analysis maps</a:t>
            </a:r>
          </a:p>
          <a:p>
            <a:pPr marL="285750" indent="-228600">
              <a:lnSpc>
                <a:spcPct val="90000"/>
              </a:lnSpc>
              <a:spcAft>
                <a:spcPts val="600"/>
              </a:spcAft>
              <a:buFont typeface="Arial" panose="020B0604020202020204" pitchFamily="34" charset="0"/>
              <a:buChar char="•"/>
            </a:pPr>
            <a:r>
              <a:rPr lang="en-US" sz="1400">
                <a:latin typeface="Arial"/>
                <a:cs typeface="Arial"/>
              </a:rPr>
              <a:t>Identification of priority LSOAs for intervention</a:t>
            </a:r>
          </a:p>
        </p:txBody>
      </p:sp>
      <p:sp>
        <p:nvSpPr>
          <p:cNvPr id="4" name="Rectangle 3">
            <a:extLst>
              <a:ext uri="{FF2B5EF4-FFF2-40B4-BE49-F238E27FC236}">
                <a16:creationId xmlns:a16="http://schemas.microsoft.com/office/drawing/2014/main" id="{42524DCC-E867-45AB-BACB-D3BCD677BBAB}"/>
              </a:ext>
            </a:extLst>
          </p:cNvPr>
          <p:cNvSpPr/>
          <p:nvPr/>
        </p:nvSpPr>
        <p:spPr>
          <a:xfrm>
            <a:off x="10484528" y="337351"/>
            <a:ext cx="1260629" cy="372863"/>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a:t>Adam</a:t>
            </a:r>
            <a:endParaRPr lang="en-GB"/>
          </a:p>
        </p:txBody>
      </p:sp>
      <p:sp>
        <p:nvSpPr>
          <p:cNvPr id="5" name="Title 1">
            <a:extLst>
              <a:ext uri="{FF2B5EF4-FFF2-40B4-BE49-F238E27FC236}">
                <a16:creationId xmlns:a16="http://schemas.microsoft.com/office/drawing/2014/main" id="{E8FFD42E-D520-7AC0-6362-D41BE9FFAD76}"/>
              </a:ext>
            </a:extLst>
          </p:cNvPr>
          <p:cNvSpPr txBox="1">
            <a:spLocks/>
          </p:cNvSpPr>
          <p:nvPr/>
        </p:nvSpPr>
        <p:spPr>
          <a:xfrm>
            <a:off x="0" y="0"/>
            <a:ext cx="12192000" cy="720970"/>
          </a:xfrm>
          <a:prstGeom prst="rect">
            <a:avLst/>
          </a:prstGeom>
          <a:solidFill>
            <a:schemeClr val="tx2"/>
          </a:solidFill>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latin typeface="Arial" panose="020B0604020202020204" pitchFamily="34" charset="0"/>
                <a:cs typeface="Arial" panose="020B0604020202020204" pitchFamily="34" charset="0"/>
              </a:rPr>
              <a:t>Expected outcomes</a:t>
            </a:r>
          </a:p>
        </p:txBody>
      </p:sp>
    </p:spTree>
    <p:extLst>
      <p:ext uri="{BB962C8B-B14F-4D97-AF65-F5344CB8AC3E}">
        <p14:creationId xmlns:p14="http://schemas.microsoft.com/office/powerpoint/2010/main" val="1761792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8B35D-198A-5FFC-2519-9BA1B18D9845}"/>
              </a:ext>
            </a:extLst>
          </p:cNvPr>
          <p:cNvSpPr/>
          <p:nvPr/>
        </p:nvSpPr>
        <p:spPr>
          <a:xfrm>
            <a:off x="0" y="685800"/>
            <a:ext cx="12192000" cy="6172200"/>
          </a:xfrm>
          <a:prstGeom prst="rect">
            <a:avLst/>
          </a:prstGeom>
          <a:gradFill flip="none" rotWithShape="1">
            <a:gsLst>
              <a:gs pos="23000">
                <a:schemeClr val="accent1">
                  <a:lumMod val="5000"/>
                  <a:lumOff val="95000"/>
                </a:schemeClr>
              </a:gs>
              <a:gs pos="76000">
                <a:schemeClr val="accent1">
                  <a:lumMod val="45000"/>
                  <a:lumOff val="55000"/>
                  <a:alpha val="0"/>
                </a:schemeClr>
              </a:gs>
              <a:gs pos="87000">
                <a:schemeClr val="accent1">
                  <a:lumMod val="45000"/>
                  <a:lumOff val="55000"/>
                  <a:alpha val="0"/>
                </a:schemeClr>
              </a:gs>
              <a:gs pos="99000">
                <a:schemeClr val="accent1">
                  <a:lumMod val="30000"/>
                  <a:lumOff val="70000"/>
                  <a:alpha val="0"/>
                </a:schemeClr>
              </a:gs>
            </a:gsLst>
            <a:lin ang="108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C905917-7C1C-4E36-A22A-8BCCADC05721}"/>
              </a:ext>
            </a:extLst>
          </p:cNvPr>
          <p:cNvSpPr txBox="1"/>
          <p:nvPr/>
        </p:nvSpPr>
        <p:spPr>
          <a:xfrm>
            <a:off x="5897806" y="2218290"/>
            <a:ext cx="5697075" cy="3108543"/>
          </a:xfrm>
          <a:prstGeom prst="rect">
            <a:avLst/>
          </a:prstGeom>
          <a:noFill/>
        </p:spPr>
        <p:txBody>
          <a:bodyPr wrap="square" lIns="91440" tIns="45720" rIns="91440" bIns="45720" rtlCol="0" anchor="t">
            <a:spAutoFit/>
          </a:bodyPr>
          <a:lstStyle/>
          <a:p>
            <a:endParaRPr lang="en-US" sz="1400">
              <a:solidFill>
                <a:srgbClr val="FFFFFF"/>
              </a:solidFill>
              <a:latin typeface="Arial" panose="020B0604020202020204" pitchFamily="34" charset="0"/>
              <a:cs typeface="Arial" panose="020B0604020202020204" pitchFamily="34" charset="0"/>
            </a:endParaRPr>
          </a:p>
          <a:p>
            <a:r>
              <a:rPr lang="en-US" sz="1400">
                <a:latin typeface="Arial"/>
                <a:ea typeface="+mn-lt"/>
                <a:cs typeface="Arial"/>
              </a:rPr>
              <a:t>This study demonstrates how GIS can integrate geodemographic and socioeconomic data to support strategic healthcare planning.</a:t>
            </a:r>
          </a:p>
          <a:p>
            <a:endParaRPr lang="en-US" sz="1400">
              <a:latin typeface="Arial"/>
              <a:ea typeface="+mn-lt"/>
              <a:cs typeface="Arial"/>
            </a:endParaRPr>
          </a:p>
          <a:p>
            <a:r>
              <a:rPr lang="en-US" sz="1400">
                <a:latin typeface="Arial"/>
                <a:ea typeface="+mn-lt"/>
                <a:cs typeface="Arial"/>
              </a:rPr>
              <a:t>By combining spatial analysis with population characteristics, the approach provides a robust evidence base for understanding variations in healthcare need and service accessibility.</a:t>
            </a:r>
            <a:endParaRPr lang="en-US" sz="1400">
              <a:latin typeface="Arial"/>
              <a:cs typeface="Arial"/>
            </a:endParaRPr>
          </a:p>
          <a:p>
            <a:endParaRPr lang="en-US" sz="1400">
              <a:latin typeface="Arial"/>
              <a:ea typeface="+mn-lt"/>
              <a:cs typeface="Arial"/>
            </a:endParaRPr>
          </a:p>
          <a:p>
            <a:r>
              <a:rPr lang="en-US" sz="1400">
                <a:latin typeface="Arial"/>
                <a:ea typeface="+mn-lt"/>
                <a:cs typeface="Arial"/>
              </a:rPr>
              <a:t>The findings can be used to </a:t>
            </a:r>
            <a:r>
              <a:rPr lang="en-US" sz="1400" err="1">
                <a:latin typeface="Arial"/>
                <a:ea typeface="+mn-lt"/>
                <a:cs typeface="Arial"/>
              </a:rPr>
              <a:t>analyse</a:t>
            </a:r>
            <a:r>
              <a:rPr lang="en-US" sz="1400">
                <a:latin typeface="Arial"/>
                <a:ea typeface="+mn-lt"/>
                <a:cs typeface="Arial"/>
              </a:rPr>
              <a:t> health outcomes across a population and to identify where improvements or additional resources may be required. This evidence can help decision‑makers </a:t>
            </a:r>
            <a:r>
              <a:rPr lang="en-US" sz="1400" err="1">
                <a:latin typeface="Arial"/>
                <a:ea typeface="+mn-lt"/>
                <a:cs typeface="Arial"/>
              </a:rPr>
              <a:t>prioritise</a:t>
            </a:r>
            <a:r>
              <a:rPr lang="en-US" sz="1400">
                <a:latin typeface="Arial"/>
                <a:ea typeface="+mn-lt"/>
                <a:cs typeface="Arial"/>
              </a:rPr>
              <a:t> investment, secure funding, and ensure that those most in need of healthcare services are able to access facilities readily and equitably.</a:t>
            </a:r>
            <a:endParaRPr lang="en-US">
              <a:latin typeface="Arial"/>
              <a:ea typeface="+mn-lt"/>
              <a:cs typeface="Arial"/>
            </a:endParaRPr>
          </a:p>
          <a:p>
            <a:endParaRPr lang="en-US" sz="1400">
              <a:solidFill>
                <a:srgbClr val="FFFFFF"/>
              </a:solidFill>
              <a:latin typeface="Arial" panose="020B0604020202020204" pitchFamily="34" charset="0"/>
              <a:cs typeface="Arial" panose="020B0604020202020204" pitchFamily="34" charset="0"/>
            </a:endParaRPr>
          </a:p>
        </p:txBody>
      </p:sp>
      <p:sp>
        <p:nvSpPr>
          <p:cNvPr id="13" name="Title 1">
            <a:extLst>
              <a:ext uri="{FF2B5EF4-FFF2-40B4-BE49-F238E27FC236}">
                <a16:creationId xmlns:a16="http://schemas.microsoft.com/office/drawing/2014/main" id="{6155F7F6-5931-EA9A-607D-45D3A0B242C3}"/>
              </a:ext>
            </a:extLst>
          </p:cNvPr>
          <p:cNvSpPr txBox="1">
            <a:spLocks/>
          </p:cNvSpPr>
          <p:nvPr/>
        </p:nvSpPr>
        <p:spPr>
          <a:xfrm>
            <a:off x="0" y="0"/>
            <a:ext cx="12192000" cy="685800"/>
          </a:xfrm>
          <a:prstGeom prst="rect">
            <a:avLst/>
          </a:prstGeom>
          <a:solidFill>
            <a:schemeClr val="tx2"/>
          </a:solidFill>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400">
                <a:solidFill>
                  <a:schemeClr val="bg1"/>
                </a:solidFill>
                <a:latin typeface="Arial"/>
                <a:cs typeface="Arial"/>
              </a:rPr>
              <a:t>Conclusion</a:t>
            </a:r>
            <a:r>
              <a:rPr lang="en-GB" sz="4400">
                <a:solidFill>
                  <a:schemeClr val="bg1"/>
                </a:solidFill>
                <a:latin typeface="Arial"/>
                <a:cs typeface="Arial"/>
              </a:rPr>
              <a:t> </a:t>
            </a:r>
            <a:endParaRPr lang="en-GB" sz="44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0635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C48DAEE-6A73-AD68-BDBD-3F5346DD2062}"/>
              </a:ext>
            </a:extLst>
          </p:cNvPr>
          <p:cNvGraphicFramePr>
            <a:graphicFrameLocks noGrp="1"/>
          </p:cNvGraphicFramePr>
          <p:nvPr>
            <p:ph idx="1"/>
            <p:extLst>
              <p:ext uri="{D42A27DB-BD31-4B8C-83A1-F6EECF244321}">
                <p14:modId xmlns:p14="http://schemas.microsoft.com/office/powerpoint/2010/main" val="1247054633"/>
              </p:ext>
            </p:extLst>
          </p:nvPr>
        </p:nvGraphicFramePr>
        <p:xfrm>
          <a:off x="364434" y="2161760"/>
          <a:ext cx="11463643" cy="4133355"/>
        </p:xfrm>
        <a:graphic>
          <a:graphicData uri="http://schemas.openxmlformats.org/drawingml/2006/table">
            <a:tbl>
              <a:tblPr firstRow="1" bandRow="1">
                <a:tableStyleId>{5C22544A-7EE6-4342-B048-85BDC9FD1C3A}</a:tableStyleId>
              </a:tblPr>
              <a:tblGrid>
                <a:gridCol w="5845141">
                  <a:extLst>
                    <a:ext uri="{9D8B030D-6E8A-4147-A177-3AD203B41FA5}">
                      <a16:colId xmlns:a16="http://schemas.microsoft.com/office/drawing/2014/main" val="2981953903"/>
                    </a:ext>
                  </a:extLst>
                </a:gridCol>
                <a:gridCol w="2799895">
                  <a:extLst>
                    <a:ext uri="{9D8B030D-6E8A-4147-A177-3AD203B41FA5}">
                      <a16:colId xmlns:a16="http://schemas.microsoft.com/office/drawing/2014/main" val="2359165371"/>
                    </a:ext>
                  </a:extLst>
                </a:gridCol>
                <a:gridCol w="2818607">
                  <a:extLst>
                    <a:ext uri="{9D8B030D-6E8A-4147-A177-3AD203B41FA5}">
                      <a16:colId xmlns:a16="http://schemas.microsoft.com/office/drawing/2014/main" val="3048765174"/>
                    </a:ext>
                  </a:extLst>
                </a:gridCol>
              </a:tblGrid>
              <a:tr h="393423">
                <a:tc>
                  <a:txBody>
                    <a:bodyPr/>
                    <a:lstStyle/>
                    <a:p>
                      <a:r>
                        <a:rPr lang="en-US" sz="1400">
                          <a:latin typeface="Arial" panose="020B0604020202020204" pitchFamily="34" charset="0"/>
                          <a:cs typeface="Arial" panose="020B0604020202020204" pitchFamily="34" charset="0"/>
                        </a:rPr>
                        <a:t>Data </a:t>
                      </a:r>
                    </a:p>
                  </a:txBody>
                  <a:tcPr/>
                </a:tc>
                <a:tc>
                  <a:txBody>
                    <a:bodyPr/>
                    <a:lstStyle/>
                    <a:p>
                      <a:r>
                        <a:rPr lang="en-US" sz="1400">
                          <a:latin typeface="Arial" panose="020B0604020202020204" pitchFamily="34" charset="0"/>
                          <a:cs typeface="Arial" panose="020B0604020202020204" pitchFamily="34" charset="0"/>
                        </a:rPr>
                        <a:t>Source / link</a:t>
                      </a:r>
                    </a:p>
                  </a:txBody>
                  <a:tcPr/>
                </a:tc>
                <a:tc>
                  <a:txBody>
                    <a:bodyPr/>
                    <a:lstStyle/>
                    <a:p>
                      <a:pPr lvl="0">
                        <a:buNone/>
                      </a:pPr>
                      <a:r>
                        <a:rPr lang="en-US" sz="1400">
                          <a:latin typeface="Arial" panose="020B0604020202020204" pitchFamily="34" charset="0"/>
                          <a:cs typeface="Arial" panose="020B0604020202020204" pitchFamily="34" charset="0"/>
                        </a:rPr>
                        <a:t>Origin</a:t>
                      </a:r>
                    </a:p>
                  </a:txBody>
                  <a:tcPr/>
                </a:tc>
                <a:extLst>
                  <a:ext uri="{0D108BD9-81ED-4DB2-BD59-A6C34878D82A}">
                    <a16:rowId xmlns:a16="http://schemas.microsoft.com/office/drawing/2014/main" val="2330111980"/>
                  </a:ext>
                </a:extLst>
              </a:tr>
              <a:tr h="373994">
                <a:tc>
                  <a:txBody>
                    <a:bodyPr/>
                    <a:lstStyle/>
                    <a:p>
                      <a:r>
                        <a:rPr lang="en-US" sz="1400">
                          <a:latin typeface="Arial" panose="020B0604020202020204" pitchFamily="34" charset="0"/>
                          <a:cs typeface="Arial" panose="020B0604020202020204" pitchFamily="34" charset="0"/>
                        </a:rPr>
                        <a:t>LSOA Boundaries </a:t>
                      </a:r>
                    </a:p>
                  </a:txBody>
                  <a:tcPr/>
                </a:tc>
                <a:tc>
                  <a:txBody>
                    <a:bodyPr/>
                    <a:lstStyle/>
                    <a:p>
                      <a:r>
                        <a:rPr lang="en-US" sz="1400">
                          <a:latin typeface="Arial" panose="020B0604020202020204" pitchFamily="34" charset="0"/>
                          <a:cs typeface="Arial" panose="020B0604020202020204" pitchFamily="34" charset="0"/>
                          <a:hlinkClick r:id="rId3"/>
                        </a:rPr>
                        <a:t>Data Maps Wales</a:t>
                      </a:r>
                      <a:endParaRPr lang="en-US" sz="1400">
                        <a:latin typeface="Arial" panose="020B0604020202020204" pitchFamily="34" charset="0"/>
                        <a:cs typeface="Arial" panose="020B0604020202020204" pitchFamily="34" charset="0"/>
                      </a:endParaRPr>
                    </a:p>
                  </a:txBody>
                  <a:tcPr/>
                </a:tc>
                <a:tc>
                  <a:txBody>
                    <a:bodyPr/>
                    <a:lstStyle/>
                    <a:p>
                      <a:pPr lvl="0">
                        <a:buNone/>
                      </a:pPr>
                      <a:r>
                        <a:rPr lang="en-US" sz="1400">
                          <a:latin typeface="Arial" panose="020B0604020202020204" pitchFamily="34" charset="0"/>
                          <a:cs typeface="Arial" panose="020B0604020202020204" pitchFamily="34" charset="0"/>
                        </a:rPr>
                        <a:t>Welsh Government</a:t>
                      </a:r>
                    </a:p>
                  </a:txBody>
                  <a:tcPr/>
                </a:tc>
                <a:extLst>
                  <a:ext uri="{0D108BD9-81ED-4DB2-BD59-A6C34878D82A}">
                    <a16:rowId xmlns:a16="http://schemas.microsoft.com/office/drawing/2014/main" val="1795226007"/>
                  </a:ext>
                </a:extLst>
              </a:tr>
              <a:tr h="373994">
                <a:tc>
                  <a:txBody>
                    <a:bodyPr/>
                    <a:lstStyle/>
                    <a:p>
                      <a:pPr lvl="0">
                        <a:buNone/>
                      </a:pPr>
                      <a:r>
                        <a:rPr lang="en-US" sz="1400">
                          <a:latin typeface="Arial" panose="020B0604020202020204" pitchFamily="34" charset="0"/>
                          <a:cs typeface="Arial" panose="020B0604020202020204" pitchFamily="34" charset="0"/>
                        </a:rPr>
                        <a:t>WIMD (Welsh Index of Multiple Deprivation) - Employment</a:t>
                      </a:r>
                    </a:p>
                  </a:txBody>
                  <a:tcPr/>
                </a:tc>
                <a:tc>
                  <a:txBody>
                    <a:bodyPr/>
                    <a:lstStyle/>
                    <a:p>
                      <a:pPr lvl="0">
                        <a:buNone/>
                      </a:pPr>
                      <a:r>
                        <a:rPr lang="en-US" sz="1400">
                          <a:latin typeface="Arial" panose="020B0604020202020204" pitchFamily="34" charset="0"/>
                          <a:cs typeface="Arial" panose="020B0604020202020204" pitchFamily="34" charset="0"/>
                          <a:hlinkClick r:id="rId4"/>
                        </a:rPr>
                        <a:t>Data Maps Wales</a:t>
                      </a:r>
                      <a:endParaRPr lang="en-US" sz="1400">
                        <a:latin typeface="Arial" panose="020B0604020202020204" pitchFamily="34" charset="0"/>
                        <a:cs typeface="Arial" panose="020B0604020202020204" pitchFamily="34" charset="0"/>
                      </a:endParaRPr>
                    </a:p>
                  </a:txBody>
                  <a:tcPr/>
                </a:tc>
                <a:tc>
                  <a:txBody>
                    <a:bodyPr/>
                    <a:lstStyle/>
                    <a:p>
                      <a:pPr lvl="0">
                        <a:buNone/>
                      </a:pPr>
                      <a:r>
                        <a:rPr lang="en-US" sz="1400" b="0" i="0" u="none" strike="noStrike" noProof="0">
                          <a:solidFill>
                            <a:srgbClr val="000000"/>
                          </a:solidFill>
                          <a:latin typeface="Arial" panose="020B0604020202020204" pitchFamily="34" charset="0"/>
                          <a:ea typeface="Calibri"/>
                          <a:cs typeface="Arial" panose="020B0604020202020204" pitchFamily="34" charset="0"/>
                        </a:rPr>
                        <a:t>Welsh Government</a:t>
                      </a:r>
                      <a:endParaRPr lang="en-US"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65636089"/>
                  </a:ext>
                </a:extLst>
              </a:tr>
              <a:tr h="373993">
                <a:tc>
                  <a:txBody>
                    <a:bodyPr/>
                    <a:lstStyle/>
                    <a:p>
                      <a:pPr lvl="0">
                        <a:buNone/>
                      </a:pPr>
                      <a:r>
                        <a:rPr lang="en-US" sz="1400">
                          <a:latin typeface="Arial" panose="020B0604020202020204" pitchFamily="34" charset="0"/>
                          <a:cs typeface="Arial" panose="020B0604020202020204" pitchFamily="34" charset="0"/>
                        </a:rPr>
                        <a:t>WIMD (Welsh index of Multiple Deprivation) - Income</a:t>
                      </a:r>
                    </a:p>
                  </a:txBody>
                  <a:tcPr/>
                </a:tc>
                <a:tc>
                  <a:txBody>
                    <a:bodyPr/>
                    <a:lstStyle/>
                    <a:p>
                      <a:pPr lvl="0">
                        <a:buNone/>
                      </a:pPr>
                      <a:r>
                        <a:rPr lang="en-US" sz="1400">
                          <a:latin typeface="Arial" panose="020B0604020202020204" pitchFamily="34" charset="0"/>
                          <a:cs typeface="Arial" panose="020B0604020202020204" pitchFamily="34" charset="0"/>
                          <a:hlinkClick r:id="rId5"/>
                        </a:rPr>
                        <a:t>Data Maps Wales</a:t>
                      </a:r>
                      <a:endParaRPr lang="en-US" sz="1400">
                        <a:latin typeface="Arial" panose="020B0604020202020204" pitchFamily="34" charset="0"/>
                        <a:cs typeface="Arial" panose="020B0604020202020204" pitchFamily="34" charset="0"/>
                      </a:endParaRPr>
                    </a:p>
                  </a:txBody>
                  <a:tcPr/>
                </a:tc>
                <a:tc>
                  <a:txBody>
                    <a:bodyPr/>
                    <a:lstStyle/>
                    <a:p>
                      <a:pPr lvl="0">
                        <a:buNone/>
                      </a:pPr>
                      <a:r>
                        <a:rPr lang="en-US" sz="1400" b="0" i="0" u="none" strike="noStrike" noProof="0">
                          <a:solidFill>
                            <a:srgbClr val="000000"/>
                          </a:solidFill>
                          <a:latin typeface="Arial" panose="020B0604020202020204" pitchFamily="34" charset="0"/>
                          <a:ea typeface="Calibri"/>
                          <a:cs typeface="Arial" panose="020B0604020202020204" pitchFamily="34" charset="0"/>
                        </a:rPr>
                        <a:t>Welsh Government</a:t>
                      </a:r>
                      <a:endParaRPr lang="en-US"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76677212"/>
                  </a:ext>
                </a:extLst>
              </a:tr>
              <a:tr h="373993">
                <a:tc>
                  <a:txBody>
                    <a:bodyPr/>
                    <a:lstStyle/>
                    <a:p>
                      <a:pPr lvl="0">
                        <a:buNone/>
                      </a:pPr>
                      <a:r>
                        <a:rPr lang="en-US" sz="1400">
                          <a:latin typeface="Arial" panose="020B0604020202020204" pitchFamily="34" charset="0"/>
                          <a:cs typeface="Arial" panose="020B0604020202020204" pitchFamily="34" charset="0"/>
                        </a:rPr>
                        <a:t>WIMD ( Welsh Index of Multiple Deprivation) - Health</a:t>
                      </a:r>
                    </a:p>
                  </a:txBody>
                  <a:tcPr/>
                </a:tc>
                <a:tc>
                  <a:txBody>
                    <a:bodyPr/>
                    <a:lstStyle/>
                    <a:p>
                      <a:pPr lvl="0">
                        <a:buNone/>
                      </a:pPr>
                      <a:r>
                        <a:rPr lang="en-US" sz="1400">
                          <a:latin typeface="Arial" panose="020B0604020202020204" pitchFamily="34" charset="0"/>
                          <a:cs typeface="Arial" panose="020B0604020202020204" pitchFamily="34" charset="0"/>
                          <a:hlinkClick r:id="rId5"/>
                        </a:rPr>
                        <a:t>Data Maps Wales</a:t>
                      </a:r>
                      <a:endParaRPr lang="en-US" sz="1400">
                        <a:latin typeface="Arial" panose="020B0604020202020204" pitchFamily="34" charset="0"/>
                        <a:cs typeface="Arial" panose="020B0604020202020204" pitchFamily="34" charset="0"/>
                      </a:endParaRPr>
                    </a:p>
                  </a:txBody>
                  <a:tcPr/>
                </a:tc>
                <a:tc>
                  <a:txBody>
                    <a:bodyPr/>
                    <a:lstStyle/>
                    <a:p>
                      <a:pPr lvl="0">
                        <a:buNone/>
                      </a:pPr>
                      <a:r>
                        <a:rPr lang="en-US" sz="1400" b="0" i="0" u="none" strike="noStrike" noProof="0">
                          <a:solidFill>
                            <a:srgbClr val="000000"/>
                          </a:solidFill>
                          <a:latin typeface="Arial" panose="020B0604020202020204" pitchFamily="34" charset="0"/>
                          <a:ea typeface="Calibri"/>
                          <a:cs typeface="Arial" panose="020B0604020202020204" pitchFamily="34" charset="0"/>
                        </a:rPr>
                        <a:t>Welsh Government</a:t>
                      </a:r>
                      <a:endParaRPr lang="en-US"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75530474"/>
                  </a:ext>
                </a:extLst>
              </a:tr>
              <a:tr h="373993">
                <a:tc>
                  <a:txBody>
                    <a:bodyPr/>
                    <a:lstStyle/>
                    <a:p>
                      <a:pPr lvl="0">
                        <a:buNone/>
                      </a:pPr>
                      <a:r>
                        <a:rPr lang="en-US" sz="1400">
                          <a:latin typeface="Arial" panose="020B0604020202020204" pitchFamily="34" charset="0"/>
                          <a:cs typeface="Arial" panose="020B0604020202020204" pitchFamily="34" charset="0"/>
                        </a:rPr>
                        <a:t>Mine Scan – Natural Resources Wales </a:t>
                      </a:r>
                    </a:p>
                  </a:txBody>
                  <a:tcPr/>
                </a:tc>
                <a:tc>
                  <a:txBody>
                    <a:bodyPr/>
                    <a:lstStyle/>
                    <a:p>
                      <a:pPr lvl="0">
                        <a:buNone/>
                      </a:pPr>
                      <a:r>
                        <a:rPr lang="en-US" sz="1400">
                          <a:latin typeface="Arial" panose="020B0604020202020204" pitchFamily="34" charset="0"/>
                          <a:cs typeface="Arial" panose="020B0604020202020204" pitchFamily="34" charset="0"/>
                          <a:hlinkClick r:id="rId6"/>
                        </a:rPr>
                        <a:t>Data Maps Wales</a:t>
                      </a:r>
                      <a:endParaRPr lang="en-US" sz="1400">
                        <a:latin typeface="Arial" panose="020B0604020202020204" pitchFamily="34" charset="0"/>
                        <a:cs typeface="Arial" panose="020B0604020202020204" pitchFamily="34" charset="0"/>
                      </a:endParaRPr>
                    </a:p>
                  </a:txBody>
                  <a:tcPr/>
                </a:tc>
                <a:tc>
                  <a:txBody>
                    <a:bodyPr/>
                    <a:lstStyle/>
                    <a:p>
                      <a:pPr lvl="0">
                        <a:buNone/>
                      </a:pPr>
                      <a:r>
                        <a:rPr lang="en-US" sz="1400" b="0" i="0" u="none" strike="noStrike" noProof="0">
                          <a:solidFill>
                            <a:srgbClr val="000000"/>
                          </a:solidFill>
                          <a:latin typeface="Arial" panose="020B0604020202020204" pitchFamily="34" charset="0"/>
                          <a:ea typeface="Calibri"/>
                          <a:cs typeface="Arial" panose="020B0604020202020204" pitchFamily="34" charset="0"/>
                        </a:rPr>
                        <a:t>Welsh Government</a:t>
                      </a:r>
                      <a:endParaRPr lang="en-US"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66415597"/>
                  </a:ext>
                </a:extLst>
              </a:tr>
              <a:tr h="373993">
                <a:tc>
                  <a:txBody>
                    <a:bodyPr/>
                    <a:lstStyle/>
                    <a:p>
                      <a:pPr lvl="0">
                        <a:buNone/>
                      </a:pPr>
                      <a:r>
                        <a:rPr lang="en-US" sz="1400">
                          <a:latin typeface="Arial" panose="020B0604020202020204" pitchFamily="34" charset="0"/>
                          <a:cs typeface="Arial" panose="020B0604020202020204" pitchFamily="34" charset="0"/>
                        </a:rPr>
                        <a:t>Percentage of people 0-15</a:t>
                      </a:r>
                    </a:p>
                  </a:txBody>
                  <a:tcPr/>
                </a:tc>
                <a:tc>
                  <a:txBody>
                    <a:bodyPr/>
                    <a:lstStyle/>
                    <a:p>
                      <a:pPr lvl="0">
                        <a:buNone/>
                      </a:pPr>
                      <a:r>
                        <a:rPr lang="en-US" sz="1400">
                          <a:latin typeface="Arial" panose="020B0604020202020204" pitchFamily="34" charset="0"/>
                          <a:cs typeface="Arial" panose="020B0604020202020204" pitchFamily="34" charset="0"/>
                          <a:hlinkClick r:id="rId7"/>
                        </a:rPr>
                        <a:t>Health Maps Wales</a:t>
                      </a:r>
                      <a:endParaRPr lang="en-US" sz="1400">
                        <a:latin typeface="Arial" panose="020B0604020202020204" pitchFamily="34" charset="0"/>
                        <a:cs typeface="Arial" panose="020B0604020202020204" pitchFamily="34" charset="0"/>
                      </a:endParaRPr>
                    </a:p>
                  </a:txBody>
                  <a:tcPr/>
                </a:tc>
                <a:tc>
                  <a:txBody>
                    <a:bodyPr/>
                    <a:lstStyle/>
                    <a:p>
                      <a:pPr lvl="0">
                        <a:buNone/>
                      </a:pPr>
                      <a:r>
                        <a:rPr lang="en-US" sz="1400" b="0" i="0" u="none" strike="noStrike" noProof="0">
                          <a:solidFill>
                            <a:srgbClr val="000000"/>
                          </a:solidFill>
                          <a:latin typeface="Arial" panose="020B0604020202020204" pitchFamily="34" charset="0"/>
                          <a:ea typeface="Calibri"/>
                          <a:cs typeface="Arial" panose="020B0604020202020204" pitchFamily="34" charset="0"/>
                        </a:rPr>
                        <a:t>Welsh Government</a:t>
                      </a:r>
                      <a:endParaRPr lang="en-US"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8834497"/>
                  </a:ext>
                </a:extLst>
              </a:tr>
              <a:tr h="373993">
                <a:tc>
                  <a:txBody>
                    <a:bodyPr/>
                    <a:lstStyle/>
                    <a:p>
                      <a:pPr lvl="0">
                        <a:buNone/>
                      </a:pPr>
                      <a:r>
                        <a:rPr lang="en-US" sz="1400">
                          <a:latin typeface="Arial" panose="020B0604020202020204" pitchFamily="34" charset="0"/>
                          <a:cs typeface="Arial" panose="020B0604020202020204" pitchFamily="34" charset="0"/>
                        </a:rPr>
                        <a:t>Percentage of people 16-64 </a:t>
                      </a:r>
                    </a:p>
                  </a:txBody>
                  <a:tcPr/>
                </a:tc>
                <a:tc>
                  <a:txBody>
                    <a:bodyPr/>
                    <a:lstStyle/>
                    <a:p>
                      <a:pPr lvl="0">
                        <a:buNone/>
                      </a:pPr>
                      <a:r>
                        <a:rPr lang="en-US" sz="1400">
                          <a:latin typeface="Arial" panose="020B0604020202020204" pitchFamily="34" charset="0"/>
                          <a:cs typeface="Arial" panose="020B0604020202020204" pitchFamily="34" charset="0"/>
                          <a:hlinkClick r:id="rId8"/>
                        </a:rPr>
                        <a:t>Health Maps Wales</a:t>
                      </a:r>
                      <a:endParaRPr lang="en-US" sz="1400">
                        <a:latin typeface="Arial" panose="020B0604020202020204" pitchFamily="34" charset="0"/>
                        <a:cs typeface="Arial" panose="020B0604020202020204" pitchFamily="34" charset="0"/>
                      </a:endParaRPr>
                    </a:p>
                  </a:txBody>
                  <a:tcPr/>
                </a:tc>
                <a:tc>
                  <a:txBody>
                    <a:bodyPr/>
                    <a:lstStyle/>
                    <a:p>
                      <a:pPr lvl="0">
                        <a:buNone/>
                      </a:pPr>
                      <a:r>
                        <a:rPr lang="en-US" sz="1400" b="0" i="0" u="none" strike="noStrike" noProof="0">
                          <a:solidFill>
                            <a:srgbClr val="000000"/>
                          </a:solidFill>
                          <a:latin typeface="Arial" panose="020B0604020202020204" pitchFamily="34" charset="0"/>
                          <a:ea typeface="Calibri"/>
                          <a:cs typeface="Arial" panose="020B0604020202020204" pitchFamily="34" charset="0"/>
                        </a:rPr>
                        <a:t>Welsh Government</a:t>
                      </a:r>
                      <a:endParaRPr lang="en-US"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42669846"/>
                  </a:ext>
                </a:extLst>
              </a:tr>
              <a:tr h="373993">
                <a:tc>
                  <a:txBody>
                    <a:bodyPr/>
                    <a:lstStyle/>
                    <a:p>
                      <a:pPr lvl="0">
                        <a:buNone/>
                      </a:pPr>
                      <a:r>
                        <a:rPr lang="en-US" sz="1400">
                          <a:latin typeface="Arial" panose="020B0604020202020204" pitchFamily="34" charset="0"/>
                          <a:cs typeface="Arial" panose="020B0604020202020204" pitchFamily="34" charset="0"/>
                        </a:rPr>
                        <a:t>Percentage of people  65+</a:t>
                      </a:r>
                    </a:p>
                  </a:txBody>
                  <a:tcPr/>
                </a:tc>
                <a:tc>
                  <a:txBody>
                    <a:bodyPr/>
                    <a:lstStyle/>
                    <a:p>
                      <a:pPr lvl="0">
                        <a:buNone/>
                      </a:pPr>
                      <a:r>
                        <a:rPr lang="en-US" sz="1400">
                          <a:latin typeface="Arial" panose="020B0604020202020204" pitchFamily="34" charset="0"/>
                          <a:cs typeface="Arial" panose="020B0604020202020204" pitchFamily="34" charset="0"/>
                          <a:hlinkClick r:id="rId8"/>
                        </a:rPr>
                        <a:t>Health Maps Wales</a:t>
                      </a:r>
                      <a:r>
                        <a:rPr lang="en-US" sz="1400">
                          <a:latin typeface="Arial" panose="020B0604020202020204" pitchFamily="34" charset="0"/>
                          <a:cs typeface="Arial" panose="020B0604020202020204" pitchFamily="34" charset="0"/>
                        </a:rPr>
                        <a:t> </a:t>
                      </a:r>
                    </a:p>
                  </a:txBody>
                  <a:tcPr/>
                </a:tc>
                <a:tc>
                  <a:txBody>
                    <a:bodyPr/>
                    <a:lstStyle/>
                    <a:p>
                      <a:pPr lvl="0">
                        <a:buNone/>
                      </a:pPr>
                      <a:r>
                        <a:rPr lang="en-US" sz="1400" b="0" i="0" u="none" strike="noStrike" noProof="0">
                          <a:solidFill>
                            <a:srgbClr val="000000"/>
                          </a:solidFill>
                          <a:latin typeface="Arial" panose="020B0604020202020204" pitchFamily="34" charset="0"/>
                          <a:ea typeface="Calibri"/>
                          <a:cs typeface="Arial" panose="020B0604020202020204" pitchFamily="34" charset="0"/>
                        </a:rPr>
                        <a:t>Welsh Government</a:t>
                      </a:r>
                      <a:endParaRPr lang="en-US"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27549782"/>
                  </a:ext>
                </a:extLst>
              </a:tr>
              <a:tr h="373993">
                <a:tc>
                  <a:txBody>
                    <a:bodyPr/>
                    <a:lstStyle/>
                    <a:p>
                      <a:pPr lvl="0">
                        <a:buNone/>
                      </a:pPr>
                      <a:r>
                        <a:rPr lang="en-US" sz="1400">
                          <a:latin typeface="Arial" panose="020B0604020202020204" pitchFamily="34" charset="0"/>
                          <a:cs typeface="Arial" panose="020B0604020202020204" pitchFamily="34" charset="0"/>
                        </a:rPr>
                        <a:t>Respiratory disease death rates (Persons, males, females)</a:t>
                      </a:r>
                    </a:p>
                  </a:txBody>
                  <a:tcPr/>
                </a:tc>
                <a:tc>
                  <a:txBody>
                    <a:bodyPr/>
                    <a:lstStyle/>
                    <a:p>
                      <a:pPr lvl="0">
                        <a:buNone/>
                      </a:pPr>
                      <a:r>
                        <a:rPr lang="en-US" sz="1400" kern="1200">
                          <a:solidFill>
                            <a:schemeClr val="accent1"/>
                          </a:solidFill>
                          <a:latin typeface="Arial" panose="020B0604020202020204" pitchFamily="34" charset="0"/>
                          <a:ea typeface="+mn-ea"/>
                          <a:cs typeface="Arial" panose="020B0604020202020204" pitchFamily="34" charset="0"/>
                          <a:hlinkClick r:id="rId9">
                            <a:extLst>
                              <a:ext uri="{A12FA001-AC4F-418D-AE19-62706E023703}">
                                <ahyp:hlinkClr xmlns:ahyp="http://schemas.microsoft.com/office/drawing/2018/hyperlinkcolor" val="tx"/>
                              </a:ext>
                            </a:extLst>
                          </a:hlinkClick>
                        </a:rPr>
                        <a:t>Health Maps Wales</a:t>
                      </a:r>
                      <a:endParaRPr lang="en-US" sz="1400" kern="1200">
                        <a:solidFill>
                          <a:schemeClr val="accent1"/>
                        </a:solidFill>
                        <a:latin typeface="Arial" panose="020B0604020202020204" pitchFamily="34" charset="0"/>
                        <a:ea typeface="+mn-ea"/>
                        <a:cs typeface="Arial" panose="020B0604020202020204" pitchFamily="34" charset="0"/>
                      </a:endParaRPr>
                    </a:p>
                  </a:txBody>
                  <a:tcPr/>
                </a:tc>
                <a:tc>
                  <a:txBody>
                    <a:bodyPr/>
                    <a:lstStyle/>
                    <a:p>
                      <a:pPr lvl="0">
                        <a:buNone/>
                      </a:pPr>
                      <a:r>
                        <a:rPr lang="en-US" sz="1400">
                          <a:latin typeface="Arial" panose="020B0604020202020204" pitchFamily="34" charset="0"/>
                          <a:cs typeface="Arial" panose="020B0604020202020204" pitchFamily="34" charset="0"/>
                        </a:rPr>
                        <a:t>Welsh Government</a:t>
                      </a:r>
                    </a:p>
                  </a:txBody>
                  <a:tcPr/>
                </a:tc>
                <a:extLst>
                  <a:ext uri="{0D108BD9-81ED-4DB2-BD59-A6C34878D82A}">
                    <a16:rowId xmlns:a16="http://schemas.microsoft.com/office/drawing/2014/main" val="1596866101"/>
                  </a:ext>
                </a:extLst>
              </a:tr>
              <a:tr h="3739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a:latin typeface="Arial" panose="020B0604020202020204" pitchFamily="34" charset="0"/>
                          <a:cs typeface="Arial" panose="020B0604020202020204" pitchFamily="34" charset="0"/>
                        </a:rPr>
                        <a:t>Respiratory disease hospital admission rates (Persons, males, females)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kern="1200">
                          <a:solidFill>
                            <a:schemeClr val="accent1"/>
                          </a:solidFill>
                          <a:latin typeface="Arial" panose="020B0604020202020204" pitchFamily="34" charset="0"/>
                          <a:ea typeface="+mn-ea"/>
                          <a:cs typeface="Arial" panose="020B0604020202020204" pitchFamily="34" charset="0"/>
                          <a:hlinkClick r:id="rId10">
                            <a:extLst>
                              <a:ext uri="{A12FA001-AC4F-418D-AE19-62706E023703}">
                                <ahyp:hlinkClr xmlns:ahyp="http://schemas.microsoft.com/office/drawing/2018/hyperlinkcolor" val="tx"/>
                              </a:ext>
                            </a:extLst>
                          </a:hlinkClick>
                        </a:rPr>
                        <a:t>Health Maps Wales</a:t>
                      </a:r>
                      <a:endParaRPr lang="en-US" sz="1400" kern="1200">
                        <a:solidFill>
                          <a:schemeClr val="accent1"/>
                        </a:solidFill>
                        <a:latin typeface="Arial" panose="020B0604020202020204" pitchFamily="34" charset="0"/>
                        <a:ea typeface="+mn-ea"/>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a:latin typeface="Arial" panose="020B0604020202020204" pitchFamily="34" charset="0"/>
                          <a:cs typeface="Arial" panose="020B0604020202020204" pitchFamily="34" charset="0"/>
                        </a:rPr>
                        <a:t>Welsh Government</a:t>
                      </a:r>
                    </a:p>
                  </a:txBody>
                  <a:tcPr/>
                </a:tc>
                <a:extLst>
                  <a:ext uri="{0D108BD9-81ED-4DB2-BD59-A6C34878D82A}">
                    <a16:rowId xmlns:a16="http://schemas.microsoft.com/office/drawing/2014/main" val="1827251999"/>
                  </a:ext>
                </a:extLst>
              </a:tr>
            </a:tbl>
          </a:graphicData>
        </a:graphic>
      </p:graphicFrame>
      <p:sp>
        <p:nvSpPr>
          <p:cNvPr id="5" name="Title 1">
            <a:extLst>
              <a:ext uri="{FF2B5EF4-FFF2-40B4-BE49-F238E27FC236}">
                <a16:creationId xmlns:a16="http://schemas.microsoft.com/office/drawing/2014/main" id="{9A72E960-E4A7-4E67-A781-02202866CBAB}"/>
              </a:ext>
            </a:extLst>
          </p:cNvPr>
          <p:cNvSpPr txBox="1">
            <a:spLocks/>
          </p:cNvSpPr>
          <p:nvPr/>
        </p:nvSpPr>
        <p:spPr>
          <a:xfrm>
            <a:off x="0" y="0"/>
            <a:ext cx="12192000" cy="754584"/>
          </a:xfrm>
          <a:prstGeom prst="rect">
            <a:avLst/>
          </a:prstGeom>
          <a:solidFill>
            <a:schemeClr val="tx2"/>
          </a:solidFill>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latin typeface="Arial"/>
                <a:cs typeface="Arial"/>
              </a:rPr>
              <a:t>References / Data sources</a:t>
            </a:r>
            <a:endParaRPr lang="en-GB">
              <a:solidFill>
                <a:schemeClr val="bg1"/>
              </a:solidFill>
              <a:latin typeface="Arial" panose="020B0604020202020204" pitchFamily="34" charset="0"/>
              <a:cs typeface="Arial" panose="020B0604020202020204" pitchFamily="34" charset="0"/>
            </a:endParaRPr>
          </a:p>
        </p:txBody>
      </p:sp>
      <p:sp>
        <p:nvSpPr>
          <p:cNvPr id="7" name="Title 6">
            <a:extLst>
              <a:ext uri="{FF2B5EF4-FFF2-40B4-BE49-F238E27FC236}">
                <a16:creationId xmlns:a16="http://schemas.microsoft.com/office/drawing/2014/main" id="{5A045090-BF30-9F04-55AA-0F2D4929CF69}"/>
              </a:ext>
            </a:extLst>
          </p:cNvPr>
          <p:cNvSpPr>
            <a:spLocks noGrp="1"/>
          </p:cNvSpPr>
          <p:nvPr>
            <p:ph type="title"/>
          </p:nvPr>
        </p:nvSpPr>
        <p:spPr>
          <a:xfrm flipV="1">
            <a:off x="580292" y="3554657"/>
            <a:ext cx="8382000" cy="597021"/>
          </a:xfrm>
        </p:spPr>
        <p:txBody>
          <a:bodyPr>
            <a:normAutofit fontScale="90000"/>
          </a:bodyPr>
          <a:lstStyle/>
          <a:p>
            <a:r>
              <a:rPr lang="en-US">
                <a:ea typeface="Calibri Light"/>
                <a:cs typeface="Calibri Light"/>
              </a:rPr>
              <a:t> </a:t>
            </a:r>
            <a:endParaRPr lang="en-US"/>
          </a:p>
        </p:txBody>
      </p:sp>
      <p:sp>
        <p:nvSpPr>
          <p:cNvPr id="2" name="TextBox 2">
            <a:extLst>
              <a:ext uri="{FF2B5EF4-FFF2-40B4-BE49-F238E27FC236}">
                <a16:creationId xmlns:a16="http://schemas.microsoft.com/office/drawing/2014/main" id="{B34BC9D5-302E-4CE6-BA5A-EE47A0469AF5}"/>
              </a:ext>
            </a:extLst>
          </p:cNvPr>
          <p:cNvSpPr txBox="1"/>
          <p:nvPr/>
        </p:nvSpPr>
        <p:spPr>
          <a:xfrm>
            <a:off x="359900" y="1316372"/>
            <a:ext cx="11464496" cy="52322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latin typeface="Arial"/>
                <a:ea typeface="+mn-lt"/>
                <a:cs typeface="Arial"/>
              </a:rPr>
              <a:t>[1] D. I. Heywood, S. Cornelius, and S. Carver, </a:t>
            </a:r>
            <a:r>
              <a:rPr lang="en-GB" sz="1400" i="1">
                <a:latin typeface="Arial"/>
                <a:ea typeface="+mn-lt"/>
                <a:cs typeface="Arial"/>
              </a:rPr>
              <a:t>An Introduction to Geographical Information Systems</a:t>
            </a:r>
            <a:r>
              <a:rPr lang="en-GB" sz="1400">
                <a:latin typeface="Arial"/>
                <a:ea typeface="+mn-lt"/>
                <a:cs typeface="Arial"/>
              </a:rPr>
              <a:t>, 4th ed. Harlow, U.K.: Prentice Hall, 2011.</a:t>
            </a:r>
          </a:p>
          <a:p>
            <a:r>
              <a:rPr lang="en-GB" sz="1400">
                <a:latin typeface="Arial"/>
                <a:ea typeface="+mn-lt"/>
                <a:cs typeface="Arial"/>
              </a:rPr>
              <a:t>[2] A. Jaganathan Manonmani, ‘Data acquisition fundamentals and methodology Data acquisition fundamentals and methodology’, 01 2025.</a:t>
            </a:r>
            <a:endParaRPr lang="en-GB">
              <a:latin typeface="Arial"/>
              <a:ea typeface="Calibri"/>
              <a:cs typeface="Arial"/>
            </a:endParaRPr>
          </a:p>
        </p:txBody>
      </p:sp>
    </p:spTree>
    <p:extLst>
      <p:ext uri="{BB962C8B-B14F-4D97-AF65-F5344CB8AC3E}">
        <p14:creationId xmlns:p14="http://schemas.microsoft.com/office/powerpoint/2010/main" val="13309006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3" ma:contentTypeDescription="Create a new document." ma:contentTypeScope="" ma:versionID="b3774cdc559d53d35197581cfea61003">
  <xsd:schema xmlns:xsd="http://www.w3.org/2001/XMLSchema" xmlns:xs="http://www.w3.org/2001/XMLSchema" xmlns:p="http://schemas.microsoft.com/office/2006/metadata/properties" xmlns:ns2="20412d98-6c36-457e-a543-06e3d82144c9" targetNamespace="http://schemas.microsoft.com/office/2006/metadata/properties" ma:root="true" ma:fieldsID="dca265367c7d7da6abe4dcefdec87042" ns2:_="">
    <xsd:import namespace="20412d98-6c36-457e-a543-06e3d82144c9"/>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BA1C283-3B23-4A9F-A7FD-FCE132A77D0A}">
  <ds:schemaRefs>
    <ds:schemaRef ds:uri="20412d98-6c36-457e-a543-06e3d82144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94DA188-F58F-4D61-9031-2369B3BEF4F0}">
  <ds:schemaRefs>
    <ds:schemaRef ds:uri="20412d98-6c36-457e-a543-06e3d82144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155D430-FB0C-4788-B7E0-2F931CCCF85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7</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Idea gathering: 4 steps</vt:lpstr>
      <vt:lpstr>PowerPoint Presentation</vt:lpstr>
      <vt:lpstr>Objectives and scope</vt:lpstr>
      <vt:lpstr>Socioeconomic data</vt:lpstr>
      <vt:lpstr>Data types: Location</vt:lpstr>
      <vt:lpstr>Data types: Description</vt:lpstr>
      <vt:lpstr>Data types: Context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1 info</dc:title>
  <dc:creator>David</dc:creator>
  <cp:revision>39</cp:revision>
  <dcterms:created xsi:type="dcterms:W3CDTF">2026-02-24T09:30:45Z</dcterms:created>
  <dcterms:modified xsi:type="dcterms:W3CDTF">2026-04-21T20:06:05Z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ies>
</file>