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4"/>
  </p:sldMasterIdLst>
  <p:notesMasterIdLst>
    <p:notesMasterId r:id="rId22"/>
  </p:notesMasterIdLst>
  <p:handoutMasterIdLst>
    <p:handoutMasterId r:id="rId23"/>
  </p:handoutMasterIdLst>
  <p:sldIdLst>
    <p:sldId id="312" r:id="rId5"/>
    <p:sldId id="307" r:id="rId6"/>
    <p:sldId id="281" r:id="rId7"/>
    <p:sldId id="282" r:id="rId8"/>
    <p:sldId id="314" r:id="rId9"/>
    <p:sldId id="325" r:id="rId10"/>
    <p:sldId id="315" r:id="rId11"/>
    <p:sldId id="317" r:id="rId12"/>
    <p:sldId id="318" r:id="rId13"/>
    <p:sldId id="319" r:id="rId14"/>
    <p:sldId id="321" r:id="rId15"/>
    <p:sldId id="326" r:id="rId16"/>
    <p:sldId id="327" r:id="rId17"/>
    <p:sldId id="328" r:id="rId18"/>
    <p:sldId id="322" r:id="rId19"/>
    <p:sldId id="323" r:id="rId20"/>
    <p:sldId id="297" r:id="rId21"/>
  </p:sldIdLst>
  <p:sldSz cx="12192000" cy="6858000"/>
  <p:notesSz cx="13716000" cy="2438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3" orient="horz" pos="2616" userDrawn="1">
          <p15:clr>
            <a:srgbClr val="A4A3A4"/>
          </p15:clr>
        </p15:guide>
        <p15:guide id="4" orient="horz" pos="3264" userDrawn="1">
          <p15:clr>
            <a:srgbClr val="A4A3A4"/>
          </p15:clr>
        </p15:guide>
        <p15:guide id="5" pos="6912" userDrawn="1">
          <p15:clr>
            <a:srgbClr val="A4A3A4"/>
          </p15:clr>
        </p15:guide>
        <p15:guide id="6" orient="horz" userDrawn="1">
          <p15:clr>
            <a:srgbClr val="A4A3A4"/>
          </p15:clr>
        </p15:guide>
        <p15:guide id="7" orient="horz" pos="4008" userDrawn="1">
          <p15:clr>
            <a:srgbClr val="A4A3A4"/>
          </p15:clr>
        </p15:guide>
        <p15:guide id="9" orient="horz" pos="2352" userDrawn="1">
          <p15:clr>
            <a:srgbClr val="A4A3A4"/>
          </p15:clr>
        </p15:guide>
        <p15:guide id="12" pos="6696"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5" pos="5256" userDrawn="1">
          <p15:clr>
            <a:srgbClr val="A4A3A4"/>
          </p15:clr>
        </p15:guide>
        <p15:guide id="26" pos="7261"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77" autoAdjust="0"/>
    <p:restoredTop sz="84288" autoAdjust="0"/>
  </p:normalViewPr>
  <p:slideViewPr>
    <p:cSldViewPr snapToGrid="0" snapToObjects="1">
      <p:cViewPr varScale="1">
        <p:scale>
          <a:sx n="53" d="100"/>
          <a:sy n="53" d="100"/>
        </p:scale>
        <p:origin x="1192" y="44"/>
      </p:cViewPr>
      <p:guideLst>
        <p:guide orient="horz" pos="2616"/>
        <p:guide orient="horz" pos="3264"/>
        <p:guide pos="6912"/>
        <p:guide orient="horz"/>
        <p:guide orient="horz" pos="4008"/>
        <p:guide orient="horz" pos="2352"/>
        <p:guide pos="6696"/>
        <p:guide pos="2136"/>
        <p:guide pos="2760"/>
        <p:guide pos="3288"/>
        <p:guide pos="4032"/>
        <p:guide pos="4392"/>
        <p:guide pos="4944"/>
        <p:guide pos="5544"/>
        <p:guide pos="6072"/>
        <p:guide orient="horz" pos="2448"/>
        <p:guide pos="5256"/>
        <p:guide pos="726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25" d="100"/>
          <a:sy n="25" d="100"/>
        </p:scale>
        <p:origin x="348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DE950F0-6B97-4DBF-86B9-0E6118C3EF1B}" type="doc">
      <dgm:prSet loTypeId="urn:microsoft.com/office/officeart/2005/8/layout/hProcess9" loCatId="process" qsTypeId="urn:microsoft.com/office/officeart/2005/8/quickstyle/simple1" qsCatId="simple" csTypeId="urn:microsoft.com/office/officeart/2005/8/colors/accent1_2" csCatId="accent1"/>
      <dgm:spPr/>
      <dgm:t>
        <a:bodyPr/>
        <a:lstStyle/>
        <a:p>
          <a:endParaRPr lang="en-US"/>
        </a:p>
      </dgm:t>
    </dgm:pt>
    <dgm:pt modelId="{346BAF0F-010F-439E-9200-D238527B2CA2}">
      <dgm:prSet/>
      <dgm:spPr/>
      <dgm:t>
        <a:bodyPr/>
        <a:lstStyle/>
        <a:p>
          <a:r>
            <a:rPr lang="en-US"/>
            <a:t>Considers needs now as well as needs of future. </a:t>
          </a:r>
        </a:p>
      </dgm:t>
    </dgm:pt>
    <dgm:pt modelId="{70FAE752-8159-4B24-9677-51B78B070290}" type="parTrans" cxnId="{5C1410E6-FACA-46EB-8501-FA5351993141}">
      <dgm:prSet/>
      <dgm:spPr/>
      <dgm:t>
        <a:bodyPr/>
        <a:lstStyle/>
        <a:p>
          <a:endParaRPr lang="en-US"/>
        </a:p>
      </dgm:t>
    </dgm:pt>
    <dgm:pt modelId="{75BC4A20-2088-4C4E-8539-992DB7007C87}" type="sibTrans" cxnId="{5C1410E6-FACA-46EB-8501-FA5351993141}">
      <dgm:prSet/>
      <dgm:spPr/>
      <dgm:t>
        <a:bodyPr/>
        <a:lstStyle/>
        <a:p>
          <a:endParaRPr lang="en-US"/>
        </a:p>
      </dgm:t>
    </dgm:pt>
    <dgm:pt modelId="{7A48D406-5EED-4EE0-8FEE-0F1165118EB5}">
      <dgm:prSet/>
      <dgm:spPr/>
      <dgm:t>
        <a:bodyPr/>
        <a:lstStyle/>
        <a:p>
          <a:r>
            <a:rPr lang="en-US"/>
            <a:t>Supports economic, environmental and social considerations (Padilla‐Rivera </a:t>
          </a:r>
          <a:r>
            <a:rPr lang="en-US" i="1"/>
            <a:t>et al</a:t>
          </a:r>
          <a:r>
            <a:rPr lang="en-US"/>
            <a:t>., 2025)</a:t>
          </a:r>
        </a:p>
      </dgm:t>
    </dgm:pt>
    <dgm:pt modelId="{D76F7E18-FE4D-4FF4-B381-27213C503B99}" type="parTrans" cxnId="{38E46430-F6A0-458E-BDC2-D143B96C40AC}">
      <dgm:prSet/>
      <dgm:spPr/>
      <dgm:t>
        <a:bodyPr/>
        <a:lstStyle/>
        <a:p>
          <a:endParaRPr lang="en-US"/>
        </a:p>
      </dgm:t>
    </dgm:pt>
    <dgm:pt modelId="{522D1265-7710-4252-B467-B4088E1002DA}" type="sibTrans" cxnId="{38E46430-F6A0-458E-BDC2-D143B96C40AC}">
      <dgm:prSet/>
      <dgm:spPr/>
      <dgm:t>
        <a:bodyPr/>
        <a:lstStyle/>
        <a:p>
          <a:endParaRPr lang="en-US"/>
        </a:p>
      </dgm:t>
    </dgm:pt>
    <dgm:pt modelId="{28051335-2850-475F-9A79-A9A8E0F906E9}">
      <dgm:prSet/>
      <dgm:spPr/>
      <dgm:t>
        <a:bodyPr/>
        <a:lstStyle/>
        <a:p>
          <a:r>
            <a:rPr lang="en-US"/>
            <a:t>Uses healthcare effectively and economically. </a:t>
          </a:r>
        </a:p>
      </dgm:t>
    </dgm:pt>
    <dgm:pt modelId="{3CECC1B3-1DA7-491B-8A75-699E5B35AE4E}" type="parTrans" cxnId="{213BD6D8-8C81-4609-A4B6-33FD9CEF7D77}">
      <dgm:prSet/>
      <dgm:spPr/>
      <dgm:t>
        <a:bodyPr/>
        <a:lstStyle/>
        <a:p>
          <a:endParaRPr lang="en-US"/>
        </a:p>
      </dgm:t>
    </dgm:pt>
    <dgm:pt modelId="{205D9AE8-C92B-42F7-9A26-B69A10B95018}" type="sibTrans" cxnId="{213BD6D8-8C81-4609-A4B6-33FD9CEF7D77}">
      <dgm:prSet/>
      <dgm:spPr/>
      <dgm:t>
        <a:bodyPr/>
        <a:lstStyle/>
        <a:p>
          <a:endParaRPr lang="en-US"/>
        </a:p>
      </dgm:t>
    </dgm:pt>
    <dgm:pt modelId="{6A862770-13EC-4D51-8CDE-319049F51AE8}">
      <dgm:prSet/>
      <dgm:spPr/>
      <dgm:t>
        <a:bodyPr/>
        <a:lstStyle/>
        <a:p>
          <a:r>
            <a:rPr lang="en-US"/>
            <a:t>Takes care of the environment. </a:t>
          </a:r>
        </a:p>
      </dgm:t>
    </dgm:pt>
    <dgm:pt modelId="{11557A29-AAF4-4E3F-B240-90D579DA7BD8}" type="parTrans" cxnId="{1CC5A6A2-1D34-4066-B2DA-2B2351B321FB}">
      <dgm:prSet/>
      <dgm:spPr/>
      <dgm:t>
        <a:bodyPr/>
        <a:lstStyle/>
        <a:p>
          <a:endParaRPr lang="en-US"/>
        </a:p>
      </dgm:t>
    </dgm:pt>
    <dgm:pt modelId="{C656BF5C-E614-4611-90DA-CDCBEA199702}" type="sibTrans" cxnId="{1CC5A6A2-1D34-4066-B2DA-2B2351B321FB}">
      <dgm:prSet/>
      <dgm:spPr/>
      <dgm:t>
        <a:bodyPr/>
        <a:lstStyle/>
        <a:p>
          <a:endParaRPr lang="en-US"/>
        </a:p>
      </dgm:t>
    </dgm:pt>
    <dgm:pt modelId="{E3BED0D2-3DEC-4133-A21E-6D8A507631F9}">
      <dgm:prSet/>
      <dgm:spPr/>
      <dgm:t>
        <a:bodyPr/>
        <a:lstStyle/>
        <a:p>
          <a:r>
            <a:rPr lang="en-US"/>
            <a:t>Develops the health of people in the long term.</a:t>
          </a:r>
        </a:p>
      </dgm:t>
    </dgm:pt>
    <dgm:pt modelId="{C2248F99-D1B2-41D2-9AA3-6D5691F9C434}" type="parTrans" cxnId="{F352FB45-3D25-4F53-9B8B-8699DC91E5D5}">
      <dgm:prSet/>
      <dgm:spPr/>
      <dgm:t>
        <a:bodyPr/>
        <a:lstStyle/>
        <a:p>
          <a:endParaRPr lang="en-US"/>
        </a:p>
      </dgm:t>
    </dgm:pt>
    <dgm:pt modelId="{67FF744B-3824-488E-B1EA-A6CC151ACF05}" type="sibTrans" cxnId="{F352FB45-3D25-4F53-9B8B-8699DC91E5D5}">
      <dgm:prSet/>
      <dgm:spPr/>
      <dgm:t>
        <a:bodyPr/>
        <a:lstStyle/>
        <a:p>
          <a:endParaRPr lang="en-US"/>
        </a:p>
      </dgm:t>
    </dgm:pt>
    <dgm:pt modelId="{24A661A1-1B08-49AA-A67C-C11A4EF68ED1}" type="pres">
      <dgm:prSet presAssocID="{BDE950F0-6B97-4DBF-86B9-0E6118C3EF1B}" presName="CompostProcess" presStyleCnt="0">
        <dgm:presLayoutVars>
          <dgm:dir/>
          <dgm:resizeHandles val="exact"/>
        </dgm:presLayoutVars>
      </dgm:prSet>
      <dgm:spPr/>
    </dgm:pt>
    <dgm:pt modelId="{48A78590-7970-4251-A53E-1240FE2379FF}" type="pres">
      <dgm:prSet presAssocID="{BDE950F0-6B97-4DBF-86B9-0E6118C3EF1B}" presName="arrow" presStyleLbl="bgShp" presStyleIdx="0" presStyleCnt="1"/>
      <dgm:spPr/>
    </dgm:pt>
    <dgm:pt modelId="{585BD9EB-CCCA-4B1D-B4D4-1675A88C4755}" type="pres">
      <dgm:prSet presAssocID="{BDE950F0-6B97-4DBF-86B9-0E6118C3EF1B}" presName="linearProcess" presStyleCnt="0"/>
      <dgm:spPr/>
    </dgm:pt>
    <dgm:pt modelId="{A7FD37C5-77C6-4759-9CF6-0FBA74FCDEC3}" type="pres">
      <dgm:prSet presAssocID="{346BAF0F-010F-439E-9200-D238527B2CA2}" presName="textNode" presStyleLbl="node1" presStyleIdx="0" presStyleCnt="5">
        <dgm:presLayoutVars>
          <dgm:bulletEnabled val="1"/>
        </dgm:presLayoutVars>
      </dgm:prSet>
      <dgm:spPr/>
    </dgm:pt>
    <dgm:pt modelId="{8918EEBA-98CB-4383-82E1-B4F81CA9999D}" type="pres">
      <dgm:prSet presAssocID="{75BC4A20-2088-4C4E-8539-992DB7007C87}" presName="sibTrans" presStyleCnt="0"/>
      <dgm:spPr/>
    </dgm:pt>
    <dgm:pt modelId="{FD2F7165-8F42-4F1E-9898-BCCA8DE56FC5}" type="pres">
      <dgm:prSet presAssocID="{7A48D406-5EED-4EE0-8FEE-0F1165118EB5}" presName="textNode" presStyleLbl="node1" presStyleIdx="1" presStyleCnt="5">
        <dgm:presLayoutVars>
          <dgm:bulletEnabled val="1"/>
        </dgm:presLayoutVars>
      </dgm:prSet>
      <dgm:spPr/>
    </dgm:pt>
    <dgm:pt modelId="{EA4FD39E-4272-43D1-AF34-7759C569A93F}" type="pres">
      <dgm:prSet presAssocID="{522D1265-7710-4252-B467-B4088E1002DA}" presName="sibTrans" presStyleCnt="0"/>
      <dgm:spPr/>
    </dgm:pt>
    <dgm:pt modelId="{EAEE0662-CE26-477B-AD17-9901B51EA001}" type="pres">
      <dgm:prSet presAssocID="{28051335-2850-475F-9A79-A9A8E0F906E9}" presName="textNode" presStyleLbl="node1" presStyleIdx="2" presStyleCnt="5">
        <dgm:presLayoutVars>
          <dgm:bulletEnabled val="1"/>
        </dgm:presLayoutVars>
      </dgm:prSet>
      <dgm:spPr/>
    </dgm:pt>
    <dgm:pt modelId="{9053202D-BB75-4148-B2A6-D2B1BCB812CA}" type="pres">
      <dgm:prSet presAssocID="{205D9AE8-C92B-42F7-9A26-B69A10B95018}" presName="sibTrans" presStyleCnt="0"/>
      <dgm:spPr/>
    </dgm:pt>
    <dgm:pt modelId="{FC74AFB3-6E05-4DF5-82A5-9B1C15798D61}" type="pres">
      <dgm:prSet presAssocID="{6A862770-13EC-4D51-8CDE-319049F51AE8}" presName="textNode" presStyleLbl="node1" presStyleIdx="3" presStyleCnt="5">
        <dgm:presLayoutVars>
          <dgm:bulletEnabled val="1"/>
        </dgm:presLayoutVars>
      </dgm:prSet>
      <dgm:spPr/>
    </dgm:pt>
    <dgm:pt modelId="{83CCC3DA-9311-43F9-AB75-B8A3FFF3583E}" type="pres">
      <dgm:prSet presAssocID="{C656BF5C-E614-4611-90DA-CDCBEA199702}" presName="sibTrans" presStyleCnt="0"/>
      <dgm:spPr/>
    </dgm:pt>
    <dgm:pt modelId="{BBA06C74-0F61-4741-BF47-9208658A7A89}" type="pres">
      <dgm:prSet presAssocID="{E3BED0D2-3DEC-4133-A21E-6D8A507631F9}" presName="textNode" presStyleLbl="node1" presStyleIdx="4" presStyleCnt="5">
        <dgm:presLayoutVars>
          <dgm:bulletEnabled val="1"/>
        </dgm:presLayoutVars>
      </dgm:prSet>
      <dgm:spPr/>
    </dgm:pt>
  </dgm:ptLst>
  <dgm:cxnLst>
    <dgm:cxn modelId="{38E46430-F6A0-458E-BDC2-D143B96C40AC}" srcId="{BDE950F0-6B97-4DBF-86B9-0E6118C3EF1B}" destId="{7A48D406-5EED-4EE0-8FEE-0F1165118EB5}" srcOrd="1" destOrd="0" parTransId="{D76F7E18-FE4D-4FF4-B381-27213C503B99}" sibTransId="{522D1265-7710-4252-B467-B4088E1002DA}"/>
    <dgm:cxn modelId="{F352FB45-3D25-4F53-9B8B-8699DC91E5D5}" srcId="{BDE950F0-6B97-4DBF-86B9-0E6118C3EF1B}" destId="{E3BED0D2-3DEC-4133-A21E-6D8A507631F9}" srcOrd="4" destOrd="0" parTransId="{C2248F99-D1B2-41D2-9AA3-6D5691F9C434}" sibTransId="{67FF744B-3824-488E-B1EA-A6CC151ACF05}"/>
    <dgm:cxn modelId="{3C4BFA55-CA33-4C67-87A2-ABB46A281FD9}" type="presOf" srcId="{6A862770-13EC-4D51-8CDE-319049F51AE8}" destId="{FC74AFB3-6E05-4DF5-82A5-9B1C15798D61}" srcOrd="0" destOrd="0" presId="urn:microsoft.com/office/officeart/2005/8/layout/hProcess9"/>
    <dgm:cxn modelId="{7BBC7D8E-1220-4F35-B775-F781FB7B90A3}" type="presOf" srcId="{346BAF0F-010F-439E-9200-D238527B2CA2}" destId="{A7FD37C5-77C6-4759-9CF6-0FBA74FCDEC3}" srcOrd="0" destOrd="0" presId="urn:microsoft.com/office/officeart/2005/8/layout/hProcess9"/>
    <dgm:cxn modelId="{1CC5A6A2-1D34-4066-B2DA-2B2351B321FB}" srcId="{BDE950F0-6B97-4DBF-86B9-0E6118C3EF1B}" destId="{6A862770-13EC-4D51-8CDE-319049F51AE8}" srcOrd="3" destOrd="0" parTransId="{11557A29-AAF4-4E3F-B240-90D579DA7BD8}" sibTransId="{C656BF5C-E614-4611-90DA-CDCBEA199702}"/>
    <dgm:cxn modelId="{6110AECE-325B-4DEC-B469-F83357C3E9FE}" type="presOf" srcId="{28051335-2850-475F-9A79-A9A8E0F906E9}" destId="{EAEE0662-CE26-477B-AD17-9901B51EA001}" srcOrd="0" destOrd="0" presId="urn:microsoft.com/office/officeart/2005/8/layout/hProcess9"/>
    <dgm:cxn modelId="{A51E5FD6-3674-44C6-8480-D713F606EEAB}" type="presOf" srcId="{BDE950F0-6B97-4DBF-86B9-0E6118C3EF1B}" destId="{24A661A1-1B08-49AA-A67C-C11A4EF68ED1}" srcOrd="0" destOrd="0" presId="urn:microsoft.com/office/officeart/2005/8/layout/hProcess9"/>
    <dgm:cxn modelId="{213BD6D8-8C81-4609-A4B6-33FD9CEF7D77}" srcId="{BDE950F0-6B97-4DBF-86B9-0E6118C3EF1B}" destId="{28051335-2850-475F-9A79-A9A8E0F906E9}" srcOrd="2" destOrd="0" parTransId="{3CECC1B3-1DA7-491B-8A75-699E5B35AE4E}" sibTransId="{205D9AE8-C92B-42F7-9A26-B69A10B95018}"/>
    <dgm:cxn modelId="{5C1410E6-FACA-46EB-8501-FA5351993141}" srcId="{BDE950F0-6B97-4DBF-86B9-0E6118C3EF1B}" destId="{346BAF0F-010F-439E-9200-D238527B2CA2}" srcOrd="0" destOrd="0" parTransId="{70FAE752-8159-4B24-9677-51B78B070290}" sibTransId="{75BC4A20-2088-4C4E-8539-992DB7007C87}"/>
    <dgm:cxn modelId="{4B8A4EE6-CDF9-428F-994A-B6413DE5FB83}" type="presOf" srcId="{E3BED0D2-3DEC-4133-A21E-6D8A507631F9}" destId="{BBA06C74-0F61-4741-BF47-9208658A7A89}" srcOrd="0" destOrd="0" presId="urn:microsoft.com/office/officeart/2005/8/layout/hProcess9"/>
    <dgm:cxn modelId="{453A6BFA-79E0-4EE6-8077-A04351E76D11}" type="presOf" srcId="{7A48D406-5EED-4EE0-8FEE-0F1165118EB5}" destId="{FD2F7165-8F42-4F1E-9898-BCCA8DE56FC5}" srcOrd="0" destOrd="0" presId="urn:microsoft.com/office/officeart/2005/8/layout/hProcess9"/>
    <dgm:cxn modelId="{ACCCB3D8-58AD-4ACB-9B0D-FAC40F690413}" type="presParOf" srcId="{24A661A1-1B08-49AA-A67C-C11A4EF68ED1}" destId="{48A78590-7970-4251-A53E-1240FE2379FF}" srcOrd="0" destOrd="0" presId="urn:microsoft.com/office/officeart/2005/8/layout/hProcess9"/>
    <dgm:cxn modelId="{C7C047A0-CB1F-423E-AA17-38E53EB558FA}" type="presParOf" srcId="{24A661A1-1B08-49AA-A67C-C11A4EF68ED1}" destId="{585BD9EB-CCCA-4B1D-B4D4-1675A88C4755}" srcOrd="1" destOrd="0" presId="urn:microsoft.com/office/officeart/2005/8/layout/hProcess9"/>
    <dgm:cxn modelId="{4A4E6CC5-2331-4C60-BB3A-4DB693D2CE44}" type="presParOf" srcId="{585BD9EB-CCCA-4B1D-B4D4-1675A88C4755}" destId="{A7FD37C5-77C6-4759-9CF6-0FBA74FCDEC3}" srcOrd="0" destOrd="0" presId="urn:microsoft.com/office/officeart/2005/8/layout/hProcess9"/>
    <dgm:cxn modelId="{41166F11-F7F5-4A0F-BD0B-D97997CE754F}" type="presParOf" srcId="{585BD9EB-CCCA-4B1D-B4D4-1675A88C4755}" destId="{8918EEBA-98CB-4383-82E1-B4F81CA9999D}" srcOrd="1" destOrd="0" presId="urn:microsoft.com/office/officeart/2005/8/layout/hProcess9"/>
    <dgm:cxn modelId="{7BCB3E63-549F-4F70-8A2E-73803F00BA71}" type="presParOf" srcId="{585BD9EB-CCCA-4B1D-B4D4-1675A88C4755}" destId="{FD2F7165-8F42-4F1E-9898-BCCA8DE56FC5}" srcOrd="2" destOrd="0" presId="urn:microsoft.com/office/officeart/2005/8/layout/hProcess9"/>
    <dgm:cxn modelId="{1BA23C1B-EF7F-4486-8DD4-EBF0C4430328}" type="presParOf" srcId="{585BD9EB-CCCA-4B1D-B4D4-1675A88C4755}" destId="{EA4FD39E-4272-43D1-AF34-7759C569A93F}" srcOrd="3" destOrd="0" presId="urn:microsoft.com/office/officeart/2005/8/layout/hProcess9"/>
    <dgm:cxn modelId="{ABE3393E-CEEC-4F4F-B08C-6C1C5C218523}" type="presParOf" srcId="{585BD9EB-CCCA-4B1D-B4D4-1675A88C4755}" destId="{EAEE0662-CE26-477B-AD17-9901B51EA001}" srcOrd="4" destOrd="0" presId="urn:microsoft.com/office/officeart/2005/8/layout/hProcess9"/>
    <dgm:cxn modelId="{61199F5B-B275-45A1-813F-40763F773723}" type="presParOf" srcId="{585BD9EB-CCCA-4B1D-B4D4-1675A88C4755}" destId="{9053202D-BB75-4148-B2A6-D2B1BCB812CA}" srcOrd="5" destOrd="0" presId="urn:microsoft.com/office/officeart/2005/8/layout/hProcess9"/>
    <dgm:cxn modelId="{CF797842-E01F-4D0B-8FDF-14319C25BDA8}" type="presParOf" srcId="{585BD9EB-CCCA-4B1D-B4D4-1675A88C4755}" destId="{FC74AFB3-6E05-4DF5-82A5-9B1C15798D61}" srcOrd="6" destOrd="0" presId="urn:microsoft.com/office/officeart/2005/8/layout/hProcess9"/>
    <dgm:cxn modelId="{574E705E-7C3B-47E7-AD1C-C02B1677F785}" type="presParOf" srcId="{585BD9EB-CCCA-4B1D-B4D4-1675A88C4755}" destId="{83CCC3DA-9311-43F9-AB75-B8A3FFF3583E}" srcOrd="7" destOrd="0" presId="urn:microsoft.com/office/officeart/2005/8/layout/hProcess9"/>
    <dgm:cxn modelId="{D32B0D0E-6D1F-4D7B-8243-34CD441C49B5}" type="presParOf" srcId="{585BD9EB-CCCA-4B1D-B4D4-1675A88C4755}" destId="{BBA06C74-0F61-4741-BF47-9208658A7A89}" srcOrd="8"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5421AC8-BCEF-4057-B5F3-4BF225023213}" type="doc">
      <dgm:prSet loTypeId="urn:microsoft.com/office/officeart/2005/8/layout/matrix3" loCatId="matrix" qsTypeId="urn:microsoft.com/office/officeart/2005/8/quickstyle/simple1" qsCatId="simple" csTypeId="urn:microsoft.com/office/officeart/2005/8/colors/accent1_2" csCatId="accent1"/>
      <dgm:spPr/>
      <dgm:t>
        <a:bodyPr/>
        <a:lstStyle/>
        <a:p>
          <a:endParaRPr lang="en-US"/>
        </a:p>
      </dgm:t>
    </dgm:pt>
    <dgm:pt modelId="{7619A8C8-96CF-492B-ACC8-F4FF4A81DAC4}">
      <dgm:prSet/>
      <dgm:spPr/>
      <dgm:t>
        <a:bodyPr/>
        <a:lstStyle/>
        <a:p>
          <a:r>
            <a:rPr lang="en-US" dirty="0">
              <a:solidFill>
                <a:srgbClr val="FF0000"/>
              </a:solidFill>
            </a:rPr>
            <a:t>NHS LT Plan priorities ‘integrated care’ and ‘preventative measures’ (Wood et al., 2026)</a:t>
          </a:r>
        </a:p>
      </dgm:t>
    </dgm:pt>
    <dgm:pt modelId="{DD85FAD2-9431-46A2-80BB-EAA7FDFF1C26}" type="parTrans" cxnId="{E2DDD55C-3A38-46C3-9D58-CEEECE075131}">
      <dgm:prSet/>
      <dgm:spPr/>
      <dgm:t>
        <a:bodyPr/>
        <a:lstStyle/>
        <a:p>
          <a:endParaRPr lang="en-US"/>
        </a:p>
      </dgm:t>
    </dgm:pt>
    <dgm:pt modelId="{D5D00FD1-3D10-406A-8A63-78A00CD2116E}" type="sibTrans" cxnId="{E2DDD55C-3A38-46C3-9D58-CEEECE075131}">
      <dgm:prSet/>
      <dgm:spPr/>
      <dgm:t>
        <a:bodyPr/>
        <a:lstStyle/>
        <a:p>
          <a:endParaRPr lang="en-US"/>
        </a:p>
      </dgm:t>
    </dgm:pt>
    <dgm:pt modelId="{82799F52-A476-408A-BE20-95CE7F14EC00}">
      <dgm:prSet/>
      <dgm:spPr/>
      <dgm:t>
        <a:bodyPr/>
        <a:lstStyle/>
        <a:p>
          <a:r>
            <a:rPr lang="en-US"/>
            <a:t>Building greater awareness and resources for mental health care services. </a:t>
          </a:r>
        </a:p>
      </dgm:t>
    </dgm:pt>
    <dgm:pt modelId="{DD9B964B-D72C-446F-A48D-433723D3C38E}" type="parTrans" cxnId="{0416202B-A6AC-42E0-AD6E-2942C605F82C}">
      <dgm:prSet/>
      <dgm:spPr/>
      <dgm:t>
        <a:bodyPr/>
        <a:lstStyle/>
        <a:p>
          <a:endParaRPr lang="en-US"/>
        </a:p>
      </dgm:t>
    </dgm:pt>
    <dgm:pt modelId="{691507E5-C16E-493F-A00A-9A647F0FEF0B}" type="sibTrans" cxnId="{0416202B-A6AC-42E0-AD6E-2942C605F82C}">
      <dgm:prSet/>
      <dgm:spPr/>
      <dgm:t>
        <a:bodyPr/>
        <a:lstStyle/>
        <a:p>
          <a:endParaRPr lang="en-US"/>
        </a:p>
      </dgm:t>
    </dgm:pt>
    <dgm:pt modelId="{3EFE922D-BBB5-42F3-9E10-07B72C1D6582}">
      <dgm:prSet/>
      <dgm:spPr/>
      <dgm:t>
        <a:bodyPr/>
        <a:lstStyle/>
        <a:p>
          <a:r>
            <a:rPr lang="en-US"/>
            <a:t>policy frameworks that ensure the health and well-being of the public. </a:t>
          </a:r>
        </a:p>
      </dgm:t>
    </dgm:pt>
    <dgm:pt modelId="{BB18D474-0575-4B78-A8E5-8745127DC84A}" type="parTrans" cxnId="{57BB5192-C9E6-41E0-98DB-9328F5AB8A27}">
      <dgm:prSet/>
      <dgm:spPr/>
      <dgm:t>
        <a:bodyPr/>
        <a:lstStyle/>
        <a:p>
          <a:endParaRPr lang="en-US"/>
        </a:p>
      </dgm:t>
    </dgm:pt>
    <dgm:pt modelId="{5AF42543-984E-4147-83A4-0D45DBE06D15}" type="sibTrans" cxnId="{57BB5192-C9E6-41E0-98DB-9328F5AB8A27}">
      <dgm:prSet/>
      <dgm:spPr/>
      <dgm:t>
        <a:bodyPr/>
        <a:lstStyle/>
        <a:p>
          <a:endParaRPr lang="en-US"/>
        </a:p>
      </dgm:t>
    </dgm:pt>
    <dgm:pt modelId="{7AC06853-75E9-44BB-AC2D-DCAC797D4FFD}">
      <dgm:prSet/>
      <dgm:spPr/>
      <dgm:t>
        <a:bodyPr/>
        <a:lstStyle/>
        <a:p>
          <a:r>
            <a:rPr lang="en-US" dirty="0">
              <a:solidFill>
                <a:srgbClr val="FF0000"/>
              </a:solidFill>
            </a:rPr>
            <a:t>Governance procedures to provide safe and quality health service delivery and an appropriate system of accountability. </a:t>
          </a:r>
        </a:p>
      </dgm:t>
    </dgm:pt>
    <dgm:pt modelId="{81A3F691-B4D0-4457-83D1-844D202FAC34}" type="parTrans" cxnId="{A7A21C09-2157-4666-8328-5E7D41EDA50A}">
      <dgm:prSet/>
      <dgm:spPr/>
      <dgm:t>
        <a:bodyPr/>
        <a:lstStyle/>
        <a:p>
          <a:endParaRPr lang="en-US"/>
        </a:p>
      </dgm:t>
    </dgm:pt>
    <dgm:pt modelId="{4D452088-9BA1-44E5-A2EF-8E2EA5FAEB59}" type="sibTrans" cxnId="{A7A21C09-2157-4666-8328-5E7D41EDA50A}">
      <dgm:prSet/>
      <dgm:spPr/>
      <dgm:t>
        <a:bodyPr/>
        <a:lstStyle/>
        <a:p>
          <a:endParaRPr lang="en-US"/>
        </a:p>
      </dgm:t>
    </dgm:pt>
    <dgm:pt modelId="{2987180C-BD09-4178-AB60-2C9CB2A26C34}">
      <dgm:prSet/>
      <dgm:spPr/>
    </dgm:pt>
    <dgm:pt modelId="{88A84D8B-02AB-4680-9D17-4CB0A48522EB}" type="parTrans" cxnId="{C6B9CCA0-3958-4191-8159-645042B0D03C}">
      <dgm:prSet/>
      <dgm:spPr/>
      <dgm:t>
        <a:bodyPr/>
        <a:lstStyle/>
        <a:p>
          <a:endParaRPr lang="en-US"/>
        </a:p>
      </dgm:t>
    </dgm:pt>
    <dgm:pt modelId="{9A859FE1-91B8-4479-8D41-8C66D7C258C6}" type="sibTrans" cxnId="{C6B9CCA0-3958-4191-8159-645042B0D03C}">
      <dgm:prSet/>
      <dgm:spPr/>
      <dgm:t>
        <a:bodyPr/>
        <a:lstStyle/>
        <a:p>
          <a:endParaRPr lang="en-US"/>
        </a:p>
      </dgm:t>
    </dgm:pt>
    <dgm:pt modelId="{E9C2A9FB-B49F-4022-8C14-72AC3E9EE3D2}" type="pres">
      <dgm:prSet presAssocID="{05421AC8-BCEF-4057-B5F3-4BF225023213}" presName="matrix" presStyleCnt="0">
        <dgm:presLayoutVars>
          <dgm:chMax val="1"/>
          <dgm:dir/>
          <dgm:resizeHandles val="exact"/>
        </dgm:presLayoutVars>
      </dgm:prSet>
      <dgm:spPr/>
    </dgm:pt>
    <dgm:pt modelId="{6D8862DA-06E5-4DFC-BBA0-0AB18FB62DC7}" type="pres">
      <dgm:prSet presAssocID="{05421AC8-BCEF-4057-B5F3-4BF225023213}" presName="diamond" presStyleLbl="bgShp" presStyleIdx="0" presStyleCnt="1"/>
      <dgm:spPr/>
    </dgm:pt>
    <dgm:pt modelId="{DED63EBB-BE2E-4E02-81A4-7F784428ADF0}" type="pres">
      <dgm:prSet presAssocID="{05421AC8-BCEF-4057-B5F3-4BF225023213}" presName="quad1" presStyleLbl="node1" presStyleIdx="0" presStyleCnt="4">
        <dgm:presLayoutVars>
          <dgm:chMax val="0"/>
          <dgm:chPref val="0"/>
          <dgm:bulletEnabled val="1"/>
        </dgm:presLayoutVars>
      </dgm:prSet>
      <dgm:spPr/>
    </dgm:pt>
    <dgm:pt modelId="{6F4DB38A-B47B-4C75-9270-24C443E5F835}" type="pres">
      <dgm:prSet presAssocID="{05421AC8-BCEF-4057-B5F3-4BF225023213}" presName="quad2" presStyleLbl="node1" presStyleIdx="1" presStyleCnt="4">
        <dgm:presLayoutVars>
          <dgm:chMax val="0"/>
          <dgm:chPref val="0"/>
          <dgm:bulletEnabled val="1"/>
        </dgm:presLayoutVars>
      </dgm:prSet>
      <dgm:spPr/>
    </dgm:pt>
    <dgm:pt modelId="{7AADEBD7-F6ED-4425-B060-3D1DB1EAA8BA}" type="pres">
      <dgm:prSet presAssocID="{05421AC8-BCEF-4057-B5F3-4BF225023213}" presName="quad3" presStyleLbl="node1" presStyleIdx="2" presStyleCnt="4">
        <dgm:presLayoutVars>
          <dgm:chMax val="0"/>
          <dgm:chPref val="0"/>
          <dgm:bulletEnabled val="1"/>
        </dgm:presLayoutVars>
      </dgm:prSet>
      <dgm:spPr/>
    </dgm:pt>
    <dgm:pt modelId="{CA009EF2-1ABD-4F39-9804-A51233D652B9}" type="pres">
      <dgm:prSet presAssocID="{05421AC8-BCEF-4057-B5F3-4BF225023213}" presName="quad4" presStyleLbl="node1" presStyleIdx="3" presStyleCnt="4">
        <dgm:presLayoutVars>
          <dgm:chMax val="0"/>
          <dgm:chPref val="0"/>
          <dgm:bulletEnabled val="1"/>
        </dgm:presLayoutVars>
      </dgm:prSet>
      <dgm:spPr/>
    </dgm:pt>
  </dgm:ptLst>
  <dgm:cxnLst>
    <dgm:cxn modelId="{A7A21C09-2157-4666-8328-5E7D41EDA50A}" srcId="{05421AC8-BCEF-4057-B5F3-4BF225023213}" destId="{7AC06853-75E9-44BB-AC2D-DCAC797D4FFD}" srcOrd="3" destOrd="0" parTransId="{81A3F691-B4D0-4457-83D1-844D202FAC34}" sibTransId="{4D452088-9BA1-44E5-A2EF-8E2EA5FAEB59}"/>
    <dgm:cxn modelId="{DF646815-D475-4CD2-B101-3184CA9D6922}" type="presOf" srcId="{3EFE922D-BBB5-42F3-9E10-07B72C1D6582}" destId="{7AADEBD7-F6ED-4425-B060-3D1DB1EAA8BA}" srcOrd="0" destOrd="0" presId="urn:microsoft.com/office/officeart/2005/8/layout/matrix3"/>
    <dgm:cxn modelId="{0416202B-A6AC-42E0-AD6E-2942C605F82C}" srcId="{05421AC8-BCEF-4057-B5F3-4BF225023213}" destId="{82799F52-A476-408A-BE20-95CE7F14EC00}" srcOrd="1" destOrd="0" parTransId="{DD9B964B-D72C-446F-A48D-433723D3C38E}" sibTransId="{691507E5-C16E-493F-A00A-9A647F0FEF0B}"/>
    <dgm:cxn modelId="{E2DDD55C-3A38-46C3-9D58-CEEECE075131}" srcId="{05421AC8-BCEF-4057-B5F3-4BF225023213}" destId="{7619A8C8-96CF-492B-ACC8-F4FF4A81DAC4}" srcOrd="0" destOrd="0" parTransId="{DD85FAD2-9431-46A2-80BB-EAA7FDFF1C26}" sibTransId="{D5D00FD1-3D10-406A-8A63-78A00CD2116E}"/>
    <dgm:cxn modelId="{0D6E8164-518C-4CEC-BE69-0EBE414116B0}" type="presOf" srcId="{82799F52-A476-408A-BE20-95CE7F14EC00}" destId="{6F4DB38A-B47B-4C75-9270-24C443E5F835}" srcOrd="0" destOrd="0" presId="urn:microsoft.com/office/officeart/2005/8/layout/matrix3"/>
    <dgm:cxn modelId="{57BB5192-C9E6-41E0-98DB-9328F5AB8A27}" srcId="{05421AC8-BCEF-4057-B5F3-4BF225023213}" destId="{3EFE922D-BBB5-42F3-9E10-07B72C1D6582}" srcOrd="2" destOrd="0" parTransId="{BB18D474-0575-4B78-A8E5-8745127DC84A}" sibTransId="{5AF42543-984E-4147-83A4-0D45DBE06D15}"/>
    <dgm:cxn modelId="{C6B9CCA0-3958-4191-8159-645042B0D03C}" srcId="{05421AC8-BCEF-4057-B5F3-4BF225023213}" destId="{2987180C-BD09-4178-AB60-2C9CB2A26C34}" srcOrd="4" destOrd="0" parTransId="{88A84D8B-02AB-4680-9D17-4CB0A48522EB}" sibTransId="{9A859FE1-91B8-4479-8D41-8C66D7C258C6}"/>
    <dgm:cxn modelId="{31B34BB2-D1D2-4FA8-96F9-ED42232F7233}" type="presOf" srcId="{7AC06853-75E9-44BB-AC2D-DCAC797D4FFD}" destId="{CA009EF2-1ABD-4F39-9804-A51233D652B9}" srcOrd="0" destOrd="0" presId="urn:microsoft.com/office/officeart/2005/8/layout/matrix3"/>
    <dgm:cxn modelId="{9DB7A3C8-0B77-4420-84C8-1731A9AA2F94}" type="presOf" srcId="{05421AC8-BCEF-4057-B5F3-4BF225023213}" destId="{E9C2A9FB-B49F-4022-8C14-72AC3E9EE3D2}" srcOrd="0" destOrd="0" presId="urn:microsoft.com/office/officeart/2005/8/layout/matrix3"/>
    <dgm:cxn modelId="{936B59F8-DC70-46BA-82E8-A5774B27F52F}" type="presOf" srcId="{7619A8C8-96CF-492B-ACC8-F4FF4A81DAC4}" destId="{DED63EBB-BE2E-4E02-81A4-7F784428ADF0}" srcOrd="0" destOrd="0" presId="urn:microsoft.com/office/officeart/2005/8/layout/matrix3"/>
    <dgm:cxn modelId="{BDA60174-E5A0-4BE5-A86B-92C2A4A4884D}" type="presParOf" srcId="{E9C2A9FB-B49F-4022-8C14-72AC3E9EE3D2}" destId="{6D8862DA-06E5-4DFC-BBA0-0AB18FB62DC7}" srcOrd="0" destOrd="0" presId="urn:microsoft.com/office/officeart/2005/8/layout/matrix3"/>
    <dgm:cxn modelId="{FC9E7157-0A1E-4466-ACEA-FED3E47603E2}" type="presParOf" srcId="{E9C2A9FB-B49F-4022-8C14-72AC3E9EE3D2}" destId="{DED63EBB-BE2E-4E02-81A4-7F784428ADF0}" srcOrd="1" destOrd="0" presId="urn:microsoft.com/office/officeart/2005/8/layout/matrix3"/>
    <dgm:cxn modelId="{89A5B8F5-5D53-48DF-A28A-C082FFC83FE0}" type="presParOf" srcId="{E9C2A9FB-B49F-4022-8C14-72AC3E9EE3D2}" destId="{6F4DB38A-B47B-4C75-9270-24C443E5F835}" srcOrd="2" destOrd="0" presId="urn:microsoft.com/office/officeart/2005/8/layout/matrix3"/>
    <dgm:cxn modelId="{45912D5F-FB9A-483B-980D-12AC3B00CE75}" type="presParOf" srcId="{E9C2A9FB-B49F-4022-8C14-72AC3E9EE3D2}" destId="{7AADEBD7-F6ED-4425-B060-3D1DB1EAA8BA}" srcOrd="3" destOrd="0" presId="urn:microsoft.com/office/officeart/2005/8/layout/matrix3"/>
    <dgm:cxn modelId="{AB9CFDB6-0849-4277-B9E2-0DFAC7255A55}" type="presParOf" srcId="{E9C2A9FB-B49F-4022-8C14-72AC3E9EE3D2}" destId="{CA009EF2-1ABD-4F39-9804-A51233D652B9}"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5FF5852-5500-42A1-8781-1430B5AFCA0B}" type="doc">
      <dgm:prSet loTypeId="urn:microsoft.com/office/officeart/2005/8/layout/hProcess11" loCatId="process" qsTypeId="urn:microsoft.com/office/officeart/2005/8/quickstyle/simple1" qsCatId="simple" csTypeId="urn:microsoft.com/office/officeart/2005/8/colors/accent1_2" csCatId="accent1"/>
      <dgm:spPr/>
      <dgm:t>
        <a:bodyPr/>
        <a:lstStyle/>
        <a:p>
          <a:endParaRPr lang="en-US"/>
        </a:p>
      </dgm:t>
    </dgm:pt>
    <dgm:pt modelId="{5CC921D7-2F65-452E-851D-B485EACAED3E}">
      <dgm:prSet/>
      <dgm:spPr/>
      <dgm:t>
        <a:bodyPr/>
        <a:lstStyle/>
        <a:p>
          <a:r>
            <a:rPr lang="en-US"/>
            <a:t>Promoting Healthier Communities</a:t>
          </a:r>
        </a:p>
      </dgm:t>
    </dgm:pt>
    <dgm:pt modelId="{96359FF6-EF10-4F5F-880E-F1963CC22419}" type="parTrans" cxnId="{3470E3BB-A68E-4AC9-815A-8FC8D83BA93D}">
      <dgm:prSet/>
      <dgm:spPr/>
      <dgm:t>
        <a:bodyPr/>
        <a:lstStyle/>
        <a:p>
          <a:endParaRPr lang="en-US"/>
        </a:p>
      </dgm:t>
    </dgm:pt>
    <dgm:pt modelId="{0121533D-6EAD-4965-BFE6-F0505CFADA85}" type="sibTrans" cxnId="{3470E3BB-A68E-4AC9-815A-8FC8D83BA93D}">
      <dgm:prSet/>
      <dgm:spPr/>
      <dgm:t>
        <a:bodyPr/>
        <a:lstStyle/>
        <a:p>
          <a:endParaRPr lang="en-US"/>
        </a:p>
      </dgm:t>
    </dgm:pt>
    <dgm:pt modelId="{85882EE3-D84F-4B0B-94B0-4FF16D0E372D}">
      <dgm:prSet/>
      <dgm:spPr/>
      <dgm:t>
        <a:bodyPr/>
        <a:lstStyle/>
        <a:p>
          <a:r>
            <a:rPr lang="en-US"/>
            <a:t>Directed campaigns to lower the smoking rate.</a:t>
          </a:r>
        </a:p>
      </dgm:t>
    </dgm:pt>
    <dgm:pt modelId="{60305611-B3EA-4AA1-B38E-BEAC7774CAB8}" type="parTrans" cxnId="{A61F1977-BF84-44ED-97E9-BC927E440741}">
      <dgm:prSet/>
      <dgm:spPr/>
      <dgm:t>
        <a:bodyPr/>
        <a:lstStyle/>
        <a:p>
          <a:endParaRPr lang="en-US"/>
        </a:p>
      </dgm:t>
    </dgm:pt>
    <dgm:pt modelId="{1201BFC2-951D-4C4E-937F-D35D3BF8843C}" type="sibTrans" cxnId="{A61F1977-BF84-44ED-97E9-BC927E440741}">
      <dgm:prSet/>
      <dgm:spPr/>
      <dgm:t>
        <a:bodyPr/>
        <a:lstStyle/>
        <a:p>
          <a:endParaRPr lang="en-US"/>
        </a:p>
      </dgm:t>
    </dgm:pt>
    <dgm:pt modelId="{00AB9DDA-589F-4DBC-8AAE-ABD94BA7C689}">
      <dgm:prSet/>
      <dgm:spPr/>
      <dgm:t>
        <a:bodyPr/>
        <a:lstStyle/>
        <a:p>
          <a:r>
            <a:rPr lang="en-US"/>
            <a:t>Obesity prevention/reduction and healthy eating programs.</a:t>
          </a:r>
        </a:p>
      </dgm:t>
    </dgm:pt>
    <dgm:pt modelId="{3EAE57C0-AB13-4BC4-84A7-0F6CF69585C7}" type="parTrans" cxnId="{3FFA0253-1B5F-4477-BCC3-671988183301}">
      <dgm:prSet/>
      <dgm:spPr/>
      <dgm:t>
        <a:bodyPr/>
        <a:lstStyle/>
        <a:p>
          <a:endParaRPr lang="en-US"/>
        </a:p>
      </dgm:t>
    </dgm:pt>
    <dgm:pt modelId="{3B4F9B7E-DACB-4150-ADC5-AD08A4A5A95A}" type="sibTrans" cxnId="{3FFA0253-1B5F-4477-BCC3-671988183301}">
      <dgm:prSet/>
      <dgm:spPr/>
      <dgm:t>
        <a:bodyPr/>
        <a:lstStyle/>
        <a:p>
          <a:endParaRPr lang="en-US"/>
        </a:p>
      </dgm:t>
    </dgm:pt>
    <dgm:pt modelId="{25AF4CC9-F01D-43E5-A75C-C4A87F175992}">
      <dgm:prSet/>
      <dgm:spPr/>
      <dgm:t>
        <a:bodyPr/>
        <a:lstStyle/>
        <a:p>
          <a:r>
            <a:rPr lang="en-US"/>
            <a:t>Promoting physical activity for people of all ages (World Health Organisation, 2023)</a:t>
          </a:r>
        </a:p>
      </dgm:t>
    </dgm:pt>
    <dgm:pt modelId="{1FBBCFCD-75CC-4B83-887C-64C8563AF085}" type="parTrans" cxnId="{9F713D9D-2EEA-4856-89CE-7CBBC1A6BF94}">
      <dgm:prSet/>
      <dgm:spPr/>
      <dgm:t>
        <a:bodyPr/>
        <a:lstStyle/>
        <a:p>
          <a:endParaRPr lang="en-US"/>
        </a:p>
      </dgm:t>
    </dgm:pt>
    <dgm:pt modelId="{7541C0C6-28BA-45ED-AE2D-D194BA402486}" type="sibTrans" cxnId="{9F713D9D-2EEA-4856-89CE-7CBBC1A6BF94}">
      <dgm:prSet/>
      <dgm:spPr/>
      <dgm:t>
        <a:bodyPr/>
        <a:lstStyle/>
        <a:p>
          <a:endParaRPr lang="en-US"/>
        </a:p>
      </dgm:t>
    </dgm:pt>
    <dgm:pt modelId="{7EE04C59-96A6-4475-A352-AD96AA3AC4AC}">
      <dgm:prSet/>
      <dgm:spPr/>
      <dgm:t>
        <a:bodyPr/>
        <a:lstStyle/>
        <a:p>
          <a:r>
            <a:rPr lang="en-US"/>
            <a:t>Efforts to enhance the environment locally and minimise exposure to health risks.</a:t>
          </a:r>
        </a:p>
      </dgm:t>
    </dgm:pt>
    <dgm:pt modelId="{4F0EB513-2FB9-4416-992F-F9DACAF5DA96}" type="parTrans" cxnId="{4159EE2E-8F8A-45A5-86FA-437DA73BF18A}">
      <dgm:prSet/>
      <dgm:spPr/>
      <dgm:t>
        <a:bodyPr/>
        <a:lstStyle/>
        <a:p>
          <a:endParaRPr lang="en-US"/>
        </a:p>
      </dgm:t>
    </dgm:pt>
    <dgm:pt modelId="{E8ED44B9-20E8-4886-9F32-4DE8007517DD}" type="sibTrans" cxnId="{4159EE2E-8F8A-45A5-86FA-437DA73BF18A}">
      <dgm:prSet/>
      <dgm:spPr/>
      <dgm:t>
        <a:bodyPr/>
        <a:lstStyle/>
        <a:p>
          <a:endParaRPr lang="en-US"/>
        </a:p>
      </dgm:t>
    </dgm:pt>
    <dgm:pt modelId="{5ED7659D-74AE-4FA4-96A8-379AF877C5B5}">
      <dgm:prSet/>
      <dgm:spPr/>
      <dgm:t>
        <a:bodyPr/>
        <a:lstStyle/>
        <a:p>
          <a:r>
            <a:rPr lang="en-US"/>
            <a:t>To strengthen community capacity building to own their health.</a:t>
          </a:r>
        </a:p>
      </dgm:t>
    </dgm:pt>
    <dgm:pt modelId="{513610F2-CD41-47FC-B1DE-3A8FA3208849}" type="parTrans" cxnId="{9DF0AFC5-B097-44C0-94EF-D94614018080}">
      <dgm:prSet/>
      <dgm:spPr/>
      <dgm:t>
        <a:bodyPr/>
        <a:lstStyle/>
        <a:p>
          <a:endParaRPr lang="en-US"/>
        </a:p>
      </dgm:t>
    </dgm:pt>
    <dgm:pt modelId="{1E76CD74-5C18-498D-8B25-DC2053EF8117}" type="sibTrans" cxnId="{9DF0AFC5-B097-44C0-94EF-D94614018080}">
      <dgm:prSet/>
      <dgm:spPr/>
      <dgm:t>
        <a:bodyPr/>
        <a:lstStyle/>
        <a:p>
          <a:endParaRPr lang="en-US"/>
        </a:p>
      </dgm:t>
    </dgm:pt>
    <dgm:pt modelId="{1DD70FC7-6D19-433D-9D53-55473D498224}" type="pres">
      <dgm:prSet presAssocID="{25FF5852-5500-42A1-8781-1430B5AFCA0B}" presName="Name0" presStyleCnt="0">
        <dgm:presLayoutVars>
          <dgm:dir/>
          <dgm:resizeHandles val="exact"/>
        </dgm:presLayoutVars>
      </dgm:prSet>
      <dgm:spPr/>
    </dgm:pt>
    <dgm:pt modelId="{1D13AFA8-12EC-40D0-9CB8-AC468FBFD5C8}" type="pres">
      <dgm:prSet presAssocID="{25FF5852-5500-42A1-8781-1430B5AFCA0B}" presName="arrow" presStyleLbl="bgShp" presStyleIdx="0" presStyleCnt="1"/>
      <dgm:spPr/>
    </dgm:pt>
    <dgm:pt modelId="{22FF898B-4138-4561-9DBE-68162136735B}" type="pres">
      <dgm:prSet presAssocID="{25FF5852-5500-42A1-8781-1430B5AFCA0B}" presName="points" presStyleCnt="0"/>
      <dgm:spPr/>
    </dgm:pt>
    <dgm:pt modelId="{13207D1E-5DD2-4F19-B395-C5C093E78A01}" type="pres">
      <dgm:prSet presAssocID="{5CC921D7-2F65-452E-851D-B485EACAED3E}" presName="compositeA" presStyleCnt="0"/>
      <dgm:spPr/>
    </dgm:pt>
    <dgm:pt modelId="{C6CB7EA9-73FC-41AF-8EEF-D9EDCC3A28EA}" type="pres">
      <dgm:prSet presAssocID="{5CC921D7-2F65-452E-851D-B485EACAED3E}" presName="textA" presStyleLbl="revTx" presStyleIdx="0" presStyleCnt="6">
        <dgm:presLayoutVars>
          <dgm:bulletEnabled val="1"/>
        </dgm:presLayoutVars>
      </dgm:prSet>
      <dgm:spPr/>
    </dgm:pt>
    <dgm:pt modelId="{64E2A330-1890-4086-B341-AFF2976BE60C}" type="pres">
      <dgm:prSet presAssocID="{5CC921D7-2F65-452E-851D-B485EACAED3E}" presName="circleA" presStyleLbl="node1" presStyleIdx="0" presStyleCnt="6"/>
      <dgm:spPr/>
    </dgm:pt>
    <dgm:pt modelId="{FD0A0679-D1E4-4B7F-BBE5-6A9CB6587448}" type="pres">
      <dgm:prSet presAssocID="{5CC921D7-2F65-452E-851D-B485EACAED3E}" presName="spaceA" presStyleCnt="0"/>
      <dgm:spPr/>
    </dgm:pt>
    <dgm:pt modelId="{23ECFD82-9700-456A-9194-C887FC122F0F}" type="pres">
      <dgm:prSet presAssocID="{0121533D-6EAD-4965-BFE6-F0505CFADA85}" presName="space" presStyleCnt="0"/>
      <dgm:spPr/>
    </dgm:pt>
    <dgm:pt modelId="{6589F837-5F4E-448F-9855-CF1078F4ECEC}" type="pres">
      <dgm:prSet presAssocID="{85882EE3-D84F-4B0B-94B0-4FF16D0E372D}" presName="compositeB" presStyleCnt="0"/>
      <dgm:spPr/>
    </dgm:pt>
    <dgm:pt modelId="{5FCE556A-7250-4D51-89BE-C6D8105C5F0D}" type="pres">
      <dgm:prSet presAssocID="{85882EE3-D84F-4B0B-94B0-4FF16D0E372D}" presName="textB" presStyleLbl="revTx" presStyleIdx="1" presStyleCnt="6">
        <dgm:presLayoutVars>
          <dgm:bulletEnabled val="1"/>
        </dgm:presLayoutVars>
      </dgm:prSet>
      <dgm:spPr/>
    </dgm:pt>
    <dgm:pt modelId="{0AFDCFC5-AC28-47EE-A9F1-BA91192AF9A7}" type="pres">
      <dgm:prSet presAssocID="{85882EE3-D84F-4B0B-94B0-4FF16D0E372D}" presName="circleB" presStyleLbl="node1" presStyleIdx="1" presStyleCnt="6"/>
      <dgm:spPr/>
    </dgm:pt>
    <dgm:pt modelId="{A886BCCC-78BF-4150-B164-F55BD2599071}" type="pres">
      <dgm:prSet presAssocID="{85882EE3-D84F-4B0B-94B0-4FF16D0E372D}" presName="spaceB" presStyleCnt="0"/>
      <dgm:spPr/>
    </dgm:pt>
    <dgm:pt modelId="{0DD3435F-92EF-4BA5-855B-6E6AE3BE3000}" type="pres">
      <dgm:prSet presAssocID="{1201BFC2-951D-4C4E-937F-D35D3BF8843C}" presName="space" presStyleCnt="0"/>
      <dgm:spPr/>
    </dgm:pt>
    <dgm:pt modelId="{7DF66D2D-ECCA-4480-8F90-C3A7BEE11033}" type="pres">
      <dgm:prSet presAssocID="{00AB9DDA-589F-4DBC-8AAE-ABD94BA7C689}" presName="compositeA" presStyleCnt="0"/>
      <dgm:spPr/>
    </dgm:pt>
    <dgm:pt modelId="{1A08B3C3-8525-4B25-B4A1-6F0EA347B611}" type="pres">
      <dgm:prSet presAssocID="{00AB9DDA-589F-4DBC-8AAE-ABD94BA7C689}" presName="textA" presStyleLbl="revTx" presStyleIdx="2" presStyleCnt="6">
        <dgm:presLayoutVars>
          <dgm:bulletEnabled val="1"/>
        </dgm:presLayoutVars>
      </dgm:prSet>
      <dgm:spPr/>
    </dgm:pt>
    <dgm:pt modelId="{F599BF13-7C21-4044-9059-8560A2DF374B}" type="pres">
      <dgm:prSet presAssocID="{00AB9DDA-589F-4DBC-8AAE-ABD94BA7C689}" presName="circleA" presStyleLbl="node1" presStyleIdx="2" presStyleCnt="6"/>
      <dgm:spPr/>
    </dgm:pt>
    <dgm:pt modelId="{D2A18084-192D-432E-869C-88A05D723576}" type="pres">
      <dgm:prSet presAssocID="{00AB9DDA-589F-4DBC-8AAE-ABD94BA7C689}" presName="spaceA" presStyleCnt="0"/>
      <dgm:spPr/>
    </dgm:pt>
    <dgm:pt modelId="{F083838F-85D8-4B6F-A805-9F4C2FB3BFD3}" type="pres">
      <dgm:prSet presAssocID="{3B4F9B7E-DACB-4150-ADC5-AD08A4A5A95A}" presName="space" presStyleCnt="0"/>
      <dgm:spPr/>
    </dgm:pt>
    <dgm:pt modelId="{4B26F164-20A7-487A-AABA-0DB6FCDD2D97}" type="pres">
      <dgm:prSet presAssocID="{25AF4CC9-F01D-43E5-A75C-C4A87F175992}" presName="compositeB" presStyleCnt="0"/>
      <dgm:spPr/>
    </dgm:pt>
    <dgm:pt modelId="{4AE10601-2891-4D96-A54B-C227C5D76084}" type="pres">
      <dgm:prSet presAssocID="{25AF4CC9-F01D-43E5-A75C-C4A87F175992}" presName="textB" presStyleLbl="revTx" presStyleIdx="3" presStyleCnt="6">
        <dgm:presLayoutVars>
          <dgm:bulletEnabled val="1"/>
        </dgm:presLayoutVars>
      </dgm:prSet>
      <dgm:spPr/>
    </dgm:pt>
    <dgm:pt modelId="{01B1CB80-F112-446E-8D28-DB67FE1FCA6F}" type="pres">
      <dgm:prSet presAssocID="{25AF4CC9-F01D-43E5-A75C-C4A87F175992}" presName="circleB" presStyleLbl="node1" presStyleIdx="3" presStyleCnt="6"/>
      <dgm:spPr/>
    </dgm:pt>
    <dgm:pt modelId="{EDD9B4CC-BD96-41D6-9625-AB5D0A87B44F}" type="pres">
      <dgm:prSet presAssocID="{25AF4CC9-F01D-43E5-A75C-C4A87F175992}" presName="spaceB" presStyleCnt="0"/>
      <dgm:spPr/>
    </dgm:pt>
    <dgm:pt modelId="{375DA9B5-4103-42DC-9F51-C39AA16E689B}" type="pres">
      <dgm:prSet presAssocID="{7541C0C6-28BA-45ED-AE2D-D194BA402486}" presName="space" presStyleCnt="0"/>
      <dgm:spPr/>
    </dgm:pt>
    <dgm:pt modelId="{05193CC2-5A60-4231-9A0B-F05739AFA739}" type="pres">
      <dgm:prSet presAssocID="{7EE04C59-96A6-4475-A352-AD96AA3AC4AC}" presName="compositeA" presStyleCnt="0"/>
      <dgm:spPr/>
    </dgm:pt>
    <dgm:pt modelId="{B8AC4588-C1CF-4F61-B960-04C7824C9901}" type="pres">
      <dgm:prSet presAssocID="{7EE04C59-96A6-4475-A352-AD96AA3AC4AC}" presName="textA" presStyleLbl="revTx" presStyleIdx="4" presStyleCnt="6">
        <dgm:presLayoutVars>
          <dgm:bulletEnabled val="1"/>
        </dgm:presLayoutVars>
      </dgm:prSet>
      <dgm:spPr/>
    </dgm:pt>
    <dgm:pt modelId="{F1672F4E-88FD-4123-8AA9-2A08C743D0D2}" type="pres">
      <dgm:prSet presAssocID="{7EE04C59-96A6-4475-A352-AD96AA3AC4AC}" presName="circleA" presStyleLbl="node1" presStyleIdx="4" presStyleCnt="6"/>
      <dgm:spPr/>
    </dgm:pt>
    <dgm:pt modelId="{1378AB4D-C823-41B3-9E36-739C3196813B}" type="pres">
      <dgm:prSet presAssocID="{7EE04C59-96A6-4475-A352-AD96AA3AC4AC}" presName="spaceA" presStyleCnt="0"/>
      <dgm:spPr/>
    </dgm:pt>
    <dgm:pt modelId="{B1291BD8-9CBF-471A-9196-95E0F0013CBB}" type="pres">
      <dgm:prSet presAssocID="{E8ED44B9-20E8-4886-9F32-4DE8007517DD}" presName="space" presStyleCnt="0"/>
      <dgm:spPr/>
    </dgm:pt>
    <dgm:pt modelId="{659FAFBE-DEE4-44CA-8490-7363AEBF267B}" type="pres">
      <dgm:prSet presAssocID="{5ED7659D-74AE-4FA4-96A8-379AF877C5B5}" presName="compositeB" presStyleCnt="0"/>
      <dgm:spPr/>
    </dgm:pt>
    <dgm:pt modelId="{EBDB9398-7F65-406B-ABB2-0B693EE1F093}" type="pres">
      <dgm:prSet presAssocID="{5ED7659D-74AE-4FA4-96A8-379AF877C5B5}" presName="textB" presStyleLbl="revTx" presStyleIdx="5" presStyleCnt="6">
        <dgm:presLayoutVars>
          <dgm:bulletEnabled val="1"/>
        </dgm:presLayoutVars>
      </dgm:prSet>
      <dgm:spPr/>
    </dgm:pt>
    <dgm:pt modelId="{66D837CB-261B-40A5-9270-3856158168B3}" type="pres">
      <dgm:prSet presAssocID="{5ED7659D-74AE-4FA4-96A8-379AF877C5B5}" presName="circleB" presStyleLbl="node1" presStyleIdx="5" presStyleCnt="6"/>
      <dgm:spPr/>
    </dgm:pt>
    <dgm:pt modelId="{85F4A682-A045-44C3-9FC8-5FCFCE3D2B21}" type="pres">
      <dgm:prSet presAssocID="{5ED7659D-74AE-4FA4-96A8-379AF877C5B5}" presName="spaceB" presStyleCnt="0"/>
      <dgm:spPr/>
    </dgm:pt>
  </dgm:ptLst>
  <dgm:cxnLst>
    <dgm:cxn modelId="{A7C0F816-DBBC-4CF3-B458-196218C30B7B}" type="presOf" srcId="{00AB9DDA-589F-4DBC-8AAE-ABD94BA7C689}" destId="{1A08B3C3-8525-4B25-B4A1-6F0EA347B611}" srcOrd="0" destOrd="0" presId="urn:microsoft.com/office/officeart/2005/8/layout/hProcess11"/>
    <dgm:cxn modelId="{4159EE2E-8F8A-45A5-86FA-437DA73BF18A}" srcId="{25FF5852-5500-42A1-8781-1430B5AFCA0B}" destId="{7EE04C59-96A6-4475-A352-AD96AA3AC4AC}" srcOrd="4" destOrd="0" parTransId="{4F0EB513-2FB9-4416-992F-F9DACAF5DA96}" sibTransId="{E8ED44B9-20E8-4886-9F32-4DE8007517DD}"/>
    <dgm:cxn modelId="{370E6D5D-5FD3-4A3E-B254-6C9AB2DBBC79}" type="presOf" srcId="{7EE04C59-96A6-4475-A352-AD96AA3AC4AC}" destId="{B8AC4588-C1CF-4F61-B960-04C7824C9901}" srcOrd="0" destOrd="0" presId="urn:microsoft.com/office/officeart/2005/8/layout/hProcess11"/>
    <dgm:cxn modelId="{FBED8C4A-EB44-46B5-B0C2-4480CD132077}" type="presOf" srcId="{5CC921D7-2F65-452E-851D-B485EACAED3E}" destId="{C6CB7EA9-73FC-41AF-8EEF-D9EDCC3A28EA}" srcOrd="0" destOrd="0" presId="urn:microsoft.com/office/officeart/2005/8/layout/hProcess11"/>
    <dgm:cxn modelId="{C9D5D64E-71CC-427E-AEC7-97F7EEDBDD28}" type="presOf" srcId="{25AF4CC9-F01D-43E5-A75C-C4A87F175992}" destId="{4AE10601-2891-4D96-A54B-C227C5D76084}" srcOrd="0" destOrd="0" presId="urn:microsoft.com/office/officeart/2005/8/layout/hProcess11"/>
    <dgm:cxn modelId="{DD980971-55BB-4513-8EB2-BF69BFE1C58E}" type="presOf" srcId="{25FF5852-5500-42A1-8781-1430B5AFCA0B}" destId="{1DD70FC7-6D19-433D-9D53-55473D498224}" srcOrd="0" destOrd="0" presId="urn:microsoft.com/office/officeart/2005/8/layout/hProcess11"/>
    <dgm:cxn modelId="{3FFA0253-1B5F-4477-BCC3-671988183301}" srcId="{25FF5852-5500-42A1-8781-1430B5AFCA0B}" destId="{00AB9DDA-589F-4DBC-8AAE-ABD94BA7C689}" srcOrd="2" destOrd="0" parTransId="{3EAE57C0-AB13-4BC4-84A7-0F6CF69585C7}" sibTransId="{3B4F9B7E-DACB-4150-ADC5-AD08A4A5A95A}"/>
    <dgm:cxn modelId="{A61F1977-BF84-44ED-97E9-BC927E440741}" srcId="{25FF5852-5500-42A1-8781-1430B5AFCA0B}" destId="{85882EE3-D84F-4B0B-94B0-4FF16D0E372D}" srcOrd="1" destOrd="0" parTransId="{60305611-B3EA-4AA1-B38E-BEAC7774CAB8}" sibTransId="{1201BFC2-951D-4C4E-937F-D35D3BF8843C}"/>
    <dgm:cxn modelId="{54E7C67B-8FAB-460B-8537-09F5BBD87B5C}" type="presOf" srcId="{85882EE3-D84F-4B0B-94B0-4FF16D0E372D}" destId="{5FCE556A-7250-4D51-89BE-C6D8105C5F0D}" srcOrd="0" destOrd="0" presId="urn:microsoft.com/office/officeart/2005/8/layout/hProcess11"/>
    <dgm:cxn modelId="{9F713D9D-2EEA-4856-89CE-7CBBC1A6BF94}" srcId="{25FF5852-5500-42A1-8781-1430B5AFCA0B}" destId="{25AF4CC9-F01D-43E5-A75C-C4A87F175992}" srcOrd="3" destOrd="0" parTransId="{1FBBCFCD-75CC-4B83-887C-64C8563AF085}" sibTransId="{7541C0C6-28BA-45ED-AE2D-D194BA402486}"/>
    <dgm:cxn modelId="{3470E3BB-A68E-4AC9-815A-8FC8D83BA93D}" srcId="{25FF5852-5500-42A1-8781-1430B5AFCA0B}" destId="{5CC921D7-2F65-452E-851D-B485EACAED3E}" srcOrd="0" destOrd="0" parTransId="{96359FF6-EF10-4F5F-880E-F1963CC22419}" sibTransId="{0121533D-6EAD-4965-BFE6-F0505CFADA85}"/>
    <dgm:cxn modelId="{9DF0AFC5-B097-44C0-94EF-D94614018080}" srcId="{25FF5852-5500-42A1-8781-1430B5AFCA0B}" destId="{5ED7659D-74AE-4FA4-96A8-379AF877C5B5}" srcOrd="5" destOrd="0" parTransId="{513610F2-CD41-47FC-B1DE-3A8FA3208849}" sibTransId="{1E76CD74-5C18-498D-8B25-DC2053EF8117}"/>
    <dgm:cxn modelId="{ED2079DB-A3DA-46D4-99C8-A32464B44464}" type="presOf" srcId="{5ED7659D-74AE-4FA4-96A8-379AF877C5B5}" destId="{EBDB9398-7F65-406B-ABB2-0B693EE1F093}" srcOrd="0" destOrd="0" presId="urn:microsoft.com/office/officeart/2005/8/layout/hProcess11"/>
    <dgm:cxn modelId="{0349D999-A577-4DD0-A6A7-16E7064DB9CF}" type="presParOf" srcId="{1DD70FC7-6D19-433D-9D53-55473D498224}" destId="{1D13AFA8-12EC-40D0-9CB8-AC468FBFD5C8}" srcOrd="0" destOrd="0" presId="urn:microsoft.com/office/officeart/2005/8/layout/hProcess11"/>
    <dgm:cxn modelId="{7B89D8B7-0EDC-4184-BE7F-E22015DF1746}" type="presParOf" srcId="{1DD70FC7-6D19-433D-9D53-55473D498224}" destId="{22FF898B-4138-4561-9DBE-68162136735B}" srcOrd="1" destOrd="0" presId="urn:microsoft.com/office/officeart/2005/8/layout/hProcess11"/>
    <dgm:cxn modelId="{81B23E6D-3FE3-4702-92EC-F723EBC12780}" type="presParOf" srcId="{22FF898B-4138-4561-9DBE-68162136735B}" destId="{13207D1E-5DD2-4F19-B395-C5C093E78A01}" srcOrd="0" destOrd="0" presId="urn:microsoft.com/office/officeart/2005/8/layout/hProcess11"/>
    <dgm:cxn modelId="{45CB300B-F464-4FE9-98A1-EA6BB02C438A}" type="presParOf" srcId="{13207D1E-5DD2-4F19-B395-C5C093E78A01}" destId="{C6CB7EA9-73FC-41AF-8EEF-D9EDCC3A28EA}" srcOrd="0" destOrd="0" presId="urn:microsoft.com/office/officeart/2005/8/layout/hProcess11"/>
    <dgm:cxn modelId="{737FB100-2AAA-4152-B1F7-BB83EB775A98}" type="presParOf" srcId="{13207D1E-5DD2-4F19-B395-C5C093E78A01}" destId="{64E2A330-1890-4086-B341-AFF2976BE60C}" srcOrd="1" destOrd="0" presId="urn:microsoft.com/office/officeart/2005/8/layout/hProcess11"/>
    <dgm:cxn modelId="{4A0CD91A-DED0-4686-B6AF-D426F947306C}" type="presParOf" srcId="{13207D1E-5DD2-4F19-B395-C5C093E78A01}" destId="{FD0A0679-D1E4-4B7F-BBE5-6A9CB6587448}" srcOrd="2" destOrd="0" presId="urn:microsoft.com/office/officeart/2005/8/layout/hProcess11"/>
    <dgm:cxn modelId="{73DCD9C6-6A7D-407A-B66D-2B1BA0304586}" type="presParOf" srcId="{22FF898B-4138-4561-9DBE-68162136735B}" destId="{23ECFD82-9700-456A-9194-C887FC122F0F}" srcOrd="1" destOrd="0" presId="urn:microsoft.com/office/officeart/2005/8/layout/hProcess11"/>
    <dgm:cxn modelId="{75E99B71-6945-400F-B552-3C18A4646B2C}" type="presParOf" srcId="{22FF898B-4138-4561-9DBE-68162136735B}" destId="{6589F837-5F4E-448F-9855-CF1078F4ECEC}" srcOrd="2" destOrd="0" presId="urn:microsoft.com/office/officeart/2005/8/layout/hProcess11"/>
    <dgm:cxn modelId="{5D769F15-E1C8-4B17-AFD3-7594E2F7CB48}" type="presParOf" srcId="{6589F837-5F4E-448F-9855-CF1078F4ECEC}" destId="{5FCE556A-7250-4D51-89BE-C6D8105C5F0D}" srcOrd="0" destOrd="0" presId="urn:microsoft.com/office/officeart/2005/8/layout/hProcess11"/>
    <dgm:cxn modelId="{2D92E66C-16EB-4FA0-B553-B03BED705F23}" type="presParOf" srcId="{6589F837-5F4E-448F-9855-CF1078F4ECEC}" destId="{0AFDCFC5-AC28-47EE-A9F1-BA91192AF9A7}" srcOrd="1" destOrd="0" presId="urn:microsoft.com/office/officeart/2005/8/layout/hProcess11"/>
    <dgm:cxn modelId="{D5DE9BC5-2AF9-423F-A3BA-062D182BA8FD}" type="presParOf" srcId="{6589F837-5F4E-448F-9855-CF1078F4ECEC}" destId="{A886BCCC-78BF-4150-B164-F55BD2599071}" srcOrd="2" destOrd="0" presId="urn:microsoft.com/office/officeart/2005/8/layout/hProcess11"/>
    <dgm:cxn modelId="{E2847FA6-8298-411A-80DC-268E5CF35478}" type="presParOf" srcId="{22FF898B-4138-4561-9DBE-68162136735B}" destId="{0DD3435F-92EF-4BA5-855B-6E6AE3BE3000}" srcOrd="3" destOrd="0" presId="urn:microsoft.com/office/officeart/2005/8/layout/hProcess11"/>
    <dgm:cxn modelId="{C3B693EC-2BAC-4839-9C4A-E90AE836AB56}" type="presParOf" srcId="{22FF898B-4138-4561-9DBE-68162136735B}" destId="{7DF66D2D-ECCA-4480-8F90-C3A7BEE11033}" srcOrd="4" destOrd="0" presId="urn:microsoft.com/office/officeart/2005/8/layout/hProcess11"/>
    <dgm:cxn modelId="{D382E3ED-C0E1-47C9-879E-74DEB8C935FE}" type="presParOf" srcId="{7DF66D2D-ECCA-4480-8F90-C3A7BEE11033}" destId="{1A08B3C3-8525-4B25-B4A1-6F0EA347B611}" srcOrd="0" destOrd="0" presId="urn:microsoft.com/office/officeart/2005/8/layout/hProcess11"/>
    <dgm:cxn modelId="{86E96FBC-2FDE-4947-9966-93ABC5BE56BC}" type="presParOf" srcId="{7DF66D2D-ECCA-4480-8F90-C3A7BEE11033}" destId="{F599BF13-7C21-4044-9059-8560A2DF374B}" srcOrd="1" destOrd="0" presId="urn:microsoft.com/office/officeart/2005/8/layout/hProcess11"/>
    <dgm:cxn modelId="{9BA06DB5-FC8E-4E7B-9523-5FF35B2D1A3A}" type="presParOf" srcId="{7DF66D2D-ECCA-4480-8F90-C3A7BEE11033}" destId="{D2A18084-192D-432E-869C-88A05D723576}" srcOrd="2" destOrd="0" presId="urn:microsoft.com/office/officeart/2005/8/layout/hProcess11"/>
    <dgm:cxn modelId="{1C5DA6B6-0955-4CE2-B086-482AE4A8DC94}" type="presParOf" srcId="{22FF898B-4138-4561-9DBE-68162136735B}" destId="{F083838F-85D8-4B6F-A805-9F4C2FB3BFD3}" srcOrd="5" destOrd="0" presId="urn:microsoft.com/office/officeart/2005/8/layout/hProcess11"/>
    <dgm:cxn modelId="{6D248575-9E43-4DEF-BD34-C9DABBE66687}" type="presParOf" srcId="{22FF898B-4138-4561-9DBE-68162136735B}" destId="{4B26F164-20A7-487A-AABA-0DB6FCDD2D97}" srcOrd="6" destOrd="0" presId="urn:microsoft.com/office/officeart/2005/8/layout/hProcess11"/>
    <dgm:cxn modelId="{F558CF10-AA0E-448B-8757-F4B52076E8C6}" type="presParOf" srcId="{4B26F164-20A7-487A-AABA-0DB6FCDD2D97}" destId="{4AE10601-2891-4D96-A54B-C227C5D76084}" srcOrd="0" destOrd="0" presId="urn:microsoft.com/office/officeart/2005/8/layout/hProcess11"/>
    <dgm:cxn modelId="{B106C4F6-AA3B-4ECD-A21B-22273D6CD90F}" type="presParOf" srcId="{4B26F164-20A7-487A-AABA-0DB6FCDD2D97}" destId="{01B1CB80-F112-446E-8D28-DB67FE1FCA6F}" srcOrd="1" destOrd="0" presId="urn:microsoft.com/office/officeart/2005/8/layout/hProcess11"/>
    <dgm:cxn modelId="{AB2D3353-320D-4CC5-A960-108FCAD63796}" type="presParOf" srcId="{4B26F164-20A7-487A-AABA-0DB6FCDD2D97}" destId="{EDD9B4CC-BD96-41D6-9625-AB5D0A87B44F}" srcOrd="2" destOrd="0" presId="urn:microsoft.com/office/officeart/2005/8/layout/hProcess11"/>
    <dgm:cxn modelId="{4B279AB8-8614-48B2-8B90-A59AD036019D}" type="presParOf" srcId="{22FF898B-4138-4561-9DBE-68162136735B}" destId="{375DA9B5-4103-42DC-9F51-C39AA16E689B}" srcOrd="7" destOrd="0" presId="urn:microsoft.com/office/officeart/2005/8/layout/hProcess11"/>
    <dgm:cxn modelId="{9AA9FC8F-2308-4383-96D3-AD07C1891A48}" type="presParOf" srcId="{22FF898B-4138-4561-9DBE-68162136735B}" destId="{05193CC2-5A60-4231-9A0B-F05739AFA739}" srcOrd="8" destOrd="0" presId="urn:microsoft.com/office/officeart/2005/8/layout/hProcess11"/>
    <dgm:cxn modelId="{D4781B1B-B3CC-47F4-8C9B-4F616DCEC2CA}" type="presParOf" srcId="{05193CC2-5A60-4231-9A0B-F05739AFA739}" destId="{B8AC4588-C1CF-4F61-B960-04C7824C9901}" srcOrd="0" destOrd="0" presId="urn:microsoft.com/office/officeart/2005/8/layout/hProcess11"/>
    <dgm:cxn modelId="{CA119335-E143-414E-8F68-41C01A38C4B6}" type="presParOf" srcId="{05193CC2-5A60-4231-9A0B-F05739AFA739}" destId="{F1672F4E-88FD-4123-8AA9-2A08C743D0D2}" srcOrd="1" destOrd="0" presId="urn:microsoft.com/office/officeart/2005/8/layout/hProcess11"/>
    <dgm:cxn modelId="{5CAB37F2-C77C-498E-BDAF-FEC5DD87B462}" type="presParOf" srcId="{05193CC2-5A60-4231-9A0B-F05739AFA739}" destId="{1378AB4D-C823-41B3-9E36-739C3196813B}" srcOrd="2" destOrd="0" presId="urn:microsoft.com/office/officeart/2005/8/layout/hProcess11"/>
    <dgm:cxn modelId="{829374A1-610B-4406-A8AD-FD7BDA392964}" type="presParOf" srcId="{22FF898B-4138-4561-9DBE-68162136735B}" destId="{B1291BD8-9CBF-471A-9196-95E0F0013CBB}" srcOrd="9" destOrd="0" presId="urn:microsoft.com/office/officeart/2005/8/layout/hProcess11"/>
    <dgm:cxn modelId="{D7B31CF3-2594-4D71-B88C-D679D9034DE8}" type="presParOf" srcId="{22FF898B-4138-4561-9DBE-68162136735B}" destId="{659FAFBE-DEE4-44CA-8490-7363AEBF267B}" srcOrd="10" destOrd="0" presId="urn:microsoft.com/office/officeart/2005/8/layout/hProcess11"/>
    <dgm:cxn modelId="{00033E27-50F1-4F2D-B1C2-6807B78C3DEA}" type="presParOf" srcId="{659FAFBE-DEE4-44CA-8490-7363AEBF267B}" destId="{EBDB9398-7F65-406B-ABB2-0B693EE1F093}" srcOrd="0" destOrd="0" presId="urn:microsoft.com/office/officeart/2005/8/layout/hProcess11"/>
    <dgm:cxn modelId="{94968B67-D163-4837-BA6A-A12AD6A397C9}" type="presParOf" srcId="{659FAFBE-DEE4-44CA-8490-7363AEBF267B}" destId="{66D837CB-261B-40A5-9270-3856158168B3}" srcOrd="1" destOrd="0" presId="urn:microsoft.com/office/officeart/2005/8/layout/hProcess11"/>
    <dgm:cxn modelId="{8B220F12-EFF5-4B9C-A473-CB97DF04687D}" type="presParOf" srcId="{659FAFBE-DEE4-44CA-8490-7363AEBF267B}" destId="{85F4A682-A045-44C3-9FC8-5FCFCE3D2B21}"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EB5884E-DFF9-4AC1-8115-11AD5270FE61}" type="doc">
      <dgm:prSet loTypeId="urn:microsoft.com/office/officeart/2005/8/layout/process1" loCatId="process" qsTypeId="urn:microsoft.com/office/officeart/2005/8/quickstyle/simple1" qsCatId="simple" csTypeId="urn:microsoft.com/office/officeart/2005/8/colors/accent1_2" csCatId="accent1"/>
      <dgm:spPr/>
      <dgm:t>
        <a:bodyPr/>
        <a:lstStyle/>
        <a:p>
          <a:endParaRPr lang="en-US"/>
        </a:p>
      </dgm:t>
    </dgm:pt>
    <dgm:pt modelId="{5A18D781-8CE0-42B3-8FE4-4F7A10A622CE}">
      <dgm:prSet/>
      <dgm:spPr/>
      <dgm:t>
        <a:bodyPr/>
        <a:lstStyle/>
        <a:p>
          <a:r>
            <a:rPr lang="en-US" dirty="0">
              <a:solidFill>
                <a:srgbClr val="FF0000"/>
              </a:solidFill>
            </a:rPr>
            <a:t>While policy is leading the change, there are important issues to be addressed in implementation.</a:t>
          </a:r>
        </a:p>
      </dgm:t>
    </dgm:pt>
    <dgm:pt modelId="{235EDB14-AB85-4001-9161-9C6184FAEFCA}" type="parTrans" cxnId="{D281C29B-D894-4954-8530-B42FA0C82E07}">
      <dgm:prSet/>
      <dgm:spPr/>
      <dgm:t>
        <a:bodyPr/>
        <a:lstStyle/>
        <a:p>
          <a:endParaRPr lang="en-US"/>
        </a:p>
      </dgm:t>
    </dgm:pt>
    <dgm:pt modelId="{C7818361-9A20-422C-AFDD-98AE8F926A82}" type="sibTrans" cxnId="{D281C29B-D894-4954-8530-B42FA0C82E07}">
      <dgm:prSet/>
      <dgm:spPr/>
      <dgm:t>
        <a:bodyPr/>
        <a:lstStyle/>
        <a:p>
          <a:endParaRPr lang="en-US"/>
        </a:p>
      </dgm:t>
    </dgm:pt>
    <dgm:pt modelId="{C31B7DC8-97E1-4237-9387-318C4963D6F4}">
      <dgm:prSet/>
      <dgm:spPr/>
      <dgm:t>
        <a:bodyPr/>
        <a:lstStyle/>
        <a:p>
          <a:r>
            <a:rPr lang="en-US" dirty="0">
              <a:solidFill>
                <a:srgbClr val="FF0000"/>
              </a:solidFill>
            </a:rPr>
            <a:t>Expand the resources and funding for prevention and community-based health services.</a:t>
          </a:r>
        </a:p>
      </dgm:t>
    </dgm:pt>
    <dgm:pt modelId="{8FACCB4D-3852-41B4-9795-9B13EDAB0173}" type="parTrans" cxnId="{218477AB-20EC-4439-855A-8E24B0243186}">
      <dgm:prSet/>
      <dgm:spPr/>
      <dgm:t>
        <a:bodyPr/>
        <a:lstStyle/>
        <a:p>
          <a:endParaRPr lang="en-US"/>
        </a:p>
      </dgm:t>
    </dgm:pt>
    <dgm:pt modelId="{75F3A595-8493-420E-9149-2B17A69E936E}" type="sibTrans" cxnId="{218477AB-20EC-4439-855A-8E24B0243186}">
      <dgm:prSet/>
      <dgm:spPr/>
      <dgm:t>
        <a:bodyPr/>
        <a:lstStyle/>
        <a:p>
          <a:endParaRPr lang="en-US"/>
        </a:p>
      </dgm:t>
    </dgm:pt>
    <dgm:pt modelId="{4EBE1EA2-023D-482E-83BB-94310BA3C15F}">
      <dgm:prSet/>
      <dgm:spPr/>
      <dgm:t>
        <a:bodyPr/>
        <a:lstStyle/>
        <a:p>
          <a:r>
            <a:rPr lang="en-US" dirty="0">
              <a:solidFill>
                <a:srgbClr val="FF0000"/>
              </a:solidFill>
            </a:rPr>
            <a:t>Improve the co-ordination and support of mental health and social care.</a:t>
          </a:r>
        </a:p>
      </dgm:t>
    </dgm:pt>
    <dgm:pt modelId="{7CF34BBB-D65B-4084-B5AB-C8689124136A}" type="parTrans" cxnId="{267699E1-9EB3-4441-A796-29F0C83572A7}">
      <dgm:prSet/>
      <dgm:spPr/>
      <dgm:t>
        <a:bodyPr/>
        <a:lstStyle/>
        <a:p>
          <a:endParaRPr lang="en-US"/>
        </a:p>
      </dgm:t>
    </dgm:pt>
    <dgm:pt modelId="{2DCF2188-89A6-4911-BB36-BDE442A31BA4}" type="sibTrans" cxnId="{267699E1-9EB3-4441-A796-29F0C83572A7}">
      <dgm:prSet/>
      <dgm:spPr/>
      <dgm:t>
        <a:bodyPr/>
        <a:lstStyle/>
        <a:p>
          <a:endParaRPr lang="en-US"/>
        </a:p>
      </dgm:t>
    </dgm:pt>
    <dgm:pt modelId="{8C11FB6C-5EC9-4867-A915-82082ABB483B}">
      <dgm:prSet/>
      <dgm:spPr/>
      <dgm:t>
        <a:bodyPr/>
        <a:lstStyle/>
        <a:p>
          <a:r>
            <a:rPr lang="en-US" dirty="0">
              <a:solidFill>
                <a:srgbClr val="FF0000"/>
              </a:solidFill>
            </a:rPr>
            <a:t>Invest in health workforce and </a:t>
          </a:r>
          <a:r>
            <a:rPr lang="en-US" dirty="0" err="1">
              <a:solidFill>
                <a:srgbClr val="FF0000"/>
              </a:solidFill>
            </a:rPr>
            <a:t>minimise</a:t>
          </a:r>
          <a:r>
            <a:rPr lang="en-US" dirty="0">
              <a:solidFill>
                <a:srgbClr val="FF0000"/>
              </a:solidFill>
            </a:rPr>
            <a:t> administrative burden.</a:t>
          </a:r>
        </a:p>
      </dgm:t>
    </dgm:pt>
    <dgm:pt modelId="{D8AE860B-905F-4BDA-AC57-F9F9F1DF3C20}" type="parTrans" cxnId="{8EBAD278-DE76-40B1-8DFD-1F5460DB14CD}">
      <dgm:prSet/>
      <dgm:spPr/>
      <dgm:t>
        <a:bodyPr/>
        <a:lstStyle/>
        <a:p>
          <a:endParaRPr lang="en-US"/>
        </a:p>
      </dgm:t>
    </dgm:pt>
    <dgm:pt modelId="{C1AE9891-9BFE-4B54-84F7-4C3A883743C5}" type="sibTrans" cxnId="{8EBAD278-DE76-40B1-8DFD-1F5460DB14CD}">
      <dgm:prSet/>
      <dgm:spPr/>
      <dgm:t>
        <a:bodyPr/>
        <a:lstStyle/>
        <a:p>
          <a:endParaRPr lang="en-US"/>
        </a:p>
      </dgm:t>
    </dgm:pt>
    <dgm:pt modelId="{4D9D68FB-A3AA-47C9-B004-B8E3351AE5D8}" type="pres">
      <dgm:prSet presAssocID="{4EB5884E-DFF9-4AC1-8115-11AD5270FE61}" presName="Name0" presStyleCnt="0">
        <dgm:presLayoutVars>
          <dgm:dir/>
          <dgm:resizeHandles val="exact"/>
        </dgm:presLayoutVars>
      </dgm:prSet>
      <dgm:spPr/>
    </dgm:pt>
    <dgm:pt modelId="{153365A6-79D3-40FA-9B54-CC8C217BE2BE}" type="pres">
      <dgm:prSet presAssocID="{5A18D781-8CE0-42B3-8FE4-4F7A10A622CE}" presName="node" presStyleLbl="node1" presStyleIdx="0" presStyleCnt="4">
        <dgm:presLayoutVars>
          <dgm:bulletEnabled val="1"/>
        </dgm:presLayoutVars>
      </dgm:prSet>
      <dgm:spPr/>
    </dgm:pt>
    <dgm:pt modelId="{49C8924B-5AE3-4FF9-B42F-A0127BDC330C}" type="pres">
      <dgm:prSet presAssocID="{C7818361-9A20-422C-AFDD-98AE8F926A82}" presName="sibTrans" presStyleLbl="sibTrans2D1" presStyleIdx="0" presStyleCnt="3"/>
      <dgm:spPr/>
    </dgm:pt>
    <dgm:pt modelId="{419E7DFE-651E-4D14-BB97-39908CB1C3A4}" type="pres">
      <dgm:prSet presAssocID="{C7818361-9A20-422C-AFDD-98AE8F926A82}" presName="connectorText" presStyleLbl="sibTrans2D1" presStyleIdx="0" presStyleCnt="3"/>
      <dgm:spPr/>
    </dgm:pt>
    <dgm:pt modelId="{FEB43688-0AD6-4CF7-BDC3-691C7F70D40D}" type="pres">
      <dgm:prSet presAssocID="{C31B7DC8-97E1-4237-9387-318C4963D6F4}" presName="node" presStyleLbl="node1" presStyleIdx="1" presStyleCnt="4">
        <dgm:presLayoutVars>
          <dgm:bulletEnabled val="1"/>
        </dgm:presLayoutVars>
      </dgm:prSet>
      <dgm:spPr/>
    </dgm:pt>
    <dgm:pt modelId="{5369344D-3057-49C5-A06C-621561CC0BE8}" type="pres">
      <dgm:prSet presAssocID="{75F3A595-8493-420E-9149-2B17A69E936E}" presName="sibTrans" presStyleLbl="sibTrans2D1" presStyleIdx="1" presStyleCnt="3"/>
      <dgm:spPr/>
    </dgm:pt>
    <dgm:pt modelId="{C566B559-80D4-4AAA-821F-BA73393793FF}" type="pres">
      <dgm:prSet presAssocID="{75F3A595-8493-420E-9149-2B17A69E936E}" presName="connectorText" presStyleLbl="sibTrans2D1" presStyleIdx="1" presStyleCnt="3"/>
      <dgm:spPr/>
    </dgm:pt>
    <dgm:pt modelId="{1ED058C1-D557-40A6-910D-0067B045C08C}" type="pres">
      <dgm:prSet presAssocID="{4EBE1EA2-023D-482E-83BB-94310BA3C15F}" presName="node" presStyleLbl="node1" presStyleIdx="2" presStyleCnt="4">
        <dgm:presLayoutVars>
          <dgm:bulletEnabled val="1"/>
        </dgm:presLayoutVars>
      </dgm:prSet>
      <dgm:spPr/>
    </dgm:pt>
    <dgm:pt modelId="{76F1A3BF-D230-4A8B-AAEB-0B9DB9A4D3E9}" type="pres">
      <dgm:prSet presAssocID="{2DCF2188-89A6-4911-BB36-BDE442A31BA4}" presName="sibTrans" presStyleLbl="sibTrans2D1" presStyleIdx="2" presStyleCnt="3"/>
      <dgm:spPr/>
    </dgm:pt>
    <dgm:pt modelId="{F021DE62-4F1A-47A1-A844-9DFBCA64F17D}" type="pres">
      <dgm:prSet presAssocID="{2DCF2188-89A6-4911-BB36-BDE442A31BA4}" presName="connectorText" presStyleLbl="sibTrans2D1" presStyleIdx="2" presStyleCnt="3"/>
      <dgm:spPr/>
    </dgm:pt>
    <dgm:pt modelId="{DAF66D21-6D15-43B1-84DF-93610EC977FC}" type="pres">
      <dgm:prSet presAssocID="{8C11FB6C-5EC9-4867-A915-82082ABB483B}" presName="node" presStyleLbl="node1" presStyleIdx="3" presStyleCnt="4">
        <dgm:presLayoutVars>
          <dgm:bulletEnabled val="1"/>
        </dgm:presLayoutVars>
      </dgm:prSet>
      <dgm:spPr/>
    </dgm:pt>
  </dgm:ptLst>
  <dgm:cxnLst>
    <dgm:cxn modelId="{8B1B0C26-DE62-4715-BD7E-FC4C1FD7754F}" type="presOf" srcId="{75F3A595-8493-420E-9149-2B17A69E936E}" destId="{5369344D-3057-49C5-A06C-621561CC0BE8}" srcOrd="0" destOrd="0" presId="urn:microsoft.com/office/officeart/2005/8/layout/process1"/>
    <dgm:cxn modelId="{642BAF39-0069-4A95-8A5C-2B6DA95419BC}" type="presOf" srcId="{8C11FB6C-5EC9-4867-A915-82082ABB483B}" destId="{DAF66D21-6D15-43B1-84DF-93610EC977FC}" srcOrd="0" destOrd="0" presId="urn:microsoft.com/office/officeart/2005/8/layout/process1"/>
    <dgm:cxn modelId="{B6C6F739-5D08-4ED8-A757-53DD8F800673}" type="presOf" srcId="{C7818361-9A20-422C-AFDD-98AE8F926A82}" destId="{49C8924B-5AE3-4FF9-B42F-A0127BDC330C}" srcOrd="0" destOrd="0" presId="urn:microsoft.com/office/officeart/2005/8/layout/process1"/>
    <dgm:cxn modelId="{F8259245-9C34-4AF4-8318-80904F02DCD9}" type="presOf" srcId="{5A18D781-8CE0-42B3-8FE4-4F7A10A622CE}" destId="{153365A6-79D3-40FA-9B54-CC8C217BE2BE}" srcOrd="0" destOrd="0" presId="urn:microsoft.com/office/officeart/2005/8/layout/process1"/>
    <dgm:cxn modelId="{8EBAD278-DE76-40B1-8DFD-1F5460DB14CD}" srcId="{4EB5884E-DFF9-4AC1-8115-11AD5270FE61}" destId="{8C11FB6C-5EC9-4867-A915-82082ABB483B}" srcOrd="3" destOrd="0" parTransId="{D8AE860B-905F-4BDA-AC57-F9F9F1DF3C20}" sibTransId="{C1AE9891-9BFE-4B54-84F7-4C3A883743C5}"/>
    <dgm:cxn modelId="{2B9FBC98-A226-49E1-997F-1AE0340F8C5A}" type="presOf" srcId="{4EBE1EA2-023D-482E-83BB-94310BA3C15F}" destId="{1ED058C1-D557-40A6-910D-0067B045C08C}" srcOrd="0" destOrd="0" presId="urn:microsoft.com/office/officeart/2005/8/layout/process1"/>
    <dgm:cxn modelId="{D281C29B-D894-4954-8530-B42FA0C82E07}" srcId="{4EB5884E-DFF9-4AC1-8115-11AD5270FE61}" destId="{5A18D781-8CE0-42B3-8FE4-4F7A10A622CE}" srcOrd="0" destOrd="0" parTransId="{235EDB14-AB85-4001-9161-9C6184FAEFCA}" sibTransId="{C7818361-9A20-422C-AFDD-98AE8F926A82}"/>
    <dgm:cxn modelId="{218477AB-20EC-4439-855A-8E24B0243186}" srcId="{4EB5884E-DFF9-4AC1-8115-11AD5270FE61}" destId="{C31B7DC8-97E1-4237-9387-318C4963D6F4}" srcOrd="1" destOrd="0" parTransId="{8FACCB4D-3852-41B4-9795-9B13EDAB0173}" sibTransId="{75F3A595-8493-420E-9149-2B17A69E936E}"/>
    <dgm:cxn modelId="{21924FB3-5CF0-4EC3-9A85-DCBD8C3E060B}" type="presOf" srcId="{2DCF2188-89A6-4911-BB36-BDE442A31BA4}" destId="{76F1A3BF-D230-4A8B-AAEB-0B9DB9A4D3E9}" srcOrd="0" destOrd="0" presId="urn:microsoft.com/office/officeart/2005/8/layout/process1"/>
    <dgm:cxn modelId="{1C8649D1-B99E-430A-9623-BAF88F7C431E}" type="presOf" srcId="{C31B7DC8-97E1-4237-9387-318C4963D6F4}" destId="{FEB43688-0AD6-4CF7-BDC3-691C7F70D40D}" srcOrd="0" destOrd="0" presId="urn:microsoft.com/office/officeart/2005/8/layout/process1"/>
    <dgm:cxn modelId="{267699E1-9EB3-4441-A796-29F0C83572A7}" srcId="{4EB5884E-DFF9-4AC1-8115-11AD5270FE61}" destId="{4EBE1EA2-023D-482E-83BB-94310BA3C15F}" srcOrd="2" destOrd="0" parTransId="{7CF34BBB-D65B-4084-B5AB-C8689124136A}" sibTransId="{2DCF2188-89A6-4911-BB36-BDE442A31BA4}"/>
    <dgm:cxn modelId="{212B6FE4-BCBC-4D80-B4E6-7C1C8B63913B}" type="presOf" srcId="{4EB5884E-DFF9-4AC1-8115-11AD5270FE61}" destId="{4D9D68FB-A3AA-47C9-B004-B8E3351AE5D8}" srcOrd="0" destOrd="0" presId="urn:microsoft.com/office/officeart/2005/8/layout/process1"/>
    <dgm:cxn modelId="{928012F8-28BE-4173-B003-1891EA7D2576}" type="presOf" srcId="{75F3A595-8493-420E-9149-2B17A69E936E}" destId="{C566B559-80D4-4AAA-821F-BA73393793FF}" srcOrd="1" destOrd="0" presId="urn:microsoft.com/office/officeart/2005/8/layout/process1"/>
    <dgm:cxn modelId="{546557F8-B2F7-42EB-BCB3-895057C60F08}" type="presOf" srcId="{2DCF2188-89A6-4911-BB36-BDE442A31BA4}" destId="{F021DE62-4F1A-47A1-A844-9DFBCA64F17D}" srcOrd="1" destOrd="0" presId="urn:microsoft.com/office/officeart/2005/8/layout/process1"/>
    <dgm:cxn modelId="{50977BFC-D86F-4A63-AF2D-DF0CE7C252E8}" type="presOf" srcId="{C7818361-9A20-422C-AFDD-98AE8F926A82}" destId="{419E7DFE-651E-4D14-BB97-39908CB1C3A4}" srcOrd="1" destOrd="0" presId="urn:microsoft.com/office/officeart/2005/8/layout/process1"/>
    <dgm:cxn modelId="{4ABE99FB-9967-46FE-A4DF-D0C7A6F52D2F}" type="presParOf" srcId="{4D9D68FB-A3AA-47C9-B004-B8E3351AE5D8}" destId="{153365A6-79D3-40FA-9B54-CC8C217BE2BE}" srcOrd="0" destOrd="0" presId="urn:microsoft.com/office/officeart/2005/8/layout/process1"/>
    <dgm:cxn modelId="{CB75087B-08B2-4021-9783-8F254574915A}" type="presParOf" srcId="{4D9D68FB-A3AA-47C9-B004-B8E3351AE5D8}" destId="{49C8924B-5AE3-4FF9-B42F-A0127BDC330C}" srcOrd="1" destOrd="0" presId="urn:microsoft.com/office/officeart/2005/8/layout/process1"/>
    <dgm:cxn modelId="{E31B747A-9AB7-4511-8F83-76BAB166FBD0}" type="presParOf" srcId="{49C8924B-5AE3-4FF9-B42F-A0127BDC330C}" destId="{419E7DFE-651E-4D14-BB97-39908CB1C3A4}" srcOrd="0" destOrd="0" presId="urn:microsoft.com/office/officeart/2005/8/layout/process1"/>
    <dgm:cxn modelId="{97952B7E-9032-4BCD-85E9-8A8B2F432F36}" type="presParOf" srcId="{4D9D68FB-A3AA-47C9-B004-B8E3351AE5D8}" destId="{FEB43688-0AD6-4CF7-BDC3-691C7F70D40D}" srcOrd="2" destOrd="0" presId="urn:microsoft.com/office/officeart/2005/8/layout/process1"/>
    <dgm:cxn modelId="{67B1892F-4668-4111-82E7-5FF56DDF80A0}" type="presParOf" srcId="{4D9D68FB-A3AA-47C9-B004-B8E3351AE5D8}" destId="{5369344D-3057-49C5-A06C-621561CC0BE8}" srcOrd="3" destOrd="0" presId="urn:microsoft.com/office/officeart/2005/8/layout/process1"/>
    <dgm:cxn modelId="{3770A519-4F87-48C0-9339-3CD5D8DE4472}" type="presParOf" srcId="{5369344D-3057-49C5-A06C-621561CC0BE8}" destId="{C566B559-80D4-4AAA-821F-BA73393793FF}" srcOrd="0" destOrd="0" presId="urn:microsoft.com/office/officeart/2005/8/layout/process1"/>
    <dgm:cxn modelId="{DD1A2FBA-E5BF-4743-B431-36BF79CFBF11}" type="presParOf" srcId="{4D9D68FB-A3AA-47C9-B004-B8E3351AE5D8}" destId="{1ED058C1-D557-40A6-910D-0067B045C08C}" srcOrd="4" destOrd="0" presId="urn:microsoft.com/office/officeart/2005/8/layout/process1"/>
    <dgm:cxn modelId="{BD4D8EBC-4D13-476F-B777-9ED311AF9CBC}" type="presParOf" srcId="{4D9D68FB-A3AA-47C9-B004-B8E3351AE5D8}" destId="{76F1A3BF-D230-4A8B-AAEB-0B9DB9A4D3E9}" srcOrd="5" destOrd="0" presId="urn:microsoft.com/office/officeart/2005/8/layout/process1"/>
    <dgm:cxn modelId="{59AC9408-2435-43A1-B06C-8E8D1607216C}" type="presParOf" srcId="{76F1A3BF-D230-4A8B-AAEB-0B9DB9A4D3E9}" destId="{F021DE62-4F1A-47A1-A844-9DFBCA64F17D}" srcOrd="0" destOrd="0" presId="urn:microsoft.com/office/officeart/2005/8/layout/process1"/>
    <dgm:cxn modelId="{E742AEB7-D102-4903-BB04-AFEE81DA7202}" type="presParOf" srcId="{4D9D68FB-A3AA-47C9-B004-B8E3351AE5D8}" destId="{DAF66D21-6D15-43B1-84DF-93610EC977FC}" srcOrd="6"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A78590-7970-4251-A53E-1240FE2379FF}">
      <dsp:nvSpPr>
        <dsp:cNvPr id="0" name=""/>
        <dsp:cNvSpPr/>
      </dsp:nvSpPr>
      <dsp:spPr>
        <a:xfrm>
          <a:off x="528271" y="0"/>
          <a:ext cx="5987075" cy="3836052"/>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FD37C5-77C6-4759-9CF6-0FBA74FCDEC3}">
      <dsp:nvSpPr>
        <dsp:cNvPr id="0" name=""/>
        <dsp:cNvSpPr/>
      </dsp:nvSpPr>
      <dsp:spPr>
        <a:xfrm>
          <a:off x="3095" y="1150815"/>
          <a:ext cx="1353351" cy="15344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Considers needs now as well as needs of future. </a:t>
          </a:r>
        </a:p>
      </dsp:txBody>
      <dsp:txXfrm>
        <a:off x="69160" y="1216880"/>
        <a:ext cx="1221221" cy="1402290"/>
      </dsp:txXfrm>
    </dsp:sp>
    <dsp:sp modelId="{FD2F7165-8F42-4F1E-9898-BCCA8DE56FC5}">
      <dsp:nvSpPr>
        <dsp:cNvPr id="0" name=""/>
        <dsp:cNvSpPr/>
      </dsp:nvSpPr>
      <dsp:spPr>
        <a:xfrm>
          <a:off x="1424114" y="1150815"/>
          <a:ext cx="1353351" cy="15344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Supports economic, environmental and social considerations (Padilla‐Rivera </a:t>
          </a:r>
          <a:r>
            <a:rPr lang="en-US" sz="1100" i="1" kern="1200"/>
            <a:t>et al</a:t>
          </a:r>
          <a:r>
            <a:rPr lang="en-US" sz="1100" kern="1200"/>
            <a:t>., 2025)</a:t>
          </a:r>
        </a:p>
      </dsp:txBody>
      <dsp:txXfrm>
        <a:off x="1490179" y="1216880"/>
        <a:ext cx="1221221" cy="1402290"/>
      </dsp:txXfrm>
    </dsp:sp>
    <dsp:sp modelId="{EAEE0662-CE26-477B-AD17-9901B51EA001}">
      <dsp:nvSpPr>
        <dsp:cNvPr id="0" name=""/>
        <dsp:cNvSpPr/>
      </dsp:nvSpPr>
      <dsp:spPr>
        <a:xfrm>
          <a:off x="2845133" y="1150815"/>
          <a:ext cx="1353351" cy="15344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Uses healthcare effectively and economically. </a:t>
          </a:r>
        </a:p>
      </dsp:txBody>
      <dsp:txXfrm>
        <a:off x="2911198" y="1216880"/>
        <a:ext cx="1221221" cy="1402290"/>
      </dsp:txXfrm>
    </dsp:sp>
    <dsp:sp modelId="{FC74AFB3-6E05-4DF5-82A5-9B1C15798D61}">
      <dsp:nvSpPr>
        <dsp:cNvPr id="0" name=""/>
        <dsp:cNvSpPr/>
      </dsp:nvSpPr>
      <dsp:spPr>
        <a:xfrm>
          <a:off x="4266152" y="1150815"/>
          <a:ext cx="1353351" cy="15344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Takes care of the environment. </a:t>
          </a:r>
        </a:p>
      </dsp:txBody>
      <dsp:txXfrm>
        <a:off x="4332217" y="1216880"/>
        <a:ext cx="1221221" cy="1402290"/>
      </dsp:txXfrm>
    </dsp:sp>
    <dsp:sp modelId="{BBA06C74-0F61-4741-BF47-9208658A7A89}">
      <dsp:nvSpPr>
        <dsp:cNvPr id="0" name=""/>
        <dsp:cNvSpPr/>
      </dsp:nvSpPr>
      <dsp:spPr>
        <a:xfrm>
          <a:off x="5687171" y="1150815"/>
          <a:ext cx="1353351" cy="15344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Develops the health of people in the long term.</a:t>
          </a:r>
        </a:p>
      </dsp:txBody>
      <dsp:txXfrm>
        <a:off x="5753236" y="1216880"/>
        <a:ext cx="1221221" cy="14022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8862DA-06E5-4DFC-BBA0-0AB18FB62DC7}">
      <dsp:nvSpPr>
        <dsp:cNvPr id="0" name=""/>
        <dsp:cNvSpPr/>
      </dsp:nvSpPr>
      <dsp:spPr>
        <a:xfrm>
          <a:off x="2457299" y="0"/>
          <a:ext cx="4530552" cy="4530552"/>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D63EBB-BE2E-4E02-81A4-7F784428ADF0}">
      <dsp:nvSpPr>
        <dsp:cNvPr id="0" name=""/>
        <dsp:cNvSpPr/>
      </dsp:nvSpPr>
      <dsp:spPr>
        <a:xfrm>
          <a:off x="2887701" y="430402"/>
          <a:ext cx="1766915" cy="17669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solidFill>
                <a:srgbClr val="FF0000"/>
              </a:solidFill>
            </a:rPr>
            <a:t>NHS LT Plan priorities ‘integrated care’ and ‘preventative measures’ (Wood et al., 2026)</a:t>
          </a:r>
        </a:p>
      </dsp:txBody>
      <dsp:txXfrm>
        <a:off x="2973955" y="516656"/>
        <a:ext cx="1594407" cy="1594407"/>
      </dsp:txXfrm>
    </dsp:sp>
    <dsp:sp modelId="{6F4DB38A-B47B-4C75-9270-24C443E5F835}">
      <dsp:nvSpPr>
        <dsp:cNvPr id="0" name=""/>
        <dsp:cNvSpPr/>
      </dsp:nvSpPr>
      <dsp:spPr>
        <a:xfrm>
          <a:off x="4790533" y="430402"/>
          <a:ext cx="1766915" cy="17669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a:t>Building greater awareness and resources for mental health care services. </a:t>
          </a:r>
        </a:p>
      </dsp:txBody>
      <dsp:txXfrm>
        <a:off x="4876787" y="516656"/>
        <a:ext cx="1594407" cy="1594407"/>
      </dsp:txXfrm>
    </dsp:sp>
    <dsp:sp modelId="{7AADEBD7-F6ED-4425-B060-3D1DB1EAA8BA}">
      <dsp:nvSpPr>
        <dsp:cNvPr id="0" name=""/>
        <dsp:cNvSpPr/>
      </dsp:nvSpPr>
      <dsp:spPr>
        <a:xfrm>
          <a:off x="2887701" y="2333234"/>
          <a:ext cx="1766915" cy="17669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a:t>policy frameworks that ensure the health and well-being of the public. </a:t>
          </a:r>
        </a:p>
      </dsp:txBody>
      <dsp:txXfrm>
        <a:off x="2973955" y="2419488"/>
        <a:ext cx="1594407" cy="1594407"/>
      </dsp:txXfrm>
    </dsp:sp>
    <dsp:sp modelId="{CA009EF2-1ABD-4F39-9804-A51233D652B9}">
      <dsp:nvSpPr>
        <dsp:cNvPr id="0" name=""/>
        <dsp:cNvSpPr/>
      </dsp:nvSpPr>
      <dsp:spPr>
        <a:xfrm>
          <a:off x="4790533" y="2333234"/>
          <a:ext cx="1766915" cy="17669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solidFill>
                <a:srgbClr val="FF0000"/>
              </a:solidFill>
            </a:rPr>
            <a:t>Governance procedures to provide safe and quality health service delivery and an appropriate system of accountability. </a:t>
          </a:r>
        </a:p>
      </dsp:txBody>
      <dsp:txXfrm>
        <a:off x="4876787" y="2419488"/>
        <a:ext cx="1594407" cy="159440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13AFA8-12EC-40D0-9CB8-AC468FBFD5C8}">
      <dsp:nvSpPr>
        <dsp:cNvPr id="0" name=""/>
        <dsp:cNvSpPr/>
      </dsp:nvSpPr>
      <dsp:spPr>
        <a:xfrm>
          <a:off x="0" y="889352"/>
          <a:ext cx="8763633" cy="1185803"/>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CB7EA9-73FC-41AF-8EEF-D9EDCC3A28EA}">
      <dsp:nvSpPr>
        <dsp:cNvPr id="0" name=""/>
        <dsp:cNvSpPr/>
      </dsp:nvSpPr>
      <dsp:spPr>
        <a:xfrm>
          <a:off x="2166" y="0"/>
          <a:ext cx="1261269" cy="11858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b" anchorCtr="0">
          <a:noAutofit/>
        </a:bodyPr>
        <a:lstStyle/>
        <a:p>
          <a:pPr marL="0" lvl="0" indent="0" algn="ctr" defTabSz="400050">
            <a:lnSpc>
              <a:spcPct val="90000"/>
            </a:lnSpc>
            <a:spcBef>
              <a:spcPct val="0"/>
            </a:spcBef>
            <a:spcAft>
              <a:spcPct val="35000"/>
            </a:spcAft>
            <a:buNone/>
          </a:pPr>
          <a:r>
            <a:rPr lang="en-US" sz="900" kern="1200"/>
            <a:t>Promoting Healthier Communities</a:t>
          </a:r>
        </a:p>
      </dsp:txBody>
      <dsp:txXfrm>
        <a:off x="2166" y="0"/>
        <a:ext cx="1261269" cy="1185803"/>
      </dsp:txXfrm>
    </dsp:sp>
    <dsp:sp modelId="{64E2A330-1890-4086-B341-AFF2976BE60C}">
      <dsp:nvSpPr>
        <dsp:cNvPr id="0" name=""/>
        <dsp:cNvSpPr/>
      </dsp:nvSpPr>
      <dsp:spPr>
        <a:xfrm>
          <a:off x="484575" y="1334029"/>
          <a:ext cx="296450" cy="29645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CE556A-7250-4D51-89BE-C6D8105C5F0D}">
      <dsp:nvSpPr>
        <dsp:cNvPr id="0" name=""/>
        <dsp:cNvSpPr/>
      </dsp:nvSpPr>
      <dsp:spPr>
        <a:xfrm>
          <a:off x="1326499" y="1778705"/>
          <a:ext cx="1261269" cy="11858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t" anchorCtr="0">
          <a:noAutofit/>
        </a:bodyPr>
        <a:lstStyle/>
        <a:p>
          <a:pPr marL="0" lvl="0" indent="0" algn="ctr" defTabSz="400050">
            <a:lnSpc>
              <a:spcPct val="90000"/>
            </a:lnSpc>
            <a:spcBef>
              <a:spcPct val="0"/>
            </a:spcBef>
            <a:spcAft>
              <a:spcPct val="35000"/>
            </a:spcAft>
            <a:buNone/>
          </a:pPr>
          <a:r>
            <a:rPr lang="en-US" sz="900" kern="1200"/>
            <a:t>Directed campaigns to lower the smoking rate.</a:t>
          </a:r>
        </a:p>
      </dsp:txBody>
      <dsp:txXfrm>
        <a:off x="1326499" y="1778705"/>
        <a:ext cx="1261269" cy="1185803"/>
      </dsp:txXfrm>
    </dsp:sp>
    <dsp:sp modelId="{0AFDCFC5-AC28-47EE-A9F1-BA91192AF9A7}">
      <dsp:nvSpPr>
        <dsp:cNvPr id="0" name=""/>
        <dsp:cNvSpPr/>
      </dsp:nvSpPr>
      <dsp:spPr>
        <a:xfrm>
          <a:off x="1808909" y="1334029"/>
          <a:ext cx="296450" cy="29645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08B3C3-8525-4B25-B4A1-6F0EA347B611}">
      <dsp:nvSpPr>
        <dsp:cNvPr id="0" name=""/>
        <dsp:cNvSpPr/>
      </dsp:nvSpPr>
      <dsp:spPr>
        <a:xfrm>
          <a:off x="2650833" y="0"/>
          <a:ext cx="1261269" cy="11858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b" anchorCtr="0">
          <a:noAutofit/>
        </a:bodyPr>
        <a:lstStyle/>
        <a:p>
          <a:pPr marL="0" lvl="0" indent="0" algn="ctr" defTabSz="400050">
            <a:lnSpc>
              <a:spcPct val="90000"/>
            </a:lnSpc>
            <a:spcBef>
              <a:spcPct val="0"/>
            </a:spcBef>
            <a:spcAft>
              <a:spcPct val="35000"/>
            </a:spcAft>
            <a:buNone/>
          </a:pPr>
          <a:r>
            <a:rPr lang="en-US" sz="900" kern="1200"/>
            <a:t>Obesity prevention/reduction and healthy eating programs.</a:t>
          </a:r>
        </a:p>
      </dsp:txBody>
      <dsp:txXfrm>
        <a:off x="2650833" y="0"/>
        <a:ext cx="1261269" cy="1185803"/>
      </dsp:txXfrm>
    </dsp:sp>
    <dsp:sp modelId="{F599BF13-7C21-4044-9059-8560A2DF374B}">
      <dsp:nvSpPr>
        <dsp:cNvPr id="0" name=""/>
        <dsp:cNvSpPr/>
      </dsp:nvSpPr>
      <dsp:spPr>
        <a:xfrm>
          <a:off x="3133242" y="1334029"/>
          <a:ext cx="296450" cy="29645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AE10601-2891-4D96-A54B-C227C5D76084}">
      <dsp:nvSpPr>
        <dsp:cNvPr id="0" name=""/>
        <dsp:cNvSpPr/>
      </dsp:nvSpPr>
      <dsp:spPr>
        <a:xfrm>
          <a:off x="3975166" y="1778705"/>
          <a:ext cx="1261269" cy="11858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t" anchorCtr="0">
          <a:noAutofit/>
        </a:bodyPr>
        <a:lstStyle/>
        <a:p>
          <a:pPr marL="0" lvl="0" indent="0" algn="ctr" defTabSz="400050">
            <a:lnSpc>
              <a:spcPct val="90000"/>
            </a:lnSpc>
            <a:spcBef>
              <a:spcPct val="0"/>
            </a:spcBef>
            <a:spcAft>
              <a:spcPct val="35000"/>
            </a:spcAft>
            <a:buNone/>
          </a:pPr>
          <a:r>
            <a:rPr lang="en-US" sz="900" kern="1200"/>
            <a:t>Promoting physical activity for people of all ages (World Health Organisation, 2023)</a:t>
          </a:r>
        </a:p>
      </dsp:txBody>
      <dsp:txXfrm>
        <a:off x="3975166" y="1778705"/>
        <a:ext cx="1261269" cy="1185803"/>
      </dsp:txXfrm>
    </dsp:sp>
    <dsp:sp modelId="{01B1CB80-F112-446E-8D28-DB67FE1FCA6F}">
      <dsp:nvSpPr>
        <dsp:cNvPr id="0" name=""/>
        <dsp:cNvSpPr/>
      </dsp:nvSpPr>
      <dsp:spPr>
        <a:xfrm>
          <a:off x="4457576" y="1334029"/>
          <a:ext cx="296450" cy="29645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AC4588-C1CF-4F61-B960-04C7824C9901}">
      <dsp:nvSpPr>
        <dsp:cNvPr id="0" name=""/>
        <dsp:cNvSpPr/>
      </dsp:nvSpPr>
      <dsp:spPr>
        <a:xfrm>
          <a:off x="5299500" y="0"/>
          <a:ext cx="1261269" cy="11858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b" anchorCtr="0">
          <a:noAutofit/>
        </a:bodyPr>
        <a:lstStyle/>
        <a:p>
          <a:pPr marL="0" lvl="0" indent="0" algn="ctr" defTabSz="400050">
            <a:lnSpc>
              <a:spcPct val="90000"/>
            </a:lnSpc>
            <a:spcBef>
              <a:spcPct val="0"/>
            </a:spcBef>
            <a:spcAft>
              <a:spcPct val="35000"/>
            </a:spcAft>
            <a:buNone/>
          </a:pPr>
          <a:r>
            <a:rPr lang="en-US" sz="900" kern="1200"/>
            <a:t>Efforts to enhance the environment locally and minimise exposure to health risks.</a:t>
          </a:r>
        </a:p>
      </dsp:txBody>
      <dsp:txXfrm>
        <a:off x="5299500" y="0"/>
        <a:ext cx="1261269" cy="1185803"/>
      </dsp:txXfrm>
    </dsp:sp>
    <dsp:sp modelId="{F1672F4E-88FD-4123-8AA9-2A08C743D0D2}">
      <dsp:nvSpPr>
        <dsp:cNvPr id="0" name=""/>
        <dsp:cNvSpPr/>
      </dsp:nvSpPr>
      <dsp:spPr>
        <a:xfrm>
          <a:off x="5781909" y="1334029"/>
          <a:ext cx="296450" cy="29645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BDB9398-7F65-406B-ABB2-0B693EE1F093}">
      <dsp:nvSpPr>
        <dsp:cNvPr id="0" name=""/>
        <dsp:cNvSpPr/>
      </dsp:nvSpPr>
      <dsp:spPr>
        <a:xfrm>
          <a:off x="6623833" y="1778705"/>
          <a:ext cx="1261269" cy="11858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t" anchorCtr="0">
          <a:noAutofit/>
        </a:bodyPr>
        <a:lstStyle/>
        <a:p>
          <a:pPr marL="0" lvl="0" indent="0" algn="ctr" defTabSz="400050">
            <a:lnSpc>
              <a:spcPct val="90000"/>
            </a:lnSpc>
            <a:spcBef>
              <a:spcPct val="0"/>
            </a:spcBef>
            <a:spcAft>
              <a:spcPct val="35000"/>
            </a:spcAft>
            <a:buNone/>
          </a:pPr>
          <a:r>
            <a:rPr lang="en-US" sz="900" kern="1200"/>
            <a:t>To strengthen community capacity building to own their health.</a:t>
          </a:r>
        </a:p>
      </dsp:txBody>
      <dsp:txXfrm>
        <a:off x="6623833" y="1778705"/>
        <a:ext cx="1261269" cy="1185803"/>
      </dsp:txXfrm>
    </dsp:sp>
    <dsp:sp modelId="{66D837CB-261B-40A5-9270-3856158168B3}">
      <dsp:nvSpPr>
        <dsp:cNvPr id="0" name=""/>
        <dsp:cNvSpPr/>
      </dsp:nvSpPr>
      <dsp:spPr>
        <a:xfrm>
          <a:off x="7106242" y="1334029"/>
          <a:ext cx="296450" cy="29645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3365A6-79D3-40FA-9B54-CC8C217BE2BE}">
      <dsp:nvSpPr>
        <dsp:cNvPr id="0" name=""/>
        <dsp:cNvSpPr/>
      </dsp:nvSpPr>
      <dsp:spPr>
        <a:xfrm>
          <a:off x="4018" y="1051897"/>
          <a:ext cx="1756915" cy="18447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rgbClr val="FF0000"/>
              </a:solidFill>
            </a:rPr>
            <a:t>While policy is leading the change, there are important issues to be addressed in implementation.</a:t>
          </a:r>
        </a:p>
      </dsp:txBody>
      <dsp:txXfrm>
        <a:off x="55476" y="1103355"/>
        <a:ext cx="1653999" cy="1741845"/>
      </dsp:txXfrm>
    </dsp:sp>
    <dsp:sp modelId="{49C8924B-5AE3-4FF9-B42F-A0127BDC330C}">
      <dsp:nvSpPr>
        <dsp:cNvPr id="0" name=""/>
        <dsp:cNvSpPr/>
      </dsp:nvSpPr>
      <dsp:spPr>
        <a:xfrm>
          <a:off x="1936625" y="1756420"/>
          <a:ext cx="372466" cy="43571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1936625" y="1843563"/>
        <a:ext cx="260726" cy="261429"/>
      </dsp:txXfrm>
    </dsp:sp>
    <dsp:sp modelId="{FEB43688-0AD6-4CF7-BDC3-691C7F70D40D}">
      <dsp:nvSpPr>
        <dsp:cNvPr id="0" name=""/>
        <dsp:cNvSpPr/>
      </dsp:nvSpPr>
      <dsp:spPr>
        <a:xfrm>
          <a:off x="2463700" y="1051897"/>
          <a:ext cx="1756915" cy="18447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rgbClr val="FF0000"/>
              </a:solidFill>
            </a:rPr>
            <a:t>Expand the resources and funding for prevention and community-based health services.</a:t>
          </a:r>
        </a:p>
      </dsp:txBody>
      <dsp:txXfrm>
        <a:off x="2515158" y="1103355"/>
        <a:ext cx="1653999" cy="1741845"/>
      </dsp:txXfrm>
    </dsp:sp>
    <dsp:sp modelId="{5369344D-3057-49C5-A06C-621561CC0BE8}">
      <dsp:nvSpPr>
        <dsp:cNvPr id="0" name=""/>
        <dsp:cNvSpPr/>
      </dsp:nvSpPr>
      <dsp:spPr>
        <a:xfrm>
          <a:off x="4396307" y="1756420"/>
          <a:ext cx="372466" cy="43571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4396307" y="1843563"/>
        <a:ext cx="260726" cy="261429"/>
      </dsp:txXfrm>
    </dsp:sp>
    <dsp:sp modelId="{1ED058C1-D557-40A6-910D-0067B045C08C}">
      <dsp:nvSpPr>
        <dsp:cNvPr id="0" name=""/>
        <dsp:cNvSpPr/>
      </dsp:nvSpPr>
      <dsp:spPr>
        <a:xfrm>
          <a:off x="4923382" y="1051897"/>
          <a:ext cx="1756915" cy="18447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rgbClr val="FF0000"/>
              </a:solidFill>
            </a:rPr>
            <a:t>Improve the co-ordination and support of mental health and social care.</a:t>
          </a:r>
        </a:p>
      </dsp:txBody>
      <dsp:txXfrm>
        <a:off x="4974840" y="1103355"/>
        <a:ext cx="1653999" cy="1741845"/>
      </dsp:txXfrm>
    </dsp:sp>
    <dsp:sp modelId="{76F1A3BF-D230-4A8B-AAEB-0B9DB9A4D3E9}">
      <dsp:nvSpPr>
        <dsp:cNvPr id="0" name=""/>
        <dsp:cNvSpPr/>
      </dsp:nvSpPr>
      <dsp:spPr>
        <a:xfrm>
          <a:off x="6855990" y="1756420"/>
          <a:ext cx="372466" cy="43571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6855990" y="1843563"/>
        <a:ext cx="260726" cy="261429"/>
      </dsp:txXfrm>
    </dsp:sp>
    <dsp:sp modelId="{DAF66D21-6D15-43B1-84DF-93610EC977FC}">
      <dsp:nvSpPr>
        <dsp:cNvPr id="0" name=""/>
        <dsp:cNvSpPr/>
      </dsp:nvSpPr>
      <dsp:spPr>
        <a:xfrm>
          <a:off x="7383064" y="1051897"/>
          <a:ext cx="1756915" cy="18447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rgbClr val="FF0000"/>
              </a:solidFill>
            </a:rPr>
            <a:t>Invest in health workforce and </a:t>
          </a:r>
          <a:r>
            <a:rPr lang="en-US" sz="1600" kern="1200" dirty="0" err="1">
              <a:solidFill>
                <a:srgbClr val="FF0000"/>
              </a:solidFill>
            </a:rPr>
            <a:t>minimise</a:t>
          </a:r>
          <a:r>
            <a:rPr lang="en-US" sz="1600" kern="1200" dirty="0">
              <a:solidFill>
                <a:srgbClr val="FF0000"/>
              </a:solidFill>
            </a:rPr>
            <a:t> administrative burden.</a:t>
          </a:r>
        </a:p>
      </dsp:txBody>
      <dsp:txXfrm>
        <a:off x="7434522" y="1103355"/>
        <a:ext cx="1653999" cy="1741845"/>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timeline" pri="103"/>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2426ABF-A8C0-D94B-8DA4-89B3D95177FD}"/>
              </a:ext>
            </a:extLst>
          </p:cNvPr>
          <p:cNvSpPr>
            <a:spLocks noGrp="1"/>
          </p:cNvSpPr>
          <p:nvPr>
            <p:ph type="hdr" sz="quarter"/>
          </p:nvPr>
        </p:nvSpPr>
        <p:spPr>
          <a:xfrm>
            <a:off x="0" y="0"/>
            <a:ext cx="5943600" cy="1222375"/>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73E1C36-C21F-0B70-27E7-5B59DAE27561}"/>
              </a:ext>
            </a:extLst>
          </p:cNvPr>
          <p:cNvSpPr>
            <a:spLocks noGrp="1"/>
          </p:cNvSpPr>
          <p:nvPr>
            <p:ph type="dt" sz="quarter" idx="1"/>
          </p:nvPr>
        </p:nvSpPr>
        <p:spPr>
          <a:xfrm>
            <a:off x="7769225" y="0"/>
            <a:ext cx="5943600" cy="1222375"/>
          </a:xfrm>
          <a:prstGeom prst="rect">
            <a:avLst/>
          </a:prstGeom>
        </p:spPr>
        <p:txBody>
          <a:bodyPr vert="horz" lIns="91440" tIns="45720" rIns="91440" bIns="45720" rtlCol="0"/>
          <a:lstStyle>
            <a:lvl1pPr algn="r">
              <a:defRPr sz="1200"/>
            </a:lvl1pPr>
          </a:lstStyle>
          <a:p>
            <a:fld id="{AA970FB6-164E-0840-A35B-09E9F3D45F76}" type="datetimeyyyy">
              <a:rPr lang="en-US" smtClean="0"/>
              <a:t>2026</a:t>
            </a:fld>
            <a:endParaRPr lang="en-US" dirty="0"/>
          </a:p>
        </p:txBody>
      </p:sp>
      <p:sp>
        <p:nvSpPr>
          <p:cNvPr id="4" name="Footer Placeholder 3">
            <a:extLst>
              <a:ext uri="{FF2B5EF4-FFF2-40B4-BE49-F238E27FC236}">
                <a16:creationId xmlns:a16="http://schemas.microsoft.com/office/drawing/2014/main" id="{E5942066-244B-8673-5E9A-26E4265AD0B2}"/>
              </a:ext>
            </a:extLst>
          </p:cNvPr>
          <p:cNvSpPr>
            <a:spLocks noGrp="1"/>
          </p:cNvSpPr>
          <p:nvPr>
            <p:ph type="ftr" sz="quarter" idx="2"/>
          </p:nvPr>
        </p:nvSpPr>
        <p:spPr>
          <a:xfrm>
            <a:off x="0" y="23161625"/>
            <a:ext cx="5943600" cy="122237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2530EE97-1F54-6631-A4BB-FD938296488E}"/>
              </a:ext>
            </a:extLst>
          </p:cNvPr>
          <p:cNvSpPr>
            <a:spLocks noGrp="1"/>
          </p:cNvSpPr>
          <p:nvPr>
            <p:ph type="sldNum" sz="quarter" idx="3"/>
          </p:nvPr>
        </p:nvSpPr>
        <p:spPr>
          <a:xfrm>
            <a:off x="7769225" y="23161625"/>
            <a:ext cx="5943600" cy="1222375"/>
          </a:xfrm>
          <a:prstGeom prst="rect">
            <a:avLst/>
          </a:prstGeom>
        </p:spPr>
        <p:txBody>
          <a:bodyPr vert="horz" lIns="91440" tIns="45720" rIns="91440" bIns="45720" rtlCol="0" anchor="b"/>
          <a:lstStyle>
            <a:lvl1pPr algn="r">
              <a:defRPr sz="1200"/>
            </a:lvl1pPr>
          </a:lstStyle>
          <a:p>
            <a:fld id="{420BD0AB-C59E-4A46-83D3-F07787446BA0}" type="slidenum">
              <a:rPr lang="en-US" smtClean="0"/>
              <a:t>‹#›</a:t>
            </a:fld>
            <a:endParaRPr lang="en-US" dirty="0"/>
          </a:p>
        </p:txBody>
      </p:sp>
    </p:spTree>
    <p:extLst>
      <p:ext uri="{BB962C8B-B14F-4D97-AF65-F5344CB8AC3E}">
        <p14:creationId xmlns:p14="http://schemas.microsoft.com/office/powerpoint/2010/main" val="4133783596"/>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hf hdr="0" ftr="0"/>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txBody>
          <a:bodyPr/>
          <a:lstStyle/>
          <a:p>
            <a:endParaRPr lang="en-US"/>
          </a:p>
        </p:txBody>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997654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txBody>
          <a:bodyPr/>
          <a:lstStyle/>
          <a:p>
            <a:endParaRPr lang="en-US"/>
          </a:p>
        </p:txBody>
      </p:sp>
      <p:sp>
        <p:nvSpPr>
          <p:cNvPr id="3" name="Notes Placeholder 2"/>
          <p:cNvSpPr>
            <a:spLocks noGrp="1"/>
          </p:cNvSpPr>
          <p:nvPr>
            <p:ph type="body" idx="1"/>
          </p:nvPr>
        </p:nvSpPr>
        <p:spPr>
          <a:xfrm>
            <a:off x="1371600" y="11734800"/>
            <a:ext cx="10972800" cy="9601200"/>
          </a:xfrm>
          <a:prstGeom prst="rect">
            <a:avLst/>
          </a:prstGeom>
        </p:spPr>
        <p: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US" sz="600" kern="1200" dirty="0">
                <a:solidFill>
                  <a:schemeClr val="tx1"/>
                </a:solidFill>
                <a:effectLst/>
                <a:latin typeface="+mn-lt"/>
                <a:ea typeface="+mn-ea"/>
                <a:cs typeface="+mn-cs"/>
              </a:rPr>
              <a:t>Health and wellbeing represent a fundamental component for the development of human beings and their quality of life. Given the growing challenges encountered in recent times, in the field of healthcare, caused by environmental changes, chronic and evolving disease patterns and the process of population aging, there have been changes (</a:t>
            </a:r>
            <a:r>
              <a:rPr lang="en-US" sz="600" kern="1200" dirty="0" err="1">
                <a:solidFill>
                  <a:schemeClr val="tx1"/>
                </a:solidFill>
                <a:effectLst/>
                <a:latin typeface="+mn-lt"/>
                <a:ea typeface="+mn-ea"/>
                <a:cs typeface="+mn-cs"/>
              </a:rPr>
              <a:t>Lakioti</a:t>
            </a:r>
            <a:r>
              <a:rPr lang="en-US" sz="600" kern="1200" dirty="0">
                <a:solidFill>
                  <a:schemeClr val="tx1"/>
                </a:solidFill>
                <a:effectLst/>
                <a:latin typeface="+mn-lt"/>
                <a:ea typeface="+mn-ea"/>
                <a:cs typeface="+mn-cs"/>
              </a:rPr>
              <a:t> </a:t>
            </a:r>
            <a:r>
              <a:rPr lang="en-US" sz="600" i="1" kern="1200" dirty="0">
                <a:solidFill>
                  <a:schemeClr val="tx1"/>
                </a:solidFill>
                <a:effectLst/>
                <a:latin typeface="+mn-lt"/>
                <a:ea typeface="+mn-ea"/>
                <a:cs typeface="+mn-cs"/>
              </a:rPr>
              <a:t>et al.,</a:t>
            </a:r>
            <a:r>
              <a:rPr lang="en-US" sz="600" kern="1200" dirty="0">
                <a:solidFill>
                  <a:schemeClr val="tx1"/>
                </a:solidFill>
                <a:effectLst/>
                <a:latin typeface="+mn-lt"/>
                <a:ea typeface="+mn-ea"/>
                <a:cs typeface="+mn-cs"/>
              </a:rPr>
              <a:t> 2025). The purpose of this conference is to present an analysis regarding the relationship between the dimensions of health and Wellbeing for the sustainability practices and policies on health and Social care.</a:t>
            </a:r>
          </a:p>
          <a:p>
            <a:pPr algn="just"/>
            <a:br>
              <a:rPr lang="en-IN" sz="1200" dirty="0">
                <a:solidFill>
                  <a:schemeClr val="tx1"/>
                </a:solidFill>
                <a:latin typeface="Times New Roman" panose="02020603050405020304" pitchFamily="18" charset="0"/>
                <a:cs typeface="Times New Roman" panose="02020603050405020304" pitchFamily="18" charset="0"/>
              </a:rPr>
            </a:br>
            <a:endParaRPr lang="en-US" sz="1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49312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txBody>
          <a:bodyPr/>
          <a:lstStyle/>
          <a:p>
            <a:endParaRPr lang="en-US"/>
          </a:p>
        </p:txBody>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sz="600" kern="1200" dirty="0">
                <a:solidFill>
                  <a:schemeClr val="tx1"/>
                </a:solidFill>
                <a:effectLst/>
                <a:latin typeface="+mn-lt"/>
                <a:ea typeface="+mn-ea"/>
                <a:cs typeface="+mn-cs"/>
              </a:rPr>
              <a:t>From WHO guidelines, we can understand that the health is described as a perfect wellbeing in all areas that integrate the human being’s life, that is, physical, psychic, </a:t>
            </a:r>
            <a:r>
              <a:rPr lang="en-US" sz="600" kern="1200" dirty="0" err="1">
                <a:solidFill>
                  <a:schemeClr val="tx1"/>
                </a:solidFill>
                <a:effectLst/>
                <a:latin typeface="+mn-lt"/>
                <a:ea typeface="+mn-ea"/>
                <a:cs typeface="+mn-cs"/>
              </a:rPr>
              <a:t>socil</a:t>
            </a:r>
            <a:r>
              <a:rPr lang="en-US" sz="600" kern="1200" dirty="0">
                <a:solidFill>
                  <a:schemeClr val="tx1"/>
                </a:solidFill>
                <a:effectLst/>
                <a:latin typeface="+mn-lt"/>
                <a:ea typeface="+mn-ea"/>
                <a:cs typeface="+mn-cs"/>
              </a:rPr>
              <a:t> but it is important that, to describe health as a total Wellbeing, we avoid to compare its definition to only as “not suffering diseases” (World Health </a:t>
            </a:r>
            <a:r>
              <a:rPr lang="en-US" sz="600" kern="1200" dirty="0" err="1">
                <a:solidFill>
                  <a:schemeClr val="tx1"/>
                </a:solidFill>
                <a:effectLst/>
                <a:latin typeface="+mn-lt"/>
                <a:ea typeface="+mn-ea"/>
                <a:cs typeface="+mn-cs"/>
              </a:rPr>
              <a:t>Organisation</a:t>
            </a:r>
            <a:r>
              <a:rPr lang="en-US" sz="600" kern="1200" dirty="0">
                <a:solidFill>
                  <a:schemeClr val="tx1"/>
                </a:solidFill>
                <a:effectLst/>
                <a:latin typeface="+mn-lt"/>
                <a:ea typeface="+mn-ea"/>
                <a:cs typeface="+mn-cs"/>
              </a:rPr>
              <a:t>, 2025). This concept entails that everything influences how health can happen; social, economic or environmental conditions, as well as, social interactions. Physical, mental and social health.</a:t>
            </a:r>
          </a:p>
          <a:p>
            <a:pPr algn="just"/>
            <a:br>
              <a:rPr lang="en-IN" sz="1200" dirty="0">
                <a:solidFill>
                  <a:schemeClr val="tx1"/>
                </a:solidFill>
                <a:latin typeface="Times New Roman" panose="02020603050405020304" pitchFamily="18" charset="0"/>
                <a:cs typeface="Times New Roman" panose="02020603050405020304" pitchFamily="18" charset="0"/>
              </a:rPr>
            </a:br>
            <a:endParaRPr lang="en-US" sz="1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86530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txBody>
          <a:bodyPr/>
          <a:lstStyle/>
          <a:p>
            <a:endParaRPr lang="en-US"/>
          </a:p>
        </p:txBody>
      </p:sp>
      <p:sp>
        <p:nvSpPr>
          <p:cNvPr id="3" name="Notes Placeholder 2"/>
          <p:cNvSpPr>
            <a:spLocks noGrp="1"/>
          </p:cNvSpPr>
          <p:nvPr>
            <p:ph type="body" idx="1"/>
          </p:nvPr>
        </p:nvSpPr>
        <p:spPr>
          <a:xfrm>
            <a:off x="1371600" y="11734800"/>
            <a:ext cx="10972800" cy="9601200"/>
          </a:xfrm>
          <a:prstGeom prst="rect">
            <a:avLst/>
          </a:prstGeom>
        </p:spPr>
        <p: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US" sz="600" kern="1200" dirty="0">
                <a:solidFill>
                  <a:schemeClr val="tx1"/>
                </a:solidFill>
                <a:effectLst/>
                <a:latin typeface="+mn-lt"/>
                <a:ea typeface="+mn-ea"/>
                <a:cs typeface="+mn-cs"/>
              </a:rPr>
              <a:t>Wellbeing refers to an approach of a wide range of perspectives regarding human life and activities, for instance: It concerns about mental, physical, emotional well being it is concerned with social wellbeing or family and communities relationships; its important to foster an environment that could improve resilient people and a higher level of satisfaction and positive results in people’s life in terms of wellbeing, as it promote a successful lifestyle (Fatima </a:t>
            </a:r>
            <a:r>
              <a:rPr lang="en-US" sz="600" i="1" kern="1200" dirty="0">
                <a:solidFill>
                  <a:schemeClr val="tx1"/>
                </a:solidFill>
                <a:effectLst/>
                <a:latin typeface="+mn-lt"/>
                <a:ea typeface="+mn-ea"/>
                <a:cs typeface="+mn-cs"/>
              </a:rPr>
              <a:t>et al</a:t>
            </a:r>
            <a:r>
              <a:rPr lang="en-US" sz="600" kern="1200" dirty="0">
                <a:solidFill>
                  <a:schemeClr val="tx1"/>
                </a:solidFill>
                <a:effectLst/>
                <a:latin typeface="+mn-lt"/>
                <a:ea typeface="+mn-ea"/>
                <a:cs typeface="+mn-cs"/>
              </a:rPr>
              <a:t>., 2025). Wellbeing has gained importance as an indispensable complement to health among the world's healthcare providers.</a:t>
            </a:r>
          </a:p>
          <a:p>
            <a:pPr algn="just"/>
            <a:br>
              <a:rPr lang="en-IN" sz="1200" dirty="0">
                <a:solidFill>
                  <a:schemeClr val="tx1"/>
                </a:solidFill>
                <a:latin typeface="Times New Roman" panose="02020603050405020304" pitchFamily="18" charset="0"/>
                <a:cs typeface="Times New Roman" panose="02020603050405020304" pitchFamily="18" charset="0"/>
              </a:rPr>
            </a:br>
            <a:endParaRPr lang="en-US" sz="1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93977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txBody>
          <a:bodyPr/>
          <a:lstStyle/>
          <a:p>
            <a:endParaRPr lang="en-US"/>
          </a:p>
        </p:txBody>
      </p:sp>
      <p:sp>
        <p:nvSpPr>
          <p:cNvPr id="3" name="Notes Placeholder 2"/>
          <p:cNvSpPr>
            <a:spLocks noGrp="1"/>
          </p:cNvSpPr>
          <p:nvPr>
            <p:ph type="body" idx="1"/>
          </p:nvPr>
        </p:nvSpPr>
        <p:spPr>
          <a:xfrm>
            <a:off x="1371600" y="11734800"/>
            <a:ext cx="10972800" cy="9601200"/>
          </a:xfrm>
          <a:prstGeom prst="rect">
            <a:avLst/>
          </a:prstGeom>
        </p:spPr>
        <p: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US" sz="600" kern="1200" dirty="0">
                <a:solidFill>
                  <a:schemeClr val="tx1"/>
                </a:solidFill>
                <a:effectLst/>
                <a:latin typeface="+mn-lt"/>
                <a:ea typeface="+mn-ea"/>
                <a:cs typeface="+mn-cs"/>
              </a:rPr>
              <a:t>It defines a form of development that is </a:t>
            </a:r>
            <a:r>
              <a:rPr lang="en-US" sz="600" kern="1200" dirty="0" err="1">
                <a:solidFill>
                  <a:schemeClr val="tx1"/>
                </a:solidFill>
                <a:effectLst/>
                <a:latin typeface="+mn-lt"/>
                <a:ea typeface="+mn-ea"/>
                <a:cs typeface="+mn-cs"/>
              </a:rPr>
              <a:t>characterised</a:t>
            </a:r>
            <a:r>
              <a:rPr lang="en-US" sz="600" kern="1200" dirty="0">
                <a:solidFill>
                  <a:schemeClr val="tx1"/>
                </a:solidFill>
                <a:effectLst/>
                <a:latin typeface="+mn-lt"/>
                <a:ea typeface="+mn-ea"/>
                <a:cs typeface="+mn-cs"/>
              </a:rPr>
              <a:t> by the use of resources at a responsible pace, so that present generations have what they need, without prejudicing what future generations require to survive. This approach implies the development of three pillars on an equitable basis: ecological, social, and economic; they also influence more in the use of resources so they can be used in the healthcare system in a proper way (Padilla‐Rivera </a:t>
            </a:r>
            <a:r>
              <a:rPr lang="en-US" sz="600" i="1" kern="1200" dirty="0">
                <a:solidFill>
                  <a:schemeClr val="tx1"/>
                </a:solidFill>
                <a:effectLst/>
                <a:latin typeface="+mn-lt"/>
                <a:ea typeface="+mn-ea"/>
                <a:cs typeface="+mn-cs"/>
              </a:rPr>
              <a:t>et al</a:t>
            </a:r>
            <a:r>
              <a:rPr lang="en-US" sz="600" kern="1200" dirty="0">
                <a:solidFill>
                  <a:schemeClr val="tx1"/>
                </a:solidFill>
                <a:effectLst/>
                <a:latin typeface="+mn-lt"/>
                <a:ea typeface="+mn-ea"/>
                <a:cs typeface="+mn-cs"/>
              </a:rPr>
              <a:t>., 2025). It aims to maintain the efficiency in using health care sources while protecting nature and to ensure that citizens have a positive and durable life expectancy.</a:t>
            </a:r>
          </a:p>
          <a:p>
            <a:pPr algn="just"/>
            <a:br>
              <a:rPr lang="en-IN" sz="1200" dirty="0">
                <a:solidFill>
                  <a:schemeClr val="tx1"/>
                </a:solidFill>
                <a:latin typeface="Times New Roman" panose="02020603050405020304" pitchFamily="18" charset="0"/>
                <a:cs typeface="Times New Roman" panose="02020603050405020304" pitchFamily="18" charset="0"/>
              </a:rPr>
            </a:br>
            <a:endParaRPr lang="en-US" sz="1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6670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txBody>
          <a:bodyPr/>
          <a:lstStyle/>
          <a:p>
            <a:endParaRPr lang="en-US"/>
          </a:p>
        </p:txBody>
      </p:sp>
      <p:sp>
        <p:nvSpPr>
          <p:cNvPr id="3" name="Notes Placeholder 2"/>
          <p:cNvSpPr>
            <a:spLocks noGrp="1"/>
          </p:cNvSpPr>
          <p:nvPr>
            <p:ph type="body" idx="1"/>
          </p:nvPr>
        </p:nvSpPr>
        <p:spPr>
          <a:xfrm>
            <a:off x="1371600" y="11734800"/>
            <a:ext cx="10972800" cy="9601200"/>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600" kern="1200" dirty="0">
                <a:solidFill>
                  <a:schemeClr val="tx1"/>
                </a:solidFill>
                <a:effectLst/>
                <a:latin typeface="+mn-lt"/>
                <a:ea typeface="+mn-ea"/>
                <a:cs typeface="+mn-cs"/>
              </a:rPr>
              <a:t>Since there is some WHOSDGs relevant for the sustainability process that affect and are affected by the healthcare system, for instanced such asSDGs3(Good Health and Wellbeing), SDGs6(Clean Water and Sanitation) and SDGs10 (Reduced inequalities) are some SDGs that reflect our actual needs to reach a fair society (Babacan, 2025). There are more SDGs that represent an important part to take into consideration to promote the health wellbeing of all the people on the earth, such asSDG13(Climate Action).</a:t>
            </a:r>
          </a:p>
          <a:p>
            <a:r>
              <a:rPr lang="en-GB" sz="600" kern="1200" dirty="0">
                <a:solidFill>
                  <a:schemeClr val="tx1"/>
                </a:solidFill>
                <a:effectLst/>
                <a:latin typeface="+mn-lt"/>
                <a:ea typeface="+mn-ea"/>
                <a:cs typeface="+mn-cs"/>
              </a:rPr>
              <a:t> </a:t>
            </a:r>
            <a:endParaRPr lang="en-US" sz="600" kern="1200" dirty="0">
              <a:solidFill>
                <a:schemeClr val="tx1"/>
              </a:solidFill>
              <a:effectLst/>
              <a:latin typeface="+mn-lt"/>
              <a:ea typeface="+mn-ea"/>
              <a:cs typeface="+mn-cs"/>
            </a:endParaRPr>
          </a:p>
          <a:p>
            <a:endParaRPr lang="en-US" dirty="0"/>
          </a:p>
        </p:txBody>
      </p:sp>
    </p:spTree>
    <p:extLst>
      <p:ext uri="{BB962C8B-B14F-4D97-AF65-F5344CB8AC3E}">
        <p14:creationId xmlns:p14="http://schemas.microsoft.com/office/powerpoint/2010/main" val="7364198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txBody>
          <a:bodyPr/>
          <a:lstStyle/>
          <a:p>
            <a:endParaRPr lang="en-US"/>
          </a:p>
        </p:txBody>
      </p:sp>
      <p:sp>
        <p:nvSpPr>
          <p:cNvPr id="3" name="Notes Placeholder 2"/>
          <p:cNvSpPr>
            <a:spLocks noGrp="1"/>
          </p:cNvSpPr>
          <p:nvPr>
            <p:ph type="body" idx="1"/>
          </p:nvPr>
        </p:nvSpPr>
        <p:spPr>
          <a:xfrm>
            <a:off x="1371600" y="11734800"/>
            <a:ext cx="10972800" cy="9601200"/>
          </a:xfrm>
          <a:prstGeom prst="rect">
            <a:avLst/>
          </a:prstGeom>
        </p:spPr>
        <p:txBody>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lang="en-US" sz="600" kern="1200" dirty="0">
                <a:solidFill>
                  <a:schemeClr val="tx1"/>
                </a:solidFill>
                <a:effectLst/>
                <a:latin typeface="+mn-lt"/>
                <a:ea typeface="+mn-ea"/>
                <a:cs typeface="+mn-cs"/>
              </a:rPr>
              <a:t>The biggest focus of holistic treatment is on the relationships that connect biological, psychological and social components that affect health outcomes. A combined approach and service helps to bring a wider perspective and understanding of the whole person, which in turn improves patient satisfaction, care effectiveness and overall well-being (</a:t>
            </a:r>
            <a:r>
              <a:rPr lang="en-US" sz="600" kern="1200" dirty="0" err="1">
                <a:solidFill>
                  <a:schemeClr val="tx1"/>
                </a:solidFill>
                <a:effectLst/>
                <a:latin typeface="+mn-lt"/>
                <a:ea typeface="+mn-ea"/>
                <a:cs typeface="+mn-cs"/>
              </a:rPr>
              <a:t>Chomać-Pierzecka</a:t>
            </a:r>
            <a:r>
              <a:rPr lang="en-US" sz="600" kern="1200" dirty="0">
                <a:solidFill>
                  <a:schemeClr val="tx1"/>
                </a:solidFill>
                <a:effectLst/>
                <a:latin typeface="+mn-lt"/>
                <a:ea typeface="+mn-ea"/>
                <a:cs typeface="+mn-cs"/>
              </a:rPr>
              <a:t> et al., 2025)</a:t>
            </a:r>
          </a:p>
          <a:p>
            <a:pPr algn="just" rtl="0">
              <a:lnSpc>
                <a:spcPct val="150000"/>
              </a:lnSpc>
            </a:pPr>
            <a:endParaRPr lang="en-US" sz="3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97422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txBody>
          <a:bodyPr/>
          <a:lstStyle/>
          <a:p>
            <a:endParaRPr lang="en-US"/>
          </a:p>
        </p:txBody>
      </p:sp>
      <p:sp>
        <p:nvSpPr>
          <p:cNvPr id="3" name="Notes Placeholder 2"/>
          <p:cNvSpPr>
            <a:spLocks noGrp="1"/>
          </p:cNvSpPr>
          <p:nvPr>
            <p:ph type="body" idx="1"/>
          </p:nvPr>
        </p:nvSpPr>
        <p:spPr>
          <a:xfrm>
            <a:off x="1371600" y="11734800"/>
            <a:ext cx="10972800" cy="9601200"/>
          </a:xfrm>
          <a:prstGeom prst="rect">
            <a:avLst/>
          </a:prstGeom>
        </p:spPr>
        <p: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US" sz="600" kern="1200" dirty="0">
                <a:solidFill>
                  <a:schemeClr val="tx1"/>
                </a:solidFill>
                <a:effectLst/>
                <a:latin typeface="+mn-lt"/>
                <a:ea typeface="+mn-ea"/>
                <a:cs typeface="+mn-cs"/>
              </a:rPr>
              <a:t>Health in All Policies is a policy tool endorsed by the WHO, which seeks to integrate health issues into policymaking in other policy areas including housing, employment and environment ((Ragheb </a:t>
            </a:r>
            <a:r>
              <a:rPr lang="en-US" sz="600" i="1" kern="1200" dirty="0">
                <a:solidFill>
                  <a:schemeClr val="tx1"/>
                </a:solidFill>
                <a:effectLst/>
                <a:latin typeface="+mn-lt"/>
                <a:ea typeface="+mn-ea"/>
                <a:cs typeface="+mn-cs"/>
              </a:rPr>
              <a:t>et al.,</a:t>
            </a:r>
            <a:r>
              <a:rPr lang="en-US" sz="600" kern="1200" dirty="0">
                <a:solidFill>
                  <a:schemeClr val="tx1"/>
                </a:solidFill>
                <a:effectLst/>
                <a:latin typeface="+mn-lt"/>
                <a:ea typeface="+mn-ea"/>
                <a:cs typeface="+mn-cs"/>
              </a:rPr>
              <a:t> 2026). Here the idea is that non-health policies make a difference to health, and working together across sectors, the creation of more equitable and healthy societies can be enhanced.</a:t>
            </a:r>
          </a:p>
          <a:p>
            <a:pPr algn="just"/>
            <a:br>
              <a:rPr lang="en-IN" sz="1200" dirty="0">
                <a:solidFill>
                  <a:schemeClr val="tx1"/>
                </a:solidFill>
                <a:latin typeface="Times New Roman" panose="02020603050405020304" pitchFamily="18" charset="0"/>
                <a:cs typeface="Times New Roman" panose="02020603050405020304" pitchFamily="18" charset="0"/>
              </a:rPr>
            </a:br>
            <a:endParaRPr lang="en-US" sz="1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9146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txBody>
          <a:bodyPr/>
          <a:lstStyle/>
          <a:p>
            <a:endParaRPr lang="en-US"/>
          </a:p>
        </p:txBody>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sz="600" kern="1200" dirty="0">
                <a:solidFill>
                  <a:schemeClr val="tx1"/>
                </a:solidFill>
                <a:effectLst/>
                <a:latin typeface="+mn-lt"/>
                <a:ea typeface="+mn-ea"/>
                <a:cs typeface="+mn-cs"/>
              </a:rPr>
              <a:t>The biopsychosocial model was proposed by George L. Engel, and provides a more comprehensive understanding of illness and health care than the biomedical model. It </a:t>
            </a:r>
            <a:r>
              <a:rPr lang="en-US" sz="600" kern="1200" dirty="0" err="1">
                <a:solidFill>
                  <a:schemeClr val="tx1"/>
                </a:solidFill>
                <a:effectLst/>
                <a:latin typeface="+mn-lt"/>
                <a:ea typeface="+mn-ea"/>
                <a:cs typeface="+mn-cs"/>
              </a:rPr>
              <a:t>recognises</a:t>
            </a:r>
            <a:r>
              <a:rPr lang="en-US" sz="600" kern="1200" dirty="0">
                <a:solidFill>
                  <a:schemeClr val="tx1"/>
                </a:solidFill>
                <a:effectLst/>
                <a:latin typeface="+mn-lt"/>
                <a:ea typeface="+mn-ea"/>
                <a:cs typeface="+mn-cs"/>
              </a:rPr>
              <a:t> that there is a complex interaction between biological, psychological and social factors, allowing health care workers to evaluate and treat individuals as whole persons (Lopez-Cruz, 2025)</a:t>
            </a:r>
          </a:p>
          <a:p>
            <a:pPr algn="just"/>
            <a:br>
              <a:rPr lang="en-IN" sz="1200" dirty="0">
                <a:solidFill>
                  <a:schemeClr val="tx1"/>
                </a:solidFill>
                <a:latin typeface="Times New Roman" panose="02020603050405020304" pitchFamily="18" charset="0"/>
                <a:cs typeface="Times New Roman" panose="02020603050405020304" pitchFamily="18" charset="0"/>
              </a:rPr>
            </a:br>
            <a:endParaRPr lang="en-US" sz="1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45417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txBody>
          <a:bodyPr/>
          <a:lstStyle/>
          <a:p>
            <a:endParaRPr lang="en-US"/>
          </a:p>
        </p:txBody>
      </p:sp>
      <p:sp>
        <p:nvSpPr>
          <p:cNvPr id="3" name="Notes Placeholder 2"/>
          <p:cNvSpPr>
            <a:spLocks noGrp="1"/>
          </p:cNvSpPr>
          <p:nvPr>
            <p:ph type="body" idx="1"/>
          </p:nvPr>
        </p:nvSpPr>
        <p:spPr>
          <a:xfrm>
            <a:off x="1371600" y="11734800"/>
            <a:ext cx="10972800" cy="9601200"/>
          </a:xfrm>
          <a:prstGeom prst="rect">
            <a:avLst/>
          </a:prstGeom>
        </p:spPr>
        <p: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US" sz="600" kern="1200" dirty="0">
                <a:solidFill>
                  <a:schemeClr val="tx1"/>
                </a:solidFill>
                <a:effectLst/>
                <a:latin typeface="+mn-lt"/>
                <a:ea typeface="+mn-ea"/>
                <a:cs typeface="+mn-cs"/>
              </a:rPr>
              <a:t>Targeted policy interventions, like the NHS Long Term Plan, are purposefully driving the health sector to adopt more integrated, preventative and community-based approaches (Wood et al., 2026). Good governance is essential to make health care services safe, effective and accessible and to address the needs of a modern people, like the increasing awareness of mental health issues.</a:t>
            </a:r>
          </a:p>
          <a:p>
            <a:pPr algn="just"/>
            <a:br>
              <a:rPr lang="en-IN" sz="1200" dirty="0">
                <a:latin typeface="Times New Roman" panose="02020603050405020304" pitchFamily="18" charset="0"/>
                <a:cs typeface="Times New Roman" panose="02020603050405020304" pitchFamily="18" charset="0"/>
              </a:rPr>
            </a:br>
            <a:endParaRPr lang="en-US"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01387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txBody>
          <a:bodyPr/>
          <a:lstStyle/>
          <a:p>
            <a:endParaRPr lang="en-US"/>
          </a:p>
        </p:txBody>
      </p:sp>
      <p:sp>
        <p:nvSpPr>
          <p:cNvPr id="3" name="Notes Placeholder 2"/>
          <p:cNvSpPr>
            <a:spLocks noGrp="1"/>
          </p:cNvSpPr>
          <p:nvPr>
            <p:ph type="body" idx="1"/>
          </p:nvPr>
        </p:nvSpPr>
        <p:spPr>
          <a:xfrm>
            <a:off x="1371600" y="11734800"/>
            <a:ext cx="10972800" cy="9601200"/>
          </a:xfrm>
          <a:prstGeom prst="rect">
            <a:avLst/>
          </a:prstGeom>
        </p:spPr>
        <p: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US" sz="600" kern="1200" dirty="0">
                <a:solidFill>
                  <a:schemeClr val="tx1"/>
                </a:solidFill>
                <a:effectLst/>
                <a:latin typeface="+mn-lt"/>
                <a:ea typeface="+mn-ea"/>
                <a:cs typeface="+mn-cs"/>
              </a:rPr>
              <a:t>Although there are policies in place for an integrated and sustainable system, there are still significant challenges to be addressed for effective implementation (Mane e</a:t>
            </a:r>
            <a:r>
              <a:rPr lang="en-US" sz="600" i="1" kern="1200" dirty="0">
                <a:solidFill>
                  <a:schemeClr val="tx1"/>
                </a:solidFill>
                <a:effectLst/>
                <a:latin typeface="+mn-lt"/>
                <a:ea typeface="+mn-ea"/>
                <a:cs typeface="+mn-cs"/>
              </a:rPr>
              <a:t>t al</a:t>
            </a:r>
            <a:r>
              <a:rPr lang="en-US" sz="600" kern="1200" dirty="0">
                <a:solidFill>
                  <a:schemeClr val="tx1"/>
                </a:solidFill>
                <a:effectLst/>
                <a:latin typeface="+mn-lt"/>
                <a:ea typeface="+mn-ea"/>
                <a:cs typeface="+mn-cs"/>
              </a:rPr>
              <a:t>., 2024). There are a number of significant barriers that need to be overcome for the reforms to bring the full benefits; these include financial constraints, stretched staff, increasing demand, the complexity of regulating a large number of providers and disparities of access to digital resources.</a:t>
            </a:r>
          </a:p>
          <a:p>
            <a:pPr algn="just"/>
            <a:br>
              <a:rPr lang="en-IN" sz="1200" dirty="0">
                <a:solidFill>
                  <a:schemeClr val="tx1"/>
                </a:solidFill>
                <a:latin typeface="Times New Roman" panose="02020603050405020304" pitchFamily="18" charset="0"/>
                <a:cs typeface="Times New Roman" panose="02020603050405020304" pitchFamily="18" charset="0"/>
              </a:rPr>
            </a:br>
            <a:endParaRPr lang="en-US" sz="1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76683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txBody>
          <a:bodyPr/>
          <a:lstStyle/>
          <a:p>
            <a:endParaRPr lang="en-US"/>
          </a:p>
        </p:txBody>
      </p:sp>
      <p:sp>
        <p:nvSpPr>
          <p:cNvPr id="3" name="Notes Placeholder 2"/>
          <p:cNvSpPr>
            <a:spLocks noGrp="1"/>
          </p:cNvSpPr>
          <p:nvPr>
            <p:ph type="body" idx="1"/>
          </p:nvPr>
        </p:nvSpPr>
        <p:spPr>
          <a:xfrm>
            <a:off x="1371600" y="11734800"/>
            <a:ext cx="10972800" cy="9601200"/>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600" kern="1200" dirty="0">
                <a:solidFill>
                  <a:schemeClr val="tx1"/>
                </a:solidFill>
                <a:effectLst/>
                <a:latin typeface="+mn-lt"/>
                <a:ea typeface="+mn-ea"/>
                <a:cs typeface="+mn-cs"/>
              </a:rPr>
              <a:t>Health services are provided has changed in a dramatic manner. Consultations are now available by telemedicine, wellness </a:t>
            </a:r>
            <a:r>
              <a:rPr lang="en-US" sz="600" kern="1200" dirty="0" err="1">
                <a:solidFill>
                  <a:schemeClr val="tx1"/>
                </a:solidFill>
                <a:effectLst/>
                <a:latin typeface="+mn-lt"/>
                <a:ea typeface="+mn-ea"/>
                <a:cs typeface="+mn-cs"/>
              </a:rPr>
              <a:t>programmes</a:t>
            </a:r>
            <a:r>
              <a:rPr lang="en-US" sz="600" kern="1200" dirty="0">
                <a:solidFill>
                  <a:schemeClr val="tx1"/>
                </a:solidFill>
                <a:effectLst/>
                <a:latin typeface="+mn-lt"/>
                <a:ea typeface="+mn-ea"/>
                <a:cs typeface="+mn-cs"/>
              </a:rPr>
              <a:t> actively encouraging people to adopt health promoting </a:t>
            </a:r>
            <a:r>
              <a:rPr lang="en-US" sz="600" kern="1200" dirty="0" err="1">
                <a:solidFill>
                  <a:schemeClr val="tx1"/>
                </a:solidFill>
                <a:effectLst/>
                <a:latin typeface="+mn-lt"/>
                <a:ea typeface="+mn-ea"/>
                <a:cs typeface="+mn-cs"/>
              </a:rPr>
              <a:t>behaviours</a:t>
            </a:r>
            <a:r>
              <a:rPr lang="en-US" sz="600" kern="1200" dirty="0">
                <a:solidFill>
                  <a:schemeClr val="tx1"/>
                </a:solidFill>
                <a:effectLst/>
                <a:latin typeface="+mn-lt"/>
                <a:ea typeface="+mn-ea"/>
                <a:cs typeface="+mn-cs"/>
              </a:rPr>
              <a:t> and initiatives are happening closer to home (Koneru,2025). Multidisciplinary teams with close collaboration of them assure coordinated and </a:t>
            </a:r>
            <a:r>
              <a:rPr lang="en-US" sz="600" kern="1200" dirty="0" err="1">
                <a:solidFill>
                  <a:schemeClr val="tx1"/>
                </a:solidFill>
                <a:effectLst/>
                <a:latin typeface="+mn-lt"/>
                <a:ea typeface="+mn-ea"/>
                <a:cs typeface="+mn-cs"/>
              </a:rPr>
              <a:t>personalised</a:t>
            </a:r>
            <a:r>
              <a:rPr lang="en-US" sz="600" kern="1200" dirty="0">
                <a:solidFill>
                  <a:schemeClr val="tx1"/>
                </a:solidFill>
                <a:effectLst/>
                <a:latin typeface="+mn-lt"/>
                <a:ea typeface="+mn-ea"/>
                <a:cs typeface="+mn-cs"/>
              </a:rPr>
              <a:t> patient care.</a:t>
            </a:r>
          </a:p>
          <a:p>
            <a:endParaRPr lang="en-US" dirty="0"/>
          </a:p>
        </p:txBody>
      </p:sp>
    </p:spTree>
    <p:extLst>
      <p:ext uri="{BB962C8B-B14F-4D97-AF65-F5344CB8AC3E}">
        <p14:creationId xmlns:p14="http://schemas.microsoft.com/office/powerpoint/2010/main" val="968289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txBody>
          <a:bodyPr/>
          <a:lstStyle/>
          <a:p>
            <a:endParaRPr lang="en-US"/>
          </a:p>
        </p:txBody>
      </p:sp>
      <p:sp>
        <p:nvSpPr>
          <p:cNvPr id="3" name="Notes Placeholder 2"/>
          <p:cNvSpPr>
            <a:spLocks noGrp="1"/>
          </p:cNvSpPr>
          <p:nvPr>
            <p:ph type="body" idx="1"/>
          </p:nvPr>
        </p:nvSpPr>
        <p:spPr>
          <a:xfrm>
            <a:off x="1371600" y="11734800"/>
            <a:ext cx="10972800" cy="9601200"/>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600" kern="1200" dirty="0">
                <a:solidFill>
                  <a:schemeClr val="tx1"/>
                </a:solidFill>
                <a:effectLst/>
                <a:latin typeface="+mn-lt"/>
                <a:ea typeface="+mn-ea"/>
                <a:cs typeface="+mn-cs"/>
              </a:rPr>
              <a:t>Public health has long been known to have an important role to play in enhancing the well-being of populations. Public health units implement campaigns and programs to help prevent disease and promote healthier environments for people and communities to live in, through such initiatives as smoking cessation, healthy weight, physical activity and environmental health (World Health </a:t>
            </a:r>
            <a:r>
              <a:rPr lang="en-US" sz="600" kern="1200" dirty="0" err="1">
                <a:solidFill>
                  <a:schemeClr val="tx1"/>
                </a:solidFill>
                <a:effectLst/>
                <a:latin typeface="+mn-lt"/>
                <a:ea typeface="+mn-ea"/>
                <a:cs typeface="+mn-cs"/>
              </a:rPr>
              <a:t>Organisation</a:t>
            </a:r>
            <a:r>
              <a:rPr lang="en-US" sz="600" kern="1200" dirty="0">
                <a:solidFill>
                  <a:schemeClr val="tx1"/>
                </a:solidFill>
                <a:effectLst/>
                <a:latin typeface="+mn-lt"/>
                <a:ea typeface="+mn-ea"/>
                <a:cs typeface="+mn-cs"/>
              </a:rPr>
              <a:t>, 2023).</a:t>
            </a:r>
          </a:p>
          <a:p>
            <a:endParaRPr lang="en-US" dirty="0"/>
          </a:p>
        </p:txBody>
      </p:sp>
    </p:spTree>
    <p:extLst>
      <p:ext uri="{BB962C8B-B14F-4D97-AF65-F5344CB8AC3E}">
        <p14:creationId xmlns:p14="http://schemas.microsoft.com/office/powerpoint/2010/main" val="1118936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txBody>
          <a:bodyPr/>
          <a:lstStyle/>
          <a:p>
            <a:endParaRPr lang="en-US"/>
          </a:p>
        </p:txBody>
      </p:sp>
      <p:sp>
        <p:nvSpPr>
          <p:cNvPr id="3" name="Notes Placeholder 2"/>
          <p:cNvSpPr>
            <a:spLocks noGrp="1"/>
          </p:cNvSpPr>
          <p:nvPr>
            <p:ph type="body" idx="1"/>
          </p:nvPr>
        </p:nvSpPr>
        <p:spPr>
          <a:xfrm>
            <a:off x="1371600" y="11734800"/>
            <a:ext cx="10972800" cy="9601200"/>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600" kern="1200" dirty="0">
                <a:solidFill>
                  <a:schemeClr val="tx1"/>
                </a:solidFill>
                <a:effectLst/>
                <a:latin typeface="+mn-lt"/>
                <a:ea typeface="+mn-ea"/>
                <a:cs typeface="+mn-cs"/>
              </a:rPr>
              <a:t>There are persistent inequalities in health which are often substantial and some groups suffer from poorer health than others. Policy development: everyone should be free from discrimination in access to a good health service to quality to quality health services in that all people – rich and poor, in town and country or minority and majority race – should have free access, with particular focus on providing the most benefit where there is a deficit in services (Velmurugan et al., 2026)</a:t>
            </a:r>
          </a:p>
          <a:p>
            <a:endParaRPr lang="en-US" dirty="0"/>
          </a:p>
        </p:txBody>
      </p:sp>
    </p:spTree>
    <p:extLst>
      <p:ext uri="{BB962C8B-B14F-4D97-AF65-F5344CB8AC3E}">
        <p14:creationId xmlns:p14="http://schemas.microsoft.com/office/powerpoint/2010/main" val="17419428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txBody>
          <a:bodyPr/>
          <a:lstStyle/>
          <a:p>
            <a:endParaRPr lang="en-US"/>
          </a:p>
        </p:txBody>
      </p:sp>
      <p:sp>
        <p:nvSpPr>
          <p:cNvPr id="3" name="Notes Placeholder 2"/>
          <p:cNvSpPr>
            <a:spLocks noGrp="1"/>
          </p:cNvSpPr>
          <p:nvPr>
            <p:ph type="body" idx="1"/>
          </p:nvPr>
        </p:nvSpPr>
        <p:spPr>
          <a:xfrm>
            <a:off x="1371600" y="11734800"/>
            <a:ext cx="10972800" cy="9601200"/>
          </a:xfrm>
          <a:prstGeom prst="rect">
            <a:avLst/>
          </a:prstGeom>
        </p:spPr>
        <p:txBody>
          <a:bodyPr/>
          <a:lstStyle/>
          <a:p>
            <a:pPr algn="just" rtl="0"/>
            <a:r>
              <a:rPr lang="en-US" sz="600" kern="1200" dirty="0">
                <a:solidFill>
                  <a:schemeClr val="tx1"/>
                </a:solidFill>
                <a:effectLst/>
                <a:latin typeface="+mn-lt"/>
                <a:ea typeface="+mn-ea"/>
                <a:cs typeface="+mn-cs"/>
              </a:rPr>
              <a:t>In conclusion, a holistic strategy that uses policy to drive change within travel and services, alongside a significant long-term investment, greater integration, an empowered workforce and a focus on equity and sustainability, will deliver successful improvements in health outcomes for people and the environment in the longer term.</a:t>
            </a:r>
            <a:br>
              <a:rPr lang="en-IN" sz="1200" dirty="0">
                <a:latin typeface="Times New Roman" panose="02020603050405020304" pitchFamily="18" charset="0"/>
                <a:cs typeface="Times New Roman" panose="02020603050405020304" pitchFamily="18" charset="0"/>
              </a:rPr>
            </a:br>
            <a:endParaRPr lang="en-US"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88148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a:p>
        </p:txBody>
      </p:sp>
    </p:spTree>
    <p:extLst>
      <p:ext uri="{BB962C8B-B14F-4D97-AF65-F5344CB8AC3E}">
        <p14:creationId xmlns:p14="http://schemas.microsoft.com/office/powerpoint/2010/main" val="34666286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txBody>
          <a:bodyPr/>
          <a:lstStyle/>
          <a:p>
            <a:endParaRPr lang="en-US"/>
          </a:p>
        </p:txBody>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931307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a:extLst>
              <a:ext uri="{FF2B5EF4-FFF2-40B4-BE49-F238E27FC236}">
                <a16:creationId xmlns:a16="http://schemas.microsoft.com/office/drawing/2014/main" id="{BA5D5A72-CB6F-F8DE-E2C9-90459C8C3DC1}"/>
              </a:ext>
              <a:ext uri="{C183D7F6-B498-43B3-948B-1728B52AA6E4}">
                <adec:decorative xmlns:adec="http://schemas.microsoft.com/office/drawing/2017/decorative" val="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a16="http://schemas.microsoft.com/office/drawing/2014/main" id="{E66FD7FF-2869-7902-36B2-2B229AB9AB19}"/>
              </a:ext>
              <a:ext uri="{C183D7F6-B498-43B3-948B-1728B52AA6E4}">
                <adec:decorative xmlns:adec="http://schemas.microsoft.com/office/drawing/2017/decorative" val="1"/>
              </a:ext>
            </a:extLst>
          </p:cNvPr>
          <p:cNvSpPr/>
          <p:nvPr userDrawn="1"/>
        </p:nvSpPr>
        <p:spPr>
          <a:xfrm>
            <a:off x="1500188" y="1173106"/>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B1457C88-4472-81CF-02AF-4421E0A3084B}"/>
              </a:ext>
              <a:ext uri="{C183D7F6-B498-43B3-948B-1728B52AA6E4}">
                <adec:decorative xmlns:adec="http://schemas.microsoft.com/office/drawing/2017/decorative" val="1"/>
              </a:ext>
            </a:extLst>
          </p:cNvPr>
          <p:cNvSpPr/>
          <p:nvPr userDrawn="1"/>
        </p:nvSpPr>
        <p:spPr>
          <a:xfrm>
            <a:off x="2694429"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hasCustomPrompt="1"/>
          </p:nvPr>
        </p:nvSpPr>
        <p:spPr>
          <a:xfrm>
            <a:off x="2899790" y="810227"/>
            <a:ext cx="6392421" cy="3831221"/>
          </a:xfrm>
        </p:spPr>
        <p:txBody>
          <a:bodyPr tIns="0" bIns="0" anchor="ctr" anchorCtr="0">
            <a:noAutofit/>
          </a:bodyPr>
          <a:lstStyle>
            <a:lvl1pPr algn="ctr">
              <a:lnSpc>
                <a:spcPct val="100000"/>
              </a:lnSpc>
              <a:defRPr sz="3600"/>
            </a:lvl1pPr>
          </a:lstStyle>
          <a:p>
            <a:r>
              <a:rPr lang="en-US" dirty="0"/>
              <a:t>Click to add title</a:t>
            </a:r>
          </a:p>
        </p:txBody>
      </p:sp>
    </p:spTree>
    <p:extLst>
      <p:ext uri="{BB962C8B-B14F-4D97-AF65-F5344CB8AC3E}">
        <p14:creationId xmlns:p14="http://schemas.microsoft.com/office/powerpoint/2010/main" val="26317998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5923D9E-9381-3D11-B31A-1BF5C97F35B0}"/>
              </a:ext>
              <a:ext uri="{C183D7F6-B498-43B3-948B-1728B52AA6E4}">
                <adec:decorative xmlns:adec="http://schemas.microsoft.com/office/drawing/2017/decorative" val="1"/>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a16="http://schemas.microsoft.com/office/drawing/2014/main" id="{0F297964-0B81-31DC-6D6D-1414832238B1}"/>
              </a:ext>
              <a:ext uri="{C183D7F6-B498-43B3-948B-1728B52AA6E4}">
                <adec:decorative xmlns:adec="http://schemas.microsoft.com/office/drawing/2017/decorative" val="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a:extLst>
              <a:ext uri="{FF2B5EF4-FFF2-40B4-BE49-F238E27FC236}">
                <a16:creationId xmlns:a16="http://schemas.microsoft.com/office/drawing/2014/main" id="{EFFAEAD9-58A9-096B-C6D0-58F7AD08EB20}"/>
              </a:ext>
              <a:ext uri="{C183D7F6-B498-43B3-948B-1728B52AA6E4}">
                <adec:decorative xmlns:adec="http://schemas.microsoft.com/office/drawing/2017/decorative" val="1"/>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a16="http://schemas.microsoft.com/office/drawing/2014/main" id="{9A1CFBBA-B680-A6A7-3C4B-5FEAC4253283}"/>
              </a:ext>
            </a:extLst>
          </p:cNvPr>
          <p:cNvSpPr>
            <a:spLocks noGrp="1"/>
          </p:cNvSpPr>
          <p:nvPr>
            <p:ph type="title" hasCustomPrompt="1"/>
          </p:nvPr>
        </p:nvSpPr>
        <p:spPr>
          <a:xfrm>
            <a:off x="914400" y="1057274"/>
            <a:ext cx="6583680" cy="1531357"/>
          </a:xfrm>
        </p:spPr>
        <p:txBody>
          <a:bodyPr tIns="0" bIns="0">
            <a:noAutofit/>
          </a:bodyPr>
          <a:lstStyle>
            <a:lvl1pPr algn="l">
              <a:lnSpc>
                <a:spcPct val="100000"/>
              </a:lnSpc>
              <a:defRPr sz="3600"/>
            </a:lvl1pPr>
          </a:lstStyle>
          <a:p>
            <a:r>
              <a:rPr lang="en-US" dirty="0"/>
              <a:t>Click to add title</a:t>
            </a:r>
          </a:p>
        </p:txBody>
      </p:sp>
      <p:sp>
        <p:nvSpPr>
          <p:cNvPr id="13" name="Content Placeholder 2">
            <a:extLst>
              <a:ext uri="{FF2B5EF4-FFF2-40B4-BE49-F238E27FC236}">
                <a16:creationId xmlns:a16="http://schemas.microsoft.com/office/drawing/2014/main" id="{72386C43-DD10-E892-08AD-D6F4AE9617DD}"/>
              </a:ext>
            </a:extLst>
          </p:cNvPr>
          <p:cNvSpPr>
            <a:spLocks noGrp="1"/>
          </p:cNvSpPr>
          <p:nvPr>
            <p:ph idx="1" hasCustomPrompt="1"/>
          </p:nvPr>
        </p:nvSpPr>
        <p:spPr>
          <a:xfrm>
            <a:off x="914400" y="2834640"/>
            <a:ext cx="6583680" cy="3207344"/>
          </a:xfrm>
        </p:spPr>
        <p:txBody>
          <a:bodyPr lIns="91440" tIns="0" rIns="91440" bIns="0">
            <a:norm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dirty="0"/>
              <a:t>Click to add text</a:t>
            </a:r>
          </a:p>
          <a:p>
            <a:pPr lvl="1"/>
            <a:r>
              <a:rPr lang="en-US" dirty="0"/>
              <a:t>Second level</a:t>
            </a:r>
          </a:p>
          <a:p>
            <a:pPr lvl="2"/>
            <a:r>
              <a:rPr lang="en-US" dirty="0"/>
              <a:t>Third level</a:t>
            </a:r>
          </a:p>
        </p:txBody>
      </p:sp>
      <p:sp>
        <p:nvSpPr>
          <p:cNvPr id="3" name="Slide Number Placeholder 2">
            <a:extLst>
              <a:ext uri="{FF2B5EF4-FFF2-40B4-BE49-F238E27FC236}">
                <a16:creationId xmlns:a16="http://schemas.microsoft.com/office/drawing/2014/main" id="{71114D1E-7749-DD58-8782-318E4F679DE0}"/>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333964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537D12D-0FCA-3396-988D-452D3D526E3D}"/>
              </a:ext>
              <a:ext uri="{C183D7F6-B498-43B3-948B-1728B52AA6E4}">
                <adec:decorative xmlns:adec="http://schemas.microsoft.com/office/drawing/2017/decorative" val="1"/>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6" name="Rectangle 5">
            <a:extLst>
              <a:ext uri="{FF2B5EF4-FFF2-40B4-BE49-F238E27FC236}">
                <a16:creationId xmlns:a16="http://schemas.microsoft.com/office/drawing/2014/main" id="{11710CE8-8A83-C0D3-623E-AFCC6C6A2930}"/>
              </a:ext>
              <a:ext uri="{C183D7F6-B498-43B3-948B-1728B52AA6E4}">
                <adec:decorative xmlns:adec="http://schemas.microsoft.com/office/drawing/2017/decorative" val="1"/>
              </a:ext>
            </a:extLst>
          </p:cNvPr>
          <p:cNvSpPr/>
          <p:nvPr userDrawn="1"/>
        </p:nvSpPr>
        <p:spPr>
          <a:xfrm>
            <a:off x="443346" y="332509"/>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18" name="Group 17">
            <a:extLst>
              <a:ext uri="{FF2B5EF4-FFF2-40B4-BE49-F238E27FC236}">
                <a16:creationId xmlns:a16="http://schemas.microsoft.com/office/drawing/2014/main" id="{7AA66C80-37C3-6D28-7564-733A30B2CD8D}"/>
              </a:ext>
              <a:ext uri="{C183D7F6-B498-43B3-948B-1728B52AA6E4}">
                <adec:decorative xmlns:adec="http://schemas.microsoft.com/office/drawing/2017/decorative" val="1"/>
              </a:ext>
            </a:extLst>
          </p:cNvPr>
          <p:cNvGrpSpPr/>
          <p:nvPr userDrawn="1"/>
        </p:nvGrpSpPr>
        <p:grpSpPr>
          <a:xfrm flipH="1">
            <a:off x="9353550" y="0"/>
            <a:ext cx="2838450" cy="2857958"/>
            <a:chOff x="0" y="0"/>
            <a:chExt cx="2838450" cy="2857958"/>
          </a:xfrm>
        </p:grpSpPr>
        <p:sp>
          <p:nvSpPr>
            <p:cNvPr id="12" name="Freeform: Shape 28">
              <a:extLst>
                <a:ext uri="{FF2B5EF4-FFF2-40B4-BE49-F238E27FC236}">
                  <a16:creationId xmlns:a16="http://schemas.microsoft.com/office/drawing/2014/main" id="{D9DB7C23-E0CF-A75F-BFFD-4E7679AF4AD5}"/>
                </a:ext>
                <a:ext uri="{C183D7F6-B498-43B3-948B-1728B52AA6E4}">
                  <adec:decorative xmlns:adec="http://schemas.microsoft.com/office/drawing/2017/decorative" val="1"/>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5" name="Freeform: Shape 15">
              <a:extLst>
                <a:ext uri="{FF2B5EF4-FFF2-40B4-BE49-F238E27FC236}">
                  <a16:creationId xmlns:a16="http://schemas.microsoft.com/office/drawing/2014/main" id="{4D62A0CC-A0CE-403A-A167-27225B2C6083}"/>
                </a:ext>
                <a:ext uri="{C183D7F6-B498-43B3-948B-1728B52AA6E4}">
                  <adec:decorative xmlns:adec="http://schemas.microsoft.com/office/drawing/2017/decorative" val="1"/>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Image 2">
              <a:extLst>
                <a:ext uri="{FF2B5EF4-FFF2-40B4-BE49-F238E27FC236}">
                  <a16:creationId xmlns:a16="http://schemas.microsoft.com/office/drawing/2014/main" id="{F8AD83DA-A293-6D56-F606-7C98C403A3F7}"/>
                </a:ext>
                <a:ext uri="{C183D7F6-B498-43B3-948B-1728B52AA6E4}">
                  <adec:decorative xmlns:adec="http://schemas.microsoft.com/office/drawing/2017/decorative" val="1"/>
                </a:ext>
              </a:extLst>
            </p:cNvPr>
            <p:cNvSpPr/>
            <p:nvPr userDrawn="1"/>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2" name="Title 1"/>
          <p:cNvSpPr>
            <a:spLocks noGrp="1"/>
          </p:cNvSpPr>
          <p:nvPr userDrawn="1">
            <p:ph type="title" hasCustomPrompt="1"/>
          </p:nvPr>
        </p:nvSpPr>
        <p:spPr>
          <a:xfrm>
            <a:off x="5702441" y="1061623"/>
            <a:ext cx="5723586" cy="4739104"/>
          </a:xfrm>
        </p:spPr>
        <p:txBody>
          <a:bodyPr tIns="0" bIns="0" anchor="ctr">
            <a:noAutofit/>
          </a:bodyPr>
          <a:lstStyle>
            <a:lvl1pPr algn="l">
              <a:lnSpc>
                <a:spcPct val="100000"/>
              </a:lnSpc>
              <a:defRPr sz="3600" b="1"/>
            </a:lvl1pPr>
          </a:lstStyle>
          <a:p>
            <a:r>
              <a:rPr lang="en-US" dirty="0"/>
              <a:t>Click to add title</a:t>
            </a:r>
          </a:p>
        </p:txBody>
      </p:sp>
      <p:sp>
        <p:nvSpPr>
          <p:cNvPr id="8" name="Picture Placeholder 7">
            <a:extLst>
              <a:ext uri="{FF2B5EF4-FFF2-40B4-BE49-F238E27FC236}">
                <a16:creationId xmlns:a16="http://schemas.microsoft.com/office/drawing/2014/main" id="{E979AC40-7C15-9431-5B1A-415655A7FC05}"/>
              </a:ext>
            </a:extLst>
          </p:cNvPr>
          <p:cNvSpPr>
            <a:spLocks noGrp="1"/>
          </p:cNvSpPr>
          <p:nvPr>
            <p:ph type="pic" sz="quarter" idx="11" hasCustomPrompt="1"/>
          </p:nvPr>
        </p:nvSpPr>
        <p:spPr>
          <a:xfrm>
            <a:off x="443345" y="0"/>
            <a:ext cx="4344695" cy="6359525"/>
          </a:xfrm>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433189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6F8B46B-EF6E-BC12-09E2-0F3B779197B4}"/>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2" name="Rectangle 21">
            <a:extLst>
              <a:ext uri="{FF2B5EF4-FFF2-40B4-BE49-F238E27FC236}">
                <a16:creationId xmlns:a16="http://schemas.microsoft.com/office/drawing/2014/main" id="{5D7B4F11-E150-473B-98F5-6E6AC9646863}"/>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6" name="Freeform 35">
            <a:extLst>
              <a:ext uri="{FF2B5EF4-FFF2-40B4-BE49-F238E27FC236}">
                <a16:creationId xmlns:a16="http://schemas.microsoft.com/office/drawing/2014/main" id="{A8E2FA61-C047-21BB-AA50-F84AD7685498}"/>
              </a:ext>
              <a:ext uri="{C183D7F6-B498-43B3-948B-1728B52AA6E4}">
                <adec:decorative xmlns:adec="http://schemas.microsoft.com/office/drawing/2017/decorative" val="1"/>
              </a:ext>
            </a:extLst>
          </p:cNvPr>
          <p:cNvSpPr/>
          <p:nvPr userDrawn="1"/>
        </p:nvSpPr>
        <p:spPr>
          <a:xfrm rot="16200000">
            <a:off x="5760023" y="3764463"/>
            <a:ext cx="2812357" cy="3394143"/>
          </a:xfrm>
          <a:custGeom>
            <a:avLst/>
            <a:gdLst>
              <a:gd name="connsiteX0" fmla="*/ 0 w 2812357"/>
              <a:gd name="connsiteY0" fmla="*/ 0 h 3394143"/>
              <a:gd name="connsiteX1" fmla="*/ 2812357 w 2812357"/>
              <a:gd name="connsiteY1" fmla="*/ 3394143 h 3394143"/>
              <a:gd name="connsiteX2" fmla="*/ 0 w 2812357"/>
              <a:gd name="connsiteY2" fmla="*/ 3394143 h 3394143"/>
            </a:gdLst>
            <a:ahLst/>
            <a:cxnLst>
              <a:cxn ang="0">
                <a:pos x="connsiteX0" y="connsiteY0"/>
              </a:cxn>
              <a:cxn ang="0">
                <a:pos x="connsiteX1" y="connsiteY1"/>
              </a:cxn>
              <a:cxn ang="0">
                <a:pos x="connsiteX2" y="connsiteY2"/>
              </a:cxn>
            </a:cxnLst>
            <a:rect l="l" t="t" r="r" b="b"/>
            <a:pathLst>
              <a:path w="2812357" h="3394143">
                <a:moveTo>
                  <a:pt x="0" y="0"/>
                </a:moveTo>
                <a:lnTo>
                  <a:pt x="2812357" y="3394143"/>
                </a:lnTo>
                <a:lnTo>
                  <a:pt x="0" y="3394143"/>
                </a:lnTo>
                <a:close/>
              </a:path>
            </a:pathLst>
          </a:custGeom>
          <a:solidFill>
            <a:schemeClr val="accent4">
              <a:lumMod val="40000"/>
              <a:lumOff val="60000"/>
              <a:alpha val="50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3" name="Freeform 32">
            <a:extLst>
              <a:ext uri="{FF2B5EF4-FFF2-40B4-BE49-F238E27FC236}">
                <a16:creationId xmlns:a16="http://schemas.microsoft.com/office/drawing/2014/main" id="{1A2791BA-760E-9FA5-8743-D0B699FC9835}"/>
              </a:ext>
              <a:ext uri="{C183D7F6-B498-43B3-948B-1728B52AA6E4}">
                <adec:decorative xmlns:adec="http://schemas.microsoft.com/office/drawing/2017/decorative" val="1"/>
              </a:ext>
            </a:extLst>
          </p:cNvPr>
          <p:cNvSpPr/>
          <p:nvPr userDrawn="1"/>
        </p:nvSpPr>
        <p:spPr>
          <a:xfrm>
            <a:off x="0" y="3463854"/>
            <a:ext cx="435241" cy="3394146"/>
          </a:xfrm>
          <a:custGeom>
            <a:avLst/>
            <a:gdLst>
              <a:gd name="connsiteX0" fmla="*/ 435241 w 435241"/>
              <a:gd name="connsiteY0" fmla="*/ 0 h 3394146"/>
              <a:gd name="connsiteX1" fmla="*/ 435241 w 435241"/>
              <a:gd name="connsiteY1" fmla="*/ 3394146 h 3394146"/>
              <a:gd name="connsiteX2" fmla="*/ 0 w 435241"/>
              <a:gd name="connsiteY2" fmla="*/ 3394146 h 3394146"/>
              <a:gd name="connsiteX3" fmla="*/ 0 w 435241"/>
              <a:gd name="connsiteY3" fmla="*/ 523525 h 3394146"/>
            </a:gdLst>
            <a:ahLst/>
            <a:cxnLst>
              <a:cxn ang="0">
                <a:pos x="connsiteX0" y="connsiteY0"/>
              </a:cxn>
              <a:cxn ang="0">
                <a:pos x="connsiteX1" y="connsiteY1"/>
              </a:cxn>
              <a:cxn ang="0">
                <a:pos x="connsiteX2" y="connsiteY2"/>
              </a:cxn>
              <a:cxn ang="0">
                <a:pos x="connsiteX3" y="connsiteY3"/>
              </a:cxn>
            </a:cxnLst>
            <a:rect l="l" t="t" r="r" b="b"/>
            <a:pathLst>
              <a:path w="435241" h="3394146">
                <a:moveTo>
                  <a:pt x="435241" y="0"/>
                </a:moveTo>
                <a:lnTo>
                  <a:pt x="435241" y="3394146"/>
                </a:lnTo>
                <a:lnTo>
                  <a:pt x="0" y="3394146"/>
                </a:lnTo>
                <a:lnTo>
                  <a:pt x="0" y="52352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4" name="Title 1">
            <a:extLst>
              <a:ext uri="{FF2B5EF4-FFF2-40B4-BE49-F238E27FC236}">
                <a16:creationId xmlns:a16="http://schemas.microsoft.com/office/drawing/2014/main" id="{8D6A03F2-8C7B-D33B-0E8F-24D4800D5C01}"/>
              </a:ext>
            </a:extLst>
          </p:cNvPr>
          <p:cNvSpPr>
            <a:spLocks noGrp="1"/>
          </p:cNvSpPr>
          <p:nvPr userDrawn="1">
            <p:ph type="title" hasCustomPrompt="1"/>
          </p:nvPr>
        </p:nvSpPr>
        <p:spPr>
          <a:xfrm>
            <a:off x="914400" y="1057275"/>
            <a:ext cx="5259554" cy="2495028"/>
          </a:xfrm>
        </p:spPr>
        <p:txBody>
          <a:bodyPr tIns="0" bIns="0">
            <a:noAutofit/>
          </a:bodyPr>
          <a:lstStyle>
            <a:lvl1pPr algn="l">
              <a:lnSpc>
                <a:spcPct val="100000"/>
              </a:lnSpc>
              <a:defRPr sz="3600"/>
            </a:lvl1pPr>
          </a:lstStyle>
          <a:p>
            <a:r>
              <a:rPr lang="en-US" dirty="0"/>
              <a:t>Click to add text</a:t>
            </a:r>
          </a:p>
        </p:txBody>
      </p:sp>
      <p:sp>
        <p:nvSpPr>
          <p:cNvPr id="5" name="Content Placeholder 2">
            <a:extLst>
              <a:ext uri="{FF2B5EF4-FFF2-40B4-BE49-F238E27FC236}">
                <a16:creationId xmlns:a16="http://schemas.microsoft.com/office/drawing/2014/main" id="{C51465C6-2CDE-B5BF-F22E-CBDD44E86CFC}"/>
              </a:ext>
            </a:extLst>
          </p:cNvPr>
          <p:cNvSpPr>
            <a:spLocks noGrp="1"/>
          </p:cNvSpPr>
          <p:nvPr userDrawn="1">
            <p:ph idx="1" hasCustomPrompt="1"/>
          </p:nvPr>
        </p:nvSpPr>
        <p:spPr>
          <a:xfrm>
            <a:off x="914400" y="3808750"/>
            <a:ext cx="5259554"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52" name="Picture Placeholder 7">
            <a:extLst>
              <a:ext uri="{FF2B5EF4-FFF2-40B4-BE49-F238E27FC236}">
                <a16:creationId xmlns:a16="http://schemas.microsoft.com/office/drawing/2014/main" id="{55126063-BDEE-A1AB-FDAE-DD9B98CACDA8}"/>
              </a:ext>
            </a:extLst>
          </p:cNvPr>
          <p:cNvSpPr>
            <a:spLocks noGrp="1"/>
          </p:cNvSpPr>
          <p:nvPr>
            <p:ph type="pic" sz="quarter" idx="11" hasCustomPrompt="1"/>
          </p:nvPr>
        </p:nvSpPr>
        <p:spPr>
          <a:xfrm>
            <a:off x="7414194" y="410780"/>
            <a:ext cx="4344695" cy="6447220"/>
          </a:xfrm>
          <a:solidFill>
            <a:schemeClr val="accent3"/>
          </a:solidFill>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1681789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32" name="Image 1">
            <a:extLst>
              <a:ext uri="{FF2B5EF4-FFF2-40B4-BE49-F238E27FC236}">
                <a16:creationId xmlns:a16="http://schemas.microsoft.com/office/drawing/2014/main" id="{2A3EC91E-4089-D366-06D3-3E66F93DFAF3}"/>
              </a:ext>
              <a:ext uri="{C183D7F6-B498-43B3-948B-1728B52AA6E4}">
                <adec:decorative xmlns:adec="http://schemas.microsoft.com/office/drawing/2017/decorative" val="1"/>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a16="http://schemas.microsoft.com/office/drawing/2014/main" id="{70F595E1-C910-3710-90E9-AF5FFCE05861}"/>
              </a:ext>
              <a:ext uri="{C183D7F6-B498-43B3-948B-1728B52AA6E4}">
                <adec:decorative xmlns:adec="http://schemas.microsoft.com/office/drawing/2017/decorative" val="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29" name="Freeform 70">
            <a:extLst>
              <a:ext uri="{FF2B5EF4-FFF2-40B4-BE49-F238E27FC236}">
                <a16:creationId xmlns:a16="http://schemas.microsoft.com/office/drawing/2014/main" id="{AA39EF58-54F1-4AC9-1D83-2E7DEEAAEA6A}"/>
              </a:ext>
              <a:ext uri="{C183D7F6-B498-43B3-948B-1728B52AA6E4}">
                <adec:decorative xmlns:adec="http://schemas.microsoft.com/office/drawing/2017/decorative" val="1"/>
              </a:ext>
            </a:extLst>
          </p:cNvPr>
          <p:cNvSpPr>
            <a:spLocks/>
          </p:cNvSpPr>
          <p:nvPr userDrawn="1"/>
        </p:nvSpPr>
        <p:spPr bwMode="auto">
          <a:xfrm rot="16200000" flipH="1">
            <a:off x="-9389"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alpha val="50000"/>
            </a:schemeClr>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a16="http://schemas.microsoft.com/office/drawing/2014/main" id="{0C320934-59CC-4123-C7C1-FEEE89F3045F}"/>
              </a:ext>
              <a:ext uri="{C183D7F6-B498-43B3-948B-1728B52AA6E4}">
                <adec:decorative xmlns:adec="http://schemas.microsoft.com/office/drawing/2017/decorative" val="1"/>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3" name="Image 4">
            <a:extLst>
              <a:ext uri="{FF2B5EF4-FFF2-40B4-BE49-F238E27FC236}">
                <a16:creationId xmlns:a16="http://schemas.microsoft.com/office/drawing/2014/main" id="{EC46DC71-C12A-96C8-3FE2-AA95AB58B349}"/>
              </a:ext>
              <a:ext uri="{C183D7F6-B498-43B3-948B-1728B52AA6E4}">
                <adec:decorative xmlns:adec="http://schemas.microsoft.com/office/drawing/2017/decorative" val="1"/>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lumMod val="40000"/>
              <a:lumOff val="60000"/>
              <a:alpha val="50000"/>
            </a:schemeClr>
          </a:solidFill>
          <a:ln w="7052" cap="flat">
            <a:noFill/>
            <a:prstDash val="solid"/>
            <a:miter/>
          </a:ln>
        </p:spPr>
        <p:txBody>
          <a:bodyPr rtlCol="0" anchor="ctr">
            <a:noAutofit/>
          </a:bodyPr>
          <a:lstStyle/>
          <a:p>
            <a:endParaRPr lang="en-US" dirty="0"/>
          </a:p>
        </p:txBody>
      </p:sp>
      <p:sp>
        <p:nvSpPr>
          <p:cNvPr id="2" name="Title 1"/>
          <p:cNvSpPr>
            <a:spLocks noGrp="1"/>
          </p:cNvSpPr>
          <p:nvPr>
            <p:ph type="title" hasCustomPrompt="1"/>
          </p:nvPr>
        </p:nvSpPr>
        <p:spPr>
          <a:xfrm>
            <a:off x="3460565" y="1057274"/>
            <a:ext cx="7965461" cy="994164"/>
          </a:xfrm>
        </p:spPr>
        <p:txBody>
          <a:bodyPr lIns="91440" tIns="0" rIns="91440" bIns="0" anchor="b" anchorCtr="0">
            <a:noAutofit/>
          </a:bodyPr>
          <a:lstStyle>
            <a:lvl1pPr algn="l">
              <a:lnSpc>
                <a:spcPct val="100000"/>
              </a:lnSpc>
              <a:defRPr sz="3600" b="1">
                <a:latin typeface="+mj-lt"/>
                <a:cs typeface="Arial" panose="020B0604020202020204" pitchFamily="34" charset="0"/>
              </a:defRPr>
            </a:lvl1pPr>
          </a:lstStyle>
          <a:p>
            <a:r>
              <a:rPr lang="en-US" dirty="0"/>
              <a:t>Click to add title</a:t>
            </a:r>
          </a:p>
        </p:txBody>
      </p:sp>
      <p:sp>
        <p:nvSpPr>
          <p:cNvPr id="13" name="Content Placeholder 3">
            <a:extLst>
              <a:ext uri="{FF2B5EF4-FFF2-40B4-BE49-F238E27FC236}">
                <a16:creationId xmlns:a16="http://schemas.microsoft.com/office/drawing/2014/main" id="{B20F5EA7-881C-8FB7-EAC9-89C8F2E5865C}"/>
              </a:ext>
            </a:extLst>
          </p:cNvPr>
          <p:cNvSpPr>
            <a:spLocks noGrp="1"/>
          </p:cNvSpPr>
          <p:nvPr>
            <p:ph sz="half" idx="2" hasCustomPrompt="1"/>
          </p:nvPr>
        </p:nvSpPr>
        <p:spPr>
          <a:xfrm>
            <a:off x="3460565" y="2303029"/>
            <a:ext cx="7965460" cy="3497698"/>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Slide Number Placeholder 2">
            <a:extLst>
              <a:ext uri="{FF2B5EF4-FFF2-40B4-BE49-F238E27FC236}">
                <a16:creationId xmlns:a16="http://schemas.microsoft.com/office/drawing/2014/main" id="{ED7A50D8-0839-EC58-FFBE-315A20995799}"/>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552850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mparison 1">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hasCustomPrompt="1"/>
          </p:nvPr>
        </p:nvSpPr>
        <p:spPr>
          <a:xfrm>
            <a:off x="4364809" y="1057274"/>
            <a:ext cx="7043617" cy="2520217"/>
          </a:xfrm>
        </p:spPr>
        <p:txBody>
          <a:bodyPr tIns="0" bIns="0">
            <a:noAutofit/>
          </a:bodyPr>
          <a:lstStyle>
            <a:lvl1pPr algn="l">
              <a:lnSpc>
                <a:spcPct val="100000"/>
              </a:lnSpc>
              <a:defRPr sz="3600"/>
            </a:lvl1pPr>
          </a:lstStyle>
          <a:p>
            <a:r>
              <a:rPr lang="en-US" dirty="0"/>
              <a:t>Click to add title</a:t>
            </a:r>
          </a:p>
        </p:txBody>
      </p:sp>
      <p:sp>
        <p:nvSpPr>
          <p:cNvPr id="11" name="Image 0">
            <a:extLst>
              <a:ext uri="{FF2B5EF4-FFF2-40B4-BE49-F238E27FC236}">
                <a16:creationId xmlns:a16="http://schemas.microsoft.com/office/drawing/2014/main" id="{CD2D664E-6702-6607-A37E-2E996144917C}"/>
              </a:ext>
              <a:ext uri="{C183D7F6-B498-43B3-948B-1728B52AA6E4}">
                <adec:decorative xmlns:adec="http://schemas.microsoft.com/office/drawing/2017/decorative" val="1"/>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a:extLst>
              <a:ext uri="{FF2B5EF4-FFF2-40B4-BE49-F238E27FC236}">
                <a16:creationId xmlns:a16="http://schemas.microsoft.com/office/drawing/2014/main" id="{951C5737-DF7E-D671-AC74-9E488335BCA2}"/>
              </a:ext>
              <a:ext uri="{C183D7F6-B498-43B3-948B-1728B52AA6E4}">
                <adec:decorative xmlns:adec="http://schemas.microsoft.com/office/drawing/2017/decorative" val="1"/>
              </a:ext>
            </a:extLst>
          </p:cNvPr>
          <p:cNvPicPr>
            <a:picLocks noChangeAspect="1"/>
          </p:cNvPicPr>
          <p:nvPr userDrawn="1"/>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p:blipFill>
        <p:spPr>
          <a:xfrm>
            <a:off x="1703311" y="-2784"/>
            <a:ext cx="1734410" cy="5167313"/>
          </a:xfrm>
          <a:prstGeom prst="rect">
            <a:avLst/>
          </a:prstGeom>
        </p:spPr>
      </p:pic>
      <p:sp>
        <p:nvSpPr>
          <p:cNvPr id="39" name="Freeform: Shape 38">
            <a:extLst>
              <a:ext uri="{FF2B5EF4-FFF2-40B4-BE49-F238E27FC236}">
                <a16:creationId xmlns:a16="http://schemas.microsoft.com/office/drawing/2014/main" id="{F232A1E1-DD38-15EA-6CA1-A84950EC43F0}"/>
              </a:ext>
              <a:ext uri="{C183D7F6-B498-43B3-948B-1728B52AA6E4}">
                <adec:decorative xmlns:adec="http://schemas.microsoft.com/office/drawing/2017/decorative" val="1"/>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a:extLst>
              <a:ext uri="{FF2B5EF4-FFF2-40B4-BE49-F238E27FC236}">
                <a16:creationId xmlns:a16="http://schemas.microsoft.com/office/drawing/2014/main" id="{B9036D42-A06F-E6EE-BB91-8BAF045198BE}"/>
              </a:ext>
              <a:ext uri="{C183D7F6-B498-43B3-948B-1728B52AA6E4}">
                <adec:decorative xmlns:adec="http://schemas.microsoft.com/office/drawing/2017/decorative" val="1"/>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a:extLst>
              <a:ext uri="{FF2B5EF4-FFF2-40B4-BE49-F238E27FC236}">
                <a16:creationId xmlns:a16="http://schemas.microsoft.com/office/drawing/2014/main" id="{86E0540C-3355-A50D-AC61-047B54B70C64}"/>
              </a:ext>
              <a:ext uri="{C183D7F6-B498-43B3-948B-1728B52AA6E4}">
                <adec:decorative xmlns:adec="http://schemas.microsoft.com/office/drawing/2017/decorative" val="1"/>
              </a:ext>
            </a:extLst>
          </p:cNvPr>
          <p:cNvPicPr>
            <a:picLocks noChangeAspect="1"/>
          </p:cNvPicPr>
          <p:nvPr userDrawn="1"/>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18457" y="3440504"/>
            <a:ext cx="1719263" cy="1724025"/>
          </a:xfrm>
          <a:prstGeom prst="rect">
            <a:avLst/>
          </a:prstGeom>
        </p:spPr>
      </p:pic>
      <p:sp>
        <p:nvSpPr>
          <p:cNvPr id="16" name="Slide Number Placeholder 2">
            <a:extLst>
              <a:ext uri="{FF2B5EF4-FFF2-40B4-BE49-F238E27FC236}">
                <a16:creationId xmlns:a16="http://schemas.microsoft.com/office/drawing/2014/main" id="{B00F713C-1CC6-5879-0410-95F179D56AD2}"/>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 name="Content Placeholder 2">
            <a:extLst>
              <a:ext uri="{FF2B5EF4-FFF2-40B4-BE49-F238E27FC236}">
                <a16:creationId xmlns:a16="http://schemas.microsoft.com/office/drawing/2014/main" id="{8E40D3F2-4A7A-F909-AC98-0B402B26776E}"/>
              </a:ext>
            </a:extLst>
          </p:cNvPr>
          <p:cNvSpPr>
            <a:spLocks noGrp="1"/>
          </p:cNvSpPr>
          <p:nvPr>
            <p:ph idx="11" hasCustomPrompt="1"/>
          </p:nvPr>
        </p:nvSpPr>
        <p:spPr>
          <a:xfrm>
            <a:off x="4364808" y="3808750"/>
            <a:ext cx="7043618"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3116296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4">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3C7B0BB3-A5CA-7C72-DC39-AD00EC90964C}"/>
              </a:ext>
              <a:ext uri="{C183D7F6-B498-43B3-948B-1728B52AA6E4}">
                <adec:decorative xmlns:adec="http://schemas.microsoft.com/office/drawing/2017/decorative" val="1"/>
              </a:ext>
            </a:extLst>
          </p:cNvPr>
          <p:cNvSpPr/>
          <p:nvPr userDrawn="1"/>
        </p:nvSpPr>
        <p:spPr>
          <a:xfrm>
            <a:off x="8989454" y="3427336"/>
            <a:ext cx="3202546" cy="3430665"/>
          </a:xfrm>
          <a:custGeom>
            <a:avLst/>
            <a:gdLst>
              <a:gd name="connsiteX0" fmla="*/ 0 w 3202546"/>
              <a:gd name="connsiteY0" fmla="*/ 0 h 3430665"/>
              <a:gd name="connsiteX1" fmla="*/ 3202546 w 3202546"/>
              <a:gd name="connsiteY1" fmla="*/ 0 h 3430665"/>
              <a:gd name="connsiteX2" fmla="*/ 3202546 w 3202546"/>
              <a:gd name="connsiteY2" fmla="*/ 3430665 h 3430665"/>
              <a:gd name="connsiteX3" fmla="*/ 0 w 3202546"/>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202546" h="3430665">
                <a:moveTo>
                  <a:pt x="0" y="0"/>
                </a:moveTo>
                <a:lnTo>
                  <a:pt x="3202546" y="0"/>
                </a:lnTo>
                <a:lnTo>
                  <a:pt x="3202546"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8" name="Freeform 17">
            <a:extLst>
              <a:ext uri="{FF2B5EF4-FFF2-40B4-BE49-F238E27FC236}">
                <a16:creationId xmlns:a16="http://schemas.microsoft.com/office/drawing/2014/main" id="{07871527-68A5-0A5C-F5A6-A80523BAC92F}"/>
              </a:ext>
              <a:ext uri="{C183D7F6-B498-43B3-948B-1728B52AA6E4}">
                <adec:decorative xmlns:adec="http://schemas.microsoft.com/office/drawing/2017/decorative" val="1"/>
              </a:ext>
            </a:extLst>
          </p:cNvPr>
          <p:cNvSpPr/>
          <p:nvPr userDrawn="1"/>
        </p:nvSpPr>
        <p:spPr>
          <a:xfrm>
            <a:off x="8989454" y="3654149"/>
            <a:ext cx="3202546" cy="3203852"/>
          </a:xfrm>
          <a:custGeom>
            <a:avLst/>
            <a:gdLst>
              <a:gd name="connsiteX0" fmla="*/ 3202546 w 3202546"/>
              <a:gd name="connsiteY0" fmla="*/ 0 h 3203852"/>
              <a:gd name="connsiteX1" fmla="*/ 3202546 w 3202546"/>
              <a:gd name="connsiteY1" fmla="*/ 3203852 h 3203852"/>
              <a:gd name="connsiteX2" fmla="*/ 0 w 3202546"/>
              <a:gd name="connsiteY2" fmla="*/ 3203852 h 3203852"/>
              <a:gd name="connsiteX3" fmla="*/ 0 w 3202546"/>
              <a:gd name="connsiteY3" fmla="*/ 3190718 h 3203852"/>
            </a:gdLst>
            <a:ahLst/>
            <a:cxnLst>
              <a:cxn ang="0">
                <a:pos x="connsiteX0" y="connsiteY0"/>
              </a:cxn>
              <a:cxn ang="0">
                <a:pos x="connsiteX1" y="connsiteY1"/>
              </a:cxn>
              <a:cxn ang="0">
                <a:pos x="connsiteX2" y="connsiteY2"/>
              </a:cxn>
              <a:cxn ang="0">
                <a:pos x="connsiteX3" y="connsiteY3"/>
              </a:cxn>
            </a:cxnLst>
            <a:rect l="l" t="t" r="r" b="b"/>
            <a:pathLst>
              <a:path w="3202546" h="3203852">
                <a:moveTo>
                  <a:pt x="3202546" y="0"/>
                </a:moveTo>
                <a:lnTo>
                  <a:pt x="3202546" y="3203852"/>
                </a:lnTo>
                <a:lnTo>
                  <a:pt x="0" y="3203852"/>
                </a:lnTo>
                <a:lnTo>
                  <a:pt x="0" y="3190718"/>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13">
            <a:extLst>
              <a:ext uri="{FF2B5EF4-FFF2-40B4-BE49-F238E27FC236}">
                <a16:creationId xmlns:a16="http://schemas.microsoft.com/office/drawing/2014/main" id="{CEB118B3-9B06-AD11-738A-7A0651F98B7E}"/>
              </a:ext>
              <a:ext uri="{C183D7F6-B498-43B3-948B-1728B52AA6E4}">
                <adec:decorative xmlns:adec="http://schemas.microsoft.com/office/drawing/2017/decorative" val="1"/>
              </a:ext>
            </a:extLst>
          </p:cNvPr>
          <p:cNvSpPr/>
          <p:nvPr userDrawn="1"/>
        </p:nvSpPr>
        <p:spPr>
          <a:xfrm>
            <a:off x="8989455" y="1"/>
            <a:ext cx="3202545" cy="3437345"/>
          </a:xfrm>
          <a:custGeom>
            <a:avLst/>
            <a:gdLst>
              <a:gd name="connsiteX0" fmla="*/ 0 w 3202545"/>
              <a:gd name="connsiteY0" fmla="*/ 0 h 3437345"/>
              <a:gd name="connsiteX1" fmla="*/ 3202545 w 3202545"/>
              <a:gd name="connsiteY1" fmla="*/ 0 h 3437345"/>
              <a:gd name="connsiteX2" fmla="*/ 3202545 w 3202545"/>
              <a:gd name="connsiteY2" fmla="*/ 3437345 h 3437345"/>
              <a:gd name="connsiteX3" fmla="*/ 0 w 320254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202545" h="3437345">
                <a:moveTo>
                  <a:pt x="0" y="0"/>
                </a:moveTo>
                <a:lnTo>
                  <a:pt x="3202545" y="0"/>
                </a:lnTo>
                <a:lnTo>
                  <a:pt x="320254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15">
            <a:extLst>
              <a:ext uri="{FF2B5EF4-FFF2-40B4-BE49-F238E27FC236}">
                <a16:creationId xmlns:a16="http://schemas.microsoft.com/office/drawing/2014/main" id="{0EA94262-504E-06F2-F383-E832C37B1250}"/>
              </a:ext>
              <a:ext uri="{C183D7F6-B498-43B3-948B-1728B52AA6E4}">
                <adec:decorative xmlns:adec="http://schemas.microsoft.com/office/drawing/2017/decorative" val="1"/>
              </a:ext>
            </a:extLst>
          </p:cNvPr>
          <p:cNvSpPr/>
          <p:nvPr userDrawn="1"/>
        </p:nvSpPr>
        <p:spPr>
          <a:xfrm>
            <a:off x="8989454" y="6681"/>
            <a:ext cx="3202546" cy="3436477"/>
          </a:xfrm>
          <a:custGeom>
            <a:avLst/>
            <a:gdLst>
              <a:gd name="connsiteX0" fmla="*/ 0 w 3202546"/>
              <a:gd name="connsiteY0" fmla="*/ 0 h 3436477"/>
              <a:gd name="connsiteX1" fmla="*/ 3202546 w 3202546"/>
              <a:gd name="connsiteY1" fmla="*/ 3214418 h 3436477"/>
              <a:gd name="connsiteX2" fmla="*/ 3202546 w 3202546"/>
              <a:gd name="connsiteY2" fmla="*/ 3436477 h 3436477"/>
              <a:gd name="connsiteX3" fmla="*/ 0 w 3202546"/>
              <a:gd name="connsiteY3" fmla="*/ 3436477 h 3436477"/>
            </a:gdLst>
            <a:ahLst/>
            <a:cxnLst>
              <a:cxn ang="0">
                <a:pos x="connsiteX0" y="connsiteY0"/>
              </a:cxn>
              <a:cxn ang="0">
                <a:pos x="connsiteX1" y="connsiteY1"/>
              </a:cxn>
              <a:cxn ang="0">
                <a:pos x="connsiteX2" y="connsiteY2"/>
              </a:cxn>
              <a:cxn ang="0">
                <a:pos x="connsiteX3" y="connsiteY3"/>
              </a:cxn>
            </a:cxnLst>
            <a:rect l="l" t="t" r="r" b="b"/>
            <a:pathLst>
              <a:path w="3202546" h="3436477">
                <a:moveTo>
                  <a:pt x="0" y="0"/>
                </a:moveTo>
                <a:lnTo>
                  <a:pt x="3202546" y="3214418"/>
                </a:lnTo>
                <a:lnTo>
                  <a:pt x="3202546"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Title 19">
            <a:extLst>
              <a:ext uri="{FF2B5EF4-FFF2-40B4-BE49-F238E27FC236}">
                <a16:creationId xmlns:a16="http://schemas.microsoft.com/office/drawing/2014/main" id="{C26B5661-F583-FA44-8353-161B862E69B1}"/>
              </a:ext>
            </a:extLst>
          </p:cNvPr>
          <p:cNvSpPr>
            <a:spLocks noGrp="1"/>
          </p:cNvSpPr>
          <p:nvPr userDrawn="1">
            <p:ph type="title" hasCustomPrompt="1"/>
          </p:nvPr>
        </p:nvSpPr>
        <p:spPr>
          <a:xfrm>
            <a:off x="914399" y="834635"/>
            <a:ext cx="7796464" cy="1222385"/>
          </a:xfrm>
        </p:spPr>
        <p:txBody>
          <a:bodyPr tIns="0" bIns="0">
            <a:noAutofit/>
          </a:bodyPr>
          <a:lstStyle>
            <a:lvl1pPr algn="l">
              <a:lnSpc>
                <a:spcPct val="100000"/>
              </a:lnSpc>
              <a:defRPr sz="3600"/>
            </a:lvl1pPr>
          </a:lstStyle>
          <a:p>
            <a:r>
              <a:rPr lang="en-US" dirty="0"/>
              <a:t>Click to add title</a:t>
            </a:r>
          </a:p>
        </p:txBody>
      </p:sp>
      <p:sp>
        <p:nvSpPr>
          <p:cNvPr id="19" name="Slide Number Placeholder 2">
            <a:extLst>
              <a:ext uri="{FF2B5EF4-FFF2-40B4-BE49-F238E27FC236}">
                <a16:creationId xmlns:a16="http://schemas.microsoft.com/office/drawing/2014/main" id="{BFBCB81C-7599-87A1-8037-5FB8C374503A}"/>
              </a:ext>
            </a:extLst>
          </p:cNvPr>
          <p:cNvSpPr>
            <a:spLocks noGrp="1"/>
          </p:cNvSpPr>
          <p:nvPr userDrawn="1">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3" name="Content Placeholder 3">
            <a:extLst>
              <a:ext uri="{FF2B5EF4-FFF2-40B4-BE49-F238E27FC236}">
                <a16:creationId xmlns:a16="http://schemas.microsoft.com/office/drawing/2014/main" id="{6FF02D51-6992-3FED-2A19-92E5AC564CF4}"/>
              </a:ext>
            </a:extLst>
          </p:cNvPr>
          <p:cNvSpPr>
            <a:spLocks noGrp="1"/>
          </p:cNvSpPr>
          <p:nvPr userDrawn="1">
            <p:ph sz="half" idx="2" hasCustomPrompt="1"/>
          </p:nvPr>
        </p:nvSpPr>
        <p:spPr>
          <a:xfrm>
            <a:off x="914400" y="2303028"/>
            <a:ext cx="3283119"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5" name="Content Placeholder 5">
            <a:extLst>
              <a:ext uri="{FF2B5EF4-FFF2-40B4-BE49-F238E27FC236}">
                <a16:creationId xmlns:a16="http://schemas.microsoft.com/office/drawing/2014/main" id="{C2762372-3C12-61F8-F131-E4C08A2B1735}"/>
              </a:ext>
            </a:extLst>
          </p:cNvPr>
          <p:cNvSpPr>
            <a:spLocks noGrp="1"/>
          </p:cNvSpPr>
          <p:nvPr userDrawn="1">
            <p:ph sz="quarter" idx="4" hasCustomPrompt="1"/>
          </p:nvPr>
        </p:nvSpPr>
        <p:spPr>
          <a:xfrm>
            <a:off x="4782159" y="2303028"/>
            <a:ext cx="3284951"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86733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meline 1">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965393"/>
            <a:ext cx="7631709" cy="1091627"/>
          </a:xfrm>
        </p:spPr>
        <p:txBody>
          <a:bodyPr tIns="0" bIns="0"/>
          <a:lstStyle>
            <a:lvl1pPr algn="l">
              <a:lnSpc>
                <a:spcPct val="100000"/>
              </a:lnSpc>
              <a:defRPr sz="3600">
                <a:solidFill>
                  <a:schemeClr val="accent6"/>
                </a:solidFill>
              </a:defRPr>
            </a:lvl1pPr>
          </a:lstStyle>
          <a:p>
            <a:r>
              <a:rPr lang="en-US" dirty="0"/>
              <a:t>Click to add title</a:t>
            </a:r>
          </a:p>
        </p:txBody>
      </p:sp>
      <p:sp>
        <p:nvSpPr>
          <p:cNvPr id="5" name="Content Placeholder 2">
            <a:extLst>
              <a:ext uri="{FF2B5EF4-FFF2-40B4-BE49-F238E27FC236}">
                <a16:creationId xmlns:a16="http://schemas.microsoft.com/office/drawing/2014/main" id="{0AADE444-940A-5A34-8C49-4F15BC33EEC7}"/>
              </a:ext>
            </a:extLst>
          </p:cNvPr>
          <p:cNvSpPr>
            <a:spLocks noGrp="1"/>
          </p:cNvSpPr>
          <p:nvPr>
            <p:ph sz="half" idx="15" hasCustomPrompt="1"/>
          </p:nvPr>
        </p:nvSpPr>
        <p:spPr>
          <a:xfrm>
            <a:off x="914400" y="2303028"/>
            <a:ext cx="3283119" cy="4144192"/>
          </a:xfrm>
        </p:spPr>
        <p:txBody>
          <a:bodyPr lIns="91440" tIns="0" rIns="91440" bIns="0">
            <a:normAutofit/>
          </a:bodyPr>
          <a:lstStyle>
            <a:lvl1pPr marL="457200" indent="-457200">
              <a:spcBef>
                <a:spcPts val="1000"/>
              </a:spcBef>
              <a:buFont typeface="+mj-lt"/>
              <a:buAutoNum type="arabicPeriod"/>
              <a:defRPr sz="1800"/>
            </a:lvl1pPr>
            <a:lvl2pPr marL="745236" indent="-342900">
              <a:spcBef>
                <a:spcPts val="1000"/>
              </a:spcBef>
              <a:buFont typeface="+mj-lt"/>
              <a:buAutoNum type="alphaLcPeriod"/>
              <a:defRPr sz="1800"/>
            </a:lvl2pPr>
            <a:lvl3pPr marL="1202436" indent="-342900">
              <a:spcBef>
                <a:spcPts val="1000"/>
              </a:spcBef>
              <a:buFont typeface="+mj-lt"/>
              <a:buAutoNum type="arabicParenR"/>
              <a:defRPr sz="1800"/>
            </a:lvl3pPr>
            <a:lvl4pPr marL="1659636" indent="-342900">
              <a:spcBef>
                <a:spcPts val="1000"/>
              </a:spcBef>
              <a:buFont typeface="+mj-lt"/>
              <a:buAutoNum type="alphaLcParenR"/>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3" name="Content Placeholder 2">
            <a:extLst>
              <a:ext uri="{FF2B5EF4-FFF2-40B4-BE49-F238E27FC236}">
                <a16:creationId xmlns:a16="http://schemas.microsoft.com/office/drawing/2014/main" id="{97A79FCB-9A9F-6B60-A95C-FCF020598DE3}"/>
              </a:ext>
            </a:extLst>
          </p:cNvPr>
          <p:cNvSpPr>
            <a:spLocks noGrp="1"/>
          </p:cNvSpPr>
          <p:nvPr>
            <p:ph sz="half" idx="1" hasCustomPrompt="1"/>
          </p:nvPr>
        </p:nvSpPr>
        <p:spPr>
          <a:xfrm>
            <a:off x="4782159" y="2303028"/>
            <a:ext cx="3763950" cy="4144192"/>
          </a:xfrm>
        </p:spPr>
        <p:txBody>
          <a:bodyPr lIns="91440" tIns="0" rIns="91440" bIns="0">
            <a:normAutofit/>
          </a:bodyPr>
          <a:lstStyle>
            <a:lvl1pPr marL="0" indent="0">
              <a:spcBef>
                <a:spcPts val="1000"/>
              </a:spcBef>
              <a:buNone/>
              <a:defRPr sz="1800"/>
            </a:lvl1pPr>
            <a:lvl2pPr indent="-283464">
              <a:spcBef>
                <a:spcPts val="1000"/>
              </a:spcBef>
              <a:defRPr sz="1800"/>
            </a:lvl2pPr>
            <a:lvl3pPr indent="-283464">
              <a:spcBef>
                <a:spcPts val="1000"/>
              </a:spcBef>
              <a:defRPr sz="1800"/>
            </a:lvl3pPr>
            <a:lvl4pPr indent="-283464">
              <a:spcBef>
                <a:spcPts val="1000"/>
              </a:spcBef>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Picture Placeholder 30">
            <a:extLst>
              <a:ext uri="{FF2B5EF4-FFF2-40B4-BE49-F238E27FC236}">
                <a16:creationId xmlns:a16="http://schemas.microsoft.com/office/drawing/2014/main" id="{2912B88E-830A-AD4C-378F-46EF5F77950C}"/>
              </a:ext>
            </a:extLst>
          </p:cNvPr>
          <p:cNvSpPr>
            <a:spLocks noGrp="1"/>
          </p:cNvSpPr>
          <p:nvPr>
            <p:ph type="pic" sz="quarter" idx="14" hasCustomPrompt="1"/>
          </p:nvPr>
        </p:nvSpPr>
        <p:spPr>
          <a:xfrm>
            <a:off x="8989454" y="965393"/>
            <a:ext cx="3202545" cy="5892607"/>
          </a:xfrm>
          <a:custGeom>
            <a:avLst/>
            <a:gdLst>
              <a:gd name="connsiteX0" fmla="*/ 0 w 3202545"/>
              <a:gd name="connsiteY0" fmla="*/ 0 h 6023366"/>
              <a:gd name="connsiteX1" fmla="*/ 3202545 w 3202545"/>
              <a:gd name="connsiteY1" fmla="*/ 0 h 6023366"/>
              <a:gd name="connsiteX2" fmla="*/ 3202545 w 3202545"/>
              <a:gd name="connsiteY2" fmla="*/ 3165406 h 6023366"/>
              <a:gd name="connsiteX3" fmla="*/ 2923656 w 3202545"/>
              <a:gd name="connsiteY3" fmla="*/ 3179481 h 6023366"/>
              <a:gd name="connsiteX4" fmla="*/ 364096 w 3202545"/>
              <a:gd name="connsiteY4" fmla="*/ 6016124 h 6023366"/>
              <a:gd name="connsiteX5" fmla="*/ 364096 w 3202545"/>
              <a:gd name="connsiteY5" fmla="*/ 6023364 h 6023366"/>
              <a:gd name="connsiteX6" fmla="*/ 1231541 w 3202545"/>
              <a:gd name="connsiteY6" fmla="*/ 6023364 h 6023366"/>
              <a:gd name="connsiteX7" fmla="*/ 1241636 w 3202545"/>
              <a:gd name="connsiteY7" fmla="*/ 5822974 h 6023366"/>
              <a:gd name="connsiteX8" fmla="*/ 3012253 w 3202545"/>
              <a:gd name="connsiteY8" fmla="*/ 4042481 h 6023366"/>
              <a:gd name="connsiteX9" fmla="*/ 3202545 w 3202545"/>
              <a:gd name="connsiteY9" fmla="*/ 4032784 h 6023366"/>
              <a:gd name="connsiteX10" fmla="*/ 3202545 w 3202545"/>
              <a:gd name="connsiteY10" fmla="*/ 4033098 h 6023366"/>
              <a:gd name="connsiteX11" fmla="*/ 3012291 w 3202545"/>
              <a:gd name="connsiteY11" fmla="*/ 4042794 h 6023366"/>
              <a:gd name="connsiteX12" fmla="*/ 1242011 w 3202545"/>
              <a:gd name="connsiteY12" fmla="*/ 5823008 h 6023366"/>
              <a:gd name="connsiteX13" fmla="*/ 1231918 w 3202545"/>
              <a:gd name="connsiteY13" fmla="*/ 6023365 h 6023366"/>
              <a:gd name="connsiteX14" fmla="*/ 3202545 w 3202545"/>
              <a:gd name="connsiteY14" fmla="*/ 6023365 h 6023366"/>
              <a:gd name="connsiteX15" fmla="*/ 3202545 w 3202545"/>
              <a:gd name="connsiteY15" fmla="*/ 6023366 h 6023366"/>
              <a:gd name="connsiteX16" fmla="*/ 0 w 3202545"/>
              <a:gd name="connsiteY16" fmla="*/ 6023366 h 6023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202545" h="6023366">
                <a:moveTo>
                  <a:pt x="0" y="0"/>
                </a:moveTo>
                <a:lnTo>
                  <a:pt x="3202545" y="0"/>
                </a:lnTo>
                <a:lnTo>
                  <a:pt x="3202545" y="3165406"/>
                </a:lnTo>
                <a:lnTo>
                  <a:pt x="2923656" y="3179481"/>
                </a:lnTo>
                <a:cubicBezTo>
                  <a:pt x="1485615" y="3325450"/>
                  <a:pt x="364096" y="4539349"/>
                  <a:pt x="364096" y="6016124"/>
                </a:cubicBezTo>
                <a:lnTo>
                  <a:pt x="364096" y="6023364"/>
                </a:lnTo>
                <a:lnTo>
                  <a:pt x="1231541" y="6023364"/>
                </a:lnTo>
                <a:lnTo>
                  <a:pt x="1241636" y="5822974"/>
                </a:lnTo>
                <a:cubicBezTo>
                  <a:pt x="1336361" y="4887576"/>
                  <a:pt x="2077946" y="4138236"/>
                  <a:pt x="3012253" y="4042481"/>
                </a:cubicBezTo>
                <a:lnTo>
                  <a:pt x="3202545" y="4032784"/>
                </a:lnTo>
                <a:lnTo>
                  <a:pt x="3202545" y="4033098"/>
                </a:lnTo>
                <a:lnTo>
                  <a:pt x="3012291" y="4042794"/>
                </a:lnTo>
                <a:cubicBezTo>
                  <a:pt x="2078162" y="4138534"/>
                  <a:pt x="1336718" y="4887757"/>
                  <a:pt x="1242011" y="5823008"/>
                </a:cubicBezTo>
                <a:lnTo>
                  <a:pt x="1231918" y="6023365"/>
                </a:lnTo>
                <a:lnTo>
                  <a:pt x="3202545" y="6023365"/>
                </a:lnTo>
                <a:lnTo>
                  <a:pt x="3202545" y="6023366"/>
                </a:lnTo>
                <a:lnTo>
                  <a:pt x="0" y="6023366"/>
                </a:lnTo>
                <a:close/>
              </a:path>
            </a:pathLst>
          </a:custGeom>
          <a:solidFill>
            <a:schemeClr val="accent4"/>
          </a:solidFill>
        </p:spPr>
        <p:txBody>
          <a:bodyPr wrap="square">
            <a:noAutofit/>
          </a:bodyPr>
          <a:lstStyle>
            <a:lvl1pPr marL="0" indent="0">
              <a:buNone/>
              <a:defRPr sz="1800"/>
            </a:lvl1pPr>
          </a:lstStyle>
          <a:p>
            <a:pPr lvl="0"/>
            <a:r>
              <a:rPr lang="en-US" dirty="0"/>
              <a:t>Click to add picture</a:t>
            </a:r>
          </a:p>
        </p:txBody>
      </p:sp>
      <p:grpSp>
        <p:nvGrpSpPr>
          <p:cNvPr id="32" name="Group 31">
            <a:extLst>
              <a:ext uri="{FF2B5EF4-FFF2-40B4-BE49-F238E27FC236}">
                <a16:creationId xmlns:a16="http://schemas.microsoft.com/office/drawing/2014/main" id="{B9152F76-E42E-3D76-6BDB-2FA0D69216AD}"/>
              </a:ext>
              <a:ext uri="{C183D7F6-B498-43B3-948B-1728B52AA6E4}">
                <adec:decorative xmlns:adec="http://schemas.microsoft.com/office/drawing/2017/decorative" val="1"/>
              </a:ext>
            </a:extLst>
          </p:cNvPr>
          <p:cNvGrpSpPr/>
          <p:nvPr userDrawn="1"/>
        </p:nvGrpSpPr>
        <p:grpSpPr>
          <a:xfrm>
            <a:off x="9353550" y="4000041"/>
            <a:ext cx="2838450" cy="2857959"/>
            <a:chOff x="12797096" y="4000041"/>
            <a:chExt cx="2838450" cy="2857959"/>
          </a:xfrm>
        </p:grpSpPr>
        <p:sp>
          <p:nvSpPr>
            <p:cNvPr id="20" name="Freeform: Shape 28">
              <a:extLst>
                <a:ext uri="{FF2B5EF4-FFF2-40B4-BE49-F238E27FC236}">
                  <a16:creationId xmlns:a16="http://schemas.microsoft.com/office/drawing/2014/main" id="{ED0348C7-D83F-0AD7-2539-41219A795693}"/>
                </a:ext>
                <a:ext uri="{C183D7F6-B498-43B3-948B-1728B52AA6E4}">
                  <adec:decorative xmlns:adec="http://schemas.microsoft.com/office/drawing/2017/decorative" val="1"/>
                </a:ext>
              </a:extLst>
            </p:cNvPr>
            <p:cNvSpPr/>
            <p:nvPr userDrawn="1"/>
          </p:nvSpPr>
          <p:spPr>
            <a:xfrm rot="10800000">
              <a:off x="12797096" y="4000041"/>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1" name="Freeform: Shape 25">
              <a:extLst>
                <a:ext uri="{FF2B5EF4-FFF2-40B4-BE49-F238E27FC236}">
                  <a16:creationId xmlns:a16="http://schemas.microsoft.com/office/drawing/2014/main" id="{E911AA2D-BE77-278D-CD2E-2EB3E180F3B8}"/>
                </a:ext>
                <a:ext uri="{C183D7F6-B498-43B3-948B-1728B52AA6E4}">
                  <adec:decorative xmlns:adec="http://schemas.microsoft.com/office/drawing/2017/decorative" val="1"/>
                </a:ext>
              </a:extLst>
            </p:cNvPr>
            <p:cNvSpPr/>
            <p:nvPr userDrawn="1"/>
          </p:nvSpPr>
          <p:spPr>
            <a:xfrm rot="10800000">
              <a:off x="13664918" y="4867733"/>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2" name="Freeform: Shape 15">
              <a:extLst>
                <a:ext uri="{FF2B5EF4-FFF2-40B4-BE49-F238E27FC236}">
                  <a16:creationId xmlns:a16="http://schemas.microsoft.com/office/drawing/2014/main" id="{B6CE0BA6-C0FD-AC39-6C31-8477E0CAFDB0}"/>
                </a:ext>
                <a:ext uri="{C183D7F6-B498-43B3-948B-1728B52AA6E4}">
                  <adec:decorative xmlns:adec="http://schemas.microsoft.com/office/drawing/2017/decorative" val="1"/>
                </a:ext>
              </a:extLst>
            </p:cNvPr>
            <p:cNvSpPr/>
            <p:nvPr userDrawn="1"/>
          </p:nvSpPr>
          <p:spPr>
            <a:xfrm rot="10800000">
              <a:off x="14632096" y="5844983"/>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3" name="Image 2">
              <a:extLst>
                <a:ext uri="{FF2B5EF4-FFF2-40B4-BE49-F238E27FC236}">
                  <a16:creationId xmlns:a16="http://schemas.microsoft.com/office/drawing/2014/main" id="{666AD1A4-36DE-12F3-BB78-BA678A59572C}"/>
                </a:ext>
                <a:ext uri="{C183D7F6-B498-43B3-948B-1728B52AA6E4}">
                  <adec:decorative xmlns:adec="http://schemas.microsoft.com/office/drawing/2017/decorative" val="1"/>
                </a:ext>
              </a:extLst>
            </p:cNvPr>
            <p:cNvSpPr/>
            <p:nvPr userDrawn="1"/>
          </p:nvSpPr>
          <p:spPr>
            <a:xfrm rot="10800000">
              <a:off x="13402193" y="5492845"/>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44" name="Slide Number Placeholder 2">
            <a:extLst>
              <a:ext uri="{FF2B5EF4-FFF2-40B4-BE49-F238E27FC236}">
                <a16:creationId xmlns:a16="http://schemas.microsoft.com/office/drawing/2014/main" id="{79071EEC-EAD1-8B22-009A-68E74589AA8D}"/>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183620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ummary 2">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28259CF0-6BC5-3693-6F49-C4489C07C317}"/>
              </a:ext>
              <a:ext uri="{C183D7F6-B498-43B3-948B-1728B52AA6E4}">
                <adec:decorative xmlns:adec="http://schemas.microsoft.com/office/drawing/2017/decorative" val="1"/>
              </a:ext>
            </a:extLst>
          </p:cNvPr>
          <p:cNvSpPr/>
          <p:nvPr/>
        </p:nvSpPr>
        <p:spPr>
          <a:xfrm>
            <a:off x="8989454" y="-2546"/>
            <a:ext cx="3202546" cy="3441072"/>
          </a:xfrm>
          <a:custGeom>
            <a:avLst/>
            <a:gdLst>
              <a:gd name="connsiteX0" fmla="*/ 3202546 w 3202546"/>
              <a:gd name="connsiteY0" fmla="*/ 0 h 3441072"/>
              <a:gd name="connsiteX1" fmla="*/ 3202546 w 3202546"/>
              <a:gd name="connsiteY1" fmla="*/ 3441072 h 3441072"/>
              <a:gd name="connsiteX2" fmla="*/ 0 w 3202546"/>
              <a:gd name="connsiteY2" fmla="*/ 3441072 h 3441072"/>
              <a:gd name="connsiteX3" fmla="*/ 3082686 w 3202546"/>
              <a:gd name="connsiteY3" fmla="*/ 6086 h 3441072"/>
            </a:gdLst>
            <a:ahLst/>
            <a:cxnLst>
              <a:cxn ang="0">
                <a:pos x="connsiteX0" y="connsiteY0"/>
              </a:cxn>
              <a:cxn ang="0">
                <a:pos x="connsiteX1" y="connsiteY1"/>
              </a:cxn>
              <a:cxn ang="0">
                <a:pos x="connsiteX2" y="connsiteY2"/>
              </a:cxn>
              <a:cxn ang="0">
                <a:pos x="connsiteX3" y="connsiteY3"/>
              </a:cxn>
            </a:cxnLst>
            <a:rect l="l" t="t" r="r" b="b"/>
            <a:pathLst>
              <a:path w="3202546" h="3441072">
                <a:moveTo>
                  <a:pt x="3202546" y="0"/>
                </a:moveTo>
                <a:lnTo>
                  <a:pt x="3202546" y="3441072"/>
                </a:lnTo>
                <a:lnTo>
                  <a:pt x="0" y="3441072"/>
                </a:lnTo>
                <a:cubicBezTo>
                  <a:pt x="0" y="1653352"/>
                  <a:pt x="1351216" y="182908"/>
                  <a:pt x="3082686" y="6086"/>
                </a:cubicBezTo>
                <a:close/>
              </a:path>
            </a:pathLst>
          </a:custGeom>
          <a:solidFill>
            <a:schemeClr val="accent1"/>
          </a:solidFill>
          <a:ln w="4756" cap="flat">
            <a:noFill/>
            <a:prstDash val="solid"/>
            <a:miter/>
          </a:ln>
        </p:spPr>
        <p:txBody>
          <a:bodyPr wrap="square" rtlCol="0" anchor="ctr">
            <a:noAutofit/>
          </a:bodyPr>
          <a:lstStyle/>
          <a:p>
            <a:endParaRPr lang="en-US" dirty="0"/>
          </a:p>
        </p:txBody>
      </p:sp>
      <p:sp>
        <p:nvSpPr>
          <p:cNvPr id="26" name="Image 4">
            <a:extLst>
              <a:ext uri="{FF2B5EF4-FFF2-40B4-BE49-F238E27FC236}">
                <a16:creationId xmlns:a16="http://schemas.microsoft.com/office/drawing/2014/main" id="{9019DA73-2516-F3D2-ECDB-620C90483DB3}"/>
              </a:ext>
              <a:ext uri="{C183D7F6-B498-43B3-948B-1728B52AA6E4}">
                <adec:decorative xmlns:adec="http://schemas.microsoft.com/office/drawing/2017/decorative" val="1"/>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14" name="Freeform 13">
            <a:extLst>
              <a:ext uri="{FF2B5EF4-FFF2-40B4-BE49-F238E27FC236}">
                <a16:creationId xmlns:a16="http://schemas.microsoft.com/office/drawing/2014/main" id="{5665DA82-D253-8EC5-5DFB-F0266ED9FBB4}"/>
              </a:ext>
              <a:ext uri="{C183D7F6-B498-43B3-948B-1728B52AA6E4}">
                <adec:decorative xmlns:adec="http://schemas.microsoft.com/office/drawing/2017/decorative" val="1"/>
              </a:ext>
            </a:extLst>
          </p:cNvPr>
          <p:cNvSpPr/>
          <p:nvPr/>
        </p:nvSpPr>
        <p:spPr>
          <a:xfrm flipV="1">
            <a:off x="-20086" y="5331514"/>
            <a:ext cx="2148416" cy="1526486"/>
          </a:xfrm>
          <a:custGeom>
            <a:avLst/>
            <a:gdLst>
              <a:gd name="connsiteX0" fmla="*/ 0 w 2148416"/>
              <a:gd name="connsiteY0" fmla="*/ 1526486 h 1526486"/>
              <a:gd name="connsiteX1" fmla="*/ 2098930 w 2148416"/>
              <a:gd name="connsiteY1" fmla="*/ 135201 h 1526486"/>
              <a:gd name="connsiteX2" fmla="*/ 2148416 w 2148416"/>
              <a:gd name="connsiteY2" fmla="*/ 0 h 1526486"/>
              <a:gd name="connsiteX3" fmla="*/ 0 w 2148416"/>
              <a:gd name="connsiteY3" fmla="*/ 0 h 1526486"/>
            </a:gdLst>
            <a:ahLst/>
            <a:cxnLst>
              <a:cxn ang="0">
                <a:pos x="connsiteX0" y="connsiteY0"/>
              </a:cxn>
              <a:cxn ang="0">
                <a:pos x="connsiteX1" y="connsiteY1"/>
              </a:cxn>
              <a:cxn ang="0">
                <a:pos x="connsiteX2" y="connsiteY2"/>
              </a:cxn>
              <a:cxn ang="0">
                <a:pos x="connsiteX3" y="connsiteY3"/>
              </a:cxn>
            </a:cxnLst>
            <a:rect l="l" t="t" r="r" b="b"/>
            <a:pathLst>
              <a:path w="2148416" h="1526486">
                <a:moveTo>
                  <a:pt x="0" y="1526486"/>
                </a:moveTo>
                <a:cubicBezTo>
                  <a:pt x="943526" y="1526486"/>
                  <a:pt x="1753109" y="952785"/>
                  <a:pt x="2098930" y="135201"/>
                </a:cubicBezTo>
                <a:lnTo>
                  <a:pt x="2148416" y="0"/>
                </a:lnTo>
                <a:lnTo>
                  <a:pt x="0" y="0"/>
                </a:lnTo>
                <a:close/>
              </a:path>
            </a:pathLst>
          </a:custGeom>
          <a:solidFill>
            <a:schemeClr val="accent4">
              <a:alpha val="50000"/>
            </a:schemeClr>
          </a:solidFill>
          <a:ln w="5083" cap="flat">
            <a:noFill/>
            <a:prstDash val="solid"/>
            <a:miter/>
          </a:ln>
        </p:spPr>
        <p:txBody>
          <a:bodyPr wrap="square" rtlCol="0" anchor="ctr">
            <a:noAutofit/>
          </a:bodyPr>
          <a:lstStyle/>
          <a:p>
            <a:endParaRPr lang="en-US" dirty="0"/>
          </a:p>
        </p:txBody>
      </p:sp>
      <p:pic>
        <p:nvPicPr>
          <p:cNvPr id="21" name="Image 2">
            <a:extLst>
              <a:ext uri="{FF2B5EF4-FFF2-40B4-BE49-F238E27FC236}">
                <a16:creationId xmlns:a16="http://schemas.microsoft.com/office/drawing/2014/main" id="{A8B7F1F1-806C-8D65-7340-220A0C4653C8}"/>
              </a:ext>
              <a:ext uri="{C183D7F6-B498-43B3-948B-1728B52AA6E4}">
                <adec:decorative xmlns:adec="http://schemas.microsoft.com/office/drawing/2017/decorative" val="1"/>
              </a:ext>
            </a:extLst>
          </p:cNvPr>
          <p:cNvPicPr>
            <a:picLocks noChangeAspect="1"/>
          </p:cNvPicPr>
          <p:nvPr userDrawn="1"/>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p:blipFill>
        <p:spPr>
          <a:xfrm rot="5400000">
            <a:off x="9991886" y="1247775"/>
            <a:ext cx="2200114" cy="2200114"/>
          </a:xfrm>
          <a:prstGeom prst="rect">
            <a:avLst/>
          </a:prstGeom>
        </p:spPr>
      </p:pic>
      <p:sp>
        <p:nvSpPr>
          <p:cNvPr id="12" name="Freeform 11">
            <a:extLst>
              <a:ext uri="{FF2B5EF4-FFF2-40B4-BE49-F238E27FC236}">
                <a16:creationId xmlns:a16="http://schemas.microsoft.com/office/drawing/2014/main" id="{E76518D4-6149-BA03-3BE5-6A13A792C115}"/>
              </a:ext>
              <a:ext uri="{C183D7F6-B498-43B3-948B-1728B52AA6E4}">
                <adec:decorative xmlns:adec="http://schemas.microsoft.com/office/drawing/2017/decorative" val="1"/>
              </a:ext>
            </a:extLst>
          </p:cNvPr>
          <p:cNvSpPr/>
          <p:nvPr/>
        </p:nvSpPr>
        <p:spPr>
          <a:xfrm>
            <a:off x="1540428" y="6470488"/>
            <a:ext cx="775021" cy="387513"/>
          </a:xfrm>
          <a:custGeom>
            <a:avLst/>
            <a:gdLst>
              <a:gd name="connsiteX0" fmla="*/ 387511 w 775021"/>
              <a:gd name="connsiteY0" fmla="*/ 0 h 387513"/>
              <a:gd name="connsiteX1" fmla="*/ 775021 w 775021"/>
              <a:gd name="connsiteY1" fmla="*/ 387511 h 387513"/>
              <a:gd name="connsiteX2" fmla="*/ 775021 w 775021"/>
              <a:gd name="connsiteY2" fmla="*/ 387513 h 387513"/>
              <a:gd name="connsiteX3" fmla="*/ 1 w 775021"/>
              <a:gd name="connsiteY3" fmla="*/ 387513 h 387513"/>
              <a:gd name="connsiteX4" fmla="*/ 0 w 775021"/>
              <a:gd name="connsiteY4" fmla="*/ 387511 h 387513"/>
              <a:gd name="connsiteX5" fmla="*/ 387511 w 775021"/>
              <a:gd name="connsiteY5" fmla="*/ 0 h 387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5021" h="387513">
                <a:moveTo>
                  <a:pt x="387511" y="0"/>
                </a:moveTo>
                <a:cubicBezTo>
                  <a:pt x="601527" y="0"/>
                  <a:pt x="775021" y="173494"/>
                  <a:pt x="775021" y="387511"/>
                </a:cubicBezTo>
                <a:lnTo>
                  <a:pt x="775021" y="387513"/>
                </a:lnTo>
                <a:lnTo>
                  <a:pt x="1" y="387513"/>
                </a:lnTo>
                <a:lnTo>
                  <a:pt x="0" y="387511"/>
                </a:lnTo>
                <a:cubicBezTo>
                  <a:pt x="0" y="173494"/>
                  <a:pt x="173494" y="0"/>
                  <a:pt x="387511" y="0"/>
                </a:cubicBezTo>
                <a:close/>
              </a:path>
            </a:pathLst>
          </a:custGeom>
          <a:solidFill>
            <a:schemeClr val="accent6"/>
          </a:solidFill>
          <a:ln w="3801" cap="flat">
            <a:noFill/>
            <a:prstDash val="solid"/>
            <a:miter/>
          </a:ln>
        </p:spPr>
        <p:txBody>
          <a:bodyPr wrap="square" rtlCol="0" anchor="ctr">
            <a:noAutofit/>
          </a:bodyPr>
          <a:lstStyle/>
          <a:p>
            <a:endParaRPr lang="en-US" dirty="0"/>
          </a:p>
        </p:txBody>
      </p:sp>
      <p:sp>
        <p:nvSpPr>
          <p:cNvPr id="2" name="Title 1"/>
          <p:cNvSpPr>
            <a:spLocks noGrp="1"/>
          </p:cNvSpPr>
          <p:nvPr>
            <p:ph type="title"/>
          </p:nvPr>
        </p:nvSpPr>
        <p:spPr>
          <a:xfrm>
            <a:off x="914400" y="1057274"/>
            <a:ext cx="7843837" cy="1012782"/>
          </a:xfrm>
        </p:spPr>
        <p:txBody>
          <a:bodyPr tIns="0" bIns="0">
            <a:noAutofit/>
          </a:bodyPr>
          <a:lstStyle>
            <a:lvl1pPr algn="l">
              <a:lnSpc>
                <a:spcPct val="100000"/>
              </a:lnSpc>
              <a:defRPr sz="3600" b="1"/>
            </a:lvl1pPr>
          </a:lstStyle>
          <a:p>
            <a:r>
              <a:rPr lang="en-US"/>
              <a:t>Click to edit Master title style</a:t>
            </a:r>
            <a:endParaRPr lang="en-US" dirty="0"/>
          </a:p>
        </p:txBody>
      </p:sp>
      <p:sp>
        <p:nvSpPr>
          <p:cNvPr id="30" name="Content Placeholder 2">
            <a:extLst>
              <a:ext uri="{FF2B5EF4-FFF2-40B4-BE49-F238E27FC236}">
                <a16:creationId xmlns:a16="http://schemas.microsoft.com/office/drawing/2014/main" id="{58F56A7F-403C-059D-4B58-A8D59888A158}"/>
              </a:ext>
            </a:extLst>
          </p:cNvPr>
          <p:cNvSpPr>
            <a:spLocks noGrp="1"/>
          </p:cNvSpPr>
          <p:nvPr>
            <p:ph idx="13" hasCustomPrompt="1"/>
          </p:nvPr>
        </p:nvSpPr>
        <p:spPr>
          <a:xfrm>
            <a:off x="914400" y="2331791"/>
            <a:ext cx="6903076" cy="3721817"/>
          </a:xfrm>
        </p:spPr>
        <p:txBody>
          <a:bodyPr tIns="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10" name="Picture Placeholder 9">
            <a:extLst>
              <a:ext uri="{FF2B5EF4-FFF2-40B4-BE49-F238E27FC236}">
                <a16:creationId xmlns:a16="http://schemas.microsoft.com/office/drawing/2014/main" id="{0723BF40-731C-2A5B-FC2F-B59DEF431C66}"/>
              </a:ext>
            </a:extLst>
          </p:cNvPr>
          <p:cNvSpPr>
            <a:spLocks noGrp="1"/>
          </p:cNvSpPr>
          <p:nvPr>
            <p:ph type="pic" sz="quarter" idx="14"/>
          </p:nvPr>
        </p:nvSpPr>
        <p:spPr>
          <a:xfrm>
            <a:off x="8989454" y="3405189"/>
            <a:ext cx="3202546" cy="3452811"/>
          </a:xfrm>
          <a:solidFill>
            <a:schemeClr val="accent1"/>
          </a:solidFill>
        </p:spPr>
        <p:txBody>
          <a:bodyPr>
            <a:normAutofit/>
          </a:bodyPr>
          <a:lstStyle>
            <a:lvl1pPr marL="0" indent="0">
              <a:buNone/>
              <a:defRPr sz="1800"/>
            </a:lvl1pPr>
          </a:lstStyle>
          <a:p>
            <a:r>
              <a:rPr lang="en-US"/>
              <a:t>Click icon to add picture</a:t>
            </a:r>
            <a:endParaRPr lang="en-US" dirty="0"/>
          </a:p>
        </p:txBody>
      </p:sp>
      <p:sp>
        <p:nvSpPr>
          <p:cNvPr id="20" name="Slide Number Placeholder 2">
            <a:extLst>
              <a:ext uri="{FF2B5EF4-FFF2-40B4-BE49-F238E27FC236}">
                <a16:creationId xmlns:a16="http://schemas.microsoft.com/office/drawing/2014/main" id="{3ACD3A33-D8A4-7058-9798-30967E3EFD39}"/>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7104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meline 3">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D014917C-8694-B4A4-A211-0F31F00E247E}"/>
              </a:ext>
              <a:ext uri="{C183D7F6-B498-43B3-948B-1728B52AA6E4}">
                <adec:decorative xmlns:adec="http://schemas.microsoft.com/office/drawing/2017/decorative" val="1"/>
              </a:ext>
            </a:extLst>
          </p:cNvPr>
          <p:cNvSpPr/>
          <p:nvPr userDrawn="1"/>
        </p:nvSpPr>
        <p:spPr>
          <a:xfrm>
            <a:off x="1" y="0"/>
            <a:ext cx="1550562" cy="2545382"/>
          </a:xfrm>
          <a:custGeom>
            <a:avLst/>
            <a:gdLst>
              <a:gd name="connsiteX0" fmla="*/ 683117 w 1550562"/>
              <a:gd name="connsiteY0" fmla="*/ 0 h 2545382"/>
              <a:gd name="connsiteX1" fmla="*/ 1550562 w 1550562"/>
              <a:gd name="connsiteY1" fmla="*/ 0 h 2545382"/>
              <a:gd name="connsiteX2" fmla="*/ 1550562 w 1550562"/>
              <a:gd name="connsiteY2" fmla="*/ 7240 h 2545382"/>
              <a:gd name="connsiteX3" fmla="*/ 221868 w 1550562"/>
              <a:gd name="connsiteY3" fmla="*/ 2418735 h 2545382"/>
              <a:gd name="connsiteX4" fmla="*/ 0 w 1550562"/>
              <a:gd name="connsiteY4" fmla="*/ 2545382 h 2545382"/>
              <a:gd name="connsiteX5" fmla="*/ 0 w 1550562"/>
              <a:gd name="connsiteY5" fmla="*/ 1500516 h 2545382"/>
              <a:gd name="connsiteX6" fmla="*/ 102557 w 1550562"/>
              <a:gd name="connsiteY6" fmla="*/ 1405503 h 2545382"/>
              <a:gd name="connsiteX7" fmla="*/ 673022 w 1550562"/>
              <a:gd name="connsiteY7" fmla="*/ 200390 h 254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50562" h="2545382">
                <a:moveTo>
                  <a:pt x="683117" y="0"/>
                </a:moveTo>
                <a:lnTo>
                  <a:pt x="1550562" y="0"/>
                </a:lnTo>
                <a:lnTo>
                  <a:pt x="1550562" y="7240"/>
                </a:lnTo>
                <a:cubicBezTo>
                  <a:pt x="1550562" y="1022523"/>
                  <a:pt x="1020469" y="1913556"/>
                  <a:pt x="221868" y="2418735"/>
                </a:cubicBezTo>
                <a:lnTo>
                  <a:pt x="0" y="2545382"/>
                </a:lnTo>
                <a:lnTo>
                  <a:pt x="0" y="1500516"/>
                </a:lnTo>
                <a:lnTo>
                  <a:pt x="102557" y="1405503"/>
                </a:lnTo>
                <a:cubicBezTo>
                  <a:pt x="416582" y="1089274"/>
                  <a:pt x="625660" y="668089"/>
                  <a:pt x="673022"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0" name="Freeform 9">
            <a:extLst>
              <a:ext uri="{FF2B5EF4-FFF2-40B4-BE49-F238E27FC236}">
                <a16:creationId xmlns:a16="http://schemas.microsoft.com/office/drawing/2014/main" id="{A7DB6972-BB75-254A-BA88-C0C3E6E93BDB}"/>
              </a:ext>
              <a:ext uri="{C183D7F6-B498-43B3-948B-1728B52AA6E4}">
                <adec:decorative xmlns:adec="http://schemas.microsoft.com/office/drawing/2017/decorative" val="1"/>
              </a:ext>
            </a:extLst>
          </p:cNvPr>
          <p:cNvSpPr/>
          <p:nvPr userDrawn="1"/>
        </p:nvSpPr>
        <p:spPr>
          <a:xfrm>
            <a:off x="1" y="-1"/>
            <a:ext cx="682740" cy="1500050"/>
          </a:xfrm>
          <a:custGeom>
            <a:avLst/>
            <a:gdLst>
              <a:gd name="connsiteX0" fmla="*/ 0 w 682740"/>
              <a:gd name="connsiteY0" fmla="*/ 0 h 1500050"/>
              <a:gd name="connsiteX1" fmla="*/ 682740 w 682740"/>
              <a:gd name="connsiteY1" fmla="*/ 0 h 1500050"/>
              <a:gd name="connsiteX2" fmla="*/ 672647 w 682740"/>
              <a:gd name="connsiteY2" fmla="*/ 200357 h 1500050"/>
              <a:gd name="connsiteX3" fmla="*/ 102290 w 682740"/>
              <a:gd name="connsiteY3" fmla="*/ 1405281 h 1500050"/>
              <a:gd name="connsiteX4" fmla="*/ 0 w 682740"/>
              <a:gd name="connsiteY4" fmla="*/ 1500050 h 150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2740" h="1500050">
                <a:moveTo>
                  <a:pt x="0" y="0"/>
                </a:moveTo>
                <a:lnTo>
                  <a:pt x="682740" y="0"/>
                </a:lnTo>
                <a:lnTo>
                  <a:pt x="672647" y="200357"/>
                </a:lnTo>
                <a:cubicBezTo>
                  <a:pt x="625294" y="667983"/>
                  <a:pt x="416256" y="1089101"/>
                  <a:pt x="102290" y="1405281"/>
                </a:cubicBezTo>
                <a:lnTo>
                  <a:pt x="0" y="150005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0" name="Image 2">
            <a:extLst>
              <a:ext uri="{FF2B5EF4-FFF2-40B4-BE49-F238E27FC236}">
                <a16:creationId xmlns:a16="http://schemas.microsoft.com/office/drawing/2014/main" id="{790E862E-398F-571C-EC2C-3D17164DE059}"/>
              </a:ext>
              <a:ext uri="{C183D7F6-B498-43B3-948B-1728B52AA6E4}">
                <adec:decorative xmlns:adec="http://schemas.microsoft.com/office/drawing/2017/decorative" val="1"/>
              </a:ext>
            </a:extLst>
          </p:cNvPr>
          <p:cNvSpPr/>
          <p:nvPr/>
        </p:nvSpPr>
        <p:spPr>
          <a:xfrm>
            <a:off x="170445" y="314191"/>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6" name="Title 1">
            <a:extLst>
              <a:ext uri="{FF2B5EF4-FFF2-40B4-BE49-F238E27FC236}">
                <a16:creationId xmlns:a16="http://schemas.microsoft.com/office/drawing/2014/main" id="{1C975BF2-D657-C309-269D-B8D006263130}"/>
              </a:ext>
            </a:extLst>
          </p:cNvPr>
          <p:cNvSpPr>
            <a:spLocks noGrp="1"/>
          </p:cNvSpPr>
          <p:nvPr>
            <p:ph type="title" hasCustomPrompt="1"/>
          </p:nvPr>
        </p:nvSpPr>
        <p:spPr>
          <a:xfrm>
            <a:off x="1550563" y="1089213"/>
            <a:ext cx="9879437" cy="980844"/>
          </a:xfrm>
        </p:spPr>
        <p:txBody>
          <a:bodyPr tIns="0" bIns="0"/>
          <a:lstStyle>
            <a:lvl1pPr algn="l">
              <a:lnSpc>
                <a:spcPct val="100000"/>
              </a:lnSpc>
              <a:defRPr sz="3600">
                <a:solidFill>
                  <a:schemeClr val="accent6"/>
                </a:solidFill>
              </a:defRPr>
            </a:lvl1pPr>
          </a:lstStyle>
          <a:p>
            <a:r>
              <a:rPr lang="en-US" dirty="0"/>
              <a:t>Click to add title</a:t>
            </a:r>
          </a:p>
        </p:txBody>
      </p:sp>
      <p:sp>
        <p:nvSpPr>
          <p:cNvPr id="4" name="Text Placeholder 54">
            <a:extLst>
              <a:ext uri="{FF2B5EF4-FFF2-40B4-BE49-F238E27FC236}">
                <a16:creationId xmlns:a16="http://schemas.microsoft.com/office/drawing/2014/main" id="{A0AEB4DF-13C8-8171-2BDB-FD1AD542E783}"/>
              </a:ext>
            </a:extLst>
          </p:cNvPr>
          <p:cNvSpPr>
            <a:spLocks noGrp="1"/>
          </p:cNvSpPr>
          <p:nvPr>
            <p:ph type="body" sz="quarter" idx="13" hasCustomPrompt="1"/>
          </p:nvPr>
        </p:nvSpPr>
        <p:spPr>
          <a:xfrm>
            <a:off x="1550564" y="2331958"/>
            <a:ext cx="2975217" cy="3704266"/>
          </a:xfrm>
        </p:spPr>
        <p:txBody>
          <a:bodyPr lIns="91440" tIns="0" rIns="91440" bIns="0" anchor="t" anchorCtr="0">
            <a:noAutofit/>
          </a:bodyPr>
          <a:lstStyle>
            <a:lvl1pPr marL="0" indent="0">
              <a:lnSpc>
                <a:spcPct val="100000"/>
              </a:lnSpc>
              <a:spcBef>
                <a:spcPts val="0"/>
              </a:spcBef>
              <a:spcAft>
                <a:spcPts val="1200"/>
              </a:spcAft>
              <a:buFont typeface="Arial" panose="020B0604020202020204" pitchFamily="34" charset="0"/>
              <a:buNone/>
              <a:defRPr sz="1800"/>
            </a:lvl1pPr>
          </a:lstStyle>
          <a:p>
            <a:r>
              <a:rPr lang="en-US" dirty="0"/>
              <a:t>Click to add subtitle</a:t>
            </a:r>
          </a:p>
        </p:txBody>
      </p:sp>
      <p:sp>
        <p:nvSpPr>
          <p:cNvPr id="9" name="Content Placeholder 2">
            <a:extLst>
              <a:ext uri="{FF2B5EF4-FFF2-40B4-BE49-F238E27FC236}">
                <a16:creationId xmlns:a16="http://schemas.microsoft.com/office/drawing/2014/main" id="{42134EBA-AF32-9F8A-370F-0D3E842F0397}"/>
              </a:ext>
            </a:extLst>
          </p:cNvPr>
          <p:cNvSpPr>
            <a:spLocks noGrp="1"/>
          </p:cNvSpPr>
          <p:nvPr>
            <p:ph sz="half" idx="1" hasCustomPrompt="1"/>
          </p:nvPr>
        </p:nvSpPr>
        <p:spPr>
          <a:xfrm>
            <a:off x="5087154" y="2331791"/>
            <a:ext cx="6345893" cy="3721817"/>
          </a:xfrm>
        </p:spPr>
        <p:txBody>
          <a:bodyPr lIns="91440" rIns="91440">
            <a:normAutofit/>
          </a:bodyPr>
          <a:lstStyle>
            <a:lvl1pPr>
              <a:defRPr sz="1800"/>
            </a:lvl1pPr>
            <a:lvl2pPr>
              <a:defRPr sz="1800"/>
            </a:lvl2pPr>
            <a:lvl3pPr>
              <a:defRPr sz="1800"/>
            </a:lvl3pPr>
            <a:lvl4pPr>
              <a:defRPr sz="1800"/>
            </a:lvl4pPr>
            <a:lvl5pPr>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Slide Number Placeholder 2">
            <a:extLst>
              <a:ext uri="{FF2B5EF4-FFF2-40B4-BE49-F238E27FC236}">
                <a16:creationId xmlns:a16="http://schemas.microsoft.com/office/drawing/2014/main" id="{AE99A73D-155B-A133-9671-506F54A0559A}"/>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3958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ummary 3">
    <p:spTree>
      <p:nvGrpSpPr>
        <p:cNvPr id="1" name=""/>
        <p:cNvGrpSpPr/>
        <p:nvPr/>
      </p:nvGrpSpPr>
      <p:grpSpPr>
        <a:xfrm>
          <a:off x="0" y="0"/>
          <a:ext cx="0" cy="0"/>
          <a:chOff x="0" y="0"/>
          <a:chExt cx="0" cy="0"/>
        </a:xfrm>
      </p:grpSpPr>
      <p:pic>
        <p:nvPicPr>
          <p:cNvPr id="29" name="Graphic 28">
            <a:extLst>
              <a:ext uri="{FF2B5EF4-FFF2-40B4-BE49-F238E27FC236}">
                <a16:creationId xmlns:a16="http://schemas.microsoft.com/office/drawing/2014/main" id="{D5595DD5-43B0-252F-8BC6-6B74340C5BCF}"/>
              </a:ext>
              <a:ext uri="{C183D7F6-B498-43B3-948B-1728B52AA6E4}">
                <adec:decorative xmlns:adec="http://schemas.microsoft.com/office/drawing/2017/decorative" val="1"/>
              </a:ext>
            </a:extLst>
          </p:cNvPr>
          <p:cNvPicPr>
            <a:picLocks noChangeAspect="1"/>
          </p:cNvPicPr>
          <p:nvPr userDrawn="1"/>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2"/>
              </a:ext>
            </a:extLst>
          </a:blip>
          <a:srcRect t="7193"/>
          <a:stretch/>
        </p:blipFill>
        <p:spPr>
          <a:xfrm>
            <a:off x="1" y="-1"/>
            <a:ext cx="443344" cy="6856025"/>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sp>
        <p:nvSpPr>
          <p:cNvPr id="2" name="Title 1"/>
          <p:cNvSpPr>
            <a:spLocks noGrp="1"/>
          </p:cNvSpPr>
          <p:nvPr>
            <p:ph type="title" hasCustomPrompt="1"/>
          </p:nvPr>
        </p:nvSpPr>
        <p:spPr>
          <a:xfrm>
            <a:off x="1550564" y="1057274"/>
            <a:ext cx="9875463" cy="999746"/>
          </a:xfrm>
        </p:spPr>
        <p:txBody>
          <a:bodyPr tIns="0" bIns="0">
            <a:noAutofit/>
          </a:bodyPr>
          <a:lstStyle>
            <a:lvl1pPr algn="l">
              <a:lnSpc>
                <a:spcPct val="100000"/>
              </a:lnSpc>
              <a:defRPr sz="3600" b="1"/>
            </a:lvl1pPr>
          </a:lstStyle>
          <a:p>
            <a:r>
              <a:rPr lang="en-US" dirty="0"/>
              <a:t>Click to add title</a:t>
            </a:r>
          </a:p>
        </p:txBody>
      </p:sp>
      <p:sp>
        <p:nvSpPr>
          <p:cNvPr id="49" name="Freeform 48">
            <a:extLst>
              <a:ext uri="{FF2B5EF4-FFF2-40B4-BE49-F238E27FC236}">
                <a16:creationId xmlns:a16="http://schemas.microsoft.com/office/drawing/2014/main" id="{BC3A3767-6C5E-8188-0A49-955BBACE37F0}"/>
              </a:ext>
              <a:ext uri="{C183D7F6-B498-43B3-948B-1728B52AA6E4}">
                <adec:decorative xmlns:adec="http://schemas.microsoft.com/office/drawing/2017/decorative" val="1"/>
              </a:ext>
            </a:extLst>
          </p:cNvPr>
          <p:cNvSpPr/>
          <p:nvPr userDrawn="1"/>
        </p:nvSpPr>
        <p:spPr>
          <a:xfrm flipH="1" flipV="1">
            <a:off x="-3" y="4420134"/>
            <a:ext cx="1293237" cy="2437866"/>
          </a:xfrm>
          <a:custGeom>
            <a:avLst/>
            <a:gdLst>
              <a:gd name="connsiteX0" fmla="*/ 1293237 w 1293237"/>
              <a:gd name="connsiteY0" fmla="*/ 2437866 h 2437866"/>
              <a:gd name="connsiteX1" fmla="*/ 1292465 w 1293237"/>
              <a:gd name="connsiteY1" fmla="*/ 2437373 h 2437866"/>
              <a:gd name="connsiteX2" fmla="*/ 0 w 1293237"/>
              <a:gd name="connsiteY2" fmla="*/ 0 h 2437866"/>
              <a:gd name="connsiteX3" fmla="*/ 1293237 w 1293237"/>
              <a:gd name="connsiteY3" fmla="*/ 0 h 2437866"/>
            </a:gdLst>
            <a:ahLst/>
            <a:cxnLst>
              <a:cxn ang="0">
                <a:pos x="connsiteX0" y="connsiteY0"/>
              </a:cxn>
              <a:cxn ang="0">
                <a:pos x="connsiteX1" y="connsiteY1"/>
              </a:cxn>
              <a:cxn ang="0">
                <a:pos x="connsiteX2" y="connsiteY2"/>
              </a:cxn>
              <a:cxn ang="0">
                <a:pos x="connsiteX3" y="connsiteY3"/>
              </a:cxn>
            </a:cxnLst>
            <a:rect l="l" t="t" r="r" b="b"/>
            <a:pathLst>
              <a:path w="1293237" h="2437866">
                <a:moveTo>
                  <a:pt x="1293237" y="2437866"/>
                </a:moveTo>
                <a:lnTo>
                  <a:pt x="1292465" y="2437373"/>
                </a:lnTo>
                <a:cubicBezTo>
                  <a:pt x="511725" y="1903845"/>
                  <a:pt x="0" y="1011184"/>
                  <a:pt x="0" y="0"/>
                </a:cubicBezTo>
                <a:lnTo>
                  <a:pt x="1293237" y="0"/>
                </a:lnTo>
                <a:close/>
              </a:path>
            </a:pathLst>
          </a:custGeom>
          <a:solidFill>
            <a:schemeClr val="accent1"/>
          </a:solidFill>
          <a:ln w="4763" cap="flat">
            <a:noFill/>
            <a:prstDash val="solid"/>
            <a:miter/>
          </a:ln>
        </p:spPr>
        <p:txBody>
          <a:bodyPr wrap="square" rtlCol="0" anchor="ctr">
            <a:noAutofit/>
          </a:bodyPr>
          <a:lstStyle/>
          <a:p>
            <a:endParaRPr lang="en-US" dirty="0"/>
          </a:p>
        </p:txBody>
      </p:sp>
      <p:sp>
        <p:nvSpPr>
          <p:cNvPr id="16" name="Content Placeholder 3">
            <a:extLst>
              <a:ext uri="{FF2B5EF4-FFF2-40B4-BE49-F238E27FC236}">
                <a16:creationId xmlns:a16="http://schemas.microsoft.com/office/drawing/2014/main" id="{E4BD7F71-D12B-4F27-1505-FF681CF55F73}"/>
              </a:ext>
            </a:extLst>
          </p:cNvPr>
          <p:cNvSpPr>
            <a:spLocks noGrp="1"/>
          </p:cNvSpPr>
          <p:nvPr>
            <p:ph sz="half" idx="2" hasCustomPrompt="1"/>
          </p:nvPr>
        </p:nvSpPr>
        <p:spPr>
          <a:xfrm>
            <a:off x="1550564" y="2303028"/>
            <a:ext cx="5829147"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3">
            <a:extLst>
              <a:ext uri="{FF2B5EF4-FFF2-40B4-BE49-F238E27FC236}">
                <a16:creationId xmlns:a16="http://schemas.microsoft.com/office/drawing/2014/main" id="{FB87C65D-4EF3-18C8-18A8-477F87A37E51}"/>
              </a:ext>
            </a:extLst>
          </p:cNvPr>
          <p:cNvSpPr>
            <a:spLocks noGrp="1"/>
          </p:cNvSpPr>
          <p:nvPr>
            <p:ph sz="half" idx="15" hasCustomPrompt="1"/>
          </p:nvPr>
        </p:nvSpPr>
        <p:spPr>
          <a:xfrm>
            <a:off x="7940842" y="2303028"/>
            <a:ext cx="3485184"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7" name="Slide Number Placeholder 2">
            <a:extLst>
              <a:ext uri="{FF2B5EF4-FFF2-40B4-BE49-F238E27FC236}">
                <a16:creationId xmlns:a16="http://schemas.microsoft.com/office/drawing/2014/main" id="{AEFFA34C-885D-E995-D8F9-B4ACFBF3110D}"/>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pic>
        <p:nvPicPr>
          <p:cNvPr id="43" name="Graphic 42">
            <a:extLst>
              <a:ext uri="{FF2B5EF4-FFF2-40B4-BE49-F238E27FC236}">
                <a16:creationId xmlns:a16="http://schemas.microsoft.com/office/drawing/2014/main" id="{C6639AD7-128F-B39D-B45F-0F22A2C6D68B}"/>
              </a:ext>
              <a:ext uri="{C183D7F6-B498-43B3-948B-1728B52AA6E4}">
                <adec:decorative xmlns:adec="http://schemas.microsoft.com/office/drawing/2017/decorative" val="1"/>
              </a:ext>
            </a:extLst>
          </p:cNvPr>
          <p:cNvPicPr>
            <a:picLocks noChangeAspect="1"/>
          </p:cNvPicPr>
          <p:nvPr userDrawn="1"/>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2"/>
              </a:ext>
            </a:extLst>
          </a:blip>
          <a:srcRect t="7193"/>
          <a:stretch/>
        </p:blipFill>
        <p:spPr>
          <a:xfrm rot="5400000">
            <a:off x="6072641" y="-5676015"/>
            <a:ext cx="443344" cy="11795374"/>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pic>
        <p:nvPicPr>
          <p:cNvPr id="54" name="Graphic 53">
            <a:extLst>
              <a:ext uri="{FF2B5EF4-FFF2-40B4-BE49-F238E27FC236}">
                <a16:creationId xmlns:a16="http://schemas.microsoft.com/office/drawing/2014/main" id="{48479A23-C29C-C711-510C-05B69B882268}"/>
              </a:ext>
              <a:ext uri="{C183D7F6-B498-43B3-948B-1728B52AA6E4}">
                <adec:decorative xmlns:adec="http://schemas.microsoft.com/office/drawing/2017/decorative" val="1"/>
              </a:ext>
            </a:extLst>
          </p:cNvPr>
          <p:cNvPicPr>
            <a:picLocks noChangeAspect="1"/>
          </p:cNvPicPr>
          <p:nvPr userDrawn="1"/>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11443" r="10857"/>
          <a:stretch/>
        </p:blipFill>
        <p:spPr>
          <a:xfrm rot="16200000">
            <a:off x="-6447" y="6444"/>
            <a:ext cx="1961253" cy="1948364"/>
          </a:xfrm>
          <a:custGeom>
            <a:avLst/>
            <a:gdLst>
              <a:gd name="connsiteX0" fmla="*/ 1961253 w 1961253"/>
              <a:gd name="connsiteY0" fmla="*/ 0 h 1948364"/>
              <a:gd name="connsiteX1" fmla="*/ 1961253 w 1961253"/>
              <a:gd name="connsiteY1" fmla="*/ 1948364 h 1948364"/>
              <a:gd name="connsiteX2" fmla="*/ 0 w 1961253"/>
              <a:gd name="connsiteY2" fmla="*/ 1948364 h 1948364"/>
              <a:gd name="connsiteX3" fmla="*/ 0 w 1961253"/>
              <a:gd name="connsiteY3" fmla="*/ 0 h 1948364"/>
            </a:gdLst>
            <a:ahLst/>
            <a:cxnLst>
              <a:cxn ang="0">
                <a:pos x="connsiteX0" y="connsiteY0"/>
              </a:cxn>
              <a:cxn ang="0">
                <a:pos x="connsiteX1" y="connsiteY1"/>
              </a:cxn>
              <a:cxn ang="0">
                <a:pos x="connsiteX2" y="connsiteY2"/>
              </a:cxn>
              <a:cxn ang="0">
                <a:pos x="connsiteX3" y="connsiteY3"/>
              </a:cxn>
            </a:cxnLst>
            <a:rect l="l" t="t" r="r" b="b"/>
            <a:pathLst>
              <a:path w="1961253" h="1948364">
                <a:moveTo>
                  <a:pt x="1961253" y="0"/>
                </a:moveTo>
                <a:lnTo>
                  <a:pt x="1961253" y="1948364"/>
                </a:lnTo>
                <a:lnTo>
                  <a:pt x="0" y="1948364"/>
                </a:lnTo>
                <a:lnTo>
                  <a:pt x="0" y="0"/>
                </a:lnTo>
                <a:close/>
              </a:path>
            </a:pathLst>
          </a:custGeom>
        </p:spPr>
      </p:pic>
      <p:sp>
        <p:nvSpPr>
          <p:cNvPr id="7" name="Image 2">
            <a:extLst>
              <a:ext uri="{FF2B5EF4-FFF2-40B4-BE49-F238E27FC236}">
                <a16:creationId xmlns:a16="http://schemas.microsoft.com/office/drawing/2014/main" id="{F3DC42FA-4B8F-2EFC-CAB4-1CCAB93BEB7B}"/>
              </a:ext>
              <a:ext uri="{C183D7F6-B498-43B3-948B-1728B52AA6E4}">
                <adec:decorative xmlns:adec="http://schemas.microsoft.com/office/drawing/2017/decorative" val="1"/>
              </a:ext>
            </a:extLst>
          </p:cNvPr>
          <p:cNvSpPr/>
          <p:nvPr userDrawn="1"/>
        </p:nvSpPr>
        <p:spPr>
          <a:xfrm>
            <a:off x="396626" y="4929577"/>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Tree>
    <p:extLst>
      <p:ext uri="{BB962C8B-B14F-4D97-AF65-F5344CB8AC3E}">
        <p14:creationId xmlns:p14="http://schemas.microsoft.com/office/powerpoint/2010/main" val="2586650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meline 2">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0"/>
            <a:ext cx="12216063" cy="34671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1057274"/>
            <a:ext cx="10511627" cy="1012785"/>
          </a:xfrm>
        </p:spPr>
        <p:txBody>
          <a:bodyPr tIns="0" bIns="0"/>
          <a:lstStyle>
            <a:lvl1pPr algn="ctr">
              <a:lnSpc>
                <a:spcPct val="100000"/>
              </a:lnSpc>
              <a:defRPr sz="3600">
                <a:solidFill>
                  <a:schemeClr val="accent6"/>
                </a:solidFill>
              </a:defRPr>
            </a:lvl1pPr>
          </a:lstStyle>
          <a:p>
            <a:r>
              <a:rPr lang="en-US" dirty="0"/>
              <a:t>Click to add title</a:t>
            </a:r>
          </a:p>
        </p:txBody>
      </p:sp>
      <p:sp>
        <p:nvSpPr>
          <p:cNvPr id="14" name="Content Placeholder 5">
            <a:extLst>
              <a:ext uri="{FF2B5EF4-FFF2-40B4-BE49-F238E27FC236}">
                <a16:creationId xmlns:a16="http://schemas.microsoft.com/office/drawing/2014/main" id="{4D6DED8E-165F-59D7-F01C-4EF0446E5FC0}"/>
              </a:ext>
            </a:extLst>
          </p:cNvPr>
          <p:cNvSpPr>
            <a:spLocks noGrp="1"/>
          </p:cNvSpPr>
          <p:nvPr userDrawn="1">
            <p:ph sz="quarter" idx="4" hasCustomPrompt="1"/>
          </p:nvPr>
        </p:nvSpPr>
        <p:spPr>
          <a:xfrm>
            <a:off x="914400" y="2316067"/>
            <a:ext cx="10511627" cy="3948557"/>
          </a:xfrm>
        </p:spPr>
        <p:txBody>
          <a:bodyPr lIns="91440" tIns="91440" rIns="91440" bIns="9144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Slide Number Placeholder 2">
            <a:extLst>
              <a:ext uri="{FF2B5EF4-FFF2-40B4-BE49-F238E27FC236}">
                <a16:creationId xmlns:a16="http://schemas.microsoft.com/office/drawing/2014/main" id="{2933FDAB-13EE-5F9F-5DFC-A5A60BC63623}"/>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767508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AEF1F750-031C-BDB7-BD7B-9CBE17406FDB}"/>
              </a:ext>
              <a:ext uri="{C183D7F6-B498-43B3-948B-1728B52AA6E4}">
                <adec:decorative xmlns:adec="http://schemas.microsoft.com/office/drawing/2017/decorative" val="1"/>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FEB515B5-2D9F-58E1-6E3C-CCBF105D891E}"/>
              </a:ext>
              <a:ext uri="{C183D7F6-B498-43B3-948B-1728B52AA6E4}">
                <adec:decorative xmlns:adec="http://schemas.microsoft.com/office/drawing/2017/decorative" val="1"/>
              </a:ext>
            </a:extLst>
          </p:cNvPr>
          <p:cNvSpPr/>
          <p:nvPr userDrawn="1"/>
        </p:nvSpPr>
        <p:spPr>
          <a:xfrm>
            <a:off x="7527501" y="0"/>
            <a:ext cx="4671276" cy="6857999"/>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a:extLst>
              <a:ext uri="{FF2B5EF4-FFF2-40B4-BE49-F238E27FC236}">
                <a16:creationId xmlns:a16="http://schemas.microsoft.com/office/drawing/2014/main" id="{5CCFEDF9-5B69-87BA-8A33-35033DA4013F}"/>
              </a:ext>
              <a:ext uri="{C183D7F6-B498-43B3-948B-1728B52AA6E4}">
                <adec:decorative xmlns:adec="http://schemas.microsoft.com/office/drawing/2017/decorative" val="1"/>
              </a:ext>
            </a:extLst>
          </p:cNvPr>
          <p:cNvPicPr>
            <a:picLocks noChangeAspect="1"/>
          </p:cNvPicPr>
          <p:nvPr userDrawn="1"/>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p:blipFill>
        <p:spPr>
          <a:xfrm>
            <a:off x="8766586" y="0"/>
            <a:ext cx="3432191" cy="3432191"/>
          </a:xfrm>
          <a:prstGeom prst="rect">
            <a:avLst/>
          </a:prstGeom>
        </p:spPr>
      </p:pic>
      <p:sp>
        <p:nvSpPr>
          <p:cNvPr id="2" name="Title 1"/>
          <p:cNvSpPr>
            <a:spLocks noGrp="1"/>
          </p:cNvSpPr>
          <p:nvPr>
            <p:ph type="ctrTitle" hasCustomPrompt="1"/>
          </p:nvPr>
        </p:nvSpPr>
        <p:spPr>
          <a:xfrm>
            <a:off x="914401" y="849782"/>
            <a:ext cx="5715000" cy="2727709"/>
          </a:xfrm>
        </p:spPr>
        <p:txBody>
          <a:bodyPr tIns="0" bIns="0" anchor="b" anchorCtr="0">
            <a:noAutofit/>
          </a:bodyPr>
          <a:lstStyle>
            <a:lvl1pPr algn="l">
              <a:lnSpc>
                <a:spcPct val="100000"/>
              </a:lnSpc>
              <a:defRPr sz="3600"/>
            </a:lvl1pPr>
          </a:lstStyle>
          <a:p>
            <a:r>
              <a:rPr lang="en-US" dirty="0"/>
              <a:t>Click to add title</a:t>
            </a:r>
          </a:p>
        </p:txBody>
      </p:sp>
      <p:sp>
        <p:nvSpPr>
          <p:cNvPr id="6" name="Subtitle 2">
            <a:extLst>
              <a:ext uri="{FF2B5EF4-FFF2-40B4-BE49-F238E27FC236}">
                <a16:creationId xmlns:a16="http://schemas.microsoft.com/office/drawing/2014/main" id="{86F10CB4-CF79-A942-DA9C-04CBB7C89DC3}"/>
              </a:ext>
            </a:extLst>
          </p:cNvPr>
          <p:cNvSpPr>
            <a:spLocks noGrp="1"/>
          </p:cNvSpPr>
          <p:nvPr>
            <p:ph type="subTitle" idx="1" hasCustomPrompt="1"/>
          </p:nvPr>
        </p:nvSpPr>
        <p:spPr>
          <a:xfrm>
            <a:off x="914401" y="3813606"/>
            <a:ext cx="5715000" cy="2234642"/>
          </a:xfrm>
        </p:spPr>
        <p:txBody>
          <a:bodyPr lIns="91440" tIns="0" rIns="91440" bIns="0" anchor="t" anchorCtr="0">
            <a:norm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2372898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2C6B5F91-ABF5-D0B6-E43F-40CEDC3A6DF8}"/>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a16="http://schemas.microsoft.com/office/drawing/2014/main" id="{A52D64F1-27B6-A1E5-4F44-A6029FAB307B}"/>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p:txBody>
          <a:bodyPr anchor="ctr" anchorCtr="0"/>
          <a:lstStyle/>
          <a:p>
            <a:r>
              <a:rPr lang="en-US" dirty="0"/>
              <a:t>Click to add title</a:t>
            </a:r>
          </a:p>
        </p:txBody>
      </p:sp>
      <p:sp>
        <p:nvSpPr>
          <p:cNvPr id="5" name="Slide Number Placeholder 4"/>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0718684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A626DE4B-D4E5-B36A-89FA-7C0E87AFC31D}"/>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Freeform: Shape 7">
            <a:extLst>
              <a:ext uri="{FF2B5EF4-FFF2-40B4-BE49-F238E27FC236}">
                <a16:creationId xmlns:a16="http://schemas.microsoft.com/office/drawing/2014/main" id="{95243571-BE64-3777-F992-88FC43A60537}"/>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Slide Number Placeholder 3"/>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81182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ADFAE2CB-0EAD-E788-FCB7-FB12F6939199}"/>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58952" y="758952"/>
            <a:ext cx="3932237" cy="1524662"/>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58952" y="2286000"/>
            <a:ext cx="3932237" cy="356708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Content Placeholder 2"/>
          <p:cNvSpPr>
            <a:spLocks noGrp="1"/>
          </p:cNvSpPr>
          <p:nvPr>
            <p:ph idx="1" hasCustomPrompt="1"/>
          </p:nvPr>
        </p:nvSpPr>
        <p:spPr>
          <a:xfrm>
            <a:off x="5183187" y="741459"/>
            <a:ext cx="6242839" cy="5119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450055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AA6B609-D718-DB49-892F-7E49376CC913}"/>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60938" y="755372"/>
            <a:ext cx="3931920" cy="1527048"/>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60938" y="2286001"/>
            <a:ext cx="393192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Picture Placeholder 2"/>
          <p:cNvSpPr>
            <a:spLocks noGrp="1" noChangeAspect="1"/>
          </p:cNvSpPr>
          <p:nvPr>
            <p:ph type="pic" idx="1" hasCustomPrompt="1"/>
          </p:nvPr>
        </p:nvSpPr>
        <p:spPr>
          <a:xfrm>
            <a:off x="5262700" y="987425"/>
            <a:ext cx="6172200" cy="4873625"/>
          </a:xfrm>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to add picture</a:t>
            </a:r>
          </a:p>
        </p:txBody>
      </p:sp>
    </p:spTree>
    <p:extLst>
      <p:ext uri="{BB962C8B-B14F-4D97-AF65-F5344CB8AC3E}">
        <p14:creationId xmlns:p14="http://schemas.microsoft.com/office/powerpoint/2010/main" val="223467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10438475" y="457199"/>
            <a:ext cx="987552" cy="244503"/>
          </a:xfrm>
          <a:prstGeom prst="rect">
            <a:avLst/>
          </a:prstGeom>
        </p:spPr>
        <p:txBody>
          <a:bodyPr vert="horz" lIns="91440" tIns="45720" rIns="0" bIns="45720" rtlCol="0" anchor="ctr"/>
          <a:lstStyle>
            <a:lvl1pPr algn="r">
              <a:defRPr sz="1200">
                <a:solidFill>
                  <a:schemeClr val="accent6"/>
                </a:solidFill>
                <a:latin typeface="+mn-lt"/>
                <a:cs typeface="Arial" panose="020B0604020202020204" pitchFamily="34" charset="0"/>
              </a:defRPr>
            </a:lvl1pPr>
          </a:lstStyle>
          <a:p>
            <a:fld id="{48F63A3B-78C7-47BE-AE5E-E10140E04643}" type="slidenum">
              <a:rPr lang="en-US" smtClean="0"/>
              <a:pPr/>
              <a:t>‹#›</a:t>
            </a:fld>
            <a:endParaRPr lang="en-US" dirty="0"/>
          </a:p>
        </p:txBody>
      </p:sp>
      <p:sp>
        <p:nvSpPr>
          <p:cNvPr id="2" name="Title Placeholder 1"/>
          <p:cNvSpPr>
            <a:spLocks noGrp="1"/>
          </p:cNvSpPr>
          <p:nvPr>
            <p:ph type="title"/>
          </p:nvPr>
        </p:nvSpPr>
        <p:spPr>
          <a:xfrm>
            <a:off x="758952" y="731520"/>
            <a:ext cx="10671048" cy="1362057"/>
          </a:xfrm>
          <a:prstGeom prst="rect">
            <a:avLst/>
          </a:prstGeom>
        </p:spPr>
        <p:txBody>
          <a:bodyPr vert="horz" lIns="91440" tIns="45720" rIns="91440" bIns="45720" rtlCol="0" anchor="b"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4833434"/>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80" r:id="rId3"/>
    <p:sldLayoutId id="2147483653" r:id="rId4"/>
    <p:sldLayoutId id="2147483668" r:id="rId5"/>
    <p:sldLayoutId id="2147483685" r:id="rId6"/>
    <p:sldLayoutId id="2147483686" r:id="rId7"/>
    <p:sldLayoutId id="2147483687" r:id="rId8"/>
    <p:sldLayoutId id="2147483688" r:id="rId9"/>
    <p:sldLayoutId id="2147483689" r:id="rId10"/>
    <p:sldLayoutId id="2147483691" r:id="rId11"/>
    <p:sldLayoutId id="2147483692" r:id="rId12"/>
    <p:sldLayoutId id="2147483676" r:id="rId13"/>
    <p:sldLayoutId id="2147483656" r:id="rId14"/>
    <p:sldLayoutId id="2147483657" r:id="rId15"/>
    <p:sldLayoutId id="2147483658" r:id="rId16"/>
    <p:sldLayoutId id="2147483659" r:id="rId17"/>
  </p:sldLayoutIdLst>
  <p:hf hdr="0" ftr="0" dt="0"/>
  <p:txStyles>
    <p:titleStyle>
      <a:lvl1pPr algn="ctr" defTabSz="914400" rtl="0" eaLnBrk="1" latinLnBrk="0" hangingPunct="1">
        <a:lnSpc>
          <a:spcPts val="4875"/>
        </a:lnSpc>
        <a:spcBef>
          <a:spcPct val="0"/>
        </a:spcBef>
        <a:buNone/>
        <a:defRPr sz="3800" b="1" kern="1200" cap="all" baseline="0">
          <a:solidFill>
            <a:schemeClr val="accent6"/>
          </a:solidFill>
          <a:latin typeface="+mj-lt"/>
          <a:ea typeface="+mj-ea"/>
          <a:cs typeface="+mj-cs"/>
        </a:defRPr>
      </a:lvl1pPr>
    </p:titleStyle>
    <p:body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5.xml"/><Relationship Id="rId1" Type="http://schemas.openxmlformats.org/officeDocument/2006/relationships/slideLayout" Target="../slideLayouts/slideLayout1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7FF65-A536-F639-8591-ED024C223308}"/>
              </a:ext>
            </a:extLst>
          </p:cNvPr>
          <p:cNvSpPr>
            <a:spLocks noGrp="1"/>
          </p:cNvSpPr>
          <p:nvPr>
            <p:ph type="ctrTitle"/>
          </p:nvPr>
        </p:nvSpPr>
        <p:spPr>
          <a:solidFill>
            <a:schemeClr val="accent2">
              <a:lumMod val="40000"/>
              <a:lumOff val="60000"/>
            </a:schemeClr>
          </a:solidFill>
          <a:ln w="19050">
            <a:solidFill>
              <a:schemeClr val="tx1"/>
            </a:solidFill>
          </a:ln>
        </p:spPr>
        <p:txBody>
          <a:bodyPr anchor="ctr"/>
          <a:lstStyle/>
          <a:p>
            <a:r>
              <a:rPr lang="en-US" dirty="0"/>
              <a:t>Health, Wellbeing and Sustainable Development in Health and Social Care</a:t>
            </a:r>
          </a:p>
        </p:txBody>
      </p:sp>
      <p:sp>
        <p:nvSpPr>
          <p:cNvPr id="3" name="Subtitle 2">
            <a:extLst>
              <a:ext uri="{FF2B5EF4-FFF2-40B4-BE49-F238E27FC236}">
                <a16:creationId xmlns:a16="http://schemas.microsoft.com/office/drawing/2014/main" id="{8E9F2267-7B5D-E54B-97F1-714059A230CC}"/>
              </a:ext>
            </a:extLst>
          </p:cNvPr>
          <p:cNvSpPr>
            <a:spLocks noGrp="1"/>
          </p:cNvSpPr>
          <p:nvPr>
            <p:ph type="subTitle" idx="1"/>
          </p:nvPr>
        </p:nvSpPr>
        <p:spPr/>
        <p:txBody>
          <a:bodyPr/>
          <a:lstStyle/>
          <a:p>
            <a:r>
              <a:rPr lang="en-GB" dirty="0"/>
              <a:t>Student name : Oana Livadaru</a:t>
            </a:r>
          </a:p>
          <a:p>
            <a:r>
              <a:rPr lang="en-GB" dirty="0"/>
              <a:t>Student id :2316786</a:t>
            </a:r>
          </a:p>
        </p:txBody>
      </p:sp>
    </p:spTree>
    <p:extLst>
      <p:ext uri="{BB962C8B-B14F-4D97-AF65-F5344CB8AC3E}">
        <p14:creationId xmlns:p14="http://schemas.microsoft.com/office/powerpoint/2010/main" val="2202437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EDA75-0988-2AC2-87F8-8DEC83A7B9CA}"/>
              </a:ext>
            </a:extLst>
          </p:cNvPr>
          <p:cNvSpPr>
            <a:spLocks noGrp="1"/>
          </p:cNvSpPr>
          <p:nvPr>
            <p:ph type="title"/>
          </p:nvPr>
        </p:nvSpPr>
        <p:spPr>
          <a:xfrm>
            <a:off x="5702441" y="1061623"/>
            <a:ext cx="5723586" cy="786842"/>
          </a:xfrm>
        </p:spPr>
        <p:txBody>
          <a:bodyPr/>
          <a:lstStyle/>
          <a:p>
            <a:r>
              <a:rPr lang="en-IN" sz="2800" dirty="0">
                <a:latin typeface="Times New Roman" panose="02020603050405020304" pitchFamily="18" charset="0"/>
                <a:cs typeface="Times New Roman" panose="02020603050405020304" pitchFamily="18" charset="0"/>
              </a:rPr>
              <a:t>INTRODUCTION</a:t>
            </a:r>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3D2475A-AE64-0BC4-8512-90D1FF30DC19}"/>
              </a:ext>
            </a:extLst>
          </p:cNvPr>
          <p:cNvSpPr txBox="1"/>
          <p:nvPr/>
        </p:nvSpPr>
        <p:spPr>
          <a:xfrm>
            <a:off x="4505092" y="2056940"/>
            <a:ext cx="6475713" cy="3822650"/>
          </a:xfrm>
          <a:prstGeom prst="rect">
            <a:avLst/>
          </a:prstGeom>
          <a:solidFill>
            <a:schemeClr val="accent2">
              <a:lumMod val="40000"/>
              <a:lumOff val="60000"/>
            </a:schemeClr>
          </a:solidFill>
          <a:ln w="19050">
            <a:solidFill>
              <a:schemeClr val="tx1"/>
            </a:solidFill>
          </a:ln>
        </p:spPr>
        <p:txBody>
          <a:bodyPr wrap="square">
            <a:spAutoFit/>
          </a:bodyPr>
          <a:lstStyle/>
          <a:p>
            <a:pPr marL="285750" lvl="0" indent="-285750" algn="just">
              <a:lnSpc>
                <a:spcPct val="150000"/>
              </a:lnSpc>
              <a:buFont typeface="Arial" panose="020B0604020202020204" pitchFamily="34" charset="0"/>
              <a:buChar char="•"/>
            </a:pPr>
            <a:r>
              <a:rPr lang="en-US" dirty="0">
                <a:solidFill>
                  <a:schemeClr val="accent6"/>
                </a:solidFill>
              </a:rPr>
              <a:t>People have the right to health and well-being. </a:t>
            </a:r>
          </a:p>
          <a:p>
            <a:pPr marL="285750" lvl="0" indent="-285750" algn="just">
              <a:lnSpc>
                <a:spcPct val="150000"/>
              </a:lnSpc>
              <a:buFont typeface="Arial" panose="020B0604020202020204" pitchFamily="34" charset="0"/>
              <a:buChar char="•"/>
            </a:pPr>
            <a:r>
              <a:rPr lang="en-US" dirty="0">
                <a:solidFill>
                  <a:schemeClr val="accent6"/>
                </a:solidFill>
              </a:rPr>
              <a:t>Improved long term health outcomes result from long term sustainable development (</a:t>
            </a:r>
            <a:r>
              <a:rPr lang="en-US" dirty="0" err="1">
                <a:solidFill>
                  <a:schemeClr val="accent6"/>
                </a:solidFill>
              </a:rPr>
              <a:t>Lakioti</a:t>
            </a:r>
            <a:r>
              <a:rPr lang="en-US" dirty="0">
                <a:solidFill>
                  <a:schemeClr val="accent6"/>
                </a:solidFill>
              </a:rPr>
              <a:t> </a:t>
            </a:r>
            <a:r>
              <a:rPr lang="en-US" i="1" dirty="0">
                <a:solidFill>
                  <a:schemeClr val="accent6"/>
                </a:solidFill>
              </a:rPr>
              <a:t>et al.,</a:t>
            </a:r>
            <a:r>
              <a:rPr lang="en-US" dirty="0">
                <a:solidFill>
                  <a:schemeClr val="accent6"/>
                </a:solidFill>
              </a:rPr>
              <a:t> 2025)</a:t>
            </a:r>
          </a:p>
          <a:p>
            <a:pPr marL="285750" lvl="0" indent="-285750" algn="just">
              <a:lnSpc>
                <a:spcPct val="150000"/>
              </a:lnSpc>
              <a:buFont typeface="Arial" panose="020B0604020202020204" pitchFamily="34" charset="0"/>
              <a:buChar char="•"/>
            </a:pPr>
            <a:r>
              <a:rPr lang="en-US" dirty="0">
                <a:solidFill>
                  <a:schemeClr val="accent6"/>
                </a:solidFill>
              </a:rPr>
              <a:t>More emphasis is now placed on a more holistic approach in healthcare. </a:t>
            </a:r>
          </a:p>
          <a:p>
            <a:pPr marL="285750" lvl="0" indent="-285750" algn="just">
              <a:lnSpc>
                <a:spcPct val="150000"/>
              </a:lnSpc>
              <a:buFont typeface="Arial" panose="020B0604020202020204" pitchFamily="34" charset="0"/>
              <a:buChar char="•"/>
            </a:pPr>
            <a:r>
              <a:rPr lang="en-US" dirty="0">
                <a:solidFill>
                  <a:schemeClr val="accent6"/>
                </a:solidFill>
              </a:rPr>
              <a:t>Public policy interventions work to improve public health. </a:t>
            </a:r>
          </a:p>
          <a:p>
            <a:pPr marL="285750" lvl="0" indent="-285750" algn="just">
              <a:lnSpc>
                <a:spcPct val="150000"/>
              </a:lnSpc>
              <a:buFont typeface="Arial" panose="020B0604020202020204" pitchFamily="34" charset="0"/>
              <a:buChar char="•"/>
            </a:pPr>
            <a:r>
              <a:rPr lang="en-US" dirty="0">
                <a:solidFill>
                  <a:schemeClr val="accent6"/>
                </a:solidFill>
              </a:rPr>
              <a:t>Focus is always being placed on equitable and available health care for all.</a:t>
            </a:r>
          </a:p>
          <a:p>
            <a:pPr algn="just" rtl="0" fontAlgn="base">
              <a:lnSpc>
                <a:spcPct val="150000"/>
              </a:lnSpc>
            </a:pPr>
            <a:endParaRPr lang="en-IN" sz="2000" b="0" i="0" u="none" strike="noStrike" dirty="0">
              <a:solidFill>
                <a:srgbClr val="000000"/>
              </a:solidFill>
              <a:effectLst/>
              <a:latin typeface="Times New Roman" panose="02020603050405020304" pitchFamily="18" charset="0"/>
            </a:endParaRPr>
          </a:p>
        </p:txBody>
      </p:sp>
      <p:pic>
        <p:nvPicPr>
          <p:cNvPr id="5" name="Picture 4">
            <a:extLst>
              <a:ext uri="{FF2B5EF4-FFF2-40B4-BE49-F238E27FC236}">
                <a16:creationId xmlns:a16="http://schemas.microsoft.com/office/drawing/2014/main" id="{5C83C6CF-89C6-3B9A-44D4-62634170D858}"/>
              </a:ext>
            </a:extLst>
          </p:cNvPr>
          <p:cNvPicPr>
            <a:picLocks noChangeAspect="1"/>
          </p:cNvPicPr>
          <p:nvPr/>
        </p:nvPicPr>
        <p:blipFill>
          <a:blip r:embed="rId3"/>
          <a:stretch>
            <a:fillRect/>
          </a:stretch>
        </p:blipFill>
        <p:spPr>
          <a:xfrm>
            <a:off x="529107" y="2306961"/>
            <a:ext cx="3711262" cy="3322608"/>
          </a:xfrm>
          <a:prstGeom prst="rect">
            <a:avLst/>
          </a:prstGeom>
        </p:spPr>
      </p:pic>
      <p:sp>
        <p:nvSpPr>
          <p:cNvPr id="7" name="TextBox 6">
            <a:extLst>
              <a:ext uri="{FF2B5EF4-FFF2-40B4-BE49-F238E27FC236}">
                <a16:creationId xmlns:a16="http://schemas.microsoft.com/office/drawing/2014/main" id="{3AABA76A-5560-6DBB-B2C9-7F427D31B3FE}"/>
              </a:ext>
            </a:extLst>
          </p:cNvPr>
          <p:cNvSpPr txBox="1"/>
          <p:nvPr/>
        </p:nvSpPr>
        <p:spPr>
          <a:xfrm>
            <a:off x="1547232" y="5806857"/>
            <a:ext cx="6105292" cy="369332"/>
          </a:xfrm>
          <a:prstGeom prst="rect">
            <a:avLst/>
          </a:prstGeom>
          <a:noFill/>
        </p:spPr>
        <p:txBody>
          <a:bodyPr wrap="square">
            <a:spAutoFit/>
          </a:bodyPr>
          <a:lstStyle/>
          <a:p>
            <a:r>
              <a:rPr lang="en-US" dirty="0" err="1"/>
              <a:t>Lakioti</a:t>
            </a:r>
            <a:r>
              <a:rPr lang="en-US" dirty="0"/>
              <a:t> </a:t>
            </a:r>
            <a:r>
              <a:rPr lang="en-US" i="1" dirty="0"/>
              <a:t>et al.,</a:t>
            </a:r>
            <a:r>
              <a:rPr lang="en-US" dirty="0"/>
              <a:t> 2025</a:t>
            </a:r>
          </a:p>
        </p:txBody>
      </p:sp>
    </p:spTree>
    <p:extLst>
      <p:ext uri="{BB962C8B-B14F-4D97-AF65-F5344CB8AC3E}">
        <p14:creationId xmlns:p14="http://schemas.microsoft.com/office/powerpoint/2010/main" val="29064919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B219B-7E3A-7E84-6386-37313F0CFB09}"/>
              </a:ext>
            </a:extLst>
          </p:cNvPr>
          <p:cNvSpPr>
            <a:spLocks noGrp="1"/>
          </p:cNvSpPr>
          <p:nvPr>
            <p:ph type="title"/>
          </p:nvPr>
        </p:nvSpPr>
        <p:spPr>
          <a:xfrm>
            <a:off x="914400" y="1057275"/>
            <a:ext cx="5259554" cy="556372"/>
          </a:xfrm>
        </p:spPr>
        <p:txBody>
          <a:bodyPr/>
          <a:lstStyle/>
          <a:p>
            <a:pPr algn="ctr"/>
            <a:r>
              <a:rPr lang="en-US" sz="3200" dirty="0"/>
              <a:t>Understanding Health</a:t>
            </a:r>
            <a:endParaRPr lang="en-US" sz="3200" dirty="0">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id="{A2E339BF-E6D7-DD0E-AF02-6813852EE723}"/>
              </a:ext>
            </a:extLst>
          </p:cNvPr>
          <p:cNvSpPr>
            <a:spLocks noGrp="1"/>
          </p:cNvSpPr>
          <p:nvPr>
            <p:ph idx="1"/>
          </p:nvPr>
        </p:nvSpPr>
        <p:spPr>
          <a:xfrm>
            <a:off x="914400" y="1871832"/>
            <a:ext cx="6222380" cy="3928893"/>
          </a:xfrm>
          <a:solidFill>
            <a:schemeClr val="accent2">
              <a:lumMod val="40000"/>
              <a:lumOff val="60000"/>
            </a:schemeClr>
          </a:solidFill>
          <a:ln w="19050">
            <a:solidFill>
              <a:schemeClr val="tx1"/>
            </a:solidFill>
          </a:ln>
        </p:spPr>
        <p:txBody>
          <a:bodyPr>
            <a:normAutofit lnSpcReduction="10000"/>
          </a:bodyPr>
          <a:lstStyle/>
          <a:p>
            <a:pPr marL="342900" lvl="0" indent="-342900" algn="just">
              <a:lnSpc>
                <a:spcPct val="150000"/>
              </a:lnSpc>
              <a:buFont typeface="Arial" panose="020B0604020202020204" pitchFamily="34" charset="0"/>
              <a:buChar char="•"/>
            </a:pPr>
            <a:r>
              <a:rPr lang="en-US" sz="2000" dirty="0"/>
              <a:t>WHO states health is complete physical, mental, social Wellbeing (World Health </a:t>
            </a:r>
            <a:r>
              <a:rPr lang="en-US" sz="2000" dirty="0" err="1"/>
              <a:t>Organisation</a:t>
            </a:r>
            <a:r>
              <a:rPr lang="en-US" sz="2000" dirty="0"/>
              <a:t>, 2025)</a:t>
            </a:r>
          </a:p>
          <a:p>
            <a:pPr marL="342900" lvl="0" indent="-342900" algn="just">
              <a:lnSpc>
                <a:spcPct val="150000"/>
              </a:lnSpc>
              <a:buFont typeface="Arial" panose="020B0604020202020204" pitchFamily="34" charset="0"/>
              <a:buChar char="•"/>
            </a:pPr>
            <a:r>
              <a:rPr lang="en-US" sz="2000" dirty="0"/>
              <a:t>Health not just absence of illness.</a:t>
            </a:r>
          </a:p>
          <a:p>
            <a:pPr marL="342900" lvl="0" indent="-342900" algn="just">
              <a:lnSpc>
                <a:spcPct val="150000"/>
              </a:lnSpc>
              <a:buFont typeface="Arial" panose="020B0604020202020204" pitchFamily="34" charset="0"/>
              <a:buChar char="•"/>
            </a:pPr>
            <a:r>
              <a:rPr lang="en-US" sz="2000" dirty="0"/>
              <a:t>Physical health means how your body works as well as physical fitness.</a:t>
            </a:r>
          </a:p>
          <a:p>
            <a:pPr marL="342900" lvl="0" indent="-342900" algn="just">
              <a:lnSpc>
                <a:spcPct val="150000"/>
              </a:lnSpc>
              <a:buFont typeface="Arial" panose="020B0604020202020204" pitchFamily="34" charset="0"/>
              <a:buChar char="•"/>
            </a:pPr>
            <a:r>
              <a:rPr lang="en-US" sz="2000" dirty="0"/>
              <a:t>Mental health is the state of your mind &amp; soul to live a fulfilling life.</a:t>
            </a:r>
          </a:p>
          <a:p>
            <a:pPr marL="342900" lvl="0" indent="-342900" algn="just">
              <a:lnSpc>
                <a:spcPct val="150000"/>
              </a:lnSpc>
              <a:buFont typeface="Arial" panose="020B0604020202020204" pitchFamily="34" charset="0"/>
              <a:buChar char="•"/>
            </a:pPr>
            <a:r>
              <a:rPr lang="en-US" sz="2000" dirty="0"/>
              <a:t>Social health is your ability to interact and connect with others.</a:t>
            </a:r>
          </a:p>
          <a:p>
            <a:pPr>
              <a:lnSpc>
                <a:spcPct val="150000"/>
              </a:lnSpc>
            </a:pPr>
            <a:endParaRPr lang="en-US" dirty="0"/>
          </a:p>
        </p:txBody>
      </p:sp>
      <p:pic>
        <p:nvPicPr>
          <p:cNvPr id="5" name="Picture 4">
            <a:extLst>
              <a:ext uri="{FF2B5EF4-FFF2-40B4-BE49-F238E27FC236}">
                <a16:creationId xmlns:a16="http://schemas.microsoft.com/office/drawing/2014/main" id="{E3B84FC1-1291-09D0-FDA5-8CCE167B1EA2}"/>
              </a:ext>
            </a:extLst>
          </p:cNvPr>
          <p:cNvPicPr>
            <a:picLocks noChangeAspect="1"/>
          </p:cNvPicPr>
          <p:nvPr/>
        </p:nvPicPr>
        <p:blipFill>
          <a:blip r:embed="rId3"/>
          <a:stretch>
            <a:fillRect/>
          </a:stretch>
        </p:blipFill>
        <p:spPr>
          <a:xfrm>
            <a:off x="7436509" y="2316769"/>
            <a:ext cx="4577071" cy="2846246"/>
          </a:xfrm>
          <a:prstGeom prst="rect">
            <a:avLst/>
          </a:prstGeom>
        </p:spPr>
      </p:pic>
      <p:sp>
        <p:nvSpPr>
          <p:cNvPr id="7" name="TextBox 6">
            <a:extLst>
              <a:ext uri="{FF2B5EF4-FFF2-40B4-BE49-F238E27FC236}">
                <a16:creationId xmlns:a16="http://schemas.microsoft.com/office/drawing/2014/main" id="{36858E64-9631-B556-E866-66BBBC01816B}"/>
              </a:ext>
            </a:extLst>
          </p:cNvPr>
          <p:cNvSpPr txBox="1"/>
          <p:nvPr/>
        </p:nvSpPr>
        <p:spPr>
          <a:xfrm>
            <a:off x="8224954" y="5190222"/>
            <a:ext cx="3494978" cy="369332"/>
          </a:xfrm>
          <a:prstGeom prst="rect">
            <a:avLst/>
          </a:prstGeom>
          <a:noFill/>
        </p:spPr>
        <p:txBody>
          <a:bodyPr wrap="square">
            <a:spAutoFit/>
          </a:bodyPr>
          <a:lstStyle/>
          <a:p>
            <a:r>
              <a:rPr lang="en-US" sz="1800" dirty="0"/>
              <a:t>World Health </a:t>
            </a:r>
            <a:r>
              <a:rPr lang="en-US" sz="1800" dirty="0" err="1"/>
              <a:t>Organisation</a:t>
            </a:r>
            <a:r>
              <a:rPr lang="en-US" sz="1800" dirty="0"/>
              <a:t>, 2025</a:t>
            </a:r>
            <a:endParaRPr lang="en-US" dirty="0"/>
          </a:p>
        </p:txBody>
      </p:sp>
    </p:spTree>
    <p:extLst>
      <p:ext uri="{BB962C8B-B14F-4D97-AF65-F5344CB8AC3E}">
        <p14:creationId xmlns:p14="http://schemas.microsoft.com/office/powerpoint/2010/main" val="29529238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E8954-9BCB-7FD9-A210-38DC54382D45}"/>
              </a:ext>
            </a:extLst>
          </p:cNvPr>
          <p:cNvSpPr>
            <a:spLocks noGrp="1"/>
          </p:cNvSpPr>
          <p:nvPr>
            <p:ph type="title"/>
          </p:nvPr>
        </p:nvSpPr>
        <p:spPr>
          <a:xfrm>
            <a:off x="3460565" y="361557"/>
            <a:ext cx="7965461" cy="567131"/>
          </a:xfrm>
        </p:spPr>
        <p:txBody>
          <a:bodyPr/>
          <a:lstStyle/>
          <a:p>
            <a:r>
              <a:rPr lang="en-US" dirty="0"/>
              <a:t>Understanding Wellbeing</a:t>
            </a:r>
          </a:p>
        </p:txBody>
      </p:sp>
      <p:sp>
        <p:nvSpPr>
          <p:cNvPr id="3" name="Content Placeholder 2">
            <a:extLst>
              <a:ext uri="{FF2B5EF4-FFF2-40B4-BE49-F238E27FC236}">
                <a16:creationId xmlns:a16="http://schemas.microsoft.com/office/drawing/2014/main" id="{75111C33-898C-4414-4665-5136EB6FC126}"/>
              </a:ext>
            </a:extLst>
          </p:cNvPr>
          <p:cNvSpPr>
            <a:spLocks noGrp="1"/>
          </p:cNvSpPr>
          <p:nvPr>
            <p:ph sz="half" idx="2"/>
          </p:nvPr>
        </p:nvSpPr>
        <p:spPr>
          <a:xfrm>
            <a:off x="968154" y="2519653"/>
            <a:ext cx="6475141" cy="2825170"/>
          </a:xfrm>
          <a:solidFill>
            <a:schemeClr val="accent2">
              <a:lumMod val="40000"/>
              <a:lumOff val="60000"/>
            </a:schemeClr>
          </a:solidFill>
          <a:ln w="19050">
            <a:solidFill>
              <a:schemeClr val="tx1"/>
            </a:solidFill>
          </a:ln>
        </p:spPr>
        <p:txBody>
          <a:bodyPr>
            <a:noAutofit/>
          </a:bodyPr>
          <a:lstStyle/>
          <a:p>
            <a:pPr lvl="0">
              <a:lnSpc>
                <a:spcPct val="150000"/>
              </a:lnSpc>
            </a:pPr>
            <a:r>
              <a:rPr lang="en-US" sz="2000" dirty="0"/>
              <a:t>Holistic wellbeing encompasses physical, mental and emotional health (Fatima </a:t>
            </a:r>
            <a:r>
              <a:rPr lang="en-US" sz="2000" i="1" dirty="0"/>
              <a:t>et al</a:t>
            </a:r>
            <a:r>
              <a:rPr lang="en-US" sz="2000" dirty="0"/>
              <a:t>., 2025)</a:t>
            </a:r>
          </a:p>
          <a:p>
            <a:pPr lvl="0">
              <a:lnSpc>
                <a:spcPct val="150000"/>
              </a:lnSpc>
            </a:pPr>
            <a:r>
              <a:rPr lang="en-US" sz="2000" dirty="0"/>
              <a:t>This helps build resilience and improve satisfaction in life</a:t>
            </a:r>
          </a:p>
          <a:p>
            <a:pPr lvl="0">
              <a:lnSpc>
                <a:spcPct val="150000"/>
              </a:lnSpc>
            </a:pPr>
            <a:r>
              <a:rPr lang="en-US" sz="2000" dirty="0"/>
              <a:t>Promotes social wellbeing and overall healthy life style</a:t>
            </a:r>
          </a:p>
        </p:txBody>
      </p:sp>
      <p:pic>
        <p:nvPicPr>
          <p:cNvPr id="6" name="Picture 5">
            <a:extLst>
              <a:ext uri="{FF2B5EF4-FFF2-40B4-BE49-F238E27FC236}">
                <a16:creationId xmlns:a16="http://schemas.microsoft.com/office/drawing/2014/main" id="{984CB25F-1B07-BA1B-4770-2E74D765209C}"/>
              </a:ext>
            </a:extLst>
          </p:cNvPr>
          <p:cNvPicPr>
            <a:picLocks noChangeAspect="1"/>
          </p:cNvPicPr>
          <p:nvPr/>
        </p:nvPicPr>
        <p:blipFill>
          <a:blip r:embed="rId3"/>
          <a:stretch>
            <a:fillRect/>
          </a:stretch>
        </p:blipFill>
        <p:spPr>
          <a:xfrm>
            <a:off x="8181494" y="2293509"/>
            <a:ext cx="4010506" cy="3277459"/>
          </a:xfrm>
          <a:prstGeom prst="rect">
            <a:avLst/>
          </a:prstGeom>
        </p:spPr>
      </p:pic>
      <p:sp>
        <p:nvSpPr>
          <p:cNvPr id="8" name="TextBox 7">
            <a:extLst>
              <a:ext uri="{FF2B5EF4-FFF2-40B4-BE49-F238E27FC236}">
                <a16:creationId xmlns:a16="http://schemas.microsoft.com/office/drawing/2014/main" id="{5E1B3D0B-ED8D-142E-5756-65DEFDB2B780}"/>
              </a:ext>
            </a:extLst>
          </p:cNvPr>
          <p:cNvSpPr txBox="1"/>
          <p:nvPr/>
        </p:nvSpPr>
        <p:spPr>
          <a:xfrm>
            <a:off x="8376168" y="5848143"/>
            <a:ext cx="2920017" cy="369332"/>
          </a:xfrm>
          <a:prstGeom prst="rect">
            <a:avLst/>
          </a:prstGeom>
          <a:noFill/>
        </p:spPr>
        <p:txBody>
          <a:bodyPr wrap="square">
            <a:spAutoFit/>
          </a:bodyPr>
          <a:lstStyle/>
          <a:p>
            <a:r>
              <a:rPr lang="en-US" sz="1800" dirty="0"/>
              <a:t>Fatima </a:t>
            </a:r>
            <a:r>
              <a:rPr lang="en-US" sz="1800" i="1" dirty="0"/>
              <a:t>et al</a:t>
            </a:r>
            <a:r>
              <a:rPr lang="en-US" sz="1800" dirty="0"/>
              <a:t>., 2025</a:t>
            </a:r>
            <a:endParaRPr lang="en-US" dirty="0"/>
          </a:p>
        </p:txBody>
      </p:sp>
    </p:spTree>
    <p:extLst>
      <p:ext uri="{BB962C8B-B14F-4D97-AF65-F5344CB8AC3E}">
        <p14:creationId xmlns:p14="http://schemas.microsoft.com/office/powerpoint/2010/main" val="6856810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210199-C129-11F0-56F2-2D1AED21CB4C}"/>
              </a:ext>
            </a:extLst>
          </p:cNvPr>
          <p:cNvSpPr>
            <a:spLocks noGrp="1"/>
          </p:cNvSpPr>
          <p:nvPr>
            <p:ph type="title"/>
          </p:nvPr>
        </p:nvSpPr>
        <p:spPr>
          <a:xfrm>
            <a:off x="3956019" y="564725"/>
            <a:ext cx="7043617" cy="502584"/>
          </a:xfrm>
        </p:spPr>
        <p:txBody>
          <a:bodyPr/>
          <a:lstStyle/>
          <a:p>
            <a:pPr algn="ctr"/>
            <a:r>
              <a:rPr lang="en-US" sz="2800" dirty="0"/>
              <a:t>Sustainable Development in HEALTHCARE</a:t>
            </a:r>
            <a:endParaRPr lang="en-US" sz="2800" dirty="0">
              <a:latin typeface="Times New Roman" panose="02020603050405020304" pitchFamily="18" charset="0"/>
              <a:cs typeface="Times New Roman" panose="02020603050405020304" pitchFamily="18" charset="0"/>
            </a:endParaRPr>
          </a:p>
        </p:txBody>
      </p:sp>
      <p:graphicFrame>
        <p:nvGraphicFramePr>
          <p:cNvPr id="3" name="Content Placeholder 2">
            <a:extLst>
              <a:ext uri="{FF2B5EF4-FFF2-40B4-BE49-F238E27FC236}">
                <a16:creationId xmlns:a16="http://schemas.microsoft.com/office/drawing/2014/main" id="{383908C6-CEFD-82AC-F356-CE381E6AADB3}"/>
              </a:ext>
            </a:extLst>
          </p:cNvPr>
          <p:cNvGraphicFramePr>
            <a:graphicFrameLocks noGrp="1"/>
          </p:cNvGraphicFramePr>
          <p:nvPr>
            <p:ph idx="11"/>
            <p:extLst>
              <p:ext uri="{D42A27DB-BD31-4B8C-83A1-F6EECF244321}">
                <p14:modId xmlns:p14="http://schemas.microsoft.com/office/powerpoint/2010/main" val="744063320"/>
              </p:ext>
            </p:extLst>
          </p:nvPr>
        </p:nvGraphicFramePr>
        <p:xfrm>
          <a:off x="3956018" y="1969745"/>
          <a:ext cx="7043618" cy="38360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317180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171F1-4D0D-8791-A6BD-F402B6DAB1C6}"/>
              </a:ext>
            </a:extLst>
          </p:cNvPr>
          <p:cNvSpPr>
            <a:spLocks noGrp="1"/>
          </p:cNvSpPr>
          <p:nvPr>
            <p:ph type="title"/>
          </p:nvPr>
        </p:nvSpPr>
        <p:spPr>
          <a:xfrm>
            <a:off x="3888634" y="605996"/>
            <a:ext cx="7043617" cy="471489"/>
          </a:xfrm>
        </p:spPr>
        <p:txBody>
          <a:bodyPr/>
          <a:lstStyle/>
          <a:p>
            <a:pPr algn="ctr"/>
            <a:r>
              <a:rPr lang="en-US" dirty="0"/>
              <a:t>WHO Sustainable Development Goals</a:t>
            </a:r>
          </a:p>
        </p:txBody>
      </p:sp>
      <p:sp>
        <p:nvSpPr>
          <p:cNvPr id="4" name="Content Placeholder 3">
            <a:extLst>
              <a:ext uri="{FF2B5EF4-FFF2-40B4-BE49-F238E27FC236}">
                <a16:creationId xmlns:a16="http://schemas.microsoft.com/office/drawing/2014/main" id="{A16AD971-99A6-3161-EF40-8679D23A436D}"/>
              </a:ext>
            </a:extLst>
          </p:cNvPr>
          <p:cNvSpPr>
            <a:spLocks noGrp="1"/>
          </p:cNvSpPr>
          <p:nvPr>
            <p:ph idx="11"/>
          </p:nvPr>
        </p:nvSpPr>
        <p:spPr>
          <a:xfrm>
            <a:off x="5312663" y="2194069"/>
            <a:ext cx="6351513" cy="3235807"/>
          </a:xfrm>
        </p:spPr>
        <p:txBody>
          <a:bodyPr>
            <a:normAutofit/>
          </a:bodyPr>
          <a:lstStyle/>
          <a:p>
            <a:pPr marL="342900" lvl="0" indent="-342900" algn="just">
              <a:lnSpc>
                <a:spcPct val="170000"/>
              </a:lnSpc>
              <a:buFont typeface="Arial" panose="020B0604020202020204" pitchFamily="34" charset="0"/>
              <a:buChar char="•"/>
            </a:pPr>
            <a:r>
              <a:rPr lang="en-US" sz="2000" dirty="0"/>
              <a:t>Healthcare helps address a variety of SDGs. </a:t>
            </a:r>
          </a:p>
          <a:p>
            <a:pPr marL="342900" lvl="0" indent="-342900" algn="just">
              <a:lnSpc>
                <a:spcPct val="170000"/>
              </a:lnSpc>
              <a:buFont typeface="Arial" panose="020B0604020202020204" pitchFamily="34" charset="0"/>
              <a:buChar char="•"/>
            </a:pPr>
            <a:r>
              <a:rPr lang="en-US" sz="2000" dirty="0"/>
              <a:t>The relevant SDGs are : Good health and wellbeing (SDG 3)</a:t>
            </a:r>
          </a:p>
          <a:p>
            <a:pPr marL="342900" lvl="0" indent="-342900" algn="just">
              <a:lnSpc>
                <a:spcPct val="170000"/>
              </a:lnSpc>
              <a:buFont typeface="Arial" panose="020B0604020202020204" pitchFamily="34" charset="0"/>
              <a:buChar char="•"/>
            </a:pPr>
            <a:r>
              <a:rPr lang="en-US" sz="2000" dirty="0"/>
              <a:t>Clean water and sanitation (SDG 6)</a:t>
            </a:r>
          </a:p>
          <a:p>
            <a:pPr marL="342900" lvl="0" indent="-342900" algn="just">
              <a:lnSpc>
                <a:spcPct val="170000"/>
              </a:lnSpc>
              <a:buFont typeface="Arial" panose="020B0604020202020204" pitchFamily="34" charset="0"/>
              <a:buChar char="•"/>
            </a:pPr>
            <a:r>
              <a:rPr lang="en-US" sz="2000" dirty="0"/>
              <a:t>Reduce inequalities (SDG 10), and Climate action (SDG 13) [55, 56, 64] (Babacan, 2025</a:t>
            </a:r>
            <a:r>
              <a:rPr lang="en-US" dirty="0"/>
              <a:t>)</a:t>
            </a:r>
          </a:p>
          <a:p>
            <a:endParaRPr lang="en-US" dirty="0"/>
          </a:p>
        </p:txBody>
      </p:sp>
      <p:pic>
        <p:nvPicPr>
          <p:cNvPr id="5" name="Picture 4">
            <a:extLst>
              <a:ext uri="{FF2B5EF4-FFF2-40B4-BE49-F238E27FC236}">
                <a16:creationId xmlns:a16="http://schemas.microsoft.com/office/drawing/2014/main" id="{48E733BD-32DA-A999-0BFC-C488C24D0A8D}"/>
              </a:ext>
            </a:extLst>
          </p:cNvPr>
          <p:cNvPicPr>
            <a:picLocks noChangeAspect="1"/>
          </p:cNvPicPr>
          <p:nvPr/>
        </p:nvPicPr>
        <p:blipFill>
          <a:blip r:embed="rId3"/>
          <a:stretch>
            <a:fillRect/>
          </a:stretch>
        </p:blipFill>
        <p:spPr>
          <a:xfrm>
            <a:off x="256477" y="1921917"/>
            <a:ext cx="4597018" cy="3780109"/>
          </a:xfrm>
          <a:prstGeom prst="rect">
            <a:avLst/>
          </a:prstGeom>
        </p:spPr>
      </p:pic>
      <p:sp>
        <p:nvSpPr>
          <p:cNvPr id="8" name="TextBox 7">
            <a:extLst>
              <a:ext uri="{FF2B5EF4-FFF2-40B4-BE49-F238E27FC236}">
                <a16:creationId xmlns:a16="http://schemas.microsoft.com/office/drawing/2014/main" id="{582C5EF1-46E1-A926-5D93-B1C62B5EAC5D}"/>
              </a:ext>
            </a:extLst>
          </p:cNvPr>
          <p:cNvSpPr txBox="1"/>
          <p:nvPr/>
        </p:nvSpPr>
        <p:spPr>
          <a:xfrm>
            <a:off x="1530505" y="6067338"/>
            <a:ext cx="6094140" cy="369332"/>
          </a:xfrm>
          <a:prstGeom prst="rect">
            <a:avLst/>
          </a:prstGeom>
          <a:noFill/>
        </p:spPr>
        <p:txBody>
          <a:bodyPr wrap="square">
            <a:spAutoFit/>
          </a:bodyPr>
          <a:lstStyle/>
          <a:p>
            <a:r>
              <a:rPr lang="en-US" sz="1800" dirty="0"/>
              <a:t>Babacan, 2025</a:t>
            </a:r>
            <a:endParaRPr lang="en-US" dirty="0"/>
          </a:p>
        </p:txBody>
      </p:sp>
    </p:spTree>
    <p:extLst>
      <p:ext uri="{BB962C8B-B14F-4D97-AF65-F5344CB8AC3E}">
        <p14:creationId xmlns:p14="http://schemas.microsoft.com/office/powerpoint/2010/main" val="15178816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A34A6-22BC-27A4-2C79-EE98A4943B14}"/>
              </a:ext>
            </a:extLst>
          </p:cNvPr>
          <p:cNvSpPr>
            <a:spLocks noGrp="1"/>
          </p:cNvSpPr>
          <p:nvPr>
            <p:ph type="title"/>
          </p:nvPr>
        </p:nvSpPr>
        <p:spPr>
          <a:xfrm>
            <a:off x="914399" y="570155"/>
            <a:ext cx="7796464" cy="688491"/>
          </a:xfrm>
        </p:spPr>
        <p:txBody>
          <a:bodyPr/>
          <a:lstStyle/>
          <a:p>
            <a:pPr algn="ctr"/>
            <a:r>
              <a:rPr lang="en-US" dirty="0"/>
              <a:t>Integrated Health and Wellbeing Approaches</a:t>
            </a:r>
            <a:endParaRPr lang="en-US" sz="2800" dirty="0">
              <a:latin typeface="Times New Roman" panose="02020603050405020304" pitchFamily="18" charset="0"/>
              <a:cs typeface="Times New Roman" panose="02020603050405020304" pitchFamily="18" charset="0"/>
            </a:endParaRPr>
          </a:p>
        </p:txBody>
      </p:sp>
      <p:sp>
        <p:nvSpPr>
          <p:cNvPr id="16" name="Content Placeholder 4">
            <a:extLst>
              <a:ext uri="{FF2B5EF4-FFF2-40B4-BE49-F238E27FC236}">
                <a16:creationId xmlns:a16="http://schemas.microsoft.com/office/drawing/2014/main" id="{AEF9954A-E263-8A7E-58B1-4D03F7D1BD9B}"/>
              </a:ext>
            </a:extLst>
          </p:cNvPr>
          <p:cNvSpPr>
            <a:spLocks noGrp="1"/>
          </p:cNvSpPr>
          <p:nvPr>
            <p:ph sz="half" idx="2"/>
          </p:nvPr>
        </p:nvSpPr>
        <p:spPr>
          <a:xfrm>
            <a:off x="579864" y="2064026"/>
            <a:ext cx="6311590" cy="4198984"/>
          </a:xfrm>
          <a:solidFill>
            <a:schemeClr val="accent2">
              <a:lumMod val="40000"/>
              <a:lumOff val="60000"/>
            </a:schemeClr>
          </a:solidFill>
          <a:ln w="19050">
            <a:solidFill>
              <a:schemeClr val="tx1"/>
            </a:solidFill>
          </a:ln>
        </p:spPr>
        <p:txBody>
          <a:bodyPr>
            <a:normAutofit fontScale="92500" lnSpcReduction="10000"/>
          </a:bodyPr>
          <a:lstStyle/>
          <a:p>
            <a:pPr marL="285750" lvl="0" indent="-285750" algn="just">
              <a:lnSpc>
                <a:spcPct val="150000"/>
              </a:lnSpc>
              <a:buFont typeface="Arial" panose="020B0604020202020204" pitchFamily="34" charset="0"/>
              <a:buChar char="•"/>
            </a:pPr>
            <a:r>
              <a:rPr lang="en-US" sz="2000" dirty="0"/>
              <a:t>Focus on individual needs and preferences – Person </a:t>
            </a:r>
            <a:r>
              <a:rPr lang="en-US" sz="2000" dirty="0" err="1"/>
              <a:t>centred</a:t>
            </a:r>
            <a:r>
              <a:rPr lang="en-US" sz="2000" dirty="0"/>
              <a:t> care.</a:t>
            </a:r>
          </a:p>
          <a:p>
            <a:pPr marL="285750" lvl="0" indent="-285750" algn="just">
              <a:lnSpc>
                <a:spcPct val="150000"/>
              </a:lnSpc>
              <a:buFont typeface="Arial" panose="020B0604020202020204" pitchFamily="34" charset="0"/>
              <a:buChar char="•"/>
            </a:pPr>
            <a:r>
              <a:rPr lang="en-US" sz="2000" dirty="0"/>
              <a:t>Understanding the need to take care of the body and the mind.</a:t>
            </a:r>
          </a:p>
          <a:p>
            <a:pPr marL="285750" lvl="0" indent="-285750" algn="just">
              <a:lnSpc>
                <a:spcPct val="150000"/>
              </a:lnSpc>
              <a:buFont typeface="Arial" panose="020B0604020202020204" pitchFamily="34" charset="0"/>
              <a:buChar char="•"/>
            </a:pPr>
            <a:r>
              <a:rPr lang="en-US" sz="2000" dirty="0"/>
              <a:t>Focus on prevention not treatment.</a:t>
            </a:r>
          </a:p>
          <a:p>
            <a:pPr marL="285750" lvl="0" indent="-285750" algn="just">
              <a:lnSpc>
                <a:spcPct val="150000"/>
              </a:lnSpc>
              <a:buFont typeface="Arial" panose="020B0604020202020204" pitchFamily="34" charset="0"/>
              <a:buChar char="•"/>
            </a:pPr>
            <a:r>
              <a:rPr lang="en-US" sz="2000" dirty="0"/>
              <a:t>Taking into account social and environmental factors when making care plans (</a:t>
            </a:r>
            <a:r>
              <a:rPr lang="en-US" sz="2000" dirty="0" err="1"/>
              <a:t>Chomać-Pierzecka</a:t>
            </a:r>
            <a:r>
              <a:rPr lang="en-US" sz="2000" dirty="0"/>
              <a:t> </a:t>
            </a:r>
            <a:r>
              <a:rPr lang="en-US" sz="2000" i="1" dirty="0"/>
              <a:t>et al.,</a:t>
            </a:r>
            <a:r>
              <a:rPr lang="en-US" sz="2000" dirty="0"/>
              <a:t> 2025)</a:t>
            </a:r>
          </a:p>
          <a:p>
            <a:pPr marL="285750" lvl="0" indent="-285750" algn="just">
              <a:lnSpc>
                <a:spcPct val="150000"/>
              </a:lnSpc>
              <a:buFont typeface="Arial" panose="020B0604020202020204" pitchFamily="34" charset="0"/>
              <a:buChar char="•"/>
            </a:pPr>
            <a:r>
              <a:rPr lang="en-US" sz="2000" dirty="0"/>
              <a:t>Which results in improved patient health and quality of life.</a:t>
            </a:r>
          </a:p>
        </p:txBody>
      </p:sp>
      <p:pic>
        <p:nvPicPr>
          <p:cNvPr id="4" name="Picture 3">
            <a:extLst>
              <a:ext uri="{FF2B5EF4-FFF2-40B4-BE49-F238E27FC236}">
                <a16:creationId xmlns:a16="http://schemas.microsoft.com/office/drawing/2014/main" id="{E5A4AE46-6C1A-C13C-E395-0F528BBEC237}"/>
              </a:ext>
            </a:extLst>
          </p:cNvPr>
          <p:cNvPicPr>
            <a:picLocks noChangeAspect="1"/>
          </p:cNvPicPr>
          <p:nvPr/>
        </p:nvPicPr>
        <p:blipFill>
          <a:blip r:embed="rId3"/>
          <a:stretch>
            <a:fillRect/>
          </a:stretch>
        </p:blipFill>
        <p:spPr>
          <a:xfrm>
            <a:off x="7395844" y="1599649"/>
            <a:ext cx="4648603" cy="4198984"/>
          </a:xfrm>
          <a:prstGeom prst="rect">
            <a:avLst/>
          </a:prstGeom>
        </p:spPr>
      </p:pic>
      <p:sp>
        <p:nvSpPr>
          <p:cNvPr id="7" name="TextBox 6">
            <a:extLst>
              <a:ext uri="{FF2B5EF4-FFF2-40B4-BE49-F238E27FC236}">
                <a16:creationId xmlns:a16="http://schemas.microsoft.com/office/drawing/2014/main" id="{8D5AD034-4454-1093-AF8F-D607484BED5E}"/>
              </a:ext>
            </a:extLst>
          </p:cNvPr>
          <p:cNvSpPr txBox="1"/>
          <p:nvPr/>
        </p:nvSpPr>
        <p:spPr>
          <a:xfrm>
            <a:off x="8198934" y="6139636"/>
            <a:ext cx="3498695" cy="465833"/>
          </a:xfrm>
          <a:prstGeom prst="rect">
            <a:avLst/>
          </a:prstGeom>
          <a:noFill/>
        </p:spPr>
        <p:txBody>
          <a:bodyPr wrap="square">
            <a:spAutoFit/>
          </a:bodyPr>
          <a:lstStyle/>
          <a:p>
            <a:pPr lvl="0" algn="just">
              <a:lnSpc>
                <a:spcPct val="150000"/>
              </a:lnSpc>
            </a:pPr>
            <a:r>
              <a:rPr lang="en-US" sz="1800" dirty="0" err="1"/>
              <a:t>Chomać-Pierzecka</a:t>
            </a:r>
            <a:r>
              <a:rPr lang="en-US" sz="1800" dirty="0"/>
              <a:t> </a:t>
            </a:r>
            <a:r>
              <a:rPr lang="en-US" sz="1800" i="1" dirty="0"/>
              <a:t>et al.,</a:t>
            </a:r>
            <a:r>
              <a:rPr lang="en-US" sz="1800" dirty="0"/>
              <a:t> 2025)</a:t>
            </a:r>
          </a:p>
        </p:txBody>
      </p:sp>
    </p:spTree>
    <p:extLst>
      <p:ext uri="{BB962C8B-B14F-4D97-AF65-F5344CB8AC3E}">
        <p14:creationId xmlns:p14="http://schemas.microsoft.com/office/powerpoint/2010/main" val="2468595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D55F2D4-C20E-BEBC-1CCF-4449B0456A7E}"/>
              </a:ext>
            </a:extLst>
          </p:cNvPr>
          <p:cNvSpPr>
            <a:spLocks noGrp="1"/>
          </p:cNvSpPr>
          <p:nvPr>
            <p:ph type="title"/>
          </p:nvPr>
        </p:nvSpPr>
        <p:spPr>
          <a:xfrm>
            <a:off x="914400" y="965393"/>
            <a:ext cx="10225668" cy="626739"/>
          </a:xfrm>
        </p:spPr>
        <p:txBody>
          <a:bodyPr/>
          <a:lstStyle/>
          <a:p>
            <a:pPr algn="ctr"/>
            <a:r>
              <a:rPr lang="en-US" sz="3200" dirty="0"/>
              <a:t>Sustainable Development Frameworks in Health Policy</a:t>
            </a:r>
          </a:p>
        </p:txBody>
      </p:sp>
      <p:sp>
        <p:nvSpPr>
          <p:cNvPr id="14" name="Content Placeholder 7">
            <a:extLst>
              <a:ext uri="{FF2B5EF4-FFF2-40B4-BE49-F238E27FC236}">
                <a16:creationId xmlns:a16="http://schemas.microsoft.com/office/drawing/2014/main" id="{749C7CD1-A9AA-49E3-6734-AD9546F2DF5B}"/>
              </a:ext>
            </a:extLst>
          </p:cNvPr>
          <p:cNvSpPr>
            <a:spLocks noGrp="1"/>
          </p:cNvSpPr>
          <p:nvPr>
            <p:ph sz="half" idx="15"/>
          </p:nvPr>
        </p:nvSpPr>
        <p:spPr>
          <a:xfrm>
            <a:off x="5938024" y="2183754"/>
            <a:ext cx="5965903" cy="4250500"/>
          </a:xfrm>
          <a:solidFill>
            <a:schemeClr val="accent2">
              <a:lumMod val="40000"/>
              <a:lumOff val="60000"/>
            </a:schemeClr>
          </a:solidFill>
          <a:ln w="19050">
            <a:solidFill>
              <a:schemeClr val="tx1"/>
            </a:solidFill>
          </a:ln>
        </p:spPr>
        <p:txBody>
          <a:bodyPr>
            <a:normAutofit/>
          </a:bodyPr>
          <a:lstStyle/>
          <a:p>
            <a:pPr marL="0" indent="0" algn="just">
              <a:lnSpc>
                <a:spcPct val="150000"/>
              </a:lnSpc>
              <a:buNone/>
            </a:pPr>
            <a:r>
              <a:rPr lang="en-US" dirty="0"/>
              <a:t>Health in All Policies (</a:t>
            </a:r>
            <a:r>
              <a:rPr lang="en-US" dirty="0" err="1"/>
              <a:t>HiAP</a:t>
            </a:r>
            <a:r>
              <a:rPr lang="en-US" dirty="0"/>
              <a:t>)</a:t>
            </a:r>
          </a:p>
          <a:p>
            <a:pPr lvl="0" algn="just">
              <a:lnSpc>
                <a:spcPct val="150000"/>
              </a:lnSpc>
              <a:buFont typeface="Arial" panose="020B0604020202020204" pitchFamily="34" charset="0"/>
              <a:buChar char="•"/>
            </a:pPr>
            <a:r>
              <a:rPr lang="en-US" dirty="0"/>
              <a:t>Participation in intersectoral action for health: a WHO policy tool.</a:t>
            </a:r>
          </a:p>
          <a:p>
            <a:pPr lvl="0" algn="just">
              <a:lnSpc>
                <a:spcPct val="150000"/>
              </a:lnSpc>
              <a:buFont typeface="Arial" panose="020B0604020202020204" pitchFamily="34" charset="0"/>
              <a:buChar char="•"/>
            </a:pPr>
            <a:r>
              <a:rPr lang="en-US" dirty="0"/>
              <a:t>Incorporating health issues into all public policies (housing, education, economy) (Ragheb </a:t>
            </a:r>
            <a:r>
              <a:rPr lang="en-US" i="1" dirty="0"/>
              <a:t>et al.,</a:t>
            </a:r>
            <a:r>
              <a:rPr lang="en-US" dirty="0"/>
              <a:t> 2026)</a:t>
            </a:r>
          </a:p>
          <a:p>
            <a:pPr lvl="0" algn="just">
              <a:lnSpc>
                <a:spcPct val="150000"/>
              </a:lnSpc>
              <a:buFont typeface="Arial" panose="020B0604020202020204" pitchFamily="34" charset="0"/>
              <a:buChar char="•"/>
            </a:pPr>
            <a:r>
              <a:rPr lang="en-US" dirty="0"/>
              <a:t>Working to tackle social and environmental determinants of health.</a:t>
            </a:r>
          </a:p>
          <a:p>
            <a:pPr lvl="0" algn="just">
              <a:lnSpc>
                <a:spcPct val="150000"/>
              </a:lnSpc>
              <a:buFont typeface="Arial" panose="020B0604020202020204" pitchFamily="34" charset="0"/>
              <a:buChar char="•"/>
            </a:pPr>
            <a:r>
              <a:rPr lang="en-US" dirty="0"/>
              <a:t>Designed to improve the health of the population in a sustainable manner.</a:t>
            </a:r>
          </a:p>
          <a:p>
            <a:pPr marL="342900" indent="-342900" algn="just">
              <a:lnSpc>
                <a:spcPct val="15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E39E12A6-727D-D181-1303-0F056FBDBA52}"/>
              </a:ext>
            </a:extLst>
          </p:cNvPr>
          <p:cNvPicPr>
            <a:picLocks noChangeAspect="1"/>
          </p:cNvPicPr>
          <p:nvPr/>
        </p:nvPicPr>
        <p:blipFill>
          <a:blip r:embed="rId3"/>
          <a:stretch>
            <a:fillRect/>
          </a:stretch>
        </p:blipFill>
        <p:spPr>
          <a:xfrm>
            <a:off x="401444" y="2183754"/>
            <a:ext cx="5238792" cy="3454800"/>
          </a:xfrm>
          <a:prstGeom prst="rect">
            <a:avLst/>
          </a:prstGeom>
        </p:spPr>
      </p:pic>
      <p:sp>
        <p:nvSpPr>
          <p:cNvPr id="6" name="TextBox 5">
            <a:extLst>
              <a:ext uri="{FF2B5EF4-FFF2-40B4-BE49-F238E27FC236}">
                <a16:creationId xmlns:a16="http://schemas.microsoft.com/office/drawing/2014/main" id="{9C973108-36C5-40F9-D11A-AA5470B145E6}"/>
              </a:ext>
            </a:extLst>
          </p:cNvPr>
          <p:cNvSpPr txBox="1"/>
          <p:nvPr/>
        </p:nvSpPr>
        <p:spPr>
          <a:xfrm>
            <a:off x="1424568" y="6045510"/>
            <a:ext cx="3504271" cy="369332"/>
          </a:xfrm>
          <a:prstGeom prst="rect">
            <a:avLst/>
          </a:prstGeom>
          <a:noFill/>
        </p:spPr>
        <p:txBody>
          <a:bodyPr wrap="square">
            <a:spAutoFit/>
          </a:bodyPr>
          <a:lstStyle/>
          <a:p>
            <a:r>
              <a:rPr lang="en-US" dirty="0"/>
              <a:t>Ragheb </a:t>
            </a:r>
            <a:r>
              <a:rPr lang="en-US" i="1" dirty="0"/>
              <a:t>et al.,</a:t>
            </a:r>
            <a:r>
              <a:rPr lang="en-US" dirty="0"/>
              <a:t> 2026</a:t>
            </a:r>
          </a:p>
        </p:txBody>
      </p:sp>
    </p:spTree>
    <p:extLst>
      <p:ext uri="{BB962C8B-B14F-4D97-AF65-F5344CB8AC3E}">
        <p14:creationId xmlns:p14="http://schemas.microsoft.com/office/powerpoint/2010/main" val="19416196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443EC8A-1733-CCF7-081F-EB4667CB3285}"/>
              </a:ext>
            </a:extLst>
          </p:cNvPr>
          <p:cNvSpPr>
            <a:spLocks noGrp="1"/>
          </p:cNvSpPr>
          <p:nvPr>
            <p:ph type="title"/>
          </p:nvPr>
        </p:nvSpPr>
        <p:spPr>
          <a:xfrm>
            <a:off x="914400" y="626968"/>
            <a:ext cx="7843837" cy="545615"/>
          </a:xfrm>
        </p:spPr>
        <p:txBody>
          <a:bodyPr/>
          <a:lstStyle/>
          <a:p>
            <a:pPr algn="ctr"/>
            <a:r>
              <a:rPr lang="en-US" sz="2800" dirty="0"/>
              <a:t>Theoretical Perspective - Biopsychosocial Model </a:t>
            </a:r>
          </a:p>
        </p:txBody>
      </p:sp>
      <p:sp>
        <p:nvSpPr>
          <p:cNvPr id="4" name="Content Placeholder 3">
            <a:extLst>
              <a:ext uri="{FF2B5EF4-FFF2-40B4-BE49-F238E27FC236}">
                <a16:creationId xmlns:a16="http://schemas.microsoft.com/office/drawing/2014/main" id="{ACE55D3D-AA24-CF53-6679-29B3C83F7646}"/>
              </a:ext>
            </a:extLst>
          </p:cNvPr>
          <p:cNvSpPr>
            <a:spLocks noGrp="1"/>
          </p:cNvSpPr>
          <p:nvPr>
            <p:ph idx="13"/>
          </p:nvPr>
        </p:nvSpPr>
        <p:spPr>
          <a:xfrm>
            <a:off x="691374" y="1873407"/>
            <a:ext cx="6077415" cy="4114798"/>
          </a:xfrm>
          <a:solidFill>
            <a:schemeClr val="accent2">
              <a:lumMod val="40000"/>
              <a:lumOff val="60000"/>
            </a:schemeClr>
          </a:solidFill>
          <a:ln w="19050">
            <a:solidFill>
              <a:schemeClr val="tx1"/>
            </a:solidFill>
          </a:ln>
        </p:spPr>
        <p:txBody>
          <a:bodyPr>
            <a:normAutofit lnSpcReduction="10000"/>
          </a:bodyPr>
          <a:lstStyle/>
          <a:p>
            <a:pPr algn="just">
              <a:lnSpc>
                <a:spcPct val="150000"/>
              </a:lnSpc>
            </a:pPr>
            <a:r>
              <a:rPr lang="en-US" sz="2000" dirty="0"/>
              <a:t>Engel's Biopsychosocial Model</a:t>
            </a:r>
          </a:p>
          <a:p>
            <a:pPr marL="342900" lvl="0" indent="-342900" algn="just">
              <a:lnSpc>
                <a:spcPct val="150000"/>
              </a:lnSpc>
              <a:buFont typeface="Arial" panose="020B0604020202020204" pitchFamily="34" charset="0"/>
              <a:buChar char="•"/>
            </a:pPr>
            <a:r>
              <a:rPr lang="en-US" sz="2000" dirty="0"/>
              <a:t>Biological processes that can help or hinder health or illness.</a:t>
            </a:r>
          </a:p>
          <a:p>
            <a:pPr marL="342900" lvl="0" indent="-342900" algn="just">
              <a:lnSpc>
                <a:spcPct val="150000"/>
              </a:lnSpc>
              <a:buFont typeface="Arial" panose="020B0604020202020204" pitchFamily="34" charset="0"/>
              <a:buChar char="•"/>
            </a:pPr>
            <a:r>
              <a:rPr lang="en-US" sz="2000" dirty="0"/>
              <a:t>Psychological processes that impact health (emotions, thoughts, beliefs, coping) (Lopez-Cruz, 2025)</a:t>
            </a:r>
          </a:p>
          <a:p>
            <a:pPr marL="342900" lvl="0" indent="-342900" algn="just">
              <a:lnSpc>
                <a:spcPct val="150000"/>
              </a:lnSpc>
              <a:buFont typeface="Arial" panose="020B0604020202020204" pitchFamily="34" charset="0"/>
              <a:buChar char="•"/>
            </a:pPr>
            <a:r>
              <a:rPr lang="en-US" sz="2000" dirty="0"/>
              <a:t>Health impact of social processes (family, culture, socioeconomic status).</a:t>
            </a:r>
          </a:p>
          <a:p>
            <a:pPr marL="342900" lvl="0" indent="-342900" algn="just">
              <a:lnSpc>
                <a:spcPct val="150000"/>
              </a:lnSpc>
              <a:buFont typeface="Arial" panose="020B0604020202020204" pitchFamily="34" charset="0"/>
              <a:buChar char="•"/>
            </a:pPr>
            <a:r>
              <a:rPr lang="en-US" sz="2000" dirty="0"/>
              <a:t>Whole-person approach to health.</a:t>
            </a:r>
          </a:p>
          <a:p>
            <a:pPr marL="342900" indent="-342900" algn="just">
              <a:lnSpc>
                <a:spcPct val="15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FA16EDC-4AA9-FFA8-D048-3BDF8D723B6B}"/>
              </a:ext>
            </a:extLst>
          </p:cNvPr>
          <p:cNvPicPr>
            <a:picLocks noChangeAspect="1"/>
          </p:cNvPicPr>
          <p:nvPr/>
        </p:nvPicPr>
        <p:blipFill>
          <a:blip r:embed="rId3"/>
          <a:stretch>
            <a:fillRect/>
          </a:stretch>
        </p:blipFill>
        <p:spPr>
          <a:xfrm>
            <a:off x="7277398" y="1666310"/>
            <a:ext cx="4651140" cy="4210383"/>
          </a:xfrm>
          <a:prstGeom prst="rect">
            <a:avLst/>
          </a:prstGeom>
        </p:spPr>
      </p:pic>
      <p:sp>
        <p:nvSpPr>
          <p:cNvPr id="7" name="TextBox 6">
            <a:extLst>
              <a:ext uri="{FF2B5EF4-FFF2-40B4-BE49-F238E27FC236}">
                <a16:creationId xmlns:a16="http://schemas.microsoft.com/office/drawing/2014/main" id="{E87B738F-F995-9D82-8359-1FA24D8A6C99}"/>
              </a:ext>
            </a:extLst>
          </p:cNvPr>
          <p:cNvSpPr txBox="1"/>
          <p:nvPr/>
        </p:nvSpPr>
        <p:spPr>
          <a:xfrm>
            <a:off x="8561348" y="6234106"/>
            <a:ext cx="2478359" cy="369332"/>
          </a:xfrm>
          <a:prstGeom prst="rect">
            <a:avLst/>
          </a:prstGeom>
          <a:noFill/>
        </p:spPr>
        <p:txBody>
          <a:bodyPr wrap="square">
            <a:spAutoFit/>
          </a:bodyPr>
          <a:lstStyle/>
          <a:p>
            <a:r>
              <a:rPr lang="en-US" sz="1800" dirty="0"/>
              <a:t>Lopez-Cruz, 2025</a:t>
            </a:r>
            <a:endParaRPr lang="en-US" dirty="0"/>
          </a:p>
        </p:txBody>
      </p:sp>
    </p:spTree>
    <p:extLst>
      <p:ext uri="{BB962C8B-B14F-4D97-AF65-F5344CB8AC3E}">
        <p14:creationId xmlns:p14="http://schemas.microsoft.com/office/powerpoint/2010/main" val="40721017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136FCF6-982C-CC37-9625-3EBFC7E7DD13}"/>
              </a:ext>
            </a:extLst>
          </p:cNvPr>
          <p:cNvSpPr>
            <a:spLocks noGrp="1"/>
          </p:cNvSpPr>
          <p:nvPr>
            <p:ph type="title"/>
          </p:nvPr>
        </p:nvSpPr>
        <p:spPr>
          <a:xfrm>
            <a:off x="1668897" y="649439"/>
            <a:ext cx="9879437" cy="980844"/>
          </a:xfrm>
        </p:spPr>
        <p:txBody>
          <a:bodyPr/>
          <a:lstStyle/>
          <a:p>
            <a:pPr algn="ctr"/>
            <a:r>
              <a:rPr lang="en-US" dirty="0"/>
              <a:t>Policy and Governance</a:t>
            </a:r>
          </a:p>
        </p:txBody>
      </p:sp>
      <p:graphicFrame>
        <p:nvGraphicFramePr>
          <p:cNvPr id="2" name="Diagram 1">
            <a:extLst>
              <a:ext uri="{FF2B5EF4-FFF2-40B4-BE49-F238E27FC236}">
                <a16:creationId xmlns:a16="http://schemas.microsoft.com/office/drawing/2014/main" id="{EC2AD79C-89A9-1D25-AD9B-DA6CE368CD70}"/>
              </a:ext>
            </a:extLst>
          </p:cNvPr>
          <p:cNvGraphicFramePr/>
          <p:nvPr>
            <p:extLst>
              <p:ext uri="{D42A27DB-BD31-4B8C-83A1-F6EECF244321}">
                <p14:modId xmlns:p14="http://schemas.microsoft.com/office/powerpoint/2010/main" val="3247746476"/>
              </p:ext>
            </p:extLst>
          </p:nvPr>
        </p:nvGraphicFramePr>
        <p:xfrm>
          <a:off x="1668897" y="1814492"/>
          <a:ext cx="9445151" cy="45305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699961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8D62608-F5E4-7EC0-5EF0-4F988DDDEC5B}"/>
              </a:ext>
            </a:extLst>
          </p:cNvPr>
          <p:cNvSpPr>
            <a:spLocks noGrp="1"/>
          </p:cNvSpPr>
          <p:nvPr>
            <p:ph type="title"/>
          </p:nvPr>
        </p:nvSpPr>
        <p:spPr>
          <a:xfrm>
            <a:off x="1550564" y="1057274"/>
            <a:ext cx="9875463" cy="471489"/>
          </a:xfrm>
        </p:spPr>
        <p:txBody>
          <a:bodyPr/>
          <a:lstStyle/>
          <a:p>
            <a:pPr algn="ctr"/>
            <a:r>
              <a:rPr lang="en-US" dirty="0"/>
              <a:t>Challenges to Implementation</a:t>
            </a:r>
          </a:p>
        </p:txBody>
      </p:sp>
      <p:sp>
        <p:nvSpPr>
          <p:cNvPr id="12" name="Content Placeholder 3">
            <a:extLst>
              <a:ext uri="{FF2B5EF4-FFF2-40B4-BE49-F238E27FC236}">
                <a16:creationId xmlns:a16="http://schemas.microsoft.com/office/drawing/2014/main" id="{288BD9B8-D6A6-D55A-830D-4D3CC2DC3933}"/>
              </a:ext>
            </a:extLst>
          </p:cNvPr>
          <p:cNvSpPr>
            <a:spLocks noGrp="1"/>
          </p:cNvSpPr>
          <p:nvPr>
            <p:ph sz="half" idx="2"/>
          </p:nvPr>
        </p:nvSpPr>
        <p:spPr>
          <a:xfrm>
            <a:off x="1550564" y="2303028"/>
            <a:ext cx="5887299" cy="3961593"/>
          </a:xfrm>
          <a:solidFill>
            <a:schemeClr val="accent2">
              <a:lumMod val="40000"/>
              <a:lumOff val="60000"/>
            </a:schemeClr>
          </a:solidFill>
          <a:ln w="19050">
            <a:solidFill>
              <a:schemeClr val="tx1"/>
            </a:solidFill>
          </a:ln>
        </p:spPr>
        <p:txBody>
          <a:bodyPr>
            <a:normAutofit/>
          </a:bodyPr>
          <a:lstStyle/>
          <a:p>
            <a:pPr lvl="0" algn="just">
              <a:lnSpc>
                <a:spcPct val="150000"/>
              </a:lnSpc>
            </a:pPr>
            <a:r>
              <a:rPr lang="en-US" sz="2000" dirty="0" err="1"/>
              <a:t>Underdfunded</a:t>
            </a:r>
            <a:r>
              <a:rPr lang="en-US" sz="2000" dirty="0"/>
              <a:t> and budget limitations.</a:t>
            </a:r>
          </a:p>
          <a:p>
            <a:pPr lvl="0" algn="just">
              <a:lnSpc>
                <a:spcPct val="150000"/>
              </a:lnSpc>
            </a:pPr>
            <a:r>
              <a:rPr lang="en-US" sz="2000" dirty="0"/>
              <a:t>Expansion of health care needs.</a:t>
            </a:r>
          </a:p>
          <a:p>
            <a:pPr lvl="0" algn="just">
              <a:lnSpc>
                <a:spcPct val="150000"/>
              </a:lnSpc>
            </a:pPr>
            <a:r>
              <a:rPr lang="en-US" sz="2000" dirty="0"/>
              <a:t>Problems with recruitment and retention of the workforce (Mane e</a:t>
            </a:r>
            <a:r>
              <a:rPr lang="en-US" sz="2000" i="1" dirty="0"/>
              <a:t>t al</a:t>
            </a:r>
            <a:r>
              <a:rPr lang="en-US" sz="2000" dirty="0"/>
              <a:t>., 2024)</a:t>
            </a:r>
          </a:p>
          <a:p>
            <a:pPr lvl="0" algn="just">
              <a:lnSpc>
                <a:spcPct val="150000"/>
              </a:lnSpc>
            </a:pPr>
            <a:r>
              <a:rPr lang="en-US" sz="2000" dirty="0"/>
              <a:t>A complicated regulatory system and burden.</a:t>
            </a:r>
          </a:p>
          <a:p>
            <a:pPr lvl="0" algn="just">
              <a:lnSpc>
                <a:spcPct val="150000"/>
              </a:lnSpc>
            </a:pPr>
            <a:r>
              <a:rPr lang="en-US" sz="2000" dirty="0"/>
              <a:t>Digital inclusion and access to all the people.</a:t>
            </a:r>
          </a:p>
        </p:txBody>
      </p:sp>
      <p:pic>
        <p:nvPicPr>
          <p:cNvPr id="4" name="Picture 3">
            <a:extLst>
              <a:ext uri="{FF2B5EF4-FFF2-40B4-BE49-F238E27FC236}">
                <a16:creationId xmlns:a16="http://schemas.microsoft.com/office/drawing/2014/main" id="{19DCCCEA-E634-2DA2-01DE-403EF6A9F4D3}"/>
              </a:ext>
            </a:extLst>
          </p:cNvPr>
          <p:cNvPicPr>
            <a:picLocks noChangeAspect="1"/>
          </p:cNvPicPr>
          <p:nvPr/>
        </p:nvPicPr>
        <p:blipFill>
          <a:blip r:embed="rId3"/>
          <a:stretch>
            <a:fillRect/>
          </a:stretch>
        </p:blipFill>
        <p:spPr>
          <a:xfrm>
            <a:off x="8051180" y="2303028"/>
            <a:ext cx="3941547" cy="3817951"/>
          </a:xfrm>
          <a:prstGeom prst="rect">
            <a:avLst/>
          </a:prstGeom>
        </p:spPr>
      </p:pic>
      <p:sp>
        <p:nvSpPr>
          <p:cNvPr id="6" name="TextBox 5">
            <a:extLst>
              <a:ext uri="{FF2B5EF4-FFF2-40B4-BE49-F238E27FC236}">
                <a16:creationId xmlns:a16="http://schemas.microsoft.com/office/drawing/2014/main" id="{6C299A2B-352F-A261-2761-7F627F229A0C}"/>
              </a:ext>
            </a:extLst>
          </p:cNvPr>
          <p:cNvSpPr txBox="1"/>
          <p:nvPr/>
        </p:nvSpPr>
        <p:spPr>
          <a:xfrm>
            <a:off x="8644983" y="6263950"/>
            <a:ext cx="2781044" cy="369332"/>
          </a:xfrm>
          <a:prstGeom prst="rect">
            <a:avLst/>
          </a:prstGeom>
          <a:noFill/>
        </p:spPr>
        <p:txBody>
          <a:bodyPr wrap="square">
            <a:spAutoFit/>
          </a:bodyPr>
          <a:lstStyle/>
          <a:p>
            <a:r>
              <a:rPr lang="en-US" sz="1800" dirty="0"/>
              <a:t>Mane e</a:t>
            </a:r>
            <a:r>
              <a:rPr lang="en-US" sz="1800" i="1" dirty="0"/>
              <a:t>t al</a:t>
            </a:r>
            <a:r>
              <a:rPr lang="en-US" sz="1800" dirty="0"/>
              <a:t>., 2024</a:t>
            </a:r>
            <a:endParaRPr lang="en-US" dirty="0"/>
          </a:p>
        </p:txBody>
      </p:sp>
    </p:spTree>
    <p:extLst>
      <p:ext uri="{BB962C8B-B14F-4D97-AF65-F5344CB8AC3E}">
        <p14:creationId xmlns:p14="http://schemas.microsoft.com/office/powerpoint/2010/main" val="24980216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3973B-EAAB-D0E6-5DF9-0C78D5CBBA19}"/>
              </a:ext>
            </a:extLst>
          </p:cNvPr>
          <p:cNvSpPr>
            <a:spLocks noGrp="1"/>
          </p:cNvSpPr>
          <p:nvPr>
            <p:ph type="title"/>
          </p:nvPr>
        </p:nvSpPr>
        <p:spPr/>
        <p:txBody>
          <a:bodyPr/>
          <a:lstStyle/>
          <a:p>
            <a:pPr algn="ctr"/>
            <a:r>
              <a:rPr lang="en-US" dirty="0"/>
              <a:t>Service delivery and holistic care model </a:t>
            </a:r>
          </a:p>
        </p:txBody>
      </p:sp>
      <p:sp>
        <p:nvSpPr>
          <p:cNvPr id="3" name="Content Placeholder 2">
            <a:extLst>
              <a:ext uri="{FF2B5EF4-FFF2-40B4-BE49-F238E27FC236}">
                <a16:creationId xmlns:a16="http://schemas.microsoft.com/office/drawing/2014/main" id="{5AD8AD2C-98EA-659C-C7F9-8E355EACC1D4}"/>
              </a:ext>
            </a:extLst>
          </p:cNvPr>
          <p:cNvSpPr>
            <a:spLocks noGrp="1"/>
          </p:cNvSpPr>
          <p:nvPr>
            <p:ph sz="half" idx="2"/>
          </p:nvPr>
        </p:nvSpPr>
        <p:spPr>
          <a:xfrm>
            <a:off x="6096000" y="2247239"/>
            <a:ext cx="5829147" cy="4053200"/>
          </a:xfrm>
        </p:spPr>
        <p:txBody>
          <a:bodyPr>
            <a:normAutofit fontScale="92500"/>
          </a:bodyPr>
          <a:lstStyle/>
          <a:p>
            <a:pPr lvl="0" algn="just">
              <a:lnSpc>
                <a:spcPct val="160000"/>
              </a:lnSpc>
            </a:pPr>
            <a:r>
              <a:rPr lang="en-US" sz="2000" dirty="0"/>
              <a:t>Modern Healthcare Delivery with Telehealth as an access to services (Koneru, 2025).</a:t>
            </a:r>
          </a:p>
          <a:p>
            <a:pPr lvl="0" algn="just">
              <a:lnSpc>
                <a:spcPct val="160000"/>
              </a:lnSpc>
            </a:pPr>
            <a:r>
              <a:rPr lang="en-US" sz="2000" dirty="0"/>
              <a:t>Wellness programs that encourage healthy lifestyle.</a:t>
            </a:r>
          </a:p>
          <a:p>
            <a:pPr lvl="0" algn="just">
              <a:lnSpc>
                <a:spcPct val="160000"/>
              </a:lnSpc>
            </a:pPr>
            <a:r>
              <a:rPr lang="en-US" sz="2000" dirty="0"/>
              <a:t>Local support is made available to the community in a way that makes an improvement.</a:t>
            </a:r>
          </a:p>
          <a:p>
            <a:pPr lvl="0" algn="just">
              <a:lnSpc>
                <a:spcPct val="160000"/>
              </a:lnSpc>
            </a:pPr>
            <a:r>
              <a:rPr lang="en-US" sz="2000" dirty="0"/>
              <a:t>Collaborative multi-disciplinary teams are also support the patients' seamless journeys.</a:t>
            </a:r>
          </a:p>
          <a:p>
            <a:pPr marL="0" indent="0">
              <a:buNone/>
            </a:pPr>
            <a:endParaRPr lang="en-US" dirty="0"/>
          </a:p>
        </p:txBody>
      </p:sp>
      <p:sp>
        <p:nvSpPr>
          <p:cNvPr id="5" name="Slide Number Placeholder 4">
            <a:extLst>
              <a:ext uri="{FF2B5EF4-FFF2-40B4-BE49-F238E27FC236}">
                <a16:creationId xmlns:a16="http://schemas.microsoft.com/office/drawing/2014/main" id="{147D118A-2F13-71A9-CC82-A3A807D3C94C}"/>
              </a:ext>
            </a:extLst>
          </p:cNvPr>
          <p:cNvSpPr>
            <a:spLocks noGrp="1"/>
          </p:cNvSpPr>
          <p:nvPr>
            <p:ph type="sldNum" sz="quarter" idx="10"/>
          </p:nvPr>
        </p:nvSpPr>
        <p:spPr/>
        <p:txBody>
          <a:bodyPr/>
          <a:lstStyle/>
          <a:p>
            <a:fld id="{48F63A3B-78C7-47BE-AE5E-E10140E04643}" type="slidenum">
              <a:rPr lang="en-US" smtClean="0"/>
              <a:pPr/>
              <a:t>12</a:t>
            </a:fld>
            <a:endParaRPr lang="en-US" dirty="0"/>
          </a:p>
        </p:txBody>
      </p:sp>
      <p:pic>
        <p:nvPicPr>
          <p:cNvPr id="6" name="Picture 5">
            <a:extLst>
              <a:ext uri="{FF2B5EF4-FFF2-40B4-BE49-F238E27FC236}">
                <a16:creationId xmlns:a16="http://schemas.microsoft.com/office/drawing/2014/main" id="{5B7D84F1-C26D-FBD0-B8B0-45615EB7B6C7}"/>
              </a:ext>
            </a:extLst>
          </p:cNvPr>
          <p:cNvPicPr>
            <a:picLocks noChangeAspect="1"/>
          </p:cNvPicPr>
          <p:nvPr/>
        </p:nvPicPr>
        <p:blipFill>
          <a:blip r:embed="rId3"/>
          <a:stretch>
            <a:fillRect/>
          </a:stretch>
        </p:blipFill>
        <p:spPr>
          <a:xfrm>
            <a:off x="0" y="2389366"/>
            <a:ext cx="6035563" cy="3551228"/>
          </a:xfrm>
          <a:prstGeom prst="rect">
            <a:avLst/>
          </a:prstGeom>
        </p:spPr>
      </p:pic>
      <p:sp>
        <p:nvSpPr>
          <p:cNvPr id="9" name="TextBox 8">
            <a:extLst>
              <a:ext uri="{FF2B5EF4-FFF2-40B4-BE49-F238E27FC236}">
                <a16:creationId xmlns:a16="http://schemas.microsoft.com/office/drawing/2014/main" id="{AC5D1D71-50C2-5BB5-0EFB-FCFF3540E5EB}"/>
              </a:ext>
            </a:extLst>
          </p:cNvPr>
          <p:cNvSpPr txBox="1"/>
          <p:nvPr/>
        </p:nvSpPr>
        <p:spPr>
          <a:xfrm>
            <a:off x="1954251" y="6263453"/>
            <a:ext cx="2238608" cy="369332"/>
          </a:xfrm>
          <a:prstGeom prst="rect">
            <a:avLst/>
          </a:prstGeom>
          <a:noFill/>
        </p:spPr>
        <p:txBody>
          <a:bodyPr wrap="square">
            <a:spAutoFit/>
          </a:bodyPr>
          <a:lstStyle/>
          <a:p>
            <a:r>
              <a:rPr lang="en-US" sz="1800" dirty="0"/>
              <a:t>Koneru, 2025</a:t>
            </a:r>
            <a:endParaRPr lang="en-US" dirty="0"/>
          </a:p>
        </p:txBody>
      </p:sp>
    </p:spTree>
    <p:extLst>
      <p:ext uri="{BB962C8B-B14F-4D97-AF65-F5344CB8AC3E}">
        <p14:creationId xmlns:p14="http://schemas.microsoft.com/office/powerpoint/2010/main" val="17508719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C72E80-9E58-0BEC-99EE-252B8EC0DD80}"/>
              </a:ext>
            </a:extLst>
          </p:cNvPr>
          <p:cNvSpPr>
            <a:spLocks noGrp="1"/>
          </p:cNvSpPr>
          <p:nvPr>
            <p:ph type="title"/>
          </p:nvPr>
        </p:nvSpPr>
        <p:spPr/>
        <p:txBody>
          <a:bodyPr/>
          <a:lstStyle/>
          <a:p>
            <a:pPr algn="ctr"/>
            <a:r>
              <a:rPr lang="en-US" dirty="0"/>
              <a:t>Public Health Initiatives</a:t>
            </a:r>
          </a:p>
        </p:txBody>
      </p:sp>
      <p:graphicFrame>
        <p:nvGraphicFramePr>
          <p:cNvPr id="4" name="Content Placeholder 3">
            <a:extLst>
              <a:ext uri="{FF2B5EF4-FFF2-40B4-BE49-F238E27FC236}">
                <a16:creationId xmlns:a16="http://schemas.microsoft.com/office/drawing/2014/main" id="{B96DAD0D-F987-4097-C5DB-63D32DD45938}"/>
              </a:ext>
            </a:extLst>
          </p:cNvPr>
          <p:cNvGraphicFramePr>
            <a:graphicFrameLocks noGrp="1"/>
          </p:cNvGraphicFramePr>
          <p:nvPr>
            <p:ph sz="half" idx="2"/>
            <p:extLst>
              <p:ext uri="{D42A27DB-BD31-4B8C-83A1-F6EECF244321}">
                <p14:modId xmlns:p14="http://schemas.microsoft.com/office/powerpoint/2010/main" val="293182661"/>
              </p:ext>
            </p:extLst>
          </p:nvPr>
        </p:nvGraphicFramePr>
        <p:xfrm>
          <a:off x="2106478" y="2595652"/>
          <a:ext cx="8763633" cy="29645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lide Number Placeholder 4">
            <a:extLst>
              <a:ext uri="{FF2B5EF4-FFF2-40B4-BE49-F238E27FC236}">
                <a16:creationId xmlns:a16="http://schemas.microsoft.com/office/drawing/2014/main" id="{D898A4F7-A8A8-1783-05DA-07F520DD651E}"/>
              </a:ext>
            </a:extLst>
          </p:cNvPr>
          <p:cNvSpPr>
            <a:spLocks noGrp="1"/>
          </p:cNvSpPr>
          <p:nvPr>
            <p:ph type="sldNum" sz="quarter" idx="10"/>
          </p:nvPr>
        </p:nvSpPr>
        <p:spPr/>
        <p:txBody>
          <a:bodyPr/>
          <a:lstStyle/>
          <a:p>
            <a:fld id="{48F63A3B-78C7-47BE-AE5E-E10140E04643}" type="slidenum">
              <a:rPr lang="en-US" smtClean="0"/>
              <a:pPr/>
              <a:t>13</a:t>
            </a:fld>
            <a:endParaRPr lang="en-US" dirty="0"/>
          </a:p>
        </p:txBody>
      </p:sp>
    </p:spTree>
    <p:extLst>
      <p:ext uri="{BB962C8B-B14F-4D97-AF65-F5344CB8AC3E}">
        <p14:creationId xmlns:p14="http://schemas.microsoft.com/office/powerpoint/2010/main" val="38841878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D313F-08ED-C19B-D740-D4C353032F81}"/>
              </a:ext>
            </a:extLst>
          </p:cNvPr>
          <p:cNvSpPr>
            <a:spLocks noGrp="1"/>
          </p:cNvSpPr>
          <p:nvPr>
            <p:ph type="title"/>
          </p:nvPr>
        </p:nvSpPr>
        <p:spPr/>
        <p:txBody>
          <a:bodyPr/>
          <a:lstStyle/>
          <a:p>
            <a:pPr algn="ctr"/>
            <a:r>
              <a:rPr lang="en-US" dirty="0"/>
              <a:t>Equity and Access</a:t>
            </a:r>
            <a:br>
              <a:rPr lang="en-US" dirty="0"/>
            </a:br>
            <a:endParaRPr lang="en-US" dirty="0"/>
          </a:p>
        </p:txBody>
      </p:sp>
      <p:sp>
        <p:nvSpPr>
          <p:cNvPr id="3" name="Content Placeholder 2">
            <a:extLst>
              <a:ext uri="{FF2B5EF4-FFF2-40B4-BE49-F238E27FC236}">
                <a16:creationId xmlns:a16="http://schemas.microsoft.com/office/drawing/2014/main" id="{89A5F05B-2403-A576-293B-170907172988}"/>
              </a:ext>
            </a:extLst>
          </p:cNvPr>
          <p:cNvSpPr>
            <a:spLocks noGrp="1"/>
          </p:cNvSpPr>
          <p:nvPr>
            <p:ph sz="half" idx="2"/>
          </p:nvPr>
        </p:nvSpPr>
        <p:spPr>
          <a:xfrm>
            <a:off x="667903" y="2224936"/>
            <a:ext cx="6580390" cy="4164679"/>
          </a:xfrm>
        </p:spPr>
        <p:txBody>
          <a:bodyPr>
            <a:normAutofit fontScale="77500" lnSpcReduction="20000"/>
          </a:bodyPr>
          <a:lstStyle/>
          <a:p>
            <a:pPr lvl="0">
              <a:lnSpc>
                <a:spcPct val="150000"/>
              </a:lnSpc>
            </a:pPr>
            <a:r>
              <a:rPr lang="en-US" sz="2400" dirty="0"/>
              <a:t>Being aware of the effects of socio-economic factors in health.</a:t>
            </a:r>
          </a:p>
          <a:p>
            <a:pPr lvl="0">
              <a:lnSpc>
                <a:spcPct val="150000"/>
              </a:lnSpc>
            </a:pPr>
            <a:r>
              <a:rPr lang="en-US" sz="2400" dirty="0"/>
              <a:t>Accessibility to health services in rural/remote communities.</a:t>
            </a:r>
          </a:p>
          <a:p>
            <a:pPr lvl="0">
              <a:lnSpc>
                <a:spcPct val="150000"/>
              </a:lnSpc>
            </a:pPr>
            <a:r>
              <a:rPr lang="en-US" sz="2400" dirty="0"/>
              <a:t>Addressing racial/ethnic inequities in health.</a:t>
            </a:r>
          </a:p>
          <a:p>
            <a:pPr lvl="0">
              <a:lnSpc>
                <a:spcPct val="150000"/>
              </a:lnSpc>
            </a:pPr>
            <a:r>
              <a:rPr lang="en-US" sz="2400" dirty="0"/>
              <a:t>Striving to provide all citizens with universal health care.</a:t>
            </a:r>
          </a:p>
          <a:p>
            <a:pPr lvl="0">
              <a:lnSpc>
                <a:spcPct val="150000"/>
              </a:lnSpc>
            </a:pPr>
            <a:r>
              <a:rPr lang="en-US" sz="2400" dirty="0"/>
              <a:t>Formulating specific services for specific vulnerable and under-served population segments (Velmurugan et al., 2026)</a:t>
            </a:r>
          </a:p>
          <a:p>
            <a:endParaRPr lang="en-US" dirty="0"/>
          </a:p>
        </p:txBody>
      </p:sp>
      <p:sp>
        <p:nvSpPr>
          <p:cNvPr id="5" name="Slide Number Placeholder 4">
            <a:extLst>
              <a:ext uri="{FF2B5EF4-FFF2-40B4-BE49-F238E27FC236}">
                <a16:creationId xmlns:a16="http://schemas.microsoft.com/office/drawing/2014/main" id="{D2F73016-D689-FD92-B7A2-39B5FAB5A4B3}"/>
              </a:ext>
            </a:extLst>
          </p:cNvPr>
          <p:cNvSpPr>
            <a:spLocks noGrp="1"/>
          </p:cNvSpPr>
          <p:nvPr>
            <p:ph type="sldNum" sz="quarter" idx="10"/>
          </p:nvPr>
        </p:nvSpPr>
        <p:spPr/>
        <p:txBody>
          <a:bodyPr/>
          <a:lstStyle/>
          <a:p>
            <a:fld id="{48F63A3B-78C7-47BE-AE5E-E10140E04643}" type="slidenum">
              <a:rPr lang="en-US" smtClean="0"/>
              <a:pPr/>
              <a:t>14</a:t>
            </a:fld>
            <a:endParaRPr lang="en-US" dirty="0"/>
          </a:p>
        </p:txBody>
      </p:sp>
      <p:pic>
        <p:nvPicPr>
          <p:cNvPr id="7" name="Picture 6">
            <a:extLst>
              <a:ext uri="{FF2B5EF4-FFF2-40B4-BE49-F238E27FC236}">
                <a16:creationId xmlns:a16="http://schemas.microsoft.com/office/drawing/2014/main" id="{6A85C0AC-B402-FCB3-9321-42385A0AAB3D}"/>
              </a:ext>
            </a:extLst>
          </p:cNvPr>
          <p:cNvPicPr>
            <a:picLocks noChangeAspect="1"/>
          </p:cNvPicPr>
          <p:nvPr/>
        </p:nvPicPr>
        <p:blipFill>
          <a:blip r:embed="rId3"/>
          <a:stretch>
            <a:fillRect/>
          </a:stretch>
        </p:blipFill>
        <p:spPr>
          <a:xfrm>
            <a:off x="6858000" y="2328815"/>
            <a:ext cx="5132836" cy="3585106"/>
          </a:xfrm>
          <a:prstGeom prst="rect">
            <a:avLst/>
          </a:prstGeom>
        </p:spPr>
      </p:pic>
      <p:sp>
        <p:nvSpPr>
          <p:cNvPr id="9" name="TextBox 8">
            <a:extLst>
              <a:ext uri="{FF2B5EF4-FFF2-40B4-BE49-F238E27FC236}">
                <a16:creationId xmlns:a16="http://schemas.microsoft.com/office/drawing/2014/main" id="{E04AEC74-1478-7BF6-0F6F-7C8B7EB0B942}"/>
              </a:ext>
            </a:extLst>
          </p:cNvPr>
          <p:cNvSpPr txBox="1"/>
          <p:nvPr/>
        </p:nvSpPr>
        <p:spPr>
          <a:xfrm>
            <a:off x="8087422" y="5782436"/>
            <a:ext cx="2718110" cy="369332"/>
          </a:xfrm>
          <a:prstGeom prst="rect">
            <a:avLst/>
          </a:prstGeom>
          <a:noFill/>
        </p:spPr>
        <p:txBody>
          <a:bodyPr wrap="square">
            <a:spAutoFit/>
          </a:bodyPr>
          <a:lstStyle/>
          <a:p>
            <a:r>
              <a:rPr lang="en-US" sz="1800" dirty="0"/>
              <a:t>Velmurugan et al., 2026</a:t>
            </a:r>
            <a:endParaRPr lang="en-US" dirty="0"/>
          </a:p>
        </p:txBody>
      </p:sp>
    </p:spTree>
    <p:extLst>
      <p:ext uri="{BB962C8B-B14F-4D97-AF65-F5344CB8AC3E}">
        <p14:creationId xmlns:p14="http://schemas.microsoft.com/office/powerpoint/2010/main" val="7302453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0A324-0737-F0DA-1F7D-10CBE06D7C3F}"/>
              </a:ext>
            </a:extLst>
          </p:cNvPr>
          <p:cNvSpPr>
            <a:spLocks noGrp="1"/>
          </p:cNvSpPr>
          <p:nvPr>
            <p:ph type="title"/>
          </p:nvPr>
        </p:nvSpPr>
        <p:spPr>
          <a:xfrm>
            <a:off x="914400" y="821529"/>
            <a:ext cx="10511627" cy="641511"/>
          </a:xfrm>
        </p:spPr>
        <p:txBody>
          <a:bodyPr/>
          <a:lstStyle/>
          <a:p>
            <a:r>
              <a:rPr lang="en-IN" sz="2800" dirty="0">
                <a:latin typeface="Times New Roman" panose="02020603050405020304" pitchFamily="18" charset="0"/>
                <a:cs typeface="Times New Roman" panose="02020603050405020304" pitchFamily="18" charset="0"/>
              </a:rPr>
              <a:t>CONCLUSION &amp; RECOMMENDATION</a:t>
            </a:r>
            <a:endParaRPr lang="en-US" sz="2800" dirty="0">
              <a:latin typeface="Times New Roman" panose="02020603050405020304" pitchFamily="18" charset="0"/>
              <a:cs typeface="Times New Roman" panose="02020603050405020304" pitchFamily="18" charset="0"/>
            </a:endParaRPr>
          </a:p>
        </p:txBody>
      </p:sp>
      <p:graphicFrame>
        <p:nvGraphicFramePr>
          <p:cNvPr id="3" name="Content Placeholder 2">
            <a:extLst>
              <a:ext uri="{FF2B5EF4-FFF2-40B4-BE49-F238E27FC236}">
                <a16:creationId xmlns:a16="http://schemas.microsoft.com/office/drawing/2014/main" id="{609AB56A-DC57-53CC-CC28-83AB81920A21}"/>
              </a:ext>
            </a:extLst>
          </p:cNvPr>
          <p:cNvGraphicFramePr>
            <a:graphicFrameLocks noGrp="1"/>
          </p:cNvGraphicFramePr>
          <p:nvPr>
            <p:ph sz="quarter" idx="4"/>
            <p:extLst>
              <p:ext uri="{D42A27DB-BD31-4B8C-83A1-F6EECF244321}">
                <p14:modId xmlns:p14="http://schemas.microsoft.com/office/powerpoint/2010/main" val="3958120883"/>
              </p:ext>
            </p:extLst>
          </p:nvPr>
        </p:nvGraphicFramePr>
        <p:xfrm>
          <a:off x="1694985" y="2087914"/>
          <a:ext cx="9143999" cy="39485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862132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44088A-CE0B-960A-9187-EC47E0AD9653}"/>
              </a:ext>
            </a:extLst>
          </p:cNvPr>
          <p:cNvSpPr>
            <a:spLocks noGrp="1"/>
          </p:cNvSpPr>
          <p:nvPr>
            <p:ph type="title"/>
          </p:nvPr>
        </p:nvSpPr>
        <p:spPr>
          <a:xfrm>
            <a:off x="986117" y="353320"/>
            <a:ext cx="10219765" cy="663950"/>
          </a:xfrm>
        </p:spPr>
        <p:txBody>
          <a:bodyPr/>
          <a:lstStyle/>
          <a:p>
            <a:pPr algn="ctr"/>
            <a:r>
              <a:rPr lang="en-IN" sz="28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17A16ACD-DF14-C980-F8BA-44BA146AFFF8}"/>
              </a:ext>
            </a:extLst>
          </p:cNvPr>
          <p:cNvSpPr>
            <a:spLocks noGrp="1"/>
          </p:cNvSpPr>
          <p:nvPr>
            <p:ph idx="1"/>
          </p:nvPr>
        </p:nvSpPr>
        <p:spPr>
          <a:xfrm>
            <a:off x="828340" y="1017270"/>
            <a:ext cx="10488706" cy="5840730"/>
          </a:xfrm>
          <a:solidFill>
            <a:schemeClr val="accent2">
              <a:lumMod val="40000"/>
              <a:lumOff val="60000"/>
            </a:schemeClr>
          </a:solidFill>
          <a:ln w="19050">
            <a:solidFill>
              <a:schemeClr val="tx1"/>
            </a:solidFill>
          </a:ln>
        </p:spPr>
        <p:txBody>
          <a:bodyPr>
            <a:noAutofit/>
          </a:bodyPr>
          <a:lstStyle/>
          <a:p>
            <a:r>
              <a:rPr lang="en-US" sz="1100" dirty="0"/>
              <a:t>Babacan, H., 2025. From crisis to policy action: Tackling climate change through SDG 13. </a:t>
            </a:r>
            <a:r>
              <a:rPr lang="en-US" sz="1100" i="1" dirty="0"/>
              <a:t>The International Journal of Community and Social Development</a:t>
            </a:r>
            <a:r>
              <a:rPr lang="en-US" sz="1100" dirty="0"/>
              <a:t>, </a:t>
            </a:r>
            <a:r>
              <a:rPr lang="en-US" sz="1100" i="1" dirty="0"/>
              <a:t>7</a:t>
            </a:r>
            <a:r>
              <a:rPr lang="en-US" sz="1100" dirty="0"/>
              <a:t>(2), pp.205-221.</a:t>
            </a:r>
          </a:p>
          <a:p>
            <a:r>
              <a:rPr lang="en-US" sz="1100" dirty="0" err="1"/>
              <a:t>Chomać-Pierzecka</a:t>
            </a:r>
            <a:r>
              <a:rPr lang="en-US" sz="1100" dirty="0"/>
              <a:t>, E., </a:t>
            </a:r>
            <a:r>
              <a:rPr lang="en-US" sz="1100" dirty="0" err="1"/>
              <a:t>Błaszczak</a:t>
            </a:r>
            <a:r>
              <a:rPr lang="en-US" sz="1100" dirty="0"/>
              <a:t>, B., Godawa, S. and </a:t>
            </a:r>
            <a:r>
              <a:rPr lang="en-US" sz="1100" dirty="0" err="1"/>
              <a:t>Kęsy</a:t>
            </a:r>
            <a:r>
              <a:rPr lang="en-US" sz="1100" dirty="0"/>
              <a:t>, I., 2025. Human safety in light of the economic, social and environmental aspects of sustainable development—Determination of the awareness of the young generation in </a:t>
            </a:r>
            <a:r>
              <a:rPr lang="en-US" sz="1100" dirty="0" err="1"/>
              <a:t>poland</a:t>
            </a:r>
            <a:r>
              <a:rPr lang="en-US" sz="1100" dirty="0"/>
              <a:t>. </a:t>
            </a:r>
            <a:r>
              <a:rPr lang="en-US" sz="1100" i="1" dirty="0"/>
              <a:t>Sustainability</a:t>
            </a:r>
            <a:r>
              <a:rPr lang="en-US" sz="1100" dirty="0"/>
              <a:t>, </a:t>
            </a:r>
            <a:r>
              <a:rPr lang="en-US" sz="1100" i="1" dirty="0"/>
              <a:t>17</a:t>
            </a:r>
            <a:r>
              <a:rPr lang="en-US" sz="1100" dirty="0"/>
              <a:t>(13), p.6190.</a:t>
            </a:r>
          </a:p>
          <a:p>
            <a:r>
              <a:rPr lang="en-US" sz="1100" dirty="0"/>
              <a:t>Fatima, A., Mazhar, A., Fatima, I. and Farhan, M., 2025. HOLISTIC HEALTH DYNAMICS: HOW PHYSICAL AND MENTAL WELL-BEING INFLUENCE EACH OTHER. </a:t>
            </a:r>
            <a:r>
              <a:rPr lang="en-US" sz="1100" i="1" dirty="0"/>
              <a:t>EMOTIONAL WELL-BEING AND MENTAL HEALTH IN HIGHER EDUCATION</a:t>
            </a:r>
            <a:r>
              <a:rPr lang="en-US" sz="1100" dirty="0"/>
              <a:t>, p.111.</a:t>
            </a:r>
          </a:p>
          <a:p>
            <a:r>
              <a:rPr lang="en-US" sz="1100" dirty="0"/>
              <a:t>Koneru, S.H., 2025. Securing the Modern Healthcare Ecosystem: Endpoint Management for Medical Environments. </a:t>
            </a:r>
            <a:r>
              <a:rPr lang="en-US" sz="1100" i="1" dirty="0"/>
              <a:t>Journal of Computer Science and Technology Studies</a:t>
            </a:r>
            <a:r>
              <a:rPr lang="en-US" sz="1100" dirty="0"/>
              <a:t>, </a:t>
            </a:r>
            <a:r>
              <a:rPr lang="en-US" sz="1100" i="1" dirty="0"/>
              <a:t>7</a:t>
            </a:r>
            <a:r>
              <a:rPr lang="en-US" sz="1100" dirty="0"/>
              <a:t>(4), pp.71-78.</a:t>
            </a:r>
          </a:p>
          <a:p>
            <a:r>
              <a:rPr lang="en-US" sz="1100" dirty="0" err="1"/>
              <a:t>Lakioti</a:t>
            </a:r>
            <a:r>
              <a:rPr lang="en-US" sz="1100" dirty="0"/>
              <a:t>, E., Pagonis, N., </a:t>
            </a:r>
            <a:r>
              <a:rPr lang="en-US" sz="1100" dirty="0" err="1"/>
              <a:t>Flegkas</a:t>
            </a:r>
            <a:r>
              <a:rPr lang="en-US" sz="1100" dirty="0"/>
              <a:t>, D., </a:t>
            </a:r>
            <a:r>
              <a:rPr lang="en-US" sz="1100" dirty="0" err="1"/>
              <a:t>Itziou</a:t>
            </a:r>
            <a:r>
              <a:rPr lang="en-US" sz="1100" dirty="0"/>
              <a:t>, A., Moustakas, K. and </a:t>
            </a:r>
            <a:r>
              <a:rPr lang="en-US" sz="1100" dirty="0" err="1"/>
              <a:t>Karayannis</a:t>
            </a:r>
            <a:r>
              <a:rPr lang="en-US" sz="1100" dirty="0"/>
              <a:t>, V., 2025. Social factors and policies promoting good health and well-being as a sustainable development goal: current achievements and future pathways. </a:t>
            </a:r>
            <a:r>
              <a:rPr lang="en-US" sz="1100" i="1" dirty="0"/>
              <a:t>Sustainability</a:t>
            </a:r>
            <a:r>
              <a:rPr lang="en-US" sz="1100" dirty="0"/>
              <a:t>, </a:t>
            </a:r>
            <a:r>
              <a:rPr lang="en-US" sz="1100" i="1" dirty="0"/>
              <a:t>17</a:t>
            </a:r>
            <a:r>
              <a:rPr lang="en-US" sz="1100" dirty="0"/>
              <a:t>(11), p.5063.</a:t>
            </a:r>
          </a:p>
          <a:p>
            <a:r>
              <a:rPr lang="en-US" sz="1100" dirty="0"/>
              <a:t>Lopez-Cruz, O., 2025. The Engel’s Biopsychosocial Model in Engineering: Humanistic Education for Engineers, a Systemic View and Practice. </a:t>
            </a:r>
            <a:r>
              <a:rPr lang="en-US" sz="1100" i="1" dirty="0"/>
              <a:t>International Journal</a:t>
            </a:r>
            <a:r>
              <a:rPr lang="en-US" sz="1100" dirty="0"/>
              <a:t>, </a:t>
            </a:r>
            <a:r>
              <a:rPr lang="en-US" sz="1100" i="1" dirty="0"/>
              <a:t>13</a:t>
            </a:r>
            <a:r>
              <a:rPr lang="en-US" sz="1100" dirty="0"/>
              <a:t>(4), pp.164-174.</a:t>
            </a:r>
          </a:p>
          <a:p>
            <a:r>
              <a:rPr lang="en-US" sz="1100" dirty="0"/>
              <a:t>Mane, P., Gurav, Y., Yadav, A., Bhagat, H., </a:t>
            </a:r>
            <a:r>
              <a:rPr lang="en-US" sz="1100" dirty="0" err="1"/>
              <a:t>Yesugade</a:t>
            </a:r>
            <a:r>
              <a:rPr lang="en-US" sz="1100" dirty="0"/>
              <a:t>, A., Pisal, D.S. and Thorat, M.S., 2024. Healthcare Workforce Management: Addressing Challenges in Recruitment, Retention, and Training. </a:t>
            </a:r>
            <a:r>
              <a:rPr lang="en-US" sz="1100" i="1" dirty="0"/>
              <a:t>South East </a:t>
            </a:r>
            <a:r>
              <a:rPr lang="en-US" sz="1100" i="1" dirty="0" err="1"/>
              <a:t>Eur</a:t>
            </a:r>
            <a:r>
              <a:rPr lang="en-US" sz="1100" i="1" dirty="0"/>
              <a:t> J Public Health</a:t>
            </a:r>
            <a:r>
              <a:rPr lang="en-US" sz="1100" dirty="0"/>
              <a:t>, </a:t>
            </a:r>
            <a:r>
              <a:rPr lang="en-US" sz="1100" i="1" dirty="0"/>
              <a:t>23</a:t>
            </a:r>
            <a:r>
              <a:rPr lang="en-US" sz="1100" dirty="0"/>
              <a:t>, pp.120-34.</a:t>
            </a:r>
          </a:p>
          <a:p>
            <a:r>
              <a:rPr lang="en-US" sz="1100" dirty="0"/>
              <a:t>Padilla‐Rivera, A., </a:t>
            </a:r>
            <a:r>
              <a:rPr lang="en-US" sz="1100" dirty="0" err="1"/>
              <a:t>Hannouf</a:t>
            </a:r>
            <a:r>
              <a:rPr lang="en-US" sz="1100" dirty="0"/>
              <a:t>, M., Assefa, G. and Gates, I., 2025. Enhancing environmental, social, and governance, performance and reporting through integration of life cycle sustainability assessment framework. </a:t>
            </a:r>
            <a:r>
              <a:rPr lang="en-US" sz="1100" i="1" dirty="0"/>
              <a:t>Sustainable Development</a:t>
            </a:r>
            <a:r>
              <a:rPr lang="en-US" sz="1100" dirty="0"/>
              <a:t>, </a:t>
            </a:r>
            <a:r>
              <a:rPr lang="en-US" sz="1100" i="1" dirty="0"/>
              <a:t>33</a:t>
            </a:r>
            <a:r>
              <a:rPr lang="en-US" sz="1100" dirty="0"/>
              <a:t>(2), pp.2975-2995.</a:t>
            </a:r>
          </a:p>
          <a:p>
            <a:r>
              <a:rPr lang="en-US" sz="1100" dirty="0"/>
              <a:t>Ragheb, C., Shankardass, K. and Noonan, L.L., 2026. Self-study tool for integrating health equity into Health in All Policies (</a:t>
            </a:r>
            <a:r>
              <a:rPr lang="en-US" sz="1100" dirty="0" err="1"/>
              <a:t>HiAP</a:t>
            </a:r>
            <a:r>
              <a:rPr lang="en-US" sz="1100" dirty="0"/>
              <a:t>) initiatives. </a:t>
            </a:r>
            <a:r>
              <a:rPr lang="en-US" sz="1100" i="1" dirty="0"/>
              <a:t>Canadian Journal of Public Health</a:t>
            </a:r>
            <a:r>
              <a:rPr lang="en-US" sz="1100" dirty="0"/>
              <a:t>, </a:t>
            </a:r>
            <a:r>
              <a:rPr lang="en-US" sz="1100" i="1" dirty="0"/>
              <a:t>117</a:t>
            </a:r>
            <a:r>
              <a:rPr lang="en-US" sz="1100" dirty="0"/>
              <a:t>(2), pp.384-390.</a:t>
            </a:r>
          </a:p>
          <a:p>
            <a:r>
              <a:rPr lang="en-US" sz="1100" dirty="0"/>
              <a:t>Velmurugan, R., Bhuvaneswari, R. and </a:t>
            </a:r>
            <a:r>
              <a:rPr lang="en-US" sz="1100" dirty="0" err="1"/>
              <a:t>Thirumalaisamy</a:t>
            </a:r>
            <a:r>
              <a:rPr lang="en-US" sz="1100" dirty="0"/>
              <a:t>, R., 2026. Inclusive Innovation: Designing Health Enterprises for Underserved Populations. In </a:t>
            </a:r>
            <a:r>
              <a:rPr lang="en-US" sz="1100" i="1" dirty="0"/>
              <a:t>Ethical Business Modeling for Healthcare Entrepreneurship</a:t>
            </a:r>
            <a:r>
              <a:rPr lang="en-US" sz="1100" dirty="0"/>
              <a:t> (pp. 133-160). IGI Global Scientific Publishing.</a:t>
            </a:r>
          </a:p>
          <a:p>
            <a:r>
              <a:rPr lang="en-US" sz="1100" dirty="0"/>
              <a:t>Wood, K., Ahmad, N., Woods, G., Shoker, H. and Hughes, J., 2026. Invisible patients, unsustainable practice: insights from 20 000 wounds to drive solutions across integrated care systems. </a:t>
            </a:r>
            <a:r>
              <a:rPr lang="en-US" sz="1100" i="1" dirty="0"/>
              <a:t>British Journal of Healthcare Management</a:t>
            </a:r>
            <a:r>
              <a:rPr lang="en-US" sz="1100" dirty="0"/>
              <a:t>, pp.1-24.</a:t>
            </a:r>
          </a:p>
          <a:p>
            <a:r>
              <a:rPr lang="en-US" sz="1100" dirty="0"/>
              <a:t>World Health Organization, 2023. </a:t>
            </a:r>
            <a:r>
              <a:rPr lang="en-US" sz="1100" i="1" dirty="0"/>
              <a:t>Promoting physical activity for older people: a toolkit for action</a:t>
            </a:r>
            <a:r>
              <a:rPr lang="en-US" sz="1100" dirty="0"/>
              <a:t>. World Health Organization.</a:t>
            </a:r>
          </a:p>
          <a:p>
            <a:r>
              <a:rPr lang="en-US" sz="1100" dirty="0"/>
              <a:t>World Health Organization, 2025. From loneliness to social connection: Charting a path to healthier societies: Report of the WHO Commission on Social Connection.</a:t>
            </a:r>
          </a:p>
        </p:txBody>
      </p:sp>
    </p:spTree>
    <p:extLst>
      <p:ext uri="{BB962C8B-B14F-4D97-AF65-F5344CB8AC3E}">
        <p14:creationId xmlns:p14="http://schemas.microsoft.com/office/powerpoint/2010/main" val="16624362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D22C5-0C9E-B582-A8FE-B45E70A01E7F}"/>
              </a:ext>
            </a:extLst>
          </p:cNvPr>
          <p:cNvSpPr>
            <a:spLocks noGrp="1"/>
          </p:cNvSpPr>
          <p:nvPr>
            <p:ph type="ctrTitle"/>
          </p:nvPr>
        </p:nvSpPr>
        <p:spPr>
          <a:xfrm>
            <a:off x="914401" y="849782"/>
            <a:ext cx="5715000" cy="3281154"/>
          </a:xfrm>
        </p:spPr>
        <p:txBody>
          <a:bodyPr/>
          <a:lstStyle/>
          <a:p>
            <a:r>
              <a:rPr lang="en-US" dirty="0">
                <a:latin typeface="Times New Roman" panose="02020603050405020304" pitchFamily="18" charset="0"/>
                <a:cs typeface="Times New Roman" panose="02020603050405020304" pitchFamily="18" charset="0"/>
              </a:rPr>
              <a:t>         Thank  you</a:t>
            </a:r>
          </a:p>
        </p:txBody>
      </p:sp>
    </p:spTree>
    <p:extLst>
      <p:ext uri="{BB962C8B-B14F-4D97-AF65-F5344CB8AC3E}">
        <p14:creationId xmlns:p14="http://schemas.microsoft.com/office/powerpoint/2010/main" val="1973173046"/>
      </p:ext>
    </p:extLst>
  </p:cSld>
  <p:clrMapOvr>
    <a:masterClrMapping/>
  </p:clrMapOvr>
</p:sld>
</file>

<file path=ppt/theme/theme1.xml><?xml version="1.0" encoding="utf-8"?>
<a:theme xmlns:a="http://schemas.openxmlformats.org/drawingml/2006/main" name="Custom">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ometric color block_Win32_SL_v14" id="{59749740-91A0-46B8-82A8-B436C7A8A142}" vid="{B3F8D047-377B-4FC8-B21C-47530C6DE3A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04948363-B267-4BAC-8655-100FBEC280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6DBB56F-4362-4386-A1A1-3DF898896616}">
  <ds:schemaRefs>
    <ds:schemaRef ds:uri="http://schemas.microsoft.com/sharepoint/v3/contenttype/forms"/>
  </ds:schemaRefs>
</ds:datastoreItem>
</file>

<file path=customXml/itemProps3.xml><?xml version="1.0" encoding="utf-8"?>
<ds:datastoreItem xmlns:ds="http://schemas.openxmlformats.org/officeDocument/2006/customXml" ds:itemID="{BA719FA4-954C-4FA8-82CB-206659C3B82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{287E5804-5C5B-4F49-A3C4-71A0011243CA}TF8a9b5915-b8c7-461e-8cdd-693d48b5e32371f7b7e2_win32-4bf0b9a2ea37</Template>
  <TotalTime>129</TotalTime>
  <Words>2541</Words>
  <Application>Microsoft Office PowerPoint</Application>
  <PresentationFormat>Widescreen</PresentationFormat>
  <Paragraphs>133</Paragraphs>
  <Slides>17</Slides>
  <Notes>17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Arial Black</vt:lpstr>
      <vt:lpstr>Calibri</vt:lpstr>
      <vt:lpstr>Sabon Next LT</vt:lpstr>
      <vt:lpstr>Times New Roman</vt:lpstr>
      <vt:lpstr>Custom</vt:lpstr>
      <vt:lpstr>Health, Wellbeing and Sustainable Development in Health and Social Care</vt:lpstr>
      <vt:lpstr>INTRODUCTION</vt:lpstr>
      <vt:lpstr>Understanding Health</vt:lpstr>
      <vt:lpstr>Understanding Wellbeing</vt:lpstr>
      <vt:lpstr>Sustainable Development in HEALTHCARE</vt:lpstr>
      <vt:lpstr>WHO Sustainable Development Goals</vt:lpstr>
      <vt:lpstr>Integrated Health and Wellbeing Approaches</vt:lpstr>
      <vt:lpstr>Sustainable Development Frameworks in Health Policy</vt:lpstr>
      <vt:lpstr>Theoretical Perspective - Biopsychosocial Model </vt:lpstr>
      <vt:lpstr>Policy and Governance</vt:lpstr>
      <vt:lpstr>Challenges to Implementation</vt:lpstr>
      <vt:lpstr>Service delivery and holistic care model </vt:lpstr>
      <vt:lpstr>Public Health Initiatives</vt:lpstr>
      <vt:lpstr>Equity and Access </vt:lpstr>
      <vt:lpstr>CONCLUSION &amp; RECOMMENDATION</vt:lpstr>
      <vt:lpstr>REFERENCES</vt:lpstr>
      <vt:lpstr>         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subject/>
  <cp:lastModifiedBy>oana livadaru</cp:lastModifiedBy>
  <cp:revision>1</cp:revision>
  <dcterms:created xsi:type="dcterms:W3CDTF">2026-06-10T08:23:06Z</dcterms:created>
  <dcterms:modified xsi:type="dcterms:W3CDTF">2026-07-20T08:58:49Z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