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3840">
          <p15:clr>
            <a:srgbClr val="A4A3A4"/>
          </p15:clr>
        </p15:guide>
        <p15:guide id="2" orient="horz" pos="2160">
          <p15:clr>
            <a:srgbClr val="A4A3A4"/>
          </p15:clr>
        </p15:guide>
      </p15:sldGuideLst>
    </p:ext>
    <p:ext uri="GoogleSlidesCustomDataVersion2">
      <go:slidesCustomData xmlns:go="http://customooxmlschemas.google.com/" r:id="rId17" roundtripDataSignature="AMtx7mhGlgJvHq9SON6ePQFFwAF4B6WFV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840"/>
        <p:guide pos="2160" orient="horz"/>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customschemas.google.com/relationships/presentationmetadata" Target="metadata"/><Relationship Id="rId16" Type="http://schemas.openxmlformats.org/officeDocument/2006/relationships/slide" Target="slides/slide11.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mbria"/>
                <a:ea typeface="Cambria"/>
                <a:cs typeface="Cambria"/>
                <a:sym typeface="Camb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mbria"/>
                <a:ea typeface="Cambria"/>
                <a:cs typeface="Cambria"/>
                <a:sym typeface="Cambria"/>
              </a:rPr>
              <a:t>‹#›</a:t>
            </a:fld>
            <a:endParaRPr b="0" i="0" sz="1200" u="none" cap="none" strike="noStrike">
              <a:solidFill>
                <a:schemeClr val="dk1"/>
              </a:solidFill>
              <a:latin typeface="Cambria"/>
              <a:ea typeface="Cambria"/>
              <a:cs typeface="Cambria"/>
              <a:sym typeface="Cambria"/>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1: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8" name="Google Shape;88;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3a0db4a9804_1_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g3a0db4a9804_1_7: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317500" lvl="0" marL="457200" rtl="0" algn="l">
              <a:lnSpc>
                <a:spcPct val="100000"/>
              </a:lnSpc>
              <a:spcBef>
                <a:spcPts val="0"/>
              </a:spcBef>
              <a:spcAft>
                <a:spcPts val="0"/>
              </a:spcAft>
              <a:buSzPts val="1400"/>
              <a:buAutoNum type="arabicPeriod"/>
            </a:pPr>
            <a:r>
              <a:rPr lang="en-GB"/>
              <a:t>I became a fit mask tester in 2020 when Covid hit as I was volunteered by my line manager. He wanted someone to hand who was able to do this but not a qualified member of staff in case they were redeployed to the Covid wards, ITU etc…</a:t>
            </a:r>
            <a:endParaRPr/>
          </a:p>
          <a:p>
            <a:pPr indent="-317500" lvl="0" marL="457200" rtl="0" algn="l">
              <a:lnSpc>
                <a:spcPct val="100000"/>
              </a:lnSpc>
              <a:spcBef>
                <a:spcPts val="0"/>
              </a:spcBef>
              <a:spcAft>
                <a:spcPts val="0"/>
              </a:spcAft>
              <a:buSzPts val="1400"/>
              <a:buAutoNum type="arabicPeriod"/>
            </a:pPr>
            <a:r>
              <a:rPr lang="en-GB"/>
              <a:t>As you can imagine, when Covid hit, the vast majority of front line staff were mask fit tested for reasons of safety. A lot of my team had already been tested due to the area that we work in but everyone was retested to ensure that the personal protective equipment (PPE) that they were using was still effective. There wasn’t necessarily a record of when people were tested previously. The number of people that needed testing increased quite dramatically, which initially had a an impact on my day to day job as time was needed to be taken out of my day to ensure that anyone who needed the mask fit testing, received it. A number of my day to day tasks were delegated to my counterpart, Steve, and to some of the qualified members of staff. This did initially have an impact on our work in general but as our patients started isolating at home, our ward based work decreased massively, outpatient work pretty much stopped, unless necessary and  the Pulmonary Rehabilitation Unit closed completely during this time. Our time was then focussed on working out virtual solutions to aspects of care so as there was less patient traffic coming through the hospital, so, this enabled me to use the time to do the testing. Also, we were not redeployed so that also helped me to utilise the time to do the testing. </a:t>
            </a:r>
            <a:endParaRPr/>
          </a:p>
          <a:p>
            <a:pPr indent="-317500" lvl="0" marL="457200" rtl="0" algn="l">
              <a:lnSpc>
                <a:spcPct val="100000"/>
              </a:lnSpc>
              <a:spcBef>
                <a:spcPts val="0"/>
              </a:spcBef>
              <a:spcAft>
                <a:spcPts val="0"/>
              </a:spcAft>
              <a:buSzPts val="1400"/>
              <a:buAutoNum type="arabicPeriod"/>
            </a:pPr>
            <a:r>
              <a:rPr lang="en-GB"/>
              <a:t>Not as impressive as it sounds. In the last few years, a lot of the testers have changed jobs or left the Trust and unbeknown to me, I was the only person in Therapies in UHL who was trained to do the testing. It was apparently also unknown to anyone outside of my team as nobody else seemed to remember that I had done the training so was not asked to do any testing, This could also be due to therapies having to order new testing equipment. Since the end of the Pandemic, my testing has been limited to the people on my team, when they need retesting or testing the rotational staff as they come through our unit. Initially it had a massive impact on my work, but they were very strange times, anyway so not all of the change was due to this.</a:t>
            </a:r>
            <a:endParaRPr/>
          </a:p>
        </p:txBody>
      </p:sp>
      <p:sp>
        <p:nvSpPr>
          <p:cNvPr id="101" name="Google Shape;101;g3a0db4a9804_1_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317500" lvl="0" marL="457200" rtl="0" algn="l">
              <a:lnSpc>
                <a:spcPct val="100000"/>
              </a:lnSpc>
              <a:spcBef>
                <a:spcPts val="0"/>
              </a:spcBef>
              <a:spcAft>
                <a:spcPts val="0"/>
              </a:spcAft>
              <a:buSzPts val="1400"/>
              <a:buAutoNum type="arabicPeriod"/>
            </a:pPr>
            <a:r>
              <a:rPr lang="en-GB"/>
              <a:t>According to NHS England “Fit testing  is a method for checking that a specific size of tight fitting face-piece matches the wearers facial features and seals adequately to the wearers face. It will also help to identify unsuitable face pieces that should not be used”. When testing we use a qualitative test that is just a pass / fail procedure that is designed to test for leakage using taste or smell, but does not test the amount of leakage. There is also a quantitative test that provides numerical measure of the fit but this is more difficult to carry out and require specialised equipment.</a:t>
            </a:r>
            <a:endParaRPr/>
          </a:p>
          <a:p>
            <a:pPr indent="-317500" lvl="0" marL="457200" rtl="0" algn="l">
              <a:lnSpc>
                <a:spcPct val="100000"/>
              </a:lnSpc>
              <a:spcBef>
                <a:spcPts val="0"/>
              </a:spcBef>
              <a:spcAft>
                <a:spcPts val="0"/>
              </a:spcAft>
              <a:buSzPts val="1400"/>
              <a:buAutoNum type="arabicPeriod"/>
            </a:pPr>
            <a:r>
              <a:rPr lang="en-GB"/>
              <a:t>It is requirement by Law that Personal protective equipment (PPE) be provided by an employer in a workplace setting, when required. It is stated in the Health and Safety at Work Act (1974) and The Control of Substances Hazardous to Health Regulations 2020 (COSHH, 2020), state that “Every employer shall ensure the exposure of his employees to substances hazardous to health is either prevented or, where this is not reasonably practicable, adequately controlled”. It is to protect us and also to stop the spread of diseases.</a:t>
            </a:r>
            <a:endParaRPr/>
          </a:p>
          <a:p>
            <a:pPr indent="-317500" lvl="0" marL="457200" rtl="0" algn="l">
              <a:lnSpc>
                <a:spcPct val="100000"/>
              </a:lnSpc>
              <a:spcBef>
                <a:spcPts val="0"/>
              </a:spcBef>
              <a:spcAft>
                <a:spcPts val="0"/>
              </a:spcAft>
              <a:buSzPts val="1400"/>
              <a:buAutoNum type="arabicPeriod"/>
            </a:pPr>
            <a:r>
              <a:rPr lang="en-GB"/>
              <a:t>We would use this when we know that we are about to be exposed contagious or transmissible hazards. The World Health Organisation (WHO) says that “Biological agents transfer from person to person by direct or indirect contact. Health workers maintain close contact with patients. Thus, they need PPE that protects them from potential transmission”. Again, we remember the pandemic when any of us working with Covid+ patients were fit tested but mask fit testing is also used to prevent the spread of more common or garden illnesses like flu or TB.</a:t>
            </a:r>
            <a:endParaRPr/>
          </a:p>
        </p:txBody>
      </p:sp>
      <p:sp>
        <p:nvSpPr>
          <p:cNvPr id="108" name="Google Shape;10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a0db4a9804_1_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6" name="Google Shape;116;g3a0db4a9804_1_1: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317500" lvl="0" marL="457200" rtl="0" algn="l">
              <a:lnSpc>
                <a:spcPct val="100000"/>
              </a:lnSpc>
              <a:spcBef>
                <a:spcPts val="0"/>
              </a:spcBef>
              <a:spcAft>
                <a:spcPts val="0"/>
              </a:spcAft>
              <a:buClr>
                <a:schemeClr val="dk2"/>
              </a:buClr>
              <a:buSzPts val="1400"/>
              <a:buAutoNum type="arabicPeriod"/>
            </a:pPr>
            <a:r>
              <a:rPr lang="en-GB"/>
              <a:t>Organising time during a working day to get groups together for the testing can prove difficult as everyone has their own caseload and not everyone works full time so organising a time can be difficult, trying to be as flexible is an advantage but this has to be weighed up with managing my own caseload and potentially delegating tasks to other members of staff.  Keeping track and making sure that everybody’s tests are up to date and they have been tested within the last 3 years is also my responsibility. At least, those within my team. It is up to the individual to keep track of when they need retesting. </a:t>
            </a:r>
            <a:endParaRPr/>
          </a:p>
          <a:p>
            <a:pPr indent="-317500" lvl="0" marL="457200" rtl="0" algn="l">
              <a:lnSpc>
                <a:spcPct val="100000"/>
              </a:lnSpc>
              <a:spcBef>
                <a:spcPts val="0"/>
              </a:spcBef>
              <a:spcAft>
                <a:spcPts val="0"/>
              </a:spcAft>
              <a:buClr>
                <a:schemeClr val="dk2"/>
              </a:buClr>
              <a:buSzPts val="1400"/>
              <a:buAutoNum type="arabicPeriod"/>
            </a:pPr>
            <a:r>
              <a:rPr lang="en-GB"/>
              <a:t>There are a number of steps during the testing that each person has to be walked through, it starts off easy with normal breathing, then deep breathing, talking and bending over and all of these things have to be timed, whilst also continuing to dose the person being tested so as a tester you are constantly telling the person what to do and when to do it.</a:t>
            </a:r>
            <a:endParaRPr/>
          </a:p>
          <a:p>
            <a:pPr indent="-317500" lvl="0" marL="457200" rtl="0" algn="l">
              <a:lnSpc>
                <a:spcPct val="100000"/>
              </a:lnSpc>
              <a:spcBef>
                <a:spcPts val="0"/>
              </a:spcBef>
              <a:spcAft>
                <a:spcPts val="0"/>
              </a:spcAft>
              <a:buSzPts val="1400"/>
              <a:buAutoNum type="arabicPeriod"/>
            </a:pPr>
            <a:r>
              <a:rPr lang="en-GB"/>
              <a:t>Trying to organise a place to do the testing can also prove difficult. Having to find an available room that can be booked out for a block of time can be challenging so forging relationships with the people in charge of these rooms is a must. </a:t>
            </a:r>
            <a:endParaRPr/>
          </a:p>
          <a:p>
            <a:pPr indent="-317500" lvl="0" marL="457200" rtl="0" algn="l">
              <a:spcBef>
                <a:spcPts val="0"/>
              </a:spcBef>
              <a:spcAft>
                <a:spcPts val="0"/>
              </a:spcAft>
              <a:buSzPts val="1400"/>
              <a:buAutoNum type="arabicPeriod"/>
            </a:pPr>
            <a:r>
              <a:rPr lang="en-GB"/>
              <a:t>According to University College London (UCL, 2021)“As a fit tester, you have duties under Health and Safety at Work Legislation because if you do not carry out a fit test properly the wearer could be exposed to substances hazardous to health due to facepiece leakage”. It is my responsibility to make sure that the test is done correctly, if not the implications could be disastrous (e.g. someone catching TB whilst wearing a mask that didn’t fit properly).</a:t>
            </a:r>
            <a:endParaRPr/>
          </a:p>
        </p:txBody>
      </p:sp>
      <p:sp>
        <p:nvSpPr>
          <p:cNvPr id="117" name="Google Shape;117;g3a0db4a9804_1_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The first document records the member of staff, their position, their department, the site they were tested on, they make of the mask being tested as well as the model, then there is a box to say whether they passed or failed the test using that particular mask. If they fail then we try a different style of mask.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second document deals with the test itself and whether the member of staff was clean shaven etc… and then you have to tick step of the test so you can see where the test failed, if indeed, it did. </a:t>
            </a:r>
            <a:endParaRPr/>
          </a:p>
          <a:p>
            <a:pPr indent="0" lvl="0" marL="0" rtl="0" algn="l">
              <a:lnSpc>
                <a:spcPct val="100000"/>
              </a:lnSpc>
              <a:spcBef>
                <a:spcPts val="0"/>
              </a:spcBef>
              <a:spcAft>
                <a:spcPts val="0"/>
              </a:spcAft>
              <a:buSzPts val="1400"/>
              <a:buNone/>
            </a:pPr>
            <a:r>
              <a:rPr lang="en-GB"/>
              <a:t>Once the member of staff has passed a test then the details are recorded on a database so we can keep track of who was tested and when and what mask they require. I haven’t uploaded a copy of the database as it has staff details on there but there are categories for rotational band 5s, rotational band 6s and the different departments. If the person fails all of the masks then they are sent to UHW for further testing.</a:t>
            </a:r>
            <a:endParaRPr/>
          </a:p>
        </p:txBody>
      </p:sp>
      <p:sp>
        <p:nvSpPr>
          <p:cNvPr id="124" name="Google Shape;12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On the right of the screen is the equipment used for the qualitative testing, which is what we do. </a:t>
            </a:r>
            <a:endParaRPr/>
          </a:p>
          <a:p>
            <a:pPr indent="-317500" lvl="0" marL="457200" rtl="0" algn="l">
              <a:lnSpc>
                <a:spcPct val="100000"/>
              </a:lnSpc>
              <a:spcBef>
                <a:spcPts val="0"/>
              </a:spcBef>
              <a:spcAft>
                <a:spcPts val="0"/>
              </a:spcAft>
              <a:buSzPts val="1400"/>
              <a:buAutoNum type="arabicPeriod"/>
            </a:pPr>
            <a:r>
              <a:rPr lang="en-GB"/>
              <a:t>Aura 9330 - this is the standard mask that most people use. </a:t>
            </a:r>
            <a:endParaRPr/>
          </a:p>
          <a:p>
            <a:pPr indent="-317500" lvl="0" marL="457200" rtl="0" algn="l">
              <a:lnSpc>
                <a:spcPct val="100000"/>
              </a:lnSpc>
              <a:spcBef>
                <a:spcPts val="0"/>
              </a:spcBef>
              <a:spcAft>
                <a:spcPts val="0"/>
              </a:spcAft>
              <a:buSzPts val="1400"/>
              <a:buAutoNum type="arabicPeriod"/>
            </a:pPr>
            <a:r>
              <a:rPr lang="en-GB"/>
              <a:t>Valved mask, more solid in design</a:t>
            </a:r>
            <a:endParaRPr/>
          </a:p>
          <a:p>
            <a:pPr indent="-317500" lvl="0" marL="457200" rtl="0" algn="l">
              <a:lnSpc>
                <a:spcPct val="100000"/>
              </a:lnSpc>
              <a:spcBef>
                <a:spcPts val="0"/>
              </a:spcBef>
              <a:spcAft>
                <a:spcPts val="0"/>
              </a:spcAft>
              <a:buSzPts val="1400"/>
              <a:buAutoNum type="arabicPeriod"/>
            </a:pPr>
            <a:r>
              <a:rPr lang="en-GB"/>
              <a:t>Full face mask. Ours don’t actually have a built in visor and if a visor is required then these are separate pieces of equipment and do not always fit over the bulky 3rd option.</a:t>
            </a:r>
            <a:endParaRPr/>
          </a:p>
          <a:p>
            <a:pPr indent="0" lvl="0" marL="0" rtl="0" algn="l">
              <a:lnSpc>
                <a:spcPct val="100000"/>
              </a:lnSpc>
              <a:spcBef>
                <a:spcPts val="0"/>
              </a:spcBef>
              <a:spcAft>
                <a:spcPts val="0"/>
              </a:spcAft>
              <a:buSzPts val="1400"/>
              <a:buNone/>
            </a:pPr>
            <a:r>
              <a:rPr lang="en-GB"/>
              <a:t>No facemask is really comfortable but the the first option is the better one so I would hope to pass the test for this. It is also disposable as is the second mask but the third option, you have to keep hold of and use repeatedly so you have to find somewhere to safely store it. This is not ideal when working on a ward. </a:t>
            </a:r>
            <a:endParaRPr/>
          </a:p>
        </p:txBody>
      </p:sp>
      <p:sp>
        <p:nvSpPr>
          <p:cNvPr id="132" name="Google Shape;13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7: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317500" lvl="0" marL="457200" rtl="0" algn="l">
              <a:lnSpc>
                <a:spcPct val="100000"/>
              </a:lnSpc>
              <a:spcBef>
                <a:spcPts val="0"/>
              </a:spcBef>
              <a:spcAft>
                <a:spcPts val="0"/>
              </a:spcAft>
              <a:buSzPts val="1400"/>
              <a:buAutoNum type="arabicPeriod"/>
            </a:pPr>
            <a:r>
              <a:rPr lang="en-GB"/>
              <a:t>No person should be put at risk just by simply doing their job. We have to try to mitigate any and all hazards as we are able and proper mask testing is imperative to keeping staff safe.</a:t>
            </a:r>
            <a:endParaRPr/>
          </a:p>
          <a:p>
            <a:pPr indent="-317500" lvl="0" marL="457200" rtl="0" algn="l">
              <a:lnSpc>
                <a:spcPct val="100000"/>
              </a:lnSpc>
              <a:spcBef>
                <a:spcPts val="0"/>
              </a:spcBef>
              <a:spcAft>
                <a:spcPts val="0"/>
              </a:spcAft>
              <a:buSzPts val="1400"/>
              <a:buAutoNum type="arabicPeriod"/>
            </a:pPr>
            <a:r>
              <a:rPr lang="en-GB"/>
              <a:t>By training HCSWs to do the job, it freed up qualified staff to get on with their jobs in a very uncertain and scary and potentially life threatening time. </a:t>
            </a:r>
            <a:endParaRPr/>
          </a:p>
          <a:p>
            <a:pPr indent="-317500" lvl="0" marL="457200" rtl="0" algn="l">
              <a:lnSpc>
                <a:spcPct val="100000"/>
              </a:lnSpc>
              <a:spcBef>
                <a:spcPts val="0"/>
              </a:spcBef>
              <a:spcAft>
                <a:spcPts val="0"/>
              </a:spcAft>
              <a:buSzPts val="1400"/>
              <a:buAutoNum type="arabicPeriod"/>
            </a:pPr>
            <a:r>
              <a:rPr lang="en-GB"/>
              <a:t>The organisational skills required and co-ordinating of group testing is the hardest part of this job. Trying to accommodate people from different teams, with different schedules can prove to be trying.</a:t>
            </a:r>
            <a:endParaRPr/>
          </a:p>
          <a:p>
            <a:pPr indent="-317500" lvl="0" marL="457200" rtl="0" algn="l">
              <a:lnSpc>
                <a:spcPct val="100000"/>
              </a:lnSpc>
              <a:spcBef>
                <a:spcPts val="0"/>
              </a:spcBef>
              <a:spcAft>
                <a:spcPts val="0"/>
              </a:spcAft>
              <a:buSzPts val="1400"/>
              <a:buAutoNum type="arabicPeriod"/>
            </a:pPr>
            <a:r>
              <a:rPr lang="en-GB"/>
              <a:t>Being accountable for someone else’s well being was a scary prospect but knowing that a job done well was not just protecting staff members but it had further reaching benefits as patients could then be treated effectively. It ensured that “business carried on as usual” during a time when the world was coming to a standstill. </a:t>
            </a:r>
            <a:endParaRPr/>
          </a:p>
          <a:p>
            <a:pPr indent="-317500" lvl="0" marL="457200" rtl="0" algn="l">
              <a:lnSpc>
                <a:spcPct val="100000"/>
              </a:lnSpc>
              <a:spcBef>
                <a:spcPts val="0"/>
              </a:spcBef>
              <a:spcAft>
                <a:spcPts val="0"/>
              </a:spcAft>
              <a:buSzPts val="1400"/>
              <a:buAutoNum type="arabicPeriod"/>
            </a:pPr>
            <a:r>
              <a:rPr lang="en-GB"/>
              <a:t>I will finish with a quote by Lao Tzu which is “A leader is best when people barely know he exists, when his work is done, his aim fulfilled, they will say : we did it ourselves”. Which I have taken to mean that you don’t need titles to be a leader, you don’t need to be loud and for everyone to know that you are in charge. You need to see what needs to be done and do it effectively. People will follow voluntarily if you quietly show results. </a:t>
            </a:r>
            <a:endParaRPr/>
          </a:p>
        </p:txBody>
      </p:sp>
      <p:sp>
        <p:nvSpPr>
          <p:cNvPr id="142" name="Google Shape;14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8: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9" name="Google Shape;14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a18daa4b54_0_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 name="Google Shape;155;g3a18daa4b54_0_7: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6" name="Google Shape;156;g3a18daa4b54_0_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3a18daa4b54_0_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2" name="Google Shape;162;g3a18daa4b54_0_18:notes"/>
          <p:cNvSpPr txBox="1"/>
          <p:nvPr>
            <p:ph idx="1" type="body"/>
          </p:nvPr>
        </p:nvSpPr>
        <p:spPr>
          <a:xfrm>
            <a:off x="685800" y="4400550"/>
            <a:ext cx="5486400" cy="308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3" name="Google Shape;163;g3a18daa4b54_0_1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blipFill>
          <a:blip r:embed="rId2">
            <a:alphaModFix/>
          </a:blip>
          <a:stretch>
            <a:fillRect/>
          </a:stretch>
        </a:blipFill>
      </p:bgPr>
    </p:bg>
    <p:spTree>
      <p:nvGrpSpPr>
        <p:cNvPr id="16" name="Shape 16"/>
        <p:cNvGrpSpPr/>
        <p:nvPr/>
      </p:nvGrpSpPr>
      <p:grpSpPr>
        <a:xfrm>
          <a:off x="0" y="0"/>
          <a:ext cx="0" cy="0"/>
          <a:chOff x="0" y="0"/>
          <a:chExt cx="0" cy="0"/>
        </a:xfrm>
      </p:grpSpPr>
      <p:sp>
        <p:nvSpPr>
          <p:cNvPr id="17" name="Google Shape;17;p13"/>
          <p:cNvSpPr txBox="1"/>
          <p:nvPr>
            <p:ph type="ctrTitle"/>
          </p:nvPr>
        </p:nvSpPr>
        <p:spPr>
          <a:xfrm>
            <a:off x="1066800" y="2606040"/>
            <a:ext cx="10058400" cy="2743200"/>
          </a:xfrm>
          <a:prstGeom prst="rect">
            <a:avLst/>
          </a:prstGeom>
          <a:noFill/>
          <a:ln>
            <a:noFill/>
          </a:ln>
        </p:spPr>
        <p:txBody>
          <a:bodyPr anchorCtr="0" anchor="b" bIns="45700" lIns="91425" spcFirstLastPara="1" rIns="91425" wrap="square" tIns="45700">
            <a:normAutofit/>
          </a:bodyPr>
          <a:lstStyle>
            <a:lvl1pPr lvl="0" algn="l">
              <a:lnSpc>
                <a:spcPct val="80000"/>
              </a:lnSpc>
              <a:spcBef>
                <a:spcPts val="0"/>
              </a:spcBef>
              <a:spcAft>
                <a:spcPts val="0"/>
              </a:spcAft>
              <a:buClr>
                <a:schemeClr val="dk1"/>
              </a:buClr>
              <a:buSzPts val="6800"/>
              <a:buFont typeface="Cambria"/>
              <a:buNone/>
              <a:defRPr sz="68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13"/>
          <p:cNvSpPr txBox="1"/>
          <p:nvPr>
            <p:ph idx="1" type="subTitle"/>
          </p:nvPr>
        </p:nvSpPr>
        <p:spPr>
          <a:xfrm>
            <a:off x="1066800" y="5360437"/>
            <a:ext cx="10058400" cy="36576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SzPts val="2000"/>
              <a:buNone/>
              <a:defRPr b="1" sz="2000" cap="none">
                <a:solidFill>
                  <a:srgbClr val="7E3D1E"/>
                </a:solidFill>
              </a:defRPr>
            </a:lvl1pPr>
            <a:lvl2pPr lvl="1" algn="ctr">
              <a:lnSpc>
                <a:spcPct val="90000"/>
              </a:lnSpc>
              <a:spcBef>
                <a:spcPts val="1000"/>
              </a:spcBef>
              <a:spcAft>
                <a:spcPts val="0"/>
              </a:spcAft>
              <a:buSzPts val="2000"/>
              <a:buNone/>
              <a:defRPr sz="2000"/>
            </a:lvl2pPr>
            <a:lvl3pPr lvl="2" algn="ctr">
              <a:lnSpc>
                <a:spcPct val="90000"/>
              </a:lnSpc>
              <a:spcBef>
                <a:spcPts val="800"/>
              </a:spcBef>
              <a:spcAft>
                <a:spcPts val="0"/>
              </a:spcAft>
              <a:buSzPts val="1800"/>
              <a:buNone/>
              <a:defRPr sz="1800"/>
            </a:lvl3pPr>
            <a:lvl4pPr lvl="3" algn="ctr">
              <a:lnSpc>
                <a:spcPct val="90000"/>
              </a:lnSpc>
              <a:spcBef>
                <a:spcPts val="800"/>
              </a:spcBef>
              <a:spcAft>
                <a:spcPts val="0"/>
              </a:spcAft>
              <a:buSzPts val="1600"/>
              <a:buNone/>
              <a:defRPr sz="1600"/>
            </a:lvl4pPr>
            <a:lvl5pPr lvl="4" algn="ctr">
              <a:lnSpc>
                <a:spcPct val="90000"/>
              </a:lnSpc>
              <a:spcBef>
                <a:spcPts val="800"/>
              </a:spcBef>
              <a:spcAft>
                <a:spcPts val="0"/>
              </a:spcAft>
              <a:buSzPts val="1600"/>
              <a:buNone/>
              <a:defRPr sz="1600"/>
            </a:lvl5pPr>
            <a:lvl6pPr lvl="5" algn="ctr">
              <a:lnSpc>
                <a:spcPct val="90000"/>
              </a:lnSpc>
              <a:spcBef>
                <a:spcPts val="800"/>
              </a:spcBef>
              <a:spcAft>
                <a:spcPts val="0"/>
              </a:spcAft>
              <a:buSzPts val="1600"/>
              <a:buNone/>
              <a:defRPr sz="1600"/>
            </a:lvl6pPr>
            <a:lvl7pPr lvl="6" algn="ctr">
              <a:lnSpc>
                <a:spcPct val="90000"/>
              </a:lnSpc>
              <a:spcBef>
                <a:spcPts val="800"/>
              </a:spcBef>
              <a:spcAft>
                <a:spcPts val="0"/>
              </a:spcAft>
              <a:buSzPts val="1600"/>
              <a:buNone/>
              <a:defRPr sz="1600"/>
            </a:lvl7pPr>
            <a:lvl8pPr lvl="7" algn="ctr">
              <a:lnSpc>
                <a:spcPct val="90000"/>
              </a:lnSpc>
              <a:spcBef>
                <a:spcPts val="800"/>
              </a:spcBef>
              <a:spcAft>
                <a:spcPts val="0"/>
              </a:spcAft>
              <a:buSzPts val="1600"/>
              <a:buNone/>
              <a:defRPr sz="1600"/>
            </a:lvl8pPr>
            <a:lvl9pPr lvl="8" algn="ctr">
              <a:lnSpc>
                <a:spcPct val="90000"/>
              </a:lnSpc>
              <a:spcBef>
                <a:spcPts val="800"/>
              </a:spcBef>
              <a:spcAft>
                <a:spcPts val="0"/>
              </a:spcAft>
              <a:buSzPts val="1600"/>
              <a:buNone/>
              <a:defRPr sz="1600"/>
            </a:lvl9pPr>
          </a:lstStyle>
          <a:p/>
        </p:txBody>
      </p:sp>
      <p:sp>
        <p:nvSpPr>
          <p:cNvPr id="19" name="Google Shape;19;p13"/>
          <p:cNvSpPr/>
          <p:nvPr/>
        </p:nvSpPr>
        <p:spPr>
          <a:xfrm>
            <a:off x="0" y="5888736"/>
            <a:ext cx="12192000" cy="109728"/>
          </a:xfrm>
          <a:prstGeom prst="rect">
            <a:avLst/>
          </a:prstGeom>
          <a:solidFill>
            <a:schemeClr val="accent1"/>
          </a:solidFill>
          <a:ln>
            <a:noFill/>
          </a:ln>
          <a:effectLst>
            <a:outerShdw blurRad="25400" rotWithShape="0" algn="t" dir="5400000" dist="25400">
              <a:schemeClr val="lt1">
                <a:alpha val="40000"/>
              </a:scheme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mbria"/>
              <a:ea typeface="Cambria"/>
              <a:cs typeface="Cambria"/>
              <a:sym typeface="Cambria"/>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14"/>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4"/>
          <p:cNvSpPr txBox="1"/>
          <p:nvPr>
            <p:ph idx="1" type="body"/>
          </p:nvPr>
        </p:nvSpPr>
        <p:spPr>
          <a:xfrm>
            <a:off x="1295400" y="1828800"/>
            <a:ext cx="9601200" cy="4114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SzPts val="1800"/>
              <a:buChar char="•"/>
              <a:defRPr/>
            </a:lvl1pPr>
            <a:lvl2pPr indent="-342900" lvl="1" marL="914400" algn="l">
              <a:lnSpc>
                <a:spcPct val="90000"/>
              </a:lnSpc>
              <a:spcBef>
                <a:spcPts val="1000"/>
              </a:spcBef>
              <a:spcAft>
                <a:spcPts val="0"/>
              </a:spcAft>
              <a:buSzPts val="1800"/>
              <a:buChar char="•"/>
              <a:defRPr/>
            </a:lvl2pPr>
            <a:lvl3pPr indent="-342900" lvl="2" marL="1371600" algn="l">
              <a:lnSpc>
                <a:spcPct val="90000"/>
              </a:lnSpc>
              <a:spcBef>
                <a:spcPts val="800"/>
              </a:spcBef>
              <a:spcAft>
                <a:spcPts val="0"/>
              </a:spcAft>
              <a:buSzPts val="1800"/>
              <a:buChar char="•"/>
              <a:defRPr/>
            </a:lvl3pPr>
            <a:lvl4pPr indent="-342900" lvl="3" marL="1828800" algn="l">
              <a:lnSpc>
                <a:spcPct val="90000"/>
              </a:lnSpc>
              <a:spcBef>
                <a:spcPts val="800"/>
              </a:spcBef>
              <a:spcAft>
                <a:spcPts val="0"/>
              </a:spcAft>
              <a:buSzPts val="1800"/>
              <a:buChar char="•"/>
              <a:defRPr/>
            </a:lvl4pPr>
            <a:lvl5pPr indent="-342900" lvl="4" marL="2286000" algn="l">
              <a:lnSpc>
                <a:spcPct val="90000"/>
              </a:lnSpc>
              <a:spcBef>
                <a:spcPts val="800"/>
              </a:spcBef>
              <a:spcAft>
                <a:spcPts val="0"/>
              </a:spcAft>
              <a:buSzPts val="1800"/>
              <a:buChar char="•"/>
              <a:defRPr/>
            </a:lvl5pPr>
            <a:lvl6pPr indent="-342900" lvl="5" marL="2743200" algn="l">
              <a:lnSpc>
                <a:spcPct val="90000"/>
              </a:lnSpc>
              <a:spcBef>
                <a:spcPts val="800"/>
              </a:spcBef>
              <a:spcAft>
                <a:spcPts val="0"/>
              </a:spcAft>
              <a:buSzPts val="1800"/>
              <a:buChar char="•"/>
              <a:defRPr/>
            </a:lvl6pPr>
            <a:lvl7pPr indent="-342900" lvl="6" marL="3200400" algn="l">
              <a:lnSpc>
                <a:spcPct val="90000"/>
              </a:lnSpc>
              <a:spcBef>
                <a:spcPts val="800"/>
              </a:spcBef>
              <a:spcAft>
                <a:spcPts val="0"/>
              </a:spcAft>
              <a:buSzPts val="1800"/>
              <a:buChar char="•"/>
              <a:defRPr/>
            </a:lvl7pPr>
            <a:lvl8pPr indent="-342900" lvl="7" marL="3657600" algn="l">
              <a:lnSpc>
                <a:spcPct val="90000"/>
              </a:lnSpc>
              <a:spcBef>
                <a:spcPts val="800"/>
              </a:spcBef>
              <a:spcAft>
                <a:spcPts val="0"/>
              </a:spcAft>
              <a:buSzPts val="1800"/>
              <a:buChar char="•"/>
              <a:defRPr/>
            </a:lvl8pPr>
            <a:lvl9pPr indent="-228600" lvl="8" marL="4114800" algn="l">
              <a:lnSpc>
                <a:spcPct val="90000"/>
              </a:lnSpc>
              <a:spcBef>
                <a:spcPts val="800"/>
              </a:spcBef>
              <a:spcAft>
                <a:spcPts val="0"/>
              </a:spcAft>
              <a:buSzPts val="1800"/>
              <a:buNone/>
              <a:defRPr/>
            </a:lvl9pPr>
          </a:lstStyle>
          <a:p/>
        </p:txBody>
      </p:sp>
      <p:sp>
        <p:nvSpPr>
          <p:cNvPr id="23" name="Google Shape;23;p14"/>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14"/>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4"/>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6" name="Shape 26"/>
        <p:cNvGrpSpPr/>
        <p:nvPr/>
      </p:nvGrpSpPr>
      <p:grpSpPr>
        <a:xfrm>
          <a:off x="0" y="0"/>
          <a:ext cx="0" cy="0"/>
          <a:chOff x="0" y="0"/>
          <a:chExt cx="0" cy="0"/>
        </a:xfrm>
      </p:grpSpPr>
      <p:sp>
        <p:nvSpPr>
          <p:cNvPr id="27" name="Google Shape;27;p15"/>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5"/>
          <p:cNvSpPr txBox="1"/>
          <p:nvPr>
            <p:ph idx="1" type="body"/>
          </p:nvPr>
        </p:nvSpPr>
        <p:spPr>
          <a:xfrm>
            <a:off x="1295400" y="1825625"/>
            <a:ext cx="4724400" cy="4117975"/>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800"/>
              </a:spcBef>
              <a:spcAft>
                <a:spcPts val="0"/>
              </a:spcAft>
              <a:buSzPts val="2000"/>
              <a:buChar char="•"/>
              <a:defRPr sz="2000"/>
            </a:lvl1pPr>
            <a:lvl2pPr indent="-342900" lvl="1" marL="914400" algn="l">
              <a:lnSpc>
                <a:spcPct val="90000"/>
              </a:lnSpc>
              <a:spcBef>
                <a:spcPts val="1000"/>
              </a:spcBef>
              <a:spcAft>
                <a:spcPts val="0"/>
              </a:spcAft>
              <a:buSzPts val="1800"/>
              <a:buChar char="•"/>
              <a:defRPr sz="1800"/>
            </a:lvl2pPr>
            <a:lvl3pPr indent="-330200" lvl="2" marL="1371600" algn="l">
              <a:lnSpc>
                <a:spcPct val="90000"/>
              </a:lnSpc>
              <a:spcBef>
                <a:spcPts val="800"/>
              </a:spcBef>
              <a:spcAft>
                <a:spcPts val="0"/>
              </a:spcAft>
              <a:buSzPts val="1600"/>
              <a:buChar char="•"/>
              <a:defRPr sz="1600"/>
            </a:lvl3pPr>
            <a:lvl4pPr indent="-317500" lvl="3" marL="1828800" algn="l">
              <a:lnSpc>
                <a:spcPct val="90000"/>
              </a:lnSpc>
              <a:spcBef>
                <a:spcPts val="800"/>
              </a:spcBef>
              <a:spcAft>
                <a:spcPts val="0"/>
              </a:spcAft>
              <a:buSzPts val="1400"/>
              <a:buChar char="•"/>
              <a:defRPr sz="1400"/>
            </a:lvl4pPr>
            <a:lvl5pPr indent="-317500" lvl="4" marL="2286000" algn="l">
              <a:lnSpc>
                <a:spcPct val="90000"/>
              </a:lnSpc>
              <a:spcBef>
                <a:spcPts val="800"/>
              </a:spcBef>
              <a:spcAft>
                <a:spcPts val="0"/>
              </a:spcAft>
              <a:buSzPts val="1400"/>
              <a:buChar char="•"/>
              <a:defRPr sz="1400"/>
            </a:lvl5pPr>
            <a:lvl6pPr indent="-342900" lvl="5" marL="2743200" algn="l">
              <a:lnSpc>
                <a:spcPct val="90000"/>
              </a:lnSpc>
              <a:spcBef>
                <a:spcPts val="800"/>
              </a:spcBef>
              <a:spcAft>
                <a:spcPts val="0"/>
              </a:spcAft>
              <a:buSzPts val="1800"/>
              <a:buChar char="•"/>
              <a:defRPr sz="1800"/>
            </a:lvl6pPr>
            <a:lvl7pPr indent="-342900" lvl="6" marL="3200400" algn="l">
              <a:lnSpc>
                <a:spcPct val="90000"/>
              </a:lnSpc>
              <a:spcBef>
                <a:spcPts val="800"/>
              </a:spcBef>
              <a:spcAft>
                <a:spcPts val="0"/>
              </a:spcAft>
              <a:buSzPts val="1800"/>
              <a:buChar char="•"/>
              <a:defRPr sz="1800"/>
            </a:lvl7pPr>
            <a:lvl8pPr indent="-342900" lvl="7" marL="3657600" algn="l">
              <a:lnSpc>
                <a:spcPct val="90000"/>
              </a:lnSpc>
              <a:spcBef>
                <a:spcPts val="800"/>
              </a:spcBef>
              <a:spcAft>
                <a:spcPts val="0"/>
              </a:spcAft>
              <a:buSzPts val="1800"/>
              <a:buChar char="•"/>
              <a:defRPr sz="1800"/>
            </a:lvl8pPr>
            <a:lvl9pPr indent="-228600" lvl="8" marL="4114800" algn="l">
              <a:lnSpc>
                <a:spcPct val="90000"/>
              </a:lnSpc>
              <a:spcBef>
                <a:spcPts val="800"/>
              </a:spcBef>
              <a:spcAft>
                <a:spcPts val="0"/>
              </a:spcAft>
              <a:buSzPts val="1800"/>
              <a:buNone/>
              <a:defRPr sz="1800"/>
            </a:lvl9pPr>
          </a:lstStyle>
          <a:p/>
        </p:txBody>
      </p:sp>
      <p:sp>
        <p:nvSpPr>
          <p:cNvPr id="29" name="Google Shape;29;p15"/>
          <p:cNvSpPr txBox="1"/>
          <p:nvPr>
            <p:ph idx="2" type="body"/>
          </p:nvPr>
        </p:nvSpPr>
        <p:spPr>
          <a:xfrm>
            <a:off x="6172199" y="1825625"/>
            <a:ext cx="4724400" cy="4117975"/>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800"/>
              </a:spcBef>
              <a:spcAft>
                <a:spcPts val="0"/>
              </a:spcAft>
              <a:buSzPts val="2000"/>
              <a:buChar char="•"/>
              <a:defRPr sz="2000"/>
            </a:lvl1pPr>
            <a:lvl2pPr indent="-342900" lvl="1" marL="914400" algn="l">
              <a:lnSpc>
                <a:spcPct val="90000"/>
              </a:lnSpc>
              <a:spcBef>
                <a:spcPts val="1000"/>
              </a:spcBef>
              <a:spcAft>
                <a:spcPts val="0"/>
              </a:spcAft>
              <a:buSzPts val="1800"/>
              <a:buChar char="•"/>
              <a:defRPr sz="1800"/>
            </a:lvl2pPr>
            <a:lvl3pPr indent="-330200" lvl="2" marL="1371600" algn="l">
              <a:lnSpc>
                <a:spcPct val="90000"/>
              </a:lnSpc>
              <a:spcBef>
                <a:spcPts val="800"/>
              </a:spcBef>
              <a:spcAft>
                <a:spcPts val="0"/>
              </a:spcAft>
              <a:buSzPts val="1600"/>
              <a:buChar char="•"/>
              <a:defRPr sz="1600"/>
            </a:lvl3pPr>
            <a:lvl4pPr indent="-317500" lvl="3" marL="1828800" algn="l">
              <a:lnSpc>
                <a:spcPct val="90000"/>
              </a:lnSpc>
              <a:spcBef>
                <a:spcPts val="800"/>
              </a:spcBef>
              <a:spcAft>
                <a:spcPts val="0"/>
              </a:spcAft>
              <a:buSzPts val="1400"/>
              <a:buChar char="•"/>
              <a:defRPr sz="1400"/>
            </a:lvl4pPr>
            <a:lvl5pPr indent="-317500" lvl="4" marL="2286000" algn="l">
              <a:lnSpc>
                <a:spcPct val="90000"/>
              </a:lnSpc>
              <a:spcBef>
                <a:spcPts val="800"/>
              </a:spcBef>
              <a:spcAft>
                <a:spcPts val="0"/>
              </a:spcAft>
              <a:buSzPts val="1400"/>
              <a:buChar char="•"/>
              <a:defRPr sz="1400"/>
            </a:lvl5pPr>
            <a:lvl6pPr indent="-342900" lvl="5" marL="2743200" algn="l">
              <a:lnSpc>
                <a:spcPct val="90000"/>
              </a:lnSpc>
              <a:spcBef>
                <a:spcPts val="800"/>
              </a:spcBef>
              <a:spcAft>
                <a:spcPts val="0"/>
              </a:spcAft>
              <a:buSzPts val="1800"/>
              <a:buChar char="•"/>
              <a:defRPr sz="1800"/>
            </a:lvl6pPr>
            <a:lvl7pPr indent="-342900" lvl="6" marL="3200400" algn="l">
              <a:lnSpc>
                <a:spcPct val="90000"/>
              </a:lnSpc>
              <a:spcBef>
                <a:spcPts val="800"/>
              </a:spcBef>
              <a:spcAft>
                <a:spcPts val="0"/>
              </a:spcAft>
              <a:buSzPts val="1800"/>
              <a:buChar char="•"/>
              <a:defRPr sz="1800"/>
            </a:lvl7pPr>
            <a:lvl8pPr indent="-342900" lvl="7" marL="3657600" algn="l">
              <a:lnSpc>
                <a:spcPct val="90000"/>
              </a:lnSpc>
              <a:spcBef>
                <a:spcPts val="800"/>
              </a:spcBef>
              <a:spcAft>
                <a:spcPts val="0"/>
              </a:spcAft>
              <a:buSzPts val="1800"/>
              <a:buChar char="•"/>
              <a:defRPr sz="1800"/>
            </a:lvl8pPr>
            <a:lvl9pPr indent="-228600" lvl="8" marL="4114800" algn="l">
              <a:lnSpc>
                <a:spcPct val="90000"/>
              </a:lnSpc>
              <a:spcBef>
                <a:spcPts val="800"/>
              </a:spcBef>
              <a:spcAft>
                <a:spcPts val="0"/>
              </a:spcAft>
              <a:buSzPts val="1800"/>
              <a:buNone/>
              <a:defRPr sz="1800"/>
            </a:lvl9pPr>
          </a:lstStyle>
          <a:p/>
        </p:txBody>
      </p:sp>
      <p:sp>
        <p:nvSpPr>
          <p:cNvPr id="30" name="Google Shape;30;p15"/>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5"/>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5"/>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3" name="Shape 33"/>
        <p:cNvGrpSpPr/>
        <p:nvPr/>
      </p:nvGrpSpPr>
      <p:grpSpPr>
        <a:xfrm>
          <a:off x="0" y="0"/>
          <a:ext cx="0" cy="0"/>
          <a:chOff x="0" y="0"/>
          <a:chExt cx="0" cy="0"/>
        </a:xfrm>
      </p:grpSpPr>
      <p:sp>
        <p:nvSpPr>
          <p:cNvPr id="34" name="Google Shape;34;p16"/>
          <p:cNvSpPr txBox="1"/>
          <p:nvPr>
            <p:ph type="title"/>
          </p:nvPr>
        </p:nvSpPr>
        <p:spPr>
          <a:xfrm>
            <a:off x="1066800" y="1565829"/>
            <a:ext cx="5943600" cy="4114800"/>
          </a:xfrm>
          <a:prstGeom prst="rect">
            <a:avLst/>
          </a:prstGeom>
          <a:noFill/>
          <a:ln>
            <a:noFill/>
          </a:ln>
        </p:spPr>
        <p:txBody>
          <a:bodyPr anchorCtr="0" anchor="b" bIns="45700" lIns="91425" spcFirstLastPara="1" rIns="91425" wrap="square" tIns="45700">
            <a:normAutofit/>
          </a:bodyPr>
          <a:lstStyle>
            <a:lvl1pPr lvl="0" algn="l">
              <a:lnSpc>
                <a:spcPct val="80000"/>
              </a:lnSpc>
              <a:spcBef>
                <a:spcPts val="0"/>
              </a:spcBef>
              <a:spcAft>
                <a:spcPts val="0"/>
              </a:spcAft>
              <a:buClr>
                <a:schemeClr val="accent1"/>
              </a:buClr>
              <a:buSzPts val="5400"/>
              <a:buFont typeface="Cambria"/>
              <a:buNone/>
              <a:defRPr sz="5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6"/>
          <p:cNvSpPr txBox="1"/>
          <p:nvPr>
            <p:ph idx="1" type="body"/>
          </p:nvPr>
        </p:nvSpPr>
        <p:spPr>
          <a:xfrm>
            <a:off x="1066801" y="5682343"/>
            <a:ext cx="5943600" cy="41054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0"/>
              </a:spcBef>
              <a:spcAft>
                <a:spcPts val="0"/>
              </a:spcAft>
              <a:buSzPts val="2200"/>
              <a:buNone/>
              <a:defRPr b="1" sz="2200" cap="none"/>
            </a:lvl1pPr>
            <a:lvl2pPr indent="-228600" lvl="1" marL="914400" algn="l">
              <a:lnSpc>
                <a:spcPct val="90000"/>
              </a:lnSpc>
              <a:spcBef>
                <a:spcPts val="1000"/>
              </a:spcBef>
              <a:spcAft>
                <a:spcPts val="0"/>
              </a:spcAft>
              <a:buSzPts val="2000"/>
              <a:buNone/>
              <a:defRPr sz="2000"/>
            </a:lvl2pPr>
            <a:lvl3pPr indent="-228600" lvl="2" marL="1371600" algn="l">
              <a:lnSpc>
                <a:spcPct val="90000"/>
              </a:lnSpc>
              <a:spcBef>
                <a:spcPts val="800"/>
              </a:spcBef>
              <a:spcAft>
                <a:spcPts val="0"/>
              </a:spcAft>
              <a:buSzPts val="1800"/>
              <a:buNone/>
              <a:defRPr sz="1800"/>
            </a:lvl3pPr>
            <a:lvl4pPr indent="-228600" lvl="3" marL="1828800" algn="l">
              <a:lnSpc>
                <a:spcPct val="90000"/>
              </a:lnSpc>
              <a:spcBef>
                <a:spcPts val="800"/>
              </a:spcBef>
              <a:spcAft>
                <a:spcPts val="0"/>
              </a:spcAft>
              <a:buSzPts val="1600"/>
              <a:buNone/>
              <a:defRPr sz="1600"/>
            </a:lvl4pPr>
            <a:lvl5pPr indent="-228600" lvl="4" marL="2286000" algn="l">
              <a:lnSpc>
                <a:spcPct val="90000"/>
              </a:lnSpc>
              <a:spcBef>
                <a:spcPts val="800"/>
              </a:spcBef>
              <a:spcAft>
                <a:spcPts val="0"/>
              </a:spcAft>
              <a:buSzPts val="1600"/>
              <a:buNone/>
              <a:defRPr sz="1600"/>
            </a:lvl5pPr>
            <a:lvl6pPr indent="-228600" lvl="5" marL="2743200" algn="l">
              <a:lnSpc>
                <a:spcPct val="90000"/>
              </a:lnSpc>
              <a:spcBef>
                <a:spcPts val="800"/>
              </a:spcBef>
              <a:spcAft>
                <a:spcPts val="0"/>
              </a:spcAft>
              <a:buSzPts val="1600"/>
              <a:buNone/>
              <a:defRPr sz="1600"/>
            </a:lvl6pPr>
            <a:lvl7pPr indent="-228600" lvl="6" marL="3200400" algn="l">
              <a:lnSpc>
                <a:spcPct val="90000"/>
              </a:lnSpc>
              <a:spcBef>
                <a:spcPts val="800"/>
              </a:spcBef>
              <a:spcAft>
                <a:spcPts val="0"/>
              </a:spcAft>
              <a:buSzPts val="1600"/>
              <a:buNone/>
              <a:defRPr sz="1600"/>
            </a:lvl7pPr>
            <a:lvl8pPr indent="-228600" lvl="7" marL="3657600" algn="l">
              <a:lnSpc>
                <a:spcPct val="90000"/>
              </a:lnSpc>
              <a:spcBef>
                <a:spcPts val="800"/>
              </a:spcBef>
              <a:spcAft>
                <a:spcPts val="0"/>
              </a:spcAft>
              <a:buSzPts val="1600"/>
              <a:buNone/>
              <a:defRPr sz="1600"/>
            </a:lvl8pPr>
            <a:lvl9pPr indent="-228600" lvl="8" marL="4114800" algn="l">
              <a:lnSpc>
                <a:spcPct val="90000"/>
              </a:lnSpc>
              <a:spcBef>
                <a:spcPts val="800"/>
              </a:spcBef>
              <a:spcAft>
                <a:spcPts val="0"/>
              </a:spcAft>
              <a:buSzPts val="1600"/>
              <a:buNone/>
              <a:defRPr sz="1600"/>
            </a:lvl9pPr>
          </a:lstStyle>
          <a:p/>
        </p:txBody>
      </p:sp>
      <p:sp>
        <p:nvSpPr>
          <p:cNvPr id="36" name="Google Shape;36;p16"/>
          <p:cNvSpPr/>
          <p:nvPr/>
        </p:nvSpPr>
        <p:spPr>
          <a:xfrm>
            <a:off x="7707084" y="0"/>
            <a:ext cx="54864" cy="6858000"/>
          </a:xfrm>
          <a:prstGeom prst="rect">
            <a:avLst/>
          </a:prstGeom>
          <a:solidFill>
            <a:schemeClr val="accent1"/>
          </a:solidFill>
          <a:ln>
            <a:noFill/>
          </a:ln>
          <a:effectLst>
            <a:outerShdw blurRad="25400" rotWithShape="0" algn="t" dist="25400">
              <a:schemeClr val="lt1">
                <a:alpha val="40000"/>
              </a:scheme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mbria"/>
              <a:ea typeface="Cambria"/>
              <a:cs typeface="Cambria"/>
              <a:sym typeface="Cambria"/>
            </a:endParaRPr>
          </a:p>
        </p:txBody>
      </p:sp>
      <p:pic>
        <p:nvPicPr>
          <p:cNvPr id="37" name="Google Shape;37;p16"/>
          <p:cNvPicPr preferRelativeResize="0"/>
          <p:nvPr/>
        </p:nvPicPr>
        <p:blipFill rotWithShape="1">
          <a:blip r:embed="rId2">
            <a:alphaModFix/>
          </a:blip>
          <a:srcRect b="0" l="0" r="0" t="0"/>
          <a:stretch/>
        </p:blipFill>
        <p:spPr>
          <a:xfrm>
            <a:off x="7761948" y="283"/>
            <a:ext cx="4427508" cy="6856286"/>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8" name="Shape 38"/>
        <p:cNvGrpSpPr/>
        <p:nvPr/>
      </p:nvGrpSpPr>
      <p:grpSpPr>
        <a:xfrm>
          <a:off x="0" y="0"/>
          <a:ext cx="0" cy="0"/>
          <a:chOff x="0" y="0"/>
          <a:chExt cx="0" cy="0"/>
        </a:xfrm>
      </p:grpSpPr>
      <p:sp>
        <p:nvSpPr>
          <p:cNvPr id="39" name="Google Shape;39;p17"/>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7"/>
          <p:cNvSpPr txBox="1"/>
          <p:nvPr>
            <p:ph idx="1" type="body"/>
          </p:nvPr>
        </p:nvSpPr>
        <p:spPr>
          <a:xfrm>
            <a:off x="1295400" y="1828800"/>
            <a:ext cx="4727448" cy="6413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SzPts val="2000"/>
              <a:buNone/>
              <a:defRPr b="1" sz="2000" cap="none"/>
            </a:lvl1pPr>
            <a:lvl2pPr indent="-228600" lvl="1" marL="914400" algn="l">
              <a:lnSpc>
                <a:spcPct val="90000"/>
              </a:lnSpc>
              <a:spcBef>
                <a:spcPts val="1000"/>
              </a:spcBef>
              <a:spcAft>
                <a:spcPts val="0"/>
              </a:spcAft>
              <a:buSzPts val="2000"/>
              <a:buNone/>
              <a:defRPr b="1" sz="2000"/>
            </a:lvl2pPr>
            <a:lvl3pPr indent="-228600" lvl="2" marL="1371600" algn="l">
              <a:lnSpc>
                <a:spcPct val="90000"/>
              </a:lnSpc>
              <a:spcBef>
                <a:spcPts val="800"/>
              </a:spcBef>
              <a:spcAft>
                <a:spcPts val="0"/>
              </a:spcAft>
              <a:buSzPts val="1800"/>
              <a:buNone/>
              <a:defRPr b="1" sz="1800"/>
            </a:lvl3pPr>
            <a:lvl4pPr indent="-228600" lvl="3" marL="1828800" algn="l">
              <a:lnSpc>
                <a:spcPct val="90000"/>
              </a:lnSpc>
              <a:spcBef>
                <a:spcPts val="800"/>
              </a:spcBef>
              <a:spcAft>
                <a:spcPts val="0"/>
              </a:spcAft>
              <a:buSzPts val="1600"/>
              <a:buNone/>
              <a:defRPr b="1" sz="1600"/>
            </a:lvl4pPr>
            <a:lvl5pPr indent="-228600" lvl="4" marL="2286000" algn="l">
              <a:lnSpc>
                <a:spcPct val="90000"/>
              </a:lnSpc>
              <a:spcBef>
                <a:spcPts val="800"/>
              </a:spcBef>
              <a:spcAft>
                <a:spcPts val="0"/>
              </a:spcAft>
              <a:buSzPts val="1600"/>
              <a:buNone/>
              <a:defRPr b="1" sz="1600"/>
            </a:lvl5pPr>
            <a:lvl6pPr indent="-228600" lvl="5" marL="2743200" algn="l">
              <a:lnSpc>
                <a:spcPct val="90000"/>
              </a:lnSpc>
              <a:spcBef>
                <a:spcPts val="800"/>
              </a:spcBef>
              <a:spcAft>
                <a:spcPts val="0"/>
              </a:spcAft>
              <a:buSzPts val="1600"/>
              <a:buNone/>
              <a:defRPr b="1" sz="1600"/>
            </a:lvl6pPr>
            <a:lvl7pPr indent="-228600" lvl="6" marL="3200400" algn="l">
              <a:lnSpc>
                <a:spcPct val="90000"/>
              </a:lnSpc>
              <a:spcBef>
                <a:spcPts val="800"/>
              </a:spcBef>
              <a:spcAft>
                <a:spcPts val="0"/>
              </a:spcAft>
              <a:buSzPts val="1600"/>
              <a:buNone/>
              <a:defRPr b="1" sz="1600"/>
            </a:lvl7pPr>
            <a:lvl8pPr indent="-228600" lvl="7" marL="3657600" algn="l">
              <a:lnSpc>
                <a:spcPct val="90000"/>
              </a:lnSpc>
              <a:spcBef>
                <a:spcPts val="800"/>
              </a:spcBef>
              <a:spcAft>
                <a:spcPts val="0"/>
              </a:spcAft>
              <a:buSzPts val="1600"/>
              <a:buNone/>
              <a:defRPr b="1" sz="1600"/>
            </a:lvl8pPr>
            <a:lvl9pPr indent="-228600" lvl="8" marL="4114800" algn="l">
              <a:lnSpc>
                <a:spcPct val="90000"/>
              </a:lnSpc>
              <a:spcBef>
                <a:spcPts val="800"/>
              </a:spcBef>
              <a:spcAft>
                <a:spcPts val="0"/>
              </a:spcAft>
              <a:buSzPts val="1600"/>
              <a:buNone/>
              <a:defRPr b="1" sz="1600"/>
            </a:lvl9pPr>
          </a:lstStyle>
          <a:p/>
        </p:txBody>
      </p:sp>
      <p:sp>
        <p:nvSpPr>
          <p:cNvPr id="41" name="Google Shape;41;p17"/>
          <p:cNvSpPr txBox="1"/>
          <p:nvPr>
            <p:ph idx="2" type="body"/>
          </p:nvPr>
        </p:nvSpPr>
        <p:spPr>
          <a:xfrm>
            <a:off x="1295400" y="2470151"/>
            <a:ext cx="4727448" cy="3473450"/>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800"/>
              </a:spcBef>
              <a:spcAft>
                <a:spcPts val="0"/>
              </a:spcAft>
              <a:buSzPts val="2000"/>
              <a:buChar char="•"/>
              <a:defRPr sz="2000"/>
            </a:lvl1pPr>
            <a:lvl2pPr indent="-342900" lvl="1" marL="914400" algn="l">
              <a:lnSpc>
                <a:spcPct val="90000"/>
              </a:lnSpc>
              <a:spcBef>
                <a:spcPts val="1000"/>
              </a:spcBef>
              <a:spcAft>
                <a:spcPts val="0"/>
              </a:spcAft>
              <a:buSzPts val="1800"/>
              <a:buChar char="•"/>
              <a:defRPr sz="1800"/>
            </a:lvl2pPr>
            <a:lvl3pPr indent="-330200" lvl="2" marL="1371600" algn="l">
              <a:lnSpc>
                <a:spcPct val="90000"/>
              </a:lnSpc>
              <a:spcBef>
                <a:spcPts val="800"/>
              </a:spcBef>
              <a:spcAft>
                <a:spcPts val="0"/>
              </a:spcAft>
              <a:buSzPts val="1600"/>
              <a:buChar char="•"/>
              <a:defRPr sz="1600"/>
            </a:lvl3pPr>
            <a:lvl4pPr indent="-317500" lvl="3" marL="1828800" algn="l">
              <a:lnSpc>
                <a:spcPct val="90000"/>
              </a:lnSpc>
              <a:spcBef>
                <a:spcPts val="800"/>
              </a:spcBef>
              <a:spcAft>
                <a:spcPts val="0"/>
              </a:spcAft>
              <a:buSzPts val="1400"/>
              <a:buChar char="•"/>
              <a:defRPr sz="1400"/>
            </a:lvl4pPr>
            <a:lvl5pPr indent="-317500" lvl="4" marL="2286000" algn="l">
              <a:lnSpc>
                <a:spcPct val="90000"/>
              </a:lnSpc>
              <a:spcBef>
                <a:spcPts val="800"/>
              </a:spcBef>
              <a:spcAft>
                <a:spcPts val="0"/>
              </a:spcAft>
              <a:buSzPts val="1400"/>
              <a:buChar char="•"/>
              <a:defRPr sz="1400"/>
            </a:lvl5pPr>
            <a:lvl6pPr indent="-330200" lvl="5" marL="2743200" algn="l">
              <a:lnSpc>
                <a:spcPct val="90000"/>
              </a:lnSpc>
              <a:spcBef>
                <a:spcPts val="800"/>
              </a:spcBef>
              <a:spcAft>
                <a:spcPts val="0"/>
              </a:spcAft>
              <a:buSzPts val="1600"/>
              <a:buChar char="•"/>
              <a:defRPr sz="1600"/>
            </a:lvl6pPr>
            <a:lvl7pPr indent="-330200" lvl="6" marL="3200400" algn="l">
              <a:lnSpc>
                <a:spcPct val="90000"/>
              </a:lnSpc>
              <a:spcBef>
                <a:spcPts val="800"/>
              </a:spcBef>
              <a:spcAft>
                <a:spcPts val="0"/>
              </a:spcAft>
              <a:buSzPts val="1600"/>
              <a:buChar char="•"/>
              <a:defRPr sz="1600"/>
            </a:lvl7pPr>
            <a:lvl8pPr indent="-330200" lvl="7" marL="3657600" algn="l">
              <a:lnSpc>
                <a:spcPct val="90000"/>
              </a:lnSpc>
              <a:spcBef>
                <a:spcPts val="800"/>
              </a:spcBef>
              <a:spcAft>
                <a:spcPts val="0"/>
              </a:spcAft>
              <a:buSzPts val="1600"/>
              <a:buChar char="•"/>
              <a:defRPr sz="1600"/>
            </a:lvl8pPr>
            <a:lvl9pPr indent="-228600" lvl="8" marL="4114800" algn="l">
              <a:lnSpc>
                <a:spcPct val="90000"/>
              </a:lnSpc>
              <a:spcBef>
                <a:spcPts val="800"/>
              </a:spcBef>
              <a:spcAft>
                <a:spcPts val="0"/>
              </a:spcAft>
              <a:buSzPts val="1600"/>
              <a:buNone/>
              <a:defRPr sz="1600"/>
            </a:lvl9pPr>
          </a:lstStyle>
          <a:p/>
        </p:txBody>
      </p:sp>
      <p:sp>
        <p:nvSpPr>
          <p:cNvPr id="42" name="Google Shape;42;p17"/>
          <p:cNvSpPr txBox="1"/>
          <p:nvPr>
            <p:ph idx="3" type="body"/>
          </p:nvPr>
        </p:nvSpPr>
        <p:spPr>
          <a:xfrm>
            <a:off x="6167628" y="1828800"/>
            <a:ext cx="4727448" cy="64135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SzPts val="2000"/>
              <a:buNone/>
              <a:defRPr b="1" sz="2000" cap="none"/>
            </a:lvl1pPr>
            <a:lvl2pPr indent="-228600" lvl="1" marL="914400" algn="l">
              <a:lnSpc>
                <a:spcPct val="90000"/>
              </a:lnSpc>
              <a:spcBef>
                <a:spcPts val="1000"/>
              </a:spcBef>
              <a:spcAft>
                <a:spcPts val="0"/>
              </a:spcAft>
              <a:buSzPts val="2000"/>
              <a:buNone/>
              <a:defRPr b="1" sz="2000"/>
            </a:lvl2pPr>
            <a:lvl3pPr indent="-228600" lvl="2" marL="1371600" algn="l">
              <a:lnSpc>
                <a:spcPct val="90000"/>
              </a:lnSpc>
              <a:spcBef>
                <a:spcPts val="800"/>
              </a:spcBef>
              <a:spcAft>
                <a:spcPts val="0"/>
              </a:spcAft>
              <a:buSzPts val="1800"/>
              <a:buNone/>
              <a:defRPr b="1" sz="1800"/>
            </a:lvl3pPr>
            <a:lvl4pPr indent="-228600" lvl="3" marL="1828800" algn="l">
              <a:lnSpc>
                <a:spcPct val="90000"/>
              </a:lnSpc>
              <a:spcBef>
                <a:spcPts val="800"/>
              </a:spcBef>
              <a:spcAft>
                <a:spcPts val="0"/>
              </a:spcAft>
              <a:buSzPts val="1600"/>
              <a:buNone/>
              <a:defRPr b="1" sz="1600"/>
            </a:lvl4pPr>
            <a:lvl5pPr indent="-228600" lvl="4" marL="2286000" algn="l">
              <a:lnSpc>
                <a:spcPct val="90000"/>
              </a:lnSpc>
              <a:spcBef>
                <a:spcPts val="800"/>
              </a:spcBef>
              <a:spcAft>
                <a:spcPts val="0"/>
              </a:spcAft>
              <a:buSzPts val="1600"/>
              <a:buNone/>
              <a:defRPr b="1" sz="1600"/>
            </a:lvl5pPr>
            <a:lvl6pPr indent="-228600" lvl="5" marL="2743200" algn="l">
              <a:lnSpc>
                <a:spcPct val="90000"/>
              </a:lnSpc>
              <a:spcBef>
                <a:spcPts val="800"/>
              </a:spcBef>
              <a:spcAft>
                <a:spcPts val="0"/>
              </a:spcAft>
              <a:buSzPts val="1600"/>
              <a:buNone/>
              <a:defRPr b="1" sz="1600"/>
            </a:lvl6pPr>
            <a:lvl7pPr indent="-228600" lvl="6" marL="3200400" algn="l">
              <a:lnSpc>
                <a:spcPct val="90000"/>
              </a:lnSpc>
              <a:spcBef>
                <a:spcPts val="800"/>
              </a:spcBef>
              <a:spcAft>
                <a:spcPts val="0"/>
              </a:spcAft>
              <a:buSzPts val="1600"/>
              <a:buNone/>
              <a:defRPr b="1" sz="1600"/>
            </a:lvl7pPr>
            <a:lvl8pPr indent="-228600" lvl="7" marL="3657600" algn="l">
              <a:lnSpc>
                <a:spcPct val="90000"/>
              </a:lnSpc>
              <a:spcBef>
                <a:spcPts val="800"/>
              </a:spcBef>
              <a:spcAft>
                <a:spcPts val="0"/>
              </a:spcAft>
              <a:buSzPts val="1600"/>
              <a:buNone/>
              <a:defRPr b="1" sz="1600"/>
            </a:lvl8pPr>
            <a:lvl9pPr indent="-228600" lvl="8" marL="4114800" algn="l">
              <a:lnSpc>
                <a:spcPct val="90000"/>
              </a:lnSpc>
              <a:spcBef>
                <a:spcPts val="800"/>
              </a:spcBef>
              <a:spcAft>
                <a:spcPts val="0"/>
              </a:spcAft>
              <a:buSzPts val="1600"/>
              <a:buNone/>
              <a:defRPr b="1" sz="1600"/>
            </a:lvl9pPr>
          </a:lstStyle>
          <a:p/>
        </p:txBody>
      </p:sp>
      <p:sp>
        <p:nvSpPr>
          <p:cNvPr id="43" name="Google Shape;43;p17"/>
          <p:cNvSpPr txBox="1"/>
          <p:nvPr>
            <p:ph idx="4" type="body"/>
          </p:nvPr>
        </p:nvSpPr>
        <p:spPr>
          <a:xfrm>
            <a:off x="6169152" y="2470151"/>
            <a:ext cx="4727448" cy="3473450"/>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800"/>
              </a:spcBef>
              <a:spcAft>
                <a:spcPts val="0"/>
              </a:spcAft>
              <a:buSzPts val="2000"/>
              <a:buChar char="•"/>
              <a:defRPr sz="2000"/>
            </a:lvl1pPr>
            <a:lvl2pPr indent="-342900" lvl="1" marL="914400" algn="l">
              <a:lnSpc>
                <a:spcPct val="90000"/>
              </a:lnSpc>
              <a:spcBef>
                <a:spcPts val="1000"/>
              </a:spcBef>
              <a:spcAft>
                <a:spcPts val="0"/>
              </a:spcAft>
              <a:buSzPts val="1800"/>
              <a:buChar char="•"/>
              <a:defRPr sz="1800"/>
            </a:lvl2pPr>
            <a:lvl3pPr indent="-330200" lvl="2" marL="1371600" algn="l">
              <a:lnSpc>
                <a:spcPct val="90000"/>
              </a:lnSpc>
              <a:spcBef>
                <a:spcPts val="800"/>
              </a:spcBef>
              <a:spcAft>
                <a:spcPts val="0"/>
              </a:spcAft>
              <a:buSzPts val="1600"/>
              <a:buChar char="•"/>
              <a:defRPr sz="1600"/>
            </a:lvl3pPr>
            <a:lvl4pPr indent="-317500" lvl="3" marL="1828800" algn="l">
              <a:lnSpc>
                <a:spcPct val="90000"/>
              </a:lnSpc>
              <a:spcBef>
                <a:spcPts val="800"/>
              </a:spcBef>
              <a:spcAft>
                <a:spcPts val="0"/>
              </a:spcAft>
              <a:buSzPts val="1400"/>
              <a:buChar char="•"/>
              <a:defRPr sz="1400"/>
            </a:lvl4pPr>
            <a:lvl5pPr indent="-317500" lvl="4" marL="2286000" algn="l">
              <a:lnSpc>
                <a:spcPct val="90000"/>
              </a:lnSpc>
              <a:spcBef>
                <a:spcPts val="800"/>
              </a:spcBef>
              <a:spcAft>
                <a:spcPts val="0"/>
              </a:spcAft>
              <a:buSzPts val="1400"/>
              <a:buChar char="•"/>
              <a:defRPr sz="1400"/>
            </a:lvl5pPr>
            <a:lvl6pPr indent="-330200" lvl="5" marL="2743200" algn="l">
              <a:lnSpc>
                <a:spcPct val="90000"/>
              </a:lnSpc>
              <a:spcBef>
                <a:spcPts val="800"/>
              </a:spcBef>
              <a:spcAft>
                <a:spcPts val="0"/>
              </a:spcAft>
              <a:buSzPts val="1600"/>
              <a:buChar char="•"/>
              <a:defRPr sz="1600"/>
            </a:lvl6pPr>
            <a:lvl7pPr indent="-330200" lvl="6" marL="3200400" algn="l">
              <a:lnSpc>
                <a:spcPct val="90000"/>
              </a:lnSpc>
              <a:spcBef>
                <a:spcPts val="800"/>
              </a:spcBef>
              <a:spcAft>
                <a:spcPts val="0"/>
              </a:spcAft>
              <a:buSzPts val="1600"/>
              <a:buChar char="•"/>
              <a:defRPr sz="1600"/>
            </a:lvl7pPr>
            <a:lvl8pPr indent="-330200" lvl="7" marL="3657600" algn="l">
              <a:lnSpc>
                <a:spcPct val="90000"/>
              </a:lnSpc>
              <a:spcBef>
                <a:spcPts val="800"/>
              </a:spcBef>
              <a:spcAft>
                <a:spcPts val="0"/>
              </a:spcAft>
              <a:buSzPts val="1600"/>
              <a:buChar char="•"/>
              <a:defRPr sz="1600"/>
            </a:lvl8pPr>
            <a:lvl9pPr indent="-228600" lvl="8" marL="4114800" algn="l">
              <a:lnSpc>
                <a:spcPct val="90000"/>
              </a:lnSpc>
              <a:spcBef>
                <a:spcPts val="800"/>
              </a:spcBef>
              <a:spcAft>
                <a:spcPts val="0"/>
              </a:spcAft>
              <a:buSzPts val="1600"/>
              <a:buNone/>
              <a:defRPr sz="1600"/>
            </a:lvl9pPr>
          </a:lstStyle>
          <a:p/>
        </p:txBody>
      </p:sp>
      <p:sp>
        <p:nvSpPr>
          <p:cNvPr id="44" name="Google Shape;44;p17"/>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7"/>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7"/>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7" name="Shape 47"/>
        <p:cNvGrpSpPr/>
        <p:nvPr/>
      </p:nvGrpSpPr>
      <p:grpSpPr>
        <a:xfrm>
          <a:off x="0" y="0"/>
          <a:ext cx="0" cy="0"/>
          <a:chOff x="0" y="0"/>
          <a:chExt cx="0" cy="0"/>
        </a:xfrm>
      </p:grpSpPr>
      <p:sp>
        <p:nvSpPr>
          <p:cNvPr id="48" name="Google Shape;48;p18"/>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8"/>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8"/>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8"/>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2" name="Shape 52"/>
        <p:cNvGrpSpPr/>
        <p:nvPr/>
      </p:nvGrpSpPr>
      <p:grpSpPr>
        <a:xfrm>
          <a:off x="0" y="0"/>
          <a:ext cx="0" cy="0"/>
          <a:chOff x="0" y="0"/>
          <a:chExt cx="0" cy="0"/>
        </a:xfrm>
      </p:grpSpPr>
      <p:sp>
        <p:nvSpPr>
          <p:cNvPr id="53" name="Google Shape;53;p19"/>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9"/>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19"/>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56" name="Shape 56"/>
        <p:cNvGrpSpPr/>
        <p:nvPr/>
      </p:nvGrpSpPr>
      <p:grpSpPr>
        <a:xfrm>
          <a:off x="0" y="0"/>
          <a:ext cx="0" cy="0"/>
          <a:chOff x="0" y="0"/>
          <a:chExt cx="0" cy="0"/>
        </a:xfrm>
      </p:grpSpPr>
      <p:pic>
        <p:nvPicPr>
          <p:cNvPr id="57" name="Google Shape;57;p20"/>
          <p:cNvPicPr preferRelativeResize="0"/>
          <p:nvPr/>
        </p:nvPicPr>
        <p:blipFill rotWithShape="1">
          <a:blip r:embed="rId2">
            <a:alphaModFix/>
          </a:blip>
          <a:srcRect b="0" l="0" r="0" t="0"/>
          <a:stretch/>
        </p:blipFill>
        <p:spPr>
          <a:xfrm>
            <a:off x="7766439" y="283"/>
            <a:ext cx="4435717" cy="6856286"/>
          </a:xfrm>
          <a:prstGeom prst="rect">
            <a:avLst/>
          </a:prstGeom>
          <a:noFill/>
          <a:ln>
            <a:noFill/>
          </a:ln>
        </p:spPr>
      </p:pic>
      <p:sp>
        <p:nvSpPr>
          <p:cNvPr id="58" name="Google Shape;58;p20"/>
          <p:cNvSpPr txBox="1"/>
          <p:nvPr>
            <p:ph type="title"/>
          </p:nvPr>
        </p:nvSpPr>
        <p:spPr>
          <a:xfrm>
            <a:off x="8229601" y="2514600"/>
            <a:ext cx="347472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E3D1E"/>
              </a:buClr>
              <a:buSzPts val="3200"/>
              <a:buFont typeface="Cambria"/>
              <a:buNone/>
              <a:defRPr sz="3200">
                <a:solidFill>
                  <a:srgbClr val="7E3D1E"/>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0"/>
          <p:cNvSpPr txBox="1"/>
          <p:nvPr>
            <p:ph idx="1" type="body"/>
          </p:nvPr>
        </p:nvSpPr>
        <p:spPr>
          <a:xfrm>
            <a:off x="790302" y="685800"/>
            <a:ext cx="6126480" cy="5486400"/>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800"/>
              </a:spcBef>
              <a:spcAft>
                <a:spcPts val="0"/>
              </a:spcAft>
              <a:buSzPts val="2000"/>
              <a:buChar char="•"/>
              <a:defRPr sz="2000"/>
            </a:lvl1pPr>
            <a:lvl2pPr indent="-342900" lvl="1" marL="914400" algn="l">
              <a:lnSpc>
                <a:spcPct val="90000"/>
              </a:lnSpc>
              <a:spcBef>
                <a:spcPts val="1000"/>
              </a:spcBef>
              <a:spcAft>
                <a:spcPts val="0"/>
              </a:spcAft>
              <a:buSzPts val="1800"/>
              <a:buChar char="•"/>
              <a:defRPr sz="1800"/>
            </a:lvl2pPr>
            <a:lvl3pPr indent="-330200" lvl="2" marL="1371600" algn="l">
              <a:lnSpc>
                <a:spcPct val="90000"/>
              </a:lnSpc>
              <a:spcBef>
                <a:spcPts val="800"/>
              </a:spcBef>
              <a:spcAft>
                <a:spcPts val="0"/>
              </a:spcAft>
              <a:buSzPts val="1600"/>
              <a:buChar char="•"/>
              <a:defRPr sz="1600"/>
            </a:lvl3pPr>
            <a:lvl4pPr indent="-317500" lvl="3" marL="1828800" algn="l">
              <a:lnSpc>
                <a:spcPct val="90000"/>
              </a:lnSpc>
              <a:spcBef>
                <a:spcPts val="800"/>
              </a:spcBef>
              <a:spcAft>
                <a:spcPts val="0"/>
              </a:spcAft>
              <a:buSzPts val="1400"/>
              <a:buChar char="•"/>
              <a:defRPr sz="1400"/>
            </a:lvl4pPr>
            <a:lvl5pPr indent="-317500" lvl="4" marL="2286000" algn="l">
              <a:lnSpc>
                <a:spcPct val="90000"/>
              </a:lnSpc>
              <a:spcBef>
                <a:spcPts val="800"/>
              </a:spcBef>
              <a:spcAft>
                <a:spcPts val="0"/>
              </a:spcAft>
              <a:buSzPts val="1400"/>
              <a:buChar char="•"/>
              <a:defRPr sz="1400"/>
            </a:lvl5pPr>
            <a:lvl6pPr indent="-355600" lvl="5" marL="2743200" algn="l">
              <a:lnSpc>
                <a:spcPct val="90000"/>
              </a:lnSpc>
              <a:spcBef>
                <a:spcPts val="800"/>
              </a:spcBef>
              <a:spcAft>
                <a:spcPts val="0"/>
              </a:spcAft>
              <a:buSzPts val="2000"/>
              <a:buChar char="•"/>
              <a:defRPr sz="2000"/>
            </a:lvl6pPr>
            <a:lvl7pPr indent="-355600" lvl="6" marL="3200400" algn="l">
              <a:lnSpc>
                <a:spcPct val="90000"/>
              </a:lnSpc>
              <a:spcBef>
                <a:spcPts val="800"/>
              </a:spcBef>
              <a:spcAft>
                <a:spcPts val="0"/>
              </a:spcAft>
              <a:buSzPts val="2000"/>
              <a:buChar char="•"/>
              <a:defRPr sz="2000"/>
            </a:lvl7pPr>
            <a:lvl8pPr indent="-355600" lvl="7" marL="3657600" algn="l">
              <a:lnSpc>
                <a:spcPct val="90000"/>
              </a:lnSpc>
              <a:spcBef>
                <a:spcPts val="800"/>
              </a:spcBef>
              <a:spcAft>
                <a:spcPts val="0"/>
              </a:spcAft>
              <a:buSzPts val="2000"/>
              <a:buChar char="•"/>
              <a:defRPr sz="2000"/>
            </a:lvl8pPr>
            <a:lvl9pPr indent="-228600" lvl="8" marL="4114800" algn="l">
              <a:lnSpc>
                <a:spcPct val="90000"/>
              </a:lnSpc>
              <a:spcBef>
                <a:spcPts val="800"/>
              </a:spcBef>
              <a:spcAft>
                <a:spcPts val="0"/>
              </a:spcAft>
              <a:buSzPts val="2000"/>
              <a:buNone/>
              <a:defRPr sz="2000"/>
            </a:lvl9pPr>
          </a:lstStyle>
          <a:p/>
        </p:txBody>
      </p:sp>
      <p:sp>
        <p:nvSpPr>
          <p:cNvPr id="60" name="Google Shape;60;p20"/>
          <p:cNvSpPr txBox="1"/>
          <p:nvPr>
            <p:ph idx="2" type="body"/>
          </p:nvPr>
        </p:nvSpPr>
        <p:spPr>
          <a:xfrm>
            <a:off x="8229600" y="4343400"/>
            <a:ext cx="3474720" cy="118872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SzPts val="1800"/>
              <a:buNone/>
              <a:defRPr sz="1800"/>
            </a:lvl1pPr>
            <a:lvl2pPr indent="-228600" lvl="1" marL="914400" algn="l">
              <a:lnSpc>
                <a:spcPct val="90000"/>
              </a:lnSpc>
              <a:spcBef>
                <a:spcPts val="1000"/>
              </a:spcBef>
              <a:spcAft>
                <a:spcPts val="0"/>
              </a:spcAft>
              <a:buSzPts val="1400"/>
              <a:buNone/>
              <a:defRPr sz="1400"/>
            </a:lvl2pPr>
            <a:lvl3pPr indent="-228600" lvl="2" marL="1371600" algn="l">
              <a:lnSpc>
                <a:spcPct val="90000"/>
              </a:lnSpc>
              <a:spcBef>
                <a:spcPts val="800"/>
              </a:spcBef>
              <a:spcAft>
                <a:spcPts val="0"/>
              </a:spcAft>
              <a:buSzPts val="1200"/>
              <a:buNone/>
              <a:defRPr sz="1200"/>
            </a:lvl3pPr>
            <a:lvl4pPr indent="-228600" lvl="3" marL="1828800" algn="l">
              <a:lnSpc>
                <a:spcPct val="90000"/>
              </a:lnSpc>
              <a:spcBef>
                <a:spcPts val="800"/>
              </a:spcBef>
              <a:spcAft>
                <a:spcPts val="0"/>
              </a:spcAft>
              <a:buSzPts val="1000"/>
              <a:buNone/>
              <a:defRPr sz="1000"/>
            </a:lvl4pPr>
            <a:lvl5pPr indent="-228600" lvl="4" marL="2286000" algn="l">
              <a:lnSpc>
                <a:spcPct val="90000"/>
              </a:lnSpc>
              <a:spcBef>
                <a:spcPts val="800"/>
              </a:spcBef>
              <a:spcAft>
                <a:spcPts val="0"/>
              </a:spcAft>
              <a:buSzPts val="1000"/>
              <a:buNone/>
              <a:defRPr sz="1000"/>
            </a:lvl5pPr>
            <a:lvl6pPr indent="-228600" lvl="5" marL="2743200" algn="l">
              <a:lnSpc>
                <a:spcPct val="90000"/>
              </a:lnSpc>
              <a:spcBef>
                <a:spcPts val="800"/>
              </a:spcBef>
              <a:spcAft>
                <a:spcPts val="0"/>
              </a:spcAft>
              <a:buSzPts val="1000"/>
              <a:buNone/>
              <a:defRPr sz="1000"/>
            </a:lvl6pPr>
            <a:lvl7pPr indent="-228600" lvl="6" marL="3200400" algn="l">
              <a:lnSpc>
                <a:spcPct val="90000"/>
              </a:lnSpc>
              <a:spcBef>
                <a:spcPts val="800"/>
              </a:spcBef>
              <a:spcAft>
                <a:spcPts val="0"/>
              </a:spcAft>
              <a:buSzPts val="1000"/>
              <a:buNone/>
              <a:defRPr sz="1000"/>
            </a:lvl7pPr>
            <a:lvl8pPr indent="-228600" lvl="7" marL="3657600" algn="l">
              <a:lnSpc>
                <a:spcPct val="90000"/>
              </a:lnSpc>
              <a:spcBef>
                <a:spcPts val="800"/>
              </a:spcBef>
              <a:spcAft>
                <a:spcPts val="0"/>
              </a:spcAft>
              <a:buSzPts val="1000"/>
              <a:buNone/>
              <a:defRPr sz="1000"/>
            </a:lvl8pPr>
            <a:lvl9pPr indent="-228600" lvl="8" marL="4114800" algn="l">
              <a:lnSpc>
                <a:spcPct val="90000"/>
              </a:lnSpc>
              <a:spcBef>
                <a:spcPts val="800"/>
              </a:spcBef>
              <a:spcAft>
                <a:spcPts val="0"/>
              </a:spcAft>
              <a:buSzPts val="1000"/>
              <a:buNone/>
              <a:defRPr sz="1000"/>
            </a:lvl9pPr>
          </a:lstStyle>
          <a:p/>
        </p:txBody>
      </p:sp>
      <p:sp>
        <p:nvSpPr>
          <p:cNvPr id="61" name="Google Shape;61;p20"/>
          <p:cNvSpPr/>
          <p:nvPr/>
        </p:nvSpPr>
        <p:spPr>
          <a:xfrm>
            <a:off x="7711702" y="0"/>
            <a:ext cx="54864" cy="6858000"/>
          </a:xfrm>
          <a:prstGeom prst="rect">
            <a:avLst/>
          </a:prstGeom>
          <a:solidFill>
            <a:schemeClr val="accent1"/>
          </a:solidFill>
          <a:ln>
            <a:noFill/>
          </a:ln>
          <a:effectLst>
            <a:outerShdw blurRad="25400" rotWithShape="0" algn="t" dist="25400">
              <a:schemeClr val="lt1">
                <a:alpha val="40000"/>
              </a:scheme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mbria"/>
              <a:ea typeface="Cambria"/>
              <a:cs typeface="Cambria"/>
              <a:sym typeface="Cambria"/>
            </a:endParaRPr>
          </a:p>
        </p:txBody>
      </p:sp>
      <p:sp>
        <p:nvSpPr>
          <p:cNvPr id="62" name="Google Shape;62;p20"/>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0"/>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0"/>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5" name="Shape 65"/>
        <p:cNvGrpSpPr/>
        <p:nvPr/>
      </p:nvGrpSpPr>
      <p:grpSpPr>
        <a:xfrm>
          <a:off x="0" y="0"/>
          <a:ext cx="0" cy="0"/>
          <a:chOff x="0" y="0"/>
          <a:chExt cx="0" cy="0"/>
        </a:xfrm>
      </p:grpSpPr>
      <p:pic>
        <p:nvPicPr>
          <p:cNvPr id="66" name="Google Shape;66;p21"/>
          <p:cNvPicPr preferRelativeResize="0"/>
          <p:nvPr/>
        </p:nvPicPr>
        <p:blipFill rotWithShape="1">
          <a:blip r:embed="rId2">
            <a:alphaModFix/>
          </a:blip>
          <a:srcRect b="0" l="0" r="0" t="0"/>
          <a:stretch/>
        </p:blipFill>
        <p:spPr>
          <a:xfrm>
            <a:off x="7766439" y="283"/>
            <a:ext cx="4435717" cy="6856286"/>
          </a:xfrm>
          <a:prstGeom prst="rect">
            <a:avLst/>
          </a:prstGeom>
          <a:noFill/>
          <a:ln>
            <a:noFill/>
          </a:ln>
        </p:spPr>
      </p:pic>
      <p:sp>
        <p:nvSpPr>
          <p:cNvPr id="67" name="Google Shape;67;p21"/>
          <p:cNvSpPr txBox="1"/>
          <p:nvPr>
            <p:ph type="title"/>
          </p:nvPr>
        </p:nvSpPr>
        <p:spPr>
          <a:xfrm>
            <a:off x="8229600" y="2514600"/>
            <a:ext cx="347472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E3D1E"/>
              </a:buClr>
              <a:buSzPts val="3200"/>
              <a:buFont typeface="Cambria"/>
              <a:buNone/>
              <a:defRPr sz="3200">
                <a:solidFill>
                  <a:srgbClr val="7E3D1E"/>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descr="An empty placeholder to add an image. Click on the placeholder and select the image that you wish to add" id="68" name="Google Shape;68;p21"/>
          <p:cNvSpPr/>
          <p:nvPr>
            <p:ph idx="2" type="pic"/>
          </p:nvPr>
        </p:nvSpPr>
        <p:spPr>
          <a:xfrm>
            <a:off x="0" y="1325880"/>
            <a:ext cx="6858000" cy="4206240"/>
          </a:xfrm>
          <a:prstGeom prst="rect">
            <a:avLst/>
          </a:prstGeom>
          <a:solidFill>
            <a:schemeClr val="lt2"/>
          </a:solidFill>
          <a:ln>
            <a:noFill/>
          </a:ln>
          <a:effectLst>
            <a:outerShdw blurRad="63500" sx="101000" rotWithShape="0" algn="ctr" sy="101000">
              <a:srgbClr val="000000">
                <a:alpha val="13725"/>
              </a:srgbClr>
            </a:outerShdw>
          </a:effectLst>
        </p:spPr>
      </p:sp>
      <p:sp>
        <p:nvSpPr>
          <p:cNvPr id="69" name="Google Shape;69;p21"/>
          <p:cNvSpPr txBox="1"/>
          <p:nvPr>
            <p:ph idx="1" type="body"/>
          </p:nvPr>
        </p:nvSpPr>
        <p:spPr>
          <a:xfrm>
            <a:off x="8229600" y="4343400"/>
            <a:ext cx="3474720" cy="118872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SzPts val="1800"/>
              <a:buNone/>
              <a:defRPr sz="1800"/>
            </a:lvl1pPr>
            <a:lvl2pPr indent="-228600" lvl="1" marL="914400" algn="l">
              <a:lnSpc>
                <a:spcPct val="90000"/>
              </a:lnSpc>
              <a:spcBef>
                <a:spcPts val="1000"/>
              </a:spcBef>
              <a:spcAft>
                <a:spcPts val="0"/>
              </a:spcAft>
              <a:buSzPts val="1400"/>
              <a:buNone/>
              <a:defRPr sz="1400"/>
            </a:lvl2pPr>
            <a:lvl3pPr indent="-228600" lvl="2" marL="1371600" algn="l">
              <a:lnSpc>
                <a:spcPct val="90000"/>
              </a:lnSpc>
              <a:spcBef>
                <a:spcPts val="800"/>
              </a:spcBef>
              <a:spcAft>
                <a:spcPts val="0"/>
              </a:spcAft>
              <a:buSzPts val="1200"/>
              <a:buNone/>
              <a:defRPr sz="1200"/>
            </a:lvl3pPr>
            <a:lvl4pPr indent="-228600" lvl="3" marL="1828800" algn="l">
              <a:lnSpc>
                <a:spcPct val="90000"/>
              </a:lnSpc>
              <a:spcBef>
                <a:spcPts val="800"/>
              </a:spcBef>
              <a:spcAft>
                <a:spcPts val="0"/>
              </a:spcAft>
              <a:buSzPts val="1000"/>
              <a:buNone/>
              <a:defRPr sz="1000"/>
            </a:lvl4pPr>
            <a:lvl5pPr indent="-228600" lvl="4" marL="2286000" algn="l">
              <a:lnSpc>
                <a:spcPct val="90000"/>
              </a:lnSpc>
              <a:spcBef>
                <a:spcPts val="800"/>
              </a:spcBef>
              <a:spcAft>
                <a:spcPts val="0"/>
              </a:spcAft>
              <a:buSzPts val="1000"/>
              <a:buNone/>
              <a:defRPr sz="1000"/>
            </a:lvl5pPr>
            <a:lvl6pPr indent="-228600" lvl="5" marL="2743200" algn="l">
              <a:lnSpc>
                <a:spcPct val="90000"/>
              </a:lnSpc>
              <a:spcBef>
                <a:spcPts val="800"/>
              </a:spcBef>
              <a:spcAft>
                <a:spcPts val="0"/>
              </a:spcAft>
              <a:buSzPts val="1000"/>
              <a:buNone/>
              <a:defRPr sz="1000"/>
            </a:lvl6pPr>
            <a:lvl7pPr indent="-228600" lvl="6" marL="3200400" algn="l">
              <a:lnSpc>
                <a:spcPct val="90000"/>
              </a:lnSpc>
              <a:spcBef>
                <a:spcPts val="800"/>
              </a:spcBef>
              <a:spcAft>
                <a:spcPts val="0"/>
              </a:spcAft>
              <a:buSzPts val="1000"/>
              <a:buNone/>
              <a:defRPr sz="1000"/>
            </a:lvl7pPr>
            <a:lvl8pPr indent="-228600" lvl="7" marL="3657600" algn="l">
              <a:lnSpc>
                <a:spcPct val="90000"/>
              </a:lnSpc>
              <a:spcBef>
                <a:spcPts val="800"/>
              </a:spcBef>
              <a:spcAft>
                <a:spcPts val="0"/>
              </a:spcAft>
              <a:buSzPts val="1000"/>
              <a:buNone/>
              <a:defRPr sz="1000"/>
            </a:lvl8pPr>
            <a:lvl9pPr indent="-228600" lvl="8" marL="4114800" algn="l">
              <a:lnSpc>
                <a:spcPct val="90000"/>
              </a:lnSpc>
              <a:spcBef>
                <a:spcPts val="800"/>
              </a:spcBef>
              <a:spcAft>
                <a:spcPts val="0"/>
              </a:spcAft>
              <a:buSzPts val="1000"/>
              <a:buNone/>
              <a:defRPr sz="1000"/>
            </a:lvl9pPr>
          </a:lstStyle>
          <a:p/>
        </p:txBody>
      </p:sp>
      <p:sp>
        <p:nvSpPr>
          <p:cNvPr id="70" name="Google Shape;70;p21"/>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1"/>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1"/>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
        <p:nvSpPr>
          <p:cNvPr id="73" name="Google Shape;73;p21"/>
          <p:cNvSpPr/>
          <p:nvPr/>
        </p:nvSpPr>
        <p:spPr>
          <a:xfrm>
            <a:off x="7711702" y="0"/>
            <a:ext cx="54864" cy="6858000"/>
          </a:xfrm>
          <a:prstGeom prst="rect">
            <a:avLst/>
          </a:prstGeom>
          <a:solidFill>
            <a:schemeClr val="accent1"/>
          </a:solidFill>
          <a:ln>
            <a:noFill/>
          </a:ln>
          <a:effectLst>
            <a:outerShdw blurRad="25400" rotWithShape="0" algn="t" dist="25400">
              <a:schemeClr val="lt1">
                <a:alpha val="40000"/>
              </a:scheme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mbria"/>
              <a:ea typeface="Cambria"/>
              <a:cs typeface="Cambria"/>
              <a:sym typeface="Cambria"/>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4" name="Shape 74"/>
        <p:cNvGrpSpPr/>
        <p:nvPr/>
      </p:nvGrpSpPr>
      <p:grpSpPr>
        <a:xfrm>
          <a:off x="0" y="0"/>
          <a:ext cx="0" cy="0"/>
          <a:chOff x="0" y="0"/>
          <a:chExt cx="0" cy="0"/>
        </a:xfrm>
      </p:grpSpPr>
      <p:sp>
        <p:nvSpPr>
          <p:cNvPr id="75" name="Google Shape;75;p22"/>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2"/>
          <p:cNvSpPr txBox="1"/>
          <p:nvPr>
            <p:ph idx="1" type="body"/>
          </p:nvPr>
        </p:nvSpPr>
        <p:spPr>
          <a:xfrm rot="5400000">
            <a:off x="4038600" y="-914400"/>
            <a:ext cx="4114800" cy="960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SzPts val="1800"/>
              <a:buChar char="•"/>
              <a:defRPr/>
            </a:lvl1pPr>
            <a:lvl2pPr indent="-342900" lvl="1" marL="914400" algn="l">
              <a:lnSpc>
                <a:spcPct val="90000"/>
              </a:lnSpc>
              <a:spcBef>
                <a:spcPts val="1000"/>
              </a:spcBef>
              <a:spcAft>
                <a:spcPts val="0"/>
              </a:spcAft>
              <a:buSzPts val="1800"/>
              <a:buChar char="•"/>
              <a:defRPr/>
            </a:lvl2pPr>
            <a:lvl3pPr indent="-342900" lvl="2" marL="1371600" algn="l">
              <a:lnSpc>
                <a:spcPct val="90000"/>
              </a:lnSpc>
              <a:spcBef>
                <a:spcPts val="800"/>
              </a:spcBef>
              <a:spcAft>
                <a:spcPts val="0"/>
              </a:spcAft>
              <a:buSzPts val="1800"/>
              <a:buChar char="•"/>
              <a:defRPr/>
            </a:lvl3pPr>
            <a:lvl4pPr indent="-342900" lvl="3" marL="1828800" algn="l">
              <a:lnSpc>
                <a:spcPct val="90000"/>
              </a:lnSpc>
              <a:spcBef>
                <a:spcPts val="800"/>
              </a:spcBef>
              <a:spcAft>
                <a:spcPts val="0"/>
              </a:spcAft>
              <a:buSzPts val="1800"/>
              <a:buChar char="•"/>
              <a:defRPr/>
            </a:lvl4pPr>
            <a:lvl5pPr indent="-342900" lvl="4" marL="2286000" algn="l">
              <a:lnSpc>
                <a:spcPct val="90000"/>
              </a:lnSpc>
              <a:spcBef>
                <a:spcPts val="800"/>
              </a:spcBef>
              <a:spcAft>
                <a:spcPts val="0"/>
              </a:spcAft>
              <a:buSzPts val="1800"/>
              <a:buChar char="•"/>
              <a:defRPr/>
            </a:lvl5pPr>
            <a:lvl6pPr indent="-342900" lvl="5" marL="2743200" algn="l">
              <a:lnSpc>
                <a:spcPct val="90000"/>
              </a:lnSpc>
              <a:spcBef>
                <a:spcPts val="800"/>
              </a:spcBef>
              <a:spcAft>
                <a:spcPts val="0"/>
              </a:spcAft>
              <a:buSzPts val="1800"/>
              <a:buChar char="•"/>
              <a:defRPr/>
            </a:lvl6pPr>
            <a:lvl7pPr indent="-342900" lvl="6" marL="3200400" algn="l">
              <a:lnSpc>
                <a:spcPct val="90000"/>
              </a:lnSpc>
              <a:spcBef>
                <a:spcPts val="800"/>
              </a:spcBef>
              <a:spcAft>
                <a:spcPts val="0"/>
              </a:spcAft>
              <a:buSzPts val="1800"/>
              <a:buChar char="•"/>
              <a:defRPr/>
            </a:lvl7pPr>
            <a:lvl8pPr indent="-342900" lvl="7" marL="3657600" algn="l">
              <a:lnSpc>
                <a:spcPct val="90000"/>
              </a:lnSpc>
              <a:spcBef>
                <a:spcPts val="800"/>
              </a:spcBef>
              <a:spcAft>
                <a:spcPts val="0"/>
              </a:spcAft>
              <a:buSzPts val="1800"/>
              <a:buChar char="•"/>
              <a:defRPr/>
            </a:lvl8pPr>
            <a:lvl9pPr indent="-228600" lvl="8" marL="4114800" algn="l">
              <a:lnSpc>
                <a:spcPct val="90000"/>
              </a:lnSpc>
              <a:spcBef>
                <a:spcPts val="800"/>
              </a:spcBef>
              <a:spcAft>
                <a:spcPts val="0"/>
              </a:spcAft>
              <a:buSzPts val="1800"/>
              <a:buNone/>
              <a:defRPr/>
            </a:lvl9pPr>
          </a:lstStyle>
          <a:p/>
        </p:txBody>
      </p:sp>
      <p:sp>
        <p:nvSpPr>
          <p:cNvPr id="77" name="Google Shape;77;p22"/>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2"/>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2"/>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0" name="Shape 80"/>
        <p:cNvGrpSpPr/>
        <p:nvPr/>
      </p:nvGrpSpPr>
      <p:grpSpPr>
        <a:xfrm>
          <a:off x="0" y="0"/>
          <a:ext cx="0" cy="0"/>
          <a:chOff x="0" y="0"/>
          <a:chExt cx="0" cy="0"/>
        </a:xfrm>
      </p:grpSpPr>
      <p:sp>
        <p:nvSpPr>
          <p:cNvPr id="81" name="Google Shape;81;p23"/>
          <p:cNvSpPr txBox="1"/>
          <p:nvPr>
            <p:ph type="title"/>
          </p:nvPr>
        </p:nvSpPr>
        <p:spPr>
          <a:xfrm rot="5400000">
            <a:off x="7430116" y="2477115"/>
            <a:ext cx="5561369" cy="13716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3"/>
          <p:cNvSpPr txBox="1"/>
          <p:nvPr>
            <p:ph idx="1" type="body"/>
          </p:nvPr>
        </p:nvSpPr>
        <p:spPr>
          <a:xfrm rot="5400000">
            <a:off x="2446635" y="-769005"/>
            <a:ext cx="5561370" cy="786384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SzPts val="1800"/>
              <a:buChar char="•"/>
              <a:defRPr/>
            </a:lvl1pPr>
            <a:lvl2pPr indent="-342900" lvl="1" marL="914400" algn="l">
              <a:lnSpc>
                <a:spcPct val="90000"/>
              </a:lnSpc>
              <a:spcBef>
                <a:spcPts val="1000"/>
              </a:spcBef>
              <a:spcAft>
                <a:spcPts val="0"/>
              </a:spcAft>
              <a:buSzPts val="1800"/>
              <a:buChar char="•"/>
              <a:defRPr/>
            </a:lvl2pPr>
            <a:lvl3pPr indent="-342900" lvl="2" marL="1371600" algn="l">
              <a:lnSpc>
                <a:spcPct val="90000"/>
              </a:lnSpc>
              <a:spcBef>
                <a:spcPts val="800"/>
              </a:spcBef>
              <a:spcAft>
                <a:spcPts val="0"/>
              </a:spcAft>
              <a:buSzPts val="1800"/>
              <a:buChar char="•"/>
              <a:defRPr/>
            </a:lvl3pPr>
            <a:lvl4pPr indent="-342900" lvl="3" marL="1828800" algn="l">
              <a:lnSpc>
                <a:spcPct val="90000"/>
              </a:lnSpc>
              <a:spcBef>
                <a:spcPts val="800"/>
              </a:spcBef>
              <a:spcAft>
                <a:spcPts val="0"/>
              </a:spcAft>
              <a:buSzPts val="1800"/>
              <a:buChar char="•"/>
              <a:defRPr/>
            </a:lvl4pPr>
            <a:lvl5pPr indent="-342900" lvl="4" marL="2286000" algn="l">
              <a:lnSpc>
                <a:spcPct val="90000"/>
              </a:lnSpc>
              <a:spcBef>
                <a:spcPts val="800"/>
              </a:spcBef>
              <a:spcAft>
                <a:spcPts val="0"/>
              </a:spcAft>
              <a:buSzPts val="1800"/>
              <a:buChar char="•"/>
              <a:defRPr/>
            </a:lvl5pPr>
            <a:lvl6pPr indent="-342900" lvl="5" marL="2743200" algn="l">
              <a:lnSpc>
                <a:spcPct val="90000"/>
              </a:lnSpc>
              <a:spcBef>
                <a:spcPts val="800"/>
              </a:spcBef>
              <a:spcAft>
                <a:spcPts val="0"/>
              </a:spcAft>
              <a:buSzPts val="1800"/>
              <a:buChar char="•"/>
              <a:defRPr/>
            </a:lvl6pPr>
            <a:lvl7pPr indent="-342900" lvl="6" marL="3200400" algn="l">
              <a:lnSpc>
                <a:spcPct val="90000"/>
              </a:lnSpc>
              <a:spcBef>
                <a:spcPts val="800"/>
              </a:spcBef>
              <a:spcAft>
                <a:spcPts val="0"/>
              </a:spcAft>
              <a:buSzPts val="1800"/>
              <a:buChar char="•"/>
              <a:defRPr/>
            </a:lvl7pPr>
            <a:lvl8pPr indent="-342900" lvl="7" marL="3657600" algn="l">
              <a:lnSpc>
                <a:spcPct val="90000"/>
              </a:lnSpc>
              <a:spcBef>
                <a:spcPts val="800"/>
              </a:spcBef>
              <a:spcAft>
                <a:spcPts val="0"/>
              </a:spcAft>
              <a:buSzPts val="1800"/>
              <a:buChar char="•"/>
              <a:defRPr/>
            </a:lvl8pPr>
            <a:lvl9pPr indent="-228600" lvl="8" marL="4114800" algn="l">
              <a:lnSpc>
                <a:spcPct val="90000"/>
              </a:lnSpc>
              <a:spcBef>
                <a:spcPts val="800"/>
              </a:spcBef>
              <a:spcAft>
                <a:spcPts val="0"/>
              </a:spcAft>
              <a:buSzPts val="1800"/>
              <a:buNone/>
              <a:defRPr/>
            </a:lvl9pPr>
          </a:lstStyle>
          <a:p/>
        </p:txBody>
      </p:sp>
      <p:sp>
        <p:nvSpPr>
          <p:cNvPr id="83" name="Google Shape;83;p23"/>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23"/>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23"/>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4.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2"/>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chemeClr val="accent1"/>
              </a:buClr>
              <a:buSzPts val="3200"/>
              <a:buFont typeface="Cambria"/>
              <a:buNone/>
              <a:defRPr b="1" i="0" sz="3200" u="none" cap="none" strike="noStrike">
                <a:solidFill>
                  <a:schemeClr val="accent1"/>
                </a:solidFill>
                <a:latin typeface="Cambria"/>
                <a:ea typeface="Cambria"/>
                <a:cs typeface="Cambria"/>
                <a:sym typeface="Camb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2"/>
          <p:cNvSpPr txBox="1"/>
          <p:nvPr>
            <p:ph idx="1" type="body"/>
          </p:nvPr>
        </p:nvSpPr>
        <p:spPr>
          <a:xfrm>
            <a:off x="1295400" y="1828800"/>
            <a:ext cx="9601200" cy="4114800"/>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90000"/>
              </a:lnSpc>
              <a:spcBef>
                <a:spcPts val="1800"/>
              </a:spcBef>
              <a:spcAft>
                <a:spcPts val="0"/>
              </a:spcAft>
              <a:buClr>
                <a:schemeClr val="accent1"/>
              </a:buClr>
              <a:buSzPts val="2000"/>
              <a:buFont typeface="Arial"/>
              <a:buChar char="•"/>
              <a:defRPr b="0" i="0" sz="2000" u="none" cap="none" strike="noStrike">
                <a:solidFill>
                  <a:schemeClr val="dk1"/>
                </a:solidFill>
                <a:latin typeface="Cambria"/>
                <a:ea typeface="Cambria"/>
                <a:cs typeface="Cambria"/>
                <a:sym typeface="Cambria"/>
              </a:defRPr>
            </a:lvl1pPr>
            <a:lvl2pPr indent="-342900" lvl="1" marL="914400" marR="0" rtl="0" algn="l">
              <a:lnSpc>
                <a:spcPct val="90000"/>
              </a:lnSpc>
              <a:spcBef>
                <a:spcPts val="1000"/>
              </a:spcBef>
              <a:spcAft>
                <a:spcPts val="0"/>
              </a:spcAft>
              <a:buClr>
                <a:schemeClr val="accent1"/>
              </a:buClr>
              <a:buSzPts val="1800"/>
              <a:buFont typeface="Arial"/>
              <a:buChar char="•"/>
              <a:defRPr b="0" i="0" sz="1800" u="none" cap="none" strike="noStrike">
                <a:solidFill>
                  <a:schemeClr val="dk1"/>
                </a:solidFill>
                <a:latin typeface="Cambria"/>
                <a:ea typeface="Cambria"/>
                <a:cs typeface="Cambria"/>
                <a:sym typeface="Cambria"/>
              </a:defRPr>
            </a:lvl2pPr>
            <a:lvl3pPr indent="-330200" lvl="2" marL="1371600" marR="0" rtl="0" algn="l">
              <a:lnSpc>
                <a:spcPct val="90000"/>
              </a:lnSpc>
              <a:spcBef>
                <a:spcPts val="800"/>
              </a:spcBef>
              <a:spcAft>
                <a:spcPts val="0"/>
              </a:spcAft>
              <a:buClr>
                <a:schemeClr val="accent1"/>
              </a:buClr>
              <a:buSzPts val="1600"/>
              <a:buFont typeface="Arial"/>
              <a:buChar char="•"/>
              <a:defRPr b="0" i="0" sz="1600" u="none" cap="none" strike="noStrike">
                <a:solidFill>
                  <a:schemeClr val="dk1"/>
                </a:solidFill>
                <a:latin typeface="Cambria"/>
                <a:ea typeface="Cambria"/>
                <a:cs typeface="Cambria"/>
                <a:sym typeface="Cambria"/>
              </a:defRPr>
            </a:lvl3pPr>
            <a:lvl4pPr indent="-317500" lvl="3" marL="1828800" marR="0" rtl="0" algn="l">
              <a:lnSpc>
                <a:spcPct val="90000"/>
              </a:lnSpc>
              <a:spcBef>
                <a:spcPts val="800"/>
              </a:spcBef>
              <a:spcAft>
                <a:spcPts val="0"/>
              </a:spcAft>
              <a:buClr>
                <a:schemeClr val="accent1"/>
              </a:buClr>
              <a:buSzPts val="1400"/>
              <a:buFont typeface="Arial"/>
              <a:buChar char="•"/>
              <a:defRPr b="0" i="0" sz="1400" u="none" cap="none" strike="noStrike">
                <a:solidFill>
                  <a:schemeClr val="dk1"/>
                </a:solidFill>
                <a:latin typeface="Cambria"/>
                <a:ea typeface="Cambria"/>
                <a:cs typeface="Cambria"/>
                <a:sym typeface="Cambria"/>
              </a:defRPr>
            </a:lvl4pPr>
            <a:lvl5pPr indent="-317500" lvl="4" marL="2286000" marR="0" rtl="0" algn="l">
              <a:lnSpc>
                <a:spcPct val="90000"/>
              </a:lnSpc>
              <a:spcBef>
                <a:spcPts val="800"/>
              </a:spcBef>
              <a:spcAft>
                <a:spcPts val="0"/>
              </a:spcAft>
              <a:buClr>
                <a:schemeClr val="accent1"/>
              </a:buClr>
              <a:buSzPts val="1400"/>
              <a:buFont typeface="Arial"/>
              <a:buChar char="•"/>
              <a:defRPr b="0" i="0" sz="1400" u="none" cap="none" strike="noStrike">
                <a:solidFill>
                  <a:schemeClr val="dk1"/>
                </a:solidFill>
                <a:latin typeface="Cambria"/>
                <a:ea typeface="Cambria"/>
                <a:cs typeface="Cambria"/>
                <a:sym typeface="Cambria"/>
              </a:defRPr>
            </a:lvl5pPr>
            <a:lvl6pPr indent="-317500" lvl="5" marL="2743200" marR="0" rtl="0" algn="l">
              <a:lnSpc>
                <a:spcPct val="90000"/>
              </a:lnSpc>
              <a:spcBef>
                <a:spcPts val="800"/>
              </a:spcBef>
              <a:spcAft>
                <a:spcPts val="0"/>
              </a:spcAft>
              <a:buClr>
                <a:schemeClr val="accent1"/>
              </a:buClr>
              <a:buSzPts val="1400"/>
              <a:buFont typeface="Arial"/>
              <a:buChar char="•"/>
              <a:defRPr b="0" i="0" sz="1400" u="none" cap="none" strike="noStrike">
                <a:solidFill>
                  <a:schemeClr val="dk1"/>
                </a:solidFill>
                <a:latin typeface="Cambria"/>
                <a:ea typeface="Cambria"/>
                <a:cs typeface="Cambria"/>
                <a:sym typeface="Cambria"/>
              </a:defRPr>
            </a:lvl6pPr>
            <a:lvl7pPr indent="-317500" lvl="6" marL="3200400" marR="0" rtl="0" algn="l">
              <a:lnSpc>
                <a:spcPct val="90000"/>
              </a:lnSpc>
              <a:spcBef>
                <a:spcPts val="800"/>
              </a:spcBef>
              <a:spcAft>
                <a:spcPts val="0"/>
              </a:spcAft>
              <a:buClr>
                <a:schemeClr val="accent1"/>
              </a:buClr>
              <a:buSzPts val="1400"/>
              <a:buFont typeface="Arial"/>
              <a:buChar char="•"/>
              <a:defRPr b="0" i="0" sz="1400" u="none" cap="none" strike="noStrike">
                <a:solidFill>
                  <a:schemeClr val="dk1"/>
                </a:solidFill>
                <a:latin typeface="Cambria"/>
                <a:ea typeface="Cambria"/>
                <a:cs typeface="Cambria"/>
                <a:sym typeface="Cambria"/>
              </a:defRPr>
            </a:lvl7pPr>
            <a:lvl8pPr indent="-317500" lvl="7" marL="3657600" marR="0" rtl="0" algn="l">
              <a:lnSpc>
                <a:spcPct val="90000"/>
              </a:lnSpc>
              <a:spcBef>
                <a:spcPts val="800"/>
              </a:spcBef>
              <a:spcAft>
                <a:spcPts val="0"/>
              </a:spcAft>
              <a:buClr>
                <a:schemeClr val="accent1"/>
              </a:buClr>
              <a:buSzPts val="1400"/>
              <a:buFont typeface="Arial"/>
              <a:buChar char="•"/>
              <a:defRPr b="0" i="0" sz="1400" u="none" cap="none" strike="noStrike">
                <a:solidFill>
                  <a:schemeClr val="dk1"/>
                </a:solidFill>
                <a:latin typeface="Cambria"/>
                <a:ea typeface="Cambria"/>
                <a:cs typeface="Cambria"/>
                <a:sym typeface="Cambria"/>
              </a:defRPr>
            </a:lvl8pPr>
            <a:lvl9pPr indent="-228600" lvl="8" marL="4114800" marR="0" rtl="0" algn="l">
              <a:lnSpc>
                <a:spcPct val="90000"/>
              </a:lnSpc>
              <a:spcBef>
                <a:spcPts val="800"/>
              </a:spcBef>
              <a:spcAft>
                <a:spcPts val="0"/>
              </a:spcAft>
              <a:buClr>
                <a:schemeClr val="accent1"/>
              </a:buClr>
              <a:buSzPts val="1400"/>
              <a:buFont typeface="Arial"/>
              <a:buNone/>
              <a:defRPr b="0" i="0" sz="1400" u="none" cap="none" strike="noStrike">
                <a:solidFill>
                  <a:schemeClr val="dk1"/>
                </a:solidFill>
                <a:latin typeface="Cambria"/>
                <a:ea typeface="Cambria"/>
                <a:cs typeface="Cambria"/>
                <a:sym typeface="Cambria"/>
              </a:defRPr>
            </a:lvl9pPr>
          </a:lstStyle>
          <a:p/>
        </p:txBody>
      </p:sp>
      <p:sp>
        <p:nvSpPr>
          <p:cNvPr id="12" name="Google Shape;12;p12"/>
          <p:cNvSpPr txBox="1"/>
          <p:nvPr>
            <p:ph idx="11" type="ftr"/>
          </p:nvPr>
        </p:nvSpPr>
        <p:spPr>
          <a:xfrm>
            <a:off x="1295400" y="6419462"/>
            <a:ext cx="5181600" cy="238902"/>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100" u="none" cap="none" strike="noStrike">
                <a:solidFill>
                  <a:schemeClr val="dk1"/>
                </a:solidFill>
                <a:latin typeface="Cambria"/>
                <a:ea typeface="Cambria"/>
                <a:cs typeface="Cambria"/>
                <a:sym typeface="Camb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9pPr>
          </a:lstStyle>
          <a:p/>
        </p:txBody>
      </p:sp>
      <p:sp>
        <p:nvSpPr>
          <p:cNvPr id="13" name="Google Shape;13;p12"/>
          <p:cNvSpPr txBox="1"/>
          <p:nvPr>
            <p:ph idx="10" type="dt"/>
          </p:nvPr>
        </p:nvSpPr>
        <p:spPr>
          <a:xfrm>
            <a:off x="8556170" y="6419462"/>
            <a:ext cx="1351383" cy="238902"/>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100" u="none" cap="none" strike="noStrike">
                <a:solidFill>
                  <a:schemeClr val="dk1"/>
                </a:solidFill>
                <a:latin typeface="Cambria"/>
                <a:ea typeface="Cambria"/>
                <a:cs typeface="Cambria"/>
                <a:sym typeface="Camb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mbria"/>
                <a:ea typeface="Cambria"/>
                <a:cs typeface="Cambria"/>
                <a:sym typeface="Cambria"/>
              </a:defRPr>
            </a:lvl9pPr>
          </a:lstStyle>
          <a:p/>
        </p:txBody>
      </p:sp>
      <p:sp>
        <p:nvSpPr>
          <p:cNvPr id="14" name="Google Shape;14;p12"/>
          <p:cNvSpPr txBox="1"/>
          <p:nvPr>
            <p:ph idx="12" type="sldNum"/>
          </p:nvPr>
        </p:nvSpPr>
        <p:spPr>
          <a:xfrm>
            <a:off x="10198358" y="6419462"/>
            <a:ext cx="698241" cy="238902"/>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1pPr>
            <a:lvl2pPr indent="0" lvl="1" marL="0" marR="0" rtl="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2pPr>
            <a:lvl3pPr indent="0" lvl="2" marL="0" marR="0" rtl="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3pPr>
            <a:lvl4pPr indent="0" lvl="3" marL="0" marR="0" rtl="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4pPr>
            <a:lvl5pPr indent="0" lvl="4" marL="0" marR="0" rtl="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5pPr>
            <a:lvl6pPr indent="0" lvl="5" marL="0" marR="0" rtl="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6pPr>
            <a:lvl7pPr indent="0" lvl="6" marL="0" marR="0" rtl="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7pPr>
            <a:lvl8pPr indent="0" lvl="7" marL="0" marR="0" rtl="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8pPr>
            <a:lvl9pPr indent="0" lvl="8" marL="0" marR="0" rtl="0" algn="r">
              <a:lnSpc>
                <a:spcPct val="100000"/>
              </a:lnSpc>
              <a:spcBef>
                <a:spcPts val="0"/>
              </a:spcBef>
              <a:spcAft>
                <a:spcPts val="0"/>
              </a:spcAft>
              <a:buClr>
                <a:srgbClr val="000000"/>
              </a:buClr>
              <a:buSzPts val="1100"/>
              <a:buFont typeface="Arial"/>
              <a:buNone/>
              <a:defRPr b="0" i="0" sz="1100" u="none" cap="none" strike="noStrik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GB"/>
              <a:t>‹#›</a:t>
            </a:fld>
            <a:endParaRPr/>
          </a:p>
        </p:txBody>
      </p:sp>
      <p:sp>
        <p:nvSpPr>
          <p:cNvPr id="15" name="Google Shape;15;p12"/>
          <p:cNvSpPr/>
          <p:nvPr/>
        </p:nvSpPr>
        <p:spPr>
          <a:xfrm>
            <a:off x="0" y="6257036"/>
            <a:ext cx="12192000" cy="54864"/>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mbria"/>
              <a:ea typeface="Cambria"/>
              <a:cs typeface="Cambria"/>
              <a:sym typeface="Cambria"/>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mc:Choice Requires="p14">
      <p:transition spd="slow" p14:dur="700">
        <p:fade/>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1.jpg"/><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12.png"/><Relationship Id="rId5" Type="http://schemas.openxmlformats.org/officeDocument/2006/relationships/image" Target="../media/image9.png"/><Relationship Id="rId6"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hyperlink" Target="https://www.england.nhs.uk/south/wp-content/uploads/sites/6/2020/07/hee-fit-testing-overview.pdf"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hyperlink" Target="https://www.ucl.ac.uk/safety-services/policies/2021/nov/responsibilities-face-fit-tester" TargetMode="External"/><Relationship Id="rId4" Type="http://schemas.openxmlformats.org/officeDocument/2006/relationships/hyperlink" Target="https://www.ucl.ac.uk/safety-services/policies/2021/nov/responsibilities-face-fit-tester"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
          <p:cNvSpPr txBox="1"/>
          <p:nvPr>
            <p:ph type="ctrTitle"/>
          </p:nvPr>
        </p:nvSpPr>
        <p:spPr>
          <a:xfrm>
            <a:off x="1066800" y="2606040"/>
            <a:ext cx="10058400" cy="27432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80000"/>
              </a:lnSpc>
              <a:spcBef>
                <a:spcPts val="0"/>
              </a:spcBef>
              <a:spcAft>
                <a:spcPts val="0"/>
              </a:spcAft>
              <a:buClr>
                <a:schemeClr val="dk1"/>
              </a:buClr>
              <a:buSzPct val="100000"/>
              <a:buFont typeface="Cambria"/>
              <a:buNone/>
            </a:pPr>
            <a:r>
              <a:rPr lang="en-GB"/>
              <a:t>A demonstration of leadership skills required within my role as a TAP, in response to an increased workload</a:t>
            </a:r>
            <a:endParaRPr/>
          </a:p>
        </p:txBody>
      </p:sp>
      <p:sp>
        <p:nvSpPr>
          <p:cNvPr id="91" name="Google Shape;91;p1"/>
          <p:cNvSpPr txBox="1"/>
          <p:nvPr>
            <p:ph idx="1" type="subTitle"/>
          </p:nvPr>
        </p:nvSpPr>
        <p:spPr>
          <a:xfrm>
            <a:off x="1066800" y="5360437"/>
            <a:ext cx="10058400" cy="3657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2000"/>
              <a:buNone/>
            </a:pPr>
            <a:r>
              <a:rPr lang="en-GB"/>
              <a:t>Mask Fit Testing  by Vicki Angulatta</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accent1"/>
              </a:buClr>
              <a:buSzPts val="3200"/>
              <a:buFont typeface="Cambria"/>
              <a:buNone/>
            </a:pPr>
            <a:r>
              <a:rPr lang="en-GB"/>
              <a:t>Contents</a:t>
            </a:r>
            <a:endParaRPr/>
          </a:p>
        </p:txBody>
      </p:sp>
      <p:sp>
        <p:nvSpPr>
          <p:cNvPr id="97" name="Google Shape;97;p2"/>
          <p:cNvSpPr txBox="1"/>
          <p:nvPr>
            <p:ph idx="1" type="body"/>
          </p:nvPr>
        </p:nvSpPr>
        <p:spPr>
          <a:xfrm>
            <a:off x="947425" y="1828800"/>
            <a:ext cx="9601200" cy="4114800"/>
          </a:xfrm>
          <a:prstGeom prst="rect">
            <a:avLst/>
          </a:prstGeom>
          <a:noFill/>
          <a:ln>
            <a:noFill/>
          </a:ln>
        </p:spPr>
        <p:txBody>
          <a:bodyPr anchorCtr="0" anchor="t" bIns="45700" lIns="91425" spcFirstLastPara="1" rIns="91425" wrap="square" tIns="45700">
            <a:normAutofit/>
          </a:bodyPr>
          <a:lstStyle/>
          <a:p>
            <a:pPr indent="-228600" lvl="0" marL="274320" rtl="0" algn="l">
              <a:lnSpc>
                <a:spcPct val="90000"/>
              </a:lnSpc>
              <a:spcBef>
                <a:spcPts val="0"/>
              </a:spcBef>
              <a:spcAft>
                <a:spcPts val="0"/>
              </a:spcAft>
              <a:buSzPts val="2000"/>
              <a:buChar char="•"/>
            </a:pPr>
            <a:r>
              <a:rPr lang="en-GB"/>
              <a:t>Introduction </a:t>
            </a:r>
            <a:endParaRPr/>
          </a:p>
          <a:p>
            <a:pPr indent="-228600" lvl="0" marL="274320" rtl="0" algn="l">
              <a:lnSpc>
                <a:spcPct val="90000"/>
              </a:lnSpc>
              <a:spcBef>
                <a:spcPts val="1800"/>
              </a:spcBef>
              <a:spcAft>
                <a:spcPts val="0"/>
              </a:spcAft>
              <a:buSzPts val="2000"/>
              <a:buChar char="•"/>
            </a:pPr>
            <a:r>
              <a:rPr lang="en-GB"/>
              <a:t>What is mask fit testing and when would we use it?</a:t>
            </a:r>
            <a:endParaRPr/>
          </a:p>
          <a:p>
            <a:pPr indent="-228600" lvl="0" marL="274320" rtl="0" algn="l">
              <a:lnSpc>
                <a:spcPct val="90000"/>
              </a:lnSpc>
              <a:spcBef>
                <a:spcPts val="1800"/>
              </a:spcBef>
              <a:spcAft>
                <a:spcPts val="0"/>
              </a:spcAft>
              <a:buSzPts val="2000"/>
              <a:buChar char="•"/>
            </a:pPr>
            <a:r>
              <a:rPr lang="en-GB"/>
              <a:t>Leadership skill required to be a mask fit tester</a:t>
            </a:r>
            <a:endParaRPr/>
          </a:p>
          <a:p>
            <a:pPr indent="-215900" lvl="0" marL="274320" rtl="0" algn="l">
              <a:lnSpc>
                <a:spcPct val="90000"/>
              </a:lnSpc>
              <a:spcBef>
                <a:spcPts val="1800"/>
              </a:spcBef>
              <a:spcAft>
                <a:spcPts val="0"/>
              </a:spcAft>
              <a:buSzPts val="1800"/>
              <a:buChar char="•"/>
            </a:pPr>
            <a:r>
              <a:rPr lang="en-GB"/>
              <a:t>Recording data</a:t>
            </a:r>
            <a:endParaRPr/>
          </a:p>
          <a:p>
            <a:pPr indent="-215900" lvl="0" marL="274320" rtl="0" algn="l">
              <a:lnSpc>
                <a:spcPct val="90000"/>
              </a:lnSpc>
              <a:spcBef>
                <a:spcPts val="1800"/>
              </a:spcBef>
              <a:spcAft>
                <a:spcPts val="0"/>
              </a:spcAft>
              <a:buSzPts val="1800"/>
              <a:buChar char="•"/>
            </a:pPr>
            <a:r>
              <a:rPr lang="en-GB"/>
              <a:t>Equipment used</a:t>
            </a:r>
            <a:endParaRPr/>
          </a:p>
          <a:p>
            <a:pPr indent="-215900" lvl="0" marL="274320" rtl="0" algn="l">
              <a:lnSpc>
                <a:spcPct val="90000"/>
              </a:lnSpc>
              <a:spcBef>
                <a:spcPts val="1800"/>
              </a:spcBef>
              <a:spcAft>
                <a:spcPts val="0"/>
              </a:spcAft>
              <a:buSzPts val="1800"/>
              <a:buChar char="•"/>
            </a:pPr>
            <a:r>
              <a:rPr lang="en-GB"/>
              <a:t>Conclusion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3a0db4a9804_1_7"/>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en-GB"/>
              <a:t>Introduction </a:t>
            </a:r>
            <a:endParaRPr/>
          </a:p>
        </p:txBody>
      </p:sp>
      <p:sp>
        <p:nvSpPr>
          <p:cNvPr id="104" name="Google Shape;104;g3a0db4a9804_1_7"/>
          <p:cNvSpPr txBox="1"/>
          <p:nvPr>
            <p:ph idx="1" type="body"/>
          </p:nvPr>
        </p:nvSpPr>
        <p:spPr>
          <a:xfrm>
            <a:off x="1295400" y="1828800"/>
            <a:ext cx="9601200" cy="4114800"/>
          </a:xfrm>
          <a:prstGeom prst="rect">
            <a:avLst/>
          </a:prstGeom>
          <a:noFill/>
          <a:ln>
            <a:noFill/>
          </a:ln>
        </p:spPr>
        <p:txBody>
          <a:bodyPr anchorCtr="0" anchor="t" bIns="45700" lIns="91425" spcFirstLastPara="1" rIns="91425" wrap="square" tIns="45700">
            <a:normAutofit/>
          </a:bodyPr>
          <a:lstStyle/>
          <a:p>
            <a:pPr indent="-438150" lvl="0" marL="457200" rtl="0" algn="l">
              <a:lnSpc>
                <a:spcPct val="90000"/>
              </a:lnSpc>
              <a:spcBef>
                <a:spcPts val="1800"/>
              </a:spcBef>
              <a:spcAft>
                <a:spcPts val="0"/>
              </a:spcAft>
              <a:buSzPts val="3300"/>
              <a:buChar char="•"/>
            </a:pPr>
            <a:r>
              <a:rPr lang="en-GB" sz="3500"/>
              <a:t>Becoming mask fit tester</a:t>
            </a:r>
            <a:endParaRPr sz="3500"/>
          </a:p>
          <a:p>
            <a:pPr indent="-438150" lvl="0" marL="457200" rtl="0" algn="l">
              <a:lnSpc>
                <a:spcPct val="90000"/>
              </a:lnSpc>
              <a:spcBef>
                <a:spcPts val="0"/>
              </a:spcBef>
              <a:spcAft>
                <a:spcPts val="0"/>
              </a:spcAft>
              <a:buSzPts val="3300"/>
              <a:buChar char="•"/>
            </a:pPr>
            <a:r>
              <a:rPr lang="en-GB" sz="3500"/>
              <a:t>Implications of being a tester</a:t>
            </a:r>
            <a:endParaRPr sz="3500"/>
          </a:p>
          <a:p>
            <a:pPr indent="-438150" lvl="0" marL="457200" rtl="0" algn="l">
              <a:lnSpc>
                <a:spcPct val="90000"/>
              </a:lnSpc>
              <a:spcBef>
                <a:spcPts val="0"/>
              </a:spcBef>
              <a:spcAft>
                <a:spcPts val="0"/>
              </a:spcAft>
              <a:buSzPts val="3300"/>
              <a:buChar char="•"/>
            </a:pPr>
            <a:r>
              <a:rPr lang="en-GB" sz="3500"/>
              <a:t>Becoming the only tester                      in therapies in UHL</a:t>
            </a:r>
            <a:endParaRPr sz="3500"/>
          </a:p>
          <a:p>
            <a:pPr indent="0" lvl="0" marL="0" rtl="0" algn="l">
              <a:lnSpc>
                <a:spcPct val="90000"/>
              </a:lnSpc>
              <a:spcBef>
                <a:spcPts val="1800"/>
              </a:spcBef>
              <a:spcAft>
                <a:spcPts val="0"/>
              </a:spcAft>
              <a:buSzPts val="1800"/>
              <a:buNone/>
            </a:pPr>
            <a:r>
              <a:t/>
            </a:r>
            <a:endParaRPr sz="3500"/>
          </a:p>
        </p:txBody>
      </p:sp>
      <p:pic>
        <p:nvPicPr>
          <p:cNvPr id="105" name="Google Shape;105;g3a0db4a9804_1_7"/>
          <p:cNvPicPr preferRelativeResize="0"/>
          <p:nvPr/>
        </p:nvPicPr>
        <p:blipFill rotWithShape="1">
          <a:blip r:embed="rId3">
            <a:alphaModFix/>
          </a:blip>
          <a:srcRect b="0" l="0" r="0" t="0"/>
          <a:stretch/>
        </p:blipFill>
        <p:spPr>
          <a:xfrm>
            <a:off x="7723953" y="2243475"/>
            <a:ext cx="3357950" cy="32854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3"/>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accent1"/>
              </a:buClr>
              <a:buSzPts val="3200"/>
              <a:buFont typeface="Cambria"/>
              <a:buNone/>
            </a:pPr>
            <a:r>
              <a:rPr lang="en-GB"/>
              <a:t>What is Mask Fit Testing and when would we use it?</a:t>
            </a:r>
            <a:endParaRPr/>
          </a:p>
        </p:txBody>
      </p:sp>
      <p:sp>
        <p:nvSpPr>
          <p:cNvPr id="111" name="Google Shape;111;p3"/>
          <p:cNvSpPr txBox="1"/>
          <p:nvPr/>
        </p:nvSpPr>
        <p:spPr>
          <a:xfrm>
            <a:off x="1496300" y="2050150"/>
            <a:ext cx="8351400" cy="1662300"/>
          </a:xfrm>
          <a:prstGeom prst="rect">
            <a:avLst/>
          </a:prstGeom>
          <a:noFill/>
          <a:ln>
            <a:noFill/>
          </a:ln>
        </p:spPr>
        <p:txBody>
          <a:bodyPr anchorCtr="0" anchor="t" bIns="91425" lIns="91425" spcFirstLastPara="1" rIns="91425" wrap="square" tIns="91425">
            <a:spAutoFit/>
          </a:bodyPr>
          <a:lstStyle/>
          <a:p>
            <a:pPr indent="-412750" lvl="0" marL="457200" marR="0" rtl="0" algn="l">
              <a:lnSpc>
                <a:spcPct val="100000"/>
              </a:lnSpc>
              <a:spcBef>
                <a:spcPts val="0"/>
              </a:spcBef>
              <a:spcAft>
                <a:spcPts val="0"/>
              </a:spcAft>
              <a:buClr>
                <a:schemeClr val="dk1"/>
              </a:buClr>
              <a:buSzPts val="2900"/>
              <a:buFont typeface="Cambria"/>
              <a:buChar char="●"/>
            </a:pPr>
            <a:r>
              <a:rPr b="0" i="0" lang="en-GB" sz="2900" u="none" cap="none" strike="noStrike">
                <a:solidFill>
                  <a:schemeClr val="dk1"/>
                </a:solidFill>
                <a:latin typeface="Cambria"/>
                <a:ea typeface="Cambria"/>
                <a:cs typeface="Cambria"/>
                <a:sym typeface="Cambria"/>
              </a:rPr>
              <a:t>W</a:t>
            </a:r>
            <a:r>
              <a:rPr b="0" i="0" lang="en-GB" sz="3200" u="none" cap="none" strike="noStrike">
                <a:solidFill>
                  <a:schemeClr val="dk1"/>
                </a:solidFill>
                <a:latin typeface="Cambria"/>
                <a:ea typeface="Cambria"/>
                <a:cs typeface="Cambria"/>
                <a:sym typeface="Cambria"/>
              </a:rPr>
              <a:t>hat is mask fit testing?</a:t>
            </a:r>
            <a:endParaRPr b="0" i="0" sz="3200" u="none" cap="none" strike="noStrike">
              <a:solidFill>
                <a:schemeClr val="dk1"/>
              </a:solidFill>
              <a:latin typeface="Cambria"/>
              <a:ea typeface="Cambria"/>
              <a:cs typeface="Cambria"/>
              <a:sym typeface="Cambria"/>
            </a:endParaRPr>
          </a:p>
          <a:p>
            <a:pPr indent="-431800" lvl="0" marL="457200" marR="0" rtl="0" algn="l">
              <a:lnSpc>
                <a:spcPct val="100000"/>
              </a:lnSpc>
              <a:spcBef>
                <a:spcPts val="0"/>
              </a:spcBef>
              <a:spcAft>
                <a:spcPts val="0"/>
              </a:spcAft>
              <a:buClr>
                <a:schemeClr val="dk1"/>
              </a:buClr>
              <a:buSzPts val="3200"/>
              <a:buFont typeface="Cambria"/>
              <a:buChar char="●"/>
            </a:pPr>
            <a:r>
              <a:rPr b="0" i="0" lang="en-GB" sz="3200" u="none" cap="none" strike="noStrike">
                <a:solidFill>
                  <a:schemeClr val="dk1"/>
                </a:solidFill>
                <a:latin typeface="Cambria"/>
                <a:ea typeface="Cambria"/>
                <a:cs typeface="Cambria"/>
                <a:sym typeface="Cambria"/>
              </a:rPr>
              <a:t>Why do we use it?</a:t>
            </a:r>
            <a:endParaRPr b="0" i="0" sz="3200" u="none" cap="none" strike="noStrike">
              <a:solidFill>
                <a:schemeClr val="dk1"/>
              </a:solidFill>
              <a:latin typeface="Cambria"/>
              <a:ea typeface="Cambria"/>
              <a:cs typeface="Cambria"/>
              <a:sym typeface="Cambria"/>
            </a:endParaRPr>
          </a:p>
          <a:p>
            <a:pPr indent="-431800" lvl="0" marL="457200" marR="0" rtl="0" algn="l">
              <a:lnSpc>
                <a:spcPct val="100000"/>
              </a:lnSpc>
              <a:spcBef>
                <a:spcPts val="0"/>
              </a:spcBef>
              <a:spcAft>
                <a:spcPts val="0"/>
              </a:spcAft>
              <a:buClr>
                <a:schemeClr val="dk1"/>
              </a:buClr>
              <a:buSzPts val="3200"/>
              <a:buFont typeface="Cambria"/>
              <a:buChar char="●"/>
            </a:pPr>
            <a:r>
              <a:rPr b="0" i="0" lang="en-GB" sz="3200" u="none" cap="none" strike="noStrike">
                <a:solidFill>
                  <a:schemeClr val="dk1"/>
                </a:solidFill>
                <a:latin typeface="Cambria"/>
                <a:ea typeface="Cambria"/>
                <a:cs typeface="Cambria"/>
                <a:sym typeface="Cambria"/>
              </a:rPr>
              <a:t>When would we use it in a hospital setting?</a:t>
            </a:r>
            <a:endParaRPr b="0" i="0" sz="3200" u="none" cap="none" strike="noStrike">
              <a:solidFill>
                <a:schemeClr val="dk1"/>
              </a:solidFill>
              <a:latin typeface="Cambria"/>
              <a:ea typeface="Cambria"/>
              <a:cs typeface="Cambria"/>
              <a:sym typeface="Cambria"/>
            </a:endParaRPr>
          </a:p>
        </p:txBody>
      </p:sp>
      <p:pic>
        <p:nvPicPr>
          <p:cNvPr id="112" name="Google Shape;112;p3"/>
          <p:cNvPicPr preferRelativeResize="0"/>
          <p:nvPr/>
        </p:nvPicPr>
        <p:blipFill rotWithShape="1">
          <a:blip r:embed="rId3">
            <a:alphaModFix/>
          </a:blip>
          <a:srcRect b="0" l="0" r="0" t="0"/>
          <a:stretch/>
        </p:blipFill>
        <p:spPr>
          <a:xfrm>
            <a:off x="9695625" y="1284925"/>
            <a:ext cx="2039500" cy="2799314"/>
          </a:xfrm>
          <a:prstGeom prst="rect">
            <a:avLst/>
          </a:prstGeom>
          <a:noFill/>
          <a:ln>
            <a:noFill/>
          </a:ln>
        </p:spPr>
      </p:pic>
      <p:sp>
        <p:nvSpPr>
          <p:cNvPr id="113" name="Google Shape;113;p3"/>
          <p:cNvSpPr txBox="1"/>
          <p:nvPr/>
        </p:nvSpPr>
        <p:spPr>
          <a:xfrm>
            <a:off x="756850" y="6365400"/>
            <a:ext cx="8351400" cy="384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300">
                <a:solidFill>
                  <a:schemeClr val="dk1"/>
                </a:solidFill>
                <a:latin typeface="Cambria"/>
                <a:ea typeface="Cambria"/>
                <a:cs typeface="Cambria"/>
                <a:sym typeface="Cambria"/>
              </a:rPr>
              <a:t>NHS Health Education England, (2020). COSHH (2020). Health and Safety at Work Act 1974, (2014). WHO, (2022)</a:t>
            </a:r>
            <a:endParaRPr sz="1300">
              <a:solidFill>
                <a:schemeClr val="dk1"/>
              </a:solidFill>
              <a:latin typeface="Cambria"/>
              <a:ea typeface="Cambria"/>
              <a:cs typeface="Cambria"/>
              <a:sym typeface="Cambria"/>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g3a0db4a9804_1_1"/>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accent1"/>
              </a:buClr>
              <a:buSzPts val="3200"/>
              <a:buFont typeface="Cambria"/>
              <a:buNone/>
            </a:pPr>
            <a:r>
              <a:rPr lang="en-GB"/>
              <a:t>Leadership skills required to be a mask fit tester</a:t>
            </a:r>
            <a:endParaRPr/>
          </a:p>
        </p:txBody>
      </p:sp>
      <p:sp>
        <p:nvSpPr>
          <p:cNvPr id="120" name="Google Shape;120;g3a0db4a9804_1_1"/>
          <p:cNvSpPr txBox="1"/>
          <p:nvPr>
            <p:ph idx="1" type="body"/>
          </p:nvPr>
        </p:nvSpPr>
        <p:spPr>
          <a:xfrm>
            <a:off x="1295400" y="1828800"/>
            <a:ext cx="9601200" cy="4114800"/>
          </a:xfrm>
          <a:prstGeom prst="rect">
            <a:avLst/>
          </a:prstGeom>
          <a:noFill/>
          <a:ln>
            <a:noFill/>
          </a:ln>
        </p:spPr>
        <p:txBody>
          <a:bodyPr anchorCtr="0" anchor="t" bIns="45700" lIns="91425" spcFirstLastPara="1" rIns="91425" wrap="square" tIns="45700">
            <a:normAutofit/>
          </a:bodyPr>
          <a:lstStyle/>
          <a:p>
            <a:pPr indent="-457200" lvl="0" marL="457200" rtl="0" algn="l">
              <a:lnSpc>
                <a:spcPct val="100000"/>
              </a:lnSpc>
              <a:spcBef>
                <a:spcPts val="0"/>
              </a:spcBef>
              <a:spcAft>
                <a:spcPts val="0"/>
              </a:spcAft>
              <a:buClr>
                <a:schemeClr val="dk1"/>
              </a:buClr>
              <a:buSzPts val="4000"/>
              <a:buFont typeface="Cambria"/>
              <a:buChar char="●"/>
            </a:pPr>
            <a:r>
              <a:rPr lang="en-GB" sz="4000"/>
              <a:t>Organisational skills &amp; flexibility</a:t>
            </a:r>
            <a:endParaRPr sz="4000"/>
          </a:p>
          <a:p>
            <a:pPr indent="-444500" lvl="0" marL="457200" rtl="0" algn="l">
              <a:lnSpc>
                <a:spcPct val="100000"/>
              </a:lnSpc>
              <a:spcBef>
                <a:spcPts val="0"/>
              </a:spcBef>
              <a:spcAft>
                <a:spcPts val="0"/>
              </a:spcAft>
              <a:buClr>
                <a:schemeClr val="dk2"/>
              </a:buClr>
              <a:buSzPts val="3400"/>
              <a:buChar char="●"/>
            </a:pPr>
            <a:r>
              <a:rPr lang="en-GB" sz="4000"/>
              <a:t>Communication skills</a:t>
            </a:r>
            <a:endParaRPr sz="4000"/>
          </a:p>
          <a:p>
            <a:pPr indent="-482600" lvl="0" marL="457200" rtl="0" algn="l">
              <a:lnSpc>
                <a:spcPct val="100000"/>
              </a:lnSpc>
              <a:spcBef>
                <a:spcPts val="0"/>
              </a:spcBef>
              <a:spcAft>
                <a:spcPts val="0"/>
              </a:spcAft>
              <a:buSzPts val="4000"/>
              <a:buChar char="●"/>
            </a:pPr>
            <a:r>
              <a:rPr lang="en-GB" sz="4000"/>
              <a:t>Collaboration skills</a:t>
            </a:r>
            <a:endParaRPr sz="4000"/>
          </a:p>
          <a:p>
            <a:pPr indent="-482600" lvl="0" marL="457200" rtl="0" algn="l">
              <a:lnSpc>
                <a:spcPct val="100000"/>
              </a:lnSpc>
              <a:spcBef>
                <a:spcPts val="0"/>
              </a:spcBef>
              <a:spcAft>
                <a:spcPts val="0"/>
              </a:spcAft>
              <a:buSzPts val="4000"/>
              <a:buChar char="●"/>
            </a:pPr>
            <a:r>
              <a:rPr lang="en-GB" sz="4000"/>
              <a:t>Accountability</a:t>
            </a:r>
            <a:endParaRPr sz="4000"/>
          </a:p>
        </p:txBody>
      </p:sp>
      <p:sp>
        <p:nvSpPr>
          <p:cNvPr id="121" name="Google Shape;121;g3a0db4a9804_1_1"/>
          <p:cNvSpPr txBox="1"/>
          <p:nvPr/>
        </p:nvSpPr>
        <p:spPr>
          <a:xfrm>
            <a:off x="321875" y="6365400"/>
            <a:ext cx="8351400" cy="384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300">
                <a:solidFill>
                  <a:schemeClr val="dk1"/>
                </a:solidFill>
                <a:latin typeface="Cambria"/>
                <a:ea typeface="Cambria"/>
                <a:cs typeface="Cambria"/>
                <a:sym typeface="Cambria"/>
              </a:rPr>
              <a:t>UCL, (2021)</a:t>
            </a:r>
            <a:endParaRPr sz="1300">
              <a:solidFill>
                <a:schemeClr val="dk1"/>
              </a:solidFill>
              <a:latin typeface="Cambria"/>
              <a:ea typeface="Cambria"/>
              <a:cs typeface="Cambria"/>
              <a:sym typeface="Cambri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5"/>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accent1"/>
              </a:buClr>
              <a:buSzPts val="3200"/>
              <a:buFont typeface="Cambria"/>
              <a:buNone/>
            </a:pPr>
            <a:r>
              <a:rPr lang="en-GB"/>
              <a:t>Recording Data</a:t>
            </a:r>
            <a:endParaRPr/>
          </a:p>
        </p:txBody>
      </p:sp>
      <p:sp>
        <p:nvSpPr>
          <p:cNvPr id="127" name="Google Shape;127;p5"/>
          <p:cNvSpPr txBox="1"/>
          <p:nvPr>
            <p:ph idx="1" type="body"/>
          </p:nvPr>
        </p:nvSpPr>
        <p:spPr>
          <a:xfrm>
            <a:off x="1295400" y="1825625"/>
            <a:ext cx="2404800" cy="41181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000"/>
              <a:buNone/>
            </a:pPr>
            <a:r>
              <a:rPr lang="en-GB" sz="2600"/>
              <a:t>Forms that capture the data.</a:t>
            </a:r>
            <a:endParaRPr sz="2600"/>
          </a:p>
          <a:p>
            <a:pPr indent="0" lvl="0" marL="0" rtl="0" algn="l">
              <a:lnSpc>
                <a:spcPct val="90000"/>
              </a:lnSpc>
              <a:spcBef>
                <a:spcPts val="0"/>
              </a:spcBef>
              <a:spcAft>
                <a:spcPts val="0"/>
              </a:spcAft>
              <a:buSzPts val="2000"/>
              <a:buNone/>
            </a:pPr>
            <a:r>
              <a:t/>
            </a:r>
            <a:endParaRPr sz="2600"/>
          </a:p>
          <a:p>
            <a:pPr indent="0" lvl="0" marL="0" rtl="0" algn="l">
              <a:lnSpc>
                <a:spcPct val="90000"/>
              </a:lnSpc>
              <a:spcBef>
                <a:spcPts val="0"/>
              </a:spcBef>
              <a:spcAft>
                <a:spcPts val="0"/>
              </a:spcAft>
              <a:buSzPts val="2000"/>
              <a:buNone/>
            </a:pPr>
            <a:r>
              <a:rPr lang="en-GB" sz="2600"/>
              <a:t>The information is uploaded to a database.</a:t>
            </a:r>
            <a:endParaRPr sz="2600"/>
          </a:p>
        </p:txBody>
      </p:sp>
      <p:pic>
        <p:nvPicPr>
          <p:cNvPr id="128" name="Google Shape;128;p5"/>
          <p:cNvPicPr preferRelativeResize="0"/>
          <p:nvPr/>
        </p:nvPicPr>
        <p:blipFill rotWithShape="1">
          <a:blip r:embed="rId3">
            <a:alphaModFix/>
          </a:blip>
          <a:srcRect b="0" l="0" r="0" t="0"/>
          <a:stretch/>
        </p:blipFill>
        <p:spPr>
          <a:xfrm>
            <a:off x="3903125" y="1964963"/>
            <a:ext cx="4240952" cy="2928076"/>
          </a:xfrm>
          <a:prstGeom prst="rect">
            <a:avLst/>
          </a:prstGeom>
          <a:noFill/>
          <a:ln>
            <a:noFill/>
          </a:ln>
        </p:spPr>
      </p:pic>
      <p:pic>
        <p:nvPicPr>
          <p:cNvPr id="129" name="Google Shape;129;p5"/>
          <p:cNvPicPr preferRelativeResize="0"/>
          <p:nvPr/>
        </p:nvPicPr>
        <p:blipFill rotWithShape="1">
          <a:blip r:embed="rId4">
            <a:alphaModFix/>
          </a:blip>
          <a:srcRect b="0" l="0" r="0" t="0"/>
          <a:stretch/>
        </p:blipFill>
        <p:spPr>
          <a:xfrm>
            <a:off x="8538375" y="297375"/>
            <a:ext cx="3310174" cy="4630625"/>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txBox="1"/>
          <p:nvPr>
            <p:ph type="title"/>
          </p:nvPr>
        </p:nvSpPr>
        <p:spPr>
          <a:xfrm>
            <a:off x="1066800" y="652403"/>
            <a:ext cx="5943600" cy="1035300"/>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chemeClr val="accent1"/>
              </a:buClr>
              <a:buSzPts val="5400"/>
              <a:buFont typeface="Cambria"/>
              <a:buNone/>
            </a:pPr>
            <a:r>
              <a:rPr lang="en-GB"/>
              <a:t>Equipment used</a:t>
            </a:r>
            <a:endParaRPr/>
          </a:p>
        </p:txBody>
      </p:sp>
      <p:sp>
        <p:nvSpPr>
          <p:cNvPr id="135" name="Google Shape;135;p6"/>
          <p:cNvSpPr txBox="1"/>
          <p:nvPr>
            <p:ph idx="1" type="body"/>
          </p:nvPr>
        </p:nvSpPr>
        <p:spPr>
          <a:xfrm>
            <a:off x="863826" y="2492593"/>
            <a:ext cx="5943600" cy="4104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2200"/>
              <a:buNone/>
            </a:pPr>
            <a:r>
              <a:rPr lang="en-GB" sz="2800"/>
              <a:t>Options…</a:t>
            </a:r>
            <a:endParaRPr sz="2800"/>
          </a:p>
        </p:txBody>
      </p:sp>
      <p:pic>
        <p:nvPicPr>
          <p:cNvPr id="136" name="Google Shape;136;p6"/>
          <p:cNvPicPr preferRelativeResize="0"/>
          <p:nvPr/>
        </p:nvPicPr>
        <p:blipFill rotWithShape="1">
          <a:blip r:embed="rId3">
            <a:alphaModFix/>
          </a:blip>
          <a:srcRect b="0" l="0" r="0" t="0"/>
          <a:stretch/>
        </p:blipFill>
        <p:spPr>
          <a:xfrm>
            <a:off x="7162800" y="152400"/>
            <a:ext cx="4876799" cy="4876799"/>
          </a:xfrm>
          <a:prstGeom prst="rect">
            <a:avLst/>
          </a:prstGeom>
          <a:noFill/>
          <a:ln>
            <a:noFill/>
          </a:ln>
        </p:spPr>
      </p:pic>
      <p:pic>
        <p:nvPicPr>
          <p:cNvPr id="137" name="Google Shape;137;p6"/>
          <p:cNvPicPr preferRelativeResize="0"/>
          <p:nvPr/>
        </p:nvPicPr>
        <p:blipFill rotWithShape="1">
          <a:blip r:embed="rId4">
            <a:alphaModFix/>
          </a:blip>
          <a:srcRect b="0" l="0" r="0" t="0"/>
          <a:stretch/>
        </p:blipFill>
        <p:spPr>
          <a:xfrm>
            <a:off x="123400" y="3337025"/>
            <a:ext cx="1609425" cy="1609425"/>
          </a:xfrm>
          <a:prstGeom prst="rect">
            <a:avLst/>
          </a:prstGeom>
          <a:noFill/>
          <a:ln>
            <a:noFill/>
          </a:ln>
        </p:spPr>
      </p:pic>
      <p:pic>
        <p:nvPicPr>
          <p:cNvPr id="138" name="Google Shape;138;p6"/>
          <p:cNvPicPr preferRelativeResize="0"/>
          <p:nvPr/>
        </p:nvPicPr>
        <p:blipFill rotWithShape="1">
          <a:blip r:embed="rId5">
            <a:alphaModFix/>
          </a:blip>
          <a:srcRect b="0" l="0" r="0" t="0"/>
          <a:stretch/>
        </p:blipFill>
        <p:spPr>
          <a:xfrm>
            <a:off x="1957725" y="3337025"/>
            <a:ext cx="1974400" cy="1609425"/>
          </a:xfrm>
          <a:prstGeom prst="rect">
            <a:avLst/>
          </a:prstGeom>
          <a:noFill/>
          <a:ln>
            <a:noFill/>
          </a:ln>
        </p:spPr>
      </p:pic>
      <p:pic>
        <p:nvPicPr>
          <p:cNvPr id="139" name="Google Shape;139;p6"/>
          <p:cNvPicPr preferRelativeResize="0"/>
          <p:nvPr/>
        </p:nvPicPr>
        <p:blipFill rotWithShape="1">
          <a:blip r:embed="rId6">
            <a:alphaModFix/>
          </a:blip>
          <a:srcRect b="0" l="0" r="0" t="0"/>
          <a:stretch/>
        </p:blipFill>
        <p:spPr>
          <a:xfrm>
            <a:off x="4157025" y="3337028"/>
            <a:ext cx="2145905" cy="1609425"/>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7"/>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accent1"/>
              </a:buClr>
              <a:buSzPts val="3200"/>
              <a:buFont typeface="Cambria"/>
              <a:buNone/>
            </a:pPr>
            <a:r>
              <a:rPr lang="en-GB"/>
              <a:t>Conclusion</a:t>
            </a:r>
            <a:endParaRPr/>
          </a:p>
        </p:txBody>
      </p:sp>
      <p:sp>
        <p:nvSpPr>
          <p:cNvPr id="145" name="Google Shape;145;p7"/>
          <p:cNvSpPr txBox="1"/>
          <p:nvPr>
            <p:ph idx="1" type="body"/>
          </p:nvPr>
        </p:nvSpPr>
        <p:spPr>
          <a:xfrm>
            <a:off x="1295400" y="1828800"/>
            <a:ext cx="9857100" cy="3048600"/>
          </a:xfrm>
          <a:prstGeom prst="rect">
            <a:avLst/>
          </a:prstGeom>
          <a:noFill/>
          <a:ln>
            <a:noFill/>
          </a:ln>
        </p:spPr>
        <p:txBody>
          <a:bodyPr anchorCtr="0" anchor="ctr" bIns="45700" lIns="91425" spcFirstLastPara="1" rIns="91425" wrap="square" tIns="45700">
            <a:normAutofit/>
          </a:bodyPr>
          <a:lstStyle/>
          <a:p>
            <a:pPr indent="-368300" lvl="0" marL="457200" rtl="0" algn="l">
              <a:lnSpc>
                <a:spcPct val="90000"/>
              </a:lnSpc>
              <a:spcBef>
                <a:spcPts val="0"/>
              </a:spcBef>
              <a:spcAft>
                <a:spcPts val="0"/>
              </a:spcAft>
              <a:buSzPts val="2200"/>
              <a:buChar char="●"/>
            </a:pPr>
            <a:r>
              <a:rPr lang="en-GB" sz="2200"/>
              <a:t>Mask fit testing is necessary for a safe working environment </a:t>
            </a:r>
            <a:endParaRPr sz="2200"/>
          </a:p>
          <a:p>
            <a:pPr indent="-368300" lvl="0" marL="457200" rtl="0" algn="l">
              <a:lnSpc>
                <a:spcPct val="90000"/>
              </a:lnSpc>
              <a:spcBef>
                <a:spcPts val="0"/>
              </a:spcBef>
              <a:spcAft>
                <a:spcPts val="0"/>
              </a:spcAft>
              <a:buSzPts val="2200"/>
              <a:buChar char="●"/>
            </a:pPr>
            <a:r>
              <a:rPr lang="en-GB" sz="2200"/>
              <a:t>It is not a job that is required to be carried out by a qualified member of staff</a:t>
            </a:r>
            <a:endParaRPr sz="2200"/>
          </a:p>
          <a:p>
            <a:pPr indent="-368300" lvl="0" marL="457200" rtl="0" algn="l">
              <a:lnSpc>
                <a:spcPct val="90000"/>
              </a:lnSpc>
              <a:spcBef>
                <a:spcPts val="0"/>
              </a:spcBef>
              <a:spcAft>
                <a:spcPts val="0"/>
              </a:spcAft>
              <a:buSzPts val="2200"/>
              <a:buChar char="●"/>
            </a:pPr>
            <a:r>
              <a:rPr lang="en-GB" sz="2200"/>
              <a:t>It forces me to use my leadership skills to arrange, execute and record the testing</a:t>
            </a:r>
            <a:endParaRPr sz="2200"/>
          </a:p>
          <a:p>
            <a:pPr indent="-368300" lvl="0" marL="457200" rtl="0" algn="l">
              <a:lnSpc>
                <a:spcPct val="90000"/>
              </a:lnSpc>
              <a:spcBef>
                <a:spcPts val="0"/>
              </a:spcBef>
              <a:spcAft>
                <a:spcPts val="0"/>
              </a:spcAft>
              <a:buSzPts val="2200"/>
              <a:buChar char="●"/>
            </a:pPr>
            <a:r>
              <a:rPr lang="en-GB" sz="2200"/>
              <a:t>It has helped develop my confidence in an area that was previously alien to me and to be more confident in my own ability</a:t>
            </a:r>
            <a:endParaRPr sz="2200"/>
          </a:p>
        </p:txBody>
      </p:sp>
      <p:sp>
        <p:nvSpPr>
          <p:cNvPr id="146" name="Google Shape;146;p7"/>
          <p:cNvSpPr txBox="1"/>
          <p:nvPr/>
        </p:nvSpPr>
        <p:spPr>
          <a:xfrm>
            <a:off x="307375" y="6365400"/>
            <a:ext cx="8351400" cy="384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300">
                <a:solidFill>
                  <a:schemeClr val="dk1"/>
                </a:solidFill>
                <a:latin typeface="Cambria"/>
                <a:ea typeface="Cambria"/>
                <a:cs typeface="Cambria"/>
                <a:sym typeface="Cambria"/>
              </a:rPr>
              <a:t>Tzu, L (1993)</a:t>
            </a:r>
            <a:endParaRPr sz="1300">
              <a:solidFill>
                <a:schemeClr val="dk1"/>
              </a:solidFill>
              <a:latin typeface="Cambria"/>
              <a:ea typeface="Cambria"/>
              <a:cs typeface="Cambria"/>
              <a:sym typeface="Cambria"/>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8"/>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accent1"/>
              </a:buClr>
              <a:buSzPts val="3200"/>
              <a:buFont typeface="Cambria"/>
              <a:buNone/>
            </a:pPr>
            <a:r>
              <a:rPr lang="en-GB"/>
              <a:t>Questions??</a:t>
            </a:r>
            <a:endParaRPr/>
          </a:p>
        </p:txBody>
      </p:sp>
      <p:pic>
        <p:nvPicPr>
          <p:cNvPr id="152" name="Google Shape;152;p8"/>
          <p:cNvPicPr preferRelativeResize="0"/>
          <p:nvPr/>
        </p:nvPicPr>
        <p:blipFill rotWithShape="1">
          <a:blip r:embed="rId3">
            <a:alphaModFix/>
          </a:blip>
          <a:srcRect b="0" l="0" r="0" t="0"/>
          <a:stretch/>
        </p:blipFill>
        <p:spPr>
          <a:xfrm>
            <a:off x="1467300" y="1687675"/>
            <a:ext cx="8380375" cy="420470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g3a18daa4b54_0_7"/>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en-GB" sz="5000"/>
              <a:t>References</a:t>
            </a:r>
            <a:endParaRPr sz="5000"/>
          </a:p>
        </p:txBody>
      </p:sp>
      <p:sp>
        <p:nvSpPr>
          <p:cNvPr id="159" name="Google Shape;159;g3a18daa4b54_0_7"/>
          <p:cNvSpPr txBox="1"/>
          <p:nvPr/>
        </p:nvSpPr>
        <p:spPr>
          <a:xfrm>
            <a:off x="1365850" y="1524000"/>
            <a:ext cx="8351400" cy="4863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t/>
            </a:r>
            <a:endParaRPr sz="2000">
              <a:solidFill>
                <a:schemeClr val="dk1"/>
              </a:solidFill>
              <a:latin typeface="Cambria"/>
              <a:ea typeface="Cambria"/>
              <a:cs typeface="Cambria"/>
              <a:sym typeface="Cambria"/>
            </a:endParaRPr>
          </a:p>
          <a:p>
            <a:pPr indent="0" lvl="0" marL="0" rtl="0" algn="l">
              <a:spcBef>
                <a:spcPts val="0"/>
              </a:spcBef>
              <a:spcAft>
                <a:spcPts val="0"/>
              </a:spcAft>
              <a:buClr>
                <a:schemeClr val="dk2"/>
              </a:buClr>
              <a:buSzPts val="2000"/>
              <a:buFont typeface="Arial"/>
              <a:buNone/>
            </a:pPr>
            <a:r>
              <a:rPr lang="en-GB" sz="1700">
                <a:solidFill>
                  <a:schemeClr val="dk1"/>
                </a:solidFill>
                <a:latin typeface="Cambria"/>
                <a:ea typeface="Cambria"/>
                <a:cs typeface="Cambria"/>
                <a:sym typeface="Cambria"/>
              </a:rPr>
              <a:t>NHS Health Education England, (2020) </a:t>
            </a:r>
            <a:r>
              <a:rPr i="1" lang="en-GB" sz="1700">
                <a:solidFill>
                  <a:schemeClr val="dk1"/>
                </a:solidFill>
                <a:latin typeface="Cambria"/>
                <a:ea typeface="Cambria"/>
                <a:cs typeface="Cambria"/>
                <a:sym typeface="Cambria"/>
              </a:rPr>
              <a:t>What do I need to know about Fit Testing for FFP3 (and FFP2/N95), Respiratory Protective Equipment for Dental Practice?. </a:t>
            </a:r>
            <a:r>
              <a:rPr lang="en-GB" sz="1700">
                <a:solidFill>
                  <a:schemeClr val="dk1"/>
                </a:solidFill>
                <a:latin typeface="Cambria"/>
                <a:ea typeface="Cambria"/>
                <a:cs typeface="Cambria"/>
                <a:sym typeface="Cambria"/>
              </a:rPr>
              <a:t>Available at: </a:t>
            </a:r>
            <a:r>
              <a:rPr i="1" lang="en-GB" sz="1700">
                <a:solidFill>
                  <a:schemeClr val="dk1"/>
                </a:solidFill>
                <a:uFill>
                  <a:noFill/>
                </a:uFill>
                <a:latin typeface="Cambria"/>
                <a:ea typeface="Cambria"/>
                <a:cs typeface="Cambria"/>
                <a:sym typeface="Cambria"/>
                <a:hlinkClick r:id="rId3">
                  <a:extLst>
                    <a:ext uri="{A12FA001-AC4F-418D-AE19-62706E023703}">
                      <ahyp:hlinkClr val="tx"/>
                    </a:ext>
                  </a:extLst>
                </a:hlinkClick>
              </a:rPr>
              <a:t>https://www.england.nhs.uk/south/wp-content/uploads/sites/6/2020/07/hee-fit-testing-overview.pdf</a:t>
            </a:r>
            <a:r>
              <a:rPr lang="en-GB" sz="1700">
                <a:solidFill>
                  <a:schemeClr val="dk1"/>
                </a:solidFill>
                <a:latin typeface="Cambria"/>
                <a:ea typeface="Cambria"/>
                <a:cs typeface="Cambria"/>
                <a:sym typeface="Cambria"/>
              </a:rPr>
              <a:t> (Accessed: 06/11/2025)</a:t>
            </a:r>
            <a:endParaRPr sz="1700">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2000"/>
              <a:buFont typeface="Arial"/>
              <a:buNone/>
            </a:pPr>
            <a:r>
              <a:t/>
            </a:r>
            <a:endParaRPr sz="1700">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2000"/>
              <a:buFont typeface="Arial"/>
              <a:buNone/>
            </a:pPr>
            <a:r>
              <a:rPr lang="en-GB" sz="1700">
                <a:solidFill>
                  <a:schemeClr val="dk1"/>
                </a:solidFill>
                <a:latin typeface="Cambria"/>
                <a:ea typeface="Cambria"/>
                <a:cs typeface="Cambria"/>
                <a:sym typeface="Cambria"/>
              </a:rPr>
              <a:t>The National Archives</a:t>
            </a:r>
            <a:r>
              <a:rPr b="0" i="0" lang="en-GB" sz="1700" u="none" cap="none" strike="noStrike">
                <a:solidFill>
                  <a:schemeClr val="dk1"/>
                </a:solidFill>
                <a:latin typeface="Cambria"/>
                <a:ea typeface="Cambria"/>
                <a:cs typeface="Cambria"/>
                <a:sym typeface="Cambria"/>
              </a:rPr>
              <a:t>, (2002) </a:t>
            </a:r>
            <a:r>
              <a:rPr b="0" i="1" lang="en-GB" sz="1700" u="none" cap="none" strike="noStrike">
                <a:solidFill>
                  <a:schemeClr val="dk1"/>
                </a:solidFill>
                <a:latin typeface="Cambria"/>
                <a:ea typeface="Cambria"/>
                <a:cs typeface="Cambria"/>
                <a:sym typeface="Cambria"/>
              </a:rPr>
              <a:t>The control of Substances Hazardous to Health Regulations 2002</a:t>
            </a:r>
            <a:r>
              <a:rPr lang="en-GB" sz="1700">
                <a:solidFill>
                  <a:schemeClr val="dk1"/>
                </a:solidFill>
                <a:latin typeface="Cambria"/>
                <a:ea typeface="Cambria"/>
                <a:cs typeface="Cambria"/>
                <a:sym typeface="Cambria"/>
              </a:rPr>
              <a:t>. </a:t>
            </a:r>
            <a:r>
              <a:rPr b="0" i="0" lang="en-GB" sz="1700" u="none" cap="none" strike="noStrike">
                <a:solidFill>
                  <a:schemeClr val="dk1"/>
                </a:solidFill>
                <a:latin typeface="Cambria"/>
                <a:ea typeface="Cambria"/>
                <a:cs typeface="Cambria"/>
                <a:sym typeface="Cambria"/>
              </a:rPr>
              <a:t>Available a</a:t>
            </a:r>
            <a:r>
              <a:rPr lang="en-GB" sz="1700">
                <a:solidFill>
                  <a:schemeClr val="dk1"/>
                </a:solidFill>
                <a:latin typeface="Cambria"/>
                <a:ea typeface="Cambria"/>
                <a:cs typeface="Cambria"/>
                <a:sym typeface="Cambria"/>
              </a:rPr>
              <a:t>: https://www.legislation.gov.uk/uksi/2002/2677//regulation/7 </a:t>
            </a:r>
            <a:r>
              <a:rPr b="0" i="0" lang="en-GB" sz="1700" u="none" cap="none" strike="noStrike">
                <a:solidFill>
                  <a:schemeClr val="dk1"/>
                </a:solidFill>
                <a:latin typeface="Cambria"/>
                <a:ea typeface="Cambria"/>
                <a:cs typeface="Cambria"/>
                <a:sym typeface="Cambria"/>
              </a:rPr>
              <a:t>(Accessed: 06/11/2025)</a:t>
            </a:r>
            <a:endParaRPr b="0" i="0" sz="17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2000"/>
              <a:buFont typeface="Arial"/>
              <a:buNone/>
            </a:pPr>
            <a:r>
              <a:t/>
            </a:r>
            <a:endParaRPr b="0" i="0" sz="17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chemeClr val="dk2"/>
              </a:buClr>
              <a:buSzPts val="1100"/>
              <a:buFont typeface="Arial"/>
              <a:buNone/>
            </a:pPr>
            <a:r>
              <a:rPr lang="en-GB" sz="1700">
                <a:solidFill>
                  <a:schemeClr val="dk1"/>
                </a:solidFill>
                <a:latin typeface="Cambria"/>
                <a:ea typeface="Cambria"/>
                <a:cs typeface="Cambria"/>
                <a:sym typeface="Cambria"/>
              </a:rPr>
              <a:t>The National Archives, (2014) The Health and Safety at Work Act 1974. Available at: https://www.legislation.gov.uk/ukpga/1974/37/section/2 (Accessed 06/11/2025)</a:t>
            </a:r>
            <a:endParaRPr b="0" i="0" sz="17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ambria"/>
              <a:ea typeface="Cambria"/>
              <a:cs typeface="Cambria"/>
              <a:sym typeface="Cambria"/>
            </a:endParaRPr>
          </a:p>
          <a:p>
            <a:pPr indent="0" lvl="0" marL="0" rtl="0" algn="l">
              <a:spcBef>
                <a:spcPts val="0"/>
              </a:spcBef>
              <a:spcAft>
                <a:spcPts val="0"/>
              </a:spcAft>
              <a:buClr>
                <a:schemeClr val="dk2"/>
              </a:buClr>
              <a:buSzPts val="2000"/>
              <a:buFont typeface="Arial"/>
              <a:buNone/>
            </a:pPr>
            <a:r>
              <a:rPr lang="en-GB" sz="1700">
                <a:solidFill>
                  <a:schemeClr val="dk1"/>
                </a:solidFill>
                <a:latin typeface="Cambria"/>
                <a:ea typeface="Cambria"/>
                <a:cs typeface="Cambria"/>
                <a:sym typeface="Cambria"/>
              </a:rPr>
              <a:t>Tzu, L. (2003) </a:t>
            </a:r>
            <a:r>
              <a:rPr i="1" lang="en-GB" sz="1700">
                <a:solidFill>
                  <a:schemeClr val="dk1"/>
                </a:solidFill>
                <a:latin typeface="Cambria"/>
                <a:ea typeface="Cambria"/>
                <a:cs typeface="Cambria"/>
                <a:sym typeface="Cambria"/>
              </a:rPr>
              <a:t>Tao Te Ching,</a:t>
            </a:r>
            <a:r>
              <a:rPr lang="en-GB" sz="1700">
                <a:solidFill>
                  <a:schemeClr val="dk1"/>
                </a:solidFill>
                <a:latin typeface="Cambria"/>
                <a:ea typeface="Cambria"/>
                <a:cs typeface="Cambria"/>
                <a:sym typeface="Cambria"/>
              </a:rPr>
              <a:t> London, Penguin Books Ltd</a:t>
            </a:r>
            <a:endParaRPr b="0" i="0" sz="20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ambria"/>
              <a:ea typeface="Cambria"/>
              <a:cs typeface="Cambria"/>
              <a:sym typeface="Cambria"/>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g3a18daa4b54_0_18"/>
          <p:cNvSpPr txBox="1"/>
          <p:nvPr>
            <p:ph type="title"/>
          </p:nvPr>
        </p:nvSpPr>
        <p:spPr>
          <a:xfrm>
            <a:off x="1295400" y="381000"/>
            <a:ext cx="96012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en-GB"/>
              <a:t>References continued</a:t>
            </a:r>
            <a:endParaRPr/>
          </a:p>
        </p:txBody>
      </p:sp>
      <p:sp>
        <p:nvSpPr>
          <p:cNvPr id="166" name="Google Shape;166;g3a18daa4b54_0_18"/>
          <p:cNvSpPr txBox="1"/>
          <p:nvPr/>
        </p:nvSpPr>
        <p:spPr>
          <a:xfrm>
            <a:off x="1423800" y="1524000"/>
            <a:ext cx="8351400" cy="2277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0" i="0" lang="en-GB" sz="1700" u="none" cap="none" strike="noStrike">
                <a:solidFill>
                  <a:schemeClr val="dk1"/>
                </a:solidFill>
                <a:latin typeface="Cambria"/>
                <a:ea typeface="Cambria"/>
                <a:cs typeface="Cambria"/>
                <a:sym typeface="Cambria"/>
              </a:rPr>
              <a:t>University College London, (2021)</a:t>
            </a:r>
            <a:r>
              <a:rPr lang="en-GB" sz="1700">
                <a:solidFill>
                  <a:schemeClr val="dk1"/>
                </a:solidFill>
                <a:latin typeface="Cambria"/>
                <a:ea typeface="Cambria"/>
                <a:cs typeface="Cambria"/>
                <a:sym typeface="Cambria"/>
              </a:rPr>
              <a:t> </a:t>
            </a:r>
            <a:r>
              <a:rPr b="0" i="1" lang="en-GB" sz="1700" u="none" cap="none" strike="noStrike">
                <a:solidFill>
                  <a:schemeClr val="dk1"/>
                </a:solidFill>
                <a:latin typeface="Cambria"/>
                <a:ea typeface="Cambria"/>
                <a:cs typeface="Cambria"/>
                <a:sym typeface="Cambria"/>
              </a:rPr>
              <a:t>Responsibilities of a Face Fit Tester</a:t>
            </a:r>
            <a:r>
              <a:rPr i="1" lang="en-GB" sz="1700">
                <a:solidFill>
                  <a:schemeClr val="dk1"/>
                </a:solidFill>
                <a:latin typeface="Cambria"/>
                <a:ea typeface="Cambria"/>
                <a:cs typeface="Cambria"/>
                <a:sym typeface="Cambria"/>
              </a:rPr>
              <a:t>.</a:t>
            </a:r>
            <a:r>
              <a:rPr b="0" i="0" lang="en-GB" sz="1700" u="none" cap="none" strike="noStrike">
                <a:solidFill>
                  <a:schemeClr val="dk1"/>
                </a:solidFill>
                <a:latin typeface="Cambria"/>
                <a:ea typeface="Cambria"/>
                <a:cs typeface="Cambria"/>
                <a:sym typeface="Cambria"/>
              </a:rPr>
              <a:t> Available at </a:t>
            </a:r>
            <a:r>
              <a:rPr b="0" i="0" lang="en-GB" sz="1700" cap="none" strike="noStrike">
                <a:solidFill>
                  <a:schemeClr val="dk1"/>
                </a:solidFill>
                <a:uFill>
                  <a:noFill/>
                </a:uFill>
                <a:latin typeface="Cambria"/>
                <a:ea typeface="Cambria"/>
                <a:cs typeface="Cambria"/>
                <a:sym typeface="Cambria"/>
                <a:hlinkClick r:id="rId3">
                  <a:extLst>
                    <a:ext uri="{A12FA001-AC4F-418D-AE19-62706E023703}">
                      <ahyp:hlinkClr val="tx"/>
                    </a:ext>
                  </a:extLst>
                </a:hlinkClick>
              </a:rPr>
              <a:t>https://www.ucl.ac.uk/safety-services/policies/2021/nov/responsibilities-face-fit-tester</a:t>
            </a:r>
            <a:r>
              <a:rPr b="0" i="0" lang="en-GB" sz="1700" cap="none" strike="noStrike">
                <a:solidFill>
                  <a:schemeClr val="dk1"/>
                </a:solidFill>
                <a:latin typeface="Cambria"/>
                <a:ea typeface="Cambria"/>
                <a:cs typeface="Cambria"/>
                <a:sym typeface="Cambria"/>
              </a:rPr>
              <a:t> </a:t>
            </a:r>
            <a:r>
              <a:rPr b="0" i="0" lang="en-GB" sz="1700" u="none" cap="none" strike="noStrike">
                <a:solidFill>
                  <a:schemeClr val="dk1"/>
                </a:solidFill>
                <a:latin typeface="Cambria"/>
                <a:ea typeface="Cambria"/>
                <a:cs typeface="Cambria"/>
                <a:sym typeface="Cambria"/>
              </a:rPr>
              <a:t>(Accessed: 08/11/2025)</a:t>
            </a:r>
            <a:endParaRPr b="0" i="0" sz="17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2000"/>
              <a:buFont typeface="Arial"/>
              <a:buNone/>
            </a:pPr>
            <a:r>
              <a:t/>
            </a:r>
            <a:endParaRPr b="0" i="0" sz="17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chemeClr val="dk2"/>
              </a:buClr>
              <a:buSzPts val="1100"/>
              <a:buFont typeface="Arial"/>
              <a:buNone/>
            </a:pPr>
            <a:r>
              <a:rPr b="0" i="0" lang="en-GB" sz="1700" u="none" cap="none" strike="noStrike">
                <a:solidFill>
                  <a:schemeClr val="dk1"/>
                </a:solidFill>
                <a:latin typeface="Cambria"/>
                <a:ea typeface="Cambria"/>
                <a:cs typeface="Cambria"/>
                <a:sym typeface="Cambria"/>
              </a:rPr>
              <a:t>World Health Organisation, (2022)</a:t>
            </a:r>
            <a:r>
              <a:rPr lang="en-GB" sz="1700">
                <a:solidFill>
                  <a:schemeClr val="dk1"/>
                </a:solidFill>
                <a:latin typeface="Cambria"/>
                <a:ea typeface="Cambria"/>
                <a:cs typeface="Cambria"/>
                <a:sym typeface="Cambria"/>
              </a:rPr>
              <a:t> </a:t>
            </a:r>
            <a:r>
              <a:rPr b="0" i="1" lang="en-GB" sz="1700" u="none" cap="none" strike="noStrike">
                <a:solidFill>
                  <a:schemeClr val="dk1"/>
                </a:solidFill>
                <a:latin typeface="Cambria"/>
                <a:ea typeface="Cambria"/>
                <a:cs typeface="Cambria"/>
                <a:sym typeface="Cambria"/>
              </a:rPr>
              <a:t>Health Products, Policy and Standards: PPE and the Healthcare workforce</a:t>
            </a:r>
            <a:r>
              <a:rPr lang="en-GB" sz="1700">
                <a:solidFill>
                  <a:schemeClr val="dk1"/>
                </a:solidFill>
                <a:latin typeface="Cambria"/>
                <a:ea typeface="Cambria"/>
                <a:cs typeface="Cambria"/>
                <a:sym typeface="Cambria"/>
              </a:rPr>
              <a:t>.</a:t>
            </a:r>
            <a:r>
              <a:rPr b="0" i="0" lang="en-GB" sz="1700" u="none" cap="none" strike="noStrike">
                <a:solidFill>
                  <a:schemeClr val="dk1"/>
                </a:solidFill>
                <a:latin typeface="Cambria"/>
                <a:ea typeface="Cambria"/>
                <a:cs typeface="Cambria"/>
                <a:sym typeface="Cambria"/>
              </a:rPr>
              <a:t> Available at: </a:t>
            </a:r>
            <a:r>
              <a:rPr b="0" i="0" lang="en-GB" sz="1700" cap="none" strike="noStrike">
                <a:solidFill>
                  <a:schemeClr val="dk1"/>
                </a:solidFill>
                <a:uFill>
                  <a:noFill/>
                </a:uFill>
                <a:latin typeface="Cambria"/>
                <a:ea typeface="Cambria"/>
                <a:cs typeface="Cambria"/>
                <a:sym typeface="Cambria"/>
                <a:hlinkClick r:id="rId4">
                  <a:extLst>
                    <a:ext uri="{A12FA001-AC4F-418D-AE19-62706E023703}">
                      <ahyp:hlinkClr val="tx"/>
                    </a:ext>
                  </a:extLst>
                </a:hlinkClick>
              </a:rPr>
              <a:t>https://www.ucl.ac.uk/safety-services/policies/2021/nov/responsibilities-face-fit-teste</a:t>
            </a:r>
            <a:r>
              <a:rPr lang="en-GB" sz="1700">
                <a:solidFill>
                  <a:schemeClr val="dk1"/>
                </a:solidFill>
                <a:latin typeface="Cambria"/>
                <a:ea typeface="Cambria"/>
                <a:cs typeface="Cambria"/>
                <a:sym typeface="Cambria"/>
              </a:rPr>
              <a:t>r </a:t>
            </a:r>
            <a:r>
              <a:rPr b="0" i="0" lang="en-GB" sz="1700" u="none" cap="none" strike="noStrike">
                <a:solidFill>
                  <a:schemeClr val="dk1"/>
                </a:solidFill>
                <a:latin typeface="Cambria"/>
                <a:ea typeface="Cambria"/>
                <a:cs typeface="Cambria"/>
                <a:sym typeface="Cambria"/>
              </a:rPr>
              <a:t>(Accessed: 06:11/2025)</a:t>
            </a:r>
            <a:endParaRPr b="0" i="0" sz="1700" u="none" cap="none" strike="noStrike">
              <a:solidFill>
                <a:schemeClr val="dk1"/>
              </a:solidFill>
              <a:latin typeface="Cambria"/>
              <a:ea typeface="Cambria"/>
              <a:cs typeface="Cambria"/>
              <a:sym typeface="Cambria"/>
            </a:endParaRPr>
          </a:p>
        </p:txBody>
      </p:sp>
    </p:spTree>
  </p:cSld>
  <p:clrMapOvr>
    <a:masterClrMapping/>
  </p:clrMapOvr>
</p:sld>
</file>

<file path=ppt/theme/theme1.xml><?xml version="1.0" encoding="utf-8"?>
<a:theme xmlns:a="http://schemas.openxmlformats.org/drawingml/2006/main" xmlns:r="http://schemas.openxmlformats.org/officeDocument/2006/relationships" name="Red Line Business 16x9">
  <a:themeElements>
    <a:clrScheme name="RedLineBusiness_16x9">
      <a:dk1>
        <a:srgbClr val="514A40"/>
      </a:dk1>
      <a:lt1>
        <a:srgbClr val="FFFFFF"/>
      </a:lt1>
      <a:dk2>
        <a:srgbClr val="000000"/>
      </a:dk2>
      <a:lt2>
        <a:srgbClr val="F9F7F3"/>
      </a:lt2>
      <a:accent1>
        <a:srgbClr val="A85229"/>
      </a:accent1>
      <a:accent2>
        <a:srgbClr val="98916E"/>
      </a:accent2>
      <a:accent3>
        <a:srgbClr val="C9A645"/>
      </a:accent3>
      <a:accent4>
        <a:srgbClr val="76A7B2"/>
      </a:accent4>
      <a:accent5>
        <a:srgbClr val="82A670"/>
      </a:accent5>
      <a:accent6>
        <a:srgbClr val="896170"/>
      </a:accent6>
      <a:hlink>
        <a:srgbClr val="A85229"/>
      </a:hlink>
      <a:folHlink>
        <a:srgbClr val="98916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RedLineBusiness_16x9">
      <a:dk1>
        <a:srgbClr val="514A40"/>
      </a:dk1>
      <a:lt1>
        <a:srgbClr val="FFFFFF"/>
      </a:lt1>
      <a:dk2>
        <a:srgbClr val="000000"/>
      </a:dk2>
      <a:lt2>
        <a:srgbClr val="F9F7F3"/>
      </a:lt2>
      <a:accent1>
        <a:srgbClr val="A85229"/>
      </a:accent1>
      <a:accent2>
        <a:srgbClr val="98916E"/>
      </a:accent2>
      <a:accent3>
        <a:srgbClr val="C9A645"/>
      </a:accent3>
      <a:accent4>
        <a:srgbClr val="76A7B2"/>
      </a:accent4>
      <a:accent5>
        <a:srgbClr val="82A670"/>
      </a:accent5>
      <a:accent6>
        <a:srgbClr val="896170"/>
      </a:accent6>
      <a:hlink>
        <a:srgbClr val="A85229"/>
      </a:hlink>
      <a:folHlink>
        <a:srgbClr val="98916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2025-11-03T16:06:06Z</dcterms:created>
  <dc:creator>Vicki Angulatta (Cardiff and Vale UHB - PHYSIOTHERAPY)</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