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354" r:id="rId2"/>
    <p:sldId id="258" r:id="rId3"/>
    <p:sldId id="271" r:id="rId4"/>
    <p:sldId id="373" r:id="rId5"/>
    <p:sldId id="272" r:id="rId6"/>
    <p:sldId id="375" r:id="rId7"/>
    <p:sldId id="374" r:id="rId8"/>
    <p:sldId id="285" r:id="rId9"/>
    <p:sldId id="376" r:id="rId10"/>
    <p:sldId id="377" r:id="rId11"/>
    <p:sldId id="273" r:id="rId12"/>
    <p:sldId id="378" r:id="rId13"/>
    <p:sldId id="358" r:id="rId14"/>
    <p:sldId id="261" r:id="rId15"/>
    <p:sldId id="301" r:id="rId16"/>
    <p:sldId id="262" r:id="rId1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A07B3E-D253-4DA6-A144-217D12476FB7}" v="210" dt="2024-06-21T18:11:25.0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29" autoAdjust="0"/>
    <p:restoredTop sz="89422" autoAdjust="0"/>
  </p:normalViewPr>
  <p:slideViewPr>
    <p:cSldViewPr>
      <p:cViewPr varScale="1">
        <p:scale>
          <a:sx n="83" d="100"/>
          <a:sy n="83" d="100"/>
        </p:scale>
        <p:origin x="537" y="4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C8A07B3E-D253-4DA6-A144-217D12476FB7}"/>
    <pc:docChg chg="undo redo custSel addSld delSld modSld sldOrd">
      <pc:chgData name="Piyumika Kithulgoda Gamage" userId="8130ac14-9727-4963-a006-512f362f8357" providerId="ADAL" clId="{C8A07B3E-D253-4DA6-A144-217D12476FB7}" dt="2024-06-21T18:13:19.508" v="963" actId="404"/>
      <pc:docMkLst>
        <pc:docMk/>
      </pc:docMkLst>
      <pc:sldChg chg="modSp mod">
        <pc:chgData name="Piyumika Kithulgoda Gamage" userId="8130ac14-9727-4963-a006-512f362f8357" providerId="ADAL" clId="{C8A07B3E-D253-4DA6-A144-217D12476FB7}" dt="2024-06-21T18:06:21.460" v="907" actId="5793"/>
        <pc:sldMkLst>
          <pc:docMk/>
          <pc:sldMk cId="3629139323" sldId="258"/>
        </pc:sldMkLst>
        <pc:spChg chg="mod">
          <ac:chgData name="Piyumika Kithulgoda Gamage" userId="8130ac14-9727-4963-a006-512f362f8357" providerId="ADAL" clId="{C8A07B3E-D253-4DA6-A144-217D12476FB7}" dt="2024-06-21T18:06:21.460" v="907" actId="5793"/>
          <ac:spMkLst>
            <pc:docMk/>
            <pc:sldMk cId="3629139323" sldId="258"/>
            <ac:spMk id="3" creationId="{00000000-0000-0000-0000-000000000000}"/>
          </ac:spMkLst>
        </pc:spChg>
      </pc:sldChg>
      <pc:sldChg chg="modSp del mod">
        <pc:chgData name="Piyumika Kithulgoda Gamage" userId="8130ac14-9727-4963-a006-512f362f8357" providerId="ADAL" clId="{C8A07B3E-D253-4DA6-A144-217D12476FB7}" dt="2024-06-21T18:05:09.404" v="885" actId="47"/>
        <pc:sldMkLst>
          <pc:docMk/>
          <pc:sldMk cId="213238397" sldId="263"/>
        </pc:sldMkLst>
        <pc:spChg chg="mod">
          <ac:chgData name="Piyumika Kithulgoda Gamage" userId="8130ac14-9727-4963-a006-512f362f8357" providerId="ADAL" clId="{C8A07B3E-D253-4DA6-A144-217D12476FB7}" dt="2024-06-21T17:21:28.951" v="357" actId="20577"/>
          <ac:spMkLst>
            <pc:docMk/>
            <pc:sldMk cId="213238397" sldId="263"/>
            <ac:spMk id="2" creationId="{1DC77A2D-5626-2B5D-300F-169D8E53FC47}"/>
          </ac:spMkLst>
        </pc:spChg>
        <pc:spChg chg="mod">
          <ac:chgData name="Piyumika Kithulgoda Gamage" userId="8130ac14-9727-4963-a006-512f362f8357" providerId="ADAL" clId="{C8A07B3E-D253-4DA6-A144-217D12476FB7}" dt="2024-06-21T17:22:17.296" v="374" actId="13900"/>
          <ac:spMkLst>
            <pc:docMk/>
            <pc:sldMk cId="213238397" sldId="263"/>
            <ac:spMk id="3" creationId="{00000000-0000-0000-0000-000000000000}"/>
          </ac:spMkLst>
        </pc:spChg>
      </pc:sldChg>
      <pc:sldChg chg="del">
        <pc:chgData name="Piyumika Kithulgoda Gamage" userId="8130ac14-9727-4963-a006-512f362f8357" providerId="ADAL" clId="{C8A07B3E-D253-4DA6-A144-217D12476FB7}" dt="2024-06-21T17:28:46.735" v="474" actId="47"/>
        <pc:sldMkLst>
          <pc:docMk/>
          <pc:sldMk cId="1328026282" sldId="267"/>
        </pc:sldMkLst>
      </pc:sldChg>
      <pc:sldChg chg="modSp del">
        <pc:chgData name="Piyumika Kithulgoda Gamage" userId="8130ac14-9727-4963-a006-512f362f8357" providerId="ADAL" clId="{C8A07B3E-D253-4DA6-A144-217D12476FB7}" dt="2024-06-21T18:05:14.730" v="896" actId="47"/>
        <pc:sldMkLst>
          <pc:docMk/>
          <pc:sldMk cId="1116900380" sldId="268"/>
        </pc:sldMkLst>
        <pc:spChg chg="mod">
          <ac:chgData name="Piyumika Kithulgoda Gamage" userId="8130ac14-9727-4963-a006-512f362f8357" providerId="ADAL" clId="{C8A07B3E-D253-4DA6-A144-217D12476FB7}" dt="2024-06-21T17:36:00.172" v="596" actId="255"/>
          <ac:spMkLst>
            <pc:docMk/>
            <pc:sldMk cId="1116900380" sldId="268"/>
            <ac:spMk id="4" creationId="{E328C530-4943-8F4D-C102-FA1DA6CAF828}"/>
          </ac:spMkLst>
        </pc:spChg>
      </pc:sldChg>
      <pc:sldChg chg="delSp modSp mod">
        <pc:chgData name="Piyumika Kithulgoda Gamage" userId="8130ac14-9727-4963-a006-512f362f8357" providerId="ADAL" clId="{C8A07B3E-D253-4DA6-A144-217D12476FB7}" dt="2024-06-21T18:05:47.069" v="905" actId="20577"/>
        <pc:sldMkLst>
          <pc:docMk/>
          <pc:sldMk cId="1420257499" sldId="271"/>
        </pc:sldMkLst>
        <pc:spChg chg="mod">
          <ac:chgData name="Piyumika Kithulgoda Gamage" userId="8130ac14-9727-4963-a006-512f362f8357" providerId="ADAL" clId="{C8A07B3E-D253-4DA6-A144-217D12476FB7}" dt="2024-06-21T18:05:47.069" v="905" actId="20577"/>
          <ac:spMkLst>
            <pc:docMk/>
            <pc:sldMk cId="1420257499" sldId="271"/>
            <ac:spMk id="3" creationId="{00000000-0000-0000-0000-000000000000}"/>
          </ac:spMkLst>
        </pc:spChg>
        <pc:spChg chg="del">
          <ac:chgData name="Piyumika Kithulgoda Gamage" userId="8130ac14-9727-4963-a006-512f362f8357" providerId="ADAL" clId="{C8A07B3E-D253-4DA6-A144-217D12476FB7}" dt="2024-06-21T17:39:17.802" v="630" actId="478"/>
          <ac:spMkLst>
            <pc:docMk/>
            <pc:sldMk cId="1420257499" sldId="271"/>
            <ac:spMk id="4" creationId="{FCD4C603-2E61-B89F-9F43-00B97CEBB9A9}"/>
          </ac:spMkLst>
        </pc:spChg>
        <pc:spChg chg="mod">
          <ac:chgData name="Piyumika Kithulgoda Gamage" userId="8130ac14-9727-4963-a006-512f362f8357" providerId="ADAL" clId="{C8A07B3E-D253-4DA6-A144-217D12476FB7}" dt="2024-06-21T17:38:49.008" v="628" actId="255"/>
          <ac:spMkLst>
            <pc:docMk/>
            <pc:sldMk cId="1420257499" sldId="271"/>
            <ac:spMk id="8" creationId="{F6BD39EE-2CCA-3418-23D6-2FF020C38A79}"/>
          </ac:spMkLst>
        </pc:spChg>
      </pc:sldChg>
      <pc:sldChg chg="modSp mod">
        <pc:chgData name="Piyumika Kithulgoda Gamage" userId="8130ac14-9727-4963-a006-512f362f8357" providerId="ADAL" clId="{C8A07B3E-D253-4DA6-A144-217D12476FB7}" dt="2024-06-21T17:49:35.496" v="711" actId="20577"/>
        <pc:sldMkLst>
          <pc:docMk/>
          <pc:sldMk cId="2316874546" sldId="272"/>
        </pc:sldMkLst>
        <pc:spChg chg="mod">
          <ac:chgData name="Piyumika Kithulgoda Gamage" userId="8130ac14-9727-4963-a006-512f362f8357" providerId="ADAL" clId="{C8A07B3E-D253-4DA6-A144-217D12476FB7}" dt="2024-06-21T17:49:35.496" v="711" actId="20577"/>
          <ac:spMkLst>
            <pc:docMk/>
            <pc:sldMk cId="2316874546" sldId="272"/>
            <ac:spMk id="3" creationId="{00000000-0000-0000-0000-000000000000}"/>
          </ac:spMkLst>
        </pc:spChg>
        <pc:spChg chg="mod">
          <ac:chgData name="Piyumika Kithulgoda Gamage" userId="8130ac14-9727-4963-a006-512f362f8357" providerId="ADAL" clId="{C8A07B3E-D253-4DA6-A144-217D12476FB7}" dt="2024-06-21T17:42:16.409" v="678" actId="122"/>
          <ac:spMkLst>
            <pc:docMk/>
            <pc:sldMk cId="2316874546" sldId="272"/>
            <ac:spMk id="8" creationId="{5D844667-21A8-A068-60FB-650DE88560A9}"/>
          </ac:spMkLst>
        </pc:spChg>
      </pc:sldChg>
      <pc:sldChg chg="delSp modSp mod">
        <pc:chgData name="Piyumika Kithulgoda Gamage" userId="8130ac14-9727-4963-a006-512f362f8357" providerId="ADAL" clId="{C8A07B3E-D253-4DA6-A144-217D12476FB7}" dt="2024-06-21T18:11:00.465" v="944" actId="14100"/>
        <pc:sldMkLst>
          <pc:docMk/>
          <pc:sldMk cId="2585549272" sldId="273"/>
        </pc:sldMkLst>
        <pc:spChg chg="mod">
          <ac:chgData name="Piyumika Kithulgoda Gamage" userId="8130ac14-9727-4963-a006-512f362f8357" providerId="ADAL" clId="{C8A07B3E-D253-4DA6-A144-217D12476FB7}" dt="2024-06-21T18:11:00.465" v="944" actId="14100"/>
          <ac:spMkLst>
            <pc:docMk/>
            <pc:sldMk cId="2585549272" sldId="273"/>
            <ac:spMk id="3" creationId="{00000000-0000-0000-0000-000000000000}"/>
          </ac:spMkLst>
        </pc:spChg>
        <pc:spChg chg="del mod">
          <ac:chgData name="Piyumika Kithulgoda Gamage" userId="8130ac14-9727-4963-a006-512f362f8357" providerId="ADAL" clId="{C8A07B3E-D253-4DA6-A144-217D12476FB7}" dt="2024-06-21T18:10:34.438" v="933" actId="478"/>
          <ac:spMkLst>
            <pc:docMk/>
            <pc:sldMk cId="2585549272" sldId="273"/>
            <ac:spMk id="6" creationId="{AE061989-E43F-3436-C798-AEC90757559E}"/>
          </ac:spMkLst>
        </pc:spChg>
        <pc:spChg chg="mod">
          <ac:chgData name="Piyumika Kithulgoda Gamage" userId="8130ac14-9727-4963-a006-512f362f8357" providerId="ADAL" clId="{C8A07B3E-D253-4DA6-A144-217D12476FB7}" dt="2024-06-21T18:10:53.513" v="942" actId="6549"/>
          <ac:spMkLst>
            <pc:docMk/>
            <pc:sldMk cId="2585549272" sldId="273"/>
            <ac:spMk id="19" creationId="{313DD639-8844-D3C7-C740-638FB2964FA6}"/>
          </ac:spMkLst>
        </pc:spChg>
      </pc:sldChg>
      <pc:sldChg chg="modSp del mod">
        <pc:chgData name="Piyumika Kithulgoda Gamage" userId="8130ac14-9727-4963-a006-512f362f8357" providerId="ADAL" clId="{C8A07B3E-D253-4DA6-A144-217D12476FB7}" dt="2024-06-21T18:05:10.310" v="887" actId="47"/>
        <pc:sldMkLst>
          <pc:docMk/>
          <pc:sldMk cId="2926979021" sldId="274"/>
        </pc:sldMkLst>
        <pc:spChg chg="mod">
          <ac:chgData name="Piyumika Kithulgoda Gamage" userId="8130ac14-9727-4963-a006-512f362f8357" providerId="ADAL" clId="{C8A07B3E-D253-4DA6-A144-217D12476FB7}" dt="2024-06-21T17:25:35.038" v="407" actId="20577"/>
          <ac:spMkLst>
            <pc:docMk/>
            <pc:sldMk cId="2926979021" sldId="274"/>
            <ac:spMk id="3" creationId="{00000000-0000-0000-0000-000000000000}"/>
          </ac:spMkLst>
        </pc:spChg>
        <pc:spChg chg="mod">
          <ac:chgData name="Piyumika Kithulgoda Gamage" userId="8130ac14-9727-4963-a006-512f362f8357" providerId="ADAL" clId="{C8A07B3E-D253-4DA6-A144-217D12476FB7}" dt="2024-06-21T17:23:34.983" v="392" actId="122"/>
          <ac:spMkLst>
            <pc:docMk/>
            <pc:sldMk cId="2926979021" sldId="274"/>
            <ac:spMk id="8" creationId="{C0C7456B-35E1-9FC3-5C18-04B80230F533}"/>
          </ac:spMkLst>
        </pc:spChg>
      </pc:sldChg>
      <pc:sldChg chg="modSp del mod">
        <pc:chgData name="Piyumika Kithulgoda Gamage" userId="8130ac14-9727-4963-a006-512f362f8357" providerId="ADAL" clId="{C8A07B3E-D253-4DA6-A144-217D12476FB7}" dt="2024-06-21T18:05:09.781" v="886" actId="47"/>
        <pc:sldMkLst>
          <pc:docMk/>
          <pc:sldMk cId="3932466069" sldId="275"/>
        </pc:sldMkLst>
        <pc:spChg chg="mod">
          <ac:chgData name="Piyumika Kithulgoda Gamage" userId="8130ac14-9727-4963-a006-512f362f8357" providerId="ADAL" clId="{C8A07B3E-D253-4DA6-A144-217D12476FB7}" dt="2024-06-21T17:23:04.165" v="389" actId="20577"/>
          <ac:spMkLst>
            <pc:docMk/>
            <pc:sldMk cId="3932466069" sldId="275"/>
            <ac:spMk id="3" creationId="{00000000-0000-0000-0000-000000000000}"/>
          </ac:spMkLst>
        </pc:spChg>
        <pc:spChg chg="mod">
          <ac:chgData name="Piyumika Kithulgoda Gamage" userId="8130ac14-9727-4963-a006-512f362f8357" providerId="ADAL" clId="{C8A07B3E-D253-4DA6-A144-217D12476FB7}" dt="2024-06-21T17:22:27.244" v="376" actId="255"/>
          <ac:spMkLst>
            <pc:docMk/>
            <pc:sldMk cId="3932466069" sldId="275"/>
            <ac:spMk id="8" creationId="{CF9C7916-D381-07E5-CE76-99D94F4D6361}"/>
          </ac:spMkLst>
        </pc:spChg>
      </pc:sldChg>
      <pc:sldChg chg="modSp del mod">
        <pc:chgData name="Piyumika Kithulgoda Gamage" userId="8130ac14-9727-4963-a006-512f362f8357" providerId="ADAL" clId="{C8A07B3E-D253-4DA6-A144-217D12476FB7}" dt="2024-06-21T18:05:06.766" v="873" actId="47"/>
        <pc:sldMkLst>
          <pc:docMk/>
          <pc:sldMk cId="2690297237" sldId="276"/>
        </pc:sldMkLst>
        <pc:spChg chg="mod">
          <ac:chgData name="Piyumika Kithulgoda Gamage" userId="8130ac14-9727-4963-a006-512f362f8357" providerId="ADAL" clId="{C8A07B3E-D253-4DA6-A144-217D12476FB7}" dt="2024-06-21T17:07:58.194" v="299" actId="20577"/>
          <ac:spMkLst>
            <pc:docMk/>
            <pc:sldMk cId="2690297237" sldId="276"/>
            <ac:spMk id="3" creationId="{00000000-0000-0000-0000-000000000000}"/>
          </ac:spMkLst>
        </pc:spChg>
        <pc:spChg chg="mod">
          <ac:chgData name="Piyumika Kithulgoda Gamage" userId="8130ac14-9727-4963-a006-512f362f8357" providerId="ADAL" clId="{C8A07B3E-D253-4DA6-A144-217D12476FB7}" dt="2024-06-21T17:07:53.227" v="295" actId="20577"/>
          <ac:spMkLst>
            <pc:docMk/>
            <pc:sldMk cId="2690297237" sldId="276"/>
            <ac:spMk id="8" creationId="{5B245414-9C79-2FBF-4DA9-69D65E93A183}"/>
          </ac:spMkLst>
        </pc:spChg>
      </pc:sldChg>
      <pc:sldChg chg="modSp del mod">
        <pc:chgData name="Piyumika Kithulgoda Gamage" userId="8130ac14-9727-4963-a006-512f362f8357" providerId="ADAL" clId="{C8A07B3E-D253-4DA6-A144-217D12476FB7}" dt="2024-06-21T18:05:07.321" v="876" actId="47"/>
        <pc:sldMkLst>
          <pc:docMk/>
          <pc:sldMk cId="416275222" sldId="277"/>
        </pc:sldMkLst>
        <pc:spChg chg="mod">
          <ac:chgData name="Piyumika Kithulgoda Gamage" userId="8130ac14-9727-4963-a006-512f362f8357" providerId="ADAL" clId="{C8A07B3E-D253-4DA6-A144-217D12476FB7}" dt="2024-06-21T16:32:18.416" v="113" actId="255"/>
          <ac:spMkLst>
            <pc:docMk/>
            <pc:sldMk cId="416275222" sldId="277"/>
            <ac:spMk id="3" creationId="{00000000-0000-0000-0000-000000000000}"/>
          </ac:spMkLst>
        </pc:spChg>
        <pc:spChg chg="mod">
          <ac:chgData name="Piyumika Kithulgoda Gamage" userId="8130ac14-9727-4963-a006-512f362f8357" providerId="ADAL" clId="{C8A07B3E-D253-4DA6-A144-217D12476FB7}" dt="2024-06-21T16:30:09.782" v="79" actId="122"/>
          <ac:spMkLst>
            <pc:docMk/>
            <pc:sldMk cId="416275222" sldId="277"/>
            <ac:spMk id="8" creationId="{7E89DEC5-4FE9-8D87-E14A-F37A78184EA8}"/>
          </ac:spMkLst>
        </pc:spChg>
        <pc:picChg chg="mod">
          <ac:chgData name="Piyumika Kithulgoda Gamage" userId="8130ac14-9727-4963-a006-512f362f8357" providerId="ADAL" clId="{C8A07B3E-D253-4DA6-A144-217D12476FB7}" dt="2024-06-21T16:32:13.431" v="111" actId="1076"/>
          <ac:picMkLst>
            <pc:docMk/>
            <pc:sldMk cId="416275222" sldId="277"/>
            <ac:picMk id="2" creationId="{3389700E-6011-4E5C-38EF-257CD2A7F0BB}"/>
          </ac:picMkLst>
        </pc:picChg>
      </pc:sldChg>
      <pc:sldChg chg="addSp modSp del mod">
        <pc:chgData name="Piyumika Kithulgoda Gamage" userId="8130ac14-9727-4963-a006-512f362f8357" providerId="ADAL" clId="{C8A07B3E-D253-4DA6-A144-217D12476FB7}" dt="2024-06-21T18:05:07.495" v="877" actId="47"/>
        <pc:sldMkLst>
          <pc:docMk/>
          <pc:sldMk cId="2495823485" sldId="278"/>
        </pc:sldMkLst>
        <pc:spChg chg="mod">
          <ac:chgData name="Piyumika Kithulgoda Gamage" userId="8130ac14-9727-4963-a006-512f362f8357" providerId="ADAL" clId="{C8A07B3E-D253-4DA6-A144-217D12476FB7}" dt="2024-06-21T16:32:00.418" v="108" actId="20577"/>
          <ac:spMkLst>
            <pc:docMk/>
            <pc:sldMk cId="2495823485" sldId="278"/>
            <ac:spMk id="3" creationId="{00000000-0000-0000-0000-000000000000}"/>
          </ac:spMkLst>
        </pc:spChg>
        <pc:spChg chg="mod">
          <ac:chgData name="Piyumika Kithulgoda Gamage" userId="8130ac14-9727-4963-a006-512f362f8357" providerId="ADAL" clId="{C8A07B3E-D253-4DA6-A144-217D12476FB7}" dt="2024-06-21T16:31:29.573" v="95" actId="14100"/>
          <ac:spMkLst>
            <pc:docMk/>
            <pc:sldMk cId="2495823485" sldId="278"/>
            <ac:spMk id="8" creationId="{A79195D1-F3DD-C19B-38D1-1493D1060EA8}"/>
          </ac:spMkLst>
        </pc:spChg>
        <pc:picChg chg="add mod">
          <ac:chgData name="Piyumika Kithulgoda Gamage" userId="8130ac14-9727-4963-a006-512f362f8357" providerId="ADAL" clId="{C8A07B3E-D253-4DA6-A144-217D12476FB7}" dt="2024-06-21T16:30:56.624" v="84" actId="1076"/>
          <ac:picMkLst>
            <pc:docMk/>
            <pc:sldMk cId="2495823485" sldId="278"/>
            <ac:picMk id="2" creationId="{F9C99898-B8EF-35CC-9B16-9DB5402F61C0}"/>
          </ac:picMkLst>
        </pc:picChg>
      </pc:sldChg>
      <pc:sldChg chg="modSp del mod ord">
        <pc:chgData name="Piyumika Kithulgoda Gamage" userId="8130ac14-9727-4963-a006-512f362f8357" providerId="ADAL" clId="{C8A07B3E-D253-4DA6-A144-217D12476FB7}" dt="2024-06-21T18:05:08.221" v="881" actId="47"/>
        <pc:sldMkLst>
          <pc:docMk/>
          <pc:sldMk cId="1758714160" sldId="279"/>
        </pc:sldMkLst>
        <pc:spChg chg="mod">
          <ac:chgData name="Piyumika Kithulgoda Gamage" userId="8130ac14-9727-4963-a006-512f362f8357" providerId="ADAL" clId="{C8A07B3E-D253-4DA6-A144-217D12476FB7}" dt="2024-06-21T16:59:52.202" v="237" actId="13900"/>
          <ac:spMkLst>
            <pc:docMk/>
            <pc:sldMk cId="1758714160" sldId="279"/>
            <ac:spMk id="3" creationId="{00000000-0000-0000-0000-000000000000}"/>
          </ac:spMkLst>
        </pc:spChg>
        <pc:spChg chg="mod">
          <ac:chgData name="Piyumika Kithulgoda Gamage" userId="8130ac14-9727-4963-a006-512f362f8357" providerId="ADAL" clId="{C8A07B3E-D253-4DA6-A144-217D12476FB7}" dt="2024-06-21T16:59:31.927" v="233" actId="255"/>
          <ac:spMkLst>
            <pc:docMk/>
            <pc:sldMk cId="1758714160" sldId="279"/>
            <ac:spMk id="8" creationId="{7707D276-A0A2-E38F-E8DC-2D493D7BFCA3}"/>
          </ac:spMkLst>
        </pc:spChg>
      </pc:sldChg>
      <pc:sldChg chg="addSp delSp modSp del mod">
        <pc:chgData name="Piyumika Kithulgoda Gamage" userId="8130ac14-9727-4963-a006-512f362f8357" providerId="ADAL" clId="{C8A07B3E-D253-4DA6-A144-217D12476FB7}" dt="2024-06-21T18:05:09.119" v="884" actId="47"/>
        <pc:sldMkLst>
          <pc:docMk/>
          <pc:sldMk cId="1204759855" sldId="280"/>
        </pc:sldMkLst>
        <pc:spChg chg="mod ord">
          <ac:chgData name="Piyumika Kithulgoda Gamage" userId="8130ac14-9727-4963-a006-512f362f8357" providerId="ADAL" clId="{C8A07B3E-D253-4DA6-A144-217D12476FB7}" dt="2024-06-21T17:11:27.280" v="336" actId="12"/>
          <ac:spMkLst>
            <pc:docMk/>
            <pc:sldMk cId="1204759855" sldId="280"/>
            <ac:spMk id="3" creationId="{00000000-0000-0000-0000-000000000000}"/>
          </ac:spMkLst>
        </pc:spChg>
        <pc:spChg chg="mod">
          <ac:chgData name="Piyumika Kithulgoda Gamage" userId="8130ac14-9727-4963-a006-512f362f8357" providerId="ADAL" clId="{C8A07B3E-D253-4DA6-A144-217D12476FB7}" dt="2024-06-21T17:10:40.535" v="330" actId="26606"/>
          <ac:spMkLst>
            <pc:docMk/>
            <pc:sldMk cId="1204759855" sldId="280"/>
            <ac:spMk id="8" creationId="{A366E8FF-5AFD-2589-BB00-A7B625697F48}"/>
          </ac:spMkLst>
        </pc:spChg>
        <pc:picChg chg="del">
          <ac:chgData name="Piyumika Kithulgoda Gamage" userId="8130ac14-9727-4963-a006-512f362f8357" providerId="ADAL" clId="{C8A07B3E-D253-4DA6-A144-217D12476FB7}" dt="2024-06-21T17:10:37.703" v="327" actId="478"/>
          <ac:picMkLst>
            <pc:docMk/>
            <pc:sldMk cId="1204759855" sldId="280"/>
            <ac:picMk id="2" creationId="{384E1B0E-E495-C59C-C713-6188F4F17E3C}"/>
          </ac:picMkLst>
        </pc:picChg>
        <pc:picChg chg="add mod">
          <ac:chgData name="Piyumika Kithulgoda Gamage" userId="8130ac14-9727-4963-a006-512f362f8357" providerId="ADAL" clId="{C8A07B3E-D253-4DA6-A144-217D12476FB7}" dt="2024-06-21T17:10:44.342" v="331" actId="27614"/>
          <ac:picMkLst>
            <pc:docMk/>
            <pc:sldMk cId="1204759855" sldId="280"/>
            <ac:picMk id="4" creationId="{EACF276D-F1F8-BC70-F6F6-00FC720F85BA}"/>
          </ac:picMkLst>
        </pc:picChg>
      </pc:sldChg>
      <pc:sldChg chg="modSp del">
        <pc:chgData name="Piyumika Kithulgoda Gamage" userId="8130ac14-9727-4963-a006-512f362f8357" providerId="ADAL" clId="{C8A07B3E-D253-4DA6-A144-217D12476FB7}" dt="2024-06-21T18:05:15.174" v="897" actId="47"/>
        <pc:sldMkLst>
          <pc:docMk/>
          <pc:sldMk cId="1529699091" sldId="281"/>
        </pc:sldMkLst>
        <pc:spChg chg="mod">
          <ac:chgData name="Piyumika Kithulgoda Gamage" userId="8130ac14-9727-4963-a006-512f362f8357" providerId="ADAL" clId="{C8A07B3E-D253-4DA6-A144-217D12476FB7}" dt="2024-06-21T17:36:07.522" v="598" actId="122"/>
          <ac:spMkLst>
            <pc:docMk/>
            <pc:sldMk cId="1529699091" sldId="281"/>
            <ac:spMk id="2" creationId="{1E682B04-AA4F-7A9D-024E-8BA878872BEC}"/>
          </ac:spMkLst>
        </pc:spChg>
        <pc:spChg chg="mod">
          <ac:chgData name="Piyumika Kithulgoda Gamage" userId="8130ac14-9727-4963-a006-512f362f8357" providerId="ADAL" clId="{C8A07B3E-D253-4DA6-A144-217D12476FB7}" dt="2024-06-21T17:36:12.005" v="599" actId="13900"/>
          <ac:spMkLst>
            <pc:docMk/>
            <pc:sldMk cId="1529699091" sldId="281"/>
            <ac:spMk id="3" creationId="{00000000-0000-0000-0000-000000000000}"/>
          </ac:spMkLst>
        </pc:spChg>
      </pc:sldChg>
      <pc:sldChg chg="modSp del mod">
        <pc:chgData name="Piyumika Kithulgoda Gamage" userId="8130ac14-9727-4963-a006-512f362f8357" providerId="ADAL" clId="{C8A07B3E-D253-4DA6-A144-217D12476FB7}" dt="2024-06-21T18:05:12.393" v="891" actId="47"/>
        <pc:sldMkLst>
          <pc:docMk/>
          <pc:sldMk cId="4242175609" sldId="283"/>
        </pc:sldMkLst>
        <pc:spChg chg="mod">
          <ac:chgData name="Piyumika Kithulgoda Gamage" userId="8130ac14-9727-4963-a006-512f362f8357" providerId="ADAL" clId="{C8A07B3E-D253-4DA6-A144-217D12476FB7}" dt="2024-06-21T17:33:23.056" v="544" actId="14100"/>
          <ac:spMkLst>
            <pc:docMk/>
            <pc:sldMk cId="4242175609" sldId="283"/>
            <ac:spMk id="3" creationId="{00000000-0000-0000-0000-000000000000}"/>
          </ac:spMkLst>
        </pc:spChg>
        <pc:spChg chg="mod">
          <ac:chgData name="Piyumika Kithulgoda Gamage" userId="8130ac14-9727-4963-a006-512f362f8357" providerId="ADAL" clId="{C8A07B3E-D253-4DA6-A144-217D12476FB7}" dt="2024-06-21T17:32:47.293" v="538" actId="14100"/>
          <ac:spMkLst>
            <pc:docMk/>
            <pc:sldMk cId="4242175609" sldId="283"/>
            <ac:spMk id="8" creationId="{A33D77C7-5E1C-176E-4325-E0918DFED933}"/>
          </ac:spMkLst>
        </pc:spChg>
      </pc:sldChg>
      <pc:sldChg chg="modSp del">
        <pc:chgData name="Piyumika Kithulgoda Gamage" userId="8130ac14-9727-4963-a006-512f362f8357" providerId="ADAL" clId="{C8A07B3E-D253-4DA6-A144-217D12476FB7}" dt="2024-06-21T18:05:14.305" v="895" actId="47"/>
        <pc:sldMkLst>
          <pc:docMk/>
          <pc:sldMk cId="2694506886" sldId="284"/>
        </pc:sldMkLst>
        <pc:spChg chg="mod">
          <ac:chgData name="Piyumika Kithulgoda Gamage" userId="8130ac14-9727-4963-a006-512f362f8357" providerId="ADAL" clId="{C8A07B3E-D253-4DA6-A144-217D12476FB7}" dt="2024-06-21T17:35:51.681" v="594" actId="13900"/>
          <ac:spMkLst>
            <pc:docMk/>
            <pc:sldMk cId="2694506886" sldId="284"/>
            <ac:spMk id="3" creationId="{00000000-0000-0000-0000-000000000000}"/>
          </ac:spMkLst>
        </pc:spChg>
        <pc:spChg chg="mod">
          <ac:chgData name="Piyumika Kithulgoda Gamage" userId="8130ac14-9727-4963-a006-512f362f8357" providerId="ADAL" clId="{C8A07B3E-D253-4DA6-A144-217D12476FB7}" dt="2024-06-21T17:35:40.884" v="592" actId="122"/>
          <ac:spMkLst>
            <pc:docMk/>
            <pc:sldMk cId="2694506886" sldId="284"/>
            <ac:spMk id="8" creationId="{B6887B13-F1A5-BA59-FF8B-6FFA4ACF33CC}"/>
          </ac:spMkLst>
        </pc:spChg>
      </pc:sldChg>
      <pc:sldChg chg="modSp mod">
        <pc:chgData name="Piyumika Kithulgoda Gamage" userId="8130ac14-9727-4963-a006-512f362f8357" providerId="ADAL" clId="{C8A07B3E-D253-4DA6-A144-217D12476FB7}" dt="2024-06-21T17:53:23.434" v="735" actId="13900"/>
        <pc:sldMkLst>
          <pc:docMk/>
          <pc:sldMk cId="653614530" sldId="285"/>
        </pc:sldMkLst>
        <pc:spChg chg="mod">
          <ac:chgData name="Piyumika Kithulgoda Gamage" userId="8130ac14-9727-4963-a006-512f362f8357" providerId="ADAL" clId="{C8A07B3E-D253-4DA6-A144-217D12476FB7}" dt="2024-06-21T17:53:23.434" v="735" actId="13900"/>
          <ac:spMkLst>
            <pc:docMk/>
            <pc:sldMk cId="653614530" sldId="285"/>
            <ac:spMk id="3" creationId="{00000000-0000-0000-0000-000000000000}"/>
          </ac:spMkLst>
        </pc:spChg>
        <pc:spChg chg="mod">
          <ac:chgData name="Piyumika Kithulgoda Gamage" userId="8130ac14-9727-4963-a006-512f362f8357" providerId="ADAL" clId="{C8A07B3E-D253-4DA6-A144-217D12476FB7}" dt="2024-06-21T17:53:13.078" v="733" actId="255"/>
          <ac:spMkLst>
            <pc:docMk/>
            <pc:sldMk cId="653614530" sldId="285"/>
            <ac:spMk id="8" creationId="{F8848C00-FA00-DE16-7A45-A050F562788E}"/>
          </ac:spMkLst>
        </pc:spChg>
      </pc:sldChg>
      <pc:sldChg chg="modSp del mod">
        <pc:chgData name="Piyumika Kithulgoda Gamage" userId="8130ac14-9727-4963-a006-512f362f8357" providerId="ADAL" clId="{C8A07B3E-D253-4DA6-A144-217D12476FB7}" dt="2024-06-21T18:05:06.034" v="870" actId="47"/>
        <pc:sldMkLst>
          <pc:docMk/>
          <pc:sldMk cId="2088172290" sldId="287"/>
        </pc:sldMkLst>
        <pc:spChg chg="mod">
          <ac:chgData name="Piyumika Kithulgoda Gamage" userId="8130ac14-9727-4963-a006-512f362f8357" providerId="ADAL" clId="{C8A07B3E-D253-4DA6-A144-217D12476FB7}" dt="2024-06-21T16:27:19.784" v="14" actId="13900"/>
          <ac:spMkLst>
            <pc:docMk/>
            <pc:sldMk cId="2088172290" sldId="287"/>
            <ac:spMk id="3" creationId="{00000000-0000-0000-0000-000000000000}"/>
          </ac:spMkLst>
        </pc:spChg>
        <pc:spChg chg="mod">
          <ac:chgData name="Piyumika Kithulgoda Gamage" userId="8130ac14-9727-4963-a006-512f362f8357" providerId="ADAL" clId="{C8A07B3E-D253-4DA6-A144-217D12476FB7}" dt="2024-06-21T16:27:23.762" v="15" actId="122"/>
          <ac:spMkLst>
            <pc:docMk/>
            <pc:sldMk cId="2088172290" sldId="287"/>
            <ac:spMk id="8" creationId="{BC3A4FA2-04A7-0B3D-51C9-148418968D09}"/>
          </ac:spMkLst>
        </pc:spChg>
      </pc:sldChg>
      <pc:sldChg chg="modSp del">
        <pc:chgData name="Piyumika Kithulgoda Gamage" userId="8130ac14-9727-4963-a006-512f362f8357" providerId="ADAL" clId="{C8A07B3E-D253-4DA6-A144-217D12476FB7}" dt="2024-06-21T18:05:06.337" v="871" actId="47"/>
        <pc:sldMkLst>
          <pc:docMk/>
          <pc:sldMk cId="745738017" sldId="298"/>
        </pc:sldMkLst>
        <pc:spChg chg="mod">
          <ac:chgData name="Piyumika Kithulgoda Gamage" userId="8130ac14-9727-4963-a006-512f362f8357" providerId="ADAL" clId="{C8A07B3E-D253-4DA6-A144-217D12476FB7}" dt="2024-06-21T16:27:41.109" v="19" actId="113"/>
          <ac:spMkLst>
            <pc:docMk/>
            <pc:sldMk cId="745738017" sldId="298"/>
            <ac:spMk id="8" creationId="{88ED9453-277C-204F-BD72-DCE03B1E8BBA}"/>
          </ac:spMkLst>
        </pc:spChg>
      </pc:sldChg>
      <pc:sldChg chg="modSp del mod">
        <pc:chgData name="Piyumika Kithulgoda Gamage" userId="8130ac14-9727-4963-a006-512f362f8357" providerId="ADAL" clId="{C8A07B3E-D253-4DA6-A144-217D12476FB7}" dt="2024-06-21T18:05:16.142" v="899" actId="47"/>
        <pc:sldMkLst>
          <pc:docMk/>
          <pc:sldMk cId="276865200" sldId="299"/>
        </pc:sldMkLst>
        <pc:spChg chg="mod">
          <ac:chgData name="Piyumika Kithulgoda Gamage" userId="8130ac14-9727-4963-a006-512f362f8357" providerId="ADAL" clId="{C8A07B3E-D253-4DA6-A144-217D12476FB7}" dt="2024-06-21T17:37:32.773" v="623" actId="20577"/>
          <ac:spMkLst>
            <pc:docMk/>
            <pc:sldMk cId="276865200" sldId="299"/>
            <ac:spMk id="3" creationId="{00000000-0000-0000-0000-000000000000}"/>
          </ac:spMkLst>
        </pc:spChg>
        <pc:spChg chg="mod">
          <ac:chgData name="Piyumika Kithulgoda Gamage" userId="8130ac14-9727-4963-a006-512f362f8357" providerId="ADAL" clId="{C8A07B3E-D253-4DA6-A144-217D12476FB7}" dt="2024-06-21T17:37:57.749" v="625" actId="255"/>
          <ac:spMkLst>
            <pc:docMk/>
            <pc:sldMk cId="276865200" sldId="299"/>
            <ac:spMk id="8" creationId="{D9502461-3447-3D7E-C6E2-BFEE79DA2EE5}"/>
          </ac:spMkLst>
        </pc:spChg>
      </pc:sldChg>
      <pc:sldChg chg="del">
        <pc:chgData name="Piyumika Kithulgoda Gamage" userId="8130ac14-9727-4963-a006-512f362f8357" providerId="ADAL" clId="{C8A07B3E-D253-4DA6-A144-217D12476FB7}" dt="2024-06-21T18:05:05.717" v="869" actId="47"/>
        <pc:sldMkLst>
          <pc:docMk/>
          <pc:sldMk cId="4203328829" sldId="300"/>
        </pc:sldMkLst>
      </pc:sldChg>
      <pc:sldChg chg="modSp mod">
        <pc:chgData name="Piyumika Kithulgoda Gamage" userId="8130ac14-9727-4963-a006-512f362f8357" providerId="ADAL" clId="{C8A07B3E-D253-4DA6-A144-217D12476FB7}" dt="2024-06-21T18:12:29.706" v="955" actId="20577"/>
        <pc:sldMkLst>
          <pc:docMk/>
          <pc:sldMk cId="3444012571" sldId="301"/>
        </pc:sldMkLst>
        <pc:spChg chg="mod">
          <ac:chgData name="Piyumika Kithulgoda Gamage" userId="8130ac14-9727-4963-a006-512f362f8357" providerId="ADAL" clId="{C8A07B3E-D253-4DA6-A144-217D12476FB7}" dt="2024-06-21T18:12:29.706" v="955" actId="20577"/>
          <ac:spMkLst>
            <pc:docMk/>
            <pc:sldMk cId="3444012571" sldId="301"/>
            <ac:spMk id="3" creationId="{21C38B54-560F-5AE7-5E45-190551496A28}"/>
          </ac:spMkLst>
        </pc:spChg>
      </pc:sldChg>
      <pc:sldChg chg="modSp mod">
        <pc:chgData name="Piyumika Kithulgoda Gamage" userId="8130ac14-9727-4963-a006-512f362f8357" providerId="ADAL" clId="{C8A07B3E-D253-4DA6-A144-217D12476FB7}" dt="2024-06-21T18:13:19.508" v="963" actId="404"/>
        <pc:sldMkLst>
          <pc:docMk/>
          <pc:sldMk cId="4041403823" sldId="354"/>
        </pc:sldMkLst>
        <pc:spChg chg="mod">
          <ac:chgData name="Piyumika Kithulgoda Gamage" userId="8130ac14-9727-4963-a006-512f362f8357" providerId="ADAL" clId="{C8A07B3E-D253-4DA6-A144-217D12476FB7}" dt="2024-06-21T18:13:19.508" v="963" actId="404"/>
          <ac:spMkLst>
            <pc:docMk/>
            <pc:sldMk cId="4041403823" sldId="354"/>
            <ac:spMk id="5" creationId="{E8FBFAA6-7D53-4F46-B4FA-B6E25AA48337}"/>
          </ac:spMkLst>
        </pc:spChg>
      </pc:sldChg>
      <pc:sldChg chg="modSp del mod">
        <pc:chgData name="Piyumika Kithulgoda Gamage" userId="8130ac14-9727-4963-a006-512f362f8357" providerId="ADAL" clId="{C8A07B3E-D253-4DA6-A144-217D12476FB7}" dt="2024-06-21T18:05:05.160" v="868" actId="47"/>
        <pc:sldMkLst>
          <pc:docMk/>
          <pc:sldMk cId="2834501810" sldId="355"/>
        </pc:sldMkLst>
        <pc:spChg chg="mod">
          <ac:chgData name="Piyumika Kithulgoda Gamage" userId="8130ac14-9727-4963-a006-512f362f8357" providerId="ADAL" clId="{C8A07B3E-D253-4DA6-A144-217D12476FB7}" dt="2024-06-21T16:22:37.722" v="6" actId="20577"/>
          <ac:spMkLst>
            <pc:docMk/>
            <pc:sldMk cId="2834501810" sldId="355"/>
            <ac:spMk id="3" creationId="{00000000-0000-0000-0000-000000000000}"/>
          </ac:spMkLst>
        </pc:spChg>
        <pc:spChg chg="mod">
          <ac:chgData name="Piyumika Kithulgoda Gamage" userId="8130ac14-9727-4963-a006-512f362f8357" providerId="ADAL" clId="{C8A07B3E-D253-4DA6-A144-217D12476FB7}" dt="2024-06-21T16:27:27.284" v="16" actId="122"/>
          <ac:spMkLst>
            <pc:docMk/>
            <pc:sldMk cId="2834501810" sldId="355"/>
            <ac:spMk id="8" creationId="{B39529B7-980B-D94B-727B-C291883D3B9B}"/>
          </ac:spMkLst>
        </pc:spChg>
      </pc:sldChg>
      <pc:sldChg chg="del">
        <pc:chgData name="Piyumika Kithulgoda Gamage" userId="8130ac14-9727-4963-a006-512f362f8357" providerId="ADAL" clId="{C8A07B3E-D253-4DA6-A144-217D12476FB7}" dt="2024-06-21T18:05:13.752" v="894" actId="47"/>
        <pc:sldMkLst>
          <pc:docMk/>
          <pc:sldMk cId="642008839" sldId="356"/>
        </pc:sldMkLst>
      </pc:sldChg>
      <pc:sldChg chg="addSp modSp del mod modClrScheme chgLayout">
        <pc:chgData name="Piyumika Kithulgoda Gamage" userId="8130ac14-9727-4963-a006-512f362f8357" providerId="ADAL" clId="{C8A07B3E-D253-4DA6-A144-217D12476FB7}" dt="2024-06-21T18:05:11.740" v="890" actId="47"/>
        <pc:sldMkLst>
          <pc:docMk/>
          <pc:sldMk cId="3914206931" sldId="357"/>
        </pc:sldMkLst>
        <pc:spChg chg="mod">
          <ac:chgData name="Piyumika Kithulgoda Gamage" userId="8130ac14-9727-4963-a006-512f362f8357" providerId="ADAL" clId="{C8A07B3E-D253-4DA6-A144-217D12476FB7}" dt="2024-06-21T17:32:18.406" v="534" actId="26606"/>
          <ac:spMkLst>
            <pc:docMk/>
            <pc:sldMk cId="3914206931" sldId="357"/>
            <ac:spMk id="2" creationId="{53756DCB-8841-CC19-DCD5-5E910245CDE7}"/>
          </ac:spMkLst>
        </pc:spChg>
        <pc:spChg chg="mod">
          <ac:chgData name="Piyumika Kithulgoda Gamage" userId="8130ac14-9727-4963-a006-512f362f8357" providerId="ADAL" clId="{C8A07B3E-D253-4DA6-A144-217D12476FB7}" dt="2024-06-21T17:32:27.503" v="535" actId="207"/>
          <ac:spMkLst>
            <pc:docMk/>
            <pc:sldMk cId="3914206931" sldId="357"/>
            <ac:spMk id="3" creationId="{3EB3B16E-CC7B-50AA-A87A-D1D1D28A4A64}"/>
          </ac:spMkLst>
        </pc:spChg>
        <pc:spChg chg="add mod">
          <ac:chgData name="Piyumika Kithulgoda Gamage" userId="8130ac14-9727-4963-a006-512f362f8357" providerId="ADAL" clId="{C8A07B3E-D253-4DA6-A144-217D12476FB7}" dt="2024-06-21T17:32:27.503" v="535" actId="207"/>
          <ac:spMkLst>
            <pc:docMk/>
            <pc:sldMk cId="3914206931" sldId="357"/>
            <ac:spMk id="5" creationId="{9B48EC90-E0CB-1AEB-9E67-151E3345B196}"/>
          </ac:spMkLst>
        </pc:spChg>
      </pc:sldChg>
      <pc:sldChg chg="addSp modSp mod">
        <pc:chgData name="Piyumika Kithulgoda Gamage" userId="8130ac14-9727-4963-a006-512f362f8357" providerId="ADAL" clId="{C8A07B3E-D253-4DA6-A144-217D12476FB7}" dt="2024-06-21T18:00:34.029" v="832" actId="1038"/>
        <pc:sldMkLst>
          <pc:docMk/>
          <pc:sldMk cId="2537942511" sldId="358"/>
        </pc:sldMkLst>
        <pc:spChg chg="mod">
          <ac:chgData name="Piyumika Kithulgoda Gamage" userId="8130ac14-9727-4963-a006-512f362f8357" providerId="ADAL" clId="{C8A07B3E-D253-4DA6-A144-217D12476FB7}" dt="2024-06-21T18:00:26.575" v="829" actId="207"/>
          <ac:spMkLst>
            <pc:docMk/>
            <pc:sldMk cId="2537942511" sldId="358"/>
            <ac:spMk id="3" creationId="{7FF96163-2FD2-3A9B-5CC1-67F69D02B7FA}"/>
          </ac:spMkLst>
        </pc:spChg>
        <pc:spChg chg="add mod">
          <ac:chgData name="Piyumika Kithulgoda Gamage" userId="8130ac14-9727-4963-a006-512f362f8357" providerId="ADAL" clId="{C8A07B3E-D253-4DA6-A144-217D12476FB7}" dt="2024-06-21T18:00:34.029" v="832" actId="1038"/>
          <ac:spMkLst>
            <pc:docMk/>
            <pc:sldMk cId="2537942511" sldId="358"/>
            <ac:spMk id="5" creationId="{D58F2CD1-A3DB-E84A-CB43-CDD8E9B9B8F9}"/>
          </ac:spMkLst>
        </pc:spChg>
        <pc:spChg chg="add mod">
          <ac:chgData name="Piyumika Kithulgoda Gamage" userId="8130ac14-9727-4963-a006-512f362f8357" providerId="ADAL" clId="{C8A07B3E-D253-4DA6-A144-217D12476FB7}" dt="2024-06-21T17:58:50.079" v="806" actId="14100"/>
          <ac:spMkLst>
            <pc:docMk/>
            <pc:sldMk cId="2537942511" sldId="358"/>
            <ac:spMk id="7" creationId="{061D8846-F357-9BB1-C4F8-F548C5844A49}"/>
          </ac:spMkLst>
        </pc:spChg>
      </pc:sldChg>
      <pc:sldChg chg="addSp delSp modSp add del mod modClrScheme chgLayout">
        <pc:chgData name="Piyumika Kithulgoda Gamage" userId="8130ac14-9727-4963-a006-512f362f8357" providerId="ADAL" clId="{C8A07B3E-D253-4DA6-A144-217D12476FB7}" dt="2024-06-21T18:05:07.181" v="875" actId="47"/>
        <pc:sldMkLst>
          <pc:docMk/>
          <pc:sldMk cId="4166681642" sldId="359"/>
        </pc:sldMkLst>
        <pc:spChg chg="add del mod">
          <ac:chgData name="Piyumika Kithulgoda Gamage" userId="8130ac14-9727-4963-a006-512f362f8357" providerId="ADAL" clId="{C8A07B3E-D253-4DA6-A144-217D12476FB7}" dt="2024-06-21T16:56:24.192" v="198" actId="26606"/>
          <ac:spMkLst>
            <pc:docMk/>
            <pc:sldMk cId="4166681642" sldId="359"/>
            <ac:spMk id="2" creationId="{BBAD3A76-01C5-8AE6-A818-4F72BC4C76C7}"/>
          </ac:spMkLst>
        </pc:spChg>
        <pc:spChg chg="del mod ord">
          <ac:chgData name="Piyumika Kithulgoda Gamage" userId="8130ac14-9727-4963-a006-512f362f8357" providerId="ADAL" clId="{C8A07B3E-D253-4DA6-A144-217D12476FB7}" dt="2024-06-21T16:56:21.962" v="197" actId="478"/>
          <ac:spMkLst>
            <pc:docMk/>
            <pc:sldMk cId="4166681642" sldId="359"/>
            <ac:spMk id="3" creationId="{00000000-0000-0000-0000-000000000000}"/>
          </ac:spMkLst>
        </pc:spChg>
        <pc:spChg chg="mod">
          <ac:chgData name="Piyumika Kithulgoda Gamage" userId="8130ac14-9727-4963-a006-512f362f8357" providerId="ADAL" clId="{C8A07B3E-D253-4DA6-A144-217D12476FB7}" dt="2024-06-21T16:56:47.246" v="204" actId="14100"/>
          <ac:spMkLst>
            <pc:docMk/>
            <pc:sldMk cId="4166681642" sldId="359"/>
            <ac:spMk id="8" creationId="{5B245414-9C79-2FBF-4DA9-69D65E93A183}"/>
          </ac:spMkLst>
        </pc:spChg>
        <pc:spChg chg="add del mod">
          <ac:chgData name="Piyumika Kithulgoda Gamage" userId="8130ac14-9727-4963-a006-512f362f8357" providerId="ADAL" clId="{C8A07B3E-D253-4DA6-A144-217D12476FB7}" dt="2024-06-21T16:56:24.192" v="198" actId="26606"/>
          <ac:spMkLst>
            <pc:docMk/>
            <pc:sldMk cId="4166681642" sldId="359"/>
            <ac:spMk id="3079" creationId="{8D9EE0AC-0F08-5066-E0F0-105158381779}"/>
          </ac:spMkLst>
        </pc:spChg>
        <pc:spChg chg="add del mod">
          <ac:chgData name="Piyumika Kithulgoda Gamage" userId="8130ac14-9727-4963-a006-512f362f8357" providerId="ADAL" clId="{C8A07B3E-D253-4DA6-A144-217D12476FB7}" dt="2024-06-21T16:56:24.192" v="198" actId="26606"/>
          <ac:spMkLst>
            <pc:docMk/>
            <pc:sldMk cId="4166681642" sldId="359"/>
            <ac:spMk id="3081" creationId="{E6D2A370-02BF-3032-623D-BEC3E856C88F}"/>
          </ac:spMkLst>
        </pc:spChg>
        <pc:spChg chg="add del mod">
          <ac:chgData name="Piyumika Kithulgoda Gamage" userId="8130ac14-9727-4963-a006-512f362f8357" providerId="ADAL" clId="{C8A07B3E-D253-4DA6-A144-217D12476FB7}" dt="2024-06-21T16:56:30.002" v="199" actId="478"/>
          <ac:spMkLst>
            <pc:docMk/>
            <pc:sldMk cId="4166681642" sldId="359"/>
            <ac:spMk id="3086" creationId="{63A0ECB9-2D57-57B0-53E7-725EA9F1656B}"/>
          </ac:spMkLst>
        </pc:spChg>
        <pc:picChg chg="add mod">
          <ac:chgData name="Piyumika Kithulgoda Gamage" userId="8130ac14-9727-4963-a006-512f362f8357" providerId="ADAL" clId="{C8A07B3E-D253-4DA6-A144-217D12476FB7}" dt="2024-06-21T16:56:51.266" v="207" actId="1076"/>
          <ac:picMkLst>
            <pc:docMk/>
            <pc:sldMk cId="4166681642" sldId="359"/>
            <ac:picMk id="3074" creationId="{0B99AEA6-9EBF-348D-35E9-A85B860434E5}"/>
          </ac:picMkLst>
        </pc:picChg>
      </pc:sldChg>
      <pc:sldChg chg="modSp add del mod">
        <pc:chgData name="Piyumika Kithulgoda Gamage" userId="8130ac14-9727-4963-a006-512f362f8357" providerId="ADAL" clId="{C8A07B3E-D253-4DA6-A144-217D12476FB7}" dt="2024-06-21T18:05:07.700" v="878" actId="47"/>
        <pc:sldMkLst>
          <pc:docMk/>
          <pc:sldMk cId="2452902962" sldId="360"/>
        </pc:sldMkLst>
        <pc:spChg chg="mod">
          <ac:chgData name="Piyumika Kithulgoda Gamage" userId="8130ac14-9727-4963-a006-512f362f8357" providerId="ADAL" clId="{C8A07B3E-D253-4DA6-A144-217D12476FB7}" dt="2024-06-21T16:57:14.432" v="209" actId="27636"/>
          <ac:spMkLst>
            <pc:docMk/>
            <pc:sldMk cId="2452902962" sldId="360"/>
            <ac:spMk id="3" creationId="{00000000-0000-0000-0000-000000000000}"/>
          </ac:spMkLst>
        </pc:spChg>
        <pc:spChg chg="mod">
          <ac:chgData name="Piyumika Kithulgoda Gamage" userId="8130ac14-9727-4963-a006-512f362f8357" providerId="ADAL" clId="{C8A07B3E-D253-4DA6-A144-217D12476FB7}" dt="2024-06-21T16:57:17.562" v="213" actId="20577"/>
          <ac:spMkLst>
            <pc:docMk/>
            <pc:sldMk cId="2452902962" sldId="360"/>
            <ac:spMk id="8" creationId="{A79195D1-F3DD-C19B-38D1-1493D1060EA8}"/>
          </ac:spMkLst>
        </pc:spChg>
      </pc:sldChg>
      <pc:sldChg chg="addSp delSp modSp add del mod modClrScheme chgLayout">
        <pc:chgData name="Piyumika Kithulgoda Gamage" userId="8130ac14-9727-4963-a006-512f362f8357" providerId="ADAL" clId="{C8A07B3E-D253-4DA6-A144-217D12476FB7}" dt="2024-06-21T18:05:07.858" v="879" actId="47"/>
        <pc:sldMkLst>
          <pc:docMk/>
          <pc:sldMk cId="667475644" sldId="361"/>
        </pc:sldMkLst>
        <pc:spChg chg="mod ord">
          <ac:chgData name="Piyumika Kithulgoda Gamage" userId="8130ac14-9727-4963-a006-512f362f8357" providerId="ADAL" clId="{C8A07B3E-D253-4DA6-A144-217D12476FB7}" dt="2024-06-21T16:53:05.194" v="187" actId="20577"/>
          <ac:spMkLst>
            <pc:docMk/>
            <pc:sldMk cId="667475644" sldId="361"/>
            <ac:spMk id="3" creationId="{00000000-0000-0000-0000-000000000000}"/>
          </ac:spMkLst>
        </pc:spChg>
        <pc:spChg chg="mod">
          <ac:chgData name="Piyumika Kithulgoda Gamage" userId="8130ac14-9727-4963-a006-512f362f8357" providerId="ADAL" clId="{C8A07B3E-D253-4DA6-A144-217D12476FB7}" dt="2024-06-21T16:52:54.658" v="184" actId="20577"/>
          <ac:spMkLst>
            <pc:docMk/>
            <pc:sldMk cId="667475644" sldId="361"/>
            <ac:spMk id="8" creationId="{A79195D1-F3DD-C19B-38D1-1493D1060EA8}"/>
          </ac:spMkLst>
        </pc:spChg>
        <pc:picChg chg="del">
          <ac:chgData name="Piyumika Kithulgoda Gamage" userId="8130ac14-9727-4963-a006-512f362f8357" providerId="ADAL" clId="{C8A07B3E-D253-4DA6-A144-217D12476FB7}" dt="2024-06-21T16:50:18.575" v="153" actId="478"/>
          <ac:picMkLst>
            <pc:docMk/>
            <pc:sldMk cId="667475644" sldId="361"/>
            <ac:picMk id="2" creationId="{F9C99898-B8EF-35CC-9B16-9DB5402F61C0}"/>
          </ac:picMkLst>
        </pc:picChg>
        <pc:picChg chg="add mod">
          <ac:chgData name="Piyumika Kithulgoda Gamage" userId="8130ac14-9727-4963-a006-512f362f8357" providerId="ADAL" clId="{C8A07B3E-D253-4DA6-A144-217D12476FB7}" dt="2024-06-21T16:50:58.791" v="172" actId="1076"/>
          <ac:picMkLst>
            <pc:docMk/>
            <pc:sldMk cId="667475644" sldId="361"/>
            <ac:picMk id="1026" creationId="{37A53641-5F00-8D2E-6094-0137B213D10B}"/>
          </ac:picMkLst>
        </pc:picChg>
      </pc:sldChg>
      <pc:sldChg chg="modSp add del mod ord">
        <pc:chgData name="Piyumika Kithulgoda Gamage" userId="8130ac14-9727-4963-a006-512f362f8357" providerId="ADAL" clId="{C8A07B3E-D253-4DA6-A144-217D12476FB7}" dt="2024-06-21T18:05:08.414" v="882" actId="47"/>
        <pc:sldMkLst>
          <pc:docMk/>
          <pc:sldMk cId="3065474724" sldId="362"/>
        </pc:sldMkLst>
        <pc:spChg chg="mod">
          <ac:chgData name="Piyumika Kithulgoda Gamage" userId="8130ac14-9727-4963-a006-512f362f8357" providerId="ADAL" clId="{C8A07B3E-D253-4DA6-A144-217D12476FB7}" dt="2024-06-21T17:07:14.657" v="287" actId="20577"/>
          <ac:spMkLst>
            <pc:docMk/>
            <pc:sldMk cId="3065474724" sldId="362"/>
            <ac:spMk id="3" creationId="{00000000-0000-0000-0000-000000000000}"/>
          </ac:spMkLst>
        </pc:spChg>
        <pc:spChg chg="mod">
          <ac:chgData name="Piyumika Kithulgoda Gamage" userId="8130ac14-9727-4963-a006-512f362f8357" providerId="ADAL" clId="{C8A07B3E-D253-4DA6-A144-217D12476FB7}" dt="2024-06-21T17:03:53.708" v="261" actId="14100"/>
          <ac:spMkLst>
            <pc:docMk/>
            <pc:sldMk cId="3065474724" sldId="362"/>
            <ac:spMk id="8" creationId="{7707D276-A0A2-E38F-E8DC-2D493D7BFCA3}"/>
          </ac:spMkLst>
        </pc:spChg>
      </pc:sldChg>
      <pc:sldChg chg="new del">
        <pc:chgData name="Piyumika Kithulgoda Gamage" userId="8130ac14-9727-4963-a006-512f362f8357" providerId="ADAL" clId="{C8A07B3E-D253-4DA6-A144-217D12476FB7}" dt="2024-06-21T16:58:28.487" v="223" actId="47"/>
        <pc:sldMkLst>
          <pc:docMk/>
          <pc:sldMk cId="858597016" sldId="363"/>
        </pc:sldMkLst>
      </pc:sldChg>
      <pc:sldChg chg="addSp delSp modSp new del mod modClrScheme chgLayout">
        <pc:chgData name="Piyumika Kithulgoda Gamage" userId="8130ac14-9727-4963-a006-512f362f8357" providerId="ADAL" clId="{C8A07B3E-D253-4DA6-A144-217D12476FB7}" dt="2024-06-21T18:05:06.559" v="872" actId="47"/>
        <pc:sldMkLst>
          <pc:docMk/>
          <pc:sldMk cId="872047862" sldId="364"/>
        </pc:sldMkLst>
        <pc:spChg chg="add mod">
          <ac:chgData name="Piyumika Kithulgoda Gamage" userId="8130ac14-9727-4963-a006-512f362f8357" providerId="ADAL" clId="{C8A07B3E-D253-4DA6-A144-217D12476FB7}" dt="2024-06-21T16:54:33.150" v="193"/>
          <ac:spMkLst>
            <pc:docMk/>
            <pc:sldMk cId="872047862" sldId="364"/>
            <ac:spMk id="2055" creationId="{80457FBB-BA69-F366-D17A-E66780CA0776}"/>
          </ac:spMkLst>
        </pc:spChg>
        <pc:picChg chg="add del mod">
          <ac:chgData name="Piyumika Kithulgoda Gamage" userId="8130ac14-9727-4963-a006-512f362f8357" providerId="ADAL" clId="{C8A07B3E-D253-4DA6-A144-217D12476FB7}" dt="2024-06-21T16:58:09.654" v="214" actId="478"/>
          <ac:picMkLst>
            <pc:docMk/>
            <pc:sldMk cId="872047862" sldId="364"/>
            <ac:picMk id="2050" creationId="{1C98BE2D-A1AC-A4EB-63CD-BE064157F2CE}"/>
          </ac:picMkLst>
        </pc:picChg>
        <pc:picChg chg="add mod">
          <ac:chgData name="Piyumika Kithulgoda Gamage" userId="8130ac14-9727-4963-a006-512f362f8357" providerId="ADAL" clId="{C8A07B3E-D253-4DA6-A144-217D12476FB7}" dt="2024-06-21T16:58:21.886" v="221" actId="1076"/>
          <ac:picMkLst>
            <pc:docMk/>
            <pc:sldMk cId="872047862" sldId="364"/>
            <ac:picMk id="2052" creationId="{3447E45C-3C75-0783-9412-41A4F66C91AA}"/>
          </ac:picMkLst>
        </pc:picChg>
      </pc:sldChg>
      <pc:sldChg chg="modSp add del mod ord">
        <pc:chgData name="Piyumika Kithulgoda Gamage" userId="8130ac14-9727-4963-a006-512f362f8357" providerId="ADAL" clId="{C8A07B3E-D253-4DA6-A144-217D12476FB7}" dt="2024-06-21T18:05:08.048" v="880" actId="47"/>
        <pc:sldMkLst>
          <pc:docMk/>
          <pc:sldMk cId="4180401362" sldId="365"/>
        </pc:sldMkLst>
        <pc:spChg chg="mod">
          <ac:chgData name="Piyumika Kithulgoda Gamage" userId="8130ac14-9727-4963-a006-512f362f8357" providerId="ADAL" clId="{C8A07B3E-D253-4DA6-A144-217D12476FB7}" dt="2024-06-21T16:58:38.859" v="231" actId="20577"/>
          <ac:spMkLst>
            <pc:docMk/>
            <pc:sldMk cId="4180401362" sldId="365"/>
            <ac:spMk id="2055" creationId="{80457FBB-BA69-F366-D17A-E66780CA0776}"/>
          </ac:spMkLst>
        </pc:spChg>
      </pc:sldChg>
      <pc:sldChg chg="addSp modSp add del mod modClrScheme chgLayout">
        <pc:chgData name="Piyumika Kithulgoda Gamage" userId="8130ac14-9727-4963-a006-512f362f8357" providerId="ADAL" clId="{C8A07B3E-D253-4DA6-A144-217D12476FB7}" dt="2024-06-21T18:05:08.773" v="883" actId="47"/>
        <pc:sldMkLst>
          <pc:docMk/>
          <pc:sldMk cId="4027011678" sldId="366"/>
        </pc:sldMkLst>
        <pc:spChg chg="mod ord">
          <ac:chgData name="Piyumika Kithulgoda Gamage" userId="8130ac14-9727-4963-a006-512f362f8357" providerId="ADAL" clId="{C8A07B3E-D253-4DA6-A144-217D12476FB7}" dt="2024-06-21T17:11:41.394" v="337" actId="14100"/>
          <ac:spMkLst>
            <pc:docMk/>
            <pc:sldMk cId="4027011678" sldId="366"/>
            <ac:spMk id="3" creationId="{00000000-0000-0000-0000-000000000000}"/>
          </ac:spMkLst>
        </pc:spChg>
        <pc:spChg chg="mod">
          <ac:chgData name="Piyumika Kithulgoda Gamage" userId="8130ac14-9727-4963-a006-512f362f8357" providerId="ADAL" clId="{C8A07B3E-D253-4DA6-A144-217D12476FB7}" dt="2024-06-21T17:11:20.134" v="335" actId="26606"/>
          <ac:spMkLst>
            <pc:docMk/>
            <pc:sldMk cId="4027011678" sldId="366"/>
            <ac:spMk id="8" creationId="{7707D276-A0A2-E38F-E8DC-2D493D7BFCA3}"/>
          </ac:spMkLst>
        </pc:spChg>
        <pc:picChg chg="add mod">
          <ac:chgData name="Piyumika Kithulgoda Gamage" userId="8130ac14-9727-4963-a006-512f362f8357" providerId="ADAL" clId="{C8A07B3E-D253-4DA6-A144-217D12476FB7}" dt="2024-06-21T17:11:20.134" v="335" actId="26606"/>
          <ac:picMkLst>
            <pc:docMk/>
            <pc:sldMk cId="4027011678" sldId="366"/>
            <ac:picMk id="4098" creationId="{021A9E23-8091-88A7-77BA-BAA6B164FA1A}"/>
          </ac:picMkLst>
        </pc:picChg>
      </pc:sldChg>
      <pc:sldChg chg="modSp add del mod">
        <pc:chgData name="Piyumika Kithulgoda Gamage" userId="8130ac14-9727-4963-a006-512f362f8357" providerId="ADAL" clId="{C8A07B3E-D253-4DA6-A144-217D12476FB7}" dt="2024-06-21T18:05:06.957" v="874" actId="47"/>
        <pc:sldMkLst>
          <pc:docMk/>
          <pc:sldMk cId="2518720832" sldId="367"/>
        </pc:sldMkLst>
        <pc:spChg chg="mod">
          <ac:chgData name="Piyumika Kithulgoda Gamage" userId="8130ac14-9727-4963-a006-512f362f8357" providerId="ADAL" clId="{C8A07B3E-D253-4DA6-A144-217D12476FB7}" dt="2024-06-21T17:08:11.832" v="304" actId="13900"/>
          <ac:spMkLst>
            <pc:docMk/>
            <pc:sldMk cId="2518720832" sldId="367"/>
            <ac:spMk id="3" creationId="{00000000-0000-0000-0000-000000000000}"/>
          </ac:spMkLst>
        </pc:spChg>
      </pc:sldChg>
      <pc:sldChg chg="modSp add del mod ord">
        <pc:chgData name="Piyumika Kithulgoda Gamage" userId="8130ac14-9727-4963-a006-512f362f8357" providerId="ADAL" clId="{C8A07B3E-D253-4DA6-A144-217D12476FB7}" dt="2024-06-21T18:05:10.792" v="888" actId="47"/>
        <pc:sldMkLst>
          <pc:docMk/>
          <pc:sldMk cId="4054527588" sldId="368"/>
        </pc:sldMkLst>
        <pc:spChg chg="mod">
          <ac:chgData name="Piyumika Kithulgoda Gamage" userId="8130ac14-9727-4963-a006-512f362f8357" providerId="ADAL" clId="{C8A07B3E-D253-4DA6-A144-217D12476FB7}" dt="2024-06-21T17:28:21.782" v="473" actId="113"/>
          <ac:spMkLst>
            <pc:docMk/>
            <pc:sldMk cId="4054527588" sldId="368"/>
            <ac:spMk id="3" creationId="{00000000-0000-0000-0000-000000000000}"/>
          </ac:spMkLst>
        </pc:spChg>
        <pc:spChg chg="mod">
          <ac:chgData name="Piyumika Kithulgoda Gamage" userId="8130ac14-9727-4963-a006-512f362f8357" providerId="ADAL" clId="{C8A07B3E-D253-4DA6-A144-217D12476FB7}" dt="2024-06-21T17:28:13.361" v="469" actId="20577"/>
          <ac:spMkLst>
            <pc:docMk/>
            <pc:sldMk cId="4054527588" sldId="368"/>
            <ac:spMk id="8" creationId="{C0C7456B-35E1-9FC3-5C18-04B80230F533}"/>
          </ac:spMkLst>
        </pc:spChg>
      </pc:sldChg>
      <pc:sldChg chg="modSp add del mod">
        <pc:chgData name="Piyumika Kithulgoda Gamage" userId="8130ac14-9727-4963-a006-512f362f8357" providerId="ADAL" clId="{C8A07B3E-D253-4DA6-A144-217D12476FB7}" dt="2024-06-21T18:05:11.219" v="889" actId="47"/>
        <pc:sldMkLst>
          <pc:docMk/>
          <pc:sldMk cId="418993941" sldId="369"/>
        </pc:sldMkLst>
        <pc:spChg chg="mod">
          <ac:chgData name="Piyumika Kithulgoda Gamage" userId="8130ac14-9727-4963-a006-512f362f8357" providerId="ADAL" clId="{C8A07B3E-D253-4DA6-A144-217D12476FB7}" dt="2024-06-21T17:27:25.376" v="438" actId="21"/>
          <ac:spMkLst>
            <pc:docMk/>
            <pc:sldMk cId="418993941" sldId="369"/>
            <ac:spMk id="3" creationId="{00000000-0000-0000-0000-000000000000}"/>
          </ac:spMkLst>
        </pc:spChg>
        <pc:spChg chg="mod">
          <ac:chgData name="Piyumika Kithulgoda Gamage" userId="8130ac14-9727-4963-a006-512f362f8357" providerId="ADAL" clId="{C8A07B3E-D253-4DA6-A144-217D12476FB7}" dt="2024-06-21T17:27:40.768" v="453" actId="113"/>
          <ac:spMkLst>
            <pc:docMk/>
            <pc:sldMk cId="418993941" sldId="369"/>
            <ac:spMk id="8" creationId="{C0C7456B-35E1-9FC3-5C18-04B80230F533}"/>
          </ac:spMkLst>
        </pc:spChg>
      </pc:sldChg>
      <pc:sldChg chg="new add del">
        <pc:chgData name="Piyumika Kithulgoda Gamage" userId="8130ac14-9727-4963-a006-512f362f8357" providerId="ADAL" clId="{C8A07B3E-D253-4DA6-A144-217D12476FB7}" dt="2024-06-21T17:25:24.972" v="405" actId="47"/>
        <pc:sldMkLst>
          <pc:docMk/>
          <pc:sldMk cId="3638506671" sldId="369"/>
        </pc:sldMkLst>
      </pc:sldChg>
      <pc:sldChg chg="modSp add del mod">
        <pc:chgData name="Piyumika Kithulgoda Gamage" userId="8130ac14-9727-4963-a006-512f362f8357" providerId="ADAL" clId="{C8A07B3E-D253-4DA6-A144-217D12476FB7}" dt="2024-06-21T18:05:12.803" v="892" actId="47"/>
        <pc:sldMkLst>
          <pc:docMk/>
          <pc:sldMk cId="10471442" sldId="370"/>
        </pc:sldMkLst>
        <pc:spChg chg="mod">
          <ac:chgData name="Piyumika Kithulgoda Gamage" userId="8130ac14-9727-4963-a006-512f362f8357" providerId="ADAL" clId="{C8A07B3E-D253-4DA6-A144-217D12476FB7}" dt="2024-06-21T17:34:22.049" v="563" actId="21"/>
          <ac:spMkLst>
            <pc:docMk/>
            <pc:sldMk cId="10471442" sldId="370"/>
            <ac:spMk id="3" creationId="{00000000-0000-0000-0000-000000000000}"/>
          </ac:spMkLst>
        </pc:spChg>
        <pc:spChg chg="mod">
          <ac:chgData name="Piyumika Kithulgoda Gamage" userId="8130ac14-9727-4963-a006-512f362f8357" providerId="ADAL" clId="{C8A07B3E-D253-4DA6-A144-217D12476FB7}" dt="2024-06-21T17:34:26.268" v="566" actId="20577"/>
          <ac:spMkLst>
            <pc:docMk/>
            <pc:sldMk cId="10471442" sldId="370"/>
            <ac:spMk id="8" creationId="{A33D77C7-5E1C-176E-4325-E0918DFED933}"/>
          </ac:spMkLst>
        </pc:spChg>
      </pc:sldChg>
      <pc:sldChg chg="modSp add del mod">
        <pc:chgData name="Piyumika Kithulgoda Gamage" userId="8130ac14-9727-4963-a006-512f362f8357" providerId="ADAL" clId="{C8A07B3E-D253-4DA6-A144-217D12476FB7}" dt="2024-06-21T18:05:13.167" v="893" actId="47"/>
        <pc:sldMkLst>
          <pc:docMk/>
          <pc:sldMk cId="3982291270" sldId="371"/>
        </pc:sldMkLst>
        <pc:spChg chg="mod">
          <ac:chgData name="Piyumika Kithulgoda Gamage" userId="8130ac14-9727-4963-a006-512f362f8357" providerId="ADAL" clId="{C8A07B3E-D253-4DA6-A144-217D12476FB7}" dt="2024-06-21T17:35:22.514" v="590" actId="20577"/>
          <ac:spMkLst>
            <pc:docMk/>
            <pc:sldMk cId="3982291270" sldId="371"/>
            <ac:spMk id="3" creationId="{00000000-0000-0000-0000-000000000000}"/>
          </ac:spMkLst>
        </pc:spChg>
        <pc:spChg chg="mod">
          <ac:chgData name="Piyumika Kithulgoda Gamage" userId="8130ac14-9727-4963-a006-512f362f8357" providerId="ADAL" clId="{C8A07B3E-D253-4DA6-A144-217D12476FB7}" dt="2024-06-21T17:34:35.724" v="570"/>
          <ac:spMkLst>
            <pc:docMk/>
            <pc:sldMk cId="3982291270" sldId="371"/>
            <ac:spMk id="8" creationId="{A33D77C7-5E1C-176E-4325-E0918DFED933}"/>
          </ac:spMkLst>
        </pc:spChg>
      </pc:sldChg>
      <pc:sldChg chg="modSp add del mod ord">
        <pc:chgData name="Piyumika Kithulgoda Gamage" userId="8130ac14-9727-4963-a006-512f362f8357" providerId="ADAL" clId="{C8A07B3E-D253-4DA6-A144-217D12476FB7}" dt="2024-06-21T18:05:15.681" v="898" actId="47"/>
        <pc:sldMkLst>
          <pc:docMk/>
          <pc:sldMk cId="730349426" sldId="372"/>
        </pc:sldMkLst>
        <pc:spChg chg="mod">
          <ac:chgData name="Piyumika Kithulgoda Gamage" userId="8130ac14-9727-4963-a006-512f362f8357" providerId="ADAL" clId="{C8A07B3E-D253-4DA6-A144-217D12476FB7}" dt="2024-06-21T17:36:46.595" v="606" actId="255"/>
          <ac:spMkLst>
            <pc:docMk/>
            <pc:sldMk cId="730349426" sldId="372"/>
            <ac:spMk id="3" creationId="{00000000-0000-0000-0000-000000000000}"/>
          </ac:spMkLst>
        </pc:spChg>
        <pc:spChg chg="mod">
          <ac:chgData name="Piyumika Kithulgoda Gamage" userId="8130ac14-9727-4963-a006-512f362f8357" providerId="ADAL" clId="{C8A07B3E-D253-4DA6-A144-217D12476FB7}" dt="2024-06-21T17:38:07.884" v="627" actId="122"/>
          <ac:spMkLst>
            <pc:docMk/>
            <pc:sldMk cId="730349426" sldId="372"/>
            <ac:spMk id="8" creationId="{D9502461-3447-3D7E-C6E2-BFEE79DA2EE5}"/>
          </ac:spMkLst>
        </pc:spChg>
      </pc:sldChg>
      <pc:sldChg chg="addSp delSp modSp add mod">
        <pc:chgData name="Piyumika Kithulgoda Gamage" userId="8130ac14-9727-4963-a006-512f362f8357" providerId="ADAL" clId="{C8A07B3E-D253-4DA6-A144-217D12476FB7}" dt="2024-06-21T17:42:06.884" v="676" actId="20577"/>
        <pc:sldMkLst>
          <pc:docMk/>
          <pc:sldMk cId="1685183635" sldId="373"/>
        </pc:sldMkLst>
        <pc:spChg chg="add del mod">
          <ac:chgData name="Piyumika Kithulgoda Gamage" userId="8130ac14-9727-4963-a006-512f362f8357" providerId="ADAL" clId="{C8A07B3E-D253-4DA6-A144-217D12476FB7}" dt="2024-06-21T17:39:52.190" v="636" actId="478"/>
          <ac:spMkLst>
            <pc:docMk/>
            <pc:sldMk cId="1685183635" sldId="373"/>
            <ac:spMk id="2" creationId="{0CE59EBF-B580-7ABC-1489-BA283C8AF189}"/>
          </ac:spMkLst>
        </pc:spChg>
        <pc:spChg chg="del">
          <ac:chgData name="Piyumika Kithulgoda Gamage" userId="8130ac14-9727-4963-a006-512f362f8357" providerId="ADAL" clId="{C8A07B3E-D253-4DA6-A144-217D12476FB7}" dt="2024-06-21T17:39:44.175" v="635" actId="478"/>
          <ac:spMkLst>
            <pc:docMk/>
            <pc:sldMk cId="1685183635" sldId="373"/>
            <ac:spMk id="3" creationId="{00000000-0000-0000-0000-000000000000}"/>
          </ac:spMkLst>
        </pc:spChg>
        <pc:spChg chg="mod">
          <ac:chgData name="Piyumika Kithulgoda Gamage" userId="8130ac14-9727-4963-a006-512f362f8357" providerId="ADAL" clId="{C8A07B3E-D253-4DA6-A144-217D12476FB7}" dt="2024-06-21T17:42:06.884" v="676" actId="20577"/>
          <ac:spMkLst>
            <pc:docMk/>
            <pc:sldMk cId="1685183635" sldId="373"/>
            <ac:spMk id="4" creationId="{FCD4C603-2E61-B89F-9F43-00B97CEBB9A9}"/>
          </ac:spMkLst>
        </pc:spChg>
        <pc:spChg chg="mod">
          <ac:chgData name="Piyumika Kithulgoda Gamage" userId="8130ac14-9727-4963-a006-512f362f8357" providerId="ADAL" clId="{C8A07B3E-D253-4DA6-A144-217D12476FB7}" dt="2024-06-21T17:42:01.290" v="667" actId="20577"/>
          <ac:spMkLst>
            <pc:docMk/>
            <pc:sldMk cId="1685183635" sldId="373"/>
            <ac:spMk id="8" creationId="{F6BD39EE-2CCA-3418-23D6-2FF020C38A79}"/>
          </ac:spMkLst>
        </pc:spChg>
      </pc:sldChg>
      <pc:sldChg chg="modSp new mod">
        <pc:chgData name="Piyumika Kithulgoda Gamage" userId="8130ac14-9727-4963-a006-512f362f8357" providerId="ADAL" clId="{C8A07B3E-D253-4DA6-A144-217D12476FB7}" dt="2024-06-21T17:49:10.058" v="705" actId="255"/>
        <pc:sldMkLst>
          <pc:docMk/>
          <pc:sldMk cId="1364017528" sldId="374"/>
        </pc:sldMkLst>
        <pc:spChg chg="mod">
          <ac:chgData name="Piyumika Kithulgoda Gamage" userId="8130ac14-9727-4963-a006-512f362f8357" providerId="ADAL" clId="{C8A07B3E-D253-4DA6-A144-217D12476FB7}" dt="2024-06-21T17:49:01.984" v="704" actId="113"/>
          <ac:spMkLst>
            <pc:docMk/>
            <pc:sldMk cId="1364017528" sldId="374"/>
            <ac:spMk id="2" creationId="{0EAB6887-68A5-F51B-4492-430A3F78B0E8}"/>
          </ac:spMkLst>
        </pc:spChg>
        <pc:spChg chg="mod">
          <ac:chgData name="Piyumika Kithulgoda Gamage" userId="8130ac14-9727-4963-a006-512f362f8357" providerId="ADAL" clId="{C8A07B3E-D253-4DA6-A144-217D12476FB7}" dt="2024-06-21T17:49:10.058" v="705" actId="255"/>
          <ac:spMkLst>
            <pc:docMk/>
            <pc:sldMk cId="1364017528" sldId="374"/>
            <ac:spMk id="3" creationId="{F2D37E99-BD6A-82BC-2765-F87DFA312429}"/>
          </ac:spMkLst>
        </pc:spChg>
      </pc:sldChg>
      <pc:sldChg chg="modSp new mod">
        <pc:chgData name="Piyumika Kithulgoda Gamage" userId="8130ac14-9727-4963-a006-512f362f8357" providerId="ADAL" clId="{C8A07B3E-D253-4DA6-A144-217D12476FB7}" dt="2024-06-21T17:51:45.631" v="725" actId="20577"/>
        <pc:sldMkLst>
          <pc:docMk/>
          <pc:sldMk cId="1516674791" sldId="375"/>
        </pc:sldMkLst>
        <pc:spChg chg="mod">
          <ac:chgData name="Piyumika Kithulgoda Gamage" userId="8130ac14-9727-4963-a006-512f362f8357" providerId="ADAL" clId="{C8A07B3E-D253-4DA6-A144-217D12476FB7}" dt="2024-06-21T17:51:36.798" v="720" actId="113"/>
          <ac:spMkLst>
            <pc:docMk/>
            <pc:sldMk cId="1516674791" sldId="375"/>
            <ac:spMk id="2" creationId="{4F703C95-4045-21E1-4A88-DB8D462FFFD6}"/>
          </ac:spMkLst>
        </pc:spChg>
        <pc:spChg chg="mod">
          <ac:chgData name="Piyumika Kithulgoda Gamage" userId="8130ac14-9727-4963-a006-512f362f8357" providerId="ADAL" clId="{C8A07B3E-D253-4DA6-A144-217D12476FB7}" dt="2024-06-21T17:51:45.631" v="725" actId="20577"/>
          <ac:spMkLst>
            <pc:docMk/>
            <pc:sldMk cId="1516674791" sldId="375"/>
            <ac:spMk id="3" creationId="{16AC9765-D4EC-1368-D054-649AA22EF5F2}"/>
          </ac:spMkLst>
        </pc:spChg>
      </pc:sldChg>
      <pc:sldChg chg="modSp add mod">
        <pc:chgData name="Piyumika Kithulgoda Gamage" userId="8130ac14-9727-4963-a006-512f362f8357" providerId="ADAL" clId="{C8A07B3E-D253-4DA6-A144-217D12476FB7}" dt="2024-06-21T17:54:02.832" v="752" actId="255"/>
        <pc:sldMkLst>
          <pc:docMk/>
          <pc:sldMk cId="667371218" sldId="376"/>
        </pc:sldMkLst>
        <pc:spChg chg="mod">
          <ac:chgData name="Piyumika Kithulgoda Gamage" userId="8130ac14-9727-4963-a006-512f362f8357" providerId="ADAL" clId="{C8A07B3E-D253-4DA6-A144-217D12476FB7}" dt="2024-06-21T17:54:02.832" v="752" actId="255"/>
          <ac:spMkLst>
            <pc:docMk/>
            <pc:sldMk cId="667371218" sldId="376"/>
            <ac:spMk id="3" creationId="{00000000-0000-0000-0000-000000000000}"/>
          </ac:spMkLst>
        </pc:spChg>
        <pc:spChg chg="mod">
          <ac:chgData name="Piyumika Kithulgoda Gamage" userId="8130ac14-9727-4963-a006-512f362f8357" providerId="ADAL" clId="{C8A07B3E-D253-4DA6-A144-217D12476FB7}" dt="2024-06-21T17:53:41.019" v="744" actId="113"/>
          <ac:spMkLst>
            <pc:docMk/>
            <pc:sldMk cId="667371218" sldId="376"/>
            <ac:spMk id="8" creationId="{F8848C00-FA00-DE16-7A45-A050F562788E}"/>
          </ac:spMkLst>
        </pc:spChg>
      </pc:sldChg>
      <pc:sldChg chg="modSp add mod">
        <pc:chgData name="Piyumika Kithulgoda Gamage" userId="8130ac14-9727-4963-a006-512f362f8357" providerId="ADAL" clId="{C8A07B3E-D253-4DA6-A144-217D12476FB7}" dt="2024-06-21T18:10:16.327" v="931" actId="20577"/>
        <pc:sldMkLst>
          <pc:docMk/>
          <pc:sldMk cId="1265126672" sldId="377"/>
        </pc:sldMkLst>
        <pc:spChg chg="mod">
          <ac:chgData name="Piyumika Kithulgoda Gamage" userId="8130ac14-9727-4963-a006-512f362f8357" providerId="ADAL" clId="{C8A07B3E-D253-4DA6-A144-217D12476FB7}" dt="2024-06-21T18:10:16.327" v="931" actId="20577"/>
          <ac:spMkLst>
            <pc:docMk/>
            <pc:sldMk cId="1265126672" sldId="377"/>
            <ac:spMk id="3" creationId="{00000000-0000-0000-0000-000000000000}"/>
          </ac:spMkLst>
        </pc:spChg>
        <pc:spChg chg="mod">
          <ac:chgData name="Piyumika Kithulgoda Gamage" userId="8130ac14-9727-4963-a006-512f362f8357" providerId="ADAL" clId="{C8A07B3E-D253-4DA6-A144-217D12476FB7}" dt="2024-06-21T18:09:53.072" v="926" actId="313"/>
          <ac:spMkLst>
            <pc:docMk/>
            <pc:sldMk cId="1265126672" sldId="377"/>
            <ac:spMk id="8" creationId="{F8848C00-FA00-DE16-7A45-A050F562788E}"/>
          </ac:spMkLst>
        </pc:spChg>
      </pc:sldChg>
      <pc:sldChg chg="addSp delSp modSp add mod">
        <pc:chgData name="Piyumika Kithulgoda Gamage" userId="8130ac14-9727-4963-a006-512f362f8357" providerId="ADAL" clId="{C8A07B3E-D253-4DA6-A144-217D12476FB7}" dt="2024-06-21T18:11:34.624" v="952" actId="20577"/>
        <pc:sldMkLst>
          <pc:docMk/>
          <pc:sldMk cId="2518910608" sldId="378"/>
        </pc:sldMkLst>
        <pc:spChg chg="add del mod">
          <ac:chgData name="Piyumika Kithulgoda Gamage" userId="8130ac14-9727-4963-a006-512f362f8357" providerId="ADAL" clId="{C8A07B3E-D253-4DA6-A144-217D12476FB7}" dt="2024-06-21T18:11:09.120" v="946" actId="478"/>
          <ac:spMkLst>
            <pc:docMk/>
            <pc:sldMk cId="2518910608" sldId="378"/>
            <ac:spMk id="2" creationId="{A10D6F84-E624-788E-A69A-A2291F309C88}"/>
          </ac:spMkLst>
        </pc:spChg>
        <pc:spChg chg="del">
          <ac:chgData name="Piyumika Kithulgoda Gamage" userId="8130ac14-9727-4963-a006-512f362f8357" providerId="ADAL" clId="{C8A07B3E-D253-4DA6-A144-217D12476FB7}" dt="2024-06-21T18:11:05.904" v="945" actId="478"/>
          <ac:spMkLst>
            <pc:docMk/>
            <pc:sldMk cId="2518910608" sldId="378"/>
            <ac:spMk id="3" creationId="{00000000-0000-0000-0000-000000000000}"/>
          </ac:spMkLst>
        </pc:spChg>
        <pc:spChg chg="mod">
          <ac:chgData name="Piyumika Kithulgoda Gamage" userId="8130ac14-9727-4963-a006-512f362f8357" providerId="ADAL" clId="{C8A07B3E-D253-4DA6-A144-217D12476FB7}" dt="2024-06-21T18:11:34.624" v="952" actId="20577"/>
          <ac:spMkLst>
            <pc:docMk/>
            <pc:sldMk cId="2518910608" sldId="378"/>
            <ac:spMk id="6" creationId="{AE061989-E43F-3436-C798-AEC90757559E}"/>
          </ac:spMkLst>
        </pc:spChg>
        <pc:spChg chg="mod">
          <ac:chgData name="Piyumika Kithulgoda Gamage" userId="8130ac14-9727-4963-a006-512f362f8357" providerId="ADAL" clId="{C8A07B3E-D253-4DA6-A144-217D12476FB7}" dt="2024-06-21T18:11:25.087" v="950" actId="255"/>
          <ac:spMkLst>
            <pc:docMk/>
            <pc:sldMk cId="2518910608" sldId="378"/>
            <ac:spMk id="19" creationId="{313DD639-8844-D3C7-C740-638FB2964FA6}"/>
          </ac:spMkLst>
        </pc:spChg>
      </pc:sldChg>
      <pc:sldMasterChg chg="delSldLayout">
        <pc:chgData name="Piyumika Kithulgoda Gamage" userId="8130ac14-9727-4963-a006-512f362f8357" providerId="ADAL" clId="{C8A07B3E-D253-4DA6-A144-217D12476FB7}" dt="2024-06-21T18:05:06.337" v="871" actId="47"/>
        <pc:sldMasterMkLst>
          <pc:docMk/>
          <pc:sldMasterMk cId="0" sldId="2147483677"/>
        </pc:sldMasterMkLst>
        <pc:sldLayoutChg chg="del">
          <pc:chgData name="Piyumika Kithulgoda Gamage" userId="8130ac14-9727-4963-a006-512f362f8357" providerId="ADAL" clId="{C8A07B3E-D253-4DA6-A144-217D12476FB7}" dt="2024-06-21T18:05:06.337" v="871" actId="47"/>
          <pc:sldLayoutMkLst>
            <pc:docMk/>
            <pc:sldMasterMk cId="0" sldId="2147483677"/>
            <pc:sldLayoutMk cId="2263680542" sldId="2147483788"/>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US" sz="1200" b="1" dirty="0"/>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10847279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US" sz="1200" b="1" dirty="0"/>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5904433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21/06/2024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21/06/2024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21/06/2024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21/06/2024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21/06/2024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ay1TLtdNHfU?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wallstreetmojo.com/microeconomics/" TargetMode="External"/><Relationship Id="rId2" Type="http://schemas.openxmlformats.org/officeDocument/2006/relationships/hyperlink" Target="https://corporatefinanceinstitute.com/resources/economics/microeconomic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LCBB4010</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3789040"/>
            <a:ext cx="9711487" cy="1272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4 – Session 2</a:t>
            </a:r>
          </a:p>
          <a:p>
            <a:pPr eaLnBrk="1" hangingPunct="1"/>
            <a:r>
              <a:rPr lang="en-GB" altLang="en-US" sz="3600" dirty="0">
                <a:solidFill>
                  <a:srgbClr val="FFFF00"/>
                </a:solidFill>
              </a:rPr>
              <a:t>Microeconomics</a:t>
            </a:r>
            <a:endParaRPr lang="en-GB" altLang="en-US" sz="2000" dirty="0">
              <a:solidFill>
                <a:srgbClr val="FFFF00"/>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2552C1B-485B-1D92-9CEF-DA552EC95424}"/>
              </a:ext>
            </a:extLst>
          </p:cNvPr>
          <p:cNvSpPr>
            <a:spLocks noGrp="1"/>
          </p:cNvSpPr>
          <p:nvPr>
            <p:ph type="title"/>
          </p:nvPr>
        </p:nvSpPr>
        <p:spPr>
          <a:xfrm>
            <a:off x="609600" y="274638"/>
            <a:ext cx="10972800" cy="1143000"/>
          </a:xfrm>
        </p:spPr>
        <p:txBody>
          <a:bodyPr/>
          <a:lstStyle/>
          <a:p>
            <a:pPr algn="l"/>
            <a:r>
              <a:rPr lang="en-GB" sz="3200" b="1" dirty="0"/>
              <a:t>By the end of this session, students should be aware of the following</a:t>
            </a:r>
            <a:endParaRPr lang="en-US" sz="3200" b="1"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marL="0" indent="0">
              <a:buNone/>
            </a:pPr>
            <a:r>
              <a:rPr lang="en-GB" sz="2800" dirty="0"/>
              <a:t>How different industries are classified and differentiated based on their degree and nature of competition for services and goods</a:t>
            </a:r>
          </a:p>
          <a:p>
            <a:pPr marL="457200" indent="-457200">
              <a:buFont typeface="Arial"/>
              <a:buChar char="•"/>
            </a:pPr>
            <a:endParaRPr lang="en-GB" sz="2800" dirty="0"/>
          </a:p>
          <a:p>
            <a:endParaRPr lang="en-GB" sz="2800" dirty="0"/>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6BD39EE-2CCA-3418-23D6-2FF020C38A79}"/>
              </a:ext>
            </a:extLst>
          </p:cNvPr>
          <p:cNvSpPr>
            <a:spLocks noGrp="1"/>
          </p:cNvSpPr>
          <p:nvPr>
            <p:ph type="title"/>
          </p:nvPr>
        </p:nvSpPr>
        <p:spPr>
          <a:xfrm>
            <a:off x="609600" y="274638"/>
            <a:ext cx="10972800" cy="1143000"/>
          </a:xfrm>
        </p:spPr>
        <p:txBody>
          <a:bodyPr/>
          <a:lstStyle/>
          <a:p>
            <a:r>
              <a:rPr lang="en-US" sz="3200" b="1" dirty="0"/>
              <a:t>Structure of the Market</a:t>
            </a:r>
            <a:endParaRPr lang="en-US" sz="3200" dirty="0"/>
          </a:p>
        </p:txBody>
      </p:sp>
      <p:sp>
        <p:nvSpPr>
          <p:cNvPr id="3" name="Subtitle 2"/>
          <p:cNvSpPr>
            <a:spLocks noGrp="1"/>
          </p:cNvSpPr>
          <p:nvPr>
            <p:ph idx="1"/>
          </p:nvPr>
        </p:nvSpPr>
        <p:spPr>
          <a:xfrm>
            <a:off x="623392" y="1772816"/>
            <a:ext cx="10972800" cy="3672408"/>
          </a:xfrm>
        </p:spPr>
        <p:txBody>
          <a:bodyPr vert="horz" wrap="square" lIns="91440" tIns="45720" rIns="91440" bIns="45720" rtlCol="0" anchor="t">
            <a:noAutofit/>
          </a:bodyPr>
          <a:lstStyle/>
          <a:p>
            <a:pPr marL="0" indent="0" algn="just">
              <a:lnSpc>
                <a:spcPct val="90000"/>
              </a:lnSpc>
              <a:buNone/>
            </a:pPr>
            <a:r>
              <a:rPr lang="en-GB" sz="2400" dirty="0"/>
              <a:t>Market structure, in economics, refers to how different industries are classified and differentiated based on their degree and nature of competition for goods and services. It is based on the characteristics that influence the behaviour and outcomes of companies working in a specific market.</a:t>
            </a:r>
            <a:endParaRPr lang="en-US" sz="2400" dirty="0"/>
          </a:p>
          <a:p>
            <a:pPr marL="0" indent="0" algn="just">
              <a:lnSpc>
                <a:spcPct val="90000"/>
              </a:lnSpc>
              <a:buNone/>
            </a:pPr>
            <a:r>
              <a:rPr lang="en-GB" sz="2400" dirty="0"/>
              <a:t>Economic market structures can be grouped into four categories: </a:t>
            </a:r>
          </a:p>
          <a:p>
            <a:pPr algn="just">
              <a:lnSpc>
                <a:spcPct val="90000"/>
              </a:lnSpc>
            </a:pPr>
            <a:r>
              <a:rPr lang="en-GB" sz="2400" dirty="0"/>
              <a:t>Perfect Competition</a:t>
            </a:r>
          </a:p>
          <a:p>
            <a:pPr algn="just">
              <a:lnSpc>
                <a:spcPct val="90000"/>
              </a:lnSpc>
            </a:pPr>
            <a:r>
              <a:rPr lang="en-GB" sz="2400" dirty="0"/>
              <a:t>Monopoly and Monopolistic Competition</a:t>
            </a:r>
          </a:p>
          <a:p>
            <a:pPr algn="just">
              <a:lnSpc>
                <a:spcPct val="90000"/>
              </a:lnSpc>
            </a:pPr>
            <a:r>
              <a:rPr lang="en-GB" sz="2400" dirty="0"/>
              <a:t>Oligopoly</a:t>
            </a:r>
          </a:p>
          <a:p>
            <a:pPr algn="just">
              <a:lnSpc>
                <a:spcPct val="90000"/>
              </a:lnSpc>
            </a:pPr>
            <a:r>
              <a:rPr lang="en-GB" sz="2400" dirty="0">
                <a:latin typeface="Myriad Pro (Body)"/>
              </a:rPr>
              <a:t>Monopsony and Oligopsony</a:t>
            </a:r>
            <a:endParaRPr lang="en-US" sz="2400" dirty="0"/>
          </a:p>
          <a:p>
            <a:pPr algn="just">
              <a:lnSpc>
                <a:spcPct val="90000"/>
              </a:lnSpc>
            </a:pPr>
            <a:endParaRPr lang="en-GB" sz="2400" b="1" dirty="0"/>
          </a:p>
        </p:txBody>
      </p:sp>
    </p:spTree>
    <p:extLst>
      <p:ext uri="{BB962C8B-B14F-4D97-AF65-F5344CB8AC3E}">
        <p14:creationId xmlns:p14="http://schemas.microsoft.com/office/powerpoint/2010/main" val="1420257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6BD39EE-2CCA-3418-23D6-2FF020C38A79}"/>
              </a:ext>
            </a:extLst>
          </p:cNvPr>
          <p:cNvSpPr>
            <a:spLocks noGrp="1"/>
          </p:cNvSpPr>
          <p:nvPr>
            <p:ph type="title"/>
          </p:nvPr>
        </p:nvSpPr>
        <p:spPr>
          <a:xfrm>
            <a:off x="609600" y="274638"/>
            <a:ext cx="10972800" cy="1143000"/>
          </a:xfrm>
        </p:spPr>
        <p:txBody>
          <a:bodyPr/>
          <a:lstStyle/>
          <a:p>
            <a:r>
              <a:rPr lang="en-GB" sz="3200" b="1" dirty="0">
                <a:latin typeface="Myriad Pro (Body)"/>
              </a:rPr>
              <a:t>Perfect Competition</a:t>
            </a:r>
            <a:endParaRPr lang="en-US" sz="3200" dirty="0"/>
          </a:p>
        </p:txBody>
      </p:sp>
      <p:sp>
        <p:nvSpPr>
          <p:cNvPr id="4" name="TextBox 3">
            <a:extLst>
              <a:ext uri="{FF2B5EF4-FFF2-40B4-BE49-F238E27FC236}">
                <a16:creationId xmlns:a16="http://schemas.microsoft.com/office/drawing/2014/main" id="{FCD4C603-2E61-B89F-9F43-00B97CEBB9A9}"/>
              </a:ext>
            </a:extLst>
          </p:cNvPr>
          <p:cNvSpPr txBox="1"/>
          <p:nvPr/>
        </p:nvSpPr>
        <p:spPr>
          <a:xfrm>
            <a:off x="551384" y="1196752"/>
            <a:ext cx="10670976" cy="4493538"/>
          </a:xfrm>
          <a:prstGeom prst="rect">
            <a:avLst/>
          </a:prstGeom>
          <a:noFill/>
        </p:spPr>
        <p:txBody>
          <a:bodyPr wrap="square">
            <a:spAutoFit/>
          </a:bodyPr>
          <a:lstStyle/>
          <a:p>
            <a:pPr algn="just"/>
            <a:r>
              <a:rPr lang="en-GB" sz="2200" dirty="0">
                <a:latin typeface="Myriad Pro (Body)"/>
              </a:rPr>
              <a:t>Perfect competition is a market structure characterized by a large number of small firms competing against each other.</a:t>
            </a:r>
          </a:p>
          <a:p>
            <a:pPr algn="just"/>
            <a:endParaRPr lang="en-GB" sz="2200" dirty="0">
              <a:latin typeface="Myriad Pro (Body)"/>
            </a:endParaRPr>
          </a:p>
          <a:p>
            <a:pPr algn="just"/>
            <a:r>
              <a:rPr lang="en-GB" sz="2200" dirty="0">
                <a:latin typeface="Myriad Pro (Body)"/>
              </a:rPr>
              <a:t>Characteristics:</a:t>
            </a:r>
          </a:p>
          <a:p>
            <a:pPr marL="285750" indent="-285750" algn="just">
              <a:buFont typeface="Arial" panose="020B0604020202020204" pitchFamily="34" charset="0"/>
              <a:buChar char="•"/>
            </a:pPr>
            <a:r>
              <a:rPr lang="en-GB" sz="2200" dirty="0">
                <a:latin typeface="Myriad Pro (Body)"/>
              </a:rPr>
              <a:t>Numerous small firms compete against each other.</a:t>
            </a:r>
          </a:p>
          <a:p>
            <a:pPr marL="285750" indent="-285750" algn="just">
              <a:buFont typeface="Arial" panose="020B0604020202020204" pitchFamily="34" charset="0"/>
              <a:buChar char="•"/>
            </a:pPr>
            <a:r>
              <a:rPr lang="en-GB" sz="2200" dirty="0">
                <a:latin typeface="Myriad Pro (Body)"/>
              </a:rPr>
              <a:t>The quantity of commodities produced and market prices are determined by supply and demand.</a:t>
            </a:r>
          </a:p>
          <a:p>
            <a:pPr marL="285750" indent="-285750" algn="just">
              <a:buFont typeface="Arial" panose="020B0604020202020204" pitchFamily="34" charset="0"/>
              <a:buChar char="•"/>
            </a:pPr>
            <a:r>
              <a:rPr lang="en-GB" sz="2200" dirty="0">
                <a:latin typeface="Myriad Pro (Body)"/>
              </a:rPr>
              <a:t>Firms cannot influence market prices.</a:t>
            </a:r>
          </a:p>
          <a:p>
            <a:pPr marL="285750" indent="-285750" algn="just">
              <a:buFont typeface="Arial" panose="020B0604020202020204" pitchFamily="34" charset="0"/>
              <a:buChar char="•"/>
            </a:pPr>
            <a:r>
              <a:rPr lang="en-GB" sz="2200" dirty="0">
                <a:latin typeface="Myriad Pro (Body)"/>
              </a:rPr>
              <a:t>Commodities produced by all firms are identical.</a:t>
            </a:r>
          </a:p>
          <a:p>
            <a:pPr marL="285750" indent="-285750" algn="just">
              <a:buFont typeface="Arial" panose="020B0604020202020204" pitchFamily="34" charset="0"/>
              <a:buChar char="•"/>
            </a:pPr>
            <a:r>
              <a:rPr lang="en-GB" sz="2200" dirty="0">
                <a:latin typeface="Myriad Pro (Body)"/>
              </a:rPr>
              <a:t>No barriers to entry or exit from the market.</a:t>
            </a:r>
          </a:p>
          <a:p>
            <a:pPr marL="285750" indent="-285750" algn="just">
              <a:buFont typeface="Arial" panose="020B0604020202020204" pitchFamily="34" charset="0"/>
              <a:buChar char="•"/>
            </a:pPr>
            <a:r>
              <a:rPr lang="en-GB" sz="2200" dirty="0">
                <a:latin typeface="Myriad Pro (Body)"/>
              </a:rPr>
              <a:t>Perfect knowledge of the market by both producers and consumers.</a:t>
            </a:r>
          </a:p>
          <a:p>
            <a:pPr algn="just"/>
            <a:r>
              <a:rPr lang="en-GB" sz="2200" dirty="0">
                <a:latin typeface="Myriad Pro (Body)"/>
              </a:rPr>
              <a:t>Examples: Agricultural markets, where many farmers sell identical products like wheat or corn.</a:t>
            </a:r>
          </a:p>
        </p:txBody>
      </p:sp>
    </p:spTree>
    <p:extLst>
      <p:ext uri="{BB962C8B-B14F-4D97-AF65-F5344CB8AC3E}">
        <p14:creationId xmlns:p14="http://schemas.microsoft.com/office/powerpoint/2010/main" val="1685183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D844667-21A8-A068-60FB-650DE88560A9}"/>
              </a:ext>
            </a:extLst>
          </p:cNvPr>
          <p:cNvSpPr>
            <a:spLocks noGrp="1"/>
          </p:cNvSpPr>
          <p:nvPr>
            <p:ph type="title"/>
          </p:nvPr>
        </p:nvSpPr>
        <p:spPr>
          <a:xfrm>
            <a:off x="609600" y="274638"/>
            <a:ext cx="10972800" cy="1143000"/>
          </a:xfrm>
        </p:spPr>
        <p:txBody>
          <a:bodyPr/>
          <a:lstStyle/>
          <a:p>
            <a:r>
              <a:rPr lang="en-GB" sz="3200" b="1" dirty="0"/>
              <a:t>Monopoly</a:t>
            </a:r>
            <a:endParaRPr lang="en-US" sz="3200" b="1" dirty="0"/>
          </a:p>
        </p:txBody>
      </p:sp>
      <p:sp>
        <p:nvSpPr>
          <p:cNvPr id="3" name="Subtitle 2"/>
          <p:cNvSpPr>
            <a:spLocks noGrp="1"/>
          </p:cNvSpPr>
          <p:nvPr>
            <p:ph idx="1"/>
          </p:nvPr>
        </p:nvSpPr>
        <p:spPr>
          <a:xfrm>
            <a:off x="609600" y="1417638"/>
            <a:ext cx="10972800" cy="4315618"/>
          </a:xfrm>
        </p:spPr>
        <p:txBody>
          <a:bodyPr vert="horz" wrap="square" lIns="91440" tIns="45720" rIns="91440" bIns="45720" rtlCol="0" anchor="t">
            <a:noAutofit/>
          </a:bodyPr>
          <a:lstStyle/>
          <a:p>
            <a:pPr marL="0" indent="0">
              <a:lnSpc>
                <a:spcPct val="90000"/>
              </a:lnSpc>
              <a:buNone/>
            </a:pPr>
            <a:r>
              <a:rPr lang="en-GB" sz="2200" dirty="0"/>
              <a:t>A monopoly is a market structure with a single seller or producer that assumes a dominant position in an industry or a sector. </a:t>
            </a:r>
          </a:p>
          <a:p>
            <a:pPr marL="0" indent="0">
              <a:lnSpc>
                <a:spcPct val="90000"/>
              </a:lnSpc>
              <a:buNone/>
            </a:pPr>
            <a:r>
              <a:rPr lang="en-GB" sz="2200" dirty="0"/>
              <a:t>Characteristics:</a:t>
            </a:r>
          </a:p>
          <a:p>
            <a:pPr>
              <a:lnSpc>
                <a:spcPct val="90000"/>
              </a:lnSpc>
            </a:pPr>
            <a:r>
              <a:rPr lang="en-GB" sz="2200" dirty="0"/>
              <a:t>Single producer controls the entire market.</a:t>
            </a:r>
          </a:p>
          <a:p>
            <a:pPr>
              <a:lnSpc>
                <a:spcPct val="90000"/>
              </a:lnSpc>
            </a:pPr>
            <a:r>
              <a:rPr lang="en-GB" sz="2200" dirty="0"/>
              <a:t>No close substitutes for the product.</a:t>
            </a:r>
          </a:p>
          <a:p>
            <a:pPr>
              <a:lnSpc>
                <a:spcPct val="90000"/>
              </a:lnSpc>
            </a:pPr>
            <a:r>
              <a:rPr lang="en-GB" sz="2200" dirty="0"/>
              <a:t>High barriers to entry prevent other firms from entering the market.</a:t>
            </a:r>
          </a:p>
          <a:p>
            <a:pPr>
              <a:lnSpc>
                <a:spcPct val="90000"/>
              </a:lnSpc>
            </a:pPr>
            <a:r>
              <a:rPr lang="en-GB" sz="2200" dirty="0"/>
              <a:t>The monopolist can set prices, leading to 'super-normal profits.'</a:t>
            </a:r>
          </a:p>
          <a:p>
            <a:pPr>
              <a:lnSpc>
                <a:spcPct val="90000"/>
              </a:lnSpc>
            </a:pPr>
            <a:r>
              <a:rPr lang="en-GB" sz="2200" dirty="0"/>
              <a:t>Subject to government regulation to prevent abuse of market power.</a:t>
            </a:r>
          </a:p>
          <a:p>
            <a:pPr marL="0" indent="0">
              <a:lnSpc>
                <a:spcPct val="90000"/>
              </a:lnSpc>
              <a:buNone/>
            </a:pPr>
            <a:endParaRPr lang="en-GB" sz="2200" dirty="0"/>
          </a:p>
          <a:p>
            <a:pPr>
              <a:lnSpc>
                <a:spcPct val="90000"/>
              </a:lnSpc>
            </a:pPr>
            <a:endParaRPr lang="en-GB" sz="2200" b="1" dirty="0"/>
          </a:p>
        </p:txBody>
      </p:sp>
    </p:spTree>
    <p:extLst>
      <p:ext uri="{BB962C8B-B14F-4D97-AF65-F5344CB8AC3E}">
        <p14:creationId xmlns:p14="http://schemas.microsoft.com/office/powerpoint/2010/main" val="2316874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03C95-4045-21E1-4A88-DB8D462FFFD6}"/>
              </a:ext>
            </a:extLst>
          </p:cNvPr>
          <p:cNvSpPr>
            <a:spLocks noGrp="1"/>
          </p:cNvSpPr>
          <p:nvPr>
            <p:ph type="title"/>
          </p:nvPr>
        </p:nvSpPr>
        <p:spPr/>
        <p:txBody>
          <a:bodyPr/>
          <a:lstStyle/>
          <a:p>
            <a:r>
              <a:rPr lang="en-GB" sz="3200" b="1" dirty="0"/>
              <a:t>Questions and Discussion:</a:t>
            </a:r>
          </a:p>
        </p:txBody>
      </p:sp>
      <p:sp>
        <p:nvSpPr>
          <p:cNvPr id="3" name="Content Placeholder 2">
            <a:extLst>
              <a:ext uri="{FF2B5EF4-FFF2-40B4-BE49-F238E27FC236}">
                <a16:creationId xmlns:a16="http://schemas.microsoft.com/office/drawing/2014/main" id="{16AC9765-D4EC-1368-D054-649AA22EF5F2}"/>
              </a:ext>
            </a:extLst>
          </p:cNvPr>
          <p:cNvSpPr>
            <a:spLocks noGrp="1"/>
          </p:cNvSpPr>
          <p:nvPr>
            <p:ph idx="1"/>
          </p:nvPr>
        </p:nvSpPr>
        <p:spPr/>
        <p:txBody>
          <a:bodyPr/>
          <a:lstStyle/>
          <a:p>
            <a:endParaRPr lang="en-GB" dirty="0"/>
          </a:p>
          <a:p>
            <a:r>
              <a:rPr lang="en-GB" dirty="0"/>
              <a:t>Can you think of any example of monopolies in different industries?</a:t>
            </a:r>
          </a:p>
          <a:p>
            <a:r>
              <a:rPr lang="en-GB" dirty="0"/>
              <a:t>What are your thoughts on government intervention in monopolies?</a:t>
            </a:r>
          </a:p>
        </p:txBody>
      </p:sp>
    </p:spTree>
    <p:extLst>
      <p:ext uri="{BB962C8B-B14F-4D97-AF65-F5344CB8AC3E}">
        <p14:creationId xmlns:p14="http://schemas.microsoft.com/office/powerpoint/2010/main" val="1516674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B6887-68A5-F51B-4492-430A3F78B0E8}"/>
              </a:ext>
            </a:extLst>
          </p:cNvPr>
          <p:cNvSpPr>
            <a:spLocks noGrp="1"/>
          </p:cNvSpPr>
          <p:nvPr>
            <p:ph type="title"/>
          </p:nvPr>
        </p:nvSpPr>
        <p:spPr/>
        <p:txBody>
          <a:bodyPr/>
          <a:lstStyle/>
          <a:p>
            <a:r>
              <a:rPr lang="en-GB" sz="3400" b="1" dirty="0"/>
              <a:t>Types of Monopolies</a:t>
            </a:r>
          </a:p>
        </p:txBody>
      </p:sp>
      <p:sp>
        <p:nvSpPr>
          <p:cNvPr id="3" name="Content Placeholder 2">
            <a:extLst>
              <a:ext uri="{FF2B5EF4-FFF2-40B4-BE49-F238E27FC236}">
                <a16:creationId xmlns:a16="http://schemas.microsoft.com/office/drawing/2014/main" id="{F2D37E99-BD6A-82BC-2765-F87DFA312429}"/>
              </a:ext>
            </a:extLst>
          </p:cNvPr>
          <p:cNvSpPr>
            <a:spLocks noGrp="1"/>
          </p:cNvSpPr>
          <p:nvPr>
            <p:ph idx="1"/>
          </p:nvPr>
        </p:nvSpPr>
        <p:spPr/>
        <p:txBody>
          <a:bodyPr/>
          <a:lstStyle/>
          <a:p>
            <a:r>
              <a:rPr lang="en-GB" sz="2800" dirty="0"/>
              <a:t>The Pure Monopoly</a:t>
            </a:r>
          </a:p>
          <a:p>
            <a:r>
              <a:rPr lang="en-GB" sz="2800" dirty="0"/>
              <a:t>Monopolistic Competition</a:t>
            </a:r>
          </a:p>
          <a:p>
            <a:r>
              <a:rPr lang="en-GB" sz="2800" dirty="0"/>
              <a:t>The Natural Monopoly</a:t>
            </a:r>
          </a:p>
          <a:p>
            <a:pPr>
              <a:tabLst>
                <a:tab pos="6188075" algn="l"/>
              </a:tabLst>
            </a:pPr>
            <a:r>
              <a:rPr lang="en-GB" sz="2800" dirty="0"/>
              <a:t>Public Monopolies</a:t>
            </a:r>
          </a:p>
        </p:txBody>
      </p:sp>
    </p:spTree>
    <p:extLst>
      <p:ext uri="{BB962C8B-B14F-4D97-AF65-F5344CB8AC3E}">
        <p14:creationId xmlns:p14="http://schemas.microsoft.com/office/powerpoint/2010/main" val="1364017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8848C00-FA00-DE16-7A45-A050F562788E}"/>
              </a:ext>
            </a:extLst>
          </p:cNvPr>
          <p:cNvSpPr>
            <a:spLocks noGrp="1"/>
          </p:cNvSpPr>
          <p:nvPr>
            <p:ph type="title"/>
          </p:nvPr>
        </p:nvSpPr>
        <p:spPr>
          <a:xfrm>
            <a:off x="609600" y="274638"/>
            <a:ext cx="10972800" cy="850106"/>
          </a:xfrm>
        </p:spPr>
        <p:txBody>
          <a:bodyPr/>
          <a:lstStyle/>
          <a:p>
            <a:r>
              <a:rPr lang="en-GB" sz="3600" b="1" dirty="0"/>
              <a:t>Oligopoly</a:t>
            </a:r>
            <a:endParaRPr lang="en-US" sz="3600" b="1" dirty="0"/>
          </a:p>
        </p:txBody>
      </p:sp>
      <p:sp>
        <p:nvSpPr>
          <p:cNvPr id="3" name="Subtitle 2"/>
          <p:cNvSpPr>
            <a:spLocks noGrp="1"/>
          </p:cNvSpPr>
          <p:nvPr>
            <p:ph idx="1"/>
          </p:nvPr>
        </p:nvSpPr>
        <p:spPr>
          <a:xfrm>
            <a:off x="609600" y="1484784"/>
            <a:ext cx="10972800" cy="4032449"/>
          </a:xfrm>
        </p:spPr>
        <p:txBody>
          <a:bodyPr vert="horz" wrap="square" lIns="91440" tIns="45720" rIns="91440" bIns="45720" rtlCol="0" anchor="t">
            <a:normAutofit/>
          </a:bodyPr>
          <a:lstStyle/>
          <a:p>
            <a:pPr marL="0" indent="0" algn="just">
              <a:lnSpc>
                <a:spcPct val="90000"/>
              </a:lnSpc>
              <a:buNone/>
            </a:pPr>
            <a:r>
              <a:rPr lang="en-GB" sz="2600" dirty="0"/>
              <a:t>An oligopoly is a market structure where a few companies control the entire market. These companies can either compete or collaborate to raise prices and earn more profits.</a:t>
            </a:r>
          </a:p>
        </p:txBody>
      </p:sp>
    </p:spTree>
    <p:extLst>
      <p:ext uri="{BB962C8B-B14F-4D97-AF65-F5344CB8AC3E}">
        <p14:creationId xmlns:p14="http://schemas.microsoft.com/office/powerpoint/2010/main" val="653614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8848C00-FA00-DE16-7A45-A050F562788E}"/>
              </a:ext>
            </a:extLst>
          </p:cNvPr>
          <p:cNvSpPr>
            <a:spLocks noGrp="1"/>
          </p:cNvSpPr>
          <p:nvPr>
            <p:ph type="title"/>
          </p:nvPr>
        </p:nvSpPr>
        <p:spPr>
          <a:xfrm>
            <a:off x="609600" y="274638"/>
            <a:ext cx="10972800" cy="850106"/>
          </a:xfrm>
        </p:spPr>
        <p:txBody>
          <a:bodyPr/>
          <a:lstStyle/>
          <a:p>
            <a:r>
              <a:rPr lang="en-GB" sz="3200" b="1" dirty="0"/>
              <a:t>Oligopoly: Characteristics</a:t>
            </a:r>
            <a:endParaRPr lang="en-US" sz="3200" b="1" dirty="0"/>
          </a:p>
        </p:txBody>
      </p:sp>
      <p:sp>
        <p:nvSpPr>
          <p:cNvPr id="3" name="Subtitle 2"/>
          <p:cNvSpPr>
            <a:spLocks noGrp="1"/>
          </p:cNvSpPr>
          <p:nvPr>
            <p:ph idx="1"/>
          </p:nvPr>
        </p:nvSpPr>
        <p:spPr>
          <a:xfrm>
            <a:off x="609600" y="1484784"/>
            <a:ext cx="10972800" cy="4032449"/>
          </a:xfrm>
        </p:spPr>
        <p:txBody>
          <a:bodyPr vert="horz" wrap="square" lIns="91440" tIns="45720" rIns="91440" bIns="45720" rtlCol="0" anchor="t">
            <a:normAutofit/>
          </a:bodyPr>
          <a:lstStyle/>
          <a:p>
            <a:pPr algn="just">
              <a:lnSpc>
                <a:spcPct val="90000"/>
              </a:lnSpc>
            </a:pPr>
            <a:r>
              <a:rPr lang="en-GB" sz="2200" b="1" dirty="0"/>
              <a:t>Few Producers: </a:t>
            </a:r>
            <a:r>
              <a:rPr lang="en-GB" sz="2200" dirty="0"/>
              <a:t>Only a few firms exert considerable influence in the market.</a:t>
            </a:r>
          </a:p>
          <a:p>
            <a:pPr algn="just">
              <a:lnSpc>
                <a:spcPct val="90000"/>
              </a:lnSpc>
            </a:pPr>
            <a:r>
              <a:rPr lang="en-GB" sz="2200" dirty="0"/>
              <a:t>Competitive Awareness: Firms have a high level of knowledge about their competitors' actions and can predict responses to strategic changes.</a:t>
            </a:r>
          </a:p>
          <a:p>
            <a:pPr algn="just">
              <a:lnSpc>
                <a:spcPct val="90000"/>
              </a:lnSpc>
            </a:pPr>
            <a:r>
              <a:rPr lang="en-GB" sz="2200" b="1" dirty="0"/>
              <a:t>Duopoly</a:t>
            </a:r>
            <a:r>
              <a:rPr lang="en-GB" sz="2200" dirty="0"/>
              <a:t>: The minimum number of firms in an oligopoly is two, which is called a duopoly.</a:t>
            </a:r>
          </a:p>
          <a:p>
            <a:pPr algn="just">
              <a:lnSpc>
                <a:spcPct val="90000"/>
              </a:lnSpc>
            </a:pPr>
            <a:r>
              <a:rPr lang="en-GB" sz="2200" dirty="0"/>
              <a:t>High Market Concentration: Markets dominated by up to six producers can be considered oligopolistic. A few large producers dominate the market, indicating high concentration.</a:t>
            </a:r>
          </a:p>
          <a:p>
            <a:pPr algn="just">
              <a:lnSpc>
                <a:spcPct val="90000"/>
              </a:lnSpc>
            </a:pPr>
            <a:r>
              <a:rPr lang="en-GB" sz="2200" b="1" dirty="0"/>
              <a:t>Product Differentiation</a:t>
            </a:r>
            <a:r>
              <a:rPr lang="en-GB" sz="2200" dirty="0"/>
              <a:t>: Use of complex strategies for product differentiation.</a:t>
            </a:r>
          </a:p>
          <a:p>
            <a:pPr algn="just">
              <a:lnSpc>
                <a:spcPct val="90000"/>
              </a:lnSpc>
            </a:pPr>
            <a:r>
              <a:rPr lang="en-GB" sz="2200" b="1" dirty="0"/>
              <a:t>Barriers to Entry</a:t>
            </a:r>
            <a:r>
              <a:rPr lang="en-GB" sz="2200" dirty="0"/>
              <a:t>: Significant barriers prevent new firms from entering the market.</a:t>
            </a:r>
          </a:p>
          <a:p>
            <a:pPr algn="just">
              <a:lnSpc>
                <a:spcPct val="90000"/>
              </a:lnSpc>
            </a:pPr>
            <a:r>
              <a:rPr lang="en-GB" sz="2200" b="1" dirty="0"/>
              <a:t>Price Influence: </a:t>
            </a:r>
            <a:r>
              <a:rPr lang="en-GB" sz="2200" dirty="0"/>
              <a:t>Firms have a high level of influence on market prices.</a:t>
            </a:r>
          </a:p>
        </p:txBody>
      </p:sp>
    </p:spTree>
    <p:extLst>
      <p:ext uri="{BB962C8B-B14F-4D97-AF65-F5344CB8AC3E}">
        <p14:creationId xmlns:p14="http://schemas.microsoft.com/office/powerpoint/2010/main" val="667371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8848C00-FA00-DE16-7A45-A050F562788E}"/>
              </a:ext>
            </a:extLst>
          </p:cNvPr>
          <p:cNvSpPr>
            <a:spLocks noGrp="1"/>
          </p:cNvSpPr>
          <p:nvPr>
            <p:ph type="title"/>
          </p:nvPr>
        </p:nvSpPr>
        <p:spPr>
          <a:xfrm>
            <a:off x="609600" y="274638"/>
            <a:ext cx="10972800" cy="850106"/>
          </a:xfrm>
        </p:spPr>
        <p:txBody>
          <a:bodyPr/>
          <a:lstStyle/>
          <a:p>
            <a:r>
              <a:rPr lang="en-GB" sz="3200" b="1" dirty="0"/>
              <a:t>Oligopoly: Discussion Points</a:t>
            </a:r>
            <a:endParaRPr lang="en-US" sz="3200" b="1" dirty="0"/>
          </a:p>
        </p:txBody>
      </p:sp>
      <p:sp>
        <p:nvSpPr>
          <p:cNvPr id="3" name="Subtitle 2"/>
          <p:cNvSpPr>
            <a:spLocks noGrp="1"/>
          </p:cNvSpPr>
          <p:nvPr>
            <p:ph idx="1"/>
          </p:nvPr>
        </p:nvSpPr>
        <p:spPr>
          <a:xfrm>
            <a:off x="609600" y="1484784"/>
            <a:ext cx="10972800" cy="4032449"/>
          </a:xfrm>
        </p:spPr>
        <p:txBody>
          <a:bodyPr vert="horz" wrap="square" lIns="91440" tIns="45720" rIns="91440" bIns="45720" rtlCol="0" anchor="t">
            <a:normAutofit/>
          </a:bodyPr>
          <a:lstStyle/>
          <a:p>
            <a:pPr algn="just">
              <a:lnSpc>
                <a:spcPct val="90000"/>
              </a:lnSpc>
            </a:pPr>
            <a:r>
              <a:rPr lang="en-GB" sz="2200" dirty="0"/>
              <a:t>What are the benefits and drawbacks of these oligopolies for consumers in your country?</a:t>
            </a:r>
          </a:p>
          <a:p>
            <a:pPr algn="just">
              <a:lnSpc>
                <a:spcPct val="90000"/>
              </a:lnSpc>
            </a:pPr>
            <a:r>
              <a:rPr lang="en-GB" sz="2200" dirty="0"/>
              <a:t>How do these firms maintain their market dominance?</a:t>
            </a:r>
          </a:p>
          <a:p>
            <a:pPr algn="just">
              <a:lnSpc>
                <a:spcPct val="90000"/>
              </a:lnSpc>
            </a:pPr>
            <a:r>
              <a:rPr lang="en-GB" sz="2200" dirty="0"/>
              <a:t>What regulatory measures, if any, exist to ensure fair competition in these markets?</a:t>
            </a:r>
          </a:p>
        </p:txBody>
      </p:sp>
    </p:spTree>
    <p:extLst>
      <p:ext uri="{BB962C8B-B14F-4D97-AF65-F5344CB8AC3E}">
        <p14:creationId xmlns:p14="http://schemas.microsoft.com/office/powerpoint/2010/main" val="12651266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313DD639-8844-D3C7-C740-638FB2964FA6}"/>
              </a:ext>
            </a:extLst>
          </p:cNvPr>
          <p:cNvSpPr>
            <a:spLocks noGrp="1"/>
          </p:cNvSpPr>
          <p:nvPr>
            <p:ph type="title"/>
          </p:nvPr>
        </p:nvSpPr>
        <p:spPr>
          <a:xfrm>
            <a:off x="609600" y="274638"/>
            <a:ext cx="10972800" cy="994122"/>
          </a:xfrm>
        </p:spPr>
        <p:txBody>
          <a:bodyPr/>
          <a:lstStyle/>
          <a:p>
            <a:r>
              <a:rPr lang="en-GB" sz="3200" b="1" dirty="0">
                <a:latin typeface="Myriad Pro (Body)"/>
              </a:rPr>
              <a:t>Monopsony</a:t>
            </a:r>
            <a:endParaRPr lang="en-US" sz="3200" dirty="0"/>
          </a:p>
        </p:txBody>
      </p:sp>
      <p:sp>
        <p:nvSpPr>
          <p:cNvPr id="3" name="Subtitle 2"/>
          <p:cNvSpPr>
            <a:spLocks noGrp="1"/>
          </p:cNvSpPr>
          <p:nvPr>
            <p:ph sz="half" idx="1"/>
          </p:nvPr>
        </p:nvSpPr>
        <p:spPr>
          <a:xfrm>
            <a:off x="795524" y="1295558"/>
            <a:ext cx="10600952" cy="4365689"/>
          </a:xfrm>
        </p:spPr>
        <p:txBody>
          <a:bodyPr vert="horz" wrap="square" lIns="91440" tIns="45720" rIns="91440" bIns="45720" numCol="1" rtlCol="0" anchor="t" anchorCtr="0" compatLnSpc="1">
            <a:prstTxWarp prst="textNoShape">
              <a:avLst/>
            </a:prstTxWarp>
            <a:noAutofit/>
          </a:bodyPr>
          <a:lstStyle/>
          <a:p>
            <a:pPr marL="0" indent="0">
              <a:lnSpc>
                <a:spcPct val="90000"/>
              </a:lnSpc>
              <a:buNone/>
            </a:pPr>
            <a:r>
              <a:rPr lang="en-GB" sz="2400" b="1" dirty="0">
                <a:latin typeface="Myriad Pro (Body)"/>
              </a:rPr>
              <a:t>Monopsony</a:t>
            </a:r>
            <a:r>
              <a:rPr lang="en-GB" sz="2400" dirty="0">
                <a:latin typeface="Myriad Pro (Body)"/>
              </a:rPr>
              <a:t>: </a:t>
            </a:r>
          </a:p>
          <a:p>
            <a:pPr marL="0" indent="0">
              <a:lnSpc>
                <a:spcPct val="90000"/>
              </a:lnSpc>
              <a:buNone/>
            </a:pPr>
            <a:r>
              <a:rPr lang="en-GB" sz="2400" dirty="0">
                <a:latin typeface="Myriad Pro (Body)"/>
              </a:rPr>
              <a:t>A monopsony exists when there is only one buyer in the market, controlling the demand for commodities.</a:t>
            </a:r>
          </a:p>
          <a:p>
            <a:pPr marL="0" indent="0">
              <a:lnSpc>
                <a:spcPct val="90000"/>
              </a:lnSpc>
              <a:buNone/>
            </a:pPr>
            <a:r>
              <a:rPr lang="en-GB" sz="2400" b="1" dirty="0">
                <a:latin typeface="Myriad Pro (Body)"/>
              </a:rPr>
              <a:t>Characteristics</a:t>
            </a:r>
            <a:r>
              <a:rPr lang="en-GB" sz="2400" dirty="0">
                <a:latin typeface="Myriad Pro (Body)"/>
              </a:rPr>
              <a:t>:</a:t>
            </a:r>
          </a:p>
          <a:p>
            <a:pPr>
              <a:lnSpc>
                <a:spcPct val="90000"/>
              </a:lnSpc>
            </a:pPr>
            <a:r>
              <a:rPr lang="en-GB" sz="2400" dirty="0">
                <a:latin typeface="Myriad Pro (Body)"/>
              </a:rPr>
              <a:t>Single buyer controls the demand side of the market.</a:t>
            </a:r>
          </a:p>
          <a:p>
            <a:pPr>
              <a:lnSpc>
                <a:spcPct val="90000"/>
              </a:lnSpc>
            </a:pPr>
            <a:r>
              <a:rPr lang="en-GB" sz="2400" dirty="0">
                <a:latin typeface="Myriad Pro (Body)"/>
              </a:rPr>
              <a:t>Many sellers compete to sell to the monopsonist.</a:t>
            </a:r>
          </a:p>
          <a:p>
            <a:pPr>
              <a:lnSpc>
                <a:spcPct val="90000"/>
              </a:lnSpc>
            </a:pPr>
            <a:r>
              <a:rPr lang="en-GB" sz="2400" dirty="0">
                <a:latin typeface="Myriad Pro (Body)"/>
              </a:rPr>
              <a:t>The monopsonist has significant power over suppliers.</a:t>
            </a:r>
          </a:p>
          <a:p>
            <a:pPr>
              <a:lnSpc>
                <a:spcPct val="90000"/>
              </a:lnSpc>
            </a:pPr>
            <a:r>
              <a:rPr lang="en-GB" sz="2400" dirty="0">
                <a:latin typeface="Myriad Pro (Body)"/>
              </a:rPr>
              <a:t>Can drive down prices due to lack of competition among buyers.</a:t>
            </a:r>
          </a:p>
          <a:p>
            <a:pPr marL="0" indent="0">
              <a:lnSpc>
                <a:spcPct val="90000"/>
              </a:lnSpc>
              <a:buNone/>
            </a:pPr>
            <a:r>
              <a:rPr lang="en-GB" sz="2400" b="1" dirty="0">
                <a:latin typeface="Myriad Pro (Body)"/>
              </a:rPr>
              <a:t>Example:</a:t>
            </a:r>
          </a:p>
          <a:p>
            <a:pPr marL="0" indent="0">
              <a:lnSpc>
                <a:spcPct val="90000"/>
              </a:lnSpc>
              <a:buNone/>
            </a:pPr>
            <a:r>
              <a:rPr lang="en-GB" sz="2400" dirty="0">
                <a:latin typeface="Myriad Pro (Body)"/>
              </a:rPr>
              <a:t>The defence industry, where a government is often the only buyer of military equipment.</a:t>
            </a:r>
          </a:p>
        </p:txBody>
      </p:sp>
    </p:spTree>
    <p:extLst>
      <p:ext uri="{BB962C8B-B14F-4D97-AF65-F5344CB8AC3E}">
        <p14:creationId xmlns:p14="http://schemas.microsoft.com/office/powerpoint/2010/main" val="25855492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313DD639-8844-D3C7-C740-638FB2964FA6}"/>
              </a:ext>
            </a:extLst>
          </p:cNvPr>
          <p:cNvSpPr>
            <a:spLocks noGrp="1"/>
          </p:cNvSpPr>
          <p:nvPr>
            <p:ph type="title"/>
          </p:nvPr>
        </p:nvSpPr>
        <p:spPr>
          <a:xfrm>
            <a:off x="609600" y="274638"/>
            <a:ext cx="10972800" cy="1143000"/>
          </a:xfrm>
        </p:spPr>
        <p:txBody>
          <a:bodyPr/>
          <a:lstStyle/>
          <a:p>
            <a:r>
              <a:rPr lang="en-GB" sz="3200" b="1" dirty="0">
                <a:latin typeface="Myriad Pro (Body)"/>
              </a:rPr>
              <a:t>Monopsony and Oligopsony</a:t>
            </a:r>
            <a:endParaRPr lang="en-US" sz="3200" dirty="0"/>
          </a:p>
        </p:txBody>
      </p:sp>
      <p:sp>
        <p:nvSpPr>
          <p:cNvPr id="6" name="TextBox 5">
            <a:extLst>
              <a:ext uri="{FF2B5EF4-FFF2-40B4-BE49-F238E27FC236}">
                <a16:creationId xmlns:a16="http://schemas.microsoft.com/office/drawing/2014/main" id="{AE061989-E43F-3436-C798-AEC90757559E}"/>
              </a:ext>
            </a:extLst>
          </p:cNvPr>
          <p:cNvSpPr txBox="1"/>
          <p:nvPr/>
        </p:nvSpPr>
        <p:spPr>
          <a:xfrm>
            <a:off x="767408" y="1442167"/>
            <a:ext cx="10814992" cy="4154984"/>
          </a:xfrm>
          <a:prstGeom prst="rect">
            <a:avLst/>
          </a:prstGeom>
          <a:noFill/>
        </p:spPr>
        <p:txBody>
          <a:bodyPr wrap="square">
            <a:spAutoFit/>
          </a:bodyPr>
          <a:lstStyle/>
          <a:p>
            <a:r>
              <a:rPr lang="en-GB" sz="2200" b="1" dirty="0">
                <a:latin typeface="Myriad Pro (Body)"/>
              </a:rPr>
              <a:t>Oligopsony</a:t>
            </a:r>
          </a:p>
          <a:p>
            <a:r>
              <a:rPr lang="en-GB" sz="2200" dirty="0">
                <a:latin typeface="Myriad Pro (Body)"/>
              </a:rPr>
              <a:t>An oligopsony exists when a small number of buyers exert control over the market with many sellers.</a:t>
            </a:r>
          </a:p>
          <a:p>
            <a:r>
              <a:rPr lang="en-GB" sz="2200" b="1" dirty="0">
                <a:latin typeface="Myriad Pro (Body)"/>
              </a:rPr>
              <a:t>Characteristics:</a:t>
            </a:r>
          </a:p>
          <a:p>
            <a:pPr marL="285750" indent="-285750">
              <a:buFont typeface="Arial" panose="020B0604020202020204" pitchFamily="34" charset="0"/>
              <a:buChar char="•"/>
            </a:pPr>
            <a:r>
              <a:rPr lang="en-GB" sz="2200" dirty="0">
                <a:latin typeface="Myriad Pro (Body)"/>
              </a:rPr>
              <a:t>Few buyers control the demand side of the market.</a:t>
            </a:r>
          </a:p>
          <a:p>
            <a:pPr marL="285750" indent="-285750">
              <a:buFont typeface="Arial" panose="020B0604020202020204" pitchFamily="34" charset="0"/>
              <a:buChar char="•"/>
            </a:pPr>
            <a:r>
              <a:rPr lang="en-GB" sz="2200" dirty="0">
                <a:latin typeface="Myriad Pro (Body)"/>
              </a:rPr>
              <a:t>Many sellers compete to sell to these few buyers.</a:t>
            </a:r>
          </a:p>
          <a:p>
            <a:pPr marL="285750" indent="-285750">
              <a:buFont typeface="Arial" panose="020B0604020202020204" pitchFamily="34" charset="0"/>
              <a:buChar char="•"/>
            </a:pPr>
            <a:r>
              <a:rPr lang="en-GB" sz="2200" dirty="0">
                <a:latin typeface="Myriad Pro (Body)"/>
              </a:rPr>
              <a:t>Buyers exert significant influence over market prices and terms.</a:t>
            </a:r>
          </a:p>
          <a:p>
            <a:pPr marL="285750" indent="-285750">
              <a:buFont typeface="Arial" panose="020B0604020202020204" pitchFamily="34" charset="0"/>
              <a:buChar char="•"/>
            </a:pPr>
            <a:r>
              <a:rPr lang="en-GB" sz="2200" dirty="0">
                <a:latin typeface="Myriad Pro (Body)"/>
              </a:rPr>
              <a:t>Sellers have limited power compared to buyers.</a:t>
            </a:r>
          </a:p>
          <a:p>
            <a:endParaRPr lang="en-GB" sz="2200" dirty="0">
              <a:latin typeface="Myriad Pro (Body)"/>
            </a:endParaRPr>
          </a:p>
          <a:p>
            <a:r>
              <a:rPr lang="en-GB" sz="2200" b="1" dirty="0">
                <a:latin typeface="Myriad Pro (Body)"/>
              </a:rPr>
              <a:t>Example:</a:t>
            </a:r>
          </a:p>
          <a:p>
            <a:r>
              <a:rPr lang="en-GB" sz="2200" dirty="0">
                <a:latin typeface="Myriad Pro (Body)"/>
              </a:rPr>
              <a:t>The cocoa market, where a few large chocolate manufacturers buy from many small cocoa farmers.</a:t>
            </a:r>
          </a:p>
        </p:txBody>
      </p:sp>
    </p:spTree>
    <p:extLst>
      <p:ext uri="{BB962C8B-B14F-4D97-AF65-F5344CB8AC3E}">
        <p14:creationId xmlns:p14="http://schemas.microsoft.com/office/powerpoint/2010/main" val="2518910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DAF96-0517-B633-A6E7-8A323A069CEA}"/>
              </a:ext>
            </a:extLst>
          </p:cNvPr>
          <p:cNvSpPr>
            <a:spLocks noGrp="1"/>
          </p:cNvSpPr>
          <p:nvPr>
            <p:ph type="title"/>
          </p:nvPr>
        </p:nvSpPr>
        <p:spPr>
          <a:xfrm>
            <a:off x="609600" y="274638"/>
            <a:ext cx="10972800" cy="706090"/>
          </a:xfrm>
        </p:spPr>
        <p:txBody>
          <a:bodyPr/>
          <a:lstStyle/>
          <a:p>
            <a:pPr algn="l"/>
            <a:r>
              <a:rPr lang="en-GB" sz="3200" b="1" dirty="0"/>
              <a:t>Activity 2: Case Studies on Different Market Structures</a:t>
            </a:r>
          </a:p>
        </p:txBody>
      </p:sp>
      <p:sp>
        <p:nvSpPr>
          <p:cNvPr id="3" name="Content Placeholder 2">
            <a:extLst>
              <a:ext uri="{FF2B5EF4-FFF2-40B4-BE49-F238E27FC236}">
                <a16:creationId xmlns:a16="http://schemas.microsoft.com/office/drawing/2014/main" id="{7FF96163-2FD2-3A9B-5CC1-67F69D02B7FA}"/>
              </a:ext>
            </a:extLst>
          </p:cNvPr>
          <p:cNvSpPr>
            <a:spLocks noGrp="1"/>
          </p:cNvSpPr>
          <p:nvPr>
            <p:ph sz="half" idx="1"/>
          </p:nvPr>
        </p:nvSpPr>
        <p:spPr>
          <a:xfrm>
            <a:off x="599068" y="1556792"/>
            <a:ext cx="5280908" cy="4032448"/>
          </a:xfrm>
          <a:solidFill>
            <a:schemeClr val="accent1">
              <a:lumMod val="20000"/>
              <a:lumOff val="80000"/>
            </a:schemeClr>
          </a:solidFill>
        </p:spPr>
        <p:txBody>
          <a:bodyPr/>
          <a:lstStyle/>
          <a:p>
            <a:pPr marL="0" indent="0">
              <a:spcBef>
                <a:spcPts val="0"/>
              </a:spcBef>
              <a:buNone/>
            </a:pPr>
            <a:r>
              <a:rPr lang="en-GB" sz="2000" b="1" dirty="0"/>
              <a:t>Group 1: Perfect Competition</a:t>
            </a:r>
          </a:p>
          <a:p>
            <a:pPr marL="449263" lvl="1">
              <a:spcBef>
                <a:spcPts val="0"/>
              </a:spcBef>
            </a:pPr>
            <a:r>
              <a:rPr lang="en-GB" sz="2000" dirty="0"/>
              <a:t>Example: Agricultural markets</a:t>
            </a:r>
          </a:p>
          <a:p>
            <a:pPr marL="449263" lvl="1">
              <a:spcBef>
                <a:spcPts val="0"/>
              </a:spcBef>
            </a:pPr>
            <a:r>
              <a:rPr lang="en-GB" sz="2000" dirty="0"/>
              <a:t>Task: Discuss how numerous small farmers compete in a perfectly competitive market. Analyse the implications for prices, consumer choice, and efficiency.</a:t>
            </a:r>
          </a:p>
          <a:p>
            <a:pPr marL="0" indent="0">
              <a:spcBef>
                <a:spcPts val="0"/>
              </a:spcBef>
              <a:buNone/>
            </a:pPr>
            <a:r>
              <a:rPr lang="en-GB" sz="2000" b="1" dirty="0"/>
              <a:t>Group 2: Monopoly</a:t>
            </a:r>
          </a:p>
          <a:p>
            <a:pPr marL="449263" lvl="1">
              <a:spcBef>
                <a:spcPts val="0"/>
              </a:spcBef>
            </a:pPr>
            <a:r>
              <a:rPr lang="en-GB" sz="2000" dirty="0"/>
              <a:t>Example: Local utility companies</a:t>
            </a:r>
          </a:p>
          <a:p>
            <a:pPr marL="449263" lvl="1">
              <a:spcBef>
                <a:spcPts val="0"/>
              </a:spcBef>
            </a:pPr>
            <a:r>
              <a:rPr lang="en-GB" sz="2000" dirty="0"/>
              <a:t>Task: Examine the characteristics of a monopoly in the utility sector. Discuss the impact on prices, consumer welfare, and regulatory measures.</a:t>
            </a:r>
          </a:p>
        </p:txBody>
      </p:sp>
      <p:sp>
        <p:nvSpPr>
          <p:cNvPr id="5" name="TextBox 4">
            <a:extLst>
              <a:ext uri="{FF2B5EF4-FFF2-40B4-BE49-F238E27FC236}">
                <a16:creationId xmlns:a16="http://schemas.microsoft.com/office/drawing/2014/main" id="{D58F2CD1-A3DB-E84A-CB43-CDD8E9B9B8F9}"/>
              </a:ext>
            </a:extLst>
          </p:cNvPr>
          <p:cNvSpPr txBox="1"/>
          <p:nvPr/>
        </p:nvSpPr>
        <p:spPr>
          <a:xfrm>
            <a:off x="6010200" y="1556792"/>
            <a:ext cx="5702424" cy="4093428"/>
          </a:xfrm>
          <a:prstGeom prst="rect">
            <a:avLst/>
          </a:prstGeom>
          <a:solidFill>
            <a:schemeClr val="accent1">
              <a:lumMod val="20000"/>
              <a:lumOff val="80000"/>
            </a:schemeClr>
          </a:solidFill>
        </p:spPr>
        <p:txBody>
          <a:bodyPr wrap="square">
            <a:spAutoFit/>
          </a:bodyPr>
          <a:lstStyle/>
          <a:p>
            <a:pPr marL="0" indent="0">
              <a:spcBef>
                <a:spcPts val="0"/>
              </a:spcBef>
              <a:buNone/>
            </a:pPr>
            <a:r>
              <a:rPr lang="en-GB" sz="2000" b="1" dirty="0"/>
              <a:t>Group 3: Oligopoly</a:t>
            </a:r>
          </a:p>
          <a:p>
            <a:pPr marL="449263" lvl="1">
              <a:spcBef>
                <a:spcPts val="0"/>
              </a:spcBef>
            </a:pPr>
            <a:r>
              <a:rPr lang="en-GB" sz="2000" dirty="0"/>
              <a:t>Example: The automotive industry.</a:t>
            </a:r>
          </a:p>
          <a:p>
            <a:pPr marL="449263" lvl="1">
              <a:spcBef>
                <a:spcPts val="0"/>
              </a:spcBef>
            </a:pPr>
            <a:r>
              <a:rPr lang="en-GB" sz="2000" dirty="0"/>
              <a:t>Task: Analyse how a few major car manufacturers dominate the market. Discuss strategies they use to compete, such as price leadership and product differentiation.</a:t>
            </a:r>
          </a:p>
          <a:p>
            <a:pPr marL="0" indent="0">
              <a:spcBef>
                <a:spcPts val="0"/>
              </a:spcBef>
              <a:buNone/>
            </a:pPr>
            <a:r>
              <a:rPr lang="en-GB" sz="2000" b="1" dirty="0"/>
              <a:t>Group 4: Monopolistic Competition</a:t>
            </a:r>
          </a:p>
          <a:p>
            <a:pPr marL="449263" lvl="1">
              <a:spcBef>
                <a:spcPts val="0"/>
              </a:spcBef>
            </a:pPr>
            <a:r>
              <a:rPr lang="en-GB" sz="2000" dirty="0"/>
              <a:t>Example: The fast-food industry.</a:t>
            </a:r>
          </a:p>
          <a:p>
            <a:pPr marL="449263" lvl="1">
              <a:spcBef>
                <a:spcPts val="0"/>
              </a:spcBef>
            </a:pPr>
            <a:r>
              <a:rPr lang="en-GB" sz="2000" dirty="0"/>
              <a:t>Task: Explore how fast-food chains compete in a monopolistically competitive market. Discuss the role of branding, menu variety, and location in their competition strategy.</a:t>
            </a:r>
          </a:p>
          <a:p>
            <a:pPr marL="449263" lvl="1">
              <a:spcBef>
                <a:spcPts val="0"/>
              </a:spcBef>
            </a:pPr>
            <a:endParaRPr lang="en-GB" sz="2000" dirty="0"/>
          </a:p>
        </p:txBody>
      </p:sp>
      <p:sp>
        <p:nvSpPr>
          <p:cNvPr id="7" name="TextBox 6">
            <a:extLst>
              <a:ext uri="{FF2B5EF4-FFF2-40B4-BE49-F238E27FC236}">
                <a16:creationId xmlns:a16="http://schemas.microsoft.com/office/drawing/2014/main" id="{061D8846-F357-9BB1-C4F8-F548C5844A49}"/>
              </a:ext>
            </a:extLst>
          </p:cNvPr>
          <p:cNvSpPr txBox="1"/>
          <p:nvPr/>
        </p:nvSpPr>
        <p:spPr>
          <a:xfrm>
            <a:off x="695400" y="926123"/>
            <a:ext cx="10225136" cy="369332"/>
          </a:xfrm>
          <a:prstGeom prst="rect">
            <a:avLst/>
          </a:prstGeom>
          <a:noFill/>
        </p:spPr>
        <p:txBody>
          <a:bodyPr wrap="square">
            <a:spAutoFit/>
          </a:bodyPr>
          <a:lstStyle/>
          <a:p>
            <a:pPr marL="0" indent="0">
              <a:buNone/>
            </a:pPr>
            <a:r>
              <a:rPr lang="en-GB" sz="1800" b="1" dirty="0"/>
              <a:t>Each group will analyse a specific market structure using real-world examples.</a:t>
            </a:r>
          </a:p>
        </p:txBody>
      </p:sp>
    </p:spTree>
    <p:extLst>
      <p:ext uri="{BB962C8B-B14F-4D97-AF65-F5344CB8AC3E}">
        <p14:creationId xmlns:p14="http://schemas.microsoft.com/office/powerpoint/2010/main" val="25379425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is the Global Economy?">
            <a:hlinkClick r:id="" action="ppaction://media"/>
            <a:extLst>
              <a:ext uri="{FF2B5EF4-FFF2-40B4-BE49-F238E27FC236}">
                <a16:creationId xmlns:a16="http://schemas.microsoft.com/office/drawing/2014/main" id="{746AC43C-F789-23EC-A837-78D23D927EDB}"/>
              </a:ext>
            </a:extLst>
          </p:cNvPr>
          <p:cNvPicPr>
            <a:picLocks noGrp="1" noRot="1" noChangeAspect="1"/>
          </p:cNvPicPr>
          <p:nvPr>
            <p:ph idx="1"/>
            <a:videoFile r:link="rId1"/>
          </p:nvPr>
        </p:nvPicPr>
        <p:blipFill>
          <a:blip r:embed="rId3"/>
          <a:stretch>
            <a:fillRect/>
          </a:stretch>
        </p:blipFill>
        <p:spPr>
          <a:xfrm>
            <a:off x="1919536" y="548680"/>
            <a:ext cx="7700963" cy="4351338"/>
          </a:xfrm>
        </p:spPr>
      </p:pic>
    </p:spTree>
    <p:extLst>
      <p:ext uri="{BB962C8B-B14F-4D97-AF65-F5344CB8AC3E}">
        <p14:creationId xmlns:p14="http://schemas.microsoft.com/office/powerpoint/2010/main" val="2959234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C38B54-560F-5AE7-5E45-190551496A28}"/>
              </a:ext>
            </a:extLst>
          </p:cNvPr>
          <p:cNvSpPr>
            <a:spLocks noGrp="1"/>
          </p:cNvSpPr>
          <p:nvPr>
            <p:ph idx="1"/>
          </p:nvPr>
        </p:nvSpPr>
        <p:spPr>
          <a:xfrm>
            <a:off x="838200" y="1164267"/>
            <a:ext cx="10515600" cy="4136941"/>
          </a:xfrm>
        </p:spPr>
        <p:txBody>
          <a:bodyPr vert="horz" lIns="91440" tIns="45720" rIns="91440" bIns="45720" rtlCol="0" anchor="t">
            <a:normAutofit/>
          </a:bodyPr>
          <a:lstStyle/>
          <a:p>
            <a:pPr marL="0" indent="0">
              <a:buNone/>
            </a:pPr>
            <a:r>
              <a:rPr lang="en-GB" sz="2400" dirty="0"/>
              <a:t>Explain the following concepts:</a:t>
            </a:r>
          </a:p>
          <a:p>
            <a:pPr algn="just">
              <a:lnSpc>
                <a:spcPct val="90000"/>
              </a:lnSpc>
            </a:pPr>
            <a:r>
              <a:rPr lang="en-GB" sz="2400" dirty="0"/>
              <a:t>Perfect Competition</a:t>
            </a:r>
          </a:p>
          <a:p>
            <a:pPr algn="just">
              <a:lnSpc>
                <a:spcPct val="90000"/>
              </a:lnSpc>
            </a:pPr>
            <a:r>
              <a:rPr lang="en-GB" sz="2400" dirty="0"/>
              <a:t>Monopoly and Monopolistic Competition</a:t>
            </a:r>
          </a:p>
          <a:p>
            <a:pPr algn="just">
              <a:lnSpc>
                <a:spcPct val="90000"/>
              </a:lnSpc>
            </a:pPr>
            <a:r>
              <a:rPr lang="en-GB" sz="2400" dirty="0"/>
              <a:t>Oligopoly</a:t>
            </a:r>
          </a:p>
          <a:p>
            <a:pPr algn="just">
              <a:lnSpc>
                <a:spcPct val="90000"/>
              </a:lnSpc>
            </a:pPr>
            <a:r>
              <a:rPr lang="en-GB" sz="2400" dirty="0">
                <a:latin typeface="Myriad Pro (Body)"/>
              </a:rPr>
              <a:t>Monopsony </a:t>
            </a:r>
            <a:r>
              <a:rPr lang="en-GB" sz="2400">
                <a:latin typeface="Myriad Pro (Body)"/>
              </a:rPr>
              <a:t>and Oligopsony</a:t>
            </a:r>
            <a:endParaRPr lang="en-US" sz="2400" dirty="0"/>
          </a:p>
        </p:txBody>
      </p:sp>
      <p:sp>
        <p:nvSpPr>
          <p:cNvPr id="2" name="Title 1">
            <a:extLst>
              <a:ext uri="{FF2B5EF4-FFF2-40B4-BE49-F238E27FC236}">
                <a16:creationId xmlns:a16="http://schemas.microsoft.com/office/drawing/2014/main" id="{2D169DB0-EB55-3EE3-48C8-F2B540F9914C}"/>
              </a:ext>
            </a:extLst>
          </p:cNvPr>
          <p:cNvSpPr>
            <a:spLocks noGrp="1"/>
          </p:cNvSpPr>
          <p:nvPr>
            <p:ph type="title"/>
          </p:nvPr>
        </p:nvSpPr>
        <p:spPr>
          <a:xfrm>
            <a:off x="838200" y="404664"/>
            <a:ext cx="10972800" cy="634082"/>
          </a:xfrm>
        </p:spPr>
        <p:txBody>
          <a:bodyPr/>
          <a:lstStyle/>
          <a:p>
            <a:pPr marL="0" indent="0" algn="l">
              <a:buNone/>
            </a:pPr>
            <a:r>
              <a:rPr lang="en-GB" sz="4000" b="1" dirty="0"/>
              <a:t>Summary</a:t>
            </a:r>
          </a:p>
        </p:txBody>
      </p:sp>
    </p:spTree>
    <p:extLst>
      <p:ext uri="{BB962C8B-B14F-4D97-AF65-F5344CB8AC3E}">
        <p14:creationId xmlns:p14="http://schemas.microsoft.com/office/powerpoint/2010/main" val="34440125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A7F69F2-12A2-C5AB-4BE6-DF87F9AD1153}"/>
              </a:ext>
            </a:extLst>
          </p:cNvPr>
          <p:cNvSpPr>
            <a:spLocks noGrp="1"/>
          </p:cNvSpPr>
          <p:nvPr>
            <p:ph type="title"/>
          </p:nvPr>
        </p:nvSpPr>
        <p:spPr>
          <a:xfrm>
            <a:off x="609600" y="274638"/>
            <a:ext cx="10972800" cy="1143000"/>
          </a:xfrm>
        </p:spPr>
        <p:txBody>
          <a:bodyPr/>
          <a:lstStyle/>
          <a:p>
            <a:pPr algn="l"/>
            <a:r>
              <a:rPr lang="en-GB" sz="4000" b="1" dirty="0"/>
              <a:t>References</a:t>
            </a:r>
            <a:endParaRPr lang="en-US" sz="4000" b="1" dirty="0"/>
          </a:p>
        </p:txBody>
      </p:sp>
      <p:sp>
        <p:nvSpPr>
          <p:cNvPr id="3" name="Subtitle 2">
            <a:extLst>
              <a:ext uri="{FF2B5EF4-FFF2-40B4-BE49-F238E27FC236}">
                <a16:creationId xmlns:a16="http://schemas.microsoft.com/office/drawing/2014/main" id="{1315FFF1-43FC-FCFE-BEC0-38B41837CFA3}"/>
              </a:ext>
            </a:extLst>
          </p:cNvPr>
          <p:cNvSpPr>
            <a:spLocks noGrp="1"/>
          </p:cNvSpPr>
          <p:nvPr>
            <p:ph idx="1"/>
          </p:nvPr>
        </p:nvSpPr>
        <p:spPr>
          <a:xfrm>
            <a:off x="617177" y="1417638"/>
            <a:ext cx="10972800" cy="3917032"/>
          </a:xfrm>
        </p:spPr>
        <p:txBody>
          <a:bodyPr vert="horz" wrap="square" lIns="91440" tIns="45720" rIns="91440" bIns="45720" rtlCol="0" anchor="t">
            <a:normAutofit/>
          </a:bodyPr>
          <a:lstStyle/>
          <a:p>
            <a:pPr marL="0" indent="0" algn="l">
              <a:buNone/>
            </a:pPr>
            <a:endParaRPr lang="en-GB" sz="2400" b="1" dirty="0">
              <a:ea typeface="+mn-lt"/>
              <a:cs typeface="+mn-lt"/>
            </a:endParaRPr>
          </a:p>
          <a:p>
            <a:pPr algn="l"/>
            <a:r>
              <a:rPr lang="en-GB" sz="2400" dirty="0">
                <a:ea typeface="+mn-lt"/>
                <a:cs typeface="+mn-lt"/>
              </a:rPr>
              <a:t>CFI(2024) Microeconomics. Available at: </a:t>
            </a:r>
            <a:r>
              <a:rPr lang="en-GB" sz="2400" dirty="0">
                <a:ea typeface="+mn-lt"/>
                <a:cs typeface="+mn-lt"/>
                <a:hlinkClick r:id="rId2"/>
              </a:rPr>
              <a:t>Microeconomics - Overview, </a:t>
            </a:r>
            <a:r>
              <a:rPr lang="en-GB" sz="2400" dirty="0" err="1">
                <a:ea typeface="+mn-lt"/>
                <a:cs typeface="+mn-lt"/>
                <a:hlinkClick r:id="rId2"/>
              </a:rPr>
              <a:t>Assumptions,Theories</a:t>
            </a:r>
            <a:r>
              <a:rPr lang="en-GB" sz="2400" dirty="0">
                <a:ea typeface="+mn-lt"/>
                <a:cs typeface="+mn-lt"/>
                <a:hlinkClick r:id="rId2"/>
              </a:rPr>
              <a:t>(corporatefinanceinstitute.com)</a:t>
            </a:r>
            <a:endParaRPr lang="en-US" sz="2400" dirty="0"/>
          </a:p>
          <a:p>
            <a:pPr algn="l"/>
            <a:endParaRPr lang="en-GB" sz="2400" dirty="0"/>
          </a:p>
          <a:p>
            <a:pPr algn="l"/>
            <a:r>
              <a:rPr lang="en-GB" sz="2400" dirty="0" err="1"/>
              <a:t>Wallstreetmojo</a:t>
            </a:r>
            <a:r>
              <a:rPr lang="en-GB" sz="2400" dirty="0"/>
              <a:t> (2024). Available at:</a:t>
            </a:r>
            <a:r>
              <a:rPr lang="en-GB" sz="2400" dirty="0">
                <a:ea typeface="+mn-lt"/>
                <a:cs typeface="+mn-lt"/>
              </a:rPr>
              <a:t> </a:t>
            </a:r>
            <a:r>
              <a:rPr lang="en-GB" sz="2400" dirty="0">
                <a:ea typeface="+mn-lt"/>
                <a:cs typeface="+mn-lt"/>
                <a:hlinkClick r:id="rId3"/>
              </a:rPr>
              <a:t>Microeconomics - Definition, Examples, Top 7 Principles (wallstreetmojo.com)</a:t>
            </a:r>
            <a:endParaRPr lang="en-GB" sz="2400" dirty="0"/>
          </a:p>
          <a:p>
            <a:pPr algn="l"/>
            <a:endParaRPr lang="en-GB" sz="2400" dirty="0">
              <a:ea typeface="+mn-lt"/>
              <a:cs typeface="+mn-lt"/>
            </a:endParaRPr>
          </a:p>
          <a:p>
            <a:pPr algn="l"/>
            <a:endParaRPr lang="en-GB" sz="2400" dirty="0">
              <a:ea typeface="+mn-lt"/>
              <a:cs typeface="+mn-lt"/>
            </a:endParaRPr>
          </a:p>
          <a:p>
            <a:pPr algn="l"/>
            <a:endParaRPr lang="en-GB" sz="2400" dirty="0">
              <a:ea typeface="+mn-lt"/>
              <a:cs typeface="+mn-lt"/>
            </a:endParaRPr>
          </a:p>
          <a:p>
            <a:pPr>
              <a:lnSpc>
                <a:spcPct val="90000"/>
              </a:lnSpc>
            </a:pPr>
            <a:endParaRPr lang="en-GB" sz="2200" dirty="0"/>
          </a:p>
        </p:txBody>
      </p:sp>
    </p:spTree>
    <p:extLst>
      <p:ext uri="{BB962C8B-B14F-4D97-AF65-F5344CB8AC3E}">
        <p14:creationId xmlns:p14="http://schemas.microsoft.com/office/powerpoint/2010/main" val="42119953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919</Words>
  <Application>Microsoft Office PowerPoint</Application>
  <PresentationFormat>Widescreen</PresentationFormat>
  <Paragraphs>105</Paragraphs>
  <Slides>16</Slides>
  <Notes>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Aharoni</vt:lpstr>
      <vt:lpstr>Arial</vt:lpstr>
      <vt:lpstr>Myriad Pro</vt:lpstr>
      <vt:lpstr>Myriad Pro (Body)</vt:lpstr>
      <vt:lpstr>Verdana</vt:lpstr>
      <vt:lpstr>20140311PresentationUWTSDTemplate</vt:lpstr>
      <vt:lpstr>LCBB4010</vt:lpstr>
      <vt:lpstr>By the end of this session, students should be aware of the following</vt:lpstr>
      <vt:lpstr>Structure of the Market</vt:lpstr>
      <vt:lpstr>Perfect Competition</vt:lpstr>
      <vt:lpstr>Monopoly</vt:lpstr>
      <vt:lpstr>Questions and Discussion:</vt:lpstr>
      <vt:lpstr>Types of Monopolies</vt:lpstr>
      <vt:lpstr>Oligopoly</vt:lpstr>
      <vt:lpstr>Oligopoly: Characteristics</vt:lpstr>
      <vt:lpstr>Oligopoly: Discussion Points</vt:lpstr>
      <vt:lpstr>Monopsony</vt:lpstr>
      <vt:lpstr>Monopsony and Oligopsony</vt:lpstr>
      <vt:lpstr>Activity 2: Case Studies on Different Market Structures</vt:lpstr>
      <vt:lpstr>PowerPoint Presentation</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137</cp:revision>
  <cp:lastPrinted>2018-07-09T15:27:01Z</cp:lastPrinted>
  <dcterms:created xsi:type="dcterms:W3CDTF">2002-10-07T19:43:58Z</dcterms:created>
  <dcterms:modified xsi:type="dcterms:W3CDTF">2024-06-21T18:13:21Z</dcterms:modified>
</cp:coreProperties>
</file>