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7B1C45-1C89-1CC4-444B-8B84C9B25FAB}" v="137" dt="2024-11-03T22:10:13.475"/>
    <p1510:client id="{4752718A-3AA0-EA83-42A6-3DEA80A9EC56}" v="704" dt="2024-11-02T23:41:38.929"/>
    <p1510:client id="{6DD20EE9-3405-8917-4CCE-E9B92E3A3A4A}" v="1549" dt="2024-11-03T19:25:53.826"/>
    <p1510:client id="{85C90B84-49AA-5CE4-98EC-28BAA529487E}" v="98" dt="2024-11-03T16:57:39.447"/>
    <p1510:client id="{A1501402-6EFB-7E53-61AD-42D9053CA82D}" v="155" dt="2024-11-03T21:40:55.155"/>
    <p1510:client id="{A161F5F6-7986-9E2F-EA78-BCCC971AFD4A}" v="83" dt="2024-11-03T20:14:37.425"/>
    <p1510:client id="{C0422D5E-1159-2FAD-A033-6CEF51FC1AC3}" v="16" dt="2024-11-01T23:27:14.1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Milward (2305212)" userId="S::2305212@student.uwtsd.ac.uk::73eb119c-d5f6-4d72-b5df-93a2bf61a2e4" providerId="AD" clId="Web-{85C90B84-49AA-5CE4-98EC-28BAA529487E}"/>
    <pc:docChg chg="modSld">
      <pc:chgData name="Hannah Milward (2305212)" userId="S::2305212@student.uwtsd.ac.uk::73eb119c-d5f6-4d72-b5df-93a2bf61a2e4" providerId="AD" clId="Web-{85C90B84-49AA-5CE4-98EC-28BAA529487E}" dt="2024-11-03T16:57:39.447" v="98" actId="20577"/>
      <pc:docMkLst>
        <pc:docMk/>
      </pc:docMkLst>
      <pc:sldChg chg="addSp modSp mod setBg">
        <pc:chgData name="Hannah Milward (2305212)" userId="S::2305212@student.uwtsd.ac.uk::73eb119c-d5f6-4d72-b5df-93a2bf61a2e4" providerId="AD" clId="Web-{85C90B84-49AA-5CE4-98EC-28BAA529487E}" dt="2024-11-03T16:33:21.918" v="4"/>
        <pc:sldMkLst>
          <pc:docMk/>
          <pc:sldMk cId="109857222" sldId="256"/>
        </pc:sldMkLst>
        <pc:spChg chg="mod">
          <ac:chgData name="Hannah Milward (2305212)" userId="S::2305212@student.uwtsd.ac.uk::73eb119c-d5f6-4d72-b5df-93a2bf61a2e4" providerId="AD" clId="Web-{85C90B84-49AA-5CE4-98EC-28BAA529487E}" dt="2024-11-03T16:33:21.918" v="4"/>
          <ac:spMkLst>
            <pc:docMk/>
            <pc:sldMk cId="109857222" sldId="256"/>
            <ac:spMk id="2" creationId="{00000000-0000-0000-0000-000000000000}"/>
          </ac:spMkLst>
        </pc:spChg>
        <pc:spChg chg="mod">
          <ac:chgData name="Hannah Milward (2305212)" userId="S::2305212@student.uwtsd.ac.uk::73eb119c-d5f6-4d72-b5df-93a2bf61a2e4" providerId="AD" clId="Web-{85C90B84-49AA-5CE4-98EC-28BAA529487E}" dt="2024-11-03T16:33:21.918" v="4"/>
          <ac:spMkLst>
            <pc:docMk/>
            <pc:sldMk cId="109857222" sldId="256"/>
            <ac:spMk id="3" creationId="{00000000-0000-0000-0000-000000000000}"/>
          </ac:spMkLst>
        </pc:spChg>
        <pc:spChg chg="add">
          <ac:chgData name="Hannah Milward (2305212)" userId="S::2305212@student.uwtsd.ac.uk::73eb119c-d5f6-4d72-b5df-93a2bf61a2e4" providerId="AD" clId="Web-{85C90B84-49AA-5CE4-98EC-28BAA529487E}" dt="2024-11-03T16:33:21.918" v="4"/>
          <ac:spMkLst>
            <pc:docMk/>
            <pc:sldMk cId="109857222" sldId="256"/>
            <ac:spMk id="8" creationId="{577D6B2E-37A3-429E-A37C-F30ED6487282}"/>
          </ac:spMkLst>
        </pc:spChg>
        <pc:spChg chg="add">
          <ac:chgData name="Hannah Milward (2305212)" userId="S::2305212@student.uwtsd.ac.uk::73eb119c-d5f6-4d72-b5df-93a2bf61a2e4" providerId="AD" clId="Web-{85C90B84-49AA-5CE4-98EC-28BAA529487E}" dt="2024-11-03T16:33:21.918" v="4"/>
          <ac:spMkLst>
            <pc:docMk/>
            <pc:sldMk cId="109857222" sldId="256"/>
            <ac:spMk id="10" creationId="{5CEAD642-85CF-4750-8432-7C80C901F001}"/>
          </ac:spMkLst>
        </pc:spChg>
        <pc:spChg chg="add">
          <ac:chgData name="Hannah Milward (2305212)" userId="S::2305212@student.uwtsd.ac.uk::73eb119c-d5f6-4d72-b5df-93a2bf61a2e4" providerId="AD" clId="Web-{85C90B84-49AA-5CE4-98EC-28BAA529487E}" dt="2024-11-03T16:33:21.918" v="4"/>
          <ac:spMkLst>
            <pc:docMk/>
            <pc:sldMk cId="109857222" sldId="256"/>
            <ac:spMk id="12" creationId="{FA33EEAE-15D5-4119-8C1E-89D943F911EF}"/>
          </ac:spMkLst>
        </pc:spChg>
        <pc:spChg chg="add">
          <ac:chgData name="Hannah Milward (2305212)" userId="S::2305212@student.uwtsd.ac.uk::73eb119c-d5f6-4d72-b5df-93a2bf61a2e4" providerId="AD" clId="Web-{85C90B84-49AA-5CE4-98EC-28BAA529487E}" dt="2024-11-03T16:33:21.918" v="4"/>
          <ac:spMkLst>
            <pc:docMk/>
            <pc:sldMk cId="109857222" sldId="256"/>
            <ac:spMk id="14" creationId="{730D8B3B-9B80-4025-B934-26DC7D7CD231}"/>
          </ac:spMkLst>
        </pc:spChg>
        <pc:spChg chg="add">
          <ac:chgData name="Hannah Milward (2305212)" userId="S::2305212@student.uwtsd.ac.uk::73eb119c-d5f6-4d72-b5df-93a2bf61a2e4" providerId="AD" clId="Web-{85C90B84-49AA-5CE4-98EC-28BAA529487E}" dt="2024-11-03T16:33:21.918" v="4"/>
          <ac:spMkLst>
            <pc:docMk/>
            <pc:sldMk cId="109857222" sldId="256"/>
            <ac:spMk id="16" creationId="{1064D5D5-227B-4F66-9AEA-46F570E793BD}"/>
          </ac:spMkLst>
        </pc:spChg>
        <pc:spChg chg="add">
          <ac:chgData name="Hannah Milward (2305212)" userId="S::2305212@student.uwtsd.ac.uk::73eb119c-d5f6-4d72-b5df-93a2bf61a2e4" providerId="AD" clId="Web-{85C90B84-49AA-5CE4-98EC-28BAA529487E}" dt="2024-11-03T16:33:21.918" v="4"/>
          <ac:spMkLst>
            <pc:docMk/>
            <pc:sldMk cId="109857222" sldId="256"/>
            <ac:spMk id="18" creationId="{646B67A4-D328-4747-A82B-65E84FA46368}"/>
          </ac:spMkLst>
        </pc:spChg>
        <pc:spChg chg="add">
          <ac:chgData name="Hannah Milward (2305212)" userId="S::2305212@student.uwtsd.ac.uk::73eb119c-d5f6-4d72-b5df-93a2bf61a2e4" providerId="AD" clId="Web-{85C90B84-49AA-5CE4-98EC-28BAA529487E}" dt="2024-11-03T16:33:21.918" v="4"/>
          <ac:spMkLst>
            <pc:docMk/>
            <pc:sldMk cId="109857222" sldId="256"/>
            <ac:spMk id="20" creationId="{B5A1B09C-1565-46F8-B70F-621C5EB48A09}"/>
          </ac:spMkLst>
        </pc:spChg>
        <pc:spChg chg="add">
          <ac:chgData name="Hannah Milward (2305212)" userId="S::2305212@student.uwtsd.ac.uk::73eb119c-d5f6-4d72-b5df-93a2bf61a2e4" providerId="AD" clId="Web-{85C90B84-49AA-5CE4-98EC-28BAA529487E}" dt="2024-11-03T16:33:21.918" v="4"/>
          <ac:spMkLst>
            <pc:docMk/>
            <pc:sldMk cId="109857222" sldId="256"/>
            <ac:spMk id="22" creationId="{8C516CC8-80AC-446C-A56E-9F54B7210402}"/>
          </ac:spMkLst>
        </pc:spChg>
      </pc:sldChg>
      <pc:sldChg chg="addSp modSp mod setBg">
        <pc:chgData name="Hannah Milward (2305212)" userId="S::2305212@student.uwtsd.ac.uk::73eb119c-d5f6-4d72-b5df-93a2bf61a2e4" providerId="AD" clId="Web-{85C90B84-49AA-5CE4-98EC-28BAA529487E}" dt="2024-11-03T16:36:57.487" v="10"/>
        <pc:sldMkLst>
          <pc:docMk/>
          <pc:sldMk cId="34218570" sldId="257"/>
        </pc:sldMkLst>
        <pc:spChg chg="mod">
          <ac:chgData name="Hannah Milward (2305212)" userId="S::2305212@student.uwtsd.ac.uk::73eb119c-d5f6-4d72-b5df-93a2bf61a2e4" providerId="AD" clId="Web-{85C90B84-49AA-5CE4-98EC-28BAA529487E}" dt="2024-11-03T16:36:57.487" v="10"/>
          <ac:spMkLst>
            <pc:docMk/>
            <pc:sldMk cId="34218570" sldId="257"/>
            <ac:spMk id="2" creationId="{1300A313-34E6-7F50-B0B9-E4E58AF78E28}"/>
          </ac:spMkLst>
        </pc:spChg>
        <pc:spChg chg="mod">
          <ac:chgData name="Hannah Milward (2305212)" userId="S::2305212@student.uwtsd.ac.uk::73eb119c-d5f6-4d72-b5df-93a2bf61a2e4" providerId="AD" clId="Web-{85C90B84-49AA-5CE4-98EC-28BAA529487E}" dt="2024-11-03T16:36:57.487" v="10"/>
          <ac:spMkLst>
            <pc:docMk/>
            <pc:sldMk cId="34218570" sldId="257"/>
            <ac:spMk id="3" creationId="{76AFF7AA-AF4C-1B6F-23BD-F63EC9A186CA}"/>
          </ac:spMkLst>
        </pc:spChg>
        <pc:spChg chg="add">
          <ac:chgData name="Hannah Milward (2305212)" userId="S::2305212@student.uwtsd.ac.uk::73eb119c-d5f6-4d72-b5df-93a2bf61a2e4" providerId="AD" clId="Web-{85C90B84-49AA-5CE4-98EC-28BAA529487E}" dt="2024-11-03T16:36:57.487" v="10"/>
          <ac:spMkLst>
            <pc:docMk/>
            <pc:sldMk cId="34218570" sldId="257"/>
            <ac:spMk id="9" creationId="{12609869-9E80-471B-A487-A53288E0E791}"/>
          </ac:spMkLst>
        </pc:spChg>
        <pc:spChg chg="add">
          <ac:chgData name="Hannah Milward (2305212)" userId="S::2305212@student.uwtsd.ac.uk::73eb119c-d5f6-4d72-b5df-93a2bf61a2e4" providerId="AD" clId="Web-{85C90B84-49AA-5CE4-98EC-28BAA529487E}" dt="2024-11-03T16:36:57.487" v="10"/>
          <ac:spMkLst>
            <pc:docMk/>
            <pc:sldMk cId="34218570" sldId="257"/>
            <ac:spMk id="11" creationId="{7004738A-9D34-43E8-97D2-CA0EED4F8BE0}"/>
          </ac:spMkLst>
        </pc:spChg>
        <pc:spChg chg="add">
          <ac:chgData name="Hannah Milward (2305212)" userId="S::2305212@student.uwtsd.ac.uk::73eb119c-d5f6-4d72-b5df-93a2bf61a2e4" providerId="AD" clId="Web-{85C90B84-49AA-5CE4-98EC-28BAA529487E}" dt="2024-11-03T16:36:57.487" v="10"/>
          <ac:spMkLst>
            <pc:docMk/>
            <pc:sldMk cId="34218570" sldId="257"/>
            <ac:spMk id="13" creationId="{B8B8D07F-F13E-443E-BA68-2D26672D76B9}"/>
          </ac:spMkLst>
        </pc:spChg>
        <pc:spChg chg="add">
          <ac:chgData name="Hannah Milward (2305212)" userId="S::2305212@student.uwtsd.ac.uk::73eb119c-d5f6-4d72-b5df-93a2bf61a2e4" providerId="AD" clId="Web-{85C90B84-49AA-5CE4-98EC-28BAA529487E}" dt="2024-11-03T16:36:57.487" v="10"/>
          <ac:spMkLst>
            <pc:docMk/>
            <pc:sldMk cId="34218570" sldId="257"/>
            <ac:spMk id="15" creationId="{2813A4FA-24A5-41ED-A534-3807D1B2F344}"/>
          </ac:spMkLst>
        </pc:spChg>
        <pc:spChg chg="add">
          <ac:chgData name="Hannah Milward (2305212)" userId="S::2305212@student.uwtsd.ac.uk::73eb119c-d5f6-4d72-b5df-93a2bf61a2e4" providerId="AD" clId="Web-{85C90B84-49AA-5CE4-98EC-28BAA529487E}" dt="2024-11-03T16:36:57.487" v="10"/>
          <ac:spMkLst>
            <pc:docMk/>
            <pc:sldMk cId="34218570" sldId="257"/>
            <ac:spMk id="17" creationId="{C3944F27-CA70-4E84-A51A-E6BF89558979}"/>
          </ac:spMkLst>
        </pc:spChg>
        <pc:picChg chg="add mod">
          <ac:chgData name="Hannah Milward (2305212)" userId="S::2305212@student.uwtsd.ac.uk::73eb119c-d5f6-4d72-b5df-93a2bf61a2e4" providerId="AD" clId="Web-{85C90B84-49AA-5CE4-98EC-28BAA529487E}" dt="2024-11-03T16:36:57.487" v="10"/>
          <ac:picMkLst>
            <pc:docMk/>
            <pc:sldMk cId="34218570" sldId="257"/>
            <ac:picMk id="4" creationId="{C5B52AEC-BC6B-F798-9946-A23851311AD2}"/>
          </ac:picMkLst>
        </pc:picChg>
      </pc:sldChg>
      <pc:sldChg chg="addSp modSp mod setBg">
        <pc:chgData name="Hannah Milward (2305212)" userId="S::2305212@student.uwtsd.ac.uk::73eb119c-d5f6-4d72-b5df-93a2bf61a2e4" providerId="AD" clId="Web-{85C90B84-49AA-5CE4-98EC-28BAA529487E}" dt="2024-11-03T16:39:36.929" v="12"/>
        <pc:sldMkLst>
          <pc:docMk/>
          <pc:sldMk cId="1756067973" sldId="258"/>
        </pc:sldMkLst>
        <pc:spChg chg="mod">
          <ac:chgData name="Hannah Milward (2305212)" userId="S::2305212@student.uwtsd.ac.uk::73eb119c-d5f6-4d72-b5df-93a2bf61a2e4" providerId="AD" clId="Web-{85C90B84-49AA-5CE4-98EC-28BAA529487E}" dt="2024-11-03T16:39:36.929" v="12"/>
          <ac:spMkLst>
            <pc:docMk/>
            <pc:sldMk cId="1756067973" sldId="258"/>
            <ac:spMk id="2" creationId="{097D06B1-96AC-F1B3-7338-E30B2E249F10}"/>
          </ac:spMkLst>
        </pc:spChg>
        <pc:spChg chg="mod">
          <ac:chgData name="Hannah Milward (2305212)" userId="S::2305212@student.uwtsd.ac.uk::73eb119c-d5f6-4d72-b5df-93a2bf61a2e4" providerId="AD" clId="Web-{85C90B84-49AA-5CE4-98EC-28BAA529487E}" dt="2024-11-03T16:39:36.929" v="12"/>
          <ac:spMkLst>
            <pc:docMk/>
            <pc:sldMk cId="1756067973" sldId="258"/>
            <ac:spMk id="3" creationId="{BC2D4385-48E6-840F-8916-C2054E15E09A}"/>
          </ac:spMkLst>
        </pc:spChg>
        <pc:spChg chg="add">
          <ac:chgData name="Hannah Milward (2305212)" userId="S::2305212@student.uwtsd.ac.uk::73eb119c-d5f6-4d72-b5df-93a2bf61a2e4" providerId="AD" clId="Web-{85C90B84-49AA-5CE4-98EC-28BAA529487E}" dt="2024-11-03T16:39:36.929" v="12"/>
          <ac:spMkLst>
            <pc:docMk/>
            <pc:sldMk cId="1756067973" sldId="258"/>
            <ac:spMk id="9" creationId="{45D37F4E-DDB4-456B-97E0-9937730A039F}"/>
          </ac:spMkLst>
        </pc:spChg>
        <pc:spChg chg="add">
          <ac:chgData name="Hannah Milward (2305212)" userId="S::2305212@student.uwtsd.ac.uk::73eb119c-d5f6-4d72-b5df-93a2bf61a2e4" providerId="AD" clId="Web-{85C90B84-49AA-5CE4-98EC-28BAA529487E}" dt="2024-11-03T16:39:36.929" v="12"/>
          <ac:spMkLst>
            <pc:docMk/>
            <pc:sldMk cId="1756067973" sldId="258"/>
            <ac:spMk id="11" creationId="{B2DD41CD-8F47-4F56-AD12-4E2FF7696987}"/>
          </ac:spMkLst>
        </pc:spChg>
        <pc:picChg chg="add mod">
          <ac:chgData name="Hannah Milward (2305212)" userId="S::2305212@student.uwtsd.ac.uk::73eb119c-d5f6-4d72-b5df-93a2bf61a2e4" providerId="AD" clId="Web-{85C90B84-49AA-5CE4-98EC-28BAA529487E}" dt="2024-11-03T16:39:36.929" v="12"/>
          <ac:picMkLst>
            <pc:docMk/>
            <pc:sldMk cId="1756067973" sldId="258"/>
            <ac:picMk id="4" creationId="{B5C89598-F157-9903-0918-23FADFF2CC8C}"/>
          </ac:picMkLst>
        </pc:picChg>
      </pc:sldChg>
      <pc:sldChg chg="addSp modSp mod setBg">
        <pc:chgData name="Hannah Milward (2305212)" userId="S::2305212@student.uwtsd.ac.uk::73eb119c-d5f6-4d72-b5df-93a2bf61a2e4" providerId="AD" clId="Web-{85C90B84-49AA-5CE4-98EC-28BAA529487E}" dt="2024-11-03T16:41:50.292" v="14"/>
        <pc:sldMkLst>
          <pc:docMk/>
          <pc:sldMk cId="406211395" sldId="259"/>
        </pc:sldMkLst>
        <pc:spChg chg="mod">
          <ac:chgData name="Hannah Milward (2305212)" userId="S::2305212@student.uwtsd.ac.uk::73eb119c-d5f6-4d72-b5df-93a2bf61a2e4" providerId="AD" clId="Web-{85C90B84-49AA-5CE4-98EC-28BAA529487E}" dt="2024-11-03T16:41:50.292" v="14"/>
          <ac:spMkLst>
            <pc:docMk/>
            <pc:sldMk cId="406211395" sldId="259"/>
            <ac:spMk id="2" creationId="{0CF5CF81-2943-7670-677F-C473BE202FF5}"/>
          </ac:spMkLst>
        </pc:spChg>
        <pc:spChg chg="mod">
          <ac:chgData name="Hannah Milward (2305212)" userId="S::2305212@student.uwtsd.ac.uk::73eb119c-d5f6-4d72-b5df-93a2bf61a2e4" providerId="AD" clId="Web-{85C90B84-49AA-5CE4-98EC-28BAA529487E}" dt="2024-11-03T16:41:50.292" v="14"/>
          <ac:spMkLst>
            <pc:docMk/>
            <pc:sldMk cId="406211395" sldId="259"/>
            <ac:spMk id="3" creationId="{5713F1A4-C8D7-BA13-0E00-43CEE7863E78}"/>
          </ac:spMkLst>
        </pc:spChg>
        <pc:spChg chg="add">
          <ac:chgData name="Hannah Milward (2305212)" userId="S::2305212@student.uwtsd.ac.uk::73eb119c-d5f6-4d72-b5df-93a2bf61a2e4" providerId="AD" clId="Web-{85C90B84-49AA-5CE4-98EC-28BAA529487E}" dt="2024-11-03T16:41:50.292" v="14"/>
          <ac:spMkLst>
            <pc:docMk/>
            <pc:sldMk cId="406211395" sldId="259"/>
            <ac:spMk id="9" creationId="{45D37F4E-DDB4-456B-97E0-9937730A039F}"/>
          </ac:spMkLst>
        </pc:spChg>
        <pc:spChg chg="add">
          <ac:chgData name="Hannah Milward (2305212)" userId="S::2305212@student.uwtsd.ac.uk::73eb119c-d5f6-4d72-b5df-93a2bf61a2e4" providerId="AD" clId="Web-{85C90B84-49AA-5CE4-98EC-28BAA529487E}" dt="2024-11-03T16:41:50.292" v="14"/>
          <ac:spMkLst>
            <pc:docMk/>
            <pc:sldMk cId="406211395" sldId="259"/>
            <ac:spMk id="11" creationId="{B2DD41CD-8F47-4F56-AD12-4E2FF7696987}"/>
          </ac:spMkLst>
        </pc:spChg>
        <pc:picChg chg="add mod">
          <ac:chgData name="Hannah Milward (2305212)" userId="S::2305212@student.uwtsd.ac.uk::73eb119c-d5f6-4d72-b5df-93a2bf61a2e4" providerId="AD" clId="Web-{85C90B84-49AA-5CE4-98EC-28BAA529487E}" dt="2024-11-03T16:41:50.292" v="14"/>
          <ac:picMkLst>
            <pc:docMk/>
            <pc:sldMk cId="406211395" sldId="259"/>
            <ac:picMk id="4" creationId="{B059C6D9-F2FB-77DB-2FF0-45CC393C3EBC}"/>
          </ac:picMkLst>
        </pc:picChg>
      </pc:sldChg>
      <pc:sldChg chg="modSp">
        <pc:chgData name="Hannah Milward (2305212)" userId="S::2305212@student.uwtsd.ac.uk::73eb119c-d5f6-4d72-b5df-93a2bf61a2e4" providerId="AD" clId="Web-{85C90B84-49AA-5CE4-98EC-28BAA529487E}" dt="2024-11-03T16:44:01.201" v="25" actId="20577"/>
        <pc:sldMkLst>
          <pc:docMk/>
          <pc:sldMk cId="58518779" sldId="260"/>
        </pc:sldMkLst>
        <pc:spChg chg="mod">
          <ac:chgData name="Hannah Milward (2305212)" userId="S::2305212@student.uwtsd.ac.uk::73eb119c-d5f6-4d72-b5df-93a2bf61a2e4" providerId="AD" clId="Web-{85C90B84-49AA-5CE4-98EC-28BAA529487E}" dt="2024-11-03T16:44:01.201" v="25" actId="20577"/>
          <ac:spMkLst>
            <pc:docMk/>
            <pc:sldMk cId="58518779" sldId="260"/>
            <ac:spMk id="3" creationId="{D265AA24-E34A-0C6E-E89C-D50D8BA442A2}"/>
          </ac:spMkLst>
        </pc:spChg>
      </pc:sldChg>
      <pc:sldChg chg="modSp">
        <pc:chgData name="Hannah Milward (2305212)" userId="S::2305212@student.uwtsd.ac.uk::73eb119c-d5f6-4d72-b5df-93a2bf61a2e4" providerId="AD" clId="Web-{85C90B84-49AA-5CE4-98EC-28BAA529487E}" dt="2024-11-03T16:57:39.447" v="98" actId="20577"/>
        <pc:sldMkLst>
          <pc:docMk/>
          <pc:sldMk cId="2357618550" sldId="261"/>
        </pc:sldMkLst>
        <pc:spChg chg="mod">
          <ac:chgData name="Hannah Milward (2305212)" userId="S::2305212@student.uwtsd.ac.uk::73eb119c-d5f6-4d72-b5df-93a2bf61a2e4" providerId="AD" clId="Web-{85C90B84-49AA-5CE4-98EC-28BAA529487E}" dt="2024-11-03T16:57:39.447" v="98" actId="20577"/>
          <ac:spMkLst>
            <pc:docMk/>
            <pc:sldMk cId="2357618550" sldId="261"/>
            <ac:spMk id="3" creationId="{91BBFAFB-68A6-D35F-0F99-4809FE4CEF15}"/>
          </ac:spMkLst>
        </pc:spChg>
      </pc:sldChg>
    </pc:docChg>
  </pc:docChgLst>
  <pc:docChgLst>
    <pc:chgData name="Hannah Milward (2305212)" userId="S::2305212@student.uwtsd.ac.uk::73eb119c-d5f6-4d72-b5df-93a2bf61a2e4" providerId="AD" clId="Web-{ABA965FC-7F7E-F3B5-0060-FD3039F3D0BB}"/>
    <pc:docChg chg="modSld">
      <pc:chgData name="Hannah Milward (2305212)" userId="S::2305212@student.uwtsd.ac.uk::73eb119c-d5f6-4d72-b5df-93a2bf61a2e4" providerId="AD" clId="Web-{ABA965FC-7F7E-F3B5-0060-FD3039F3D0BB}" dt="2024-10-22T13:17:17.573" v="45" actId="20577"/>
      <pc:docMkLst>
        <pc:docMk/>
      </pc:docMkLst>
      <pc:sldChg chg="modSp">
        <pc:chgData name="Hannah Milward (2305212)" userId="S::2305212@student.uwtsd.ac.uk::73eb119c-d5f6-4d72-b5df-93a2bf61a2e4" providerId="AD" clId="Web-{ABA965FC-7F7E-F3B5-0060-FD3039F3D0BB}" dt="2024-10-22T13:17:17.573" v="45" actId="20577"/>
        <pc:sldMkLst>
          <pc:docMk/>
          <pc:sldMk cId="34218570" sldId="257"/>
        </pc:sldMkLst>
        <pc:spChg chg="mod">
          <ac:chgData name="Hannah Milward (2305212)" userId="S::2305212@student.uwtsd.ac.uk::73eb119c-d5f6-4d72-b5df-93a2bf61a2e4" providerId="AD" clId="Web-{ABA965FC-7F7E-F3B5-0060-FD3039F3D0BB}" dt="2024-10-22T13:17:17.573" v="45" actId="20577"/>
          <ac:spMkLst>
            <pc:docMk/>
            <pc:sldMk cId="34218570" sldId="257"/>
            <ac:spMk id="3" creationId="{76AFF7AA-AF4C-1B6F-23BD-F63EC9A186CA}"/>
          </ac:spMkLst>
        </pc:spChg>
      </pc:sldChg>
    </pc:docChg>
  </pc:docChgLst>
  <pc:docChgLst>
    <pc:chgData name="Hannah Milward (2305212)" userId="S::2305212@student.uwtsd.ac.uk::73eb119c-d5f6-4d72-b5df-93a2bf61a2e4" providerId="AD" clId="Web-{6DD20EE9-3405-8917-4CCE-E9B92E3A3A4A}"/>
    <pc:docChg chg="addSld modSld">
      <pc:chgData name="Hannah Milward (2305212)" userId="S::2305212@student.uwtsd.ac.uk::73eb119c-d5f6-4d72-b5df-93a2bf61a2e4" providerId="AD" clId="Web-{6DD20EE9-3405-8917-4CCE-E9B92E3A3A4A}" dt="2024-11-03T19:25:53.826" v="1557" actId="20577"/>
      <pc:docMkLst>
        <pc:docMk/>
      </pc:docMkLst>
      <pc:sldChg chg="modSp">
        <pc:chgData name="Hannah Milward (2305212)" userId="S::2305212@student.uwtsd.ac.uk::73eb119c-d5f6-4d72-b5df-93a2bf61a2e4" providerId="AD" clId="Web-{6DD20EE9-3405-8917-4CCE-E9B92E3A3A4A}" dt="2024-11-03T18:54:36.407" v="1475" actId="20577"/>
        <pc:sldMkLst>
          <pc:docMk/>
          <pc:sldMk cId="34218570" sldId="257"/>
        </pc:sldMkLst>
        <pc:spChg chg="mod">
          <ac:chgData name="Hannah Milward (2305212)" userId="S::2305212@student.uwtsd.ac.uk::73eb119c-d5f6-4d72-b5df-93a2bf61a2e4" providerId="AD" clId="Web-{6DD20EE9-3405-8917-4CCE-E9B92E3A3A4A}" dt="2024-11-03T18:54:36.407" v="1475" actId="20577"/>
          <ac:spMkLst>
            <pc:docMk/>
            <pc:sldMk cId="34218570" sldId="257"/>
            <ac:spMk id="3" creationId="{76AFF7AA-AF4C-1B6F-23BD-F63EC9A186CA}"/>
          </ac:spMkLst>
        </pc:spChg>
      </pc:sldChg>
      <pc:sldChg chg="addSp delSp modSp mod setBg">
        <pc:chgData name="Hannah Milward (2305212)" userId="S::2305212@student.uwtsd.ac.uk::73eb119c-d5f6-4d72-b5df-93a2bf61a2e4" providerId="AD" clId="Web-{6DD20EE9-3405-8917-4CCE-E9B92E3A3A4A}" dt="2024-11-03T17:41:42.171" v="491" actId="20577"/>
        <pc:sldMkLst>
          <pc:docMk/>
          <pc:sldMk cId="58518779" sldId="260"/>
        </pc:sldMkLst>
        <pc:spChg chg="mod">
          <ac:chgData name="Hannah Milward (2305212)" userId="S::2305212@student.uwtsd.ac.uk::73eb119c-d5f6-4d72-b5df-93a2bf61a2e4" providerId="AD" clId="Web-{6DD20EE9-3405-8917-4CCE-E9B92E3A3A4A}" dt="2024-11-03T17:41:42.171" v="491" actId="20577"/>
          <ac:spMkLst>
            <pc:docMk/>
            <pc:sldMk cId="58518779" sldId="260"/>
            <ac:spMk id="2" creationId="{C661D915-94F5-FA73-5516-3E06BD3FFD1B}"/>
          </ac:spMkLst>
        </pc:spChg>
        <pc:spChg chg="del">
          <ac:chgData name="Hannah Milward (2305212)" userId="S::2305212@student.uwtsd.ac.uk::73eb119c-d5f6-4d72-b5df-93a2bf61a2e4" providerId="AD" clId="Web-{6DD20EE9-3405-8917-4CCE-E9B92E3A3A4A}" dt="2024-11-03T17:41:03.107" v="489"/>
          <ac:spMkLst>
            <pc:docMk/>
            <pc:sldMk cId="58518779" sldId="260"/>
            <ac:spMk id="3" creationId="{D265AA24-E34A-0C6E-E89C-D50D8BA442A2}"/>
          </ac:spMkLst>
        </pc:spChg>
        <pc:spChg chg="add">
          <ac:chgData name="Hannah Milward (2305212)" userId="S::2305212@student.uwtsd.ac.uk::73eb119c-d5f6-4d72-b5df-93a2bf61a2e4" providerId="AD" clId="Web-{6DD20EE9-3405-8917-4CCE-E9B92E3A3A4A}" dt="2024-11-03T17:41:03.107" v="489"/>
          <ac:spMkLst>
            <pc:docMk/>
            <pc:sldMk cId="58518779" sldId="260"/>
            <ac:spMk id="9" creationId="{BACC6370-2D7E-4714-9D71-7542949D7D5D}"/>
          </ac:spMkLst>
        </pc:spChg>
        <pc:spChg chg="add">
          <ac:chgData name="Hannah Milward (2305212)" userId="S::2305212@student.uwtsd.ac.uk::73eb119c-d5f6-4d72-b5df-93a2bf61a2e4" providerId="AD" clId="Web-{6DD20EE9-3405-8917-4CCE-E9B92E3A3A4A}" dt="2024-11-03T17:41:03.107" v="489"/>
          <ac:spMkLst>
            <pc:docMk/>
            <pc:sldMk cId="58518779" sldId="260"/>
            <ac:spMk id="11" creationId="{F68B3F68-107C-434F-AA38-110D5EA91B85}"/>
          </ac:spMkLst>
        </pc:spChg>
        <pc:spChg chg="add">
          <ac:chgData name="Hannah Milward (2305212)" userId="S::2305212@student.uwtsd.ac.uk::73eb119c-d5f6-4d72-b5df-93a2bf61a2e4" providerId="AD" clId="Web-{6DD20EE9-3405-8917-4CCE-E9B92E3A3A4A}" dt="2024-11-03T17:41:03.107" v="489"/>
          <ac:spMkLst>
            <pc:docMk/>
            <pc:sldMk cId="58518779" sldId="260"/>
            <ac:spMk id="13" creationId="{AAD0DBB9-1A4B-4391-81D4-CB19F9AB918A}"/>
          </ac:spMkLst>
        </pc:spChg>
        <pc:spChg chg="add">
          <ac:chgData name="Hannah Milward (2305212)" userId="S::2305212@student.uwtsd.ac.uk::73eb119c-d5f6-4d72-b5df-93a2bf61a2e4" providerId="AD" clId="Web-{6DD20EE9-3405-8917-4CCE-E9B92E3A3A4A}" dt="2024-11-03T17:41:03.107" v="489"/>
          <ac:spMkLst>
            <pc:docMk/>
            <pc:sldMk cId="58518779" sldId="260"/>
            <ac:spMk id="15" creationId="{063BBA22-50EA-4C4D-BE05-F1CE4E63AA56}"/>
          </ac:spMkLst>
        </pc:spChg>
        <pc:graphicFrameChg chg="add">
          <ac:chgData name="Hannah Milward (2305212)" userId="S::2305212@student.uwtsd.ac.uk::73eb119c-d5f6-4d72-b5df-93a2bf61a2e4" providerId="AD" clId="Web-{6DD20EE9-3405-8917-4CCE-E9B92E3A3A4A}" dt="2024-11-03T17:41:03.107" v="489"/>
          <ac:graphicFrameMkLst>
            <pc:docMk/>
            <pc:sldMk cId="58518779" sldId="260"/>
            <ac:graphicFrameMk id="5" creationId="{8AB766D1-A42F-0965-F7CC-F83CF3E7B0F1}"/>
          </ac:graphicFrameMkLst>
        </pc:graphicFrameChg>
      </pc:sldChg>
      <pc:sldChg chg="addSp modSp mod setBg">
        <pc:chgData name="Hannah Milward (2305212)" userId="S::2305212@student.uwtsd.ac.uk::73eb119c-d5f6-4d72-b5df-93a2bf61a2e4" providerId="AD" clId="Web-{6DD20EE9-3405-8917-4CCE-E9B92E3A3A4A}" dt="2024-11-03T19:25:53.826" v="1557" actId="20577"/>
        <pc:sldMkLst>
          <pc:docMk/>
          <pc:sldMk cId="2357618550" sldId="261"/>
        </pc:sldMkLst>
        <pc:spChg chg="mod">
          <ac:chgData name="Hannah Milward (2305212)" userId="S::2305212@student.uwtsd.ac.uk::73eb119c-d5f6-4d72-b5df-93a2bf61a2e4" providerId="AD" clId="Web-{6DD20EE9-3405-8917-4CCE-E9B92E3A3A4A}" dt="2024-11-03T17:42:02.968" v="492"/>
          <ac:spMkLst>
            <pc:docMk/>
            <pc:sldMk cId="2357618550" sldId="261"/>
            <ac:spMk id="2" creationId="{BCFD3E0B-8358-80DC-AAB4-17BE0D177218}"/>
          </ac:spMkLst>
        </pc:spChg>
        <pc:spChg chg="mod">
          <ac:chgData name="Hannah Milward (2305212)" userId="S::2305212@student.uwtsd.ac.uk::73eb119c-d5f6-4d72-b5df-93a2bf61a2e4" providerId="AD" clId="Web-{6DD20EE9-3405-8917-4CCE-E9B92E3A3A4A}" dt="2024-11-03T19:25:53.826" v="1557" actId="20577"/>
          <ac:spMkLst>
            <pc:docMk/>
            <pc:sldMk cId="2357618550" sldId="261"/>
            <ac:spMk id="3" creationId="{91BBFAFB-68A6-D35F-0F99-4809FE4CEF15}"/>
          </ac:spMkLst>
        </pc:spChg>
        <pc:spChg chg="add">
          <ac:chgData name="Hannah Milward (2305212)" userId="S::2305212@student.uwtsd.ac.uk::73eb119c-d5f6-4d72-b5df-93a2bf61a2e4" providerId="AD" clId="Web-{6DD20EE9-3405-8917-4CCE-E9B92E3A3A4A}" dt="2024-11-03T17:42:02.968" v="492"/>
          <ac:spMkLst>
            <pc:docMk/>
            <pc:sldMk cId="2357618550" sldId="261"/>
            <ac:spMk id="8" creationId="{1B15ED52-F352-441B-82BF-E0EA34836D08}"/>
          </ac:spMkLst>
        </pc:spChg>
        <pc:spChg chg="add">
          <ac:chgData name="Hannah Milward (2305212)" userId="S::2305212@student.uwtsd.ac.uk::73eb119c-d5f6-4d72-b5df-93a2bf61a2e4" providerId="AD" clId="Web-{6DD20EE9-3405-8917-4CCE-E9B92E3A3A4A}" dt="2024-11-03T17:42:02.968" v="492"/>
          <ac:spMkLst>
            <pc:docMk/>
            <pc:sldMk cId="2357618550" sldId="261"/>
            <ac:spMk id="10" creationId="{3B2E3793-BFE6-45A2-9B7B-E18844431C99}"/>
          </ac:spMkLst>
        </pc:spChg>
        <pc:spChg chg="add">
          <ac:chgData name="Hannah Milward (2305212)" userId="S::2305212@student.uwtsd.ac.uk::73eb119c-d5f6-4d72-b5df-93a2bf61a2e4" providerId="AD" clId="Web-{6DD20EE9-3405-8917-4CCE-E9B92E3A3A4A}" dt="2024-11-03T17:42:02.968" v="492"/>
          <ac:spMkLst>
            <pc:docMk/>
            <pc:sldMk cId="2357618550" sldId="261"/>
            <ac:spMk id="12" creationId="{BC4C4868-CB8F-4AF9-9CDB-8108F2C19B67}"/>
          </ac:spMkLst>
        </pc:spChg>
        <pc:spChg chg="add">
          <ac:chgData name="Hannah Milward (2305212)" userId="S::2305212@student.uwtsd.ac.uk::73eb119c-d5f6-4d72-b5df-93a2bf61a2e4" providerId="AD" clId="Web-{6DD20EE9-3405-8917-4CCE-E9B92E3A3A4A}" dt="2024-11-03T17:42:02.968" v="492"/>
          <ac:spMkLst>
            <pc:docMk/>
            <pc:sldMk cId="2357618550" sldId="261"/>
            <ac:spMk id="14" creationId="{375E0459-6403-40CD-989D-56A4407CA12E}"/>
          </ac:spMkLst>
        </pc:spChg>
        <pc:spChg chg="add">
          <ac:chgData name="Hannah Milward (2305212)" userId="S::2305212@student.uwtsd.ac.uk::73eb119c-d5f6-4d72-b5df-93a2bf61a2e4" providerId="AD" clId="Web-{6DD20EE9-3405-8917-4CCE-E9B92E3A3A4A}" dt="2024-11-03T17:42:02.968" v="492"/>
          <ac:spMkLst>
            <pc:docMk/>
            <pc:sldMk cId="2357618550" sldId="261"/>
            <ac:spMk id="16" creationId="{53E5B1A8-3AC9-4BD1-9BBC-78CA94F2D1BA}"/>
          </ac:spMkLst>
        </pc:spChg>
      </pc:sldChg>
      <pc:sldChg chg="addSp delSp modSp new mod setBg">
        <pc:chgData name="Hannah Milward (2305212)" userId="S::2305212@student.uwtsd.ac.uk::73eb119c-d5f6-4d72-b5df-93a2bf61a2e4" providerId="AD" clId="Web-{6DD20EE9-3405-8917-4CCE-E9B92E3A3A4A}" dt="2024-11-03T18:15:44.438" v="1088"/>
        <pc:sldMkLst>
          <pc:docMk/>
          <pc:sldMk cId="3794394412" sldId="262"/>
        </pc:sldMkLst>
        <pc:spChg chg="mod">
          <ac:chgData name="Hannah Milward (2305212)" userId="S::2305212@student.uwtsd.ac.uk::73eb119c-d5f6-4d72-b5df-93a2bf61a2e4" providerId="AD" clId="Web-{6DD20EE9-3405-8917-4CCE-E9B92E3A3A4A}" dt="2024-11-03T18:15:44.438" v="1088"/>
          <ac:spMkLst>
            <pc:docMk/>
            <pc:sldMk cId="3794394412" sldId="262"/>
            <ac:spMk id="2" creationId="{D19A1AC3-032B-0AF6-5DD8-3805E13F8BE1}"/>
          </ac:spMkLst>
        </pc:spChg>
        <pc:spChg chg="add del mod">
          <ac:chgData name="Hannah Milward (2305212)" userId="S::2305212@student.uwtsd.ac.uk::73eb119c-d5f6-4d72-b5df-93a2bf61a2e4" providerId="AD" clId="Web-{6DD20EE9-3405-8917-4CCE-E9B92E3A3A4A}" dt="2024-11-03T18:15:44.438" v="1088"/>
          <ac:spMkLst>
            <pc:docMk/>
            <pc:sldMk cId="3794394412" sldId="262"/>
            <ac:spMk id="3" creationId="{3CB1E98D-A1D6-5480-D05D-7E7CFE58E9C4}"/>
          </ac:spMkLst>
        </pc:spChg>
        <pc:spChg chg="add">
          <ac:chgData name="Hannah Milward (2305212)" userId="S::2305212@student.uwtsd.ac.uk::73eb119c-d5f6-4d72-b5df-93a2bf61a2e4" providerId="AD" clId="Web-{6DD20EE9-3405-8917-4CCE-E9B92E3A3A4A}" dt="2024-11-03T18:15:44.438" v="1088"/>
          <ac:spMkLst>
            <pc:docMk/>
            <pc:sldMk cId="3794394412" sldId="262"/>
            <ac:spMk id="8" creationId="{1B15ED52-F352-441B-82BF-E0EA34836D08}"/>
          </ac:spMkLst>
        </pc:spChg>
        <pc:spChg chg="add del">
          <ac:chgData name="Hannah Milward (2305212)" userId="S::2305212@student.uwtsd.ac.uk::73eb119c-d5f6-4d72-b5df-93a2bf61a2e4" providerId="AD" clId="Web-{6DD20EE9-3405-8917-4CCE-E9B92E3A3A4A}" dt="2024-11-03T18:15:44.422" v="1087"/>
          <ac:spMkLst>
            <pc:docMk/>
            <pc:sldMk cId="3794394412" sldId="262"/>
            <ac:spMk id="9" creationId="{53B021B3-DE93-4AB7-8A18-CF5F1CED88B8}"/>
          </ac:spMkLst>
        </pc:spChg>
        <pc:spChg chg="add">
          <ac:chgData name="Hannah Milward (2305212)" userId="S::2305212@student.uwtsd.ac.uk::73eb119c-d5f6-4d72-b5df-93a2bf61a2e4" providerId="AD" clId="Web-{6DD20EE9-3405-8917-4CCE-E9B92E3A3A4A}" dt="2024-11-03T18:15:44.438" v="1088"/>
          <ac:spMkLst>
            <pc:docMk/>
            <pc:sldMk cId="3794394412" sldId="262"/>
            <ac:spMk id="10" creationId="{3B2E3793-BFE6-45A2-9B7B-E18844431C99}"/>
          </ac:spMkLst>
        </pc:spChg>
        <pc:spChg chg="add del">
          <ac:chgData name="Hannah Milward (2305212)" userId="S::2305212@student.uwtsd.ac.uk::73eb119c-d5f6-4d72-b5df-93a2bf61a2e4" providerId="AD" clId="Web-{6DD20EE9-3405-8917-4CCE-E9B92E3A3A4A}" dt="2024-11-03T18:15:44.422" v="1087"/>
          <ac:spMkLst>
            <pc:docMk/>
            <pc:sldMk cId="3794394412" sldId="262"/>
            <ac:spMk id="11" creationId="{52D502E5-F6B4-4D58-B4AE-FC466FF15EE8}"/>
          </ac:spMkLst>
        </pc:spChg>
        <pc:spChg chg="add">
          <ac:chgData name="Hannah Milward (2305212)" userId="S::2305212@student.uwtsd.ac.uk::73eb119c-d5f6-4d72-b5df-93a2bf61a2e4" providerId="AD" clId="Web-{6DD20EE9-3405-8917-4CCE-E9B92E3A3A4A}" dt="2024-11-03T18:15:44.438" v="1088"/>
          <ac:spMkLst>
            <pc:docMk/>
            <pc:sldMk cId="3794394412" sldId="262"/>
            <ac:spMk id="12" creationId="{BC4C4868-CB8F-4AF9-9CDB-8108F2C19B67}"/>
          </ac:spMkLst>
        </pc:spChg>
        <pc:spChg chg="add del">
          <ac:chgData name="Hannah Milward (2305212)" userId="S::2305212@student.uwtsd.ac.uk::73eb119c-d5f6-4d72-b5df-93a2bf61a2e4" providerId="AD" clId="Web-{6DD20EE9-3405-8917-4CCE-E9B92E3A3A4A}" dt="2024-11-03T18:15:44.422" v="1087"/>
          <ac:spMkLst>
            <pc:docMk/>
            <pc:sldMk cId="3794394412" sldId="262"/>
            <ac:spMk id="13" creationId="{9DECDBF4-02B6-4BB4-B65B-B8107AD6A9E8}"/>
          </ac:spMkLst>
        </pc:spChg>
        <pc:spChg chg="add">
          <ac:chgData name="Hannah Milward (2305212)" userId="S::2305212@student.uwtsd.ac.uk::73eb119c-d5f6-4d72-b5df-93a2bf61a2e4" providerId="AD" clId="Web-{6DD20EE9-3405-8917-4CCE-E9B92E3A3A4A}" dt="2024-11-03T18:15:44.438" v="1088"/>
          <ac:spMkLst>
            <pc:docMk/>
            <pc:sldMk cId="3794394412" sldId="262"/>
            <ac:spMk id="14" creationId="{375E0459-6403-40CD-989D-56A4407CA12E}"/>
          </ac:spMkLst>
        </pc:spChg>
        <pc:spChg chg="add">
          <ac:chgData name="Hannah Milward (2305212)" userId="S::2305212@student.uwtsd.ac.uk::73eb119c-d5f6-4d72-b5df-93a2bf61a2e4" providerId="AD" clId="Web-{6DD20EE9-3405-8917-4CCE-E9B92E3A3A4A}" dt="2024-11-03T18:15:44.438" v="1088"/>
          <ac:spMkLst>
            <pc:docMk/>
            <pc:sldMk cId="3794394412" sldId="262"/>
            <ac:spMk id="15" creationId="{3CB1E98D-A1D6-5480-D05D-7E7CFE58E9C4}"/>
          </ac:spMkLst>
        </pc:spChg>
        <pc:spChg chg="add">
          <ac:chgData name="Hannah Milward (2305212)" userId="S::2305212@student.uwtsd.ac.uk::73eb119c-d5f6-4d72-b5df-93a2bf61a2e4" providerId="AD" clId="Web-{6DD20EE9-3405-8917-4CCE-E9B92E3A3A4A}" dt="2024-11-03T18:15:44.438" v="1088"/>
          <ac:spMkLst>
            <pc:docMk/>
            <pc:sldMk cId="3794394412" sldId="262"/>
            <ac:spMk id="16" creationId="{53E5B1A8-3AC9-4BD1-9BBC-78CA94F2D1BA}"/>
          </ac:spMkLst>
        </pc:spChg>
        <pc:graphicFrameChg chg="add del">
          <ac:chgData name="Hannah Milward (2305212)" userId="S::2305212@student.uwtsd.ac.uk::73eb119c-d5f6-4d72-b5df-93a2bf61a2e4" providerId="AD" clId="Web-{6DD20EE9-3405-8917-4CCE-E9B92E3A3A4A}" dt="2024-11-03T18:15:44.422" v="1087"/>
          <ac:graphicFrameMkLst>
            <pc:docMk/>
            <pc:sldMk cId="3794394412" sldId="262"/>
            <ac:graphicFrameMk id="5" creationId="{63249D73-F050-01FD-E9BE-F94947975EB5}"/>
          </ac:graphicFrameMkLst>
        </pc:graphicFrameChg>
      </pc:sldChg>
    </pc:docChg>
  </pc:docChgLst>
  <pc:docChgLst>
    <pc:chgData clId="Web-{B1087539-F0AA-5A56-6AC4-860C03DF1E81}"/>
    <pc:docChg chg="modSld">
      <pc:chgData name="" userId="" providerId="" clId="Web-{B1087539-F0AA-5A56-6AC4-860C03DF1E81}" dt="2024-10-28T14:48:34.580" v="320" actId="20577"/>
      <pc:docMkLst>
        <pc:docMk/>
      </pc:docMkLst>
      <pc:sldChg chg="modSp">
        <pc:chgData name="" userId="" providerId="" clId="Web-{B1087539-F0AA-5A56-6AC4-860C03DF1E81}" dt="2024-10-28T14:31:46.934" v="197" actId="20577"/>
        <pc:sldMkLst>
          <pc:docMk/>
          <pc:sldMk cId="34218570" sldId="257"/>
        </pc:sldMkLst>
        <pc:spChg chg="mod">
          <ac:chgData name="" userId="" providerId="" clId="Web-{B1087539-F0AA-5A56-6AC4-860C03DF1E81}" dt="2024-10-28T14:31:46.934" v="197" actId="20577"/>
          <ac:spMkLst>
            <pc:docMk/>
            <pc:sldMk cId="34218570" sldId="257"/>
            <ac:spMk id="3" creationId="{76AFF7AA-AF4C-1B6F-23BD-F63EC9A186CA}"/>
          </ac:spMkLst>
        </pc:spChg>
      </pc:sldChg>
      <pc:sldChg chg="modSp">
        <pc:chgData name="" userId="" providerId="" clId="Web-{B1087539-F0AA-5A56-6AC4-860C03DF1E81}" dt="2024-10-28T14:46:59.779" v="310" actId="20577"/>
        <pc:sldMkLst>
          <pc:docMk/>
          <pc:sldMk cId="1756067973" sldId="258"/>
        </pc:sldMkLst>
        <pc:spChg chg="mod">
          <ac:chgData name="" userId="" providerId="" clId="Web-{B1087539-F0AA-5A56-6AC4-860C03DF1E81}" dt="2024-10-28T14:46:59.779" v="310" actId="20577"/>
          <ac:spMkLst>
            <pc:docMk/>
            <pc:sldMk cId="1756067973" sldId="258"/>
            <ac:spMk id="3" creationId="{BC2D4385-48E6-840F-8916-C2054E15E09A}"/>
          </ac:spMkLst>
        </pc:spChg>
      </pc:sldChg>
      <pc:sldChg chg="modSp">
        <pc:chgData name="" userId="" providerId="" clId="Web-{B1087539-F0AA-5A56-6AC4-860C03DF1E81}" dt="2024-10-28T14:34:53.144" v="237" actId="20577"/>
        <pc:sldMkLst>
          <pc:docMk/>
          <pc:sldMk cId="406211395" sldId="259"/>
        </pc:sldMkLst>
        <pc:spChg chg="mod">
          <ac:chgData name="" userId="" providerId="" clId="Web-{B1087539-F0AA-5A56-6AC4-860C03DF1E81}" dt="2024-10-28T14:34:53.144" v="237" actId="20577"/>
          <ac:spMkLst>
            <pc:docMk/>
            <pc:sldMk cId="406211395" sldId="259"/>
            <ac:spMk id="2" creationId="{0CF5CF81-2943-7670-677F-C473BE202FF5}"/>
          </ac:spMkLst>
        </pc:spChg>
      </pc:sldChg>
      <pc:sldChg chg="modSp">
        <pc:chgData name="" userId="" providerId="" clId="Web-{B1087539-F0AA-5A56-6AC4-860C03DF1E81}" dt="2024-10-28T14:48:34.580" v="320" actId="20577"/>
        <pc:sldMkLst>
          <pc:docMk/>
          <pc:sldMk cId="2357618550" sldId="261"/>
        </pc:sldMkLst>
        <pc:spChg chg="mod">
          <ac:chgData name="" userId="" providerId="" clId="Web-{B1087539-F0AA-5A56-6AC4-860C03DF1E81}" dt="2024-10-28T14:48:34.580" v="320" actId="20577"/>
          <ac:spMkLst>
            <pc:docMk/>
            <pc:sldMk cId="2357618550" sldId="261"/>
            <ac:spMk id="3" creationId="{91BBFAFB-68A6-D35F-0F99-4809FE4CEF15}"/>
          </ac:spMkLst>
        </pc:spChg>
      </pc:sldChg>
    </pc:docChg>
  </pc:docChgLst>
  <pc:docChgLst>
    <pc:chgData name="Hannah Milward (2305212)" userId="S::2305212@student.uwtsd.ac.uk::73eb119c-d5f6-4d72-b5df-93a2bf61a2e4" providerId="AD" clId="Web-{CAE11FCE-915E-CC5D-0864-E354C0EE2BCE}"/>
    <pc:docChg chg="modSld">
      <pc:chgData name="Hannah Milward (2305212)" userId="S::2305212@student.uwtsd.ac.uk::73eb119c-d5f6-4d72-b5df-93a2bf61a2e4" providerId="AD" clId="Web-{CAE11FCE-915E-CC5D-0864-E354C0EE2BCE}" dt="2024-10-28T12:09:03.635" v="305" actId="20577"/>
      <pc:docMkLst>
        <pc:docMk/>
      </pc:docMkLst>
      <pc:sldChg chg="modSp">
        <pc:chgData name="Hannah Milward (2305212)" userId="S::2305212@student.uwtsd.ac.uk::73eb119c-d5f6-4d72-b5df-93a2bf61a2e4" providerId="AD" clId="Web-{CAE11FCE-915E-CC5D-0864-E354C0EE2BCE}" dt="2024-10-28T11:45:16.685" v="273" actId="20577"/>
        <pc:sldMkLst>
          <pc:docMk/>
          <pc:sldMk cId="1756067973" sldId="258"/>
        </pc:sldMkLst>
        <pc:spChg chg="mod">
          <ac:chgData name="Hannah Milward (2305212)" userId="S::2305212@student.uwtsd.ac.uk::73eb119c-d5f6-4d72-b5df-93a2bf61a2e4" providerId="AD" clId="Web-{CAE11FCE-915E-CC5D-0864-E354C0EE2BCE}" dt="2024-10-28T11:34:26.425" v="29" actId="20577"/>
          <ac:spMkLst>
            <pc:docMk/>
            <pc:sldMk cId="1756067973" sldId="258"/>
            <ac:spMk id="2" creationId="{097D06B1-96AC-F1B3-7338-E30B2E249F10}"/>
          </ac:spMkLst>
        </pc:spChg>
        <pc:spChg chg="mod">
          <ac:chgData name="Hannah Milward (2305212)" userId="S::2305212@student.uwtsd.ac.uk::73eb119c-d5f6-4d72-b5df-93a2bf61a2e4" providerId="AD" clId="Web-{CAE11FCE-915E-CC5D-0864-E354C0EE2BCE}" dt="2024-10-28T11:45:16.685" v="273" actId="20577"/>
          <ac:spMkLst>
            <pc:docMk/>
            <pc:sldMk cId="1756067973" sldId="258"/>
            <ac:spMk id="3" creationId="{BC2D4385-48E6-840F-8916-C2054E15E09A}"/>
          </ac:spMkLst>
        </pc:spChg>
      </pc:sldChg>
      <pc:sldChg chg="modSp">
        <pc:chgData name="Hannah Milward (2305212)" userId="S::2305212@student.uwtsd.ac.uk::73eb119c-d5f6-4d72-b5df-93a2bf61a2e4" providerId="AD" clId="Web-{CAE11FCE-915E-CC5D-0864-E354C0EE2BCE}" dt="2024-10-28T12:09:03.635" v="305" actId="20577"/>
        <pc:sldMkLst>
          <pc:docMk/>
          <pc:sldMk cId="406211395" sldId="259"/>
        </pc:sldMkLst>
        <pc:spChg chg="mod">
          <ac:chgData name="Hannah Milward (2305212)" userId="S::2305212@student.uwtsd.ac.uk::73eb119c-d5f6-4d72-b5df-93a2bf61a2e4" providerId="AD" clId="Web-{CAE11FCE-915E-CC5D-0864-E354C0EE2BCE}" dt="2024-10-28T12:09:03.635" v="305" actId="20577"/>
          <ac:spMkLst>
            <pc:docMk/>
            <pc:sldMk cId="406211395" sldId="259"/>
            <ac:spMk id="2" creationId="{0CF5CF81-2943-7670-677F-C473BE202FF5}"/>
          </ac:spMkLst>
        </pc:spChg>
      </pc:sldChg>
      <pc:sldChg chg="modSp">
        <pc:chgData name="Hannah Milward (2305212)" userId="S::2305212@student.uwtsd.ac.uk::73eb119c-d5f6-4d72-b5df-93a2bf61a2e4" providerId="AD" clId="Web-{CAE11FCE-915E-CC5D-0864-E354C0EE2BCE}" dt="2024-10-28T11:41:11.957" v="177" actId="20577"/>
        <pc:sldMkLst>
          <pc:docMk/>
          <pc:sldMk cId="2357618550" sldId="261"/>
        </pc:sldMkLst>
        <pc:spChg chg="mod">
          <ac:chgData name="Hannah Milward (2305212)" userId="S::2305212@student.uwtsd.ac.uk::73eb119c-d5f6-4d72-b5df-93a2bf61a2e4" providerId="AD" clId="Web-{CAE11FCE-915E-CC5D-0864-E354C0EE2BCE}" dt="2024-10-28T11:41:11.957" v="177" actId="20577"/>
          <ac:spMkLst>
            <pc:docMk/>
            <pc:sldMk cId="2357618550" sldId="261"/>
            <ac:spMk id="3" creationId="{91BBFAFB-68A6-D35F-0F99-4809FE4CEF15}"/>
          </ac:spMkLst>
        </pc:spChg>
      </pc:sldChg>
    </pc:docChg>
  </pc:docChgLst>
  <pc:docChgLst>
    <pc:chgData name="Hannah Milward (2305212)" userId="S::2305212@student.uwtsd.ac.uk::73eb119c-d5f6-4d72-b5df-93a2bf61a2e4" providerId="AD" clId="Web-{A161F5F6-7986-9E2F-EA78-BCCC971AFD4A}"/>
    <pc:docChg chg="modSld">
      <pc:chgData name="Hannah Milward (2305212)" userId="S::2305212@student.uwtsd.ac.uk::73eb119c-d5f6-4d72-b5df-93a2bf61a2e4" providerId="AD" clId="Web-{A161F5F6-7986-9E2F-EA78-BCCC971AFD4A}" dt="2024-11-03T20:14:37.425" v="85" actId="20577"/>
      <pc:docMkLst>
        <pc:docMk/>
      </pc:docMkLst>
      <pc:sldChg chg="addSp delSp modSp">
        <pc:chgData name="Hannah Milward (2305212)" userId="S::2305212@student.uwtsd.ac.uk::73eb119c-d5f6-4d72-b5df-93a2bf61a2e4" providerId="AD" clId="Web-{A161F5F6-7986-9E2F-EA78-BCCC971AFD4A}" dt="2024-11-03T19:58:47.132" v="2"/>
        <pc:sldMkLst>
          <pc:docMk/>
          <pc:sldMk cId="1756067973" sldId="258"/>
        </pc:sldMkLst>
        <pc:spChg chg="mod">
          <ac:chgData name="Hannah Milward (2305212)" userId="S::2305212@student.uwtsd.ac.uk::73eb119c-d5f6-4d72-b5df-93a2bf61a2e4" providerId="AD" clId="Web-{A161F5F6-7986-9E2F-EA78-BCCC971AFD4A}" dt="2024-11-03T19:58:47.132" v="2"/>
          <ac:spMkLst>
            <pc:docMk/>
            <pc:sldMk cId="1756067973" sldId="258"/>
            <ac:spMk id="2" creationId="{097D06B1-96AC-F1B3-7338-E30B2E249F10}"/>
          </ac:spMkLst>
        </pc:spChg>
        <pc:spChg chg="mod">
          <ac:chgData name="Hannah Milward (2305212)" userId="S::2305212@student.uwtsd.ac.uk::73eb119c-d5f6-4d72-b5df-93a2bf61a2e4" providerId="AD" clId="Web-{A161F5F6-7986-9E2F-EA78-BCCC971AFD4A}" dt="2024-11-03T19:58:47.132" v="2"/>
          <ac:spMkLst>
            <pc:docMk/>
            <pc:sldMk cId="1756067973" sldId="258"/>
            <ac:spMk id="3" creationId="{BC2D4385-48E6-840F-8916-C2054E15E09A}"/>
          </ac:spMkLst>
        </pc:spChg>
        <pc:spChg chg="del">
          <ac:chgData name="Hannah Milward (2305212)" userId="S::2305212@student.uwtsd.ac.uk::73eb119c-d5f6-4d72-b5df-93a2bf61a2e4" providerId="AD" clId="Web-{A161F5F6-7986-9E2F-EA78-BCCC971AFD4A}" dt="2024-11-03T19:58:47.132" v="2"/>
          <ac:spMkLst>
            <pc:docMk/>
            <pc:sldMk cId="1756067973" sldId="258"/>
            <ac:spMk id="9" creationId="{45D37F4E-DDB4-456B-97E0-9937730A039F}"/>
          </ac:spMkLst>
        </pc:spChg>
        <pc:spChg chg="del">
          <ac:chgData name="Hannah Milward (2305212)" userId="S::2305212@student.uwtsd.ac.uk::73eb119c-d5f6-4d72-b5df-93a2bf61a2e4" providerId="AD" clId="Web-{A161F5F6-7986-9E2F-EA78-BCCC971AFD4A}" dt="2024-11-03T19:58:47.132" v="2"/>
          <ac:spMkLst>
            <pc:docMk/>
            <pc:sldMk cId="1756067973" sldId="258"/>
            <ac:spMk id="11" creationId="{B2DD41CD-8F47-4F56-AD12-4E2FF7696987}"/>
          </ac:spMkLst>
        </pc:spChg>
        <pc:spChg chg="add">
          <ac:chgData name="Hannah Milward (2305212)" userId="S::2305212@student.uwtsd.ac.uk::73eb119c-d5f6-4d72-b5df-93a2bf61a2e4" providerId="AD" clId="Web-{A161F5F6-7986-9E2F-EA78-BCCC971AFD4A}" dt="2024-11-03T19:58:47.132" v="2"/>
          <ac:spMkLst>
            <pc:docMk/>
            <pc:sldMk cId="1756067973" sldId="258"/>
            <ac:spMk id="16" creationId="{F13C74B1-5B17-4795-BED0-7140497B445A}"/>
          </ac:spMkLst>
        </pc:spChg>
        <pc:spChg chg="add">
          <ac:chgData name="Hannah Milward (2305212)" userId="S::2305212@student.uwtsd.ac.uk::73eb119c-d5f6-4d72-b5df-93a2bf61a2e4" providerId="AD" clId="Web-{A161F5F6-7986-9E2F-EA78-BCCC971AFD4A}" dt="2024-11-03T19:58:47.132" v="2"/>
          <ac:spMkLst>
            <pc:docMk/>
            <pc:sldMk cId="1756067973" sldId="258"/>
            <ac:spMk id="18" creationId="{D4974D33-8DC5-464E-8C6D-BE58F0669C17}"/>
          </ac:spMkLst>
        </pc:spChg>
        <pc:picChg chg="del">
          <ac:chgData name="Hannah Milward (2305212)" userId="S::2305212@student.uwtsd.ac.uk::73eb119c-d5f6-4d72-b5df-93a2bf61a2e4" providerId="AD" clId="Web-{A161F5F6-7986-9E2F-EA78-BCCC971AFD4A}" dt="2024-11-03T19:58:22.771" v="0"/>
          <ac:picMkLst>
            <pc:docMk/>
            <pc:sldMk cId="1756067973" sldId="258"/>
            <ac:picMk id="4" creationId="{B5C89598-F157-9903-0918-23FADFF2CC8C}"/>
          </ac:picMkLst>
        </pc:picChg>
        <pc:picChg chg="add mod">
          <ac:chgData name="Hannah Milward (2305212)" userId="S::2305212@student.uwtsd.ac.uk::73eb119c-d5f6-4d72-b5df-93a2bf61a2e4" providerId="AD" clId="Web-{A161F5F6-7986-9E2F-EA78-BCCC971AFD4A}" dt="2024-11-03T19:58:47.132" v="2"/>
          <ac:picMkLst>
            <pc:docMk/>
            <pc:sldMk cId="1756067973" sldId="258"/>
            <ac:picMk id="5" creationId="{8D829AFA-ABC1-89B0-2554-90C64EEFCD02}"/>
          </ac:picMkLst>
        </pc:picChg>
      </pc:sldChg>
      <pc:sldChg chg="modSp">
        <pc:chgData name="Hannah Milward (2305212)" userId="S::2305212@student.uwtsd.ac.uk::73eb119c-d5f6-4d72-b5df-93a2bf61a2e4" providerId="AD" clId="Web-{A161F5F6-7986-9E2F-EA78-BCCC971AFD4A}" dt="2024-11-03T20:14:37.425" v="85" actId="20577"/>
        <pc:sldMkLst>
          <pc:docMk/>
          <pc:sldMk cId="2357618550" sldId="261"/>
        </pc:sldMkLst>
        <pc:spChg chg="mod">
          <ac:chgData name="Hannah Milward (2305212)" userId="S::2305212@student.uwtsd.ac.uk::73eb119c-d5f6-4d72-b5df-93a2bf61a2e4" providerId="AD" clId="Web-{A161F5F6-7986-9E2F-EA78-BCCC971AFD4A}" dt="2024-11-03T20:14:37.425" v="85" actId="20577"/>
          <ac:spMkLst>
            <pc:docMk/>
            <pc:sldMk cId="2357618550" sldId="261"/>
            <ac:spMk id="3" creationId="{91BBFAFB-68A6-D35F-0F99-4809FE4CEF15}"/>
          </ac:spMkLst>
        </pc:spChg>
      </pc:sldChg>
    </pc:docChg>
  </pc:docChgLst>
  <pc:docChgLst>
    <pc:chgData name="Hannah Milward (2305212)" userId="S::2305212@student.uwtsd.ac.uk::73eb119c-d5f6-4d72-b5df-93a2bf61a2e4" providerId="AD" clId="Web-{387B1C45-1C89-1CC4-444B-8B84C9B25FAB}"/>
    <pc:docChg chg="modSld">
      <pc:chgData name="Hannah Milward (2305212)" userId="S::2305212@student.uwtsd.ac.uk::73eb119c-d5f6-4d72-b5df-93a2bf61a2e4" providerId="AD" clId="Web-{387B1C45-1C89-1CC4-444B-8B84C9B25FAB}" dt="2024-11-03T22:10:12.115" v="128" actId="20577"/>
      <pc:docMkLst>
        <pc:docMk/>
      </pc:docMkLst>
      <pc:sldChg chg="modSp">
        <pc:chgData name="Hannah Milward (2305212)" userId="S::2305212@student.uwtsd.ac.uk::73eb119c-d5f6-4d72-b5df-93a2bf61a2e4" providerId="AD" clId="Web-{387B1C45-1C89-1CC4-444B-8B84C9B25FAB}" dt="2024-11-03T21:57:45.896" v="36" actId="20577"/>
        <pc:sldMkLst>
          <pc:docMk/>
          <pc:sldMk cId="109857222" sldId="256"/>
        </pc:sldMkLst>
        <pc:spChg chg="mod">
          <ac:chgData name="Hannah Milward (2305212)" userId="S::2305212@student.uwtsd.ac.uk::73eb119c-d5f6-4d72-b5df-93a2bf61a2e4" providerId="AD" clId="Web-{387B1C45-1C89-1CC4-444B-8B84C9B25FAB}" dt="2024-11-03T21:57:45.896" v="36" actId="20577"/>
          <ac:spMkLst>
            <pc:docMk/>
            <pc:sldMk cId="109857222" sldId="256"/>
            <ac:spMk id="2" creationId="{00000000-0000-0000-0000-000000000000}"/>
          </ac:spMkLst>
        </pc:spChg>
      </pc:sldChg>
      <pc:sldChg chg="modSp">
        <pc:chgData name="Hannah Milward (2305212)" userId="S::2305212@student.uwtsd.ac.uk::73eb119c-d5f6-4d72-b5df-93a2bf61a2e4" providerId="AD" clId="Web-{387B1C45-1C89-1CC4-444B-8B84C9B25FAB}" dt="2024-11-03T22:04:12.107" v="63" actId="20577"/>
        <pc:sldMkLst>
          <pc:docMk/>
          <pc:sldMk cId="34218570" sldId="257"/>
        </pc:sldMkLst>
        <pc:spChg chg="mod">
          <ac:chgData name="Hannah Milward (2305212)" userId="S::2305212@student.uwtsd.ac.uk::73eb119c-d5f6-4d72-b5df-93a2bf61a2e4" providerId="AD" clId="Web-{387B1C45-1C89-1CC4-444B-8B84C9B25FAB}" dt="2024-11-03T21:58:09.506" v="37" actId="20577"/>
          <ac:spMkLst>
            <pc:docMk/>
            <pc:sldMk cId="34218570" sldId="257"/>
            <ac:spMk id="2" creationId="{1300A313-34E6-7F50-B0B9-E4E58AF78E28}"/>
          </ac:spMkLst>
        </pc:spChg>
        <pc:spChg chg="mod">
          <ac:chgData name="Hannah Milward (2305212)" userId="S::2305212@student.uwtsd.ac.uk::73eb119c-d5f6-4d72-b5df-93a2bf61a2e4" providerId="AD" clId="Web-{387B1C45-1C89-1CC4-444B-8B84C9B25FAB}" dt="2024-11-03T22:04:12.107" v="63" actId="20577"/>
          <ac:spMkLst>
            <pc:docMk/>
            <pc:sldMk cId="34218570" sldId="257"/>
            <ac:spMk id="3" creationId="{76AFF7AA-AF4C-1B6F-23BD-F63EC9A186CA}"/>
          </ac:spMkLst>
        </pc:spChg>
      </pc:sldChg>
      <pc:sldChg chg="modSp addAnim modAnim">
        <pc:chgData name="Hannah Milward (2305212)" userId="S::2305212@student.uwtsd.ac.uk::73eb119c-d5f6-4d72-b5df-93a2bf61a2e4" providerId="AD" clId="Web-{387B1C45-1C89-1CC4-444B-8B84C9B25FAB}" dt="2024-11-03T22:10:12.115" v="128" actId="20577"/>
        <pc:sldMkLst>
          <pc:docMk/>
          <pc:sldMk cId="1756067973" sldId="258"/>
        </pc:sldMkLst>
        <pc:spChg chg="mod">
          <ac:chgData name="Hannah Milward (2305212)" userId="S::2305212@student.uwtsd.ac.uk::73eb119c-d5f6-4d72-b5df-93a2bf61a2e4" providerId="AD" clId="Web-{387B1C45-1C89-1CC4-444B-8B84C9B25FAB}" dt="2024-11-03T21:58:19.740" v="39" actId="20577"/>
          <ac:spMkLst>
            <pc:docMk/>
            <pc:sldMk cId="1756067973" sldId="258"/>
            <ac:spMk id="2" creationId="{097D06B1-96AC-F1B3-7338-E30B2E249F10}"/>
          </ac:spMkLst>
        </pc:spChg>
        <pc:spChg chg="mod">
          <ac:chgData name="Hannah Milward (2305212)" userId="S::2305212@student.uwtsd.ac.uk::73eb119c-d5f6-4d72-b5df-93a2bf61a2e4" providerId="AD" clId="Web-{387B1C45-1C89-1CC4-444B-8B84C9B25FAB}" dt="2024-11-03T22:10:12.115" v="128" actId="20577"/>
          <ac:spMkLst>
            <pc:docMk/>
            <pc:sldMk cId="1756067973" sldId="258"/>
            <ac:spMk id="3" creationId="{BC2D4385-48E6-840F-8916-C2054E15E09A}"/>
          </ac:spMkLst>
        </pc:spChg>
      </pc:sldChg>
      <pc:sldChg chg="modSp addAnim modAnim">
        <pc:chgData name="Hannah Milward (2305212)" userId="S::2305212@student.uwtsd.ac.uk::73eb119c-d5f6-4d72-b5df-93a2bf61a2e4" providerId="AD" clId="Web-{387B1C45-1C89-1CC4-444B-8B84C9B25FAB}" dt="2024-11-03T22:09:34.536" v="124" actId="20577"/>
        <pc:sldMkLst>
          <pc:docMk/>
          <pc:sldMk cId="406211395" sldId="259"/>
        </pc:sldMkLst>
        <pc:spChg chg="mod">
          <ac:chgData name="Hannah Milward (2305212)" userId="S::2305212@student.uwtsd.ac.uk::73eb119c-d5f6-4d72-b5df-93a2bf61a2e4" providerId="AD" clId="Web-{387B1C45-1C89-1CC4-444B-8B84C9B25FAB}" dt="2024-11-03T21:58:26.303" v="40" actId="20577"/>
          <ac:spMkLst>
            <pc:docMk/>
            <pc:sldMk cId="406211395" sldId="259"/>
            <ac:spMk id="2" creationId="{0CF5CF81-2943-7670-677F-C473BE202FF5}"/>
          </ac:spMkLst>
        </pc:spChg>
        <pc:spChg chg="mod">
          <ac:chgData name="Hannah Milward (2305212)" userId="S::2305212@student.uwtsd.ac.uk::73eb119c-d5f6-4d72-b5df-93a2bf61a2e4" providerId="AD" clId="Web-{387B1C45-1C89-1CC4-444B-8B84C9B25FAB}" dt="2024-11-03T22:09:34.536" v="124" actId="20577"/>
          <ac:spMkLst>
            <pc:docMk/>
            <pc:sldMk cId="406211395" sldId="259"/>
            <ac:spMk id="3" creationId="{5713F1A4-C8D7-BA13-0E00-43CEE7863E78}"/>
          </ac:spMkLst>
        </pc:spChg>
      </pc:sldChg>
      <pc:sldChg chg="modSp addAnim delAnim">
        <pc:chgData name="Hannah Milward (2305212)" userId="S::2305212@student.uwtsd.ac.uk::73eb119c-d5f6-4d72-b5df-93a2bf61a2e4" providerId="AD" clId="Web-{387B1C45-1C89-1CC4-444B-8B84C9B25FAB}" dt="2024-11-03T21:58:35.803" v="41" actId="20577"/>
        <pc:sldMkLst>
          <pc:docMk/>
          <pc:sldMk cId="58518779" sldId="260"/>
        </pc:sldMkLst>
        <pc:spChg chg="mod">
          <ac:chgData name="Hannah Milward (2305212)" userId="S::2305212@student.uwtsd.ac.uk::73eb119c-d5f6-4d72-b5df-93a2bf61a2e4" providerId="AD" clId="Web-{387B1C45-1C89-1CC4-444B-8B84C9B25FAB}" dt="2024-11-03T21:58:35.803" v="41" actId="20577"/>
          <ac:spMkLst>
            <pc:docMk/>
            <pc:sldMk cId="58518779" sldId="260"/>
            <ac:spMk id="2" creationId="{C661D915-94F5-FA73-5516-3E06BD3FFD1B}"/>
          </ac:spMkLst>
        </pc:spChg>
      </pc:sldChg>
      <pc:sldChg chg="modSp addAnim">
        <pc:chgData name="Hannah Milward (2305212)" userId="S::2305212@student.uwtsd.ac.uk::73eb119c-d5f6-4d72-b5df-93a2bf61a2e4" providerId="AD" clId="Web-{387B1C45-1C89-1CC4-444B-8B84C9B25FAB}" dt="2024-11-03T21:58:46.319" v="42" actId="20577"/>
        <pc:sldMkLst>
          <pc:docMk/>
          <pc:sldMk cId="2357618550" sldId="261"/>
        </pc:sldMkLst>
        <pc:spChg chg="mod">
          <ac:chgData name="Hannah Milward (2305212)" userId="S::2305212@student.uwtsd.ac.uk::73eb119c-d5f6-4d72-b5df-93a2bf61a2e4" providerId="AD" clId="Web-{387B1C45-1C89-1CC4-444B-8B84C9B25FAB}" dt="2024-11-03T21:58:46.319" v="42" actId="20577"/>
          <ac:spMkLst>
            <pc:docMk/>
            <pc:sldMk cId="2357618550" sldId="261"/>
            <ac:spMk id="2" creationId="{BCFD3E0B-8358-80DC-AAB4-17BE0D177218}"/>
          </ac:spMkLst>
        </pc:spChg>
      </pc:sldChg>
      <pc:sldChg chg="addAnim">
        <pc:chgData name="Hannah Milward (2305212)" userId="S::2305212@student.uwtsd.ac.uk::73eb119c-d5f6-4d72-b5df-93a2bf61a2e4" providerId="AD" clId="Web-{387B1C45-1C89-1CC4-444B-8B84C9B25FAB}" dt="2024-11-03T21:45:40.159" v="30"/>
        <pc:sldMkLst>
          <pc:docMk/>
          <pc:sldMk cId="3794394412" sldId="262"/>
        </pc:sldMkLst>
      </pc:sldChg>
    </pc:docChg>
  </pc:docChgLst>
  <pc:docChgLst>
    <pc:chgData name="Hannah Milward (2305212)" userId="S::2305212@student.uwtsd.ac.uk::73eb119c-d5f6-4d72-b5df-93a2bf61a2e4" providerId="AD" clId="Web-{C0422D5E-1159-2FAD-A033-6CEF51FC1AC3}"/>
    <pc:docChg chg="modSld">
      <pc:chgData name="Hannah Milward (2305212)" userId="S::2305212@student.uwtsd.ac.uk::73eb119c-d5f6-4d72-b5df-93a2bf61a2e4" providerId="AD" clId="Web-{C0422D5E-1159-2FAD-A033-6CEF51FC1AC3}" dt="2024-11-01T23:25:18.087" v="12" actId="20577"/>
      <pc:docMkLst>
        <pc:docMk/>
      </pc:docMkLst>
      <pc:sldChg chg="modSp">
        <pc:chgData name="Hannah Milward (2305212)" userId="S::2305212@student.uwtsd.ac.uk::73eb119c-d5f6-4d72-b5df-93a2bf61a2e4" providerId="AD" clId="Web-{C0422D5E-1159-2FAD-A033-6CEF51FC1AC3}" dt="2024-11-01T23:25:18.087" v="12" actId="20577"/>
        <pc:sldMkLst>
          <pc:docMk/>
          <pc:sldMk cId="109857222" sldId="256"/>
        </pc:sldMkLst>
        <pc:spChg chg="mod">
          <ac:chgData name="Hannah Milward (2305212)" userId="S::2305212@student.uwtsd.ac.uk::73eb119c-d5f6-4d72-b5df-93a2bf61a2e4" providerId="AD" clId="Web-{C0422D5E-1159-2FAD-A033-6CEF51FC1AC3}" dt="2024-11-01T23:25:04.352" v="10" actId="20577"/>
          <ac:spMkLst>
            <pc:docMk/>
            <pc:sldMk cId="109857222" sldId="256"/>
            <ac:spMk id="2" creationId="{00000000-0000-0000-0000-000000000000}"/>
          </ac:spMkLst>
        </pc:spChg>
        <pc:spChg chg="mod">
          <ac:chgData name="Hannah Milward (2305212)" userId="S::2305212@student.uwtsd.ac.uk::73eb119c-d5f6-4d72-b5df-93a2bf61a2e4" providerId="AD" clId="Web-{C0422D5E-1159-2FAD-A033-6CEF51FC1AC3}" dt="2024-11-01T23:25:18.087" v="12" actId="20577"/>
          <ac:spMkLst>
            <pc:docMk/>
            <pc:sldMk cId="109857222" sldId="256"/>
            <ac:spMk id="3" creationId="{00000000-0000-0000-0000-000000000000}"/>
          </ac:spMkLst>
        </pc:spChg>
      </pc:sldChg>
    </pc:docChg>
  </pc:docChgLst>
  <pc:docChgLst>
    <pc:chgData clId="Web-{80B83662-D6A2-A803-650A-6B66FA02B9CA}"/>
    <pc:docChg chg="modSld">
      <pc:chgData name="" userId="" providerId="" clId="Web-{80B83662-D6A2-A803-650A-6B66FA02B9CA}" dt="2024-10-28T19:30:09.012" v="342" actId="20577"/>
      <pc:docMkLst>
        <pc:docMk/>
      </pc:docMkLst>
      <pc:sldChg chg="modSp">
        <pc:chgData name="" userId="" providerId="" clId="Web-{80B83662-D6A2-A803-650A-6B66FA02B9CA}" dt="2024-10-28T19:16:20.426" v="270" actId="20577"/>
        <pc:sldMkLst>
          <pc:docMk/>
          <pc:sldMk cId="34218570" sldId="257"/>
        </pc:sldMkLst>
        <pc:spChg chg="mod">
          <ac:chgData name="" userId="" providerId="" clId="Web-{80B83662-D6A2-A803-650A-6B66FA02B9CA}" dt="2024-10-28T19:16:20.426" v="270" actId="20577"/>
          <ac:spMkLst>
            <pc:docMk/>
            <pc:sldMk cId="34218570" sldId="257"/>
            <ac:spMk id="3" creationId="{76AFF7AA-AF4C-1B6F-23BD-F63EC9A186CA}"/>
          </ac:spMkLst>
        </pc:spChg>
      </pc:sldChg>
      <pc:sldChg chg="modSp">
        <pc:chgData name="" userId="" providerId="" clId="Web-{80B83662-D6A2-A803-650A-6B66FA02B9CA}" dt="2024-10-28T19:15:51.800" v="247" actId="20577"/>
        <pc:sldMkLst>
          <pc:docMk/>
          <pc:sldMk cId="1756067973" sldId="258"/>
        </pc:sldMkLst>
        <pc:spChg chg="mod">
          <ac:chgData name="" userId="" providerId="" clId="Web-{80B83662-D6A2-A803-650A-6B66FA02B9CA}" dt="2024-10-28T19:15:51.800" v="247" actId="20577"/>
          <ac:spMkLst>
            <pc:docMk/>
            <pc:sldMk cId="1756067973" sldId="258"/>
            <ac:spMk id="3" creationId="{BC2D4385-48E6-840F-8916-C2054E15E09A}"/>
          </ac:spMkLst>
        </pc:spChg>
      </pc:sldChg>
      <pc:sldChg chg="modSp">
        <pc:chgData name="" userId="" providerId="" clId="Web-{80B83662-D6A2-A803-650A-6B66FA02B9CA}" dt="2024-10-28T19:30:09.012" v="342" actId="20577"/>
        <pc:sldMkLst>
          <pc:docMk/>
          <pc:sldMk cId="406211395" sldId="259"/>
        </pc:sldMkLst>
        <pc:spChg chg="mod">
          <ac:chgData name="" userId="" providerId="" clId="Web-{80B83662-D6A2-A803-650A-6B66FA02B9CA}" dt="2024-10-28T19:30:09.012" v="342" actId="20577"/>
          <ac:spMkLst>
            <pc:docMk/>
            <pc:sldMk cId="406211395" sldId="259"/>
            <ac:spMk id="3" creationId="{5713F1A4-C8D7-BA13-0E00-43CEE7863E78}"/>
          </ac:spMkLst>
        </pc:spChg>
      </pc:sldChg>
      <pc:sldChg chg="modSp">
        <pc:chgData name="" userId="" providerId="" clId="Web-{80B83662-D6A2-A803-650A-6B66FA02B9CA}" dt="2024-10-28T19:08:51.116" v="242" actId="20577"/>
        <pc:sldMkLst>
          <pc:docMk/>
          <pc:sldMk cId="2357618550" sldId="261"/>
        </pc:sldMkLst>
        <pc:spChg chg="mod">
          <ac:chgData name="" userId="" providerId="" clId="Web-{80B83662-D6A2-A803-650A-6B66FA02B9CA}" dt="2024-10-28T19:08:51.116" v="242" actId="20577"/>
          <ac:spMkLst>
            <pc:docMk/>
            <pc:sldMk cId="2357618550" sldId="261"/>
            <ac:spMk id="3" creationId="{91BBFAFB-68A6-D35F-0F99-4809FE4CEF15}"/>
          </ac:spMkLst>
        </pc:spChg>
      </pc:sldChg>
    </pc:docChg>
  </pc:docChgLst>
  <pc:docChgLst>
    <pc:chgData name="Hannah Milward (2305212)" userId="S::2305212@student.uwtsd.ac.uk::73eb119c-d5f6-4d72-b5df-93a2bf61a2e4" providerId="AD" clId="Web-{A1501402-6EFB-7E53-61AD-42D9053CA82D}"/>
    <pc:docChg chg="modSld">
      <pc:chgData name="Hannah Milward (2305212)" userId="S::2305212@student.uwtsd.ac.uk::73eb119c-d5f6-4d72-b5df-93a2bf61a2e4" providerId="AD" clId="Web-{A1501402-6EFB-7E53-61AD-42D9053CA82D}" dt="2024-11-03T21:40:55.155" v="155"/>
      <pc:docMkLst>
        <pc:docMk/>
      </pc:docMkLst>
      <pc:sldChg chg="modSp modTransition addAnim delAnim modAnim">
        <pc:chgData name="Hannah Milward (2305212)" userId="S::2305212@student.uwtsd.ac.uk::73eb119c-d5f6-4d72-b5df-93a2bf61a2e4" providerId="AD" clId="Web-{A1501402-6EFB-7E53-61AD-42D9053CA82D}" dt="2024-11-03T21:39:40.074" v="147"/>
        <pc:sldMkLst>
          <pc:docMk/>
          <pc:sldMk cId="109857222" sldId="256"/>
        </pc:sldMkLst>
        <pc:spChg chg="mod">
          <ac:chgData name="Hannah Milward (2305212)" userId="S::2305212@student.uwtsd.ac.uk::73eb119c-d5f6-4d72-b5df-93a2bf61a2e4" providerId="AD" clId="Web-{A1501402-6EFB-7E53-61AD-42D9053CA82D}" dt="2024-11-03T21:38:24.556" v="145" actId="20577"/>
          <ac:spMkLst>
            <pc:docMk/>
            <pc:sldMk cId="109857222" sldId="256"/>
            <ac:spMk id="2" creationId="{00000000-0000-0000-0000-000000000000}"/>
          </ac:spMkLst>
        </pc:spChg>
      </pc:sldChg>
      <pc:sldChg chg="addAnim modAnim">
        <pc:chgData name="Hannah Milward (2305212)" userId="S::2305212@student.uwtsd.ac.uk::73eb119c-d5f6-4d72-b5df-93a2bf61a2e4" providerId="AD" clId="Web-{A1501402-6EFB-7E53-61AD-42D9053CA82D}" dt="2024-11-03T21:40:55.155" v="155"/>
        <pc:sldMkLst>
          <pc:docMk/>
          <pc:sldMk cId="34218570" sldId="257"/>
        </pc:sldMkLst>
      </pc:sldChg>
      <pc:sldChg chg="modSp">
        <pc:chgData name="Hannah Milward (2305212)" userId="S::2305212@student.uwtsd.ac.uk::73eb119c-d5f6-4d72-b5df-93a2bf61a2e4" providerId="AD" clId="Web-{A1501402-6EFB-7E53-61AD-42D9053CA82D}" dt="2024-11-03T21:34:34.594" v="133" actId="20577"/>
        <pc:sldMkLst>
          <pc:docMk/>
          <pc:sldMk cId="406211395" sldId="259"/>
        </pc:sldMkLst>
        <pc:spChg chg="mod">
          <ac:chgData name="Hannah Milward (2305212)" userId="S::2305212@student.uwtsd.ac.uk::73eb119c-d5f6-4d72-b5df-93a2bf61a2e4" providerId="AD" clId="Web-{A1501402-6EFB-7E53-61AD-42D9053CA82D}" dt="2024-11-03T21:34:34.594" v="133" actId="20577"/>
          <ac:spMkLst>
            <pc:docMk/>
            <pc:sldMk cId="406211395" sldId="259"/>
            <ac:spMk id="3" creationId="{5713F1A4-C8D7-BA13-0E00-43CEE7863E78}"/>
          </ac:spMkLst>
        </pc:spChg>
      </pc:sldChg>
      <pc:sldChg chg="modSp">
        <pc:chgData name="Hannah Milward (2305212)" userId="S::2305212@student.uwtsd.ac.uk::73eb119c-d5f6-4d72-b5df-93a2bf61a2e4" providerId="AD" clId="Web-{A1501402-6EFB-7E53-61AD-42D9053CA82D}" dt="2024-11-03T21:33:55.921" v="131" actId="20577"/>
        <pc:sldMkLst>
          <pc:docMk/>
          <pc:sldMk cId="2357618550" sldId="261"/>
        </pc:sldMkLst>
        <pc:spChg chg="mod">
          <ac:chgData name="Hannah Milward (2305212)" userId="S::2305212@student.uwtsd.ac.uk::73eb119c-d5f6-4d72-b5df-93a2bf61a2e4" providerId="AD" clId="Web-{A1501402-6EFB-7E53-61AD-42D9053CA82D}" dt="2024-11-03T21:33:55.921" v="131" actId="20577"/>
          <ac:spMkLst>
            <pc:docMk/>
            <pc:sldMk cId="2357618550" sldId="261"/>
            <ac:spMk id="3" creationId="{91BBFAFB-68A6-D35F-0F99-4809FE4CEF15}"/>
          </ac:spMkLst>
        </pc:spChg>
      </pc:sldChg>
    </pc:docChg>
  </pc:docChgLst>
  <pc:docChgLst>
    <pc:chgData name="Hannah Milward (2305212)" userId="S::2305212@student.uwtsd.ac.uk::73eb119c-d5f6-4d72-b5df-93a2bf61a2e4" providerId="AD" clId="Web-{4752718A-3AA0-EA83-42A6-3DEA80A9EC56}"/>
    <pc:docChg chg="modSld">
      <pc:chgData name="Hannah Milward (2305212)" userId="S::2305212@student.uwtsd.ac.uk::73eb119c-d5f6-4d72-b5df-93a2bf61a2e4" providerId="AD" clId="Web-{4752718A-3AA0-EA83-42A6-3DEA80A9EC56}" dt="2024-11-02T23:41:07.271" v="697" actId="20577"/>
      <pc:docMkLst>
        <pc:docMk/>
      </pc:docMkLst>
      <pc:sldChg chg="modSp">
        <pc:chgData name="Hannah Milward (2305212)" userId="S::2305212@student.uwtsd.ac.uk::73eb119c-d5f6-4d72-b5df-93a2bf61a2e4" providerId="AD" clId="Web-{4752718A-3AA0-EA83-42A6-3DEA80A9EC56}" dt="2024-11-02T23:37:19.962" v="691" actId="20577"/>
        <pc:sldMkLst>
          <pc:docMk/>
          <pc:sldMk cId="34218570" sldId="257"/>
        </pc:sldMkLst>
        <pc:spChg chg="mod">
          <ac:chgData name="Hannah Milward (2305212)" userId="S::2305212@student.uwtsd.ac.uk::73eb119c-d5f6-4d72-b5df-93a2bf61a2e4" providerId="AD" clId="Web-{4752718A-3AA0-EA83-42A6-3DEA80A9EC56}" dt="2024-11-02T23:37:19.962" v="691" actId="20577"/>
          <ac:spMkLst>
            <pc:docMk/>
            <pc:sldMk cId="34218570" sldId="257"/>
            <ac:spMk id="3" creationId="{76AFF7AA-AF4C-1B6F-23BD-F63EC9A186CA}"/>
          </ac:spMkLst>
        </pc:spChg>
      </pc:sldChg>
      <pc:sldChg chg="modSp">
        <pc:chgData name="Hannah Milward (2305212)" userId="S::2305212@student.uwtsd.ac.uk::73eb119c-d5f6-4d72-b5df-93a2bf61a2e4" providerId="AD" clId="Web-{4752718A-3AA0-EA83-42A6-3DEA80A9EC56}" dt="2024-11-02T17:19:07.632" v="30" actId="20577"/>
        <pc:sldMkLst>
          <pc:docMk/>
          <pc:sldMk cId="1756067973" sldId="258"/>
        </pc:sldMkLst>
        <pc:spChg chg="mod">
          <ac:chgData name="Hannah Milward (2305212)" userId="S::2305212@student.uwtsd.ac.uk::73eb119c-d5f6-4d72-b5df-93a2bf61a2e4" providerId="AD" clId="Web-{4752718A-3AA0-EA83-42A6-3DEA80A9EC56}" dt="2024-11-02T17:19:07.632" v="30" actId="20577"/>
          <ac:spMkLst>
            <pc:docMk/>
            <pc:sldMk cId="1756067973" sldId="258"/>
            <ac:spMk id="3" creationId="{BC2D4385-48E6-840F-8916-C2054E15E09A}"/>
          </ac:spMkLst>
        </pc:spChg>
      </pc:sldChg>
      <pc:sldChg chg="modSp">
        <pc:chgData name="Hannah Milward (2305212)" userId="S::2305212@student.uwtsd.ac.uk::73eb119c-d5f6-4d72-b5df-93a2bf61a2e4" providerId="AD" clId="Web-{4752718A-3AA0-EA83-42A6-3DEA80A9EC56}" dt="2024-11-02T23:41:07.271" v="697" actId="20577"/>
        <pc:sldMkLst>
          <pc:docMk/>
          <pc:sldMk cId="406211395" sldId="259"/>
        </pc:sldMkLst>
        <pc:spChg chg="mod">
          <ac:chgData name="Hannah Milward (2305212)" userId="S::2305212@student.uwtsd.ac.uk::73eb119c-d5f6-4d72-b5df-93a2bf61a2e4" providerId="AD" clId="Web-{4752718A-3AA0-EA83-42A6-3DEA80A9EC56}" dt="2024-11-02T23:41:07.271" v="697" actId="20577"/>
          <ac:spMkLst>
            <pc:docMk/>
            <pc:sldMk cId="406211395" sldId="259"/>
            <ac:spMk id="3" creationId="{5713F1A4-C8D7-BA13-0E00-43CEE7863E78}"/>
          </ac:spMkLst>
        </pc:spChg>
      </pc:sldChg>
      <pc:sldChg chg="modSp">
        <pc:chgData name="Hannah Milward (2305212)" userId="S::2305212@student.uwtsd.ac.uk::73eb119c-d5f6-4d72-b5df-93a2bf61a2e4" providerId="AD" clId="Web-{4752718A-3AA0-EA83-42A6-3DEA80A9EC56}" dt="2024-11-02T23:34:33.875" v="671" actId="20577"/>
        <pc:sldMkLst>
          <pc:docMk/>
          <pc:sldMk cId="58518779" sldId="260"/>
        </pc:sldMkLst>
        <pc:spChg chg="mod">
          <ac:chgData name="Hannah Milward (2305212)" userId="S::2305212@student.uwtsd.ac.uk::73eb119c-d5f6-4d72-b5df-93a2bf61a2e4" providerId="AD" clId="Web-{4752718A-3AA0-EA83-42A6-3DEA80A9EC56}" dt="2024-11-02T23:34:33.875" v="671" actId="20577"/>
          <ac:spMkLst>
            <pc:docMk/>
            <pc:sldMk cId="58518779" sldId="260"/>
            <ac:spMk id="3" creationId="{D265AA24-E34A-0C6E-E89C-D50D8BA442A2}"/>
          </ac:spMkLst>
        </pc:spChg>
      </pc:sldChg>
      <pc:sldChg chg="modSp">
        <pc:chgData name="Hannah Milward (2305212)" userId="S::2305212@student.uwtsd.ac.uk::73eb119c-d5f6-4d72-b5df-93a2bf61a2e4" providerId="AD" clId="Web-{4752718A-3AA0-EA83-42A6-3DEA80A9EC56}" dt="2024-11-02T23:16:40.083" v="290" actId="20577"/>
        <pc:sldMkLst>
          <pc:docMk/>
          <pc:sldMk cId="2357618550" sldId="261"/>
        </pc:sldMkLst>
        <pc:spChg chg="mod">
          <ac:chgData name="Hannah Milward (2305212)" userId="S::2305212@student.uwtsd.ac.uk::73eb119c-d5f6-4d72-b5df-93a2bf61a2e4" providerId="AD" clId="Web-{4752718A-3AA0-EA83-42A6-3DEA80A9EC56}" dt="2024-11-02T23:16:40.083" v="290" actId="20577"/>
          <ac:spMkLst>
            <pc:docMk/>
            <pc:sldMk cId="2357618550" sldId="261"/>
            <ac:spMk id="3" creationId="{91BBFAFB-68A6-D35F-0F99-4809FE4CEF15}"/>
          </ac:spMkLst>
        </pc:spChg>
      </pc:sldChg>
    </pc:docChg>
  </pc:docChgLst>
  <pc:docChgLst>
    <pc:chgData clId="Web-{C0422D5E-1159-2FAD-A033-6CEF51FC1AC3}"/>
    <pc:docChg chg="modSld">
      <pc:chgData name="" userId="" providerId="" clId="Web-{C0422D5E-1159-2FAD-A033-6CEF51FC1AC3}" dt="2024-11-01T23:23:05.411" v="1" actId="20577"/>
      <pc:docMkLst>
        <pc:docMk/>
      </pc:docMkLst>
      <pc:sldChg chg="modSp">
        <pc:chgData name="" userId="" providerId="" clId="Web-{C0422D5E-1159-2FAD-A033-6CEF51FC1AC3}" dt="2024-11-01T23:23:05.411" v="1" actId="20577"/>
        <pc:sldMkLst>
          <pc:docMk/>
          <pc:sldMk cId="109857222" sldId="256"/>
        </pc:sldMkLst>
        <pc:spChg chg="mod">
          <ac:chgData name="" userId="" providerId="" clId="Web-{C0422D5E-1159-2FAD-A033-6CEF51FC1AC3}" dt="2024-11-01T23:23:05.411" v="1" actId="20577"/>
          <ac:spMkLst>
            <pc:docMk/>
            <pc:sldMk cId="109857222" sldId="256"/>
            <ac:spMk id="2" creationId="{00000000-0000-0000-0000-000000000000}"/>
          </ac:spMkLst>
        </pc:spChg>
      </pc:sldChg>
    </pc:docChg>
  </pc:docChgLst>
  <pc:docChgLst>
    <pc:chgData name="Hannah Milward (2305212)" userId="S::2305212@student.uwtsd.ac.uk::73eb119c-d5f6-4d72-b5df-93a2bf61a2e4" providerId="AD" clId="Web-{0F428207-DB30-1A80-E25C-F6416A6B6275}"/>
    <pc:docChg chg="addSld modSld">
      <pc:chgData name="Hannah Milward (2305212)" userId="S::2305212@student.uwtsd.ac.uk::73eb119c-d5f6-4d72-b5df-93a2bf61a2e4" providerId="AD" clId="Web-{0F428207-DB30-1A80-E25C-F6416A6B6275}" dt="2024-10-21T14:01:35.870" v="82" actId="20577"/>
      <pc:docMkLst>
        <pc:docMk/>
      </pc:docMkLst>
      <pc:sldChg chg="modSp">
        <pc:chgData name="Hannah Milward (2305212)" userId="S::2305212@student.uwtsd.ac.uk::73eb119c-d5f6-4d72-b5df-93a2bf61a2e4" providerId="AD" clId="Web-{0F428207-DB30-1A80-E25C-F6416A6B6275}" dt="2024-10-21T13:52:22.058" v="11" actId="20577"/>
        <pc:sldMkLst>
          <pc:docMk/>
          <pc:sldMk cId="109857222" sldId="256"/>
        </pc:sldMkLst>
        <pc:spChg chg="mod">
          <ac:chgData name="Hannah Milward (2305212)" userId="S::2305212@student.uwtsd.ac.uk::73eb119c-d5f6-4d72-b5df-93a2bf61a2e4" providerId="AD" clId="Web-{0F428207-DB30-1A80-E25C-F6416A6B6275}" dt="2024-10-21T13:52:22.058" v="11" actId="20577"/>
          <ac:spMkLst>
            <pc:docMk/>
            <pc:sldMk cId="109857222" sldId="256"/>
            <ac:spMk id="2" creationId="{00000000-0000-0000-0000-000000000000}"/>
          </ac:spMkLst>
        </pc:spChg>
      </pc:sldChg>
      <pc:sldChg chg="modSp new">
        <pc:chgData name="Hannah Milward (2305212)" userId="S::2305212@student.uwtsd.ac.uk::73eb119c-d5f6-4d72-b5df-93a2bf61a2e4" providerId="AD" clId="Web-{0F428207-DB30-1A80-E25C-F6416A6B6275}" dt="2024-10-21T13:55:29.178" v="22" actId="20577"/>
        <pc:sldMkLst>
          <pc:docMk/>
          <pc:sldMk cId="34218570" sldId="257"/>
        </pc:sldMkLst>
        <pc:spChg chg="mod">
          <ac:chgData name="Hannah Milward (2305212)" userId="S::2305212@student.uwtsd.ac.uk::73eb119c-d5f6-4d72-b5df-93a2bf61a2e4" providerId="AD" clId="Web-{0F428207-DB30-1A80-E25C-F6416A6B6275}" dt="2024-10-21T13:55:29.178" v="22" actId="20577"/>
          <ac:spMkLst>
            <pc:docMk/>
            <pc:sldMk cId="34218570" sldId="257"/>
            <ac:spMk id="2" creationId="{1300A313-34E6-7F50-B0B9-E4E58AF78E28}"/>
          </ac:spMkLst>
        </pc:spChg>
      </pc:sldChg>
      <pc:sldChg chg="modSp new">
        <pc:chgData name="Hannah Milward (2305212)" userId="S::2305212@student.uwtsd.ac.uk::73eb119c-d5f6-4d72-b5df-93a2bf61a2e4" providerId="AD" clId="Web-{0F428207-DB30-1A80-E25C-F6416A6B6275}" dt="2024-10-21T14:01:35.870" v="82" actId="20577"/>
        <pc:sldMkLst>
          <pc:docMk/>
          <pc:sldMk cId="1756067973" sldId="258"/>
        </pc:sldMkLst>
        <pc:spChg chg="mod">
          <ac:chgData name="Hannah Milward (2305212)" userId="S::2305212@student.uwtsd.ac.uk::73eb119c-d5f6-4d72-b5df-93a2bf61a2e4" providerId="AD" clId="Web-{0F428207-DB30-1A80-E25C-F6416A6B6275}" dt="2024-10-21T13:55:36.725" v="27" actId="20577"/>
          <ac:spMkLst>
            <pc:docMk/>
            <pc:sldMk cId="1756067973" sldId="258"/>
            <ac:spMk id="2" creationId="{097D06B1-96AC-F1B3-7338-E30B2E249F10}"/>
          </ac:spMkLst>
        </pc:spChg>
        <pc:spChg chg="mod">
          <ac:chgData name="Hannah Milward (2305212)" userId="S::2305212@student.uwtsd.ac.uk::73eb119c-d5f6-4d72-b5df-93a2bf61a2e4" providerId="AD" clId="Web-{0F428207-DB30-1A80-E25C-F6416A6B6275}" dt="2024-10-21T14:01:35.870" v="82" actId="20577"/>
          <ac:spMkLst>
            <pc:docMk/>
            <pc:sldMk cId="1756067973" sldId="258"/>
            <ac:spMk id="3" creationId="{BC2D4385-48E6-840F-8916-C2054E15E09A}"/>
          </ac:spMkLst>
        </pc:spChg>
      </pc:sldChg>
      <pc:sldChg chg="modSp new">
        <pc:chgData name="Hannah Milward (2305212)" userId="S::2305212@student.uwtsd.ac.uk::73eb119c-d5f6-4d72-b5df-93a2bf61a2e4" providerId="AD" clId="Web-{0F428207-DB30-1A80-E25C-F6416A6B6275}" dt="2024-10-21T13:59:29.316" v="72" actId="20577"/>
        <pc:sldMkLst>
          <pc:docMk/>
          <pc:sldMk cId="406211395" sldId="259"/>
        </pc:sldMkLst>
        <pc:spChg chg="mod">
          <ac:chgData name="Hannah Milward (2305212)" userId="S::2305212@student.uwtsd.ac.uk::73eb119c-d5f6-4d72-b5df-93a2bf61a2e4" providerId="AD" clId="Web-{0F428207-DB30-1A80-E25C-F6416A6B6275}" dt="2024-10-21T13:59:29.316" v="72" actId="20577"/>
          <ac:spMkLst>
            <pc:docMk/>
            <pc:sldMk cId="406211395" sldId="259"/>
            <ac:spMk id="2" creationId="{0CF5CF81-2943-7670-677F-C473BE202FF5}"/>
          </ac:spMkLst>
        </pc:spChg>
      </pc:sldChg>
      <pc:sldChg chg="modSp new">
        <pc:chgData name="Hannah Milward (2305212)" userId="S::2305212@student.uwtsd.ac.uk::73eb119c-d5f6-4d72-b5df-93a2bf61a2e4" providerId="AD" clId="Web-{0F428207-DB30-1A80-E25C-F6416A6B6275}" dt="2024-10-21T13:57:30.763" v="50" actId="20577"/>
        <pc:sldMkLst>
          <pc:docMk/>
          <pc:sldMk cId="58518779" sldId="260"/>
        </pc:sldMkLst>
        <pc:spChg chg="mod">
          <ac:chgData name="Hannah Milward (2305212)" userId="S::2305212@student.uwtsd.ac.uk::73eb119c-d5f6-4d72-b5df-93a2bf61a2e4" providerId="AD" clId="Web-{0F428207-DB30-1A80-E25C-F6416A6B6275}" dt="2024-10-21T13:57:30.763" v="50" actId="20577"/>
          <ac:spMkLst>
            <pc:docMk/>
            <pc:sldMk cId="58518779" sldId="260"/>
            <ac:spMk id="2" creationId="{C661D915-94F5-FA73-5516-3E06BD3FFD1B}"/>
          </ac:spMkLst>
        </pc:spChg>
      </pc:sldChg>
      <pc:sldChg chg="modSp new">
        <pc:chgData name="Hannah Milward (2305212)" userId="S::2305212@student.uwtsd.ac.uk::73eb119c-d5f6-4d72-b5df-93a2bf61a2e4" providerId="AD" clId="Web-{0F428207-DB30-1A80-E25C-F6416A6B6275}" dt="2024-10-21T13:57:42.310" v="58" actId="20577"/>
        <pc:sldMkLst>
          <pc:docMk/>
          <pc:sldMk cId="2357618550" sldId="261"/>
        </pc:sldMkLst>
        <pc:spChg chg="mod">
          <ac:chgData name="Hannah Milward (2305212)" userId="S::2305212@student.uwtsd.ac.uk::73eb119c-d5f6-4d72-b5df-93a2bf61a2e4" providerId="AD" clId="Web-{0F428207-DB30-1A80-E25C-F6416A6B6275}" dt="2024-10-21T13:57:42.310" v="58" actId="20577"/>
          <ac:spMkLst>
            <pc:docMk/>
            <pc:sldMk cId="2357618550" sldId="261"/>
            <ac:spMk id="2" creationId="{BCFD3E0B-8358-80DC-AAB4-17BE0D17721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75F520-D8D0-43C0-90C3-AEC672930A4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C75A58-1A6C-438F-B7E0-1EA24AE61627}">
      <dgm:prSet/>
      <dgm:spPr/>
      <dgm:t>
        <a:bodyPr/>
        <a:lstStyle/>
        <a:p>
          <a:r>
            <a:rPr lang="en-US"/>
            <a:t>Although the 20mph speed limit was not agreed with the public it has been proven that the streets that have the 20mph restritions are slowly are starting to see a difference of people not speeding too much</a:t>
          </a:r>
        </a:p>
      </dgm:t>
    </dgm:pt>
    <dgm:pt modelId="{B5D52DF9-DC66-4496-8431-E33EC156A346}" type="parTrans" cxnId="{E7A57AC8-2A66-461E-8682-ED9D88903058}">
      <dgm:prSet/>
      <dgm:spPr/>
      <dgm:t>
        <a:bodyPr/>
        <a:lstStyle/>
        <a:p>
          <a:endParaRPr lang="en-US"/>
        </a:p>
      </dgm:t>
    </dgm:pt>
    <dgm:pt modelId="{A76CAE25-BBCE-4D68-BA10-A992CFA8F9FA}" type="sibTrans" cxnId="{E7A57AC8-2A66-461E-8682-ED9D88903058}">
      <dgm:prSet/>
      <dgm:spPr/>
      <dgm:t>
        <a:bodyPr/>
        <a:lstStyle/>
        <a:p>
          <a:endParaRPr lang="en-US"/>
        </a:p>
      </dgm:t>
    </dgm:pt>
    <dgm:pt modelId="{824910E5-3DBA-4CAF-B38A-300C0DE14A62}">
      <dgm:prSet/>
      <dgm:spPr/>
      <dgm:t>
        <a:bodyPr/>
        <a:lstStyle/>
        <a:p>
          <a:r>
            <a:rPr lang="en-US"/>
            <a:t>The fatal four is very important and people need to be aware of the dangers of speeding, drink and drug driving, not wearing a seatbelt or mobile phone use whilst driving </a:t>
          </a:r>
        </a:p>
      </dgm:t>
    </dgm:pt>
    <dgm:pt modelId="{AE14F96F-D672-435B-8019-0292B850F128}" type="parTrans" cxnId="{491FFF32-7A76-4D3F-9A80-C8F22B06597D}">
      <dgm:prSet/>
      <dgm:spPr/>
      <dgm:t>
        <a:bodyPr/>
        <a:lstStyle/>
        <a:p>
          <a:endParaRPr lang="en-US"/>
        </a:p>
      </dgm:t>
    </dgm:pt>
    <dgm:pt modelId="{308CCA0B-B393-40C1-9BD8-A6A2468CB096}" type="sibTrans" cxnId="{491FFF32-7A76-4D3F-9A80-C8F22B06597D}">
      <dgm:prSet/>
      <dgm:spPr/>
      <dgm:t>
        <a:bodyPr/>
        <a:lstStyle/>
        <a:p>
          <a:endParaRPr lang="en-US"/>
        </a:p>
      </dgm:t>
    </dgm:pt>
    <dgm:pt modelId="{4F047C2D-80BF-4132-8725-0421922D0755}" type="pres">
      <dgm:prSet presAssocID="{E875F520-D8D0-43C0-90C3-AEC672930A45}" presName="root" presStyleCnt="0">
        <dgm:presLayoutVars>
          <dgm:dir/>
          <dgm:resizeHandles val="exact"/>
        </dgm:presLayoutVars>
      </dgm:prSet>
      <dgm:spPr/>
    </dgm:pt>
    <dgm:pt modelId="{D6DBCEDD-5791-4D3A-B105-DA52F4D99242}" type="pres">
      <dgm:prSet presAssocID="{F8C75A58-1A6C-438F-B7E0-1EA24AE61627}" presName="compNode" presStyleCnt="0"/>
      <dgm:spPr/>
    </dgm:pt>
    <dgm:pt modelId="{2DFDDB19-DC49-4ECC-9B97-4E607271B8B1}" type="pres">
      <dgm:prSet presAssocID="{F8C75A58-1A6C-438F-B7E0-1EA24AE6162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816A1697-889B-457D-8405-44F57A8306CD}" type="pres">
      <dgm:prSet presAssocID="{F8C75A58-1A6C-438F-B7E0-1EA24AE61627}" presName="spaceRect" presStyleCnt="0"/>
      <dgm:spPr/>
    </dgm:pt>
    <dgm:pt modelId="{58E517BB-8453-498A-8191-C33BB4288DD8}" type="pres">
      <dgm:prSet presAssocID="{F8C75A58-1A6C-438F-B7E0-1EA24AE61627}" presName="textRect" presStyleLbl="revTx" presStyleIdx="0" presStyleCnt="2">
        <dgm:presLayoutVars>
          <dgm:chMax val="1"/>
          <dgm:chPref val="1"/>
        </dgm:presLayoutVars>
      </dgm:prSet>
      <dgm:spPr/>
    </dgm:pt>
    <dgm:pt modelId="{D5A2C2FC-8E96-4543-BE7B-09F8DE90434E}" type="pres">
      <dgm:prSet presAssocID="{A76CAE25-BBCE-4D68-BA10-A992CFA8F9FA}" presName="sibTrans" presStyleCnt="0"/>
      <dgm:spPr/>
    </dgm:pt>
    <dgm:pt modelId="{BECC53C8-BF30-49A9-B676-14BE1E4F6DD4}" type="pres">
      <dgm:prSet presAssocID="{824910E5-3DBA-4CAF-B38A-300C0DE14A62}" presName="compNode" presStyleCnt="0"/>
      <dgm:spPr/>
    </dgm:pt>
    <dgm:pt modelId="{6BF1160E-6FFF-41CF-932E-4AB5B4E94E43}" type="pres">
      <dgm:prSet presAssocID="{824910E5-3DBA-4CAF-B38A-300C0DE14A6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E242285A-A3E5-46B4-95A2-E01F8E4A861D}" type="pres">
      <dgm:prSet presAssocID="{824910E5-3DBA-4CAF-B38A-300C0DE14A62}" presName="spaceRect" presStyleCnt="0"/>
      <dgm:spPr/>
    </dgm:pt>
    <dgm:pt modelId="{8C0D612B-2B95-40B7-80B3-33E9AD28B797}" type="pres">
      <dgm:prSet presAssocID="{824910E5-3DBA-4CAF-B38A-300C0DE14A62}" presName="textRect" presStyleLbl="revTx" presStyleIdx="1" presStyleCnt="2">
        <dgm:presLayoutVars>
          <dgm:chMax val="1"/>
          <dgm:chPref val="1"/>
        </dgm:presLayoutVars>
      </dgm:prSet>
      <dgm:spPr/>
    </dgm:pt>
  </dgm:ptLst>
  <dgm:cxnLst>
    <dgm:cxn modelId="{491FFF32-7A76-4D3F-9A80-C8F22B06597D}" srcId="{E875F520-D8D0-43C0-90C3-AEC672930A45}" destId="{824910E5-3DBA-4CAF-B38A-300C0DE14A62}" srcOrd="1" destOrd="0" parTransId="{AE14F96F-D672-435B-8019-0292B850F128}" sibTransId="{308CCA0B-B393-40C1-9BD8-A6A2468CB096}"/>
    <dgm:cxn modelId="{27D91744-F51E-46FF-8F73-96DEB3A8F83B}" type="presOf" srcId="{E875F520-D8D0-43C0-90C3-AEC672930A45}" destId="{4F047C2D-80BF-4132-8725-0421922D0755}" srcOrd="0" destOrd="0" presId="urn:microsoft.com/office/officeart/2018/2/layout/IconLabelList"/>
    <dgm:cxn modelId="{4F3D8DAE-2B1E-4871-8F33-D08651639EAF}" type="presOf" srcId="{F8C75A58-1A6C-438F-B7E0-1EA24AE61627}" destId="{58E517BB-8453-498A-8191-C33BB4288DD8}" srcOrd="0" destOrd="0" presId="urn:microsoft.com/office/officeart/2018/2/layout/IconLabelList"/>
    <dgm:cxn modelId="{008419C0-D28E-4EBD-B358-63F593AA4E95}" type="presOf" srcId="{824910E5-3DBA-4CAF-B38A-300C0DE14A62}" destId="{8C0D612B-2B95-40B7-80B3-33E9AD28B797}" srcOrd="0" destOrd="0" presId="urn:microsoft.com/office/officeart/2018/2/layout/IconLabelList"/>
    <dgm:cxn modelId="{E7A57AC8-2A66-461E-8682-ED9D88903058}" srcId="{E875F520-D8D0-43C0-90C3-AEC672930A45}" destId="{F8C75A58-1A6C-438F-B7E0-1EA24AE61627}" srcOrd="0" destOrd="0" parTransId="{B5D52DF9-DC66-4496-8431-E33EC156A346}" sibTransId="{A76CAE25-BBCE-4D68-BA10-A992CFA8F9FA}"/>
    <dgm:cxn modelId="{E8926029-DB13-40FE-95C9-C9667F666740}" type="presParOf" srcId="{4F047C2D-80BF-4132-8725-0421922D0755}" destId="{D6DBCEDD-5791-4D3A-B105-DA52F4D99242}" srcOrd="0" destOrd="0" presId="urn:microsoft.com/office/officeart/2018/2/layout/IconLabelList"/>
    <dgm:cxn modelId="{4574288A-96DD-4F38-B7B8-BD808F8AA007}" type="presParOf" srcId="{D6DBCEDD-5791-4D3A-B105-DA52F4D99242}" destId="{2DFDDB19-DC49-4ECC-9B97-4E607271B8B1}" srcOrd="0" destOrd="0" presId="urn:microsoft.com/office/officeart/2018/2/layout/IconLabelList"/>
    <dgm:cxn modelId="{2BA12105-E861-452E-B0BE-AED2894D4F72}" type="presParOf" srcId="{D6DBCEDD-5791-4D3A-B105-DA52F4D99242}" destId="{816A1697-889B-457D-8405-44F57A8306CD}" srcOrd="1" destOrd="0" presId="urn:microsoft.com/office/officeart/2018/2/layout/IconLabelList"/>
    <dgm:cxn modelId="{37BDFD1D-B353-4375-B739-9A0D6DA014C9}" type="presParOf" srcId="{D6DBCEDD-5791-4D3A-B105-DA52F4D99242}" destId="{58E517BB-8453-498A-8191-C33BB4288DD8}" srcOrd="2" destOrd="0" presId="urn:microsoft.com/office/officeart/2018/2/layout/IconLabelList"/>
    <dgm:cxn modelId="{1589739C-766D-49E1-A154-2622C3044D8C}" type="presParOf" srcId="{4F047C2D-80BF-4132-8725-0421922D0755}" destId="{D5A2C2FC-8E96-4543-BE7B-09F8DE90434E}" srcOrd="1" destOrd="0" presId="urn:microsoft.com/office/officeart/2018/2/layout/IconLabelList"/>
    <dgm:cxn modelId="{06B4E598-5CFB-4AFF-AD0D-AE88ADDE07BD}" type="presParOf" srcId="{4F047C2D-80BF-4132-8725-0421922D0755}" destId="{BECC53C8-BF30-49A9-B676-14BE1E4F6DD4}" srcOrd="2" destOrd="0" presId="urn:microsoft.com/office/officeart/2018/2/layout/IconLabelList"/>
    <dgm:cxn modelId="{9AFB2785-77D1-48A9-B269-8C687FE9AB27}" type="presParOf" srcId="{BECC53C8-BF30-49A9-B676-14BE1E4F6DD4}" destId="{6BF1160E-6FFF-41CF-932E-4AB5B4E94E43}" srcOrd="0" destOrd="0" presId="urn:microsoft.com/office/officeart/2018/2/layout/IconLabelList"/>
    <dgm:cxn modelId="{CADEFE85-15FF-4D26-A091-FE3304F8FE95}" type="presParOf" srcId="{BECC53C8-BF30-49A9-B676-14BE1E4F6DD4}" destId="{E242285A-A3E5-46B4-95A2-E01F8E4A861D}" srcOrd="1" destOrd="0" presId="urn:microsoft.com/office/officeart/2018/2/layout/IconLabelList"/>
    <dgm:cxn modelId="{CCB4D6B7-C797-4426-B1A9-8D0CF716FD48}" type="presParOf" srcId="{BECC53C8-BF30-49A9-B676-14BE1E4F6DD4}" destId="{8C0D612B-2B95-40B7-80B3-33E9AD28B79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DDB19-DC49-4ECC-9B97-4E607271B8B1}">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E517BB-8453-498A-8191-C33BB4288DD8}">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Although the 20mph speed limit was not agreed with the public it has been proven that the streets that have the 20mph restritions are slowly are starting to see a difference of people not speeding too much</a:t>
          </a:r>
        </a:p>
      </dsp:txBody>
      <dsp:txXfrm>
        <a:off x="765914" y="2943510"/>
        <a:ext cx="4320000" cy="720000"/>
      </dsp:txXfrm>
    </dsp:sp>
    <dsp:sp modelId="{6BF1160E-6FFF-41CF-932E-4AB5B4E94E43}">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0D612B-2B95-40B7-80B3-33E9AD28B797}">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The fatal four is very important and people need to be aware of the dangers of speeding, drink and drug driving, not wearing a seatbelt or mobile phone use whilst driving </a:t>
          </a:r>
        </a:p>
      </dsp:txBody>
      <dsp:txXfrm>
        <a:off x="5841914" y="294351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hyperlink" Target="https://tfw.wales/default-20mph-speed-limit-on-restricted-roads" TargetMode="External"/><Relationship Id="rId3" Type="http://schemas.openxmlformats.org/officeDocument/2006/relationships/hyperlink" Target="https://news.npcc.police.uk/releases/fatal-4-behaviours-drive-up-road-collisions-by-20-percent-in-july" TargetMode="External"/><Relationship Id="rId7" Type="http://schemas.openxmlformats.org/officeDocument/2006/relationships/hyperlink" Target="https://media.service.gov.wales/news/new-research-shows-20mph-speed-limit-could-save-the-welsh-nhs-up-to-gbp-100m-in-first-year" TargetMode="External"/><Relationship Id="rId2" Type="http://schemas.openxmlformats.org/officeDocument/2006/relationships/hyperlink" Target="https://research.senedd.wales/research-articles/the-latest-on-20mph-speed-limits/" TargetMode="External"/><Relationship Id="rId1" Type="http://schemas.openxmlformats.org/officeDocument/2006/relationships/slideLayout" Target="../slideLayouts/slideLayout2.xml"/><Relationship Id="rId6" Type="http://schemas.openxmlformats.org/officeDocument/2006/relationships/hyperlink" Target="https://www.roadsafetywales.org.uk/news/posts/2021/january/dyfed-powys-police-to-launch-all-wales-fatal-5-campaign/?Language=undefined" TargetMode="External"/><Relationship Id="rId5" Type="http://schemas.openxmlformats.org/officeDocument/2006/relationships/hyperlink" Target="https://www.gosafe.org/campaigns-and-operations/20mph-engagement-and-enforcement/operation-ugain/" TargetMode="External"/><Relationship Id="rId4" Type="http://schemas.openxmlformats.org/officeDocument/2006/relationships/hyperlink" Target="https://www.gov.wales/sites/default/files/publications/2024-02/20mph-default-speed-limit-review-of-exceptions-interim-report.pdf" TargetMode="External"/><Relationship Id="rId9" Type="http://schemas.openxmlformats.org/officeDocument/2006/relationships/hyperlink" Target="https://tfw.wales/national-monitoring-report-september-2023-april-2024#:~:text=The%20new%2020mph%20default%20speed,limit%20up%20to%20April%202024."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62567" y="818984"/>
            <a:ext cx="6714699" cy="3178689"/>
          </a:xfrm>
        </p:spPr>
        <p:txBody>
          <a:bodyPr>
            <a:normAutofit/>
          </a:bodyPr>
          <a:lstStyle/>
          <a:p>
            <a:pPr algn="l"/>
            <a:r>
              <a:rPr lang="en-US" sz="4800" dirty="0">
                <a:solidFill>
                  <a:srgbClr val="FFFFFF"/>
                </a:solidFill>
                <a:latin typeface="Rockwell Nova"/>
                <a:ea typeface="Cambria"/>
              </a:rPr>
              <a:t>The fatal 4 and the impact on the 20mph legislation</a:t>
            </a:r>
            <a:r>
              <a:rPr lang="en-US" sz="4800" dirty="0">
                <a:solidFill>
                  <a:srgbClr val="FFFFFF"/>
                </a:solidFill>
                <a:latin typeface="Rockwell Nova"/>
              </a:rPr>
              <a:t>  </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285397" y="4960961"/>
            <a:ext cx="7055893" cy="1078054"/>
          </a:xfrm>
        </p:spPr>
        <p:txBody>
          <a:bodyPr vert="horz" lIns="91440" tIns="45720" rIns="91440" bIns="45720" rtlCol="0">
            <a:normAutofit/>
          </a:bodyPr>
          <a:lstStyle/>
          <a:p>
            <a:pPr algn="l"/>
            <a:endParaRPr lang="en-US">
              <a:solidFill>
                <a:srgbClr val="FFFFFF"/>
              </a:solidFill>
            </a:endParaRPr>
          </a:p>
          <a:p>
            <a:pPr algn="l"/>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18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38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0A313-34E6-7F50-B0B9-E4E58AF78E28}"/>
              </a:ext>
            </a:extLst>
          </p:cNvPr>
          <p:cNvSpPr>
            <a:spLocks noGrp="1"/>
          </p:cNvSpPr>
          <p:nvPr>
            <p:ph type="title"/>
          </p:nvPr>
        </p:nvSpPr>
        <p:spPr>
          <a:xfrm>
            <a:off x="1136397" y="502020"/>
            <a:ext cx="5323715" cy="1642970"/>
          </a:xfrm>
        </p:spPr>
        <p:txBody>
          <a:bodyPr anchor="b">
            <a:normAutofit/>
          </a:bodyPr>
          <a:lstStyle/>
          <a:p>
            <a:r>
              <a:rPr lang="en-US" sz="4000" dirty="0">
                <a:latin typeface="Rockwell Nova"/>
              </a:rPr>
              <a:t>Fatal four offences </a:t>
            </a:r>
            <a:br>
              <a:rPr lang="en-US" sz="4000" dirty="0">
                <a:latin typeface="Rockwell Nova"/>
              </a:rPr>
            </a:br>
            <a:endParaRPr lang="en-US" sz="4000">
              <a:latin typeface="Rockwell Nova"/>
            </a:endParaRPr>
          </a:p>
        </p:txBody>
      </p:sp>
      <p:sp>
        <p:nvSpPr>
          <p:cNvPr id="3" name="Content Placeholder 2">
            <a:extLst>
              <a:ext uri="{FF2B5EF4-FFF2-40B4-BE49-F238E27FC236}">
                <a16:creationId xmlns:a16="http://schemas.microsoft.com/office/drawing/2014/main" id="{76AFF7AA-AF4C-1B6F-23BD-F63EC9A186CA}"/>
              </a:ext>
            </a:extLst>
          </p:cNvPr>
          <p:cNvSpPr>
            <a:spLocks noGrp="1"/>
          </p:cNvSpPr>
          <p:nvPr>
            <p:ph idx="1"/>
          </p:nvPr>
        </p:nvSpPr>
        <p:spPr>
          <a:xfrm>
            <a:off x="1144923" y="2405894"/>
            <a:ext cx="5315189" cy="3535083"/>
          </a:xfrm>
        </p:spPr>
        <p:txBody>
          <a:bodyPr vert="horz" lIns="91440" tIns="45720" rIns="91440" bIns="45720" rtlCol="0" anchor="t">
            <a:normAutofit fontScale="77500" lnSpcReduction="20000"/>
          </a:bodyPr>
          <a:lstStyle/>
          <a:p>
            <a:r>
              <a:rPr lang="en-US" sz="2000" dirty="0"/>
              <a:t>The fatal four includes speeding, driving under the influence of drink or drugs, seatbelts and driving also the use of mobile phones ( NPCC, 2024). </a:t>
            </a:r>
          </a:p>
          <a:p>
            <a:endParaRPr lang="en-US" sz="2000"/>
          </a:p>
          <a:p>
            <a:pPr marL="0" indent="0">
              <a:buNone/>
            </a:pPr>
            <a:r>
              <a:rPr lang="en-US" sz="2000" dirty="0"/>
              <a:t>The police forces are coming together because there was a spike of road traffic </a:t>
            </a:r>
            <a:r>
              <a:rPr lang="en-US" sz="2000" dirty="0">
                <a:ea typeface="+mn-lt"/>
                <a:cs typeface="+mn-lt"/>
              </a:rPr>
              <a:t>collisions in</a:t>
            </a:r>
            <a:r>
              <a:rPr lang="en-US" sz="2000" dirty="0"/>
              <a:t> the month of July for example in July road traffic </a:t>
            </a:r>
            <a:r>
              <a:rPr lang="en-US" sz="2000" dirty="0">
                <a:ea typeface="+mn-lt"/>
                <a:cs typeface="+mn-lt"/>
              </a:rPr>
              <a:t>collisions</a:t>
            </a:r>
            <a:r>
              <a:rPr lang="en-US" sz="2000" dirty="0"/>
              <a:t> death and injuries have gone up by 20% by the average from 2018-2022 </a:t>
            </a:r>
          </a:p>
          <a:p>
            <a:pPr marL="0" indent="0">
              <a:buNone/>
            </a:pPr>
            <a:endParaRPr lang="en-US" sz="2000" dirty="0"/>
          </a:p>
          <a:p>
            <a:pPr marL="0" indent="0">
              <a:buNone/>
            </a:pPr>
            <a:endParaRPr lang="en-US" sz="2000" dirty="0"/>
          </a:p>
          <a:p>
            <a:pPr marL="0" indent="0">
              <a:buNone/>
            </a:pPr>
            <a:r>
              <a:rPr lang="en-US" sz="2000" dirty="0"/>
              <a:t>The collection of stats 19 have provided an insight of the cause of collisions and provided interventions to reduce the number of collisions  such as speed camaras enforcement campaigns such as the Christmas drink drug incitive. (wood et al, 2024,p.479) </a:t>
            </a:r>
          </a:p>
          <a:p>
            <a:pPr marL="0" indent="0">
              <a:buNone/>
            </a:pPr>
            <a:endParaRPr lang="en-US" sz="200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Dyfed-Powys Police To Launch All Wales Fatal 5 Campaign | Road Safety Wales">
            <a:extLst>
              <a:ext uri="{FF2B5EF4-FFF2-40B4-BE49-F238E27FC236}">
                <a16:creationId xmlns:a16="http://schemas.microsoft.com/office/drawing/2014/main" id="{C5B52AEC-BC6B-F798-9946-A23851311AD2}"/>
              </a:ext>
            </a:extLst>
          </p:cNvPr>
          <p:cNvPicPr>
            <a:picLocks noChangeAspect="1"/>
          </p:cNvPicPr>
          <p:nvPr/>
        </p:nvPicPr>
        <p:blipFill>
          <a:blip r:embed="rId2"/>
          <a:stretch>
            <a:fillRect/>
          </a:stretch>
        </p:blipFill>
        <p:spPr>
          <a:xfrm>
            <a:off x="7075967" y="2402315"/>
            <a:ext cx="4170530" cy="2085262"/>
          </a:xfrm>
          <a:prstGeom prst="rect">
            <a:avLst/>
          </a:prstGeom>
        </p:spPr>
      </p:pic>
    </p:spTree>
    <p:extLst>
      <p:ext uri="{BB962C8B-B14F-4D97-AF65-F5344CB8AC3E}">
        <p14:creationId xmlns:p14="http://schemas.microsoft.com/office/powerpoint/2010/main" val="34218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38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7D06B1-96AC-F1B3-7338-E30B2E249F10}"/>
              </a:ext>
            </a:extLst>
          </p:cNvPr>
          <p:cNvSpPr>
            <a:spLocks noGrp="1"/>
          </p:cNvSpPr>
          <p:nvPr>
            <p:ph type="title"/>
          </p:nvPr>
        </p:nvSpPr>
        <p:spPr>
          <a:xfrm>
            <a:off x="640080" y="325369"/>
            <a:ext cx="4368602" cy="1956841"/>
          </a:xfrm>
        </p:spPr>
        <p:txBody>
          <a:bodyPr anchor="b">
            <a:normAutofit fontScale="90000"/>
          </a:bodyPr>
          <a:lstStyle/>
          <a:p>
            <a:r>
              <a:rPr lang="en-US" sz="3800" dirty="0">
                <a:latin typeface="Rockwell Nova"/>
              </a:rPr>
              <a:t>Why was the 20mph roads introduced</a:t>
            </a:r>
            <a:r>
              <a:rPr lang="en-US" sz="3800" dirty="0"/>
              <a:t> </a:t>
            </a:r>
            <a:br>
              <a:rPr lang="en-US" sz="3800" dirty="0"/>
            </a:br>
            <a:endParaRPr lang="en-US" sz="3800" dirty="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2D4385-48E6-840F-8916-C2054E15E09A}"/>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US" sz="1200" dirty="0"/>
              <a:t>This was introduced at the beginning of 2023 and are now seeing the impact of the 20mph limits across Wales such as there was a lot of people who did not agree with this, </a:t>
            </a:r>
          </a:p>
          <a:p>
            <a:pPr marL="0" indent="0">
              <a:buNone/>
            </a:pPr>
            <a:r>
              <a:rPr lang="en-US" sz="1200" dirty="0"/>
              <a:t>However, 65% of people are driving slower than 24mph and creating Wales to be safer to drive</a:t>
            </a:r>
            <a:r>
              <a:rPr lang="en-US" sz="1200" dirty="0">
                <a:latin typeface="Aptos"/>
                <a:cs typeface="Arial"/>
              </a:rPr>
              <a:t>. (  Lee Walters,2024).</a:t>
            </a:r>
            <a:endParaRPr lang="en-US" sz="1200" b="1" dirty="0">
              <a:latin typeface="Arial"/>
              <a:cs typeface="Arial"/>
            </a:endParaRPr>
          </a:p>
          <a:p>
            <a:pPr marL="0" indent="0">
              <a:buNone/>
            </a:pPr>
            <a:endParaRPr lang="en-US" sz="1200"/>
          </a:p>
          <a:p>
            <a:pPr marL="0" indent="0">
              <a:buNone/>
            </a:pPr>
            <a:r>
              <a:rPr lang="en-US" sz="1200" dirty="0"/>
              <a:t>It was introduced because the Welsh government wanted to reduce the amount of </a:t>
            </a:r>
            <a:r>
              <a:rPr lang="en-US" sz="1200" dirty="0">
                <a:ea typeface="+mn-lt"/>
                <a:cs typeface="+mn-lt"/>
              </a:rPr>
              <a:t>collision</a:t>
            </a:r>
            <a:r>
              <a:rPr lang="en-US" sz="1200" dirty="0"/>
              <a:t> each year, as well as the air quality and reduce noise. (Swansea council,2023)</a:t>
            </a:r>
          </a:p>
          <a:p>
            <a:pPr marL="0" indent="0">
              <a:buNone/>
            </a:pPr>
            <a:endParaRPr lang="en-US" sz="1200"/>
          </a:p>
          <a:p>
            <a:pPr marL="0" indent="0">
              <a:buNone/>
            </a:pPr>
            <a:r>
              <a:rPr lang="en-US" sz="1200" dirty="0"/>
              <a:t>To help reduce the amount of casualties or </a:t>
            </a:r>
            <a:r>
              <a:rPr lang="en-US" sz="1200" dirty="0">
                <a:ea typeface="+mn-lt"/>
                <a:cs typeface="+mn-lt"/>
              </a:rPr>
              <a:t>injuries</a:t>
            </a:r>
            <a:r>
              <a:rPr lang="en-US" sz="1200" dirty="0"/>
              <a:t> that </a:t>
            </a:r>
            <a:r>
              <a:rPr lang="en-US" sz="1200" dirty="0">
                <a:ea typeface="+mn-lt"/>
                <a:cs typeface="+mn-lt"/>
              </a:rPr>
              <a:t>acquired </a:t>
            </a:r>
            <a:r>
              <a:rPr lang="en-US" sz="1200" dirty="0"/>
              <a:t>from a road traffic </a:t>
            </a:r>
            <a:r>
              <a:rPr lang="en-US" sz="1200" dirty="0">
                <a:ea typeface="+mn-lt"/>
                <a:cs typeface="+mn-lt"/>
              </a:rPr>
              <a:t>collisions going</a:t>
            </a:r>
            <a:r>
              <a:rPr lang="en-US" sz="1200" dirty="0"/>
              <a:t> into the hospitals.</a:t>
            </a:r>
          </a:p>
          <a:p>
            <a:pPr marL="0" indent="0">
              <a:buNone/>
            </a:pPr>
            <a:endParaRPr lang="en-US" sz="1200"/>
          </a:p>
        </p:txBody>
      </p:sp>
      <p:pic>
        <p:nvPicPr>
          <p:cNvPr id="5" name="Picture 4" descr="20mph">
            <a:extLst>
              <a:ext uri="{FF2B5EF4-FFF2-40B4-BE49-F238E27FC236}">
                <a16:creationId xmlns:a16="http://schemas.microsoft.com/office/drawing/2014/main" id="{8D829AFA-ABC1-89B0-2554-90C64EEFCD02}"/>
              </a:ext>
            </a:extLst>
          </p:cNvPr>
          <p:cNvPicPr>
            <a:picLocks noChangeAspect="1"/>
          </p:cNvPicPr>
          <p:nvPr/>
        </p:nvPicPr>
        <p:blipFill>
          <a:blip r:embed="rId2"/>
          <a:srcRect l="13545" r="3003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5606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12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85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85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85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85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5CF81-2943-7670-677F-C473BE202FF5}"/>
              </a:ext>
            </a:extLst>
          </p:cNvPr>
          <p:cNvSpPr>
            <a:spLocks noGrp="1"/>
          </p:cNvSpPr>
          <p:nvPr>
            <p:ph type="title"/>
          </p:nvPr>
        </p:nvSpPr>
        <p:spPr>
          <a:xfrm>
            <a:off x="572493" y="238539"/>
            <a:ext cx="11018520" cy="1434415"/>
          </a:xfrm>
        </p:spPr>
        <p:txBody>
          <a:bodyPr anchor="b">
            <a:normAutofit/>
          </a:bodyPr>
          <a:lstStyle/>
          <a:p>
            <a:r>
              <a:rPr lang="en-US" sz="4600" dirty="0">
                <a:latin typeface="Rockwell Nova"/>
              </a:rPr>
              <a:t>The impact of the 20mph speed limit to the fatal 4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13F1A4-C8D7-BA13-0E00-43CEE7863E7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dirty="0"/>
              <a:t>Since the Welsh government passed the restricted roads order 2022 </a:t>
            </a:r>
          </a:p>
          <a:p>
            <a:pPr marL="0" indent="0">
              <a:buNone/>
            </a:pPr>
            <a:r>
              <a:rPr lang="en-US" sz="2200" dirty="0"/>
              <a:t>2023-july 2024  before and a few month after  the 20mph speed limits was put in place there was 730 collisions, 1,327 vehicles and 1,006 casualties in Wales alone, however these statics are not fully up to date as the 20mph come into place last year and is not enough statics yet ( Welsh government, 2024) </a:t>
            </a:r>
          </a:p>
          <a:p>
            <a:pPr marL="0" indent="0">
              <a:buNone/>
            </a:pPr>
            <a:r>
              <a:rPr lang="en-US" sz="2200" dirty="0"/>
              <a:t>   There are interventions that has been put into place such as more speed cameras, more fines or penalty points.</a:t>
            </a:r>
          </a:p>
        </p:txBody>
      </p:sp>
      <p:pic>
        <p:nvPicPr>
          <p:cNvPr id="4" name="Picture 3" descr="Image result for npcc police">
            <a:extLst>
              <a:ext uri="{FF2B5EF4-FFF2-40B4-BE49-F238E27FC236}">
                <a16:creationId xmlns:a16="http://schemas.microsoft.com/office/drawing/2014/main" id="{B059C6D9-F2FB-77DB-2FF0-45CC393C3EBC}"/>
              </a:ext>
            </a:extLst>
          </p:cNvPr>
          <p:cNvPicPr>
            <a:picLocks noChangeAspect="1"/>
          </p:cNvPicPr>
          <p:nvPr/>
        </p:nvPicPr>
        <p:blipFill>
          <a:blip r:embed="rId2"/>
          <a:srcRect l="16199" r="16398" b="-3"/>
          <a:stretch/>
        </p:blipFill>
        <p:spPr>
          <a:xfrm>
            <a:off x="7675658" y="2093976"/>
            <a:ext cx="3941064" cy="4096512"/>
          </a:xfrm>
          <a:prstGeom prst="rect">
            <a:avLst/>
          </a:prstGeom>
        </p:spPr>
      </p:pic>
    </p:spTree>
    <p:extLst>
      <p:ext uri="{BB962C8B-B14F-4D97-AF65-F5344CB8AC3E}">
        <p14:creationId xmlns:p14="http://schemas.microsoft.com/office/powerpoint/2010/main" val="406211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15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8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61D915-94F5-FA73-5516-3E06BD3FFD1B}"/>
              </a:ext>
            </a:extLst>
          </p:cNvPr>
          <p:cNvSpPr>
            <a:spLocks noGrp="1"/>
          </p:cNvSpPr>
          <p:nvPr>
            <p:ph type="title"/>
          </p:nvPr>
        </p:nvSpPr>
        <p:spPr>
          <a:xfrm>
            <a:off x="1371597" y="348865"/>
            <a:ext cx="10044023" cy="877729"/>
          </a:xfrm>
        </p:spPr>
        <p:txBody>
          <a:bodyPr anchor="ctr">
            <a:normAutofit fontScale="90000"/>
          </a:bodyPr>
          <a:lstStyle/>
          <a:p>
            <a:r>
              <a:rPr lang="en-US" sz="3200" dirty="0">
                <a:solidFill>
                  <a:srgbClr val="FFFFFF"/>
                </a:solidFill>
                <a:latin typeface="Rockwell Nova"/>
              </a:rPr>
              <a:t>Conclusion </a:t>
            </a:r>
            <a:br>
              <a:rPr lang="en-US" sz="2800" dirty="0">
                <a:latin typeface="Rockwell Nova"/>
              </a:rPr>
            </a:br>
            <a:endParaRPr lang="en-US" sz="2800">
              <a:solidFill>
                <a:srgbClr val="FFFFFF"/>
              </a:solidFill>
              <a:latin typeface="Rockwell Nova"/>
            </a:endParaRPr>
          </a:p>
        </p:txBody>
      </p:sp>
      <p:graphicFrame>
        <p:nvGraphicFramePr>
          <p:cNvPr id="5" name="Content Placeholder 2">
            <a:extLst>
              <a:ext uri="{FF2B5EF4-FFF2-40B4-BE49-F238E27FC236}">
                <a16:creationId xmlns:a16="http://schemas.microsoft.com/office/drawing/2014/main" id="{8AB766D1-A42F-0965-F7CC-F83CF3E7B0F1}"/>
              </a:ext>
            </a:extLst>
          </p:cNvPr>
          <p:cNvGraphicFramePr>
            <a:graphicFrameLocks noGrp="1"/>
          </p:cNvGraphicFramePr>
          <p:nvPr>
            <p:ph idx="1"/>
            <p:extLst>
              <p:ext uri="{D42A27DB-BD31-4B8C-83A1-F6EECF244321}">
                <p14:modId xmlns:p14="http://schemas.microsoft.com/office/powerpoint/2010/main" val="19185668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518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D3E0B-8358-80DC-AAB4-17BE0D177218}"/>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Rockwell Nova"/>
              </a:rPr>
              <a:t>Reference list</a:t>
            </a:r>
            <a:r>
              <a:rPr lang="en-US" sz="4000" dirty="0">
                <a:solidFill>
                  <a:srgbClr val="FFFFFF"/>
                </a:solidFill>
              </a:rPr>
              <a:t> </a:t>
            </a:r>
          </a:p>
        </p:txBody>
      </p:sp>
      <p:sp>
        <p:nvSpPr>
          <p:cNvPr id="3" name="Content Placeholder 2">
            <a:extLst>
              <a:ext uri="{FF2B5EF4-FFF2-40B4-BE49-F238E27FC236}">
                <a16:creationId xmlns:a16="http://schemas.microsoft.com/office/drawing/2014/main" id="{91BBFAFB-68A6-D35F-0F99-4809FE4CEF15}"/>
              </a:ext>
            </a:extLst>
          </p:cNvPr>
          <p:cNvSpPr>
            <a:spLocks noGrp="1"/>
          </p:cNvSpPr>
          <p:nvPr>
            <p:ph idx="1"/>
          </p:nvPr>
        </p:nvSpPr>
        <p:spPr>
          <a:xfrm>
            <a:off x="1371599" y="2318197"/>
            <a:ext cx="9724031" cy="3683358"/>
          </a:xfrm>
        </p:spPr>
        <p:txBody>
          <a:bodyPr vert="horz" lIns="91440" tIns="45720" rIns="91440" bIns="45720" rtlCol="0" anchor="ctr">
            <a:normAutofit fontScale="70000" lnSpcReduction="20000"/>
          </a:bodyPr>
          <a:lstStyle/>
          <a:p>
            <a:endParaRPr lang="en-US" sz="1300">
              <a:ea typeface="+mn-lt"/>
              <a:cs typeface="+mn-lt"/>
            </a:endParaRPr>
          </a:p>
          <a:p>
            <a:endParaRPr lang="en-US" sz="1300">
              <a:ea typeface="+mn-lt"/>
              <a:cs typeface="+mn-lt"/>
            </a:endParaRPr>
          </a:p>
          <a:p>
            <a:r>
              <a:rPr lang="en-US" sz="1300" dirty="0">
                <a:ea typeface="+mn-lt"/>
                <a:cs typeface="+mn-lt"/>
              </a:rPr>
              <a:t>Swansea council (2023)'</a:t>
            </a:r>
            <a:r>
              <a:rPr lang="en-US" sz="1300" i="1" dirty="0">
                <a:ea typeface="+mn-lt"/>
                <a:cs typeface="+mn-lt"/>
              </a:rPr>
              <a:t>introduction to the 20mh speed limits 'Available </a:t>
            </a:r>
            <a:r>
              <a:rPr lang="en-US" sz="1300" i="1" err="1">
                <a:ea typeface="+mn-lt"/>
                <a:cs typeface="+mn-lt"/>
              </a:rPr>
              <a:t>at:</a:t>
            </a:r>
            <a:r>
              <a:rPr lang="en-US" sz="1300" err="1">
                <a:ea typeface="+mn-lt"/>
                <a:cs typeface="+mn-lt"/>
                <a:hlinkClick r:id="" action="ppaction://noaction"/>
              </a:rPr>
              <a:t>https</a:t>
            </a:r>
            <a:r>
              <a:rPr lang="en-US" sz="1300" dirty="0">
                <a:ea typeface="+mn-lt"/>
                <a:cs typeface="+mn-lt"/>
                <a:hlinkClick r:id="" action="ppaction://noaction"/>
              </a:rPr>
              <a:t>://www.swansea.gov.uk/20mph?lang=en</a:t>
            </a:r>
            <a:r>
              <a:rPr lang="en-US" sz="1300" dirty="0">
                <a:ea typeface="+mn-lt"/>
                <a:cs typeface="+mn-lt"/>
              </a:rPr>
              <a:t> Accessed on 25th </a:t>
            </a:r>
            <a:r>
              <a:rPr lang="en-US" sz="1300" err="1">
                <a:ea typeface="+mn-lt"/>
                <a:cs typeface="+mn-lt"/>
              </a:rPr>
              <a:t>october</a:t>
            </a:r>
            <a:r>
              <a:rPr lang="en-US" sz="1300" dirty="0">
                <a:ea typeface="+mn-lt"/>
                <a:cs typeface="+mn-lt"/>
              </a:rPr>
              <a:t> </a:t>
            </a:r>
          </a:p>
          <a:p>
            <a:r>
              <a:rPr lang="en-US" sz="1300" dirty="0">
                <a:ea typeface="+mn-lt"/>
                <a:cs typeface="+mn-lt"/>
              </a:rPr>
              <a:t> </a:t>
            </a:r>
            <a:r>
              <a:rPr lang="en-US" sz="1300" dirty="0">
                <a:solidFill>
                  <a:srgbClr val="282523"/>
                </a:solidFill>
                <a:ea typeface="+mn-lt"/>
                <a:cs typeface="+mn-lt"/>
              </a:rPr>
              <a:t>Wood, D., Bradshaw, S., Dickens, T., Parker-McLeod, J., Simpson, F., &amp; Weaver, G. (2023). </a:t>
            </a:r>
            <a:r>
              <a:rPr lang="en-US" sz="1300" i="1" dirty="0">
                <a:solidFill>
                  <a:srgbClr val="282523"/>
                </a:solidFill>
                <a:ea typeface="+mn-lt"/>
                <a:cs typeface="+mn-lt"/>
              </a:rPr>
              <a:t>Blackstone's Handbook for Policing Students 2023</a:t>
            </a:r>
            <a:r>
              <a:rPr lang="en-US" sz="1300" dirty="0">
                <a:solidFill>
                  <a:srgbClr val="282523"/>
                </a:solidFill>
                <a:ea typeface="+mn-lt"/>
                <a:cs typeface="+mn-lt"/>
              </a:rPr>
              <a:t> (17th ed.). Oxford: Oxford University Press.</a:t>
            </a:r>
          </a:p>
          <a:p>
            <a:r>
              <a:rPr lang="en-US" sz="1300" dirty="0">
                <a:ea typeface="+mn-lt"/>
                <a:cs typeface="+mn-lt"/>
              </a:rPr>
              <a:t>Welsh parliament (2024)</a:t>
            </a:r>
            <a:r>
              <a:rPr lang="en-US" sz="1300" i="1" dirty="0">
                <a:ea typeface="+mn-lt"/>
                <a:cs typeface="+mn-lt"/>
              </a:rPr>
              <a:t> 'impact on 20mph speed limits 'Available at:</a:t>
            </a:r>
            <a:r>
              <a:rPr lang="en-US" sz="1300" dirty="0">
                <a:ea typeface="+mn-lt"/>
                <a:cs typeface="+mn-lt"/>
                <a:hlinkClick r:id="rId2"/>
              </a:rPr>
              <a:t>https://research.senedd.wales/research-articles/the-latest-on-20mph-speed-limits/</a:t>
            </a:r>
            <a:r>
              <a:rPr lang="en-US" sz="1300" dirty="0">
                <a:ea typeface="+mn-lt"/>
                <a:cs typeface="+mn-lt"/>
              </a:rPr>
              <a:t> Accessed on 28 October </a:t>
            </a:r>
          </a:p>
          <a:p>
            <a:r>
              <a:rPr lang="en-US" sz="1300" dirty="0">
                <a:ea typeface="+mn-lt"/>
                <a:cs typeface="+mn-lt"/>
              </a:rPr>
              <a:t>National police chief council ( 2024) </a:t>
            </a:r>
            <a:r>
              <a:rPr lang="en-US" sz="1300" i="1" dirty="0">
                <a:ea typeface="+mn-lt"/>
                <a:cs typeface="+mn-lt"/>
              </a:rPr>
              <a:t>'Road traffic collisions s in July 2023' </a:t>
            </a:r>
            <a:r>
              <a:rPr lang="en-US" sz="1300" dirty="0">
                <a:ea typeface="+mn-lt"/>
                <a:cs typeface="+mn-lt"/>
              </a:rPr>
              <a:t>Available at:</a:t>
            </a:r>
            <a:r>
              <a:rPr lang="en-US" sz="1300" dirty="0">
                <a:ea typeface="+mn-lt"/>
                <a:cs typeface="+mn-lt"/>
                <a:hlinkClick r:id="rId3"/>
              </a:rPr>
              <a:t>https://news.npcc.police.uk/releases/fatal-4-behaviours-drive-up-road-collisions-by-20-percent-in-july</a:t>
            </a:r>
            <a:r>
              <a:rPr lang="en-US" sz="1300" dirty="0">
                <a:ea typeface="+mn-lt"/>
                <a:cs typeface="+mn-lt"/>
              </a:rPr>
              <a:t> Accessed on 29th October </a:t>
            </a:r>
          </a:p>
          <a:p>
            <a:r>
              <a:rPr lang="en-US" sz="1300" dirty="0">
                <a:ea typeface="+mn-lt"/>
                <a:cs typeface="+mn-lt"/>
              </a:rPr>
              <a:t>Lee Walters (2024)'</a:t>
            </a:r>
            <a:r>
              <a:rPr lang="en-US" sz="1300" i="1" dirty="0">
                <a:ea typeface="+mn-lt"/>
                <a:cs typeface="+mn-lt"/>
              </a:rPr>
              <a:t> speed limit summery report' Available </a:t>
            </a:r>
            <a:r>
              <a:rPr lang="en-US" sz="1300" i="1" err="1">
                <a:ea typeface="+mn-lt"/>
                <a:cs typeface="+mn-lt"/>
              </a:rPr>
              <a:t>at:</a:t>
            </a:r>
            <a:r>
              <a:rPr lang="en-US" sz="1300" err="1">
                <a:ea typeface="+mn-lt"/>
                <a:cs typeface="+mn-lt"/>
              </a:rPr>
              <a:t>ttps</a:t>
            </a:r>
            <a:r>
              <a:rPr lang="en-US" sz="1300" dirty="0">
                <a:ea typeface="+mn-lt"/>
                <a:cs typeface="+mn-lt"/>
              </a:rPr>
              <a:t>://www.gov.wales/written-statement-20mph-public-consultation-summary-report Accessed on 31st October </a:t>
            </a:r>
          </a:p>
          <a:p>
            <a:r>
              <a:rPr lang="en-US" sz="1300" dirty="0">
                <a:ea typeface="+mn-lt"/>
                <a:cs typeface="+mn-lt"/>
              </a:rPr>
              <a:t>Welsh government (2024)</a:t>
            </a:r>
            <a:r>
              <a:rPr lang="en-US" sz="1300" i="1" dirty="0">
                <a:ea typeface="+mn-lt"/>
                <a:cs typeface="+mn-lt"/>
              </a:rPr>
              <a:t> 20mph Default Speed Limit Review of Exceptions' </a:t>
            </a:r>
            <a:r>
              <a:rPr lang="en-US" sz="1300" dirty="0">
                <a:ea typeface="+mn-lt"/>
                <a:cs typeface="+mn-lt"/>
              </a:rPr>
              <a:t>available at:</a:t>
            </a:r>
            <a:r>
              <a:rPr lang="en-US" sz="1300" dirty="0">
                <a:ea typeface="+mn-lt"/>
                <a:cs typeface="+mn-lt"/>
                <a:hlinkClick r:id="rId4"/>
              </a:rPr>
              <a:t>Interim Report</a:t>
            </a:r>
            <a:r>
              <a:rPr lang="en-US" sz="1300" dirty="0">
                <a:ea typeface="+mn-lt"/>
                <a:cs typeface="+mn-lt"/>
              </a:rPr>
              <a:t> Accessed on 3rd November </a:t>
            </a:r>
          </a:p>
          <a:p>
            <a:r>
              <a:rPr lang="en-US" sz="1300" dirty="0">
                <a:ea typeface="+mn-lt"/>
                <a:cs typeface="+mn-lt"/>
              </a:rPr>
              <a:t>Go safe (2024) '</a:t>
            </a:r>
            <a:r>
              <a:rPr lang="en-US" sz="1300" i="1" dirty="0">
                <a:ea typeface="+mn-lt"/>
                <a:cs typeface="+mn-lt"/>
              </a:rPr>
              <a:t>operation </a:t>
            </a:r>
            <a:r>
              <a:rPr lang="en-US" sz="1300" i="1" dirty="0" err="1">
                <a:ea typeface="+mn-lt"/>
                <a:cs typeface="+mn-lt"/>
              </a:rPr>
              <a:t>ugain</a:t>
            </a:r>
            <a:r>
              <a:rPr lang="en-US" sz="1300" i="1" dirty="0">
                <a:ea typeface="+mn-lt"/>
                <a:cs typeface="+mn-lt"/>
              </a:rPr>
              <a:t>' available at: </a:t>
            </a:r>
            <a:r>
              <a:rPr lang="en-US" sz="1300" dirty="0">
                <a:ea typeface="+mn-lt"/>
                <a:cs typeface="+mn-lt"/>
                <a:hlinkClick r:id="rId5"/>
              </a:rPr>
              <a:t>GoSafe | Operation Ugain</a:t>
            </a:r>
            <a:r>
              <a:rPr lang="en-US" sz="1300" dirty="0">
                <a:ea typeface="+mn-lt"/>
                <a:cs typeface="+mn-lt"/>
              </a:rPr>
              <a:t> accessed on 2nd November </a:t>
            </a:r>
          </a:p>
          <a:p>
            <a:r>
              <a:rPr lang="en-US" sz="1300" dirty="0">
                <a:ea typeface="+mn-lt"/>
                <a:cs typeface="+mn-lt"/>
              </a:rPr>
              <a:t>Road </a:t>
            </a:r>
            <a:r>
              <a:rPr lang="en-US" sz="1300" err="1">
                <a:ea typeface="+mn-lt"/>
                <a:cs typeface="+mn-lt"/>
              </a:rPr>
              <a:t>saftey</a:t>
            </a:r>
            <a:r>
              <a:rPr lang="en-US" sz="1300" dirty="0">
                <a:ea typeface="+mn-lt"/>
                <a:cs typeface="+mn-lt"/>
              </a:rPr>
              <a:t> </a:t>
            </a:r>
            <a:r>
              <a:rPr lang="en-US" sz="1300" err="1">
                <a:ea typeface="+mn-lt"/>
                <a:cs typeface="+mn-lt"/>
              </a:rPr>
              <a:t>wales</a:t>
            </a:r>
            <a:r>
              <a:rPr lang="en-US" sz="1300" dirty="0">
                <a:ea typeface="+mn-lt"/>
                <a:cs typeface="+mn-lt"/>
              </a:rPr>
              <a:t> ( 2021) 't</a:t>
            </a:r>
            <a:r>
              <a:rPr lang="en-US" sz="1300" i="1" dirty="0">
                <a:ea typeface="+mn-lt"/>
                <a:cs typeface="+mn-lt"/>
              </a:rPr>
              <a:t>he fatal four </a:t>
            </a:r>
            <a:r>
              <a:rPr lang="en-US" sz="1300" i="1" err="1">
                <a:ea typeface="+mn-lt"/>
                <a:cs typeface="+mn-lt"/>
              </a:rPr>
              <a:t>photo'available</a:t>
            </a:r>
            <a:r>
              <a:rPr lang="en-US" sz="1300" i="1" dirty="0">
                <a:ea typeface="+mn-lt"/>
                <a:cs typeface="+mn-lt"/>
              </a:rPr>
              <a:t> at:</a:t>
            </a:r>
            <a:r>
              <a:rPr lang="en-US" sz="1300" dirty="0">
                <a:ea typeface="+mn-lt"/>
                <a:cs typeface="+mn-lt"/>
                <a:hlinkClick r:id="rId6"/>
              </a:rPr>
              <a:t>Dyfed-Powys Police To Launch All Wales Fatal 5 Campaign | Road Safety Wales</a:t>
            </a:r>
            <a:r>
              <a:rPr lang="en-US" sz="1300" dirty="0">
                <a:ea typeface="+mn-lt"/>
                <a:cs typeface="+mn-lt"/>
              </a:rPr>
              <a:t> Accessed on 3rd </a:t>
            </a:r>
            <a:r>
              <a:rPr lang="en-US" sz="1300" err="1">
                <a:ea typeface="+mn-lt"/>
                <a:cs typeface="+mn-lt"/>
              </a:rPr>
              <a:t>november</a:t>
            </a:r>
            <a:r>
              <a:rPr lang="en-US" sz="1300" dirty="0">
                <a:ea typeface="+mn-lt"/>
                <a:cs typeface="+mn-lt"/>
              </a:rPr>
              <a:t> </a:t>
            </a:r>
          </a:p>
          <a:p>
            <a:r>
              <a:rPr lang="en-US" sz="1300" dirty="0">
                <a:ea typeface="+mn-lt"/>
                <a:cs typeface="+mn-lt"/>
              </a:rPr>
              <a:t>Welsh government (2022) '</a:t>
            </a:r>
            <a:r>
              <a:rPr lang="en-US" sz="1300" i="1" dirty="0">
                <a:ea typeface="+mn-lt"/>
                <a:cs typeface="+mn-lt"/>
              </a:rPr>
              <a:t>the 20mph speed limit photo'  available at:</a:t>
            </a:r>
            <a:r>
              <a:rPr lang="en-US" sz="1300" dirty="0">
                <a:ea typeface="+mn-lt"/>
                <a:cs typeface="+mn-lt"/>
                <a:hlinkClick r:id="rId7"/>
              </a:rPr>
              <a:t>New research shows 20mph speed limit could save Wales £100 million in first year | Welsh Government News</a:t>
            </a:r>
            <a:r>
              <a:rPr lang="en-US" sz="1300" dirty="0">
                <a:ea typeface="+mn-lt"/>
                <a:cs typeface="+mn-lt"/>
              </a:rPr>
              <a:t> Accessed on 3rd November </a:t>
            </a:r>
          </a:p>
          <a:p>
            <a:r>
              <a:rPr lang="en-US" sz="1300" dirty="0">
                <a:ea typeface="+mn-lt"/>
                <a:cs typeface="+mn-lt"/>
              </a:rPr>
              <a:t> </a:t>
            </a:r>
            <a:r>
              <a:rPr lang="en-US" sz="1300" dirty="0">
                <a:ea typeface="+mn-lt"/>
                <a:cs typeface="+mn-lt"/>
                <a:hlinkClick r:id="rId8"/>
              </a:rPr>
              <a:t>Default 20mph speed limit on restricted roads | Transport for Wales</a:t>
            </a:r>
          </a:p>
          <a:p>
            <a:pPr marL="0" indent="0">
              <a:buNone/>
            </a:pPr>
            <a:r>
              <a:rPr lang="en-US" sz="1300" dirty="0">
                <a:ea typeface="+mn-lt"/>
                <a:cs typeface="+mn-lt"/>
              </a:rPr>
              <a:t>Transport for </a:t>
            </a:r>
            <a:r>
              <a:rPr lang="en-US" sz="1300" err="1">
                <a:ea typeface="+mn-lt"/>
                <a:cs typeface="+mn-lt"/>
              </a:rPr>
              <a:t>wales</a:t>
            </a:r>
            <a:r>
              <a:rPr lang="en-US" sz="1300" dirty="0">
                <a:ea typeface="+mn-lt"/>
                <a:cs typeface="+mn-lt"/>
              </a:rPr>
              <a:t>  (2024)' </a:t>
            </a:r>
            <a:r>
              <a:rPr lang="en-US" sz="1500" i="1" dirty="0"/>
              <a:t>Default 20mph speed limit on restricted roads' avaible at:</a:t>
            </a:r>
            <a:r>
              <a:rPr lang="en-US" sz="1500" dirty="0">
                <a:ea typeface="+mn-lt"/>
                <a:cs typeface="+mn-lt"/>
                <a:hlinkClick r:id="rId9"/>
              </a:rPr>
              <a:t>https://tfw.wales/national-monitoring-report-september-2023-april-2024#:~:text=The%20new%2020mph%20default%20speed,limit%20up%20to%20April%202024.</a:t>
            </a:r>
            <a:r>
              <a:rPr lang="en-US" sz="1500">
                <a:ea typeface="+mn-lt"/>
                <a:cs typeface="+mn-lt"/>
              </a:rPr>
              <a:t> Acessed on 3rd november </a:t>
            </a:r>
          </a:p>
          <a:p>
            <a:pPr marL="0" indent="0">
              <a:buNone/>
            </a:pPr>
            <a:endParaRPr lang="en-US" sz="1300" dirty="0">
              <a:ea typeface="+mn-lt"/>
              <a:cs typeface="+mn-lt"/>
            </a:endParaRPr>
          </a:p>
          <a:p>
            <a:endParaRPr lang="en-US" sz="1300">
              <a:ea typeface="+mn-lt"/>
              <a:cs typeface="+mn-lt"/>
            </a:endParaRPr>
          </a:p>
          <a:p>
            <a:endParaRPr lang="en-US" sz="1300">
              <a:ea typeface="+mn-lt"/>
              <a:cs typeface="+mn-lt"/>
            </a:endParaRPr>
          </a:p>
          <a:p>
            <a:endParaRPr lang="en-US" sz="1300">
              <a:ea typeface="+mn-lt"/>
              <a:cs typeface="+mn-lt"/>
            </a:endParaRPr>
          </a:p>
        </p:txBody>
      </p:sp>
    </p:spTree>
    <p:extLst>
      <p:ext uri="{BB962C8B-B14F-4D97-AF65-F5344CB8AC3E}">
        <p14:creationId xmlns:p14="http://schemas.microsoft.com/office/powerpoint/2010/main" val="2357618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A1AC3-032B-0AF6-5DD8-3805E13F8BE1}"/>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research timeline </a:t>
            </a:r>
          </a:p>
        </p:txBody>
      </p:sp>
      <p:sp>
        <p:nvSpPr>
          <p:cNvPr id="15" name="Content Placeholder 2">
            <a:extLst>
              <a:ext uri="{FF2B5EF4-FFF2-40B4-BE49-F238E27FC236}">
                <a16:creationId xmlns:a16="http://schemas.microsoft.com/office/drawing/2014/main" id="{3CB1E98D-A1D6-5480-D05D-7E7CFE58E9C4}"/>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endParaRPr lang="en-US" sz="1300"/>
          </a:p>
          <a:p>
            <a:r>
              <a:rPr lang="en-US" sz="1300" b="1">
                <a:ea typeface="+mn-lt"/>
                <a:cs typeface="+mn-lt"/>
              </a:rPr>
              <a:t>Background read: Where did you access the initial reading and why?  I had started my initial reading during my lectures because I was trying to find the right sources when I need to put together this presentation</a:t>
            </a:r>
            <a:endParaRPr lang="en-US" sz="1300" b="1"/>
          </a:p>
          <a:p>
            <a:r>
              <a:rPr lang="en-US" sz="1300">
                <a:ea typeface="+mn-lt"/>
                <a:cs typeface="+mn-lt"/>
              </a:rPr>
              <a:t>Planning: How did you decide which reading was relevant to your presentation? I had decided what reading I needed if if was relevant to the fatal four and 20mph speed limits and if it up to date </a:t>
            </a:r>
            <a:endParaRPr lang="en-US" sz="1300" b="1"/>
          </a:p>
          <a:p>
            <a:r>
              <a:rPr lang="en-US" sz="1300">
                <a:ea typeface="+mn-lt"/>
                <a:cs typeface="+mn-lt"/>
              </a:rPr>
              <a:t>Structure: How did you utilise the selected sources to structure your presentation? I had used the information that I have read and used it to talk about some of things that was relevant to me and picked out certain parts I wanted to mention. </a:t>
            </a:r>
            <a:endParaRPr lang="en-US" sz="1300" b="1"/>
          </a:p>
          <a:p>
            <a:r>
              <a:rPr lang="en-US" sz="1300">
                <a:ea typeface="+mn-lt"/>
                <a:cs typeface="+mn-lt"/>
              </a:rPr>
              <a:t>Wider reading: Did you use any additional sources to build upon your initial research? Yes I used the black stone book and a lot of online PDFs and articles </a:t>
            </a:r>
            <a:endParaRPr lang="en-US" sz="1300" b="1"/>
          </a:p>
          <a:p>
            <a:r>
              <a:rPr lang="en-US" sz="1300">
                <a:ea typeface="+mn-lt"/>
                <a:cs typeface="+mn-lt"/>
              </a:rPr>
              <a:t>Reflection/ challengeReflection/ challenges: Did you face any challenges when conducting your research? What would you do differently next time?</a:t>
            </a:r>
            <a:endParaRPr lang="en-US" sz="1300" b="1">
              <a:ea typeface="+mn-lt"/>
              <a:cs typeface="+mn-lt"/>
            </a:endParaRPr>
          </a:p>
          <a:p>
            <a:r>
              <a:rPr lang="en-US" sz="1300">
                <a:ea typeface="+mn-lt"/>
                <a:cs typeface="+mn-lt"/>
              </a:rPr>
              <a:t>s: Did you face any challenges when conducting your research? What would you do differently next time? I had face a lot of difficulty trying to find this years road traffic collions stats and the impacts of the 20mph speed limits aas it recently come into place and what I would do differently next time is save all my reference in one place and do more wider research other than using the internet. </a:t>
            </a:r>
            <a:endParaRPr lang="en-US" sz="1300" b="1"/>
          </a:p>
          <a:p>
            <a:endParaRPr lang="en-US" sz="1300" b="1"/>
          </a:p>
          <a:p>
            <a:endParaRPr lang="en-US" sz="1300"/>
          </a:p>
          <a:p>
            <a:endParaRPr lang="en-US" sz="1300"/>
          </a:p>
          <a:p>
            <a:endParaRPr lang="en-US" sz="1300"/>
          </a:p>
        </p:txBody>
      </p:sp>
    </p:spTree>
    <p:extLst>
      <p:ext uri="{BB962C8B-B14F-4D97-AF65-F5344CB8AC3E}">
        <p14:creationId xmlns:p14="http://schemas.microsoft.com/office/powerpoint/2010/main" val="3794394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The fatal 4 and the impact on the 20mph legislation  </vt:lpstr>
      <vt:lpstr>Fatal four offences  </vt:lpstr>
      <vt:lpstr>Why was the 20mph roads introduced  </vt:lpstr>
      <vt:lpstr>The impact of the 20mph speed limit to the fatal 4 </vt:lpstr>
      <vt:lpstr>Conclusion  </vt:lpstr>
      <vt:lpstr>Reference list </vt:lpstr>
      <vt:lpstr>research timeline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679</cp:revision>
  <dcterms:created xsi:type="dcterms:W3CDTF">2024-10-21T13:52:07Z</dcterms:created>
  <dcterms:modified xsi:type="dcterms:W3CDTF">2024-11-03T22:10:18Z</dcterms:modified>
</cp:coreProperties>
</file>