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trictFirstAndLastChars="0" embedTrueTypeFonts="1" saveSubsetFonts="1" autoCompressPictures="0">
  <p:sldMasterIdLst>
    <p:sldMasterId id="2147483648" r:id="rId1"/>
  </p:sldMasterIdLst>
  <p:notesMasterIdLst>
    <p:notesMasterId r:id="rId4"/>
  </p:notesMasterIdLst>
  <p:sldIdLst>
    <p:sldId id="256" r:id="rId2"/>
    <p:sldId id="257" r:id="rId3"/>
  </p:sldIdLst>
  <p:sldSz cx="20116800" cy="15087600"/>
  <p:notesSz cx="6858000" cy="9144000"/>
  <p:embeddedFontLst>
    <p:embeddedFont>
      <p:font typeface="Play" panose="020B0604020202020204" charset="0"/>
      <p:regular r:id="rId5"/>
      <p:bold r:id="rId6"/>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10" roundtripDataSignature="AMtx7miGt/2HBwZ3XTvmUIdJcJub2jT5oA=="/>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9ECFC5F-7053-4B40-BFF3-07192C5F6AA1}" v="6" dt="2026-10-23T08:10:17.5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4660"/>
  </p:normalViewPr>
  <p:slideViewPr>
    <p:cSldViewPr snapToGrid="0">
      <p:cViewPr>
        <p:scale>
          <a:sx n="33" d="100"/>
          <a:sy n="33" d="100"/>
        </p:scale>
        <p:origin x="1112" y="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2.fntdata"/><Relationship Id="rId11" Type="http://schemas.openxmlformats.org/officeDocument/2006/relationships/presProps" Target="presProps.xml"/><Relationship Id="rId5" Type="http://schemas.openxmlformats.org/officeDocument/2006/relationships/font" Target="fonts/font1.fntdata"/><Relationship Id="rId15" Type="http://schemas.microsoft.com/office/2015/10/relationships/revisionInfo" Target="revisionInfo.xml"/><Relationship Id="rId10" Type="http://customschemas.google.com/relationships/presentationmetadata" Target="metadata"/><Relationship Id="rId4" Type="http://schemas.openxmlformats.org/officeDocument/2006/relationships/notesMaster" Target="notesMasters/notesMaster1.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82" name="Google Shape;82;p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
        <p:cNvGrpSpPr/>
        <p:nvPr/>
      </p:nvGrpSpPr>
      <p:grpSpPr>
        <a:xfrm>
          <a:off x="0" y="0"/>
          <a:ext cx="0" cy="0"/>
          <a:chOff x="0" y="0"/>
          <a:chExt cx="0" cy="0"/>
        </a:xfrm>
      </p:grpSpPr>
      <p:sp>
        <p:nvSpPr>
          <p:cNvPr id="87" name="Google Shape;87;h6e1dfa42ed788076_0_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88" name="Google Shape;88;h6e1dfa42ed788076_0_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Healthcare professionals in the UK face major problems with workload, which negatively affect their mental health. In recent times, it has been identified that depression has become a common mental health issue among doctors and nurses in the NHS, resulting in high burnout rates. Staff shortages have become a common problem for the healthcare industry, which not only affects the organisations but also patient outcomes. Lack of adequate staff is another factor that increases the workload on existing staff, resulting in their burnout. Increasing depression rates among healthcare professionals in the UK are making most of the doctors face risks of burnout in recent times. High burnout is negatively affecting patient outcomes in the NHS, and therefore identifying the core reason behind the increasing burnout is important. Considering this major issue, the study is aimed at evaluating the interconnection between burnout and depression among healthcare professionals in the UK. The factors that exacerbate depression among healthcare providers and their impacts on burnout have been very critical.  </a:t>
            </a:r>
            <a:endParaRPr sz="1200">
              <a:solidFill>
                <a:schemeClr val="dk1"/>
              </a:solidFill>
              <a:highlight>
                <a:srgbClr val="00FF00"/>
              </a:highlight>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Furthermore, when it comes to the prevalence of the problem area, depression and extreme burnout among care unit professionals in the UK healthcare setting have been found to be a comprehensive area. From the survey by the British Medical Association, there is considerable growth regarding the problem, and it has been found to be a concern as well. From the report published by the association, it is further known that depression, anxiety, stress, as well as burnout are all similar forms of emotional distress when it comes to understanding the root of mental distress. It means that medical professionals, due to unexpected pressure, evidently face a stress point that eventually creates a scope of depression, leading to anxiety and burnout. In every emotional condition, the overall impact goes to the human mental state mainly.</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In terms of prevalence, there are some trends that have been found as well, directly showing the way an overall professional actually has a distinctive level of stress points. According to the survey conducted by the association, most of the professionals feel disengaged while they work due to extreme levels of burnout-driven exhaustion. In that case, most of the compatibility of the setting reduces with professionals' level of well-being because of their workload. It is found to be one of the comprehensive issues so far, as it directly impacts the professional work perceptions of the professionals working as emergency staff. From the survey outcome, these indications also found that stress and anxiety both have been primary reasons that they feel disengaged. In the survey, 91% of resident doctors, 88% of general physicians, 87% of SAS doctors, and 85% of sessional GPS were given their response that they face the risk of burnout due to workload. In that case, the workload becomes extreme, and most of the scenarios that change their perception of opportunities for recovery, such as annual leave, are limited. A medical profession is evidently one of the critical, essential, and urgent work backgrounds, for which they have very limited scope of relaxation, and these gaps eventually turn their work into a depressive setting. Therefore, the prevalence of depression and burnout for healthcare professionals in the UK is evidently high and becoming a comprehensive issue. </a:t>
            </a:r>
            <a:endParaRPr sz="1200">
              <a:solidFill>
                <a:schemeClr val="dk1"/>
              </a:solidFill>
              <a:highlight>
                <a:srgbClr val="00FF00"/>
              </a:highlight>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This current research is important in terms of increasing awareness of safety concerns related to depression and burnout among healthcare professionals in the UK. It can be identified that the number of doctors and nurses experiencing severe depression is high and is still increasing. Work pressure, stress, and extra hours of work are exacerbating mental health issues among them, which is resulting in burnout and high turnover rates in the UK. Healthcare provider burnout is not only impactful on organisations, but also on patient safety. It has been identified that burnout and poor mental health conditions of healthcare professionals negatively affect patient outcomes and safety. This is the main reason for conducting this research, intending to identify the interconnection between depression and burnout among UK healthcare professionals to better understand this issue and its impacts. Apart from that, the increasing rate of burnout in the industry and poor patient outcomes highlight the urgency of this research to eventually identify potential solutions to the major issue. Examining all the causes and factors contributing to increased depression and burnout among UK healthcare professionals would help to identify solutions. The study ensures the collection of data from secondary research sources such as healthcare reports, WHO reports, and others, which indicates the originality of this research.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main research question of the study is ‘What is the interconnection between depression and burnout among UK healthcare professionals?’. Considering this pathway, the study has developed its aim and three specific objectives that are directly related to the aim and question of the study. They are: To understand the contexts of depression and burnout, and their interconnections; to investigate the prevalence of depression and burnout among healthcare professionals in the UK; and to determine the relationship between depression and burnout among the working professionals of the healthcare sector of the UK. Properly addressing all these objectives and answering the main research question will help the study to address its main purpose.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main purpose or the expected impact is to provide valuable insights into the key driving factors and associations between depression and burnout among the UK healthcare professionals. These potential outcomes will be beneficial for the UK healthcare organisations, professionals, and the patients, including their family also. The identified associations between depression and burnout will help the UK healthcare organisations to rectify their operational practices for preventing them. It will further contribute to improving the mental health and well-being of healthcare professionals and can finally result in enhanced care and treatment for the patient. Overall, this research work will have both theoretical and practical implications within the field of mental health and well-being in the UK healthcare.  </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11"/>
        <p:cNvGrpSpPr/>
        <p:nvPr/>
      </p:nvGrpSpPr>
      <p:grpSpPr>
        <a:xfrm>
          <a:off x="0" y="0"/>
          <a:ext cx="0" cy="0"/>
          <a:chOff x="0" y="0"/>
          <a:chExt cx="0" cy="0"/>
        </a:xfrm>
      </p:grpSpPr>
      <p:sp>
        <p:nvSpPr>
          <p:cNvPr id="12" name="Google Shape;12;p8"/>
          <p:cNvSpPr txBox="1">
            <a:spLocks noGrp="1"/>
          </p:cNvSpPr>
          <p:nvPr>
            <p:ph type="title"/>
          </p:nvPr>
        </p:nvSpPr>
        <p:spPr>
          <a:xfrm>
            <a:off x="1383030" y="803277"/>
            <a:ext cx="17350741" cy="2916239"/>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 name="Google Shape;13;p8"/>
          <p:cNvSpPr txBox="1">
            <a:spLocks noGrp="1"/>
          </p:cNvSpPr>
          <p:nvPr>
            <p:ph type="dt" idx="10"/>
          </p:nvPr>
        </p:nvSpPr>
        <p:spPr>
          <a:xfrm>
            <a:off x="1383031" y="13983972"/>
            <a:ext cx="4526281" cy="80327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 name="Google Shape;14;p8"/>
          <p:cNvSpPr txBox="1">
            <a:spLocks noGrp="1"/>
          </p:cNvSpPr>
          <p:nvPr>
            <p:ph type="ftr" idx="11"/>
          </p:nvPr>
        </p:nvSpPr>
        <p:spPr>
          <a:xfrm>
            <a:off x="6663691" y="13983972"/>
            <a:ext cx="6789420" cy="80327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 name="Google Shape;15;p8"/>
          <p:cNvSpPr txBox="1">
            <a:spLocks noGrp="1"/>
          </p:cNvSpPr>
          <p:nvPr>
            <p:ph type="sldNum" idx="12"/>
          </p:nvPr>
        </p:nvSpPr>
        <p:spPr>
          <a:xfrm>
            <a:off x="14207490" y="13983972"/>
            <a:ext cx="4526281" cy="80327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9pPr>
          </a:lstStyle>
          <a:p>
            <a:fld id="{00000000-1234-1234-1234-123412341234}"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16"/>
        <p:cNvGrpSpPr/>
        <p:nvPr/>
      </p:nvGrpSpPr>
      <p:grpSpPr>
        <a:xfrm>
          <a:off x="0" y="0"/>
          <a:ext cx="0" cy="0"/>
          <a:chOff x="0" y="0"/>
          <a:chExt cx="0" cy="0"/>
        </a:xfrm>
      </p:grpSpPr>
      <p:sp>
        <p:nvSpPr>
          <p:cNvPr id="17" name="Google Shape;17;p3"/>
          <p:cNvSpPr txBox="1">
            <a:spLocks noGrp="1"/>
          </p:cNvSpPr>
          <p:nvPr>
            <p:ph type="title"/>
          </p:nvPr>
        </p:nvSpPr>
        <p:spPr>
          <a:xfrm>
            <a:off x="1383030" y="803277"/>
            <a:ext cx="17350741" cy="2916239"/>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 name="Google Shape;18;p3"/>
          <p:cNvSpPr txBox="1">
            <a:spLocks noGrp="1"/>
          </p:cNvSpPr>
          <p:nvPr>
            <p:ph type="body" idx="1"/>
          </p:nvPr>
        </p:nvSpPr>
        <p:spPr>
          <a:xfrm>
            <a:off x="1383030" y="4016375"/>
            <a:ext cx="17350741" cy="9572944"/>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878"/>
              </a:spcBef>
              <a:spcAft>
                <a:spcPts val="0"/>
              </a:spcAft>
              <a:buClr>
                <a:schemeClr val="dk1"/>
              </a:buClr>
              <a:buSzPts val="1800"/>
              <a:buChar char="•"/>
              <a:defRPr/>
            </a:lvl1pPr>
            <a:lvl2pPr marL="914400" lvl="1" indent="-342900" algn="l">
              <a:lnSpc>
                <a:spcPct val="90000"/>
              </a:lnSpc>
              <a:spcBef>
                <a:spcPts val="439"/>
              </a:spcBef>
              <a:spcAft>
                <a:spcPts val="0"/>
              </a:spcAft>
              <a:buClr>
                <a:schemeClr val="dk1"/>
              </a:buClr>
              <a:buSzPts val="1800"/>
              <a:buChar char="•"/>
              <a:defRPr/>
            </a:lvl2pPr>
            <a:lvl3pPr marL="1371600" lvl="2" indent="-342900" algn="l">
              <a:lnSpc>
                <a:spcPct val="90000"/>
              </a:lnSpc>
              <a:spcBef>
                <a:spcPts val="439"/>
              </a:spcBef>
              <a:spcAft>
                <a:spcPts val="0"/>
              </a:spcAft>
              <a:buClr>
                <a:schemeClr val="dk1"/>
              </a:buClr>
              <a:buSzPts val="1800"/>
              <a:buChar char="•"/>
              <a:defRPr/>
            </a:lvl3pPr>
            <a:lvl4pPr marL="1828800" lvl="3" indent="-342900" algn="l">
              <a:lnSpc>
                <a:spcPct val="90000"/>
              </a:lnSpc>
              <a:spcBef>
                <a:spcPts val="439"/>
              </a:spcBef>
              <a:spcAft>
                <a:spcPts val="0"/>
              </a:spcAft>
              <a:buClr>
                <a:schemeClr val="dk1"/>
              </a:buClr>
              <a:buSzPts val="1800"/>
              <a:buChar char="•"/>
              <a:defRPr/>
            </a:lvl4pPr>
            <a:lvl5pPr marL="2286000" lvl="4" indent="-342900" algn="l">
              <a:lnSpc>
                <a:spcPct val="90000"/>
              </a:lnSpc>
              <a:spcBef>
                <a:spcPts val="439"/>
              </a:spcBef>
              <a:spcAft>
                <a:spcPts val="0"/>
              </a:spcAft>
              <a:buClr>
                <a:schemeClr val="dk1"/>
              </a:buClr>
              <a:buSzPts val="1800"/>
              <a:buChar char="•"/>
              <a:defRPr/>
            </a:lvl5pPr>
            <a:lvl6pPr marL="2743200" lvl="5" indent="-342900" algn="l">
              <a:lnSpc>
                <a:spcPct val="90000"/>
              </a:lnSpc>
              <a:spcBef>
                <a:spcPts val="439"/>
              </a:spcBef>
              <a:spcAft>
                <a:spcPts val="0"/>
              </a:spcAft>
              <a:buClr>
                <a:schemeClr val="dk1"/>
              </a:buClr>
              <a:buSzPts val="1800"/>
              <a:buChar char="•"/>
              <a:defRPr/>
            </a:lvl6pPr>
            <a:lvl7pPr marL="3200400" lvl="6" indent="-342900" algn="l">
              <a:lnSpc>
                <a:spcPct val="90000"/>
              </a:lnSpc>
              <a:spcBef>
                <a:spcPts val="439"/>
              </a:spcBef>
              <a:spcAft>
                <a:spcPts val="0"/>
              </a:spcAft>
              <a:buClr>
                <a:schemeClr val="dk1"/>
              </a:buClr>
              <a:buSzPts val="1800"/>
              <a:buChar char="•"/>
              <a:defRPr/>
            </a:lvl7pPr>
            <a:lvl8pPr marL="3657600" lvl="7" indent="-342900" algn="l">
              <a:lnSpc>
                <a:spcPct val="90000"/>
              </a:lnSpc>
              <a:spcBef>
                <a:spcPts val="439"/>
              </a:spcBef>
              <a:spcAft>
                <a:spcPts val="0"/>
              </a:spcAft>
              <a:buClr>
                <a:schemeClr val="dk1"/>
              </a:buClr>
              <a:buSzPts val="1800"/>
              <a:buChar char="•"/>
              <a:defRPr/>
            </a:lvl8pPr>
            <a:lvl9pPr marL="4114800" lvl="8" indent="-342900" algn="l">
              <a:lnSpc>
                <a:spcPct val="90000"/>
              </a:lnSpc>
              <a:spcBef>
                <a:spcPts val="439"/>
              </a:spcBef>
              <a:spcAft>
                <a:spcPts val="0"/>
              </a:spcAft>
              <a:buClr>
                <a:schemeClr val="dk1"/>
              </a:buClr>
              <a:buSzPts val="1800"/>
              <a:buChar char="•"/>
              <a:defRPr/>
            </a:lvl9pPr>
          </a:lstStyle>
          <a:p>
            <a:endParaRPr/>
          </a:p>
        </p:txBody>
      </p:sp>
      <p:sp>
        <p:nvSpPr>
          <p:cNvPr id="19" name="Google Shape;19;p3"/>
          <p:cNvSpPr txBox="1">
            <a:spLocks noGrp="1"/>
          </p:cNvSpPr>
          <p:nvPr>
            <p:ph type="dt" idx="10"/>
          </p:nvPr>
        </p:nvSpPr>
        <p:spPr>
          <a:xfrm>
            <a:off x="1383031" y="13983972"/>
            <a:ext cx="4526281" cy="80327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 name="Google Shape;20;p3"/>
          <p:cNvSpPr txBox="1">
            <a:spLocks noGrp="1"/>
          </p:cNvSpPr>
          <p:nvPr>
            <p:ph type="ftr" idx="11"/>
          </p:nvPr>
        </p:nvSpPr>
        <p:spPr>
          <a:xfrm>
            <a:off x="6663691" y="13983972"/>
            <a:ext cx="6789420" cy="80327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1" name="Google Shape;21;p3"/>
          <p:cNvSpPr txBox="1">
            <a:spLocks noGrp="1"/>
          </p:cNvSpPr>
          <p:nvPr>
            <p:ph type="sldNum" idx="12"/>
          </p:nvPr>
        </p:nvSpPr>
        <p:spPr>
          <a:xfrm>
            <a:off x="14207490" y="13983972"/>
            <a:ext cx="4526281" cy="80327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9pPr>
          </a:lstStyle>
          <a:p>
            <a:fld id="{00000000-1234-1234-1234-123412341234}"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22"/>
        <p:cNvGrpSpPr/>
        <p:nvPr/>
      </p:nvGrpSpPr>
      <p:grpSpPr>
        <a:xfrm>
          <a:off x="0" y="0"/>
          <a:ext cx="0" cy="0"/>
          <a:chOff x="0" y="0"/>
          <a:chExt cx="0" cy="0"/>
        </a:xfrm>
      </p:grpSpPr>
      <p:sp>
        <p:nvSpPr>
          <p:cNvPr id="23" name="Google Shape;23;p4"/>
          <p:cNvSpPr txBox="1">
            <a:spLocks noGrp="1"/>
          </p:cNvSpPr>
          <p:nvPr>
            <p:ph type="ctrTitle"/>
          </p:nvPr>
        </p:nvSpPr>
        <p:spPr>
          <a:xfrm>
            <a:off x="2514601" y="2469199"/>
            <a:ext cx="15087600" cy="525272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Play"/>
              <a:buNone/>
              <a:defRPr sz="5265"/>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4" name="Google Shape;24;p4"/>
          <p:cNvSpPr txBox="1">
            <a:spLocks noGrp="1"/>
          </p:cNvSpPr>
          <p:nvPr>
            <p:ph type="subTitle" idx="1"/>
          </p:nvPr>
        </p:nvSpPr>
        <p:spPr>
          <a:xfrm>
            <a:off x="2514601" y="7924484"/>
            <a:ext cx="15087600" cy="3642676"/>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878"/>
              </a:spcBef>
              <a:spcAft>
                <a:spcPts val="0"/>
              </a:spcAft>
              <a:buClr>
                <a:schemeClr val="dk1"/>
              </a:buClr>
              <a:buSzPts val="2400"/>
              <a:buNone/>
              <a:defRPr sz="2106"/>
            </a:lvl1pPr>
            <a:lvl2pPr lvl="1" algn="ctr">
              <a:lnSpc>
                <a:spcPct val="90000"/>
              </a:lnSpc>
              <a:spcBef>
                <a:spcPts val="439"/>
              </a:spcBef>
              <a:spcAft>
                <a:spcPts val="0"/>
              </a:spcAft>
              <a:buClr>
                <a:schemeClr val="dk1"/>
              </a:buClr>
              <a:buSzPts val="2000"/>
              <a:buNone/>
              <a:defRPr sz="1755"/>
            </a:lvl2pPr>
            <a:lvl3pPr lvl="2" algn="ctr">
              <a:lnSpc>
                <a:spcPct val="90000"/>
              </a:lnSpc>
              <a:spcBef>
                <a:spcPts val="439"/>
              </a:spcBef>
              <a:spcAft>
                <a:spcPts val="0"/>
              </a:spcAft>
              <a:buClr>
                <a:schemeClr val="dk1"/>
              </a:buClr>
              <a:buSzPts val="1800"/>
              <a:buNone/>
              <a:defRPr sz="1580"/>
            </a:lvl3pPr>
            <a:lvl4pPr lvl="3" algn="ctr">
              <a:lnSpc>
                <a:spcPct val="90000"/>
              </a:lnSpc>
              <a:spcBef>
                <a:spcPts val="439"/>
              </a:spcBef>
              <a:spcAft>
                <a:spcPts val="0"/>
              </a:spcAft>
              <a:buClr>
                <a:schemeClr val="dk1"/>
              </a:buClr>
              <a:buSzPts val="1600"/>
              <a:buNone/>
              <a:defRPr sz="1404"/>
            </a:lvl4pPr>
            <a:lvl5pPr lvl="4" algn="ctr">
              <a:lnSpc>
                <a:spcPct val="90000"/>
              </a:lnSpc>
              <a:spcBef>
                <a:spcPts val="439"/>
              </a:spcBef>
              <a:spcAft>
                <a:spcPts val="0"/>
              </a:spcAft>
              <a:buClr>
                <a:schemeClr val="dk1"/>
              </a:buClr>
              <a:buSzPts val="1600"/>
              <a:buNone/>
              <a:defRPr sz="1404"/>
            </a:lvl5pPr>
            <a:lvl6pPr lvl="5" algn="ctr">
              <a:lnSpc>
                <a:spcPct val="90000"/>
              </a:lnSpc>
              <a:spcBef>
                <a:spcPts val="439"/>
              </a:spcBef>
              <a:spcAft>
                <a:spcPts val="0"/>
              </a:spcAft>
              <a:buClr>
                <a:schemeClr val="dk1"/>
              </a:buClr>
              <a:buSzPts val="1600"/>
              <a:buNone/>
              <a:defRPr sz="1404"/>
            </a:lvl6pPr>
            <a:lvl7pPr lvl="6" algn="ctr">
              <a:lnSpc>
                <a:spcPct val="90000"/>
              </a:lnSpc>
              <a:spcBef>
                <a:spcPts val="439"/>
              </a:spcBef>
              <a:spcAft>
                <a:spcPts val="0"/>
              </a:spcAft>
              <a:buClr>
                <a:schemeClr val="dk1"/>
              </a:buClr>
              <a:buSzPts val="1600"/>
              <a:buNone/>
              <a:defRPr sz="1404"/>
            </a:lvl7pPr>
            <a:lvl8pPr lvl="7" algn="ctr">
              <a:lnSpc>
                <a:spcPct val="90000"/>
              </a:lnSpc>
              <a:spcBef>
                <a:spcPts val="439"/>
              </a:spcBef>
              <a:spcAft>
                <a:spcPts val="0"/>
              </a:spcAft>
              <a:buClr>
                <a:schemeClr val="dk1"/>
              </a:buClr>
              <a:buSzPts val="1600"/>
              <a:buNone/>
              <a:defRPr sz="1404"/>
            </a:lvl8pPr>
            <a:lvl9pPr lvl="8" algn="ctr">
              <a:lnSpc>
                <a:spcPct val="90000"/>
              </a:lnSpc>
              <a:spcBef>
                <a:spcPts val="439"/>
              </a:spcBef>
              <a:spcAft>
                <a:spcPts val="0"/>
              </a:spcAft>
              <a:buClr>
                <a:schemeClr val="dk1"/>
              </a:buClr>
              <a:buSzPts val="1600"/>
              <a:buNone/>
              <a:defRPr sz="1404"/>
            </a:lvl9pPr>
          </a:lstStyle>
          <a:p>
            <a:endParaRPr/>
          </a:p>
        </p:txBody>
      </p:sp>
      <p:sp>
        <p:nvSpPr>
          <p:cNvPr id="25" name="Google Shape;25;p4"/>
          <p:cNvSpPr txBox="1">
            <a:spLocks noGrp="1"/>
          </p:cNvSpPr>
          <p:nvPr>
            <p:ph type="dt" idx="10"/>
          </p:nvPr>
        </p:nvSpPr>
        <p:spPr>
          <a:xfrm>
            <a:off x="1383031" y="13983972"/>
            <a:ext cx="4526281" cy="80327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6" name="Google Shape;26;p4"/>
          <p:cNvSpPr txBox="1">
            <a:spLocks noGrp="1"/>
          </p:cNvSpPr>
          <p:nvPr>
            <p:ph type="ftr" idx="11"/>
          </p:nvPr>
        </p:nvSpPr>
        <p:spPr>
          <a:xfrm>
            <a:off x="6663691" y="13983972"/>
            <a:ext cx="6789420" cy="80327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7" name="Google Shape;27;p4"/>
          <p:cNvSpPr txBox="1">
            <a:spLocks noGrp="1"/>
          </p:cNvSpPr>
          <p:nvPr>
            <p:ph type="sldNum" idx="12"/>
          </p:nvPr>
        </p:nvSpPr>
        <p:spPr>
          <a:xfrm>
            <a:off x="14207490" y="13983972"/>
            <a:ext cx="4526281" cy="80327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9pPr>
          </a:lstStyle>
          <a:p>
            <a:fld id="{00000000-1234-1234-1234-123412341234}"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8"/>
        <p:cNvGrpSpPr/>
        <p:nvPr/>
      </p:nvGrpSpPr>
      <p:grpSpPr>
        <a:xfrm>
          <a:off x="0" y="0"/>
          <a:ext cx="0" cy="0"/>
          <a:chOff x="0" y="0"/>
          <a:chExt cx="0" cy="0"/>
        </a:xfrm>
      </p:grpSpPr>
      <p:sp>
        <p:nvSpPr>
          <p:cNvPr id="29" name="Google Shape;29;p5"/>
          <p:cNvSpPr txBox="1">
            <a:spLocks noGrp="1"/>
          </p:cNvSpPr>
          <p:nvPr>
            <p:ph type="title"/>
          </p:nvPr>
        </p:nvSpPr>
        <p:spPr>
          <a:xfrm>
            <a:off x="1372553" y="3761426"/>
            <a:ext cx="17350741" cy="6276021"/>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Play"/>
              <a:buNone/>
              <a:defRPr sz="5265"/>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0" name="Google Shape;30;p5"/>
          <p:cNvSpPr txBox="1">
            <a:spLocks noGrp="1"/>
          </p:cNvSpPr>
          <p:nvPr>
            <p:ph type="body" idx="1"/>
          </p:nvPr>
        </p:nvSpPr>
        <p:spPr>
          <a:xfrm>
            <a:off x="1372553" y="10096821"/>
            <a:ext cx="17350741" cy="3300411"/>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878"/>
              </a:spcBef>
              <a:spcAft>
                <a:spcPts val="0"/>
              </a:spcAft>
              <a:buClr>
                <a:srgbClr val="757575"/>
              </a:buClr>
              <a:buSzPts val="2400"/>
              <a:buNone/>
              <a:defRPr sz="2106">
                <a:solidFill>
                  <a:srgbClr val="757575"/>
                </a:solidFill>
              </a:defRPr>
            </a:lvl1pPr>
            <a:lvl2pPr marL="914400" lvl="1" indent="-228600" algn="l">
              <a:lnSpc>
                <a:spcPct val="90000"/>
              </a:lnSpc>
              <a:spcBef>
                <a:spcPts val="439"/>
              </a:spcBef>
              <a:spcAft>
                <a:spcPts val="0"/>
              </a:spcAft>
              <a:buClr>
                <a:srgbClr val="757575"/>
              </a:buClr>
              <a:buSzPts val="2000"/>
              <a:buNone/>
              <a:defRPr sz="1755">
                <a:solidFill>
                  <a:srgbClr val="757575"/>
                </a:solidFill>
              </a:defRPr>
            </a:lvl2pPr>
            <a:lvl3pPr marL="1371600" lvl="2" indent="-228600" algn="l">
              <a:lnSpc>
                <a:spcPct val="90000"/>
              </a:lnSpc>
              <a:spcBef>
                <a:spcPts val="439"/>
              </a:spcBef>
              <a:spcAft>
                <a:spcPts val="0"/>
              </a:spcAft>
              <a:buClr>
                <a:srgbClr val="757575"/>
              </a:buClr>
              <a:buSzPts val="1800"/>
              <a:buNone/>
              <a:defRPr sz="1580">
                <a:solidFill>
                  <a:srgbClr val="757575"/>
                </a:solidFill>
              </a:defRPr>
            </a:lvl3pPr>
            <a:lvl4pPr marL="1828800" lvl="3" indent="-228600" algn="l">
              <a:lnSpc>
                <a:spcPct val="90000"/>
              </a:lnSpc>
              <a:spcBef>
                <a:spcPts val="439"/>
              </a:spcBef>
              <a:spcAft>
                <a:spcPts val="0"/>
              </a:spcAft>
              <a:buClr>
                <a:srgbClr val="757575"/>
              </a:buClr>
              <a:buSzPts val="1600"/>
              <a:buNone/>
              <a:defRPr sz="1404">
                <a:solidFill>
                  <a:srgbClr val="757575"/>
                </a:solidFill>
              </a:defRPr>
            </a:lvl4pPr>
            <a:lvl5pPr marL="2286000" lvl="4" indent="-228600" algn="l">
              <a:lnSpc>
                <a:spcPct val="90000"/>
              </a:lnSpc>
              <a:spcBef>
                <a:spcPts val="439"/>
              </a:spcBef>
              <a:spcAft>
                <a:spcPts val="0"/>
              </a:spcAft>
              <a:buClr>
                <a:srgbClr val="757575"/>
              </a:buClr>
              <a:buSzPts val="1600"/>
              <a:buNone/>
              <a:defRPr sz="1404">
                <a:solidFill>
                  <a:srgbClr val="757575"/>
                </a:solidFill>
              </a:defRPr>
            </a:lvl5pPr>
            <a:lvl6pPr marL="2743200" lvl="5" indent="-228600" algn="l">
              <a:lnSpc>
                <a:spcPct val="90000"/>
              </a:lnSpc>
              <a:spcBef>
                <a:spcPts val="439"/>
              </a:spcBef>
              <a:spcAft>
                <a:spcPts val="0"/>
              </a:spcAft>
              <a:buClr>
                <a:srgbClr val="757575"/>
              </a:buClr>
              <a:buSzPts val="1600"/>
              <a:buNone/>
              <a:defRPr sz="1404">
                <a:solidFill>
                  <a:srgbClr val="757575"/>
                </a:solidFill>
              </a:defRPr>
            </a:lvl6pPr>
            <a:lvl7pPr marL="3200400" lvl="6" indent="-228600" algn="l">
              <a:lnSpc>
                <a:spcPct val="90000"/>
              </a:lnSpc>
              <a:spcBef>
                <a:spcPts val="439"/>
              </a:spcBef>
              <a:spcAft>
                <a:spcPts val="0"/>
              </a:spcAft>
              <a:buClr>
                <a:srgbClr val="757575"/>
              </a:buClr>
              <a:buSzPts val="1600"/>
              <a:buNone/>
              <a:defRPr sz="1404">
                <a:solidFill>
                  <a:srgbClr val="757575"/>
                </a:solidFill>
              </a:defRPr>
            </a:lvl7pPr>
            <a:lvl8pPr marL="3657600" lvl="7" indent="-228600" algn="l">
              <a:lnSpc>
                <a:spcPct val="90000"/>
              </a:lnSpc>
              <a:spcBef>
                <a:spcPts val="439"/>
              </a:spcBef>
              <a:spcAft>
                <a:spcPts val="0"/>
              </a:spcAft>
              <a:buClr>
                <a:srgbClr val="757575"/>
              </a:buClr>
              <a:buSzPts val="1600"/>
              <a:buNone/>
              <a:defRPr sz="1404">
                <a:solidFill>
                  <a:srgbClr val="757575"/>
                </a:solidFill>
              </a:defRPr>
            </a:lvl8pPr>
            <a:lvl9pPr marL="4114800" lvl="8" indent="-228600" algn="l">
              <a:lnSpc>
                <a:spcPct val="90000"/>
              </a:lnSpc>
              <a:spcBef>
                <a:spcPts val="439"/>
              </a:spcBef>
              <a:spcAft>
                <a:spcPts val="0"/>
              </a:spcAft>
              <a:buClr>
                <a:srgbClr val="757575"/>
              </a:buClr>
              <a:buSzPts val="1600"/>
              <a:buNone/>
              <a:defRPr sz="1404">
                <a:solidFill>
                  <a:srgbClr val="757575"/>
                </a:solidFill>
              </a:defRPr>
            </a:lvl9pPr>
          </a:lstStyle>
          <a:p>
            <a:endParaRPr/>
          </a:p>
        </p:txBody>
      </p:sp>
      <p:sp>
        <p:nvSpPr>
          <p:cNvPr id="31" name="Google Shape;31;p5"/>
          <p:cNvSpPr txBox="1">
            <a:spLocks noGrp="1"/>
          </p:cNvSpPr>
          <p:nvPr>
            <p:ph type="dt" idx="10"/>
          </p:nvPr>
        </p:nvSpPr>
        <p:spPr>
          <a:xfrm>
            <a:off x="1383031" y="13983972"/>
            <a:ext cx="4526281" cy="80327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2" name="Google Shape;32;p5"/>
          <p:cNvSpPr txBox="1">
            <a:spLocks noGrp="1"/>
          </p:cNvSpPr>
          <p:nvPr>
            <p:ph type="ftr" idx="11"/>
          </p:nvPr>
        </p:nvSpPr>
        <p:spPr>
          <a:xfrm>
            <a:off x="6663691" y="13983972"/>
            <a:ext cx="6789420" cy="80327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3" name="Google Shape;33;p5"/>
          <p:cNvSpPr txBox="1">
            <a:spLocks noGrp="1"/>
          </p:cNvSpPr>
          <p:nvPr>
            <p:ph type="sldNum" idx="12"/>
          </p:nvPr>
        </p:nvSpPr>
        <p:spPr>
          <a:xfrm>
            <a:off x="14207490" y="13983972"/>
            <a:ext cx="4526281" cy="80327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9pPr>
          </a:lstStyle>
          <a:p>
            <a:fld id="{00000000-1234-1234-1234-123412341234}"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4"/>
        <p:cNvGrpSpPr/>
        <p:nvPr/>
      </p:nvGrpSpPr>
      <p:grpSpPr>
        <a:xfrm>
          <a:off x="0" y="0"/>
          <a:ext cx="0" cy="0"/>
          <a:chOff x="0" y="0"/>
          <a:chExt cx="0" cy="0"/>
        </a:xfrm>
      </p:grpSpPr>
      <p:sp>
        <p:nvSpPr>
          <p:cNvPr id="35" name="Google Shape;35;p6"/>
          <p:cNvSpPr txBox="1">
            <a:spLocks noGrp="1"/>
          </p:cNvSpPr>
          <p:nvPr>
            <p:ph type="title"/>
          </p:nvPr>
        </p:nvSpPr>
        <p:spPr>
          <a:xfrm>
            <a:off x="1383030" y="803277"/>
            <a:ext cx="17350741" cy="2916239"/>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6" name="Google Shape;36;p6"/>
          <p:cNvSpPr txBox="1">
            <a:spLocks noGrp="1"/>
          </p:cNvSpPr>
          <p:nvPr>
            <p:ph type="body" idx="1"/>
          </p:nvPr>
        </p:nvSpPr>
        <p:spPr>
          <a:xfrm>
            <a:off x="1383032" y="4016375"/>
            <a:ext cx="8549639" cy="9572944"/>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878"/>
              </a:spcBef>
              <a:spcAft>
                <a:spcPts val="0"/>
              </a:spcAft>
              <a:buClr>
                <a:schemeClr val="dk1"/>
              </a:buClr>
              <a:buSzPts val="1800"/>
              <a:buChar char="•"/>
              <a:defRPr/>
            </a:lvl1pPr>
            <a:lvl2pPr marL="914400" lvl="1" indent="-342900" algn="l">
              <a:lnSpc>
                <a:spcPct val="90000"/>
              </a:lnSpc>
              <a:spcBef>
                <a:spcPts val="439"/>
              </a:spcBef>
              <a:spcAft>
                <a:spcPts val="0"/>
              </a:spcAft>
              <a:buClr>
                <a:schemeClr val="dk1"/>
              </a:buClr>
              <a:buSzPts val="1800"/>
              <a:buChar char="•"/>
              <a:defRPr/>
            </a:lvl2pPr>
            <a:lvl3pPr marL="1371600" lvl="2" indent="-342900" algn="l">
              <a:lnSpc>
                <a:spcPct val="90000"/>
              </a:lnSpc>
              <a:spcBef>
                <a:spcPts val="439"/>
              </a:spcBef>
              <a:spcAft>
                <a:spcPts val="0"/>
              </a:spcAft>
              <a:buClr>
                <a:schemeClr val="dk1"/>
              </a:buClr>
              <a:buSzPts val="1800"/>
              <a:buChar char="•"/>
              <a:defRPr/>
            </a:lvl3pPr>
            <a:lvl4pPr marL="1828800" lvl="3" indent="-342900" algn="l">
              <a:lnSpc>
                <a:spcPct val="90000"/>
              </a:lnSpc>
              <a:spcBef>
                <a:spcPts val="439"/>
              </a:spcBef>
              <a:spcAft>
                <a:spcPts val="0"/>
              </a:spcAft>
              <a:buClr>
                <a:schemeClr val="dk1"/>
              </a:buClr>
              <a:buSzPts val="1800"/>
              <a:buChar char="•"/>
              <a:defRPr/>
            </a:lvl4pPr>
            <a:lvl5pPr marL="2286000" lvl="4" indent="-342900" algn="l">
              <a:lnSpc>
                <a:spcPct val="90000"/>
              </a:lnSpc>
              <a:spcBef>
                <a:spcPts val="439"/>
              </a:spcBef>
              <a:spcAft>
                <a:spcPts val="0"/>
              </a:spcAft>
              <a:buClr>
                <a:schemeClr val="dk1"/>
              </a:buClr>
              <a:buSzPts val="1800"/>
              <a:buChar char="•"/>
              <a:defRPr/>
            </a:lvl5pPr>
            <a:lvl6pPr marL="2743200" lvl="5" indent="-342900" algn="l">
              <a:lnSpc>
                <a:spcPct val="90000"/>
              </a:lnSpc>
              <a:spcBef>
                <a:spcPts val="439"/>
              </a:spcBef>
              <a:spcAft>
                <a:spcPts val="0"/>
              </a:spcAft>
              <a:buClr>
                <a:schemeClr val="dk1"/>
              </a:buClr>
              <a:buSzPts val="1800"/>
              <a:buChar char="•"/>
              <a:defRPr/>
            </a:lvl6pPr>
            <a:lvl7pPr marL="3200400" lvl="6" indent="-342900" algn="l">
              <a:lnSpc>
                <a:spcPct val="90000"/>
              </a:lnSpc>
              <a:spcBef>
                <a:spcPts val="439"/>
              </a:spcBef>
              <a:spcAft>
                <a:spcPts val="0"/>
              </a:spcAft>
              <a:buClr>
                <a:schemeClr val="dk1"/>
              </a:buClr>
              <a:buSzPts val="1800"/>
              <a:buChar char="•"/>
              <a:defRPr/>
            </a:lvl7pPr>
            <a:lvl8pPr marL="3657600" lvl="7" indent="-342900" algn="l">
              <a:lnSpc>
                <a:spcPct val="90000"/>
              </a:lnSpc>
              <a:spcBef>
                <a:spcPts val="439"/>
              </a:spcBef>
              <a:spcAft>
                <a:spcPts val="0"/>
              </a:spcAft>
              <a:buClr>
                <a:schemeClr val="dk1"/>
              </a:buClr>
              <a:buSzPts val="1800"/>
              <a:buChar char="•"/>
              <a:defRPr/>
            </a:lvl8pPr>
            <a:lvl9pPr marL="4114800" lvl="8" indent="-342900" algn="l">
              <a:lnSpc>
                <a:spcPct val="90000"/>
              </a:lnSpc>
              <a:spcBef>
                <a:spcPts val="439"/>
              </a:spcBef>
              <a:spcAft>
                <a:spcPts val="0"/>
              </a:spcAft>
              <a:buClr>
                <a:schemeClr val="dk1"/>
              </a:buClr>
              <a:buSzPts val="1800"/>
              <a:buChar char="•"/>
              <a:defRPr/>
            </a:lvl9pPr>
          </a:lstStyle>
          <a:p>
            <a:endParaRPr/>
          </a:p>
        </p:txBody>
      </p:sp>
      <p:sp>
        <p:nvSpPr>
          <p:cNvPr id="37" name="Google Shape;37;p6"/>
          <p:cNvSpPr txBox="1">
            <a:spLocks noGrp="1"/>
          </p:cNvSpPr>
          <p:nvPr>
            <p:ph type="body" idx="2"/>
          </p:nvPr>
        </p:nvSpPr>
        <p:spPr>
          <a:xfrm>
            <a:off x="10184131" y="4016375"/>
            <a:ext cx="8549639" cy="9572944"/>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878"/>
              </a:spcBef>
              <a:spcAft>
                <a:spcPts val="0"/>
              </a:spcAft>
              <a:buClr>
                <a:schemeClr val="dk1"/>
              </a:buClr>
              <a:buSzPts val="1800"/>
              <a:buChar char="•"/>
              <a:defRPr/>
            </a:lvl1pPr>
            <a:lvl2pPr marL="914400" lvl="1" indent="-342900" algn="l">
              <a:lnSpc>
                <a:spcPct val="90000"/>
              </a:lnSpc>
              <a:spcBef>
                <a:spcPts val="439"/>
              </a:spcBef>
              <a:spcAft>
                <a:spcPts val="0"/>
              </a:spcAft>
              <a:buClr>
                <a:schemeClr val="dk1"/>
              </a:buClr>
              <a:buSzPts val="1800"/>
              <a:buChar char="•"/>
              <a:defRPr/>
            </a:lvl2pPr>
            <a:lvl3pPr marL="1371600" lvl="2" indent="-342900" algn="l">
              <a:lnSpc>
                <a:spcPct val="90000"/>
              </a:lnSpc>
              <a:spcBef>
                <a:spcPts val="439"/>
              </a:spcBef>
              <a:spcAft>
                <a:spcPts val="0"/>
              </a:spcAft>
              <a:buClr>
                <a:schemeClr val="dk1"/>
              </a:buClr>
              <a:buSzPts val="1800"/>
              <a:buChar char="•"/>
              <a:defRPr/>
            </a:lvl3pPr>
            <a:lvl4pPr marL="1828800" lvl="3" indent="-342900" algn="l">
              <a:lnSpc>
                <a:spcPct val="90000"/>
              </a:lnSpc>
              <a:spcBef>
                <a:spcPts val="439"/>
              </a:spcBef>
              <a:spcAft>
                <a:spcPts val="0"/>
              </a:spcAft>
              <a:buClr>
                <a:schemeClr val="dk1"/>
              </a:buClr>
              <a:buSzPts val="1800"/>
              <a:buChar char="•"/>
              <a:defRPr/>
            </a:lvl4pPr>
            <a:lvl5pPr marL="2286000" lvl="4" indent="-342900" algn="l">
              <a:lnSpc>
                <a:spcPct val="90000"/>
              </a:lnSpc>
              <a:spcBef>
                <a:spcPts val="439"/>
              </a:spcBef>
              <a:spcAft>
                <a:spcPts val="0"/>
              </a:spcAft>
              <a:buClr>
                <a:schemeClr val="dk1"/>
              </a:buClr>
              <a:buSzPts val="1800"/>
              <a:buChar char="•"/>
              <a:defRPr/>
            </a:lvl5pPr>
            <a:lvl6pPr marL="2743200" lvl="5" indent="-342900" algn="l">
              <a:lnSpc>
                <a:spcPct val="90000"/>
              </a:lnSpc>
              <a:spcBef>
                <a:spcPts val="439"/>
              </a:spcBef>
              <a:spcAft>
                <a:spcPts val="0"/>
              </a:spcAft>
              <a:buClr>
                <a:schemeClr val="dk1"/>
              </a:buClr>
              <a:buSzPts val="1800"/>
              <a:buChar char="•"/>
              <a:defRPr/>
            </a:lvl6pPr>
            <a:lvl7pPr marL="3200400" lvl="6" indent="-342900" algn="l">
              <a:lnSpc>
                <a:spcPct val="90000"/>
              </a:lnSpc>
              <a:spcBef>
                <a:spcPts val="439"/>
              </a:spcBef>
              <a:spcAft>
                <a:spcPts val="0"/>
              </a:spcAft>
              <a:buClr>
                <a:schemeClr val="dk1"/>
              </a:buClr>
              <a:buSzPts val="1800"/>
              <a:buChar char="•"/>
              <a:defRPr/>
            </a:lvl7pPr>
            <a:lvl8pPr marL="3657600" lvl="7" indent="-342900" algn="l">
              <a:lnSpc>
                <a:spcPct val="90000"/>
              </a:lnSpc>
              <a:spcBef>
                <a:spcPts val="439"/>
              </a:spcBef>
              <a:spcAft>
                <a:spcPts val="0"/>
              </a:spcAft>
              <a:buClr>
                <a:schemeClr val="dk1"/>
              </a:buClr>
              <a:buSzPts val="1800"/>
              <a:buChar char="•"/>
              <a:defRPr/>
            </a:lvl8pPr>
            <a:lvl9pPr marL="4114800" lvl="8" indent="-342900" algn="l">
              <a:lnSpc>
                <a:spcPct val="90000"/>
              </a:lnSpc>
              <a:spcBef>
                <a:spcPts val="439"/>
              </a:spcBef>
              <a:spcAft>
                <a:spcPts val="0"/>
              </a:spcAft>
              <a:buClr>
                <a:schemeClr val="dk1"/>
              </a:buClr>
              <a:buSzPts val="1800"/>
              <a:buChar char="•"/>
              <a:defRPr/>
            </a:lvl9pPr>
          </a:lstStyle>
          <a:p>
            <a:endParaRPr/>
          </a:p>
        </p:txBody>
      </p:sp>
      <p:sp>
        <p:nvSpPr>
          <p:cNvPr id="38" name="Google Shape;38;p6"/>
          <p:cNvSpPr txBox="1">
            <a:spLocks noGrp="1"/>
          </p:cNvSpPr>
          <p:nvPr>
            <p:ph type="dt" idx="10"/>
          </p:nvPr>
        </p:nvSpPr>
        <p:spPr>
          <a:xfrm>
            <a:off x="1383031" y="13983972"/>
            <a:ext cx="4526281" cy="80327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9" name="Google Shape;39;p6"/>
          <p:cNvSpPr txBox="1">
            <a:spLocks noGrp="1"/>
          </p:cNvSpPr>
          <p:nvPr>
            <p:ph type="ftr" idx="11"/>
          </p:nvPr>
        </p:nvSpPr>
        <p:spPr>
          <a:xfrm>
            <a:off x="6663691" y="13983972"/>
            <a:ext cx="6789420" cy="80327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0" name="Google Shape;40;p6"/>
          <p:cNvSpPr txBox="1">
            <a:spLocks noGrp="1"/>
          </p:cNvSpPr>
          <p:nvPr>
            <p:ph type="sldNum" idx="12"/>
          </p:nvPr>
        </p:nvSpPr>
        <p:spPr>
          <a:xfrm>
            <a:off x="14207490" y="13983972"/>
            <a:ext cx="4526281" cy="80327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9pPr>
          </a:lstStyle>
          <a:p>
            <a:fld id="{00000000-1234-1234-1234-123412341234}"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1"/>
        <p:cNvGrpSpPr/>
        <p:nvPr/>
      </p:nvGrpSpPr>
      <p:grpSpPr>
        <a:xfrm>
          <a:off x="0" y="0"/>
          <a:ext cx="0" cy="0"/>
          <a:chOff x="0" y="0"/>
          <a:chExt cx="0" cy="0"/>
        </a:xfrm>
      </p:grpSpPr>
      <p:sp>
        <p:nvSpPr>
          <p:cNvPr id="42" name="Google Shape;42;p7"/>
          <p:cNvSpPr txBox="1">
            <a:spLocks noGrp="1"/>
          </p:cNvSpPr>
          <p:nvPr>
            <p:ph type="title"/>
          </p:nvPr>
        </p:nvSpPr>
        <p:spPr>
          <a:xfrm>
            <a:off x="1385650" y="803277"/>
            <a:ext cx="17350741" cy="2916239"/>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3" name="Google Shape;43;p7"/>
          <p:cNvSpPr txBox="1">
            <a:spLocks noGrp="1"/>
          </p:cNvSpPr>
          <p:nvPr>
            <p:ph type="body" idx="1"/>
          </p:nvPr>
        </p:nvSpPr>
        <p:spPr>
          <a:xfrm>
            <a:off x="1385652" y="3698559"/>
            <a:ext cx="8510349" cy="1812606"/>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878"/>
              </a:spcBef>
              <a:spcAft>
                <a:spcPts val="0"/>
              </a:spcAft>
              <a:buClr>
                <a:schemeClr val="dk1"/>
              </a:buClr>
              <a:buSzPts val="2400"/>
              <a:buNone/>
              <a:defRPr sz="2106" b="1"/>
            </a:lvl1pPr>
            <a:lvl2pPr marL="914400" lvl="1" indent="-228600" algn="l">
              <a:lnSpc>
                <a:spcPct val="90000"/>
              </a:lnSpc>
              <a:spcBef>
                <a:spcPts val="439"/>
              </a:spcBef>
              <a:spcAft>
                <a:spcPts val="0"/>
              </a:spcAft>
              <a:buClr>
                <a:schemeClr val="dk1"/>
              </a:buClr>
              <a:buSzPts val="2000"/>
              <a:buNone/>
              <a:defRPr sz="1755" b="1"/>
            </a:lvl2pPr>
            <a:lvl3pPr marL="1371600" lvl="2" indent="-228600" algn="l">
              <a:lnSpc>
                <a:spcPct val="90000"/>
              </a:lnSpc>
              <a:spcBef>
                <a:spcPts val="439"/>
              </a:spcBef>
              <a:spcAft>
                <a:spcPts val="0"/>
              </a:spcAft>
              <a:buClr>
                <a:schemeClr val="dk1"/>
              </a:buClr>
              <a:buSzPts val="1800"/>
              <a:buNone/>
              <a:defRPr sz="1580" b="1"/>
            </a:lvl3pPr>
            <a:lvl4pPr marL="1828800" lvl="3" indent="-228600" algn="l">
              <a:lnSpc>
                <a:spcPct val="90000"/>
              </a:lnSpc>
              <a:spcBef>
                <a:spcPts val="439"/>
              </a:spcBef>
              <a:spcAft>
                <a:spcPts val="0"/>
              </a:spcAft>
              <a:buClr>
                <a:schemeClr val="dk1"/>
              </a:buClr>
              <a:buSzPts val="1600"/>
              <a:buNone/>
              <a:defRPr sz="1404" b="1"/>
            </a:lvl4pPr>
            <a:lvl5pPr marL="2286000" lvl="4" indent="-228600" algn="l">
              <a:lnSpc>
                <a:spcPct val="90000"/>
              </a:lnSpc>
              <a:spcBef>
                <a:spcPts val="439"/>
              </a:spcBef>
              <a:spcAft>
                <a:spcPts val="0"/>
              </a:spcAft>
              <a:buClr>
                <a:schemeClr val="dk1"/>
              </a:buClr>
              <a:buSzPts val="1600"/>
              <a:buNone/>
              <a:defRPr sz="1404" b="1"/>
            </a:lvl5pPr>
            <a:lvl6pPr marL="2743200" lvl="5" indent="-228600" algn="l">
              <a:lnSpc>
                <a:spcPct val="90000"/>
              </a:lnSpc>
              <a:spcBef>
                <a:spcPts val="439"/>
              </a:spcBef>
              <a:spcAft>
                <a:spcPts val="0"/>
              </a:spcAft>
              <a:buClr>
                <a:schemeClr val="dk1"/>
              </a:buClr>
              <a:buSzPts val="1600"/>
              <a:buNone/>
              <a:defRPr sz="1404" b="1"/>
            </a:lvl6pPr>
            <a:lvl7pPr marL="3200400" lvl="6" indent="-228600" algn="l">
              <a:lnSpc>
                <a:spcPct val="90000"/>
              </a:lnSpc>
              <a:spcBef>
                <a:spcPts val="439"/>
              </a:spcBef>
              <a:spcAft>
                <a:spcPts val="0"/>
              </a:spcAft>
              <a:buClr>
                <a:schemeClr val="dk1"/>
              </a:buClr>
              <a:buSzPts val="1600"/>
              <a:buNone/>
              <a:defRPr sz="1404" b="1"/>
            </a:lvl7pPr>
            <a:lvl8pPr marL="3657600" lvl="7" indent="-228600" algn="l">
              <a:lnSpc>
                <a:spcPct val="90000"/>
              </a:lnSpc>
              <a:spcBef>
                <a:spcPts val="439"/>
              </a:spcBef>
              <a:spcAft>
                <a:spcPts val="0"/>
              </a:spcAft>
              <a:buClr>
                <a:schemeClr val="dk1"/>
              </a:buClr>
              <a:buSzPts val="1600"/>
              <a:buNone/>
              <a:defRPr sz="1404" b="1"/>
            </a:lvl8pPr>
            <a:lvl9pPr marL="4114800" lvl="8" indent="-228600" algn="l">
              <a:lnSpc>
                <a:spcPct val="90000"/>
              </a:lnSpc>
              <a:spcBef>
                <a:spcPts val="439"/>
              </a:spcBef>
              <a:spcAft>
                <a:spcPts val="0"/>
              </a:spcAft>
              <a:buClr>
                <a:schemeClr val="dk1"/>
              </a:buClr>
              <a:buSzPts val="1600"/>
              <a:buNone/>
              <a:defRPr sz="1404" b="1"/>
            </a:lvl9pPr>
          </a:lstStyle>
          <a:p>
            <a:endParaRPr/>
          </a:p>
        </p:txBody>
      </p:sp>
      <p:sp>
        <p:nvSpPr>
          <p:cNvPr id="44" name="Google Shape;44;p7"/>
          <p:cNvSpPr txBox="1">
            <a:spLocks noGrp="1"/>
          </p:cNvSpPr>
          <p:nvPr>
            <p:ph type="body" idx="2"/>
          </p:nvPr>
        </p:nvSpPr>
        <p:spPr>
          <a:xfrm>
            <a:off x="1385652" y="5511165"/>
            <a:ext cx="8510349" cy="8106094"/>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878"/>
              </a:spcBef>
              <a:spcAft>
                <a:spcPts val="0"/>
              </a:spcAft>
              <a:buClr>
                <a:schemeClr val="dk1"/>
              </a:buClr>
              <a:buSzPts val="1800"/>
              <a:buChar char="•"/>
              <a:defRPr/>
            </a:lvl1pPr>
            <a:lvl2pPr marL="914400" lvl="1" indent="-342900" algn="l">
              <a:lnSpc>
                <a:spcPct val="90000"/>
              </a:lnSpc>
              <a:spcBef>
                <a:spcPts val="439"/>
              </a:spcBef>
              <a:spcAft>
                <a:spcPts val="0"/>
              </a:spcAft>
              <a:buClr>
                <a:schemeClr val="dk1"/>
              </a:buClr>
              <a:buSzPts val="1800"/>
              <a:buChar char="•"/>
              <a:defRPr/>
            </a:lvl2pPr>
            <a:lvl3pPr marL="1371600" lvl="2" indent="-342900" algn="l">
              <a:lnSpc>
                <a:spcPct val="90000"/>
              </a:lnSpc>
              <a:spcBef>
                <a:spcPts val="439"/>
              </a:spcBef>
              <a:spcAft>
                <a:spcPts val="0"/>
              </a:spcAft>
              <a:buClr>
                <a:schemeClr val="dk1"/>
              </a:buClr>
              <a:buSzPts val="1800"/>
              <a:buChar char="•"/>
              <a:defRPr/>
            </a:lvl3pPr>
            <a:lvl4pPr marL="1828800" lvl="3" indent="-342900" algn="l">
              <a:lnSpc>
                <a:spcPct val="90000"/>
              </a:lnSpc>
              <a:spcBef>
                <a:spcPts val="439"/>
              </a:spcBef>
              <a:spcAft>
                <a:spcPts val="0"/>
              </a:spcAft>
              <a:buClr>
                <a:schemeClr val="dk1"/>
              </a:buClr>
              <a:buSzPts val="1800"/>
              <a:buChar char="•"/>
              <a:defRPr/>
            </a:lvl4pPr>
            <a:lvl5pPr marL="2286000" lvl="4" indent="-342900" algn="l">
              <a:lnSpc>
                <a:spcPct val="90000"/>
              </a:lnSpc>
              <a:spcBef>
                <a:spcPts val="439"/>
              </a:spcBef>
              <a:spcAft>
                <a:spcPts val="0"/>
              </a:spcAft>
              <a:buClr>
                <a:schemeClr val="dk1"/>
              </a:buClr>
              <a:buSzPts val="1800"/>
              <a:buChar char="•"/>
              <a:defRPr/>
            </a:lvl5pPr>
            <a:lvl6pPr marL="2743200" lvl="5" indent="-342900" algn="l">
              <a:lnSpc>
                <a:spcPct val="90000"/>
              </a:lnSpc>
              <a:spcBef>
                <a:spcPts val="439"/>
              </a:spcBef>
              <a:spcAft>
                <a:spcPts val="0"/>
              </a:spcAft>
              <a:buClr>
                <a:schemeClr val="dk1"/>
              </a:buClr>
              <a:buSzPts val="1800"/>
              <a:buChar char="•"/>
              <a:defRPr/>
            </a:lvl6pPr>
            <a:lvl7pPr marL="3200400" lvl="6" indent="-342900" algn="l">
              <a:lnSpc>
                <a:spcPct val="90000"/>
              </a:lnSpc>
              <a:spcBef>
                <a:spcPts val="439"/>
              </a:spcBef>
              <a:spcAft>
                <a:spcPts val="0"/>
              </a:spcAft>
              <a:buClr>
                <a:schemeClr val="dk1"/>
              </a:buClr>
              <a:buSzPts val="1800"/>
              <a:buChar char="•"/>
              <a:defRPr/>
            </a:lvl7pPr>
            <a:lvl8pPr marL="3657600" lvl="7" indent="-342900" algn="l">
              <a:lnSpc>
                <a:spcPct val="90000"/>
              </a:lnSpc>
              <a:spcBef>
                <a:spcPts val="439"/>
              </a:spcBef>
              <a:spcAft>
                <a:spcPts val="0"/>
              </a:spcAft>
              <a:buClr>
                <a:schemeClr val="dk1"/>
              </a:buClr>
              <a:buSzPts val="1800"/>
              <a:buChar char="•"/>
              <a:defRPr/>
            </a:lvl8pPr>
            <a:lvl9pPr marL="4114800" lvl="8" indent="-342900" algn="l">
              <a:lnSpc>
                <a:spcPct val="90000"/>
              </a:lnSpc>
              <a:spcBef>
                <a:spcPts val="439"/>
              </a:spcBef>
              <a:spcAft>
                <a:spcPts val="0"/>
              </a:spcAft>
              <a:buClr>
                <a:schemeClr val="dk1"/>
              </a:buClr>
              <a:buSzPts val="1800"/>
              <a:buChar char="•"/>
              <a:defRPr/>
            </a:lvl9pPr>
          </a:lstStyle>
          <a:p>
            <a:endParaRPr/>
          </a:p>
        </p:txBody>
      </p:sp>
      <p:sp>
        <p:nvSpPr>
          <p:cNvPr id="45" name="Google Shape;45;p7"/>
          <p:cNvSpPr txBox="1">
            <a:spLocks noGrp="1"/>
          </p:cNvSpPr>
          <p:nvPr>
            <p:ph type="body" idx="3"/>
          </p:nvPr>
        </p:nvSpPr>
        <p:spPr>
          <a:xfrm>
            <a:off x="10184131" y="3698559"/>
            <a:ext cx="8552261" cy="1812606"/>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878"/>
              </a:spcBef>
              <a:spcAft>
                <a:spcPts val="0"/>
              </a:spcAft>
              <a:buClr>
                <a:schemeClr val="dk1"/>
              </a:buClr>
              <a:buSzPts val="2400"/>
              <a:buNone/>
              <a:defRPr sz="2106" b="1"/>
            </a:lvl1pPr>
            <a:lvl2pPr marL="914400" lvl="1" indent="-228600" algn="l">
              <a:lnSpc>
                <a:spcPct val="90000"/>
              </a:lnSpc>
              <a:spcBef>
                <a:spcPts val="439"/>
              </a:spcBef>
              <a:spcAft>
                <a:spcPts val="0"/>
              </a:spcAft>
              <a:buClr>
                <a:schemeClr val="dk1"/>
              </a:buClr>
              <a:buSzPts val="2000"/>
              <a:buNone/>
              <a:defRPr sz="1755" b="1"/>
            </a:lvl2pPr>
            <a:lvl3pPr marL="1371600" lvl="2" indent="-228600" algn="l">
              <a:lnSpc>
                <a:spcPct val="90000"/>
              </a:lnSpc>
              <a:spcBef>
                <a:spcPts val="439"/>
              </a:spcBef>
              <a:spcAft>
                <a:spcPts val="0"/>
              </a:spcAft>
              <a:buClr>
                <a:schemeClr val="dk1"/>
              </a:buClr>
              <a:buSzPts val="1800"/>
              <a:buNone/>
              <a:defRPr sz="1580" b="1"/>
            </a:lvl3pPr>
            <a:lvl4pPr marL="1828800" lvl="3" indent="-228600" algn="l">
              <a:lnSpc>
                <a:spcPct val="90000"/>
              </a:lnSpc>
              <a:spcBef>
                <a:spcPts val="439"/>
              </a:spcBef>
              <a:spcAft>
                <a:spcPts val="0"/>
              </a:spcAft>
              <a:buClr>
                <a:schemeClr val="dk1"/>
              </a:buClr>
              <a:buSzPts val="1600"/>
              <a:buNone/>
              <a:defRPr sz="1404" b="1"/>
            </a:lvl4pPr>
            <a:lvl5pPr marL="2286000" lvl="4" indent="-228600" algn="l">
              <a:lnSpc>
                <a:spcPct val="90000"/>
              </a:lnSpc>
              <a:spcBef>
                <a:spcPts val="439"/>
              </a:spcBef>
              <a:spcAft>
                <a:spcPts val="0"/>
              </a:spcAft>
              <a:buClr>
                <a:schemeClr val="dk1"/>
              </a:buClr>
              <a:buSzPts val="1600"/>
              <a:buNone/>
              <a:defRPr sz="1404" b="1"/>
            </a:lvl5pPr>
            <a:lvl6pPr marL="2743200" lvl="5" indent="-228600" algn="l">
              <a:lnSpc>
                <a:spcPct val="90000"/>
              </a:lnSpc>
              <a:spcBef>
                <a:spcPts val="439"/>
              </a:spcBef>
              <a:spcAft>
                <a:spcPts val="0"/>
              </a:spcAft>
              <a:buClr>
                <a:schemeClr val="dk1"/>
              </a:buClr>
              <a:buSzPts val="1600"/>
              <a:buNone/>
              <a:defRPr sz="1404" b="1"/>
            </a:lvl6pPr>
            <a:lvl7pPr marL="3200400" lvl="6" indent="-228600" algn="l">
              <a:lnSpc>
                <a:spcPct val="90000"/>
              </a:lnSpc>
              <a:spcBef>
                <a:spcPts val="439"/>
              </a:spcBef>
              <a:spcAft>
                <a:spcPts val="0"/>
              </a:spcAft>
              <a:buClr>
                <a:schemeClr val="dk1"/>
              </a:buClr>
              <a:buSzPts val="1600"/>
              <a:buNone/>
              <a:defRPr sz="1404" b="1"/>
            </a:lvl7pPr>
            <a:lvl8pPr marL="3657600" lvl="7" indent="-228600" algn="l">
              <a:lnSpc>
                <a:spcPct val="90000"/>
              </a:lnSpc>
              <a:spcBef>
                <a:spcPts val="439"/>
              </a:spcBef>
              <a:spcAft>
                <a:spcPts val="0"/>
              </a:spcAft>
              <a:buClr>
                <a:schemeClr val="dk1"/>
              </a:buClr>
              <a:buSzPts val="1600"/>
              <a:buNone/>
              <a:defRPr sz="1404" b="1"/>
            </a:lvl8pPr>
            <a:lvl9pPr marL="4114800" lvl="8" indent="-228600" algn="l">
              <a:lnSpc>
                <a:spcPct val="90000"/>
              </a:lnSpc>
              <a:spcBef>
                <a:spcPts val="439"/>
              </a:spcBef>
              <a:spcAft>
                <a:spcPts val="0"/>
              </a:spcAft>
              <a:buClr>
                <a:schemeClr val="dk1"/>
              </a:buClr>
              <a:buSzPts val="1600"/>
              <a:buNone/>
              <a:defRPr sz="1404" b="1"/>
            </a:lvl9pPr>
          </a:lstStyle>
          <a:p>
            <a:endParaRPr/>
          </a:p>
        </p:txBody>
      </p:sp>
      <p:sp>
        <p:nvSpPr>
          <p:cNvPr id="46" name="Google Shape;46;p7"/>
          <p:cNvSpPr txBox="1">
            <a:spLocks noGrp="1"/>
          </p:cNvSpPr>
          <p:nvPr>
            <p:ph type="body" idx="4"/>
          </p:nvPr>
        </p:nvSpPr>
        <p:spPr>
          <a:xfrm>
            <a:off x="10184131" y="5511165"/>
            <a:ext cx="8552261" cy="8106094"/>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878"/>
              </a:spcBef>
              <a:spcAft>
                <a:spcPts val="0"/>
              </a:spcAft>
              <a:buClr>
                <a:schemeClr val="dk1"/>
              </a:buClr>
              <a:buSzPts val="1800"/>
              <a:buChar char="•"/>
              <a:defRPr/>
            </a:lvl1pPr>
            <a:lvl2pPr marL="914400" lvl="1" indent="-342900" algn="l">
              <a:lnSpc>
                <a:spcPct val="90000"/>
              </a:lnSpc>
              <a:spcBef>
                <a:spcPts val="439"/>
              </a:spcBef>
              <a:spcAft>
                <a:spcPts val="0"/>
              </a:spcAft>
              <a:buClr>
                <a:schemeClr val="dk1"/>
              </a:buClr>
              <a:buSzPts val="1800"/>
              <a:buChar char="•"/>
              <a:defRPr/>
            </a:lvl2pPr>
            <a:lvl3pPr marL="1371600" lvl="2" indent="-342900" algn="l">
              <a:lnSpc>
                <a:spcPct val="90000"/>
              </a:lnSpc>
              <a:spcBef>
                <a:spcPts val="439"/>
              </a:spcBef>
              <a:spcAft>
                <a:spcPts val="0"/>
              </a:spcAft>
              <a:buClr>
                <a:schemeClr val="dk1"/>
              </a:buClr>
              <a:buSzPts val="1800"/>
              <a:buChar char="•"/>
              <a:defRPr/>
            </a:lvl3pPr>
            <a:lvl4pPr marL="1828800" lvl="3" indent="-342900" algn="l">
              <a:lnSpc>
                <a:spcPct val="90000"/>
              </a:lnSpc>
              <a:spcBef>
                <a:spcPts val="439"/>
              </a:spcBef>
              <a:spcAft>
                <a:spcPts val="0"/>
              </a:spcAft>
              <a:buClr>
                <a:schemeClr val="dk1"/>
              </a:buClr>
              <a:buSzPts val="1800"/>
              <a:buChar char="•"/>
              <a:defRPr/>
            </a:lvl4pPr>
            <a:lvl5pPr marL="2286000" lvl="4" indent="-342900" algn="l">
              <a:lnSpc>
                <a:spcPct val="90000"/>
              </a:lnSpc>
              <a:spcBef>
                <a:spcPts val="439"/>
              </a:spcBef>
              <a:spcAft>
                <a:spcPts val="0"/>
              </a:spcAft>
              <a:buClr>
                <a:schemeClr val="dk1"/>
              </a:buClr>
              <a:buSzPts val="1800"/>
              <a:buChar char="•"/>
              <a:defRPr/>
            </a:lvl5pPr>
            <a:lvl6pPr marL="2743200" lvl="5" indent="-342900" algn="l">
              <a:lnSpc>
                <a:spcPct val="90000"/>
              </a:lnSpc>
              <a:spcBef>
                <a:spcPts val="439"/>
              </a:spcBef>
              <a:spcAft>
                <a:spcPts val="0"/>
              </a:spcAft>
              <a:buClr>
                <a:schemeClr val="dk1"/>
              </a:buClr>
              <a:buSzPts val="1800"/>
              <a:buChar char="•"/>
              <a:defRPr/>
            </a:lvl6pPr>
            <a:lvl7pPr marL="3200400" lvl="6" indent="-342900" algn="l">
              <a:lnSpc>
                <a:spcPct val="90000"/>
              </a:lnSpc>
              <a:spcBef>
                <a:spcPts val="439"/>
              </a:spcBef>
              <a:spcAft>
                <a:spcPts val="0"/>
              </a:spcAft>
              <a:buClr>
                <a:schemeClr val="dk1"/>
              </a:buClr>
              <a:buSzPts val="1800"/>
              <a:buChar char="•"/>
              <a:defRPr/>
            </a:lvl7pPr>
            <a:lvl8pPr marL="3657600" lvl="7" indent="-342900" algn="l">
              <a:lnSpc>
                <a:spcPct val="90000"/>
              </a:lnSpc>
              <a:spcBef>
                <a:spcPts val="439"/>
              </a:spcBef>
              <a:spcAft>
                <a:spcPts val="0"/>
              </a:spcAft>
              <a:buClr>
                <a:schemeClr val="dk1"/>
              </a:buClr>
              <a:buSzPts val="1800"/>
              <a:buChar char="•"/>
              <a:defRPr/>
            </a:lvl8pPr>
            <a:lvl9pPr marL="4114800" lvl="8" indent="-342900" algn="l">
              <a:lnSpc>
                <a:spcPct val="90000"/>
              </a:lnSpc>
              <a:spcBef>
                <a:spcPts val="439"/>
              </a:spcBef>
              <a:spcAft>
                <a:spcPts val="0"/>
              </a:spcAft>
              <a:buClr>
                <a:schemeClr val="dk1"/>
              </a:buClr>
              <a:buSzPts val="1800"/>
              <a:buChar char="•"/>
              <a:defRPr/>
            </a:lvl9pPr>
          </a:lstStyle>
          <a:p>
            <a:endParaRPr/>
          </a:p>
        </p:txBody>
      </p:sp>
      <p:sp>
        <p:nvSpPr>
          <p:cNvPr id="47" name="Google Shape;47;p7"/>
          <p:cNvSpPr txBox="1">
            <a:spLocks noGrp="1"/>
          </p:cNvSpPr>
          <p:nvPr>
            <p:ph type="dt" idx="10"/>
          </p:nvPr>
        </p:nvSpPr>
        <p:spPr>
          <a:xfrm>
            <a:off x="1383031" y="13983972"/>
            <a:ext cx="4526281" cy="80327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8" name="Google Shape;48;p7"/>
          <p:cNvSpPr txBox="1">
            <a:spLocks noGrp="1"/>
          </p:cNvSpPr>
          <p:nvPr>
            <p:ph type="ftr" idx="11"/>
          </p:nvPr>
        </p:nvSpPr>
        <p:spPr>
          <a:xfrm>
            <a:off x="6663691" y="13983972"/>
            <a:ext cx="6789420" cy="80327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9" name="Google Shape;49;p7"/>
          <p:cNvSpPr txBox="1">
            <a:spLocks noGrp="1"/>
          </p:cNvSpPr>
          <p:nvPr>
            <p:ph type="sldNum" idx="12"/>
          </p:nvPr>
        </p:nvSpPr>
        <p:spPr>
          <a:xfrm>
            <a:off x="14207490" y="13983972"/>
            <a:ext cx="4526281" cy="80327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9pPr>
          </a:lstStyle>
          <a:p>
            <a:fld id="{00000000-1234-1234-1234-123412341234}"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0"/>
        <p:cNvGrpSpPr/>
        <p:nvPr/>
      </p:nvGrpSpPr>
      <p:grpSpPr>
        <a:xfrm>
          <a:off x="0" y="0"/>
          <a:ext cx="0" cy="0"/>
          <a:chOff x="0" y="0"/>
          <a:chExt cx="0" cy="0"/>
        </a:xfrm>
      </p:grpSpPr>
      <p:sp>
        <p:nvSpPr>
          <p:cNvPr id="51" name="Google Shape;51;p9"/>
          <p:cNvSpPr txBox="1">
            <a:spLocks noGrp="1"/>
          </p:cNvSpPr>
          <p:nvPr>
            <p:ph type="dt" idx="10"/>
          </p:nvPr>
        </p:nvSpPr>
        <p:spPr>
          <a:xfrm>
            <a:off x="1383031" y="13983972"/>
            <a:ext cx="4526281" cy="80327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2" name="Google Shape;52;p9"/>
          <p:cNvSpPr txBox="1">
            <a:spLocks noGrp="1"/>
          </p:cNvSpPr>
          <p:nvPr>
            <p:ph type="ftr" idx="11"/>
          </p:nvPr>
        </p:nvSpPr>
        <p:spPr>
          <a:xfrm>
            <a:off x="6663691" y="13983972"/>
            <a:ext cx="6789420" cy="80327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3" name="Google Shape;53;p9"/>
          <p:cNvSpPr txBox="1">
            <a:spLocks noGrp="1"/>
          </p:cNvSpPr>
          <p:nvPr>
            <p:ph type="sldNum" idx="12"/>
          </p:nvPr>
        </p:nvSpPr>
        <p:spPr>
          <a:xfrm>
            <a:off x="14207490" y="13983972"/>
            <a:ext cx="4526281" cy="80327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9pPr>
          </a:lstStyle>
          <a:p>
            <a:fld id="{00000000-1234-1234-1234-123412341234}"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4"/>
        <p:cNvGrpSpPr/>
        <p:nvPr/>
      </p:nvGrpSpPr>
      <p:grpSpPr>
        <a:xfrm>
          <a:off x="0" y="0"/>
          <a:ext cx="0" cy="0"/>
          <a:chOff x="0" y="0"/>
          <a:chExt cx="0" cy="0"/>
        </a:xfrm>
      </p:grpSpPr>
      <p:sp>
        <p:nvSpPr>
          <p:cNvPr id="55" name="Google Shape;55;p10"/>
          <p:cNvSpPr txBox="1">
            <a:spLocks noGrp="1"/>
          </p:cNvSpPr>
          <p:nvPr>
            <p:ph type="title"/>
          </p:nvPr>
        </p:nvSpPr>
        <p:spPr>
          <a:xfrm>
            <a:off x="1385650" y="1005840"/>
            <a:ext cx="6488192" cy="352044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Play"/>
              <a:buNone/>
              <a:defRPr sz="2808"/>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6" name="Google Shape;56;p10"/>
          <p:cNvSpPr txBox="1">
            <a:spLocks noGrp="1"/>
          </p:cNvSpPr>
          <p:nvPr>
            <p:ph type="body" idx="1"/>
          </p:nvPr>
        </p:nvSpPr>
        <p:spPr>
          <a:xfrm>
            <a:off x="8552262" y="2172337"/>
            <a:ext cx="10184130" cy="1072197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878"/>
              </a:spcBef>
              <a:spcAft>
                <a:spcPts val="0"/>
              </a:spcAft>
              <a:buClr>
                <a:schemeClr val="dk1"/>
              </a:buClr>
              <a:buSzPts val="3200"/>
              <a:buChar char="•"/>
              <a:defRPr sz="2808"/>
            </a:lvl1pPr>
            <a:lvl2pPr marL="914400" lvl="1" indent="-406400" algn="l">
              <a:lnSpc>
                <a:spcPct val="90000"/>
              </a:lnSpc>
              <a:spcBef>
                <a:spcPts val="439"/>
              </a:spcBef>
              <a:spcAft>
                <a:spcPts val="0"/>
              </a:spcAft>
              <a:buClr>
                <a:schemeClr val="dk1"/>
              </a:buClr>
              <a:buSzPts val="2800"/>
              <a:buChar char="•"/>
              <a:defRPr sz="2457"/>
            </a:lvl2pPr>
            <a:lvl3pPr marL="1371600" lvl="2" indent="-381000" algn="l">
              <a:lnSpc>
                <a:spcPct val="90000"/>
              </a:lnSpc>
              <a:spcBef>
                <a:spcPts val="439"/>
              </a:spcBef>
              <a:spcAft>
                <a:spcPts val="0"/>
              </a:spcAft>
              <a:buClr>
                <a:schemeClr val="dk1"/>
              </a:buClr>
              <a:buSzPts val="2400"/>
              <a:buChar char="•"/>
              <a:defRPr sz="2106"/>
            </a:lvl3pPr>
            <a:lvl4pPr marL="1828800" lvl="3" indent="-355600" algn="l">
              <a:lnSpc>
                <a:spcPct val="90000"/>
              </a:lnSpc>
              <a:spcBef>
                <a:spcPts val="439"/>
              </a:spcBef>
              <a:spcAft>
                <a:spcPts val="0"/>
              </a:spcAft>
              <a:buClr>
                <a:schemeClr val="dk1"/>
              </a:buClr>
              <a:buSzPts val="2000"/>
              <a:buChar char="•"/>
              <a:defRPr sz="1755"/>
            </a:lvl4pPr>
            <a:lvl5pPr marL="2286000" lvl="4" indent="-355600" algn="l">
              <a:lnSpc>
                <a:spcPct val="90000"/>
              </a:lnSpc>
              <a:spcBef>
                <a:spcPts val="439"/>
              </a:spcBef>
              <a:spcAft>
                <a:spcPts val="0"/>
              </a:spcAft>
              <a:buClr>
                <a:schemeClr val="dk1"/>
              </a:buClr>
              <a:buSzPts val="2000"/>
              <a:buChar char="•"/>
              <a:defRPr sz="1755"/>
            </a:lvl5pPr>
            <a:lvl6pPr marL="2743200" lvl="5" indent="-355600" algn="l">
              <a:lnSpc>
                <a:spcPct val="90000"/>
              </a:lnSpc>
              <a:spcBef>
                <a:spcPts val="439"/>
              </a:spcBef>
              <a:spcAft>
                <a:spcPts val="0"/>
              </a:spcAft>
              <a:buClr>
                <a:schemeClr val="dk1"/>
              </a:buClr>
              <a:buSzPts val="2000"/>
              <a:buChar char="•"/>
              <a:defRPr sz="1755"/>
            </a:lvl6pPr>
            <a:lvl7pPr marL="3200400" lvl="6" indent="-355600" algn="l">
              <a:lnSpc>
                <a:spcPct val="90000"/>
              </a:lnSpc>
              <a:spcBef>
                <a:spcPts val="439"/>
              </a:spcBef>
              <a:spcAft>
                <a:spcPts val="0"/>
              </a:spcAft>
              <a:buClr>
                <a:schemeClr val="dk1"/>
              </a:buClr>
              <a:buSzPts val="2000"/>
              <a:buChar char="•"/>
              <a:defRPr sz="1755"/>
            </a:lvl7pPr>
            <a:lvl8pPr marL="3657600" lvl="7" indent="-355600" algn="l">
              <a:lnSpc>
                <a:spcPct val="90000"/>
              </a:lnSpc>
              <a:spcBef>
                <a:spcPts val="439"/>
              </a:spcBef>
              <a:spcAft>
                <a:spcPts val="0"/>
              </a:spcAft>
              <a:buClr>
                <a:schemeClr val="dk1"/>
              </a:buClr>
              <a:buSzPts val="2000"/>
              <a:buChar char="•"/>
              <a:defRPr sz="1755"/>
            </a:lvl8pPr>
            <a:lvl9pPr marL="4114800" lvl="8" indent="-355600" algn="l">
              <a:lnSpc>
                <a:spcPct val="90000"/>
              </a:lnSpc>
              <a:spcBef>
                <a:spcPts val="439"/>
              </a:spcBef>
              <a:spcAft>
                <a:spcPts val="0"/>
              </a:spcAft>
              <a:buClr>
                <a:schemeClr val="dk1"/>
              </a:buClr>
              <a:buSzPts val="2000"/>
              <a:buChar char="•"/>
              <a:defRPr sz="1755"/>
            </a:lvl9pPr>
          </a:lstStyle>
          <a:p>
            <a:endParaRPr/>
          </a:p>
        </p:txBody>
      </p:sp>
      <p:sp>
        <p:nvSpPr>
          <p:cNvPr id="57" name="Google Shape;57;p10"/>
          <p:cNvSpPr txBox="1">
            <a:spLocks noGrp="1"/>
          </p:cNvSpPr>
          <p:nvPr>
            <p:ph type="body" idx="2"/>
          </p:nvPr>
        </p:nvSpPr>
        <p:spPr>
          <a:xfrm>
            <a:off x="1385650" y="4526280"/>
            <a:ext cx="6488192" cy="8385494"/>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878"/>
              </a:spcBef>
              <a:spcAft>
                <a:spcPts val="0"/>
              </a:spcAft>
              <a:buClr>
                <a:schemeClr val="dk1"/>
              </a:buClr>
              <a:buSzPts val="1600"/>
              <a:buNone/>
              <a:defRPr sz="1404"/>
            </a:lvl1pPr>
            <a:lvl2pPr marL="914400" lvl="1" indent="-228600" algn="l">
              <a:lnSpc>
                <a:spcPct val="90000"/>
              </a:lnSpc>
              <a:spcBef>
                <a:spcPts val="439"/>
              </a:spcBef>
              <a:spcAft>
                <a:spcPts val="0"/>
              </a:spcAft>
              <a:buClr>
                <a:schemeClr val="dk1"/>
              </a:buClr>
              <a:buSzPts val="1400"/>
              <a:buNone/>
              <a:defRPr sz="1229"/>
            </a:lvl2pPr>
            <a:lvl3pPr marL="1371600" lvl="2" indent="-228600" algn="l">
              <a:lnSpc>
                <a:spcPct val="90000"/>
              </a:lnSpc>
              <a:spcBef>
                <a:spcPts val="439"/>
              </a:spcBef>
              <a:spcAft>
                <a:spcPts val="0"/>
              </a:spcAft>
              <a:buClr>
                <a:schemeClr val="dk1"/>
              </a:buClr>
              <a:buSzPts val="1200"/>
              <a:buNone/>
              <a:defRPr sz="1053"/>
            </a:lvl3pPr>
            <a:lvl4pPr marL="1828800" lvl="3" indent="-228600" algn="l">
              <a:lnSpc>
                <a:spcPct val="90000"/>
              </a:lnSpc>
              <a:spcBef>
                <a:spcPts val="439"/>
              </a:spcBef>
              <a:spcAft>
                <a:spcPts val="0"/>
              </a:spcAft>
              <a:buClr>
                <a:schemeClr val="dk1"/>
              </a:buClr>
              <a:buSzPts val="1000"/>
              <a:buNone/>
              <a:defRPr sz="878"/>
            </a:lvl4pPr>
            <a:lvl5pPr marL="2286000" lvl="4" indent="-228600" algn="l">
              <a:lnSpc>
                <a:spcPct val="90000"/>
              </a:lnSpc>
              <a:spcBef>
                <a:spcPts val="439"/>
              </a:spcBef>
              <a:spcAft>
                <a:spcPts val="0"/>
              </a:spcAft>
              <a:buClr>
                <a:schemeClr val="dk1"/>
              </a:buClr>
              <a:buSzPts val="1000"/>
              <a:buNone/>
              <a:defRPr sz="878"/>
            </a:lvl5pPr>
            <a:lvl6pPr marL="2743200" lvl="5" indent="-228600" algn="l">
              <a:lnSpc>
                <a:spcPct val="90000"/>
              </a:lnSpc>
              <a:spcBef>
                <a:spcPts val="439"/>
              </a:spcBef>
              <a:spcAft>
                <a:spcPts val="0"/>
              </a:spcAft>
              <a:buClr>
                <a:schemeClr val="dk1"/>
              </a:buClr>
              <a:buSzPts val="1000"/>
              <a:buNone/>
              <a:defRPr sz="878"/>
            </a:lvl6pPr>
            <a:lvl7pPr marL="3200400" lvl="6" indent="-228600" algn="l">
              <a:lnSpc>
                <a:spcPct val="90000"/>
              </a:lnSpc>
              <a:spcBef>
                <a:spcPts val="439"/>
              </a:spcBef>
              <a:spcAft>
                <a:spcPts val="0"/>
              </a:spcAft>
              <a:buClr>
                <a:schemeClr val="dk1"/>
              </a:buClr>
              <a:buSzPts val="1000"/>
              <a:buNone/>
              <a:defRPr sz="878"/>
            </a:lvl7pPr>
            <a:lvl8pPr marL="3657600" lvl="7" indent="-228600" algn="l">
              <a:lnSpc>
                <a:spcPct val="90000"/>
              </a:lnSpc>
              <a:spcBef>
                <a:spcPts val="439"/>
              </a:spcBef>
              <a:spcAft>
                <a:spcPts val="0"/>
              </a:spcAft>
              <a:buClr>
                <a:schemeClr val="dk1"/>
              </a:buClr>
              <a:buSzPts val="1000"/>
              <a:buNone/>
              <a:defRPr sz="878"/>
            </a:lvl8pPr>
            <a:lvl9pPr marL="4114800" lvl="8" indent="-228600" algn="l">
              <a:lnSpc>
                <a:spcPct val="90000"/>
              </a:lnSpc>
              <a:spcBef>
                <a:spcPts val="439"/>
              </a:spcBef>
              <a:spcAft>
                <a:spcPts val="0"/>
              </a:spcAft>
              <a:buClr>
                <a:schemeClr val="dk1"/>
              </a:buClr>
              <a:buSzPts val="1000"/>
              <a:buNone/>
              <a:defRPr sz="878"/>
            </a:lvl9pPr>
          </a:lstStyle>
          <a:p>
            <a:endParaRPr/>
          </a:p>
        </p:txBody>
      </p:sp>
      <p:sp>
        <p:nvSpPr>
          <p:cNvPr id="58" name="Google Shape;58;p10"/>
          <p:cNvSpPr txBox="1">
            <a:spLocks noGrp="1"/>
          </p:cNvSpPr>
          <p:nvPr>
            <p:ph type="dt" idx="10"/>
          </p:nvPr>
        </p:nvSpPr>
        <p:spPr>
          <a:xfrm>
            <a:off x="1383031" y="13983972"/>
            <a:ext cx="4526281" cy="80327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9" name="Google Shape;59;p10"/>
          <p:cNvSpPr txBox="1">
            <a:spLocks noGrp="1"/>
          </p:cNvSpPr>
          <p:nvPr>
            <p:ph type="ftr" idx="11"/>
          </p:nvPr>
        </p:nvSpPr>
        <p:spPr>
          <a:xfrm>
            <a:off x="6663691" y="13983972"/>
            <a:ext cx="6789420" cy="80327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0" name="Google Shape;60;p10"/>
          <p:cNvSpPr txBox="1">
            <a:spLocks noGrp="1"/>
          </p:cNvSpPr>
          <p:nvPr>
            <p:ph type="sldNum" idx="12"/>
          </p:nvPr>
        </p:nvSpPr>
        <p:spPr>
          <a:xfrm>
            <a:off x="14207490" y="13983972"/>
            <a:ext cx="4526281" cy="80327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9pPr>
          </a:lstStyle>
          <a:p>
            <a:fld id="{00000000-1234-1234-1234-123412341234}"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1"/>
        <p:cNvGrpSpPr/>
        <p:nvPr/>
      </p:nvGrpSpPr>
      <p:grpSpPr>
        <a:xfrm>
          <a:off x="0" y="0"/>
          <a:ext cx="0" cy="0"/>
          <a:chOff x="0" y="0"/>
          <a:chExt cx="0" cy="0"/>
        </a:xfrm>
      </p:grpSpPr>
      <p:sp>
        <p:nvSpPr>
          <p:cNvPr id="62" name="Google Shape;62;p11"/>
          <p:cNvSpPr txBox="1">
            <a:spLocks noGrp="1"/>
          </p:cNvSpPr>
          <p:nvPr>
            <p:ph type="title"/>
          </p:nvPr>
        </p:nvSpPr>
        <p:spPr>
          <a:xfrm>
            <a:off x="1385650" y="1005840"/>
            <a:ext cx="6488192" cy="352044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Play"/>
              <a:buNone/>
              <a:defRPr sz="2808"/>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3" name="Google Shape;63;p11"/>
          <p:cNvSpPr>
            <a:spLocks noGrp="1"/>
          </p:cNvSpPr>
          <p:nvPr>
            <p:ph type="pic" idx="2"/>
          </p:nvPr>
        </p:nvSpPr>
        <p:spPr>
          <a:xfrm>
            <a:off x="8552262" y="2172337"/>
            <a:ext cx="10184130" cy="10721975"/>
          </a:xfrm>
          <a:prstGeom prst="rect">
            <a:avLst/>
          </a:prstGeom>
          <a:noFill/>
          <a:ln>
            <a:noFill/>
          </a:ln>
        </p:spPr>
      </p:sp>
      <p:sp>
        <p:nvSpPr>
          <p:cNvPr id="64" name="Google Shape;64;p11"/>
          <p:cNvSpPr txBox="1">
            <a:spLocks noGrp="1"/>
          </p:cNvSpPr>
          <p:nvPr>
            <p:ph type="body" idx="1"/>
          </p:nvPr>
        </p:nvSpPr>
        <p:spPr>
          <a:xfrm>
            <a:off x="1385650" y="4526280"/>
            <a:ext cx="6488192" cy="8385494"/>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878"/>
              </a:spcBef>
              <a:spcAft>
                <a:spcPts val="0"/>
              </a:spcAft>
              <a:buClr>
                <a:schemeClr val="dk1"/>
              </a:buClr>
              <a:buSzPts val="1600"/>
              <a:buNone/>
              <a:defRPr sz="1404"/>
            </a:lvl1pPr>
            <a:lvl2pPr marL="914400" lvl="1" indent="-228600" algn="l">
              <a:lnSpc>
                <a:spcPct val="90000"/>
              </a:lnSpc>
              <a:spcBef>
                <a:spcPts val="439"/>
              </a:spcBef>
              <a:spcAft>
                <a:spcPts val="0"/>
              </a:spcAft>
              <a:buClr>
                <a:schemeClr val="dk1"/>
              </a:buClr>
              <a:buSzPts val="1400"/>
              <a:buNone/>
              <a:defRPr sz="1229"/>
            </a:lvl2pPr>
            <a:lvl3pPr marL="1371600" lvl="2" indent="-228600" algn="l">
              <a:lnSpc>
                <a:spcPct val="90000"/>
              </a:lnSpc>
              <a:spcBef>
                <a:spcPts val="439"/>
              </a:spcBef>
              <a:spcAft>
                <a:spcPts val="0"/>
              </a:spcAft>
              <a:buClr>
                <a:schemeClr val="dk1"/>
              </a:buClr>
              <a:buSzPts val="1200"/>
              <a:buNone/>
              <a:defRPr sz="1053"/>
            </a:lvl3pPr>
            <a:lvl4pPr marL="1828800" lvl="3" indent="-228600" algn="l">
              <a:lnSpc>
                <a:spcPct val="90000"/>
              </a:lnSpc>
              <a:spcBef>
                <a:spcPts val="439"/>
              </a:spcBef>
              <a:spcAft>
                <a:spcPts val="0"/>
              </a:spcAft>
              <a:buClr>
                <a:schemeClr val="dk1"/>
              </a:buClr>
              <a:buSzPts val="1000"/>
              <a:buNone/>
              <a:defRPr sz="878"/>
            </a:lvl4pPr>
            <a:lvl5pPr marL="2286000" lvl="4" indent="-228600" algn="l">
              <a:lnSpc>
                <a:spcPct val="90000"/>
              </a:lnSpc>
              <a:spcBef>
                <a:spcPts val="439"/>
              </a:spcBef>
              <a:spcAft>
                <a:spcPts val="0"/>
              </a:spcAft>
              <a:buClr>
                <a:schemeClr val="dk1"/>
              </a:buClr>
              <a:buSzPts val="1000"/>
              <a:buNone/>
              <a:defRPr sz="878"/>
            </a:lvl5pPr>
            <a:lvl6pPr marL="2743200" lvl="5" indent="-228600" algn="l">
              <a:lnSpc>
                <a:spcPct val="90000"/>
              </a:lnSpc>
              <a:spcBef>
                <a:spcPts val="439"/>
              </a:spcBef>
              <a:spcAft>
                <a:spcPts val="0"/>
              </a:spcAft>
              <a:buClr>
                <a:schemeClr val="dk1"/>
              </a:buClr>
              <a:buSzPts val="1000"/>
              <a:buNone/>
              <a:defRPr sz="878"/>
            </a:lvl6pPr>
            <a:lvl7pPr marL="3200400" lvl="6" indent="-228600" algn="l">
              <a:lnSpc>
                <a:spcPct val="90000"/>
              </a:lnSpc>
              <a:spcBef>
                <a:spcPts val="439"/>
              </a:spcBef>
              <a:spcAft>
                <a:spcPts val="0"/>
              </a:spcAft>
              <a:buClr>
                <a:schemeClr val="dk1"/>
              </a:buClr>
              <a:buSzPts val="1000"/>
              <a:buNone/>
              <a:defRPr sz="878"/>
            </a:lvl7pPr>
            <a:lvl8pPr marL="3657600" lvl="7" indent="-228600" algn="l">
              <a:lnSpc>
                <a:spcPct val="90000"/>
              </a:lnSpc>
              <a:spcBef>
                <a:spcPts val="439"/>
              </a:spcBef>
              <a:spcAft>
                <a:spcPts val="0"/>
              </a:spcAft>
              <a:buClr>
                <a:schemeClr val="dk1"/>
              </a:buClr>
              <a:buSzPts val="1000"/>
              <a:buNone/>
              <a:defRPr sz="878"/>
            </a:lvl8pPr>
            <a:lvl9pPr marL="4114800" lvl="8" indent="-228600" algn="l">
              <a:lnSpc>
                <a:spcPct val="90000"/>
              </a:lnSpc>
              <a:spcBef>
                <a:spcPts val="439"/>
              </a:spcBef>
              <a:spcAft>
                <a:spcPts val="0"/>
              </a:spcAft>
              <a:buClr>
                <a:schemeClr val="dk1"/>
              </a:buClr>
              <a:buSzPts val="1000"/>
              <a:buNone/>
              <a:defRPr sz="878"/>
            </a:lvl9pPr>
          </a:lstStyle>
          <a:p>
            <a:endParaRPr/>
          </a:p>
        </p:txBody>
      </p:sp>
      <p:sp>
        <p:nvSpPr>
          <p:cNvPr id="65" name="Google Shape;65;p11"/>
          <p:cNvSpPr txBox="1">
            <a:spLocks noGrp="1"/>
          </p:cNvSpPr>
          <p:nvPr>
            <p:ph type="dt" idx="10"/>
          </p:nvPr>
        </p:nvSpPr>
        <p:spPr>
          <a:xfrm>
            <a:off x="1383031" y="13983972"/>
            <a:ext cx="4526281" cy="80327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6" name="Google Shape;66;p11"/>
          <p:cNvSpPr txBox="1">
            <a:spLocks noGrp="1"/>
          </p:cNvSpPr>
          <p:nvPr>
            <p:ph type="ftr" idx="11"/>
          </p:nvPr>
        </p:nvSpPr>
        <p:spPr>
          <a:xfrm>
            <a:off x="6663691" y="13983972"/>
            <a:ext cx="6789420" cy="80327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7" name="Google Shape;67;p11"/>
          <p:cNvSpPr txBox="1">
            <a:spLocks noGrp="1"/>
          </p:cNvSpPr>
          <p:nvPr>
            <p:ph type="sldNum" idx="12"/>
          </p:nvPr>
        </p:nvSpPr>
        <p:spPr>
          <a:xfrm>
            <a:off x="14207490" y="13983972"/>
            <a:ext cx="4526281" cy="80327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9pPr>
          </a:lstStyle>
          <a:p>
            <a:fld id="{00000000-1234-1234-1234-123412341234}"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68"/>
        <p:cNvGrpSpPr/>
        <p:nvPr/>
      </p:nvGrpSpPr>
      <p:grpSpPr>
        <a:xfrm>
          <a:off x="0" y="0"/>
          <a:ext cx="0" cy="0"/>
          <a:chOff x="0" y="0"/>
          <a:chExt cx="0" cy="0"/>
        </a:xfrm>
      </p:grpSpPr>
      <p:sp>
        <p:nvSpPr>
          <p:cNvPr id="69" name="Google Shape;69;p12"/>
          <p:cNvSpPr txBox="1">
            <a:spLocks noGrp="1"/>
          </p:cNvSpPr>
          <p:nvPr>
            <p:ph type="title"/>
          </p:nvPr>
        </p:nvSpPr>
        <p:spPr>
          <a:xfrm>
            <a:off x="1383030" y="803277"/>
            <a:ext cx="17350741" cy="2916239"/>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0" name="Google Shape;70;p12"/>
          <p:cNvSpPr txBox="1">
            <a:spLocks noGrp="1"/>
          </p:cNvSpPr>
          <p:nvPr>
            <p:ph type="body" idx="1"/>
          </p:nvPr>
        </p:nvSpPr>
        <p:spPr>
          <a:xfrm rot="5400000">
            <a:off x="5271929" y="127477"/>
            <a:ext cx="9572944" cy="17350741"/>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878"/>
              </a:spcBef>
              <a:spcAft>
                <a:spcPts val="0"/>
              </a:spcAft>
              <a:buClr>
                <a:schemeClr val="dk1"/>
              </a:buClr>
              <a:buSzPts val="1800"/>
              <a:buChar char="•"/>
              <a:defRPr/>
            </a:lvl1pPr>
            <a:lvl2pPr marL="914400" lvl="1" indent="-342900" algn="l">
              <a:lnSpc>
                <a:spcPct val="90000"/>
              </a:lnSpc>
              <a:spcBef>
                <a:spcPts val="439"/>
              </a:spcBef>
              <a:spcAft>
                <a:spcPts val="0"/>
              </a:spcAft>
              <a:buClr>
                <a:schemeClr val="dk1"/>
              </a:buClr>
              <a:buSzPts val="1800"/>
              <a:buChar char="•"/>
              <a:defRPr/>
            </a:lvl2pPr>
            <a:lvl3pPr marL="1371600" lvl="2" indent="-342900" algn="l">
              <a:lnSpc>
                <a:spcPct val="90000"/>
              </a:lnSpc>
              <a:spcBef>
                <a:spcPts val="439"/>
              </a:spcBef>
              <a:spcAft>
                <a:spcPts val="0"/>
              </a:spcAft>
              <a:buClr>
                <a:schemeClr val="dk1"/>
              </a:buClr>
              <a:buSzPts val="1800"/>
              <a:buChar char="•"/>
              <a:defRPr/>
            </a:lvl3pPr>
            <a:lvl4pPr marL="1828800" lvl="3" indent="-342900" algn="l">
              <a:lnSpc>
                <a:spcPct val="90000"/>
              </a:lnSpc>
              <a:spcBef>
                <a:spcPts val="439"/>
              </a:spcBef>
              <a:spcAft>
                <a:spcPts val="0"/>
              </a:spcAft>
              <a:buClr>
                <a:schemeClr val="dk1"/>
              </a:buClr>
              <a:buSzPts val="1800"/>
              <a:buChar char="•"/>
              <a:defRPr/>
            </a:lvl4pPr>
            <a:lvl5pPr marL="2286000" lvl="4" indent="-342900" algn="l">
              <a:lnSpc>
                <a:spcPct val="90000"/>
              </a:lnSpc>
              <a:spcBef>
                <a:spcPts val="439"/>
              </a:spcBef>
              <a:spcAft>
                <a:spcPts val="0"/>
              </a:spcAft>
              <a:buClr>
                <a:schemeClr val="dk1"/>
              </a:buClr>
              <a:buSzPts val="1800"/>
              <a:buChar char="•"/>
              <a:defRPr/>
            </a:lvl5pPr>
            <a:lvl6pPr marL="2743200" lvl="5" indent="-342900" algn="l">
              <a:lnSpc>
                <a:spcPct val="90000"/>
              </a:lnSpc>
              <a:spcBef>
                <a:spcPts val="439"/>
              </a:spcBef>
              <a:spcAft>
                <a:spcPts val="0"/>
              </a:spcAft>
              <a:buClr>
                <a:schemeClr val="dk1"/>
              </a:buClr>
              <a:buSzPts val="1800"/>
              <a:buChar char="•"/>
              <a:defRPr/>
            </a:lvl6pPr>
            <a:lvl7pPr marL="3200400" lvl="6" indent="-342900" algn="l">
              <a:lnSpc>
                <a:spcPct val="90000"/>
              </a:lnSpc>
              <a:spcBef>
                <a:spcPts val="439"/>
              </a:spcBef>
              <a:spcAft>
                <a:spcPts val="0"/>
              </a:spcAft>
              <a:buClr>
                <a:schemeClr val="dk1"/>
              </a:buClr>
              <a:buSzPts val="1800"/>
              <a:buChar char="•"/>
              <a:defRPr/>
            </a:lvl7pPr>
            <a:lvl8pPr marL="3657600" lvl="7" indent="-342900" algn="l">
              <a:lnSpc>
                <a:spcPct val="90000"/>
              </a:lnSpc>
              <a:spcBef>
                <a:spcPts val="439"/>
              </a:spcBef>
              <a:spcAft>
                <a:spcPts val="0"/>
              </a:spcAft>
              <a:buClr>
                <a:schemeClr val="dk1"/>
              </a:buClr>
              <a:buSzPts val="1800"/>
              <a:buChar char="•"/>
              <a:defRPr/>
            </a:lvl8pPr>
            <a:lvl9pPr marL="4114800" lvl="8" indent="-342900" algn="l">
              <a:lnSpc>
                <a:spcPct val="90000"/>
              </a:lnSpc>
              <a:spcBef>
                <a:spcPts val="439"/>
              </a:spcBef>
              <a:spcAft>
                <a:spcPts val="0"/>
              </a:spcAft>
              <a:buClr>
                <a:schemeClr val="dk1"/>
              </a:buClr>
              <a:buSzPts val="1800"/>
              <a:buChar char="•"/>
              <a:defRPr/>
            </a:lvl9pPr>
          </a:lstStyle>
          <a:p>
            <a:endParaRPr/>
          </a:p>
        </p:txBody>
      </p:sp>
      <p:sp>
        <p:nvSpPr>
          <p:cNvPr id="71" name="Google Shape;71;p12"/>
          <p:cNvSpPr txBox="1">
            <a:spLocks noGrp="1"/>
          </p:cNvSpPr>
          <p:nvPr>
            <p:ph type="dt" idx="10"/>
          </p:nvPr>
        </p:nvSpPr>
        <p:spPr>
          <a:xfrm>
            <a:off x="1383031" y="13983972"/>
            <a:ext cx="4526281" cy="80327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2" name="Google Shape;72;p12"/>
          <p:cNvSpPr txBox="1">
            <a:spLocks noGrp="1"/>
          </p:cNvSpPr>
          <p:nvPr>
            <p:ph type="ftr" idx="11"/>
          </p:nvPr>
        </p:nvSpPr>
        <p:spPr>
          <a:xfrm>
            <a:off x="6663691" y="13983972"/>
            <a:ext cx="6789420" cy="80327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3" name="Google Shape;73;p12"/>
          <p:cNvSpPr txBox="1">
            <a:spLocks noGrp="1"/>
          </p:cNvSpPr>
          <p:nvPr>
            <p:ph type="sldNum" idx="12"/>
          </p:nvPr>
        </p:nvSpPr>
        <p:spPr>
          <a:xfrm>
            <a:off x="14207490" y="13983972"/>
            <a:ext cx="4526281" cy="80327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9pPr>
          </a:lstStyle>
          <a:p>
            <a:fld id="{00000000-1234-1234-1234-123412341234}"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4"/>
        <p:cNvGrpSpPr/>
        <p:nvPr/>
      </p:nvGrpSpPr>
      <p:grpSpPr>
        <a:xfrm>
          <a:off x="0" y="0"/>
          <a:ext cx="0" cy="0"/>
          <a:chOff x="0" y="0"/>
          <a:chExt cx="0" cy="0"/>
        </a:xfrm>
      </p:grpSpPr>
      <p:sp>
        <p:nvSpPr>
          <p:cNvPr id="75" name="Google Shape;75;p13"/>
          <p:cNvSpPr txBox="1">
            <a:spLocks noGrp="1"/>
          </p:cNvSpPr>
          <p:nvPr>
            <p:ph type="title"/>
          </p:nvPr>
        </p:nvSpPr>
        <p:spPr>
          <a:xfrm rot="5400000">
            <a:off x="10171906" y="5027455"/>
            <a:ext cx="12786044" cy="4337684"/>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6" name="Google Shape;76;p13"/>
          <p:cNvSpPr txBox="1">
            <a:spLocks noGrp="1"/>
          </p:cNvSpPr>
          <p:nvPr>
            <p:ph type="body" idx="1"/>
          </p:nvPr>
        </p:nvSpPr>
        <p:spPr>
          <a:xfrm rot="5400000">
            <a:off x="1370805" y="815500"/>
            <a:ext cx="12786044" cy="12761595"/>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878"/>
              </a:spcBef>
              <a:spcAft>
                <a:spcPts val="0"/>
              </a:spcAft>
              <a:buClr>
                <a:schemeClr val="dk1"/>
              </a:buClr>
              <a:buSzPts val="1800"/>
              <a:buChar char="•"/>
              <a:defRPr/>
            </a:lvl1pPr>
            <a:lvl2pPr marL="914400" lvl="1" indent="-342900" algn="l">
              <a:lnSpc>
                <a:spcPct val="90000"/>
              </a:lnSpc>
              <a:spcBef>
                <a:spcPts val="439"/>
              </a:spcBef>
              <a:spcAft>
                <a:spcPts val="0"/>
              </a:spcAft>
              <a:buClr>
                <a:schemeClr val="dk1"/>
              </a:buClr>
              <a:buSzPts val="1800"/>
              <a:buChar char="•"/>
              <a:defRPr/>
            </a:lvl2pPr>
            <a:lvl3pPr marL="1371600" lvl="2" indent="-342900" algn="l">
              <a:lnSpc>
                <a:spcPct val="90000"/>
              </a:lnSpc>
              <a:spcBef>
                <a:spcPts val="439"/>
              </a:spcBef>
              <a:spcAft>
                <a:spcPts val="0"/>
              </a:spcAft>
              <a:buClr>
                <a:schemeClr val="dk1"/>
              </a:buClr>
              <a:buSzPts val="1800"/>
              <a:buChar char="•"/>
              <a:defRPr/>
            </a:lvl3pPr>
            <a:lvl4pPr marL="1828800" lvl="3" indent="-342900" algn="l">
              <a:lnSpc>
                <a:spcPct val="90000"/>
              </a:lnSpc>
              <a:spcBef>
                <a:spcPts val="439"/>
              </a:spcBef>
              <a:spcAft>
                <a:spcPts val="0"/>
              </a:spcAft>
              <a:buClr>
                <a:schemeClr val="dk1"/>
              </a:buClr>
              <a:buSzPts val="1800"/>
              <a:buChar char="•"/>
              <a:defRPr/>
            </a:lvl4pPr>
            <a:lvl5pPr marL="2286000" lvl="4" indent="-342900" algn="l">
              <a:lnSpc>
                <a:spcPct val="90000"/>
              </a:lnSpc>
              <a:spcBef>
                <a:spcPts val="439"/>
              </a:spcBef>
              <a:spcAft>
                <a:spcPts val="0"/>
              </a:spcAft>
              <a:buClr>
                <a:schemeClr val="dk1"/>
              </a:buClr>
              <a:buSzPts val="1800"/>
              <a:buChar char="•"/>
              <a:defRPr/>
            </a:lvl5pPr>
            <a:lvl6pPr marL="2743200" lvl="5" indent="-342900" algn="l">
              <a:lnSpc>
                <a:spcPct val="90000"/>
              </a:lnSpc>
              <a:spcBef>
                <a:spcPts val="439"/>
              </a:spcBef>
              <a:spcAft>
                <a:spcPts val="0"/>
              </a:spcAft>
              <a:buClr>
                <a:schemeClr val="dk1"/>
              </a:buClr>
              <a:buSzPts val="1800"/>
              <a:buChar char="•"/>
              <a:defRPr/>
            </a:lvl6pPr>
            <a:lvl7pPr marL="3200400" lvl="6" indent="-342900" algn="l">
              <a:lnSpc>
                <a:spcPct val="90000"/>
              </a:lnSpc>
              <a:spcBef>
                <a:spcPts val="439"/>
              </a:spcBef>
              <a:spcAft>
                <a:spcPts val="0"/>
              </a:spcAft>
              <a:buClr>
                <a:schemeClr val="dk1"/>
              </a:buClr>
              <a:buSzPts val="1800"/>
              <a:buChar char="•"/>
              <a:defRPr/>
            </a:lvl7pPr>
            <a:lvl8pPr marL="3657600" lvl="7" indent="-342900" algn="l">
              <a:lnSpc>
                <a:spcPct val="90000"/>
              </a:lnSpc>
              <a:spcBef>
                <a:spcPts val="439"/>
              </a:spcBef>
              <a:spcAft>
                <a:spcPts val="0"/>
              </a:spcAft>
              <a:buClr>
                <a:schemeClr val="dk1"/>
              </a:buClr>
              <a:buSzPts val="1800"/>
              <a:buChar char="•"/>
              <a:defRPr/>
            </a:lvl8pPr>
            <a:lvl9pPr marL="4114800" lvl="8" indent="-342900" algn="l">
              <a:lnSpc>
                <a:spcPct val="90000"/>
              </a:lnSpc>
              <a:spcBef>
                <a:spcPts val="439"/>
              </a:spcBef>
              <a:spcAft>
                <a:spcPts val="0"/>
              </a:spcAft>
              <a:buClr>
                <a:schemeClr val="dk1"/>
              </a:buClr>
              <a:buSzPts val="1800"/>
              <a:buChar char="•"/>
              <a:defRPr/>
            </a:lvl9pPr>
          </a:lstStyle>
          <a:p>
            <a:endParaRPr/>
          </a:p>
        </p:txBody>
      </p:sp>
      <p:sp>
        <p:nvSpPr>
          <p:cNvPr id="77" name="Google Shape;77;p13"/>
          <p:cNvSpPr txBox="1">
            <a:spLocks noGrp="1"/>
          </p:cNvSpPr>
          <p:nvPr>
            <p:ph type="dt" idx="10"/>
          </p:nvPr>
        </p:nvSpPr>
        <p:spPr>
          <a:xfrm>
            <a:off x="1383031" y="13983972"/>
            <a:ext cx="4526281" cy="80327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8" name="Google Shape;78;p13"/>
          <p:cNvSpPr txBox="1">
            <a:spLocks noGrp="1"/>
          </p:cNvSpPr>
          <p:nvPr>
            <p:ph type="ftr" idx="11"/>
          </p:nvPr>
        </p:nvSpPr>
        <p:spPr>
          <a:xfrm>
            <a:off x="6663691" y="13983972"/>
            <a:ext cx="6789420" cy="80327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9" name="Google Shape;79;p13"/>
          <p:cNvSpPr txBox="1">
            <a:spLocks noGrp="1"/>
          </p:cNvSpPr>
          <p:nvPr>
            <p:ph type="sldNum" idx="12"/>
          </p:nvPr>
        </p:nvSpPr>
        <p:spPr>
          <a:xfrm>
            <a:off x="14207490" y="13983972"/>
            <a:ext cx="4526281" cy="80327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9pPr>
          </a:lstStyle>
          <a:p>
            <a:fld id="{00000000-1234-1234-1234-123412341234}"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2"/>
          <p:cNvSpPr txBox="1">
            <a:spLocks noGrp="1"/>
          </p:cNvSpPr>
          <p:nvPr>
            <p:ph type="title"/>
          </p:nvPr>
        </p:nvSpPr>
        <p:spPr>
          <a:xfrm>
            <a:off x="1383030" y="803277"/>
            <a:ext cx="17350741" cy="2916239"/>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Play"/>
              <a:buNone/>
              <a:defRPr sz="4400" b="0" i="0" u="none" strike="noStrike" cap="none">
                <a:solidFill>
                  <a:schemeClr val="dk1"/>
                </a:solidFill>
                <a:latin typeface="Play"/>
                <a:ea typeface="Play"/>
                <a:cs typeface="Play"/>
                <a:sym typeface="Play"/>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7" name="Google Shape;7;p2"/>
          <p:cNvSpPr txBox="1">
            <a:spLocks noGrp="1"/>
          </p:cNvSpPr>
          <p:nvPr>
            <p:ph type="body" idx="1"/>
          </p:nvPr>
        </p:nvSpPr>
        <p:spPr>
          <a:xfrm>
            <a:off x="1383030" y="4016375"/>
            <a:ext cx="17350741" cy="9572944"/>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Arial"/>
                <a:ea typeface="Arial"/>
                <a:cs typeface="Arial"/>
                <a:sym typeface="Arial"/>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Arial"/>
                <a:ea typeface="Arial"/>
                <a:cs typeface="Arial"/>
                <a:sym typeface="Arial"/>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Arial"/>
                <a:ea typeface="Arial"/>
                <a:cs typeface="Arial"/>
                <a:sym typeface="Arial"/>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9pPr>
          </a:lstStyle>
          <a:p>
            <a:endParaRPr/>
          </a:p>
        </p:txBody>
      </p:sp>
      <p:sp>
        <p:nvSpPr>
          <p:cNvPr id="8" name="Google Shape;8;p2"/>
          <p:cNvSpPr txBox="1">
            <a:spLocks noGrp="1"/>
          </p:cNvSpPr>
          <p:nvPr>
            <p:ph type="dt" idx="10"/>
          </p:nvPr>
        </p:nvSpPr>
        <p:spPr>
          <a:xfrm>
            <a:off x="1383031" y="13983972"/>
            <a:ext cx="4526281" cy="803275"/>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Clr>
                <a:srgbClr val="000000"/>
              </a:buClr>
              <a:buSzPts val="1400"/>
              <a:buFont typeface="Arial"/>
              <a:buNone/>
              <a:defRPr sz="1053" b="0" i="0" u="none" strike="noStrike" cap="none">
                <a:solidFill>
                  <a:srgbClr val="757575"/>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58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58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58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58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58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58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58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580" b="0" i="0" u="none" strike="noStrike" cap="none">
                <a:solidFill>
                  <a:schemeClr val="dk1"/>
                </a:solidFill>
                <a:latin typeface="Arial"/>
                <a:ea typeface="Arial"/>
                <a:cs typeface="Arial"/>
                <a:sym typeface="Arial"/>
              </a:defRPr>
            </a:lvl9pPr>
          </a:lstStyle>
          <a:p>
            <a:endParaRPr/>
          </a:p>
        </p:txBody>
      </p:sp>
      <p:sp>
        <p:nvSpPr>
          <p:cNvPr id="9" name="Google Shape;9;p2"/>
          <p:cNvSpPr txBox="1">
            <a:spLocks noGrp="1"/>
          </p:cNvSpPr>
          <p:nvPr>
            <p:ph type="ftr" idx="11"/>
          </p:nvPr>
        </p:nvSpPr>
        <p:spPr>
          <a:xfrm>
            <a:off x="6663691" y="13983972"/>
            <a:ext cx="6789420" cy="803275"/>
          </a:xfrm>
          <a:prstGeom prst="rect">
            <a:avLst/>
          </a:prstGeom>
          <a:noFill/>
          <a:ln>
            <a:noFill/>
          </a:ln>
        </p:spPr>
        <p:txBody>
          <a:bodyPr spcFirstLastPara="1" wrap="square" lIns="91425" tIns="45700" rIns="91425" bIns="45700" anchor="ctr" anchorCtr="0">
            <a:noAutofit/>
          </a:bodyPr>
          <a:lstStyle>
            <a:lvl1pPr marR="0" lvl="0" algn="ctr" rtl="0">
              <a:lnSpc>
                <a:spcPct val="100000"/>
              </a:lnSpc>
              <a:spcBef>
                <a:spcPts val="0"/>
              </a:spcBef>
              <a:spcAft>
                <a:spcPts val="0"/>
              </a:spcAft>
              <a:buClr>
                <a:srgbClr val="000000"/>
              </a:buClr>
              <a:buSzPts val="1400"/>
              <a:buFont typeface="Arial"/>
              <a:buNone/>
              <a:defRPr sz="1053" b="0" i="0" u="none" strike="noStrike" cap="none">
                <a:solidFill>
                  <a:srgbClr val="757575"/>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58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58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58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58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58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58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58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580" b="0" i="0" u="none" strike="noStrike" cap="none">
                <a:solidFill>
                  <a:schemeClr val="dk1"/>
                </a:solidFill>
                <a:latin typeface="Arial"/>
                <a:ea typeface="Arial"/>
                <a:cs typeface="Arial"/>
                <a:sym typeface="Arial"/>
              </a:defRPr>
            </a:lvl9pPr>
          </a:lstStyle>
          <a:p>
            <a:endParaRPr/>
          </a:p>
        </p:txBody>
      </p:sp>
      <p:sp>
        <p:nvSpPr>
          <p:cNvPr id="10" name="Google Shape;10;p2"/>
          <p:cNvSpPr txBox="1">
            <a:spLocks noGrp="1"/>
          </p:cNvSpPr>
          <p:nvPr>
            <p:ph type="sldNum" idx="12"/>
          </p:nvPr>
        </p:nvSpPr>
        <p:spPr>
          <a:xfrm>
            <a:off x="14207490" y="13983972"/>
            <a:ext cx="4526281" cy="803275"/>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9pPr>
          </a:lstStyle>
          <a:p>
            <a:fld id="{00000000-1234-1234-1234-123412341234}" type="slidenum">
              <a:rPr lang="en-GB" smtClean="0"/>
              <a:pPr/>
              <a:t>‹#›</a:t>
            </a:fld>
            <a:endParaRPr lang="en-GB"/>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doi.org/10.1038/s41415-025-8605-7" TargetMode="External"/><Relationship Id="rId13" Type="http://schemas.openxmlformats.org/officeDocument/2006/relationships/hyperlink" Target="https://www.northernhealthcare.org.uk/news-resources/burnout-in-health-and-social-care-why-it-happens-and-what-we-can-do/" TargetMode="External"/><Relationship Id="rId3" Type="http://schemas.openxmlformats.org/officeDocument/2006/relationships/image" Target="../media/image2.png"/><Relationship Id="rId7" Type="http://schemas.openxmlformats.org/officeDocument/2006/relationships/hyperlink" Target="https://doi.org/10.3390/healthcare13243298" TargetMode="External"/><Relationship Id="rId12" Type="http://schemas.openxmlformats.org/officeDocument/2006/relationships/hyperlink" Target="https://doi.org/10.3389/fpubh.2025.1537108" TargetMode="External"/><Relationship Id="rId17" Type="http://schemas.openxmlformats.org/officeDocument/2006/relationships/hyperlink" Target="https://doi.org/10.1111/inm.13381" TargetMode="External"/><Relationship Id="rId2" Type="http://schemas.openxmlformats.org/officeDocument/2006/relationships/notesSlide" Target="../notesSlides/notesSlide2.xml"/><Relationship Id="rId16" Type="http://schemas.openxmlformats.org/officeDocument/2006/relationships/hyperlink" Target="https://doi.org/10.1002/capr.70055" TargetMode="External"/><Relationship Id="rId1" Type="http://schemas.openxmlformats.org/officeDocument/2006/relationships/slideLayout" Target="../slideLayouts/slideLayout2.xml"/><Relationship Id="rId6" Type="http://schemas.openxmlformats.org/officeDocument/2006/relationships/hyperlink" Target="https://doi.org/10.1177/00369330221122348" TargetMode="External"/><Relationship Id="rId11" Type="http://schemas.openxmlformats.org/officeDocument/2006/relationships/hyperlink" Target="https://mentalhealth-uk.org/news-and-insights/burnout-report-2025-reveals-generational-divide-in-levels-of-stress-and-work-absence/" TargetMode="External"/><Relationship Id="rId5" Type="http://schemas.openxmlformats.org/officeDocument/2006/relationships/hyperlink" Target="https://injoere.com/index.php/injoere/article/view/1784/1162" TargetMode="External"/><Relationship Id="rId15" Type="http://schemas.openxmlformats.org/officeDocument/2006/relationships/hyperlink" Target="https://doi.org/10.5281/zenodo.20680162" TargetMode="External"/><Relationship Id="rId10" Type="http://schemas.openxmlformats.org/officeDocument/2006/relationships/hyperlink" Target="https://www.aimspress.com/article/doi/10.3934/publichealth.2024063" TargetMode="External"/><Relationship Id="rId4" Type="http://schemas.openxmlformats.org/officeDocument/2006/relationships/image" Target="../media/image3.png"/><Relationship Id="rId9" Type="http://schemas.openxmlformats.org/officeDocument/2006/relationships/hyperlink" Target="https://jamanetwork.com/journals/jamanetworkopen/fullarticle/2825639" TargetMode="External"/><Relationship Id="rId14" Type="http://schemas.openxmlformats.org/officeDocument/2006/relationships/hyperlink" Target="https://ijmpr.in/article/burnout-in-the-workplace-a-systematic-review-of-causes-consequences-and-interventions-356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C0E4F5"/>
        </a:solidFill>
        <a:effectLst/>
      </p:bgPr>
    </p:bg>
    <p:spTree>
      <p:nvGrpSpPr>
        <p:cNvPr id="1" name="Shape 83"/>
        <p:cNvGrpSpPr/>
        <p:nvPr/>
      </p:nvGrpSpPr>
      <p:grpSpPr>
        <a:xfrm>
          <a:off x="0" y="0"/>
          <a:ext cx="0" cy="0"/>
          <a:chOff x="0" y="0"/>
          <a:chExt cx="0" cy="0"/>
        </a:xfrm>
      </p:grpSpPr>
      <p:sp>
        <p:nvSpPr>
          <p:cNvPr id="84" name="Google Shape;84;p1"/>
          <p:cNvSpPr txBox="1">
            <a:spLocks noGrp="1"/>
          </p:cNvSpPr>
          <p:nvPr>
            <p:ph type="title"/>
          </p:nvPr>
        </p:nvSpPr>
        <p:spPr>
          <a:xfrm>
            <a:off x="5499734" y="4223287"/>
            <a:ext cx="9360976" cy="6664272"/>
          </a:xfrm>
          <a:prstGeom prst="rect">
            <a:avLst/>
          </a:prstGeom>
          <a:noFill/>
          <a:ln>
            <a:noFill/>
          </a:ln>
        </p:spPr>
        <p:txBody>
          <a:bodyPr spcFirstLastPara="1" wrap="square" lIns="91425" tIns="45700" rIns="91425" bIns="45700" anchor="ctr" anchorCtr="0">
            <a:normAutofit fontScale="90000"/>
          </a:bodyPr>
          <a:lstStyle/>
          <a:p>
            <a:pPr algn="ctr">
              <a:lnSpc>
                <a:spcPct val="150000"/>
              </a:lnSpc>
              <a:buSzPct val="55556"/>
            </a:pPr>
            <a:r>
              <a:rPr lang="en-GB" sz="3600">
                <a:latin typeface="Arial"/>
                <a:ea typeface="Arial"/>
                <a:cs typeface="Arial"/>
                <a:sym typeface="Arial"/>
              </a:rPr>
              <a:t>Programme: MSc Public Health and Social Care in Practice</a:t>
            </a:r>
            <a:br>
              <a:rPr lang="en-GB" sz="3600">
                <a:latin typeface="Arial"/>
                <a:ea typeface="Arial"/>
                <a:cs typeface="Arial"/>
                <a:sym typeface="Arial"/>
              </a:rPr>
            </a:br>
            <a:r>
              <a:rPr lang="en-GB" sz="3600">
                <a:latin typeface="Arial"/>
                <a:ea typeface="Arial"/>
                <a:cs typeface="Arial"/>
                <a:sym typeface="Arial"/>
              </a:rPr>
              <a:t>Module: Practice-Based Research</a:t>
            </a:r>
            <a:br>
              <a:rPr lang="en-GB" sz="3600">
                <a:latin typeface="Arial"/>
                <a:ea typeface="Arial"/>
                <a:cs typeface="Arial"/>
                <a:sym typeface="Arial"/>
              </a:rPr>
            </a:br>
            <a:r>
              <a:rPr lang="en-GB" sz="3600">
                <a:latin typeface="Arial"/>
                <a:ea typeface="Arial"/>
                <a:cs typeface="Arial"/>
                <a:sym typeface="Arial"/>
              </a:rPr>
              <a:t>LCHS7008 </a:t>
            </a:r>
            <a:br>
              <a:rPr lang="en-GB" sz="3600">
                <a:latin typeface="Arial"/>
                <a:ea typeface="Arial"/>
                <a:cs typeface="Arial"/>
                <a:sym typeface="Arial"/>
              </a:rPr>
            </a:br>
            <a:r>
              <a:rPr lang="en-GB" sz="3600">
                <a:latin typeface="Arial"/>
                <a:ea typeface="Arial"/>
                <a:cs typeface="Arial"/>
                <a:sym typeface="Arial"/>
              </a:rPr>
              <a:t>Component 1: Poster Presentation</a:t>
            </a:r>
            <a:br>
              <a:rPr lang="en-GB" sz="3600">
                <a:latin typeface="Arial"/>
                <a:ea typeface="Arial"/>
                <a:cs typeface="Arial"/>
                <a:sym typeface="Arial"/>
              </a:rPr>
            </a:br>
            <a:r>
              <a:rPr lang="en-GB" sz="3600">
                <a:latin typeface="Arial"/>
                <a:ea typeface="Arial"/>
                <a:cs typeface="Arial"/>
                <a:sym typeface="Arial"/>
              </a:rPr>
              <a:t>Lecturer name: Oluwadamilola Tayo</a:t>
            </a:r>
            <a:br>
              <a:rPr lang="en-GB" sz="3600">
                <a:latin typeface="Arial"/>
                <a:ea typeface="Arial"/>
                <a:cs typeface="Arial"/>
                <a:sym typeface="Arial"/>
              </a:rPr>
            </a:br>
            <a:r>
              <a:rPr lang="en-GB" sz="3600">
                <a:latin typeface="Arial"/>
                <a:ea typeface="Arial"/>
                <a:cs typeface="Arial"/>
                <a:sym typeface="Arial"/>
              </a:rPr>
              <a:t>Student ID: 2244840</a:t>
            </a:r>
            <a:br>
              <a:rPr lang="en-GB" sz="3600">
                <a:latin typeface="Arial"/>
                <a:ea typeface="Arial"/>
                <a:cs typeface="Arial"/>
                <a:sym typeface="Arial"/>
              </a:rPr>
            </a:br>
            <a:r>
              <a:rPr lang="en-GB" sz="3600">
                <a:latin typeface="Arial"/>
                <a:ea typeface="Arial"/>
                <a:cs typeface="Arial"/>
                <a:sym typeface="Arial"/>
              </a:rPr>
              <a:t>Student name: Marianna Florea</a:t>
            </a:r>
            <a:endParaRPr sz="3600">
              <a:latin typeface="Arial"/>
              <a:ea typeface="Arial"/>
              <a:cs typeface="Arial"/>
              <a:sym typeface="Arial"/>
            </a:endParaRPr>
          </a:p>
        </p:txBody>
      </p:sp>
      <p:pic>
        <p:nvPicPr>
          <p:cNvPr id="85" name="Google Shape;85;p1" descr="University of Wales Trinity Saint David - University Transcription Services"/>
          <p:cNvPicPr preferRelativeResize="0"/>
          <p:nvPr/>
        </p:nvPicPr>
        <p:blipFill rotWithShape="1">
          <a:blip r:embed="rId3">
            <a:alphaModFix/>
          </a:blip>
          <a:srcRect/>
          <a:stretch/>
        </p:blipFill>
        <p:spPr>
          <a:xfrm>
            <a:off x="4833306" y="-77492"/>
            <a:ext cx="3905573" cy="1929216"/>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CFE2F3"/>
        </a:solidFill>
        <a:effectLst/>
      </p:bgPr>
    </p:bg>
    <p:spTree>
      <p:nvGrpSpPr>
        <p:cNvPr id="1" name="Shape 89"/>
        <p:cNvGrpSpPr/>
        <p:nvPr/>
      </p:nvGrpSpPr>
      <p:grpSpPr>
        <a:xfrm>
          <a:off x="0" y="0"/>
          <a:ext cx="0" cy="0"/>
          <a:chOff x="0" y="0"/>
          <a:chExt cx="0" cy="0"/>
        </a:xfrm>
      </p:grpSpPr>
      <p:sp>
        <p:nvSpPr>
          <p:cNvPr id="90" name="Google Shape;90;h6e1dfa42ed788076_0_0"/>
          <p:cNvSpPr txBox="1">
            <a:spLocks noGrp="1"/>
          </p:cNvSpPr>
          <p:nvPr>
            <p:ph type="title"/>
          </p:nvPr>
        </p:nvSpPr>
        <p:spPr>
          <a:xfrm>
            <a:off x="3199322" y="99111"/>
            <a:ext cx="13774366" cy="1057854"/>
          </a:xfrm>
          <a:prstGeom prst="rect">
            <a:avLst/>
          </a:prstGeom>
          <a:noFill/>
          <a:ln w="28575" cap="flat" cmpd="sng">
            <a:solidFill>
              <a:srgbClr val="000000"/>
            </a:solidFill>
            <a:prstDash val="solid"/>
            <a:round/>
            <a:headEnd type="none" w="sm" len="sm"/>
            <a:tailEnd type="none" w="sm" len="sm"/>
          </a:ln>
        </p:spPr>
        <p:txBody>
          <a:bodyPr spcFirstLastPara="1" wrap="square" lIns="80200" tIns="40100" rIns="80200" bIns="40100" anchor="ctr" anchorCtr="0">
            <a:noAutofit/>
          </a:bodyPr>
          <a:lstStyle/>
          <a:p>
            <a:pPr algn="ctr">
              <a:lnSpc>
                <a:spcPct val="150000"/>
              </a:lnSpc>
            </a:pPr>
            <a:r>
              <a:rPr lang="en-GB" sz="1400" b="1" dirty="0">
                <a:latin typeface="Arial" panose="020B0604020202020204" pitchFamily="34" charset="0"/>
                <a:ea typeface="Times New Roman"/>
                <a:cs typeface="Arial" panose="020B0604020202020204" pitchFamily="34" charset="0"/>
                <a:sym typeface="Times New Roman"/>
              </a:rPr>
              <a:t>The Association Between Depression and Burnout Among Healthcare Professionals in the UK</a:t>
            </a:r>
            <a:endParaRPr sz="1400" b="1" dirty="0">
              <a:latin typeface="Arial" panose="020B0604020202020204" pitchFamily="34" charset="0"/>
              <a:ea typeface="Times New Roman"/>
              <a:cs typeface="Arial" panose="020B0604020202020204" pitchFamily="34" charset="0"/>
              <a:sym typeface="Times New Roman"/>
            </a:endParaRPr>
          </a:p>
          <a:p>
            <a:pPr algn="ctr">
              <a:lnSpc>
                <a:spcPct val="150000"/>
              </a:lnSpc>
              <a:buSzPts val="1100"/>
            </a:pPr>
            <a:r>
              <a:rPr lang="en-GB" sz="1229" i="1" dirty="0">
                <a:latin typeface="Times New Roman"/>
                <a:ea typeface="Times New Roman"/>
                <a:cs typeface="Times New Roman"/>
                <a:sym typeface="Times New Roman"/>
              </a:rPr>
              <a:t>Student name: , ID: , University email address: Department:, Name of supervisor: </a:t>
            </a:r>
            <a:endParaRPr sz="1229" i="1" dirty="0">
              <a:latin typeface="Times New Roman"/>
              <a:ea typeface="Times New Roman"/>
              <a:cs typeface="Times New Roman"/>
              <a:sym typeface="Times New Roman"/>
            </a:endParaRPr>
          </a:p>
        </p:txBody>
      </p:sp>
      <p:sp>
        <p:nvSpPr>
          <p:cNvPr id="91" name="Google Shape;91;h6e1dfa42ed788076_0_0"/>
          <p:cNvSpPr txBox="1"/>
          <p:nvPr/>
        </p:nvSpPr>
        <p:spPr>
          <a:xfrm>
            <a:off x="651910" y="1198015"/>
            <a:ext cx="6764890" cy="4453485"/>
          </a:xfrm>
          <a:prstGeom prst="rect">
            <a:avLst/>
          </a:prstGeom>
          <a:noFill/>
          <a:ln w="19050" cap="flat" cmpd="sng">
            <a:solidFill>
              <a:srgbClr val="00FF00"/>
            </a:solidFill>
            <a:prstDash val="solid"/>
            <a:round/>
            <a:headEnd type="none" w="sm" len="sm"/>
            <a:tailEnd type="none" w="sm" len="sm"/>
          </a:ln>
        </p:spPr>
        <p:txBody>
          <a:bodyPr spcFirstLastPara="1" wrap="square" lIns="80200" tIns="80200" rIns="80200" bIns="80200" anchor="t" anchorCtr="0">
            <a:noAutofit/>
          </a:bodyPr>
          <a:lstStyle/>
          <a:p>
            <a:pPr>
              <a:buSzPts val="1600"/>
            </a:pPr>
            <a:r>
              <a:rPr lang="en-GB" sz="1200" b="1" dirty="0">
                <a:solidFill>
                  <a:schemeClr val="dk1"/>
                </a:solidFill>
                <a:latin typeface="Arial" panose="020B0604020202020204" pitchFamily="34" charset="0"/>
                <a:ea typeface="Times New Roman"/>
                <a:cs typeface="Arial" panose="020B0604020202020204" pitchFamily="34" charset="0"/>
                <a:sym typeface="Times New Roman"/>
              </a:rPr>
              <a:t>Introduction/ Rationale</a:t>
            </a:r>
            <a:endParaRPr sz="1200" b="1" dirty="0">
              <a:solidFill>
                <a:schemeClr val="dk1"/>
              </a:solidFill>
              <a:latin typeface="Arial" panose="020B0604020202020204" pitchFamily="34" charset="0"/>
              <a:ea typeface="Times New Roman"/>
              <a:cs typeface="Arial" panose="020B0604020202020204" pitchFamily="34" charset="0"/>
              <a:sym typeface="Times New Roman"/>
            </a:endParaRPr>
          </a:p>
          <a:p>
            <a:pPr>
              <a:buSzPts val="1600"/>
            </a:pPr>
            <a:endParaRPr sz="1200" b="1" dirty="0">
              <a:solidFill>
                <a:schemeClr val="dk1"/>
              </a:solidFill>
              <a:latin typeface="Arial" panose="020B0604020202020204" pitchFamily="34" charset="0"/>
              <a:ea typeface="Times New Roman"/>
              <a:cs typeface="Arial" panose="020B0604020202020204" pitchFamily="34" charset="0"/>
              <a:sym typeface="Times New Roman"/>
            </a:endParaRPr>
          </a:p>
          <a:p>
            <a:pPr algn="just">
              <a:lnSpc>
                <a:spcPct val="150000"/>
              </a:lnSpc>
              <a:buClr>
                <a:schemeClr val="dk1"/>
              </a:buClr>
              <a:buSzPts val="1100"/>
            </a:pPr>
            <a:r>
              <a:rPr lang="en-GB" sz="1000" dirty="0">
                <a:solidFill>
                  <a:schemeClr val="dk1"/>
                </a:solidFill>
                <a:latin typeface="Arial" panose="020B0604020202020204" pitchFamily="34" charset="0"/>
                <a:ea typeface="Times New Roman"/>
                <a:cs typeface="Arial" panose="020B0604020202020204" pitchFamily="34" charset="0"/>
                <a:sym typeface="Times New Roman"/>
              </a:rPr>
              <a:t>Depression and burnout are very common issues among working professionals due to the increasing workload. Studies by Rahul, </a:t>
            </a:r>
            <a:r>
              <a:rPr lang="en-GB" sz="1000" dirty="0" err="1">
                <a:solidFill>
                  <a:schemeClr val="dk1"/>
                </a:solidFill>
                <a:latin typeface="Arial" panose="020B0604020202020204" pitchFamily="34" charset="0"/>
                <a:ea typeface="Times New Roman"/>
                <a:cs typeface="Arial" panose="020B0604020202020204" pitchFamily="34" charset="0"/>
                <a:sym typeface="Times New Roman"/>
              </a:rPr>
              <a:t>Kalshetti</a:t>
            </a:r>
            <a:r>
              <a:rPr lang="en-GB" sz="1000" dirty="0">
                <a:solidFill>
                  <a:schemeClr val="dk1"/>
                </a:solidFill>
                <a:latin typeface="Arial" panose="020B0604020202020204" pitchFamily="34" charset="0"/>
                <a:ea typeface="Times New Roman"/>
                <a:cs typeface="Arial" panose="020B0604020202020204" pitchFamily="34" charset="0"/>
                <a:sym typeface="Times New Roman"/>
              </a:rPr>
              <a:t>, and Iyengar (2026); Nkrumah </a:t>
            </a:r>
            <a:r>
              <a:rPr lang="en-GB" sz="1000" i="1" dirty="0">
                <a:solidFill>
                  <a:schemeClr val="dk1"/>
                </a:solidFill>
                <a:latin typeface="Arial" panose="020B0604020202020204" pitchFamily="34" charset="0"/>
                <a:ea typeface="Times New Roman"/>
                <a:cs typeface="Arial" panose="020B0604020202020204" pitchFamily="34" charset="0"/>
                <a:sym typeface="Times New Roman"/>
              </a:rPr>
              <a:t>et al.</a:t>
            </a:r>
            <a:r>
              <a:rPr lang="en-GB" sz="1000" dirty="0">
                <a:solidFill>
                  <a:schemeClr val="dk1"/>
                </a:solidFill>
                <a:latin typeface="Arial" panose="020B0604020202020204" pitchFamily="34" charset="0"/>
                <a:ea typeface="Times New Roman"/>
                <a:cs typeface="Arial" panose="020B0604020202020204" pitchFamily="34" charset="0"/>
                <a:sym typeface="Times New Roman"/>
              </a:rPr>
              <a:t> (2025) Al </a:t>
            </a:r>
            <a:r>
              <a:rPr lang="en-GB" sz="1000" dirty="0" err="1">
                <a:solidFill>
                  <a:schemeClr val="dk1"/>
                </a:solidFill>
                <a:latin typeface="Arial" panose="020B0604020202020204" pitchFamily="34" charset="0"/>
                <a:ea typeface="Times New Roman"/>
                <a:cs typeface="Arial" panose="020B0604020202020204" pitchFamily="34" charset="0"/>
                <a:sym typeface="Times New Roman"/>
              </a:rPr>
              <a:t>Fehiaqi</a:t>
            </a:r>
            <a:r>
              <a:rPr lang="en-GB" sz="1000" dirty="0">
                <a:solidFill>
                  <a:schemeClr val="dk1"/>
                </a:solidFill>
                <a:latin typeface="Arial" panose="020B0604020202020204" pitchFamily="34" charset="0"/>
                <a:ea typeface="Times New Roman"/>
                <a:cs typeface="Arial" panose="020B0604020202020204" pitchFamily="34" charset="0"/>
                <a:sym typeface="Times New Roman"/>
              </a:rPr>
              <a:t> </a:t>
            </a:r>
            <a:r>
              <a:rPr lang="en-GB" sz="1000" i="1" dirty="0">
                <a:solidFill>
                  <a:schemeClr val="dk1"/>
                </a:solidFill>
                <a:latin typeface="Arial" panose="020B0604020202020204" pitchFamily="34" charset="0"/>
                <a:ea typeface="Times New Roman"/>
                <a:cs typeface="Arial" panose="020B0604020202020204" pitchFamily="34" charset="0"/>
                <a:sym typeface="Times New Roman"/>
              </a:rPr>
              <a:t>et al.</a:t>
            </a:r>
            <a:r>
              <a:rPr lang="en-GB" sz="1000" dirty="0">
                <a:solidFill>
                  <a:schemeClr val="dk1"/>
                </a:solidFill>
                <a:latin typeface="Arial" panose="020B0604020202020204" pitchFamily="34" charset="0"/>
                <a:ea typeface="Times New Roman"/>
                <a:cs typeface="Arial" panose="020B0604020202020204" pitchFamily="34" charset="0"/>
                <a:sym typeface="Times New Roman"/>
              </a:rPr>
              <a:t> (2025); Rani </a:t>
            </a:r>
            <a:r>
              <a:rPr lang="en-GB" sz="1000" i="1" dirty="0">
                <a:solidFill>
                  <a:schemeClr val="dk1"/>
                </a:solidFill>
                <a:latin typeface="Arial" panose="020B0604020202020204" pitchFamily="34" charset="0"/>
                <a:ea typeface="Times New Roman"/>
                <a:cs typeface="Arial" panose="020B0604020202020204" pitchFamily="34" charset="0"/>
                <a:sym typeface="Times New Roman"/>
              </a:rPr>
              <a:t>et al.</a:t>
            </a:r>
            <a:r>
              <a:rPr lang="en-GB" sz="1000" dirty="0">
                <a:solidFill>
                  <a:schemeClr val="dk1"/>
                </a:solidFill>
                <a:latin typeface="Arial" panose="020B0604020202020204" pitchFamily="34" charset="0"/>
                <a:ea typeface="Times New Roman"/>
                <a:cs typeface="Arial" panose="020B0604020202020204" pitchFamily="34" charset="0"/>
                <a:sym typeface="Times New Roman"/>
              </a:rPr>
              <a:t> (2026); </a:t>
            </a:r>
            <a:r>
              <a:rPr lang="en-GB" sz="1000" dirty="0" err="1">
                <a:solidFill>
                  <a:schemeClr val="dk1"/>
                </a:solidFill>
                <a:latin typeface="Arial" panose="020B0604020202020204" pitchFamily="34" charset="0"/>
                <a:ea typeface="Times New Roman"/>
                <a:cs typeface="Arial" panose="020B0604020202020204" pitchFamily="34" charset="0"/>
                <a:sym typeface="Times New Roman"/>
              </a:rPr>
              <a:t>Magnavita</a:t>
            </a:r>
            <a:r>
              <a:rPr lang="en-GB" sz="1000" dirty="0">
                <a:solidFill>
                  <a:schemeClr val="dk1"/>
                </a:solidFill>
                <a:latin typeface="Arial" panose="020B0604020202020204" pitchFamily="34" charset="0"/>
                <a:ea typeface="Times New Roman"/>
                <a:cs typeface="Arial" panose="020B0604020202020204" pitchFamily="34" charset="0"/>
                <a:sym typeface="Times New Roman"/>
              </a:rPr>
              <a:t>, </a:t>
            </a:r>
            <a:r>
              <a:rPr lang="en-GB" sz="1000" dirty="0" err="1">
                <a:solidFill>
                  <a:schemeClr val="dk1"/>
                </a:solidFill>
                <a:latin typeface="Arial" panose="020B0604020202020204" pitchFamily="34" charset="0"/>
                <a:ea typeface="Times New Roman"/>
                <a:cs typeface="Arial" panose="020B0604020202020204" pitchFamily="34" charset="0"/>
                <a:sym typeface="Times New Roman"/>
              </a:rPr>
              <a:t>Meraglia</a:t>
            </a:r>
            <a:r>
              <a:rPr lang="en-GB" sz="1000" dirty="0">
                <a:solidFill>
                  <a:schemeClr val="dk1"/>
                </a:solidFill>
                <a:latin typeface="Arial" panose="020B0604020202020204" pitchFamily="34" charset="0"/>
                <a:ea typeface="Times New Roman"/>
                <a:cs typeface="Arial" panose="020B0604020202020204" pitchFamily="34" charset="0"/>
                <a:sym typeface="Times New Roman"/>
              </a:rPr>
              <a:t>, and </a:t>
            </a:r>
            <a:r>
              <a:rPr lang="en-GB" sz="1000" dirty="0" err="1">
                <a:solidFill>
                  <a:schemeClr val="dk1"/>
                </a:solidFill>
                <a:latin typeface="Arial" panose="020B0604020202020204" pitchFamily="34" charset="0"/>
                <a:ea typeface="Times New Roman"/>
                <a:cs typeface="Arial" panose="020B0604020202020204" pitchFamily="34" charset="0"/>
                <a:sym typeface="Times New Roman"/>
              </a:rPr>
              <a:t>Riccò</a:t>
            </a:r>
            <a:r>
              <a:rPr lang="en-GB" sz="1000" dirty="0">
                <a:solidFill>
                  <a:schemeClr val="dk1"/>
                </a:solidFill>
                <a:latin typeface="Arial" panose="020B0604020202020204" pitchFamily="34" charset="0"/>
                <a:ea typeface="Times New Roman"/>
                <a:cs typeface="Arial" panose="020B0604020202020204" pitchFamily="34" charset="0"/>
                <a:sym typeface="Times New Roman"/>
              </a:rPr>
              <a:t> (2024); and Fernandes, Barros, and </a:t>
            </a:r>
            <a:r>
              <a:rPr lang="en-GB" sz="1000" dirty="0" err="1">
                <a:solidFill>
                  <a:schemeClr val="dk1"/>
                </a:solidFill>
                <a:latin typeface="Arial" panose="020B0604020202020204" pitchFamily="34" charset="0"/>
                <a:ea typeface="Times New Roman"/>
                <a:cs typeface="Arial" panose="020B0604020202020204" pitchFamily="34" charset="0"/>
                <a:sym typeface="Times New Roman"/>
              </a:rPr>
              <a:t>Baylina</a:t>
            </a:r>
            <a:r>
              <a:rPr lang="en-GB" sz="1000" dirty="0">
                <a:solidFill>
                  <a:schemeClr val="dk1"/>
                </a:solidFill>
                <a:latin typeface="Arial" panose="020B0604020202020204" pitchFamily="34" charset="0"/>
                <a:ea typeface="Times New Roman"/>
                <a:cs typeface="Arial" panose="020B0604020202020204" pitchFamily="34" charset="0"/>
                <a:sym typeface="Times New Roman"/>
              </a:rPr>
              <a:t> (2025) mentioned that workload-driven burnout and depression are rapidly increasing.  The risk of staff leaving their jobs increases as they face severe emotional exhaustion. In the UK healthcare sector, approximately 80% of the survey participants, who are doctors, face a high risk of burnout due to excessive workloads (British Medical Association, 2024). This fact makes the issue a relevant topic for evaluation. Hence, the present study aims to evaluate the associations between depression and burnout, especially among professionals in the UK healthcare sector.  </a:t>
            </a:r>
            <a:endParaRPr sz="1000" dirty="0">
              <a:solidFill>
                <a:schemeClr val="dk1"/>
              </a:solidFill>
              <a:latin typeface="Arial" panose="020B0604020202020204" pitchFamily="34" charset="0"/>
              <a:ea typeface="Times New Roman"/>
              <a:cs typeface="Arial" panose="020B0604020202020204" pitchFamily="34" charset="0"/>
              <a:sym typeface="Times New Roman"/>
            </a:endParaRPr>
          </a:p>
          <a:p>
            <a:pPr algn="just">
              <a:lnSpc>
                <a:spcPct val="150000"/>
              </a:lnSpc>
              <a:buClr>
                <a:schemeClr val="dk1"/>
              </a:buClr>
              <a:buSzPts val="1100"/>
            </a:pPr>
            <a:r>
              <a:rPr lang="en-GB" sz="1000" dirty="0">
                <a:solidFill>
                  <a:schemeClr val="dk1"/>
                </a:solidFill>
                <a:latin typeface="Arial" panose="020B0604020202020204" pitchFamily="34" charset="0"/>
                <a:ea typeface="Times New Roman"/>
                <a:cs typeface="Arial" panose="020B0604020202020204" pitchFamily="34" charset="0"/>
                <a:sym typeface="Times New Roman"/>
              </a:rPr>
              <a:t>This study will examine the association between depression and burnout among healthcare professionals in the UK. In a recent survey, it has been identified that about 41% of NHS staff reported work-related stress, 69% reported fatigue, and 40% stated they feel burnout all the time (Northern Healthcare, 2025). Along with that, Al-</a:t>
            </a:r>
            <a:r>
              <a:rPr lang="en-GB" sz="1000" dirty="0" err="1">
                <a:solidFill>
                  <a:schemeClr val="dk1"/>
                </a:solidFill>
                <a:latin typeface="Arial" panose="020B0604020202020204" pitchFamily="34" charset="0"/>
                <a:ea typeface="Times New Roman"/>
                <a:cs typeface="Arial" panose="020B0604020202020204" pitchFamily="34" charset="0"/>
                <a:sym typeface="Times New Roman"/>
              </a:rPr>
              <a:t>Ghunaim</a:t>
            </a:r>
            <a:r>
              <a:rPr lang="en-GB" sz="1000" dirty="0">
                <a:solidFill>
                  <a:schemeClr val="dk1"/>
                </a:solidFill>
                <a:latin typeface="Arial" panose="020B0604020202020204" pitchFamily="34" charset="0"/>
                <a:ea typeface="Times New Roman"/>
                <a:cs typeface="Arial" panose="020B0604020202020204" pitchFamily="34" charset="0"/>
                <a:sym typeface="Times New Roman"/>
              </a:rPr>
              <a:t> </a:t>
            </a:r>
            <a:r>
              <a:rPr lang="en-GB" sz="1000" i="1" dirty="0">
                <a:solidFill>
                  <a:schemeClr val="dk1"/>
                </a:solidFill>
                <a:latin typeface="Arial" panose="020B0604020202020204" pitchFamily="34" charset="0"/>
                <a:ea typeface="Times New Roman"/>
                <a:cs typeface="Arial" panose="020B0604020202020204" pitchFamily="34" charset="0"/>
                <a:sym typeface="Times New Roman"/>
              </a:rPr>
              <a:t>et al.</a:t>
            </a:r>
            <a:r>
              <a:rPr lang="en-GB" sz="1000" dirty="0">
                <a:solidFill>
                  <a:schemeClr val="dk1"/>
                </a:solidFill>
                <a:latin typeface="Arial" panose="020B0604020202020204" pitchFamily="34" charset="0"/>
                <a:ea typeface="Times New Roman"/>
                <a:cs typeface="Arial" panose="020B0604020202020204" pitchFamily="34" charset="0"/>
                <a:sym typeface="Times New Roman"/>
              </a:rPr>
              <a:t> (2022), Vogt </a:t>
            </a:r>
            <a:r>
              <a:rPr lang="en-GB" sz="1000" i="1" dirty="0">
                <a:solidFill>
                  <a:schemeClr val="dk1"/>
                </a:solidFill>
                <a:latin typeface="Arial" panose="020B0604020202020204" pitchFamily="34" charset="0"/>
                <a:ea typeface="Times New Roman"/>
                <a:cs typeface="Arial" panose="020B0604020202020204" pitchFamily="34" charset="0"/>
                <a:sym typeface="Times New Roman"/>
              </a:rPr>
              <a:t>et al.</a:t>
            </a:r>
            <a:r>
              <a:rPr lang="en-GB" sz="1000" dirty="0">
                <a:solidFill>
                  <a:schemeClr val="dk1"/>
                </a:solidFill>
                <a:latin typeface="Arial" panose="020B0604020202020204" pitchFamily="34" charset="0"/>
                <a:ea typeface="Times New Roman"/>
                <a:cs typeface="Arial" panose="020B0604020202020204" pitchFamily="34" charset="0"/>
                <a:sym typeface="Times New Roman"/>
              </a:rPr>
              <a:t> (2024), and Li </a:t>
            </a:r>
            <a:r>
              <a:rPr lang="en-GB" sz="1000" i="1" dirty="0">
                <a:solidFill>
                  <a:schemeClr val="dk1"/>
                </a:solidFill>
                <a:latin typeface="Arial" panose="020B0604020202020204" pitchFamily="34" charset="0"/>
                <a:ea typeface="Times New Roman"/>
                <a:cs typeface="Arial" panose="020B0604020202020204" pitchFamily="34" charset="0"/>
                <a:sym typeface="Times New Roman"/>
              </a:rPr>
              <a:t>et al.</a:t>
            </a:r>
            <a:r>
              <a:rPr lang="en-GB" sz="1000" dirty="0">
                <a:solidFill>
                  <a:schemeClr val="dk1"/>
                </a:solidFill>
                <a:latin typeface="Arial" panose="020B0604020202020204" pitchFamily="34" charset="0"/>
                <a:ea typeface="Times New Roman"/>
                <a:cs typeface="Arial" panose="020B0604020202020204" pitchFamily="34" charset="0"/>
                <a:sym typeface="Times New Roman"/>
              </a:rPr>
              <a:t> (2024) stated that poor mental health and burnout negatively affect patient outcomes in the UK. This indicates a massive issue for the healthcare industry, as severe depression and burnout are harmful to patient safety. As the issue is increasing, this research is important and urgent in terms of examining the interconnection between depression and burnout to identify a possible solution to this and establish patient safety in the UK. </a:t>
            </a:r>
            <a:endParaRPr sz="1000" dirty="0">
              <a:solidFill>
                <a:schemeClr val="dk1"/>
              </a:solidFill>
              <a:latin typeface="Arial" panose="020B0604020202020204" pitchFamily="34" charset="0"/>
              <a:ea typeface="Times New Roman"/>
              <a:cs typeface="Arial" panose="020B0604020202020204" pitchFamily="34" charset="0"/>
              <a:sym typeface="Times New Roman"/>
            </a:endParaRPr>
          </a:p>
        </p:txBody>
      </p:sp>
      <p:sp>
        <p:nvSpPr>
          <p:cNvPr id="92" name="Google Shape;92;h6e1dfa42ed788076_0_0"/>
          <p:cNvSpPr txBox="1"/>
          <p:nvPr/>
        </p:nvSpPr>
        <p:spPr>
          <a:xfrm>
            <a:off x="7518400" y="1256075"/>
            <a:ext cx="12065000" cy="4453485"/>
          </a:xfrm>
          <a:prstGeom prst="rect">
            <a:avLst/>
          </a:prstGeom>
          <a:noFill/>
          <a:ln w="19050" cap="flat" cmpd="sng">
            <a:solidFill>
              <a:srgbClr val="FF00FF"/>
            </a:solidFill>
            <a:prstDash val="solid"/>
            <a:round/>
            <a:headEnd type="none" w="sm" len="sm"/>
            <a:tailEnd type="none" w="sm" len="sm"/>
          </a:ln>
        </p:spPr>
        <p:txBody>
          <a:bodyPr spcFirstLastPara="1" wrap="square" lIns="80200" tIns="80200" rIns="80200" bIns="80200" anchor="t" anchorCtr="0">
            <a:noAutofit/>
          </a:bodyPr>
          <a:lstStyle/>
          <a:p>
            <a:pPr>
              <a:buSzPts val="1400"/>
            </a:pPr>
            <a:r>
              <a:rPr lang="en-GB" sz="1100" b="1" dirty="0">
                <a:solidFill>
                  <a:schemeClr val="dk1"/>
                </a:solidFill>
                <a:latin typeface="Arial" panose="020B0604020202020204" pitchFamily="34" charset="0"/>
                <a:ea typeface="Times New Roman"/>
                <a:cs typeface="Arial" panose="020B0604020202020204" pitchFamily="34" charset="0"/>
                <a:sym typeface="Times New Roman"/>
              </a:rPr>
              <a:t>Prevalence</a:t>
            </a:r>
            <a:endParaRPr sz="1100" b="1" dirty="0">
              <a:solidFill>
                <a:schemeClr val="dk1"/>
              </a:solidFill>
              <a:latin typeface="Arial" panose="020B0604020202020204" pitchFamily="34" charset="0"/>
              <a:ea typeface="Times New Roman"/>
              <a:cs typeface="Arial" panose="020B0604020202020204" pitchFamily="34" charset="0"/>
              <a:sym typeface="Times New Roman"/>
            </a:endParaRPr>
          </a:p>
          <a:p>
            <a:pPr lvl="0" algn="just">
              <a:lnSpc>
                <a:spcPct val="150000"/>
              </a:lnSpc>
              <a:buClr>
                <a:schemeClr val="dk1"/>
              </a:buClr>
              <a:buSzPts val="1100"/>
            </a:pPr>
            <a:r>
              <a:rPr lang="en-US" sz="1100" dirty="0">
                <a:solidFill>
                  <a:schemeClr val="dk1"/>
                </a:solidFill>
                <a:latin typeface="Arial" panose="020B0604020202020204" pitchFamily="34" charset="0"/>
                <a:ea typeface="Times New Roman"/>
                <a:cs typeface="Arial" panose="020B0604020202020204" pitchFamily="34" charset="0"/>
                <a:sym typeface="Times New Roman"/>
              </a:rPr>
              <a:t>Depression and burnout are highly prevalent among UK healthcare professionals, as reported</a:t>
            </a:r>
            <a:r>
              <a:rPr lang="en-GB" sz="1100" dirty="0">
                <a:solidFill>
                  <a:schemeClr val="dk1"/>
                </a:solidFill>
                <a:latin typeface="Arial" panose="020B0604020202020204" pitchFamily="34" charset="0"/>
                <a:ea typeface="Times New Roman"/>
                <a:cs typeface="Arial" panose="020B0604020202020204" pitchFamily="34" charset="0"/>
                <a:sym typeface="Times New Roman"/>
              </a:rPr>
              <a:t> by </a:t>
            </a:r>
            <a:r>
              <a:rPr lang="en-GB" sz="1100" dirty="0" err="1">
                <a:solidFill>
                  <a:schemeClr val="dk1"/>
                </a:solidFill>
                <a:latin typeface="Arial" panose="020B0604020202020204" pitchFamily="34" charset="0"/>
                <a:ea typeface="Times New Roman"/>
                <a:cs typeface="Arial" panose="020B0604020202020204" pitchFamily="34" charset="0"/>
                <a:sym typeface="Times New Roman"/>
              </a:rPr>
              <a:t>Sideri</a:t>
            </a:r>
            <a:r>
              <a:rPr lang="en-GB" sz="1100" dirty="0">
                <a:solidFill>
                  <a:schemeClr val="dk1"/>
                </a:solidFill>
                <a:latin typeface="Arial" panose="020B0604020202020204" pitchFamily="34" charset="0"/>
                <a:ea typeface="Times New Roman"/>
                <a:cs typeface="Arial" panose="020B0604020202020204" pitchFamily="34" charset="0"/>
                <a:sym typeface="Times New Roman"/>
              </a:rPr>
              <a:t> </a:t>
            </a:r>
            <a:r>
              <a:rPr lang="en-GB" sz="1100" i="1" dirty="0">
                <a:solidFill>
                  <a:schemeClr val="dk1"/>
                </a:solidFill>
                <a:latin typeface="Arial" panose="020B0604020202020204" pitchFamily="34" charset="0"/>
                <a:ea typeface="Times New Roman"/>
                <a:cs typeface="Arial" panose="020B0604020202020204" pitchFamily="34" charset="0"/>
                <a:sym typeface="Times New Roman"/>
              </a:rPr>
              <a:t>et al.</a:t>
            </a:r>
            <a:r>
              <a:rPr lang="en-GB" sz="1100" dirty="0">
                <a:solidFill>
                  <a:schemeClr val="dk1"/>
                </a:solidFill>
                <a:latin typeface="Arial" panose="020B0604020202020204" pitchFamily="34" charset="0"/>
                <a:ea typeface="Times New Roman"/>
                <a:cs typeface="Arial" panose="020B0604020202020204" pitchFamily="34" charset="0"/>
                <a:sym typeface="Times New Roman"/>
              </a:rPr>
              <a:t> (2025), </a:t>
            </a:r>
            <a:r>
              <a:rPr lang="en-GB" sz="1100" dirty="0" err="1">
                <a:solidFill>
                  <a:schemeClr val="dk1"/>
                </a:solidFill>
                <a:latin typeface="Arial" panose="020B0604020202020204" pitchFamily="34" charset="0"/>
                <a:ea typeface="Times New Roman"/>
                <a:cs typeface="Arial" panose="020B0604020202020204" pitchFamily="34" charset="0"/>
                <a:sym typeface="Times New Roman"/>
              </a:rPr>
              <a:t>Mojtahedi</a:t>
            </a:r>
            <a:r>
              <a:rPr lang="en-GB" sz="1100" dirty="0">
                <a:solidFill>
                  <a:schemeClr val="dk1"/>
                </a:solidFill>
                <a:latin typeface="Arial" panose="020B0604020202020204" pitchFamily="34" charset="0"/>
                <a:ea typeface="Times New Roman"/>
                <a:cs typeface="Arial" panose="020B0604020202020204" pitchFamily="34" charset="0"/>
                <a:sym typeface="Times New Roman"/>
              </a:rPr>
              <a:t> </a:t>
            </a:r>
            <a:r>
              <a:rPr lang="en-GB" sz="1100" i="1" dirty="0">
                <a:solidFill>
                  <a:schemeClr val="dk1"/>
                </a:solidFill>
                <a:latin typeface="Arial" panose="020B0604020202020204" pitchFamily="34" charset="0"/>
                <a:ea typeface="Times New Roman"/>
                <a:cs typeface="Arial" panose="020B0604020202020204" pitchFamily="34" charset="0"/>
                <a:sym typeface="Times New Roman"/>
              </a:rPr>
              <a:t>et al.</a:t>
            </a:r>
            <a:r>
              <a:rPr lang="en-GB" sz="1100" dirty="0">
                <a:solidFill>
                  <a:schemeClr val="dk1"/>
                </a:solidFill>
                <a:latin typeface="Arial" panose="020B0604020202020204" pitchFamily="34" charset="0"/>
                <a:ea typeface="Times New Roman"/>
                <a:cs typeface="Arial" panose="020B0604020202020204" pitchFamily="34" charset="0"/>
                <a:sym typeface="Times New Roman"/>
              </a:rPr>
              <a:t> (2025), Mental Health UK (2025), and the British Medical Association (2024). The study by Knights </a:t>
            </a:r>
            <a:r>
              <a:rPr lang="en-GB" sz="1100" i="1" dirty="0">
                <a:solidFill>
                  <a:schemeClr val="dk1"/>
                </a:solidFill>
                <a:latin typeface="Arial" panose="020B0604020202020204" pitchFamily="34" charset="0"/>
                <a:ea typeface="Times New Roman"/>
                <a:cs typeface="Arial" panose="020B0604020202020204" pitchFamily="34" charset="0"/>
                <a:sym typeface="Times New Roman"/>
              </a:rPr>
              <a:t>et al.</a:t>
            </a:r>
            <a:r>
              <a:rPr lang="en-GB" sz="1100" dirty="0">
                <a:solidFill>
                  <a:schemeClr val="dk1"/>
                </a:solidFill>
                <a:latin typeface="Arial" panose="020B0604020202020204" pitchFamily="34" charset="0"/>
                <a:ea typeface="Times New Roman"/>
                <a:cs typeface="Arial" panose="020B0604020202020204" pitchFamily="34" charset="0"/>
                <a:sym typeface="Times New Roman"/>
              </a:rPr>
              <a:t> (2025) also found that dental care professionals in the UK face the same issue. The </a:t>
            </a:r>
            <a:r>
              <a:rPr lang="en-US" sz="1100" dirty="0">
                <a:solidFill>
                  <a:schemeClr val="dk1"/>
                </a:solidFill>
                <a:latin typeface="Arial" panose="020B0604020202020204" pitchFamily="34" charset="0"/>
                <a:ea typeface="Times New Roman"/>
                <a:cs typeface="Arial" panose="020B0604020202020204" pitchFamily="34" charset="0"/>
                <a:sym typeface="Times New Roman"/>
              </a:rPr>
              <a:t>British Medical Association (2024) survey found</a:t>
            </a:r>
            <a:r>
              <a:rPr lang="en-GB" sz="1100" dirty="0">
                <a:solidFill>
                  <a:schemeClr val="dk1"/>
                </a:solidFill>
                <a:latin typeface="Arial" panose="020B0604020202020204" pitchFamily="34" charset="0"/>
                <a:ea typeface="Times New Roman"/>
                <a:cs typeface="Arial" panose="020B0604020202020204" pitchFamily="34" charset="0"/>
                <a:sym typeface="Times New Roman"/>
              </a:rPr>
              <a:t> that most healthcare professionals feel disengaged from their work due to burnout-driven exhaustion. 91% of resident doctors, followed by 88% of GP partners, 87% of SAS doctors, and 85% of sessional GPs face burnout risk due to overwork. All these figures represent a high prevalence of these mental health issues, which need significant evaluation to understand their root causes and relevant prevention strategies.  </a:t>
            </a:r>
            <a:endParaRPr sz="1100" dirty="0">
              <a:solidFill>
                <a:schemeClr val="dk1"/>
              </a:solidFill>
              <a:latin typeface="Arial" panose="020B0604020202020204" pitchFamily="34" charset="0"/>
              <a:ea typeface="Times New Roman"/>
              <a:cs typeface="Arial" panose="020B0604020202020204" pitchFamily="34" charset="0"/>
              <a:sym typeface="Times New Roman"/>
            </a:endParaRPr>
          </a:p>
          <a:p>
            <a:pPr algn="just">
              <a:lnSpc>
                <a:spcPct val="150000"/>
              </a:lnSpc>
              <a:buSzPts val="1400"/>
            </a:pPr>
            <a:r>
              <a:rPr lang="en-GB" sz="1100" b="1" dirty="0">
                <a:solidFill>
                  <a:schemeClr val="dk1"/>
                </a:solidFill>
                <a:latin typeface="Arial" panose="020B0604020202020204" pitchFamily="34" charset="0"/>
                <a:ea typeface="Times New Roman"/>
                <a:cs typeface="Arial" panose="020B0604020202020204" pitchFamily="34" charset="0"/>
                <a:sym typeface="Times New Roman"/>
              </a:rPr>
              <a:t>Research Question</a:t>
            </a:r>
            <a:endParaRPr sz="1100" b="1" dirty="0">
              <a:solidFill>
                <a:schemeClr val="dk1"/>
              </a:solidFill>
              <a:latin typeface="Arial" panose="020B0604020202020204" pitchFamily="34" charset="0"/>
              <a:ea typeface="Times New Roman"/>
              <a:cs typeface="Arial" panose="020B0604020202020204" pitchFamily="34" charset="0"/>
              <a:sym typeface="Times New Roman"/>
            </a:endParaRPr>
          </a:p>
          <a:p>
            <a:pPr algn="just">
              <a:lnSpc>
                <a:spcPct val="150000"/>
              </a:lnSpc>
              <a:buSzPts val="1100"/>
            </a:pPr>
            <a:r>
              <a:rPr lang="en-GB" sz="1100" dirty="0">
                <a:solidFill>
                  <a:schemeClr val="dk1"/>
                </a:solidFill>
                <a:latin typeface="Arial" panose="020B0604020202020204" pitchFamily="34" charset="0"/>
                <a:ea typeface="Times New Roman"/>
                <a:cs typeface="Arial" panose="020B0604020202020204" pitchFamily="34" charset="0"/>
                <a:sym typeface="Times New Roman"/>
              </a:rPr>
              <a:t>What is the association between depression and burnout among UK healthcare professionals?</a:t>
            </a:r>
            <a:endParaRPr sz="1100" dirty="0">
              <a:solidFill>
                <a:schemeClr val="dk1"/>
              </a:solidFill>
              <a:latin typeface="Arial" panose="020B0604020202020204" pitchFamily="34" charset="0"/>
              <a:ea typeface="Times New Roman"/>
              <a:cs typeface="Arial" panose="020B0604020202020204" pitchFamily="34" charset="0"/>
              <a:sym typeface="Times New Roman"/>
            </a:endParaRPr>
          </a:p>
          <a:p>
            <a:pPr algn="just">
              <a:lnSpc>
                <a:spcPct val="150000"/>
              </a:lnSpc>
              <a:buSzPts val="1400"/>
            </a:pPr>
            <a:r>
              <a:rPr lang="en-GB" sz="1100" b="1" dirty="0">
                <a:solidFill>
                  <a:schemeClr val="dk1"/>
                </a:solidFill>
                <a:latin typeface="Arial" panose="020B0604020202020204" pitchFamily="34" charset="0"/>
                <a:ea typeface="Times New Roman"/>
                <a:cs typeface="Arial" panose="020B0604020202020204" pitchFamily="34" charset="0"/>
                <a:sym typeface="Times New Roman"/>
              </a:rPr>
              <a:t>Research Aim</a:t>
            </a:r>
            <a:endParaRPr sz="1100" b="1" dirty="0">
              <a:solidFill>
                <a:schemeClr val="dk1"/>
              </a:solidFill>
              <a:latin typeface="Arial" panose="020B0604020202020204" pitchFamily="34" charset="0"/>
              <a:ea typeface="Times New Roman"/>
              <a:cs typeface="Arial" panose="020B0604020202020204" pitchFamily="34" charset="0"/>
              <a:sym typeface="Times New Roman"/>
            </a:endParaRPr>
          </a:p>
          <a:p>
            <a:pPr algn="just">
              <a:lnSpc>
                <a:spcPct val="150000"/>
              </a:lnSpc>
              <a:buSzPts val="1100"/>
            </a:pPr>
            <a:r>
              <a:rPr lang="en-GB" sz="1100" dirty="0">
                <a:solidFill>
                  <a:schemeClr val="dk1"/>
                </a:solidFill>
                <a:latin typeface="Arial" panose="020B0604020202020204" pitchFamily="34" charset="0"/>
                <a:ea typeface="Times New Roman"/>
                <a:cs typeface="Arial" panose="020B0604020202020204" pitchFamily="34" charset="0"/>
                <a:sym typeface="Times New Roman"/>
              </a:rPr>
              <a:t>To critically review and synthesise existing evidence on the association between depression and burnout among healthcare professionals in the UK. </a:t>
            </a:r>
            <a:endParaRPr sz="1100" dirty="0">
              <a:solidFill>
                <a:schemeClr val="dk1"/>
              </a:solidFill>
              <a:latin typeface="Arial" panose="020B0604020202020204" pitchFamily="34" charset="0"/>
              <a:ea typeface="Times New Roman"/>
              <a:cs typeface="Arial" panose="020B0604020202020204" pitchFamily="34" charset="0"/>
              <a:sym typeface="Times New Roman"/>
            </a:endParaRPr>
          </a:p>
          <a:p>
            <a:pPr algn="just">
              <a:lnSpc>
                <a:spcPct val="150000"/>
              </a:lnSpc>
              <a:buSzPts val="1400"/>
            </a:pPr>
            <a:r>
              <a:rPr lang="en-GB" sz="1100" b="1" dirty="0">
                <a:solidFill>
                  <a:schemeClr val="dk1"/>
                </a:solidFill>
                <a:latin typeface="Arial" panose="020B0604020202020204" pitchFamily="34" charset="0"/>
                <a:ea typeface="Times New Roman"/>
                <a:cs typeface="Arial" panose="020B0604020202020204" pitchFamily="34" charset="0"/>
                <a:sym typeface="Times New Roman"/>
              </a:rPr>
              <a:t>Objectives</a:t>
            </a:r>
            <a:endParaRPr sz="1100" b="1" dirty="0">
              <a:solidFill>
                <a:schemeClr val="dk1"/>
              </a:solidFill>
              <a:latin typeface="Arial" panose="020B0604020202020204" pitchFamily="34" charset="0"/>
              <a:ea typeface="Times New Roman"/>
              <a:cs typeface="Arial" panose="020B0604020202020204" pitchFamily="34" charset="0"/>
              <a:sym typeface="Times New Roman"/>
            </a:endParaRPr>
          </a:p>
          <a:p>
            <a:pPr marL="401193" indent="-271351" algn="just">
              <a:lnSpc>
                <a:spcPct val="150000"/>
              </a:lnSpc>
              <a:buClr>
                <a:schemeClr val="dk1"/>
              </a:buClr>
              <a:buSzPts val="1200"/>
              <a:buFont typeface="Times New Roman"/>
              <a:buChar char="●"/>
            </a:pPr>
            <a:r>
              <a:rPr lang="en-GB" sz="1100" dirty="0">
                <a:solidFill>
                  <a:schemeClr val="dk1"/>
                </a:solidFill>
                <a:latin typeface="Arial" panose="020B0604020202020204" pitchFamily="34" charset="0"/>
                <a:ea typeface="Times New Roman"/>
                <a:cs typeface="Arial" panose="020B0604020202020204" pitchFamily="34" charset="0"/>
                <a:sym typeface="Times New Roman"/>
              </a:rPr>
              <a:t>To examine the prevalence and reported levels of depression and burnout among healthcare professionals in the UK.</a:t>
            </a:r>
            <a:endParaRPr sz="1100" dirty="0">
              <a:solidFill>
                <a:schemeClr val="dk1"/>
              </a:solidFill>
              <a:latin typeface="Arial" panose="020B0604020202020204" pitchFamily="34" charset="0"/>
              <a:ea typeface="Times New Roman"/>
              <a:cs typeface="Arial" panose="020B0604020202020204" pitchFamily="34" charset="0"/>
              <a:sym typeface="Times New Roman"/>
            </a:endParaRPr>
          </a:p>
          <a:p>
            <a:pPr marL="401193" indent="-271351" algn="just">
              <a:lnSpc>
                <a:spcPct val="150000"/>
              </a:lnSpc>
              <a:buClr>
                <a:schemeClr val="dk1"/>
              </a:buClr>
              <a:buSzPts val="1200"/>
              <a:buFont typeface="Times New Roman"/>
              <a:buChar char="●"/>
            </a:pPr>
            <a:r>
              <a:rPr lang="en-GB" sz="1100" dirty="0">
                <a:solidFill>
                  <a:schemeClr val="dk1"/>
                </a:solidFill>
                <a:latin typeface="Arial" panose="020B0604020202020204" pitchFamily="34" charset="0"/>
                <a:ea typeface="Times New Roman"/>
                <a:cs typeface="Arial" panose="020B0604020202020204" pitchFamily="34" charset="0"/>
                <a:sym typeface="Times New Roman"/>
              </a:rPr>
              <a:t>To identify workplace factors associated with depression and burnout among healthcare professionals in the UK.</a:t>
            </a:r>
            <a:endParaRPr sz="1100" dirty="0">
              <a:solidFill>
                <a:schemeClr val="dk1"/>
              </a:solidFill>
              <a:latin typeface="Arial" panose="020B0604020202020204" pitchFamily="34" charset="0"/>
              <a:ea typeface="Times New Roman"/>
              <a:cs typeface="Arial" panose="020B0604020202020204" pitchFamily="34" charset="0"/>
              <a:sym typeface="Times New Roman"/>
            </a:endParaRPr>
          </a:p>
          <a:p>
            <a:pPr marL="401193" indent="-271351" algn="just">
              <a:lnSpc>
                <a:spcPct val="150000"/>
              </a:lnSpc>
              <a:buClr>
                <a:schemeClr val="dk1"/>
              </a:buClr>
              <a:buSzPts val="1200"/>
              <a:buFont typeface="Times New Roman"/>
              <a:buChar char="●"/>
            </a:pPr>
            <a:r>
              <a:rPr lang="en-GB" sz="1100" dirty="0">
                <a:solidFill>
                  <a:schemeClr val="dk1"/>
                </a:solidFill>
                <a:latin typeface="Arial" panose="020B0604020202020204" pitchFamily="34" charset="0"/>
                <a:ea typeface="Times New Roman"/>
                <a:cs typeface="Arial" panose="020B0604020202020204" pitchFamily="34" charset="0"/>
                <a:sym typeface="Times New Roman"/>
              </a:rPr>
              <a:t>To critically evaluate the evidence on the association between depression and burnout and consider the implications for staff well-being and prevention strategies.</a:t>
            </a:r>
            <a:endParaRPr sz="1100" dirty="0">
              <a:solidFill>
                <a:schemeClr val="dk1"/>
              </a:solidFill>
              <a:latin typeface="Arial" panose="020B0604020202020204" pitchFamily="34" charset="0"/>
              <a:ea typeface="Times New Roman"/>
              <a:cs typeface="Arial" panose="020B0604020202020204" pitchFamily="34" charset="0"/>
              <a:sym typeface="Times New Roman"/>
            </a:endParaRPr>
          </a:p>
          <a:p>
            <a:pPr>
              <a:buSzPts val="614"/>
            </a:pPr>
            <a:endParaRPr sz="1200" dirty="0">
              <a:solidFill>
                <a:schemeClr val="dk1"/>
              </a:solidFill>
              <a:latin typeface="Times New Roman"/>
              <a:ea typeface="Times New Roman"/>
              <a:cs typeface="Times New Roman"/>
              <a:sym typeface="Times New Roman"/>
            </a:endParaRPr>
          </a:p>
        </p:txBody>
      </p:sp>
      <p:sp>
        <p:nvSpPr>
          <p:cNvPr id="93" name="Google Shape;93;h6e1dfa42ed788076_0_0"/>
          <p:cNvSpPr txBox="1"/>
          <p:nvPr/>
        </p:nvSpPr>
        <p:spPr>
          <a:xfrm>
            <a:off x="13900251" y="5807218"/>
            <a:ext cx="5683149" cy="3289479"/>
          </a:xfrm>
          <a:prstGeom prst="rect">
            <a:avLst/>
          </a:prstGeom>
          <a:noFill/>
          <a:ln w="19050" cap="flat" cmpd="sng">
            <a:solidFill>
              <a:srgbClr val="FF9900"/>
            </a:solidFill>
            <a:prstDash val="solid"/>
            <a:round/>
            <a:headEnd type="none" w="sm" len="sm"/>
            <a:tailEnd type="none" w="sm" len="sm"/>
          </a:ln>
        </p:spPr>
        <p:txBody>
          <a:bodyPr spcFirstLastPara="1" wrap="square" lIns="80200" tIns="80200" rIns="80200" bIns="80200" anchor="t" anchorCtr="0">
            <a:noAutofit/>
          </a:bodyPr>
          <a:lstStyle/>
          <a:p>
            <a:pPr>
              <a:buSzPts val="2000"/>
            </a:pPr>
            <a:r>
              <a:rPr lang="en-GB" b="1" dirty="0">
                <a:solidFill>
                  <a:schemeClr val="dk1"/>
                </a:solidFill>
                <a:latin typeface="Arial" panose="020B0604020202020204" pitchFamily="34" charset="0"/>
                <a:ea typeface="Times New Roman"/>
                <a:cs typeface="Arial" panose="020B0604020202020204" pitchFamily="34" charset="0"/>
                <a:sym typeface="Times New Roman"/>
              </a:rPr>
              <a:t>Research Impact</a:t>
            </a:r>
            <a:endParaRPr b="1" dirty="0">
              <a:solidFill>
                <a:schemeClr val="dk1"/>
              </a:solidFill>
              <a:latin typeface="Arial" panose="020B0604020202020204" pitchFamily="34" charset="0"/>
              <a:ea typeface="Times New Roman"/>
              <a:cs typeface="Arial" panose="020B0604020202020204" pitchFamily="34" charset="0"/>
              <a:sym typeface="Times New Roman"/>
            </a:endParaRPr>
          </a:p>
          <a:p>
            <a:pPr algn="just">
              <a:lnSpc>
                <a:spcPct val="150000"/>
              </a:lnSpc>
              <a:buSzPts val="1100"/>
            </a:pPr>
            <a:r>
              <a:rPr lang="en-GB" dirty="0">
                <a:solidFill>
                  <a:schemeClr val="dk1"/>
                </a:solidFill>
                <a:latin typeface="Arial" panose="020B0604020202020204" pitchFamily="34" charset="0"/>
                <a:ea typeface="Times New Roman"/>
                <a:cs typeface="Arial" panose="020B0604020202020204" pitchFamily="34" charset="0"/>
                <a:sym typeface="Times New Roman"/>
              </a:rPr>
              <a:t>It can be expected that the outcomes of this research work will be beneficial for the UK healthcare organisations, professionals, and patients, including their families. The study aims to provide valuable insights into the key associations between depression and burnout, helping healthcare organisational management to address them. This will improve professional well-being, reduce turnover, and enhance the quality of patient care. </a:t>
            </a:r>
            <a:endParaRPr b="1" dirty="0">
              <a:solidFill>
                <a:schemeClr val="dk1"/>
              </a:solidFill>
              <a:latin typeface="Arial" panose="020B0604020202020204" pitchFamily="34" charset="0"/>
              <a:ea typeface="Times New Roman"/>
              <a:cs typeface="Arial" panose="020B0604020202020204" pitchFamily="34" charset="0"/>
              <a:sym typeface="Times New Roman"/>
            </a:endParaRPr>
          </a:p>
          <a:p>
            <a:pPr>
              <a:buSzPts val="2457"/>
            </a:pPr>
            <a:endParaRPr sz="2457" dirty="0">
              <a:solidFill>
                <a:schemeClr val="dk1"/>
              </a:solidFill>
              <a:latin typeface="Times New Roman"/>
              <a:ea typeface="Times New Roman"/>
              <a:cs typeface="Times New Roman"/>
              <a:sym typeface="Times New Roman"/>
            </a:endParaRPr>
          </a:p>
        </p:txBody>
      </p:sp>
      <p:pic>
        <p:nvPicPr>
          <p:cNvPr id="94" name="Google Shape;94;h6e1dfa42ed788076_0_0"/>
          <p:cNvPicPr preferRelativeResize="0"/>
          <p:nvPr/>
        </p:nvPicPr>
        <p:blipFill rotWithShape="1">
          <a:blip r:embed="rId3">
            <a:alphaModFix/>
          </a:blip>
          <a:srcRect/>
          <a:stretch/>
        </p:blipFill>
        <p:spPr>
          <a:xfrm>
            <a:off x="651910" y="5935722"/>
            <a:ext cx="5620850" cy="3160975"/>
          </a:xfrm>
          <a:prstGeom prst="rect">
            <a:avLst/>
          </a:prstGeom>
          <a:noFill/>
          <a:ln>
            <a:noFill/>
          </a:ln>
        </p:spPr>
      </p:pic>
      <p:pic>
        <p:nvPicPr>
          <p:cNvPr id="95" name="Google Shape;95;h6e1dfa42ed788076_0_0"/>
          <p:cNvPicPr preferRelativeResize="0"/>
          <p:nvPr/>
        </p:nvPicPr>
        <p:blipFill rotWithShape="1">
          <a:blip r:embed="rId4">
            <a:alphaModFix/>
          </a:blip>
          <a:srcRect/>
          <a:stretch/>
        </p:blipFill>
        <p:spPr>
          <a:xfrm>
            <a:off x="6549400" y="5791660"/>
            <a:ext cx="7074211" cy="3504280"/>
          </a:xfrm>
          <a:prstGeom prst="rect">
            <a:avLst/>
          </a:prstGeom>
          <a:noFill/>
          <a:ln>
            <a:noFill/>
          </a:ln>
        </p:spPr>
      </p:pic>
      <p:sp>
        <p:nvSpPr>
          <p:cNvPr id="96" name="Google Shape;96;h6e1dfa42ed788076_0_0"/>
          <p:cNvSpPr txBox="1"/>
          <p:nvPr/>
        </p:nvSpPr>
        <p:spPr>
          <a:xfrm>
            <a:off x="1346200" y="9193925"/>
            <a:ext cx="3783264" cy="992963"/>
          </a:xfrm>
          <a:prstGeom prst="rect">
            <a:avLst/>
          </a:prstGeom>
          <a:noFill/>
          <a:ln>
            <a:noFill/>
          </a:ln>
        </p:spPr>
        <p:txBody>
          <a:bodyPr spcFirstLastPara="1" wrap="square" lIns="80200" tIns="80200" rIns="80200" bIns="80200" anchor="t" anchorCtr="0">
            <a:spAutoFit/>
          </a:bodyPr>
          <a:lstStyle/>
          <a:p>
            <a:pPr algn="ctr">
              <a:lnSpc>
                <a:spcPct val="150000"/>
              </a:lnSpc>
              <a:buSzPts val="1000"/>
            </a:pPr>
            <a:r>
              <a:rPr lang="en-GB" sz="1200" b="1" dirty="0">
                <a:solidFill>
                  <a:schemeClr val="dk1"/>
                </a:solidFill>
                <a:latin typeface="Times New Roman"/>
                <a:ea typeface="Times New Roman"/>
                <a:cs typeface="Times New Roman"/>
                <a:sym typeface="Times New Roman"/>
              </a:rPr>
              <a:t>Figure 2: Rate of mental health diagnoses among different healthcare professionals in the UK</a:t>
            </a:r>
            <a:r>
              <a:rPr lang="en-GB" sz="1200" dirty="0">
                <a:solidFill>
                  <a:schemeClr val="dk1"/>
                </a:solidFill>
                <a:latin typeface="Times New Roman"/>
                <a:ea typeface="Times New Roman"/>
                <a:cs typeface="Times New Roman"/>
                <a:sym typeface="Times New Roman"/>
              </a:rPr>
              <a:t> </a:t>
            </a:r>
            <a:endParaRPr sz="1200" dirty="0">
              <a:solidFill>
                <a:schemeClr val="dk1"/>
              </a:solidFill>
              <a:latin typeface="Times New Roman"/>
              <a:ea typeface="Times New Roman"/>
              <a:cs typeface="Times New Roman"/>
              <a:sym typeface="Times New Roman"/>
            </a:endParaRPr>
          </a:p>
          <a:p>
            <a:pPr algn="ctr">
              <a:lnSpc>
                <a:spcPct val="150000"/>
              </a:lnSpc>
              <a:buSzPts val="1000"/>
            </a:pPr>
            <a:r>
              <a:rPr lang="en-GB" sz="1200" dirty="0">
                <a:solidFill>
                  <a:schemeClr val="dk1"/>
                </a:solidFill>
                <a:latin typeface="Times New Roman"/>
                <a:ea typeface="Times New Roman"/>
                <a:cs typeface="Times New Roman"/>
                <a:sym typeface="Times New Roman"/>
              </a:rPr>
              <a:t>(Source: British Medical Association, 2024)</a:t>
            </a:r>
            <a:endParaRPr sz="1200" dirty="0"/>
          </a:p>
        </p:txBody>
      </p:sp>
      <p:sp>
        <p:nvSpPr>
          <p:cNvPr id="97" name="Google Shape;97;h6e1dfa42ed788076_0_0"/>
          <p:cNvSpPr txBox="1"/>
          <p:nvPr/>
        </p:nvSpPr>
        <p:spPr>
          <a:xfrm>
            <a:off x="6598245" y="9436100"/>
            <a:ext cx="7302006" cy="715964"/>
          </a:xfrm>
          <a:prstGeom prst="rect">
            <a:avLst/>
          </a:prstGeom>
          <a:noFill/>
          <a:ln>
            <a:noFill/>
          </a:ln>
        </p:spPr>
        <p:txBody>
          <a:bodyPr spcFirstLastPara="1" wrap="square" lIns="80200" tIns="80200" rIns="80200" bIns="80200" anchor="t" anchorCtr="0">
            <a:spAutoFit/>
          </a:bodyPr>
          <a:lstStyle/>
          <a:p>
            <a:pPr algn="ctr">
              <a:lnSpc>
                <a:spcPct val="150000"/>
              </a:lnSpc>
              <a:buSzPts val="1000"/>
            </a:pPr>
            <a:r>
              <a:rPr lang="en-GB" sz="1200" b="1" dirty="0">
                <a:solidFill>
                  <a:schemeClr val="dk1"/>
                </a:solidFill>
                <a:latin typeface="Times New Roman"/>
                <a:ea typeface="Times New Roman"/>
                <a:cs typeface="Times New Roman"/>
                <a:sym typeface="Times New Roman"/>
              </a:rPr>
              <a:t>Figure 1: Burnout-driven exhaustion and disengagement to work</a:t>
            </a:r>
            <a:endParaRPr sz="1200" b="1" dirty="0">
              <a:solidFill>
                <a:schemeClr val="dk1"/>
              </a:solidFill>
              <a:latin typeface="Times New Roman"/>
              <a:ea typeface="Times New Roman"/>
              <a:cs typeface="Times New Roman"/>
              <a:sym typeface="Times New Roman"/>
            </a:endParaRPr>
          </a:p>
          <a:p>
            <a:pPr algn="ctr">
              <a:lnSpc>
                <a:spcPct val="150000"/>
              </a:lnSpc>
              <a:buSzPts val="1000"/>
            </a:pPr>
            <a:r>
              <a:rPr lang="en-GB" sz="1200" dirty="0">
                <a:solidFill>
                  <a:schemeClr val="dk1"/>
                </a:solidFill>
                <a:latin typeface="Times New Roman"/>
                <a:ea typeface="Times New Roman"/>
                <a:cs typeface="Times New Roman"/>
                <a:sym typeface="Times New Roman"/>
              </a:rPr>
              <a:t>(Source: British Medical Association, 2024)</a:t>
            </a:r>
            <a:endParaRPr sz="1200" dirty="0"/>
          </a:p>
        </p:txBody>
      </p:sp>
      <p:sp>
        <p:nvSpPr>
          <p:cNvPr id="3" name="TextBox 2">
            <a:extLst>
              <a:ext uri="{FF2B5EF4-FFF2-40B4-BE49-F238E27FC236}">
                <a16:creationId xmlns:a16="http://schemas.microsoft.com/office/drawing/2014/main" id="{8C42E6EE-C801-8AC3-C0BA-F69742E23BB5}"/>
              </a:ext>
            </a:extLst>
          </p:cNvPr>
          <p:cNvSpPr txBox="1"/>
          <p:nvPr/>
        </p:nvSpPr>
        <p:spPr>
          <a:xfrm>
            <a:off x="0" y="10700426"/>
            <a:ext cx="19583400" cy="4614989"/>
          </a:xfrm>
          <a:prstGeom prst="rect">
            <a:avLst/>
          </a:prstGeom>
          <a:noFill/>
        </p:spPr>
        <p:txBody>
          <a:bodyPr wrap="square" rtlCol="0">
            <a:spAutoFit/>
          </a:bodyPr>
          <a:lstStyle/>
          <a:p>
            <a:pPr algn="just">
              <a:buSzPts val="935"/>
            </a:pPr>
            <a:r>
              <a:rPr lang="en-GB" sz="800" dirty="0">
                <a:latin typeface="Arial" panose="020B0604020202020204" pitchFamily="34" charset="0"/>
                <a:ea typeface="Times New Roman"/>
                <a:cs typeface="Arial" panose="020B0604020202020204" pitchFamily="34" charset="0"/>
                <a:sym typeface="Times New Roman"/>
              </a:rPr>
              <a:t>Al </a:t>
            </a:r>
            <a:r>
              <a:rPr lang="en-GB" sz="800" dirty="0" err="1">
                <a:latin typeface="Arial" panose="020B0604020202020204" pitchFamily="34" charset="0"/>
                <a:ea typeface="Times New Roman"/>
                <a:cs typeface="Arial" panose="020B0604020202020204" pitchFamily="34" charset="0"/>
                <a:sym typeface="Times New Roman"/>
              </a:rPr>
              <a:t>Fehiaqi</a:t>
            </a:r>
            <a:r>
              <a:rPr lang="en-GB" sz="800" dirty="0">
                <a:latin typeface="Arial" panose="020B0604020202020204" pitchFamily="34" charset="0"/>
                <a:ea typeface="Times New Roman"/>
                <a:cs typeface="Arial" panose="020B0604020202020204" pitchFamily="34" charset="0"/>
                <a:sym typeface="Times New Roman"/>
              </a:rPr>
              <a:t>, T.J., Alshammari, K.S.M., Almalki, K.G., </a:t>
            </a:r>
            <a:r>
              <a:rPr lang="en-GB" sz="800" dirty="0" err="1">
                <a:latin typeface="Arial" panose="020B0604020202020204" pitchFamily="34" charset="0"/>
                <a:ea typeface="Times New Roman"/>
                <a:cs typeface="Arial" panose="020B0604020202020204" pitchFamily="34" charset="0"/>
                <a:sym typeface="Times New Roman"/>
              </a:rPr>
              <a:t>Alsubaie</a:t>
            </a:r>
            <a:r>
              <a:rPr lang="en-GB" sz="800" dirty="0">
                <a:latin typeface="Arial" panose="020B0604020202020204" pitchFamily="34" charset="0"/>
                <a:ea typeface="Times New Roman"/>
                <a:cs typeface="Arial" panose="020B0604020202020204" pitchFamily="34" charset="0"/>
                <a:sym typeface="Times New Roman"/>
              </a:rPr>
              <a:t>, F.M.H., </a:t>
            </a:r>
            <a:r>
              <a:rPr lang="en-GB" sz="800" dirty="0" err="1">
                <a:latin typeface="Arial" panose="020B0604020202020204" pitchFamily="34" charset="0"/>
                <a:ea typeface="Times New Roman"/>
                <a:cs typeface="Arial" panose="020B0604020202020204" pitchFamily="34" charset="0"/>
                <a:sym typeface="Times New Roman"/>
              </a:rPr>
              <a:t>Alenazi</a:t>
            </a:r>
            <a:r>
              <a:rPr lang="en-GB" sz="800" dirty="0">
                <a:latin typeface="Arial" panose="020B0604020202020204" pitchFamily="34" charset="0"/>
                <a:ea typeface="Times New Roman"/>
                <a:cs typeface="Arial" panose="020B0604020202020204" pitchFamily="34" charset="0"/>
                <a:sym typeface="Times New Roman"/>
              </a:rPr>
              <a:t>, F.H.A., </a:t>
            </a:r>
            <a:r>
              <a:rPr lang="en-GB" sz="800" dirty="0" err="1">
                <a:latin typeface="Arial" panose="020B0604020202020204" pitchFamily="34" charset="0"/>
                <a:ea typeface="Times New Roman"/>
                <a:cs typeface="Arial" panose="020B0604020202020204" pitchFamily="34" charset="0"/>
                <a:sym typeface="Times New Roman"/>
              </a:rPr>
              <a:t>Alrashed</a:t>
            </a:r>
            <a:r>
              <a:rPr lang="en-GB" sz="800" dirty="0">
                <a:latin typeface="Arial" panose="020B0604020202020204" pitchFamily="34" charset="0"/>
                <a:ea typeface="Times New Roman"/>
                <a:cs typeface="Arial" panose="020B0604020202020204" pitchFamily="34" charset="0"/>
                <a:sym typeface="Times New Roman"/>
              </a:rPr>
              <a:t>, M.M.A., ALZABEN, A.I., Al-Anzi, A.A.Q., </a:t>
            </a:r>
            <a:r>
              <a:rPr lang="en-GB" sz="800" dirty="0" err="1">
                <a:latin typeface="Arial" panose="020B0604020202020204" pitchFamily="34" charset="0"/>
                <a:ea typeface="Times New Roman"/>
                <a:cs typeface="Arial" panose="020B0604020202020204" pitchFamily="34" charset="0"/>
                <a:sym typeface="Times New Roman"/>
              </a:rPr>
              <a:t>Aldughayri</a:t>
            </a:r>
            <a:r>
              <a:rPr lang="en-GB" sz="800" dirty="0">
                <a:latin typeface="Arial" panose="020B0604020202020204" pitchFamily="34" charset="0"/>
                <a:ea typeface="Times New Roman"/>
                <a:cs typeface="Arial" panose="020B0604020202020204" pitchFamily="34" charset="0"/>
                <a:sym typeface="Times New Roman"/>
              </a:rPr>
              <a:t>, I.A.I., Al Sahli, H.M.H. and Alghamdi, F.A.S. (2025) ‘The Effect of Workload on Healthcare Professionals Performance and Well-being’. </a:t>
            </a:r>
            <a:r>
              <a:rPr lang="en-GB" sz="800" i="1" dirty="0">
                <a:latin typeface="Arial" panose="020B0604020202020204" pitchFamily="34" charset="0"/>
                <a:ea typeface="Times New Roman"/>
                <a:cs typeface="Arial" panose="020B0604020202020204" pitchFamily="34" charset="0"/>
                <a:sym typeface="Times New Roman"/>
              </a:rPr>
              <a:t>International Journal of Aquatic Research and Environmental Studies</a:t>
            </a:r>
            <a:r>
              <a:rPr lang="en-GB" sz="800" dirty="0">
                <a:latin typeface="Arial" panose="020B0604020202020204" pitchFamily="34" charset="0"/>
                <a:ea typeface="Times New Roman"/>
                <a:cs typeface="Arial" panose="020B0604020202020204" pitchFamily="34" charset="0"/>
                <a:sym typeface="Times New Roman"/>
              </a:rPr>
              <a:t>, pp.265-267. Available at: </a:t>
            </a:r>
            <a:r>
              <a:rPr lang="en-GB" sz="800" u="sng" dirty="0">
                <a:solidFill>
                  <a:srgbClr val="1155CC"/>
                </a:solidFill>
                <a:latin typeface="Arial" panose="020B0604020202020204" pitchFamily="34" charset="0"/>
                <a:ea typeface="Times New Roman"/>
                <a:cs typeface="Arial" panose="020B0604020202020204" pitchFamily="34" charset="0"/>
                <a:sym typeface="Times New Roman"/>
                <a:hlinkClick r:id="rId5">
                  <a:extLst>
                    <a:ext uri="{A12FA001-AC4F-418D-AE19-62706E023703}">
                      <ahyp:hlinkClr xmlns:ahyp="http://schemas.microsoft.com/office/drawing/2018/hyperlinkcolor" val="tx"/>
                    </a:ext>
                  </a:extLst>
                </a:hlinkClick>
              </a:rPr>
              <a:t>https://injoere.com/index.php/injoere/article/view/1784/1162</a:t>
            </a:r>
            <a:r>
              <a:rPr lang="en-GB" sz="800" dirty="0">
                <a:latin typeface="Arial" panose="020B0604020202020204" pitchFamily="34" charset="0"/>
                <a:ea typeface="Times New Roman"/>
                <a:cs typeface="Arial" panose="020B0604020202020204" pitchFamily="34" charset="0"/>
                <a:sym typeface="Times New Roman"/>
              </a:rPr>
              <a:t> </a:t>
            </a:r>
          </a:p>
          <a:p>
            <a:pPr algn="just">
              <a:spcBef>
                <a:spcPts val="1200"/>
              </a:spcBef>
              <a:buSzPts val="935"/>
            </a:pPr>
            <a:r>
              <a:rPr lang="en-GB" sz="800" dirty="0">
                <a:latin typeface="Arial" panose="020B0604020202020204" pitchFamily="34" charset="0"/>
                <a:ea typeface="Times New Roman"/>
                <a:cs typeface="Arial" panose="020B0604020202020204" pitchFamily="34" charset="0"/>
                <a:sym typeface="Times New Roman"/>
              </a:rPr>
              <a:t>Al-</a:t>
            </a:r>
            <a:r>
              <a:rPr lang="en-GB" sz="800" dirty="0" err="1">
                <a:latin typeface="Arial" panose="020B0604020202020204" pitchFamily="34" charset="0"/>
                <a:ea typeface="Times New Roman"/>
                <a:cs typeface="Arial" panose="020B0604020202020204" pitchFamily="34" charset="0"/>
                <a:sym typeface="Times New Roman"/>
              </a:rPr>
              <a:t>Ghunaim</a:t>
            </a:r>
            <a:r>
              <a:rPr lang="en-GB" sz="800" dirty="0">
                <a:latin typeface="Arial" panose="020B0604020202020204" pitchFamily="34" charset="0"/>
                <a:ea typeface="Times New Roman"/>
                <a:cs typeface="Arial" panose="020B0604020202020204" pitchFamily="34" charset="0"/>
                <a:sym typeface="Times New Roman"/>
              </a:rPr>
              <a:t>, T., Johnson, J., Biyani, C.S. and O’Connor, D.B. (2022) ‘How UK surgeons experience burnout and the link between burnout and patient care: A qualitative investigation’. </a:t>
            </a:r>
            <a:r>
              <a:rPr lang="en-GB" sz="800" i="1" dirty="0">
                <a:latin typeface="Arial" panose="020B0604020202020204" pitchFamily="34" charset="0"/>
                <a:ea typeface="Times New Roman"/>
                <a:cs typeface="Arial" panose="020B0604020202020204" pitchFamily="34" charset="0"/>
                <a:sym typeface="Times New Roman"/>
              </a:rPr>
              <a:t>Scottish Medical Journal</a:t>
            </a:r>
            <a:r>
              <a:rPr lang="en-GB" sz="800" dirty="0">
                <a:latin typeface="Arial" panose="020B0604020202020204" pitchFamily="34" charset="0"/>
                <a:ea typeface="Times New Roman"/>
                <a:cs typeface="Arial" panose="020B0604020202020204" pitchFamily="34" charset="0"/>
                <a:sym typeface="Times New Roman"/>
              </a:rPr>
              <a:t>, 67(4), pp.197-206. Available at: </a:t>
            </a:r>
            <a:r>
              <a:rPr lang="en-GB" sz="800" u="sng" dirty="0">
                <a:solidFill>
                  <a:srgbClr val="1155CC"/>
                </a:solidFill>
                <a:latin typeface="Arial" panose="020B0604020202020204" pitchFamily="34" charset="0"/>
                <a:ea typeface="Times New Roman"/>
                <a:cs typeface="Arial" panose="020B0604020202020204" pitchFamily="34" charset="0"/>
                <a:sym typeface="Times New Roman"/>
                <a:hlinkClick r:id="rId6">
                  <a:extLst>
                    <a:ext uri="{A12FA001-AC4F-418D-AE19-62706E023703}">
                      <ahyp:hlinkClr xmlns:ahyp="http://schemas.microsoft.com/office/drawing/2018/hyperlinkcolor" val="tx"/>
                    </a:ext>
                  </a:extLst>
                </a:hlinkClick>
              </a:rPr>
              <a:t>https://doi.org/10.1177/00369330221122348</a:t>
            </a:r>
            <a:r>
              <a:rPr lang="en-GB" sz="800" dirty="0">
                <a:latin typeface="Arial" panose="020B0604020202020204" pitchFamily="34" charset="0"/>
                <a:ea typeface="Times New Roman"/>
                <a:cs typeface="Arial" panose="020B0604020202020204" pitchFamily="34" charset="0"/>
                <a:sym typeface="Times New Roman"/>
              </a:rPr>
              <a:t>  </a:t>
            </a:r>
          </a:p>
          <a:p>
            <a:pPr algn="just">
              <a:spcBef>
                <a:spcPts val="1200"/>
              </a:spcBef>
              <a:buSzPts val="935"/>
            </a:pPr>
            <a:r>
              <a:rPr lang="en-GB" sz="800" dirty="0">
                <a:latin typeface="Arial" panose="020B0604020202020204" pitchFamily="34" charset="0"/>
                <a:ea typeface="Times New Roman"/>
                <a:cs typeface="Arial" panose="020B0604020202020204" pitchFamily="34" charset="0"/>
                <a:sym typeface="Times New Roman"/>
              </a:rPr>
              <a:t>British Medical Association (2024) Caring for the mental health of the Medical Workforce. British Medical Association, bma.org.uk. British Medical Association. Available at: https://www.bma.org.uk/media/ckshvkzc/bma-mental-health-survey-report-september-2024.pdf (Accessed: 9 October 2026).</a:t>
            </a:r>
          </a:p>
          <a:p>
            <a:pPr algn="just">
              <a:spcBef>
                <a:spcPts val="1200"/>
              </a:spcBef>
              <a:buSzPts val="935"/>
            </a:pPr>
            <a:r>
              <a:rPr lang="en-GB" sz="800" dirty="0">
                <a:latin typeface="Arial" panose="020B0604020202020204" pitchFamily="34" charset="0"/>
                <a:ea typeface="Times New Roman"/>
                <a:cs typeface="Arial" panose="020B0604020202020204" pitchFamily="34" charset="0"/>
                <a:sym typeface="Times New Roman"/>
              </a:rPr>
              <a:t>Fernandes, C., Barros, C. and </a:t>
            </a:r>
            <a:r>
              <a:rPr lang="en-GB" sz="800" dirty="0" err="1">
                <a:latin typeface="Arial" panose="020B0604020202020204" pitchFamily="34" charset="0"/>
                <a:ea typeface="Times New Roman"/>
                <a:cs typeface="Arial" panose="020B0604020202020204" pitchFamily="34" charset="0"/>
                <a:sym typeface="Times New Roman"/>
              </a:rPr>
              <a:t>Baylina</a:t>
            </a:r>
            <a:r>
              <a:rPr lang="en-GB" sz="800" dirty="0">
                <a:latin typeface="Arial" panose="020B0604020202020204" pitchFamily="34" charset="0"/>
                <a:ea typeface="Times New Roman"/>
                <a:cs typeface="Arial" panose="020B0604020202020204" pitchFamily="34" charset="0"/>
                <a:sym typeface="Times New Roman"/>
              </a:rPr>
              <a:t>, P. (2025) ‘Burnout among healthcare workers: Insights for holistic well-being’. </a:t>
            </a:r>
            <a:r>
              <a:rPr lang="en-GB" sz="800" i="1" dirty="0">
                <a:latin typeface="Arial" panose="020B0604020202020204" pitchFamily="34" charset="0"/>
                <a:ea typeface="Times New Roman"/>
                <a:cs typeface="Arial" panose="020B0604020202020204" pitchFamily="34" charset="0"/>
                <a:sym typeface="Times New Roman"/>
              </a:rPr>
              <a:t>Healthcare, </a:t>
            </a:r>
            <a:r>
              <a:rPr lang="en-GB" sz="800" dirty="0">
                <a:latin typeface="Arial" panose="020B0604020202020204" pitchFamily="34" charset="0"/>
                <a:ea typeface="Times New Roman"/>
                <a:cs typeface="Arial" panose="020B0604020202020204" pitchFamily="34" charset="0"/>
                <a:sym typeface="Times New Roman"/>
              </a:rPr>
              <a:t>13(24), pp. 1–14. Available at: </a:t>
            </a:r>
            <a:r>
              <a:rPr lang="en-GB" sz="800" u="sng" dirty="0">
                <a:solidFill>
                  <a:srgbClr val="1155CC"/>
                </a:solidFill>
                <a:latin typeface="Arial" panose="020B0604020202020204" pitchFamily="34" charset="0"/>
                <a:ea typeface="Times New Roman"/>
                <a:cs typeface="Arial" panose="020B0604020202020204" pitchFamily="34" charset="0"/>
                <a:sym typeface="Times New Roman"/>
                <a:hlinkClick r:id="rId7">
                  <a:extLst>
                    <a:ext uri="{A12FA001-AC4F-418D-AE19-62706E023703}">
                      <ahyp:hlinkClr xmlns:ahyp="http://schemas.microsoft.com/office/drawing/2018/hyperlinkcolor" val="tx"/>
                    </a:ext>
                  </a:extLst>
                </a:hlinkClick>
              </a:rPr>
              <a:t>https://doi.org/10.3390/healthcare13243298</a:t>
            </a:r>
            <a:r>
              <a:rPr lang="en-GB" sz="800" dirty="0">
                <a:latin typeface="Arial" panose="020B0604020202020204" pitchFamily="34" charset="0"/>
                <a:ea typeface="Times New Roman"/>
                <a:cs typeface="Arial" panose="020B0604020202020204" pitchFamily="34" charset="0"/>
                <a:sym typeface="Times New Roman"/>
              </a:rPr>
              <a:t> </a:t>
            </a:r>
          </a:p>
          <a:p>
            <a:pPr algn="just">
              <a:spcBef>
                <a:spcPts val="1200"/>
              </a:spcBef>
              <a:buSzPts val="935"/>
            </a:pPr>
            <a:r>
              <a:rPr lang="en-GB" sz="800" dirty="0">
                <a:latin typeface="Arial" panose="020B0604020202020204" pitchFamily="34" charset="0"/>
                <a:ea typeface="Times New Roman"/>
                <a:cs typeface="Arial" panose="020B0604020202020204" pitchFamily="34" charset="0"/>
                <a:sym typeface="Times New Roman"/>
              </a:rPr>
              <a:t>Knights, J., Young, L., Humphris, G. and Newton, T. (2025) ‘Burnout and depression in the UK dental workforce: Findings from a cross-sectional survey’. </a:t>
            </a:r>
            <a:r>
              <a:rPr lang="en-GB" sz="800" i="1" dirty="0">
                <a:latin typeface="Arial" panose="020B0604020202020204" pitchFamily="34" charset="0"/>
                <a:ea typeface="Times New Roman"/>
                <a:cs typeface="Arial" panose="020B0604020202020204" pitchFamily="34" charset="0"/>
                <a:sym typeface="Times New Roman"/>
              </a:rPr>
              <a:t>British Dental Journal, </a:t>
            </a:r>
            <a:r>
              <a:rPr lang="en-GB" sz="800" dirty="0">
                <a:latin typeface="Arial" panose="020B0604020202020204" pitchFamily="34" charset="0"/>
                <a:ea typeface="Times New Roman"/>
                <a:cs typeface="Arial" panose="020B0604020202020204" pitchFamily="34" charset="0"/>
                <a:sym typeface="Times New Roman"/>
              </a:rPr>
              <a:t>239(3), pp. 189–196. Available at: </a:t>
            </a:r>
            <a:r>
              <a:rPr lang="en-GB" sz="800" u="sng" dirty="0">
                <a:solidFill>
                  <a:srgbClr val="1155CC"/>
                </a:solidFill>
                <a:latin typeface="Arial" panose="020B0604020202020204" pitchFamily="34" charset="0"/>
                <a:ea typeface="Times New Roman"/>
                <a:cs typeface="Arial" panose="020B0604020202020204" pitchFamily="34" charset="0"/>
                <a:sym typeface="Times New Roman"/>
                <a:hlinkClick r:id="rId8">
                  <a:extLst>
                    <a:ext uri="{A12FA001-AC4F-418D-AE19-62706E023703}">
                      <ahyp:hlinkClr xmlns:ahyp="http://schemas.microsoft.com/office/drawing/2018/hyperlinkcolor" val="tx"/>
                    </a:ext>
                  </a:extLst>
                </a:hlinkClick>
              </a:rPr>
              <a:t>https://doi.org/10.1038/s41415-025-8605-7</a:t>
            </a:r>
            <a:r>
              <a:rPr lang="en-GB" sz="800" dirty="0">
                <a:latin typeface="Arial" panose="020B0604020202020204" pitchFamily="34" charset="0"/>
                <a:ea typeface="Times New Roman"/>
                <a:cs typeface="Arial" panose="020B0604020202020204" pitchFamily="34" charset="0"/>
                <a:sym typeface="Times New Roman"/>
              </a:rPr>
              <a:t> </a:t>
            </a:r>
          </a:p>
          <a:p>
            <a:pPr algn="just">
              <a:spcBef>
                <a:spcPts val="1200"/>
              </a:spcBef>
              <a:buSzPts val="935"/>
            </a:pPr>
            <a:r>
              <a:rPr lang="en-GB" sz="800" dirty="0">
                <a:latin typeface="Arial" panose="020B0604020202020204" pitchFamily="34" charset="0"/>
                <a:ea typeface="Times New Roman"/>
                <a:cs typeface="Arial" panose="020B0604020202020204" pitchFamily="34" charset="0"/>
                <a:sym typeface="Times New Roman"/>
              </a:rPr>
              <a:t>Li, L.Z., Yang, P., Singer, S.J., Pfeffer, J., Mathur, M.B. and Shanafelt, T. (2024) ‘Nurse burnout and patient safety, satisfaction, and quality of care: a systematic review and meta-analysis’. </a:t>
            </a:r>
            <a:r>
              <a:rPr lang="en-GB" sz="800" i="1" dirty="0">
                <a:latin typeface="Arial" panose="020B0604020202020204" pitchFamily="34" charset="0"/>
                <a:ea typeface="Times New Roman"/>
                <a:cs typeface="Arial" panose="020B0604020202020204" pitchFamily="34" charset="0"/>
                <a:sym typeface="Times New Roman"/>
              </a:rPr>
              <a:t>JAMA Network Open</a:t>
            </a:r>
            <a:r>
              <a:rPr lang="en-GB" sz="800" dirty="0">
                <a:latin typeface="Arial" panose="020B0604020202020204" pitchFamily="34" charset="0"/>
                <a:ea typeface="Times New Roman"/>
                <a:cs typeface="Arial" panose="020B0604020202020204" pitchFamily="34" charset="0"/>
                <a:sym typeface="Times New Roman"/>
              </a:rPr>
              <a:t>, 7(11), p.e2443059. Available at: </a:t>
            </a:r>
            <a:r>
              <a:rPr lang="en-GB" sz="800" u="sng" dirty="0">
                <a:solidFill>
                  <a:srgbClr val="1155CC"/>
                </a:solidFill>
                <a:latin typeface="Arial" panose="020B0604020202020204" pitchFamily="34" charset="0"/>
                <a:ea typeface="Times New Roman"/>
                <a:cs typeface="Arial" panose="020B0604020202020204" pitchFamily="34" charset="0"/>
                <a:sym typeface="Times New Roman"/>
                <a:hlinkClick r:id="rId9">
                  <a:extLst>
                    <a:ext uri="{A12FA001-AC4F-418D-AE19-62706E023703}">
                      <ahyp:hlinkClr xmlns:ahyp="http://schemas.microsoft.com/office/drawing/2018/hyperlinkcolor" val="tx"/>
                    </a:ext>
                  </a:extLst>
                </a:hlinkClick>
              </a:rPr>
              <a:t>https://jamanetwork.com/journals/jamanetworkopen/fullarticle/2825639</a:t>
            </a:r>
            <a:r>
              <a:rPr lang="en-GB" sz="800" dirty="0">
                <a:latin typeface="Arial" panose="020B0604020202020204" pitchFamily="34" charset="0"/>
                <a:ea typeface="Times New Roman"/>
                <a:cs typeface="Arial" panose="020B0604020202020204" pitchFamily="34" charset="0"/>
                <a:sym typeface="Times New Roman"/>
              </a:rPr>
              <a:t> </a:t>
            </a:r>
          </a:p>
          <a:p>
            <a:pPr algn="just">
              <a:spcBef>
                <a:spcPts val="1200"/>
              </a:spcBef>
              <a:buSzPts val="935"/>
            </a:pPr>
            <a:r>
              <a:rPr lang="en-GB" sz="800" dirty="0" err="1">
                <a:latin typeface="Arial" panose="020B0604020202020204" pitchFamily="34" charset="0"/>
                <a:ea typeface="Times New Roman"/>
                <a:cs typeface="Arial" panose="020B0604020202020204" pitchFamily="34" charset="0"/>
                <a:sym typeface="Times New Roman"/>
              </a:rPr>
              <a:t>Magnavita</a:t>
            </a:r>
            <a:r>
              <a:rPr lang="en-GB" sz="800" dirty="0">
                <a:latin typeface="Arial" panose="020B0604020202020204" pitchFamily="34" charset="0"/>
                <a:ea typeface="Times New Roman"/>
                <a:cs typeface="Arial" panose="020B0604020202020204" pitchFamily="34" charset="0"/>
                <a:sym typeface="Times New Roman"/>
              </a:rPr>
              <a:t>, N., </a:t>
            </a:r>
            <a:r>
              <a:rPr lang="en-GB" sz="800" dirty="0" err="1">
                <a:latin typeface="Arial" panose="020B0604020202020204" pitchFamily="34" charset="0"/>
                <a:ea typeface="Times New Roman"/>
                <a:cs typeface="Arial" panose="020B0604020202020204" pitchFamily="34" charset="0"/>
                <a:sym typeface="Times New Roman"/>
              </a:rPr>
              <a:t>Meraglia</a:t>
            </a:r>
            <a:r>
              <a:rPr lang="en-GB" sz="800" dirty="0">
                <a:latin typeface="Arial" panose="020B0604020202020204" pitchFamily="34" charset="0"/>
                <a:ea typeface="Times New Roman"/>
                <a:cs typeface="Arial" panose="020B0604020202020204" pitchFamily="34" charset="0"/>
                <a:sym typeface="Times New Roman"/>
              </a:rPr>
              <a:t>, I. and </a:t>
            </a:r>
            <a:r>
              <a:rPr lang="en-GB" sz="800" dirty="0" err="1">
                <a:latin typeface="Arial" panose="020B0604020202020204" pitchFamily="34" charset="0"/>
                <a:ea typeface="Times New Roman"/>
                <a:cs typeface="Arial" panose="020B0604020202020204" pitchFamily="34" charset="0"/>
                <a:sym typeface="Times New Roman"/>
              </a:rPr>
              <a:t>Riccò</a:t>
            </a:r>
            <a:r>
              <a:rPr lang="en-GB" sz="800" dirty="0">
                <a:latin typeface="Arial" panose="020B0604020202020204" pitchFamily="34" charset="0"/>
                <a:ea typeface="Times New Roman"/>
                <a:cs typeface="Arial" panose="020B0604020202020204" pitchFamily="34" charset="0"/>
                <a:sym typeface="Times New Roman"/>
              </a:rPr>
              <a:t>, M. (2024) ‘Anxiety and depression in healthcare workers are associated with work stress and poor work ability’. </a:t>
            </a:r>
            <a:r>
              <a:rPr lang="en-GB" sz="800" i="1" dirty="0">
                <a:latin typeface="Arial" panose="020B0604020202020204" pitchFamily="34" charset="0"/>
                <a:ea typeface="Times New Roman"/>
                <a:cs typeface="Arial" panose="020B0604020202020204" pitchFamily="34" charset="0"/>
                <a:sym typeface="Times New Roman"/>
              </a:rPr>
              <a:t>AIMS Public Health</a:t>
            </a:r>
            <a:r>
              <a:rPr lang="en-GB" sz="800" dirty="0">
                <a:latin typeface="Arial" panose="020B0604020202020204" pitchFamily="34" charset="0"/>
                <a:ea typeface="Times New Roman"/>
                <a:cs typeface="Arial" panose="020B0604020202020204" pitchFamily="34" charset="0"/>
                <a:sym typeface="Times New Roman"/>
              </a:rPr>
              <a:t>, 11(4), pp. 1223–1246. Available at: </a:t>
            </a:r>
            <a:r>
              <a:rPr lang="en-GB" sz="800" u="sng" dirty="0">
                <a:solidFill>
                  <a:srgbClr val="1155CC"/>
                </a:solidFill>
                <a:latin typeface="Arial" panose="020B0604020202020204" pitchFamily="34" charset="0"/>
                <a:ea typeface="Times New Roman"/>
                <a:cs typeface="Arial" panose="020B0604020202020204" pitchFamily="34" charset="0"/>
                <a:sym typeface="Times New Roman"/>
                <a:hlinkClick r:id="rId10">
                  <a:extLst>
                    <a:ext uri="{A12FA001-AC4F-418D-AE19-62706E023703}">
                      <ahyp:hlinkClr xmlns:ahyp="http://schemas.microsoft.com/office/drawing/2018/hyperlinkcolor" val="tx"/>
                    </a:ext>
                  </a:extLst>
                </a:hlinkClick>
              </a:rPr>
              <a:t>https://www.aimspress.com/article/doi/10.3934/publichealth.2024063</a:t>
            </a:r>
            <a:r>
              <a:rPr lang="en-GB" sz="800" dirty="0">
                <a:latin typeface="Arial" panose="020B0604020202020204" pitchFamily="34" charset="0"/>
                <a:ea typeface="Times New Roman"/>
                <a:cs typeface="Arial" panose="020B0604020202020204" pitchFamily="34" charset="0"/>
                <a:sym typeface="Times New Roman"/>
              </a:rPr>
              <a:t> </a:t>
            </a:r>
          </a:p>
          <a:p>
            <a:pPr algn="just">
              <a:spcBef>
                <a:spcPts val="1200"/>
              </a:spcBef>
              <a:buSzPts val="935"/>
            </a:pPr>
            <a:r>
              <a:rPr lang="en-GB" sz="800" dirty="0">
                <a:latin typeface="Arial" panose="020B0604020202020204" pitchFamily="34" charset="0"/>
                <a:ea typeface="Times New Roman"/>
                <a:cs typeface="Arial" panose="020B0604020202020204" pitchFamily="34" charset="0"/>
                <a:sym typeface="Times New Roman"/>
              </a:rPr>
              <a:t>Mental Health UK (2025) Burnout report 2025 reveals generational divide in levels of stress and work absence, Mental Health UK. Mental Health UK. Available at: </a:t>
            </a:r>
            <a:r>
              <a:rPr lang="en-GB" sz="800" dirty="0">
                <a:latin typeface="Arial" panose="020B0604020202020204" pitchFamily="34" charset="0"/>
                <a:ea typeface="Times New Roman"/>
                <a:cs typeface="Arial" panose="020B0604020202020204" pitchFamily="34" charset="0"/>
                <a:sym typeface="Times New Roman"/>
                <a:hlinkClick r:id="rId11"/>
              </a:rPr>
              <a:t>https://mentalhealth-uk.org/news-and-insights/burnout-report-2025-reveals-generational-divide-in-levels-of-stress-and-work-absence/</a:t>
            </a:r>
            <a:r>
              <a:rPr lang="en-GB" sz="800" dirty="0">
                <a:latin typeface="Arial" panose="020B0604020202020204" pitchFamily="34" charset="0"/>
                <a:ea typeface="Times New Roman"/>
                <a:cs typeface="Arial" panose="020B0604020202020204" pitchFamily="34" charset="0"/>
                <a:sym typeface="Times New Roman"/>
              </a:rPr>
              <a:t>  (Accessed: 9 October 2026).</a:t>
            </a:r>
          </a:p>
          <a:p>
            <a:pPr algn="just">
              <a:spcBef>
                <a:spcPts val="1200"/>
              </a:spcBef>
              <a:buSzPts val="935"/>
            </a:pPr>
            <a:r>
              <a:rPr lang="en-GB" sz="800" dirty="0" err="1">
                <a:latin typeface="Arial" panose="020B0604020202020204" pitchFamily="34" charset="0"/>
                <a:ea typeface="Times New Roman"/>
                <a:cs typeface="Arial" panose="020B0604020202020204" pitchFamily="34" charset="0"/>
                <a:sym typeface="Times New Roman"/>
              </a:rPr>
              <a:t>Mojtahedi</a:t>
            </a:r>
            <a:r>
              <a:rPr lang="en-GB" sz="800" dirty="0">
                <a:latin typeface="Arial" panose="020B0604020202020204" pitchFamily="34" charset="0"/>
                <a:ea typeface="Times New Roman"/>
                <a:cs typeface="Arial" panose="020B0604020202020204" pitchFamily="34" charset="0"/>
                <a:sym typeface="Times New Roman"/>
              </a:rPr>
              <a:t>, D., Slater, H., Bajracharya, B., Rogers, M. and Caress, A.-L. (2025) ‘Burnout interventions for UK Healthcare Workers: A systematic literature review’. </a:t>
            </a:r>
            <a:r>
              <a:rPr lang="en-GB" sz="800" i="1" dirty="0">
                <a:latin typeface="Arial" panose="020B0604020202020204" pitchFamily="34" charset="0"/>
                <a:ea typeface="Times New Roman"/>
                <a:cs typeface="Arial" panose="020B0604020202020204" pitchFamily="34" charset="0"/>
                <a:sym typeface="Times New Roman"/>
              </a:rPr>
              <a:t>Mental Health and Social Inclusion</a:t>
            </a:r>
            <a:r>
              <a:rPr lang="en-GB" sz="800" dirty="0">
                <a:latin typeface="Arial" panose="020B0604020202020204" pitchFamily="34" charset="0"/>
                <a:ea typeface="Times New Roman"/>
                <a:cs typeface="Arial" panose="020B0604020202020204" pitchFamily="34" charset="0"/>
                <a:sym typeface="Times New Roman"/>
              </a:rPr>
              <a:t>, 30(3), pp. 339–353. Available at: https://www.researchgate.net/publication/395794716_Burnout_interventions_for_UK_healthcare_workers_a_systematic_literature_review (Accessed: 10 October 2026).</a:t>
            </a:r>
          </a:p>
          <a:p>
            <a:pPr algn="just">
              <a:spcBef>
                <a:spcPts val="1200"/>
              </a:spcBef>
              <a:buSzPts val="935"/>
            </a:pPr>
            <a:r>
              <a:rPr lang="en-GB" sz="800" dirty="0">
                <a:latin typeface="Arial" panose="020B0604020202020204" pitchFamily="34" charset="0"/>
                <a:ea typeface="Times New Roman"/>
                <a:cs typeface="Arial" panose="020B0604020202020204" pitchFamily="34" charset="0"/>
                <a:sym typeface="Times New Roman"/>
              </a:rPr>
              <a:t>Nkrumah, S.O., Adu, M.K., Agyapong, B., Dias, R. da L. and Agyapong, V.I.O. (2025) ‘Prevalence and correlates of depression, anxiety, and burnout among physicians and postgraduate medical trainees: A scoping review of recent literature’. </a:t>
            </a:r>
            <a:r>
              <a:rPr lang="en-GB" sz="800" i="1" dirty="0">
                <a:latin typeface="Arial" panose="020B0604020202020204" pitchFamily="34" charset="0"/>
                <a:ea typeface="Times New Roman"/>
                <a:cs typeface="Arial" panose="020B0604020202020204" pitchFamily="34" charset="0"/>
                <a:sym typeface="Times New Roman"/>
              </a:rPr>
              <a:t>Frontiers in Public Health</a:t>
            </a:r>
            <a:r>
              <a:rPr lang="en-GB" sz="800" dirty="0">
                <a:latin typeface="Arial" panose="020B0604020202020204" pitchFamily="34" charset="0"/>
                <a:ea typeface="Times New Roman"/>
                <a:cs typeface="Arial" panose="020B0604020202020204" pitchFamily="34" charset="0"/>
                <a:sym typeface="Times New Roman"/>
              </a:rPr>
              <a:t>, 13, pp. 1–42. Available at: </a:t>
            </a:r>
            <a:r>
              <a:rPr lang="en-GB" sz="800" u="sng" dirty="0">
                <a:solidFill>
                  <a:srgbClr val="1155CC"/>
                </a:solidFill>
                <a:latin typeface="Arial" panose="020B0604020202020204" pitchFamily="34" charset="0"/>
                <a:ea typeface="Times New Roman"/>
                <a:cs typeface="Arial" panose="020B0604020202020204" pitchFamily="34" charset="0"/>
                <a:sym typeface="Times New Roman"/>
                <a:hlinkClick r:id="rId12">
                  <a:extLst>
                    <a:ext uri="{A12FA001-AC4F-418D-AE19-62706E023703}">
                      <ahyp:hlinkClr xmlns:ahyp="http://schemas.microsoft.com/office/drawing/2018/hyperlinkcolor" val="tx"/>
                    </a:ext>
                  </a:extLst>
                </a:hlinkClick>
              </a:rPr>
              <a:t>https://doi.org/10.3389/fpubh.2025.1537108</a:t>
            </a:r>
            <a:r>
              <a:rPr lang="en-GB" sz="800" dirty="0">
                <a:latin typeface="Arial" panose="020B0604020202020204" pitchFamily="34" charset="0"/>
                <a:ea typeface="Times New Roman"/>
                <a:cs typeface="Arial" panose="020B0604020202020204" pitchFamily="34" charset="0"/>
                <a:sym typeface="Times New Roman"/>
              </a:rPr>
              <a:t> </a:t>
            </a:r>
          </a:p>
          <a:p>
            <a:pPr algn="just">
              <a:spcBef>
                <a:spcPts val="1200"/>
              </a:spcBef>
              <a:buSzPts val="935"/>
            </a:pPr>
            <a:r>
              <a:rPr lang="en-GB" sz="800" dirty="0">
                <a:latin typeface="Arial" panose="020B0604020202020204" pitchFamily="34" charset="0"/>
                <a:ea typeface="Times New Roman"/>
                <a:cs typeface="Arial" panose="020B0604020202020204" pitchFamily="34" charset="0"/>
                <a:sym typeface="Times New Roman"/>
              </a:rPr>
              <a:t>Northern Healthcare (2025) Burnout in Health and Social Care: Why It Happens and What We Can Do. Available at: </a:t>
            </a:r>
            <a:r>
              <a:rPr lang="en-GB" sz="800" u="sng" dirty="0">
                <a:solidFill>
                  <a:schemeClr val="hlink"/>
                </a:solidFill>
                <a:latin typeface="Arial" panose="020B0604020202020204" pitchFamily="34" charset="0"/>
                <a:ea typeface="Times New Roman"/>
                <a:cs typeface="Arial" panose="020B0604020202020204" pitchFamily="34" charset="0"/>
                <a:sym typeface="Times New Roman"/>
                <a:hlinkClick r:id="rId13"/>
              </a:rPr>
              <a:t>https://www.northernhealthcare.org.uk/news-resources/burnout-in-health-and-social-care-why-it-happens-and-what-we-can-do/</a:t>
            </a:r>
            <a:r>
              <a:rPr lang="en-GB" sz="800" dirty="0">
                <a:latin typeface="Arial" panose="020B0604020202020204" pitchFamily="34" charset="0"/>
                <a:ea typeface="Times New Roman"/>
                <a:cs typeface="Arial" panose="020B0604020202020204" pitchFamily="34" charset="0"/>
                <a:sym typeface="Times New Roman"/>
              </a:rPr>
              <a:t> (Accessed: 5 October 2026)</a:t>
            </a:r>
          </a:p>
          <a:p>
            <a:pPr algn="just">
              <a:spcBef>
                <a:spcPts val="1200"/>
              </a:spcBef>
              <a:buSzPts val="935"/>
            </a:pPr>
            <a:r>
              <a:rPr lang="en-GB" sz="800" dirty="0">
                <a:latin typeface="Arial" panose="020B0604020202020204" pitchFamily="34" charset="0"/>
                <a:ea typeface="Times New Roman"/>
                <a:cs typeface="Arial" panose="020B0604020202020204" pitchFamily="34" charset="0"/>
                <a:sym typeface="Times New Roman"/>
              </a:rPr>
              <a:t>Rahul, S., </a:t>
            </a:r>
            <a:r>
              <a:rPr lang="en-GB" sz="800" dirty="0" err="1">
                <a:latin typeface="Arial" panose="020B0604020202020204" pitchFamily="34" charset="0"/>
                <a:ea typeface="Times New Roman"/>
                <a:cs typeface="Arial" panose="020B0604020202020204" pitchFamily="34" charset="0"/>
                <a:sym typeface="Times New Roman"/>
              </a:rPr>
              <a:t>Kalshetti</a:t>
            </a:r>
            <a:r>
              <a:rPr lang="en-GB" sz="800" dirty="0">
                <a:latin typeface="Arial" panose="020B0604020202020204" pitchFamily="34" charset="0"/>
                <a:ea typeface="Times New Roman"/>
                <a:cs typeface="Arial" panose="020B0604020202020204" pitchFamily="34" charset="0"/>
                <a:sym typeface="Times New Roman"/>
              </a:rPr>
              <a:t>, P. and Iyengar, V. (2026) ‘Burnout in the workplace: A systematic review of causes, consequences, and interventions’. </a:t>
            </a:r>
            <a:r>
              <a:rPr lang="en-GB" sz="800" i="1" dirty="0">
                <a:latin typeface="Arial" panose="020B0604020202020204" pitchFamily="34" charset="0"/>
                <a:ea typeface="Times New Roman"/>
                <a:cs typeface="Arial" panose="020B0604020202020204" pitchFamily="34" charset="0"/>
                <a:sym typeface="Times New Roman"/>
              </a:rPr>
              <a:t>International Journal of Medical and Pharmaceutical Research</a:t>
            </a:r>
            <a:r>
              <a:rPr lang="en-GB" sz="800" dirty="0">
                <a:latin typeface="Arial" panose="020B0604020202020204" pitchFamily="34" charset="0"/>
                <a:ea typeface="Times New Roman"/>
                <a:cs typeface="Arial" panose="020B0604020202020204" pitchFamily="34" charset="0"/>
                <a:sym typeface="Times New Roman"/>
              </a:rPr>
              <a:t>, 7(3), pp. 4043–4054. Available at: </a:t>
            </a:r>
            <a:r>
              <a:rPr lang="en-GB" sz="800" u="sng" dirty="0">
                <a:solidFill>
                  <a:srgbClr val="1155CC"/>
                </a:solidFill>
                <a:latin typeface="Arial" panose="020B0604020202020204" pitchFamily="34" charset="0"/>
                <a:ea typeface="Times New Roman"/>
                <a:cs typeface="Arial" panose="020B0604020202020204" pitchFamily="34" charset="0"/>
                <a:sym typeface="Times New Roman"/>
                <a:hlinkClick r:id="rId14">
                  <a:extLst>
                    <a:ext uri="{A12FA001-AC4F-418D-AE19-62706E023703}">
                      <ahyp:hlinkClr xmlns:ahyp="http://schemas.microsoft.com/office/drawing/2018/hyperlinkcolor" val="tx"/>
                    </a:ext>
                  </a:extLst>
                </a:hlinkClick>
              </a:rPr>
              <a:t>https://ijmpr.in/article/burnout-in-the-workplace-a-systematic-review-of-causes-consequences-and-interventions-3562/</a:t>
            </a:r>
            <a:r>
              <a:rPr lang="en-GB" sz="800" dirty="0">
                <a:latin typeface="Arial" panose="020B0604020202020204" pitchFamily="34" charset="0"/>
                <a:ea typeface="Times New Roman"/>
                <a:cs typeface="Arial" panose="020B0604020202020204" pitchFamily="34" charset="0"/>
                <a:sym typeface="Times New Roman"/>
              </a:rPr>
              <a:t> </a:t>
            </a:r>
          </a:p>
          <a:p>
            <a:pPr algn="just">
              <a:spcBef>
                <a:spcPts val="1200"/>
              </a:spcBef>
              <a:buSzPts val="935"/>
            </a:pPr>
            <a:r>
              <a:rPr lang="en-GB" sz="800" dirty="0">
                <a:latin typeface="Arial" panose="020B0604020202020204" pitchFamily="34" charset="0"/>
                <a:ea typeface="Times New Roman"/>
                <a:cs typeface="Arial" panose="020B0604020202020204" pitchFamily="34" charset="0"/>
                <a:sym typeface="Times New Roman"/>
              </a:rPr>
              <a:t>Rani, A., Zahra, H., Qadeer, I., Bashir, Z., Batool, A., Ahmed, F., Sajid, F. and Fatima, M. (2026) ‘Beyond the Bench: Exploring the Mental Health and Relational Consequences of Occupational Stress among Judicial Officers’. </a:t>
            </a:r>
            <a:r>
              <a:rPr lang="en-GB" sz="800" i="1" dirty="0">
                <a:latin typeface="Arial" panose="020B0604020202020204" pitchFamily="34" charset="0"/>
                <a:ea typeface="Times New Roman"/>
                <a:cs typeface="Arial" panose="020B0604020202020204" pitchFamily="34" charset="0"/>
                <a:sym typeface="Times New Roman"/>
              </a:rPr>
              <a:t>ASSAJ</a:t>
            </a:r>
            <a:r>
              <a:rPr lang="en-GB" sz="800" dirty="0">
                <a:latin typeface="Arial" panose="020B0604020202020204" pitchFamily="34" charset="0"/>
                <a:ea typeface="Times New Roman"/>
                <a:cs typeface="Arial" panose="020B0604020202020204" pitchFamily="34" charset="0"/>
                <a:sym typeface="Times New Roman"/>
              </a:rPr>
              <a:t>, 5(01), pp.3586-3603. Available at: </a:t>
            </a:r>
            <a:r>
              <a:rPr lang="en-GB" sz="800" u="sng" dirty="0">
                <a:solidFill>
                  <a:srgbClr val="1155CC"/>
                </a:solidFill>
                <a:latin typeface="Arial" panose="020B0604020202020204" pitchFamily="34" charset="0"/>
                <a:ea typeface="Times New Roman"/>
                <a:cs typeface="Arial" panose="020B0604020202020204" pitchFamily="34" charset="0"/>
                <a:sym typeface="Times New Roman"/>
                <a:hlinkClick r:id="rId15">
                  <a:extLst>
                    <a:ext uri="{A12FA001-AC4F-418D-AE19-62706E023703}">
                      <ahyp:hlinkClr xmlns:ahyp="http://schemas.microsoft.com/office/drawing/2018/hyperlinkcolor" val="tx"/>
                    </a:ext>
                  </a:extLst>
                </a:hlinkClick>
              </a:rPr>
              <a:t>https://doi.org/10.5281/zenodo.20680162</a:t>
            </a:r>
            <a:r>
              <a:rPr lang="en-GB" sz="800" dirty="0">
                <a:latin typeface="Arial" panose="020B0604020202020204" pitchFamily="34" charset="0"/>
                <a:ea typeface="Times New Roman"/>
                <a:cs typeface="Arial" panose="020B0604020202020204" pitchFamily="34" charset="0"/>
                <a:sym typeface="Times New Roman"/>
              </a:rPr>
              <a:t> </a:t>
            </a:r>
          </a:p>
          <a:p>
            <a:pPr algn="just">
              <a:spcBef>
                <a:spcPts val="1200"/>
              </a:spcBef>
              <a:buSzPts val="935"/>
            </a:pPr>
            <a:r>
              <a:rPr lang="en-GB" sz="800" dirty="0" err="1">
                <a:latin typeface="Arial" panose="020B0604020202020204" pitchFamily="34" charset="0"/>
                <a:ea typeface="Times New Roman"/>
                <a:cs typeface="Arial" panose="020B0604020202020204" pitchFamily="34" charset="0"/>
                <a:sym typeface="Times New Roman"/>
              </a:rPr>
              <a:t>Sideri</a:t>
            </a:r>
            <a:r>
              <a:rPr lang="en-GB" sz="800" dirty="0">
                <a:latin typeface="Arial" panose="020B0604020202020204" pitchFamily="34" charset="0"/>
                <a:ea typeface="Times New Roman"/>
                <a:cs typeface="Arial" panose="020B0604020202020204" pitchFamily="34" charset="0"/>
                <a:sym typeface="Times New Roman"/>
              </a:rPr>
              <a:t>, A.D., </a:t>
            </a:r>
            <a:r>
              <a:rPr lang="en-GB" sz="800" dirty="0" err="1">
                <a:latin typeface="Arial" panose="020B0604020202020204" pitchFamily="34" charset="0"/>
                <a:ea typeface="Times New Roman"/>
                <a:cs typeface="Arial" panose="020B0604020202020204" pitchFamily="34" charset="0"/>
                <a:sym typeface="Times New Roman"/>
              </a:rPr>
              <a:t>Kipoulas</a:t>
            </a:r>
            <a:r>
              <a:rPr lang="en-GB" sz="800" dirty="0">
                <a:latin typeface="Arial" panose="020B0604020202020204" pitchFamily="34" charset="0"/>
                <a:ea typeface="Times New Roman"/>
                <a:cs typeface="Arial" panose="020B0604020202020204" pitchFamily="34" charset="0"/>
                <a:sym typeface="Times New Roman"/>
              </a:rPr>
              <a:t>, E., Leddy, A. and Hackmann, C. (2025) ‘Prevalence and risk factors of burnout among mental health professionals in the NHS: A systematic review’. </a:t>
            </a:r>
            <a:r>
              <a:rPr lang="en-GB" sz="800" i="1" dirty="0">
                <a:latin typeface="Arial" panose="020B0604020202020204" pitchFamily="34" charset="0"/>
                <a:ea typeface="Times New Roman"/>
                <a:cs typeface="Arial" panose="020B0604020202020204" pitchFamily="34" charset="0"/>
                <a:sym typeface="Times New Roman"/>
              </a:rPr>
              <a:t>Counselling and Psychotherapy Research</a:t>
            </a:r>
            <a:r>
              <a:rPr lang="en-GB" sz="800" dirty="0">
                <a:latin typeface="Arial" panose="020B0604020202020204" pitchFamily="34" charset="0"/>
                <a:ea typeface="Times New Roman"/>
                <a:cs typeface="Arial" panose="020B0604020202020204" pitchFamily="34" charset="0"/>
                <a:sym typeface="Times New Roman"/>
              </a:rPr>
              <a:t>, 25(4), pp. 1–24. Available at: </a:t>
            </a:r>
            <a:r>
              <a:rPr lang="en-GB" sz="800" u="sng" dirty="0">
                <a:solidFill>
                  <a:srgbClr val="1155CC"/>
                </a:solidFill>
                <a:latin typeface="Arial" panose="020B0604020202020204" pitchFamily="34" charset="0"/>
                <a:ea typeface="Times New Roman"/>
                <a:cs typeface="Arial" panose="020B0604020202020204" pitchFamily="34" charset="0"/>
                <a:sym typeface="Times New Roman"/>
                <a:hlinkClick r:id="rId16">
                  <a:extLst>
                    <a:ext uri="{A12FA001-AC4F-418D-AE19-62706E023703}">
                      <ahyp:hlinkClr xmlns:ahyp="http://schemas.microsoft.com/office/drawing/2018/hyperlinkcolor" val="tx"/>
                    </a:ext>
                  </a:extLst>
                </a:hlinkClick>
              </a:rPr>
              <a:t>https://doi.org/10.1002/capr.70055</a:t>
            </a:r>
            <a:r>
              <a:rPr lang="en-GB" sz="800" dirty="0">
                <a:latin typeface="Arial" panose="020B0604020202020204" pitchFamily="34" charset="0"/>
                <a:ea typeface="Times New Roman"/>
                <a:cs typeface="Arial" panose="020B0604020202020204" pitchFamily="34" charset="0"/>
                <a:sym typeface="Times New Roman"/>
              </a:rPr>
              <a:t> </a:t>
            </a:r>
          </a:p>
          <a:p>
            <a:pPr algn="just">
              <a:spcBef>
                <a:spcPts val="1200"/>
              </a:spcBef>
              <a:spcAft>
                <a:spcPts val="1200"/>
              </a:spcAft>
              <a:buSzPts val="935"/>
            </a:pPr>
            <a:r>
              <a:rPr lang="en-GB" sz="800" dirty="0">
                <a:latin typeface="Arial" panose="020B0604020202020204" pitchFamily="34" charset="0"/>
                <a:ea typeface="Times New Roman"/>
                <a:cs typeface="Arial" panose="020B0604020202020204" pitchFamily="34" charset="0"/>
                <a:sym typeface="Times New Roman"/>
              </a:rPr>
              <a:t>Vogt, K.S., Baker, J., Kendal, S., Griffin, B.L., Mizen, E., Sharp, H. and Johnson, J. (2024) ‘‘Safer, Not Safe’: Service Users' Experiences of Psychological Safety in Inpatient Mental Health Wards in the United Kingdom’. </a:t>
            </a:r>
            <a:r>
              <a:rPr lang="en-GB" sz="800" i="1" dirty="0">
                <a:latin typeface="Arial" panose="020B0604020202020204" pitchFamily="34" charset="0"/>
                <a:ea typeface="Times New Roman"/>
                <a:cs typeface="Arial" panose="020B0604020202020204" pitchFamily="34" charset="0"/>
                <a:sym typeface="Times New Roman"/>
              </a:rPr>
              <a:t>International Journal of Mental Health Nursing</a:t>
            </a:r>
            <a:r>
              <a:rPr lang="en-GB" sz="800" dirty="0">
                <a:latin typeface="Arial" panose="020B0604020202020204" pitchFamily="34" charset="0"/>
                <a:ea typeface="Times New Roman"/>
                <a:cs typeface="Arial" panose="020B0604020202020204" pitchFamily="34" charset="0"/>
                <a:sym typeface="Times New Roman"/>
              </a:rPr>
              <a:t>, 33(6), pp.2227-2238. Available at: </a:t>
            </a:r>
            <a:r>
              <a:rPr lang="en-GB" sz="800" u="sng" dirty="0">
                <a:solidFill>
                  <a:srgbClr val="1155CC"/>
                </a:solidFill>
                <a:latin typeface="Arial" panose="020B0604020202020204" pitchFamily="34" charset="0"/>
                <a:ea typeface="Times New Roman"/>
                <a:cs typeface="Arial" panose="020B0604020202020204" pitchFamily="34" charset="0"/>
                <a:sym typeface="Times New Roman"/>
                <a:hlinkClick r:id="rId17">
                  <a:extLst>
                    <a:ext uri="{A12FA001-AC4F-418D-AE19-62706E023703}">
                      <ahyp:hlinkClr xmlns:ahyp="http://schemas.microsoft.com/office/drawing/2018/hyperlinkcolor" val="tx"/>
                    </a:ext>
                  </a:extLst>
                </a:hlinkClick>
              </a:rPr>
              <a:t>https://doi.org/10.1111/inm.13381</a:t>
            </a:r>
            <a:r>
              <a:rPr lang="en-GB" sz="800" dirty="0">
                <a:latin typeface="Arial" panose="020B0604020202020204" pitchFamily="34" charset="0"/>
                <a:ea typeface="Times New Roman"/>
                <a:cs typeface="Arial" panose="020B0604020202020204" pitchFamily="34" charset="0"/>
                <a:sym typeface="Times New Roman"/>
              </a:rPr>
              <a:t> </a:t>
            </a:r>
            <a:endParaRPr lang="en-GB" sz="800" dirty="0">
              <a:latin typeface="Arial" panose="020B0604020202020204" pitchFamily="34" charset="0"/>
              <a:cs typeface="Arial" panose="020B0604020202020204" pitchFamily="34" charset="0"/>
            </a:endParaRPr>
          </a:p>
          <a:p>
            <a:endParaRPr lang="en-GB" dirty="0"/>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2891</Words>
  <Application>Microsoft Office PowerPoint</Application>
  <PresentationFormat>Custom</PresentationFormat>
  <Paragraphs>44</Paragraphs>
  <Slides>2</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Times New Roman</vt:lpstr>
      <vt:lpstr>Play</vt:lpstr>
      <vt:lpstr>Office Theme</vt:lpstr>
      <vt:lpstr>Programme: MSc Public Health and Social Care in Practice Module: Practice-Based Research LCHS7008  Component 1: Poster Presentation Lecturer name: Oluwadamilola Tayo Student ID: 2244840 Student name: Marianna Florea</vt:lpstr>
      <vt:lpstr>The Association Between Depression and Burnout Among Healthcare Professionals in the UK Student name: , ID: , University email address: Department:, Name of supervisor: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2026-10-15T13:18:17Z</dcterms:created>
  <dcterms:modified xsi:type="dcterms:W3CDTF">2026-10-23T10:06:10Z</dcterms:modified>
</cp:coreProperties>
</file>