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slideLayouts/slideLayout8.xml" ContentType="application/vnd.openxmlformats-officedocument.presentationml.slideLayout+xml"/>
  <Override PartName="/ppt/theme/theme7.xml" ContentType="application/vnd.openxmlformats-officedocument.theme+xml"/>
  <Override PartName="/ppt/slideLayouts/slideLayout9.xml" ContentType="application/vnd.openxmlformats-officedocument.presentationml.slideLayout+xml"/>
  <Override PartName="/ppt/theme/theme8.xml" ContentType="application/vnd.openxmlformats-officedocument.theme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1"/>
  </p:notesMasterIdLst>
  <p:sldIdLst>
    <p:sldId id="258" r:id="rId24"/>
    <p:sldId id="297" r:id="rId25"/>
    <p:sldId id="689" r:id="rId26"/>
    <p:sldId id="690" r:id="rId27"/>
    <p:sldId id="691" r:id="rId28"/>
    <p:sldId id="692" r:id="rId29"/>
    <p:sldId id="693" r:id="rId30"/>
    <p:sldId id="694" r:id="rId31"/>
    <p:sldId id="695" r:id="rId32"/>
    <p:sldId id="696" r:id="rId33"/>
    <p:sldId id="698" r:id="rId34"/>
    <p:sldId id="700" r:id="rId35"/>
    <p:sldId id="699" r:id="rId36"/>
    <p:sldId id="701" r:id="rId37"/>
    <p:sldId id="697" r:id="rId38"/>
    <p:sldId id="357" r:id="rId39"/>
    <p:sldId id="702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F9D125-6EE1-9349-A7AA-AA4D9DBF5991}" v="27" dt="2022-09-19T16:44:47.58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1348"/>
    <p:restoredTop sz="81905"/>
  </p:normalViewPr>
  <p:slideViewPr>
    <p:cSldViewPr snapToGrid="0">
      <p:cViewPr varScale="1">
        <p:scale>
          <a:sx n="104" d="100"/>
          <a:sy n="104" d="100"/>
        </p:scale>
        <p:origin x="432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reth Collett" userId="320811f5588b0142" providerId="LiveId" clId="{78F9D125-6EE1-9349-A7AA-AA4D9DBF5991}"/>
    <pc:docChg chg="undo custSel addSld delSld modSld">
      <pc:chgData name="Gareth Collett" userId="320811f5588b0142" providerId="LiveId" clId="{78F9D125-6EE1-9349-A7AA-AA4D9DBF5991}" dt="2022-09-19T16:45:46.587" v="1253" actId="1076"/>
      <pc:docMkLst>
        <pc:docMk/>
      </pc:docMkLst>
      <pc:sldChg chg="del">
        <pc:chgData name="Gareth Collett" userId="320811f5588b0142" providerId="LiveId" clId="{78F9D125-6EE1-9349-A7AA-AA4D9DBF5991}" dt="2022-09-17T12:38:36.969" v="1011" actId="2696"/>
        <pc:sldMkLst>
          <pc:docMk/>
          <pc:sldMk cId="0" sldId="256"/>
        </pc:sldMkLst>
      </pc:sldChg>
      <pc:sldChg chg="addSp delSp modSp mod setBg">
        <pc:chgData name="Gareth Collett" userId="320811f5588b0142" providerId="LiveId" clId="{78F9D125-6EE1-9349-A7AA-AA4D9DBF5991}" dt="2022-09-17T12:01:32.687" v="98" actId="18331"/>
        <pc:sldMkLst>
          <pc:docMk/>
          <pc:sldMk cId="0" sldId="357"/>
        </pc:sldMkLst>
        <pc:spChg chg="mod">
          <ac:chgData name="Gareth Collett" userId="320811f5588b0142" providerId="LiveId" clId="{78F9D125-6EE1-9349-A7AA-AA4D9DBF5991}" dt="2022-09-17T11:52:46.328" v="14" actId="26606"/>
          <ac:spMkLst>
            <pc:docMk/>
            <pc:sldMk cId="0" sldId="357"/>
            <ac:spMk id="3" creationId="{B13D164C-B6CC-BD67-C688-F150BA88B996}"/>
          </ac:spMkLst>
        </pc:spChg>
        <pc:spChg chg="add">
          <ac:chgData name="Gareth Collett" userId="320811f5588b0142" providerId="LiveId" clId="{78F9D125-6EE1-9349-A7AA-AA4D9DBF5991}" dt="2022-09-17T11:52:46.328" v="14" actId="26606"/>
          <ac:spMkLst>
            <pc:docMk/>
            <pc:sldMk cId="0" sldId="357"/>
            <ac:spMk id="5" creationId="{6753252F-4873-4F63-801D-CC719279A7D5}"/>
          </ac:spMkLst>
        </pc:spChg>
        <pc:spChg chg="add">
          <ac:chgData name="Gareth Collett" userId="320811f5588b0142" providerId="LiveId" clId="{78F9D125-6EE1-9349-A7AA-AA4D9DBF5991}" dt="2022-09-17T11:52:46.328" v="14" actId="26606"/>
          <ac:spMkLst>
            <pc:docMk/>
            <pc:sldMk cId="0" sldId="357"/>
            <ac:spMk id="6" creationId="{047C8CCB-F95D-4249-92DD-651249D3535A}"/>
          </ac:spMkLst>
        </pc:spChg>
        <pc:spChg chg="add del">
          <ac:chgData name="Gareth Collett" userId="320811f5588b0142" providerId="LiveId" clId="{78F9D125-6EE1-9349-A7AA-AA4D9DBF5991}" dt="2022-09-17T11:52:02.638" v="7" actId="26606"/>
          <ac:spMkLst>
            <pc:docMk/>
            <pc:sldMk cId="0" sldId="357"/>
            <ac:spMk id="8" creationId="{6753252F-4873-4F63-801D-CC719279A7D5}"/>
          </ac:spMkLst>
        </pc:spChg>
        <pc:spChg chg="add del">
          <ac:chgData name="Gareth Collett" userId="320811f5588b0142" providerId="LiveId" clId="{78F9D125-6EE1-9349-A7AA-AA4D9DBF5991}" dt="2022-09-17T11:52:02.638" v="7" actId="26606"/>
          <ac:spMkLst>
            <pc:docMk/>
            <pc:sldMk cId="0" sldId="357"/>
            <ac:spMk id="10" creationId="{047C8CCB-F95D-4249-92DD-651249D3535A}"/>
          </ac:spMkLst>
        </pc:spChg>
        <pc:spChg chg="add mod">
          <ac:chgData name="Gareth Collett" userId="320811f5588b0142" providerId="LiveId" clId="{78F9D125-6EE1-9349-A7AA-AA4D9DBF5991}" dt="2022-09-17T11:58:47.814" v="97" actId="164"/>
          <ac:spMkLst>
            <pc:docMk/>
            <pc:sldMk cId="0" sldId="357"/>
            <ac:spMk id="11" creationId="{CB92217F-68A7-0BAD-77F3-A21C3BF5FDFB}"/>
          </ac:spMkLst>
        </pc:spChg>
        <pc:spChg chg="add mod">
          <ac:chgData name="Gareth Collett" userId="320811f5588b0142" providerId="LiveId" clId="{78F9D125-6EE1-9349-A7AA-AA4D9DBF5991}" dt="2022-09-17T11:58:47.814" v="97" actId="164"/>
          <ac:spMkLst>
            <pc:docMk/>
            <pc:sldMk cId="0" sldId="357"/>
            <ac:spMk id="17" creationId="{6B91488C-0526-1D20-A41E-5CE8E7DDC134}"/>
          </ac:spMkLst>
        </pc:spChg>
        <pc:spChg chg="add mod">
          <ac:chgData name="Gareth Collett" userId="320811f5588b0142" providerId="LiveId" clId="{78F9D125-6EE1-9349-A7AA-AA4D9DBF5991}" dt="2022-09-17T11:58:47.814" v="97" actId="164"/>
          <ac:spMkLst>
            <pc:docMk/>
            <pc:sldMk cId="0" sldId="357"/>
            <ac:spMk id="18" creationId="{A76002E1-3134-E8E3-217A-EE99216D651E}"/>
          </ac:spMkLst>
        </pc:spChg>
        <pc:grpChg chg="add mod">
          <ac:chgData name="Gareth Collett" userId="320811f5588b0142" providerId="LiveId" clId="{78F9D125-6EE1-9349-A7AA-AA4D9DBF5991}" dt="2022-09-17T12:01:32.687" v="98" actId="18331"/>
          <ac:grpSpMkLst>
            <pc:docMk/>
            <pc:sldMk cId="0" sldId="357"/>
            <ac:grpSpMk id="19" creationId="{AC6C26F6-2F49-1223-3DCF-873B4C78EC6C}"/>
          </ac:grpSpMkLst>
        </pc:grpChg>
        <pc:picChg chg="add mod">
          <ac:chgData name="Gareth Collett" userId="320811f5588b0142" providerId="LiveId" clId="{78F9D125-6EE1-9349-A7AA-AA4D9DBF5991}" dt="2022-09-17T11:58:47.814" v="97" actId="164"/>
          <ac:picMkLst>
            <pc:docMk/>
            <pc:sldMk cId="0" sldId="357"/>
            <ac:picMk id="2" creationId="{345A5795-E76C-638E-12FC-F441217CB2D6}"/>
          </ac:picMkLst>
        </pc:picChg>
        <pc:picChg chg="add del mod">
          <ac:chgData name="Gareth Collett" userId="320811f5588b0142" providerId="LiveId" clId="{78F9D125-6EE1-9349-A7AA-AA4D9DBF5991}" dt="2022-09-17T11:52:40.531" v="11" actId="478"/>
          <ac:picMkLst>
            <pc:docMk/>
            <pc:sldMk cId="0" sldId="357"/>
            <ac:picMk id="7" creationId="{9E162C97-BCF9-99A9-BF84-D51B153BE2A5}"/>
          </ac:picMkLst>
        </pc:picChg>
        <pc:picChg chg="add mod">
          <ac:chgData name="Gareth Collett" userId="320811f5588b0142" providerId="LiveId" clId="{78F9D125-6EE1-9349-A7AA-AA4D9DBF5991}" dt="2022-09-17T11:58:47.814" v="97" actId="164"/>
          <ac:picMkLst>
            <pc:docMk/>
            <pc:sldMk cId="0" sldId="357"/>
            <ac:picMk id="9" creationId="{6A2BCD05-9711-448D-4115-019AA59E331E}"/>
          </ac:picMkLst>
        </pc:picChg>
        <pc:cxnChg chg="add mod">
          <ac:chgData name="Gareth Collett" userId="320811f5588b0142" providerId="LiveId" clId="{78F9D125-6EE1-9349-A7AA-AA4D9DBF5991}" dt="2022-09-17T11:58:47.814" v="97" actId="164"/>
          <ac:cxnSpMkLst>
            <pc:docMk/>
            <pc:sldMk cId="0" sldId="357"/>
            <ac:cxnSpMk id="13" creationId="{14221F1B-C10A-A042-70E3-CDCD51948EAF}"/>
          </ac:cxnSpMkLst>
        </pc:cxnChg>
        <pc:cxnChg chg="add mod">
          <ac:chgData name="Gareth Collett" userId="320811f5588b0142" providerId="LiveId" clId="{78F9D125-6EE1-9349-A7AA-AA4D9DBF5991}" dt="2022-09-17T11:58:47.814" v="97" actId="164"/>
          <ac:cxnSpMkLst>
            <pc:docMk/>
            <pc:sldMk cId="0" sldId="357"/>
            <ac:cxnSpMk id="14" creationId="{CF5716E1-A104-E0C2-6507-971C55C3CA0E}"/>
          </ac:cxnSpMkLst>
        </pc:cxnChg>
      </pc:sldChg>
      <pc:sldChg chg="modSp mod">
        <pc:chgData name="Gareth Collett" userId="320811f5588b0142" providerId="LiveId" clId="{78F9D125-6EE1-9349-A7AA-AA4D9DBF5991}" dt="2022-09-19T16:29:09.150" v="1036" actId="14100"/>
        <pc:sldMkLst>
          <pc:docMk/>
          <pc:sldMk cId="3920538345" sldId="697"/>
        </pc:sldMkLst>
        <pc:spChg chg="mod">
          <ac:chgData name="Gareth Collett" userId="320811f5588b0142" providerId="LiveId" clId="{78F9D125-6EE1-9349-A7AA-AA4D9DBF5991}" dt="2022-09-19T16:29:04.302" v="1035" actId="121"/>
          <ac:spMkLst>
            <pc:docMk/>
            <pc:sldMk cId="3920538345" sldId="697"/>
            <ac:spMk id="22" creationId="{F5B645F7-F3E8-FAC9-9F7C-55161D01AB39}"/>
          </ac:spMkLst>
        </pc:spChg>
        <pc:cxnChg chg="mod">
          <ac:chgData name="Gareth Collett" userId="320811f5588b0142" providerId="LiveId" clId="{78F9D125-6EE1-9349-A7AA-AA4D9DBF5991}" dt="2022-09-19T16:29:09.150" v="1036" actId="14100"/>
          <ac:cxnSpMkLst>
            <pc:docMk/>
            <pc:sldMk cId="3920538345" sldId="697"/>
            <ac:cxnSpMk id="25" creationId="{0D8F44E7-9DEB-7C0B-8181-C1D720330F55}"/>
          </ac:cxnSpMkLst>
        </pc:cxnChg>
      </pc:sldChg>
      <pc:sldChg chg="addSp delSp modSp add mod setBg delDesignElem">
        <pc:chgData name="Gareth Collett" userId="320811f5588b0142" providerId="LiveId" clId="{78F9D125-6EE1-9349-A7AA-AA4D9DBF5991}" dt="2022-09-19T16:45:46.587" v="1253" actId="1076"/>
        <pc:sldMkLst>
          <pc:docMk/>
          <pc:sldMk cId="1576963452" sldId="702"/>
        </pc:sldMkLst>
        <pc:spChg chg="mod">
          <ac:chgData name="Gareth Collett" userId="320811f5588b0142" providerId="LiveId" clId="{78F9D125-6EE1-9349-A7AA-AA4D9DBF5991}" dt="2022-09-19T16:45:46.587" v="1253" actId="1076"/>
          <ac:spMkLst>
            <pc:docMk/>
            <pc:sldMk cId="1576963452" sldId="702"/>
            <ac:spMk id="2" creationId="{0884A161-EC0A-2C2E-0F93-A3C93A2F004F}"/>
          </ac:spMkLst>
        </pc:spChg>
        <pc:spChg chg="del ord">
          <ac:chgData name="Gareth Collett" userId="320811f5588b0142" providerId="LiveId" clId="{78F9D125-6EE1-9349-A7AA-AA4D9DBF5991}" dt="2022-09-17T12:11:51.056" v="221" actId="478"/>
          <ac:spMkLst>
            <pc:docMk/>
            <pc:sldMk cId="1576963452" sldId="702"/>
            <ac:spMk id="3" creationId="{4D28E818-25E3-8CA6-9349-05B715CBA507}"/>
          </ac:spMkLst>
        </pc:spChg>
        <pc:spChg chg="mod">
          <ac:chgData name="Gareth Collett" userId="320811f5588b0142" providerId="LiveId" clId="{78F9D125-6EE1-9349-A7AA-AA4D9DBF5991}" dt="2022-09-17T12:11:45.540" v="220" actId="26606"/>
          <ac:spMkLst>
            <pc:docMk/>
            <pc:sldMk cId="1576963452" sldId="702"/>
            <ac:spMk id="6" creationId="{57A26780-6DBD-E9DA-27B4-FE31ABA2280D}"/>
          </ac:spMkLst>
        </pc:spChg>
        <pc:spChg chg="add del mod">
          <ac:chgData name="Gareth Collett" userId="320811f5588b0142" providerId="LiveId" clId="{78F9D125-6EE1-9349-A7AA-AA4D9DBF5991}" dt="2022-09-17T12:11:54.834" v="222" actId="478"/>
          <ac:spMkLst>
            <pc:docMk/>
            <pc:sldMk cId="1576963452" sldId="702"/>
            <ac:spMk id="7" creationId="{E31D70EB-8D57-D5D4-D96D-75DCE3E2BF70}"/>
          </ac:spMkLst>
        </pc:spChg>
        <pc:spChg chg="del">
          <ac:chgData name="Gareth Collett" userId="320811f5588b0142" providerId="LiveId" clId="{78F9D125-6EE1-9349-A7AA-AA4D9DBF5991}" dt="2022-09-17T12:11:23.616" v="219"/>
          <ac:spMkLst>
            <pc:docMk/>
            <pc:sldMk cId="1576963452" sldId="702"/>
            <ac:spMk id="10" creationId="{A8384FB5-9ADC-4DDC-881B-597D56F5B15D}"/>
          </ac:spMkLst>
        </pc:spChg>
        <pc:spChg chg="add">
          <ac:chgData name="Gareth Collett" userId="320811f5588b0142" providerId="LiveId" clId="{78F9D125-6EE1-9349-A7AA-AA4D9DBF5991}" dt="2022-09-17T12:11:45.540" v="220" actId="26606"/>
          <ac:spMkLst>
            <pc:docMk/>
            <pc:sldMk cId="1576963452" sldId="702"/>
            <ac:spMk id="11" creationId="{1A95671B-3CC6-4792-9114-B74FAEA224E6}"/>
          </ac:spMkLst>
        </pc:spChg>
        <pc:spChg chg="del">
          <ac:chgData name="Gareth Collett" userId="320811f5588b0142" providerId="LiveId" clId="{78F9D125-6EE1-9349-A7AA-AA4D9DBF5991}" dt="2022-09-17T12:11:23.616" v="219"/>
          <ac:spMkLst>
            <pc:docMk/>
            <pc:sldMk cId="1576963452" sldId="702"/>
            <ac:spMk id="12" creationId="{1199E1B1-A8C0-4FE8-A5A8-1CB41D69F857}"/>
          </ac:spMkLst>
        </pc:spChg>
        <pc:spChg chg="del">
          <ac:chgData name="Gareth Collett" userId="320811f5588b0142" providerId="LiveId" clId="{78F9D125-6EE1-9349-A7AA-AA4D9DBF5991}" dt="2022-09-17T12:11:23.616" v="219"/>
          <ac:spMkLst>
            <pc:docMk/>
            <pc:sldMk cId="1576963452" sldId="702"/>
            <ac:spMk id="14" creationId="{84A8DE83-DE75-4B41-9DB4-A7EC0B0DEC0B}"/>
          </ac:spMkLst>
        </pc:spChg>
        <pc:spChg chg="add mod">
          <ac:chgData name="Gareth Collett" userId="320811f5588b0142" providerId="LiveId" clId="{78F9D125-6EE1-9349-A7AA-AA4D9DBF5991}" dt="2022-09-19T16:33:59.026" v="1120" actId="1076"/>
          <ac:spMkLst>
            <pc:docMk/>
            <pc:sldMk cId="1576963452" sldId="702"/>
            <ac:spMk id="15" creationId="{B4E8371D-05B2-90C0-7AEB-019E3AFED5B3}"/>
          </ac:spMkLst>
        </pc:spChg>
        <pc:spChg chg="add mod">
          <ac:chgData name="Gareth Collett" userId="320811f5588b0142" providerId="LiveId" clId="{78F9D125-6EE1-9349-A7AA-AA4D9DBF5991}" dt="2022-09-19T16:33:41.397" v="1099" actId="20577"/>
          <ac:spMkLst>
            <pc:docMk/>
            <pc:sldMk cId="1576963452" sldId="702"/>
            <ac:spMk id="16" creationId="{16F9B36C-02F2-7A28-FBA5-4C2CDE1FAE9F}"/>
          </ac:spMkLst>
        </pc:spChg>
        <pc:spChg chg="del">
          <ac:chgData name="Gareth Collett" userId="320811f5588b0142" providerId="LiveId" clId="{78F9D125-6EE1-9349-A7AA-AA4D9DBF5991}" dt="2022-09-17T12:11:23.616" v="219"/>
          <ac:spMkLst>
            <pc:docMk/>
            <pc:sldMk cId="1576963452" sldId="702"/>
            <ac:spMk id="16" creationId="{A7009A0A-BEF5-4EAC-AF15-E4F9F002E239}"/>
          </ac:spMkLst>
        </pc:spChg>
        <pc:spChg chg="add mod">
          <ac:chgData name="Gareth Collett" userId="320811f5588b0142" providerId="LiveId" clId="{78F9D125-6EE1-9349-A7AA-AA4D9DBF5991}" dt="2022-09-19T16:33:16.082" v="1077" actId="20577"/>
          <ac:spMkLst>
            <pc:docMk/>
            <pc:sldMk cId="1576963452" sldId="702"/>
            <ac:spMk id="17" creationId="{6C04638F-FA72-A45C-0682-A53890C97B77}"/>
          </ac:spMkLst>
        </pc:spChg>
        <pc:spChg chg="add mod">
          <ac:chgData name="Gareth Collett" userId="320811f5588b0142" providerId="LiveId" clId="{78F9D125-6EE1-9349-A7AA-AA4D9DBF5991}" dt="2022-09-19T16:33:05.518" v="1065" actId="20577"/>
          <ac:spMkLst>
            <pc:docMk/>
            <pc:sldMk cId="1576963452" sldId="702"/>
            <ac:spMk id="18" creationId="{EAC08A3E-5DFC-9081-528A-D734FF43176D}"/>
          </ac:spMkLst>
        </pc:spChg>
        <pc:spChg chg="add mod">
          <ac:chgData name="Gareth Collett" userId="320811f5588b0142" providerId="LiveId" clId="{78F9D125-6EE1-9349-A7AA-AA4D9DBF5991}" dt="2022-09-19T16:37:05.681" v="1170" actId="207"/>
          <ac:spMkLst>
            <pc:docMk/>
            <pc:sldMk cId="1576963452" sldId="702"/>
            <ac:spMk id="19" creationId="{4FAB4A91-50B0-15E1-B5D6-81EC28DE6D2E}"/>
          </ac:spMkLst>
        </pc:spChg>
        <pc:spChg chg="add mod">
          <ac:chgData name="Gareth Collett" userId="320811f5588b0142" providerId="LiveId" clId="{78F9D125-6EE1-9349-A7AA-AA4D9DBF5991}" dt="2022-09-19T16:45:44.703" v="1252" actId="20577"/>
          <ac:spMkLst>
            <pc:docMk/>
            <pc:sldMk cId="1576963452" sldId="702"/>
            <ac:spMk id="25" creationId="{3E5DE7B5-BBBF-0AB3-F2C1-09798A8BE626}"/>
          </ac:spMkLst>
        </pc:spChg>
        <pc:picChg chg="mod ord">
          <ac:chgData name="Gareth Collett" userId="320811f5588b0142" providerId="LiveId" clId="{78F9D125-6EE1-9349-A7AA-AA4D9DBF5991}" dt="2022-09-17T12:11:45.540" v="220" actId="26606"/>
          <ac:picMkLst>
            <pc:docMk/>
            <pc:sldMk cId="1576963452" sldId="702"/>
            <ac:picMk id="5" creationId="{04132993-F424-0341-C042-8B7786739DE8}"/>
          </ac:picMkLst>
        </pc:picChg>
        <pc:cxnChg chg="add mod">
          <ac:chgData name="Gareth Collett" userId="320811f5588b0142" providerId="LiveId" clId="{78F9D125-6EE1-9349-A7AA-AA4D9DBF5991}" dt="2022-09-19T16:34:19.515" v="1121" actId="1582"/>
          <ac:cxnSpMkLst>
            <pc:docMk/>
            <pc:sldMk cId="1576963452" sldId="702"/>
            <ac:cxnSpMk id="4" creationId="{EA70DC90-82C9-7D5C-72CE-B0857DD9EDC7}"/>
          </ac:cxnSpMkLst>
        </pc:cxnChg>
        <pc:cxnChg chg="add mod">
          <ac:chgData name="Gareth Collett" userId="320811f5588b0142" providerId="LiveId" clId="{78F9D125-6EE1-9349-A7AA-AA4D9DBF5991}" dt="2022-09-19T16:34:33.438" v="1124" actId="1582"/>
          <ac:cxnSpMkLst>
            <pc:docMk/>
            <pc:sldMk cId="1576963452" sldId="702"/>
            <ac:cxnSpMk id="9" creationId="{5C7ADC59-F471-634E-4379-B029283A899F}"/>
          </ac:cxnSpMkLst>
        </pc:cxnChg>
        <pc:cxnChg chg="add mod">
          <ac:chgData name="Gareth Collett" userId="320811f5588b0142" providerId="LiveId" clId="{78F9D125-6EE1-9349-A7AA-AA4D9DBF5991}" dt="2022-09-19T16:34:42.574" v="1125" actId="693"/>
          <ac:cxnSpMkLst>
            <pc:docMk/>
            <pc:sldMk cId="1576963452" sldId="702"/>
            <ac:cxnSpMk id="10" creationId="{4B7172F0-30D5-41AA-694D-11F6BD54007C}"/>
          </ac:cxnSpMkLst>
        </pc:cxnChg>
        <pc:cxnChg chg="add mod">
          <ac:chgData name="Gareth Collett" userId="320811f5588b0142" providerId="LiveId" clId="{78F9D125-6EE1-9349-A7AA-AA4D9DBF5991}" dt="2022-09-19T16:44:20.796" v="1176" actId="14100"/>
          <ac:cxnSpMkLst>
            <pc:docMk/>
            <pc:sldMk cId="1576963452" sldId="702"/>
            <ac:cxnSpMk id="20" creationId="{F5B58BDF-6D96-9796-5BB0-04850D8DF909}"/>
          </ac:cxnSpMkLst>
        </pc:cxnChg>
        <pc:cxnChg chg="add mod">
          <ac:chgData name="Gareth Collett" userId="320811f5588b0142" providerId="LiveId" clId="{78F9D125-6EE1-9349-A7AA-AA4D9DBF5991}" dt="2022-09-19T16:44:36.641" v="1184" actId="1035"/>
          <ac:cxnSpMkLst>
            <pc:docMk/>
            <pc:sldMk cId="1576963452" sldId="702"/>
            <ac:cxnSpMk id="21" creationId="{B896B779-7892-E58E-6559-92CC7650D3A9}"/>
          </ac:cxnSpMkLst>
        </pc:cxnChg>
      </pc:sldChg>
      <pc:sldChg chg="addSp modSp new del mod setBg">
        <pc:chgData name="Gareth Collett" userId="320811f5588b0142" providerId="LiveId" clId="{78F9D125-6EE1-9349-A7AA-AA4D9DBF5991}" dt="2022-09-17T12:11:18.747" v="217" actId="2696"/>
        <pc:sldMkLst>
          <pc:docMk/>
          <pc:sldMk cId="3233089251" sldId="702"/>
        </pc:sldMkLst>
        <pc:spChg chg="mod">
          <ac:chgData name="Gareth Collett" userId="320811f5588b0142" providerId="LiveId" clId="{78F9D125-6EE1-9349-A7AA-AA4D9DBF5991}" dt="2022-09-17T12:07:25.992" v="147" actId="26606"/>
          <ac:spMkLst>
            <pc:docMk/>
            <pc:sldMk cId="3233089251" sldId="702"/>
            <ac:spMk id="2" creationId="{0884A161-EC0A-2C2E-0F93-A3C93A2F004F}"/>
          </ac:spMkLst>
        </pc:spChg>
        <pc:spChg chg="mod">
          <ac:chgData name="Gareth Collett" userId="320811f5588b0142" providerId="LiveId" clId="{78F9D125-6EE1-9349-A7AA-AA4D9DBF5991}" dt="2022-09-17T12:07:34.014" v="154" actId="20577"/>
          <ac:spMkLst>
            <pc:docMk/>
            <pc:sldMk cId="3233089251" sldId="702"/>
            <ac:spMk id="3" creationId="{4D28E818-25E3-8CA6-9349-05B715CBA507}"/>
          </ac:spMkLst>
        </pc:spChg>
        <pc:spChg chg="add mod">
          <ac:chgData name="Gareth Collett" userId="320811f5588b0142" providerId="LiveId" clId="{78F9D125-6EE1-9349-A7AA-AA4D9DBF5991}" dt="2022-09-17T12:08:16.975" v="216" actId="20577"/>
          <ac:spMkLst>
            <pc:docMk/>
            <pc:sldMk cId="3233089251" sldId="702"/>
            <ac:spMk id="6" creationId="{57A26780-6DBD-E9DA-27B4-FE31ABA2280D}"/>
          </ac:spMkLst>
        </pc:spChg>
        <pc:spChg chg="add">
          <ac:chgData name="Gareth Collett" userId="320811f5588b0142" providerId="LiveId" clId="{78F9D125-6EE1-9349-A7AA-AA4D9DBF5991}" dt="2022-09-17T12:07:25.992" v="147" actId="26606"/>
          <ac:spMkLst>
            <pc:docMk/>
            <pc:sldMk cId="3233089251" sldId="702"/>
            <ac:spMk id="10" creationId="{A8384FB5-9ADC-4DDC-881B-597D56F5B15D}"/>
          </ac:spMkLst>
        </pc:spChg>
        <pc:spChg chg="add">
          <ac:chgData name="Gareth Collett" userId="320811f5588b0142" providerId="LiveId" clId="{78F9D125-6EE1-9349-A7AA-AA4D9DBF5991}" dt="2022-09-17T12:07:25.992" v="147" actId="26606"/>
          <ac:spMkLst>
            <pc:docMk/>
            <pc:sldMk cId="3233089251" sldId="702"/>
            <ac:spMk id="12" creationId="{1199E1B1-A8C0-4FE8-A5A8-1CB41D69F857}"/>
          </ac:spMkLst>
        </pc:spChg>
        <pc:spChg chg="add">
          <ac:chgData name="Gareth Collett" userId="320811f5588b0142" providerId="LiveId" clId="{78F9D125-6EE1-9349-A7AA-AA4D9DBF5991}" dt="2022-09-17T12:07:25.992" v="147" actId="26606"/>
          <ac:spMkLst>
            <pc:docMk/>
            <pc:sldMk cId="3233089251" sldId="702"/>
            <ac:spMk id="14" creationId="{84A8DE83-DE75-4B41-9DB4-A7EC0B0DEC0B}"/>
          </ac:spMkLst>
        </pc:spChg>
        <pc:spChg chg="add">
          <ac:chgData name="Gareth Collett" userId="320811f5588b0142" providerId="LiveId" clId="{78F9D125-6EE1-9349-A7AA-AA4D9DBF5991}" dt="2022-09-17T12:07:25.992" v="147" actId="26606"/>
          <ac:spMkLst>
            <pc:docMk/>
            <pc:sldMk cId="3233089251" sldId="702"/>
            <ac:spMk id="16" creationId="{A7009A0A-BEF5-4EAC-AF15-E4F9F002E239}"/>
          </ac:spMkLst>
        </pc:spChg>
        <pc:picChg chg="add mod">
          <ac:chgData name="Gareth Collett" userId="320811f5588b0142" providerId="LiveId" clId="{78F9D125-6EE1-9349-A7AA-AA4D9DBF5991}" dt="2022-09-17T12:07:25.992" v="147" actId="26606"/>
          <ac:picMkLst>
            <pc:docMk/>
            <pc:sldMk cId="3233089251" sldId="702"/>
            <ac:picMk id="5" creationId="{04132993-F424-0341-C042-8B7786739DE8}"/>
          </ac:picMkLst>
        </pc:picChg>
      </pc:sldChg>
      <pc:sldChg chg="addSp delSp modSp new del mod setBg">
        <pc:chgData name="Gareth Collett" userId="320811f5588b0142" providerId="LiveId" clId="{78F9D125-6EE1-9349-A7AA-AA4D9DBF5991}" dt="2022-09-17T12:38:34.476" v="1009" actId="2696"/>
        <pc:sldMkLst>
          <pc:docMk/>
          <pc:sldMk cId="4214226271" sldId="703"/>
        </pc:sldMkLst>
        <pc:spChg chg="mod">
          <ac:chgData name="Gareth Collett" userId="320811f5588b0142" providerId="LiveId" clId="{78F9D125-6EE1-9349-A7AA-AA4D9DBF5991}" dt="2022-09-17T12:16:21.953" v="603" actId="26606"/>
          <ac:spMkLst>
            <pc:docMk/>
            <pc:sldMk cId="4214226271" sldId="703"/>
            <ac:spMk id="2" creationId="{4CB3B191-ACD7-DD2B-F0AC-12EDAB5E3F81}"/>
          </ac:spMkLst>
        </pc:spChg>
        <pc:spChg chg="del">
          <ac:chgData name="Gareth Collett" userId="320811f5588b0142" providerId="LiveId" clId="{78F9D125-6EE1-9349-A7AA-AA4D9DBF5991}" dt="2022-09-17T12:16:06.906" v="601" actId="478"/>
          <ac:spMkLst>
            <pc:docMk/>
            <pc:sldMk cId="4214226271" sldId="703"/>
            <ac:spMk id="3" creationId="{D116B1B0-D923-6696-81E3-24642AAD22EB}"/>
          </ac:spMkLst>
        </pc:spChg>
        <pc:spChg chg="add">
          <ac:chgData name="Gareth Collett" userId="320811f5588b0142" providerId="LiveId" clId="{78F9D125-6EE1-9349-A7AA-AA4D9DBF5991}" dt="2022-09-17T12:16:21.953" v="603" actId="26606"/>
          <ac:spMkLst>
            <pc:docMk/>
            <pc:sldMk cId="4214226271" sldId="703"/>
            <ac:spMk id="10" creationId="{53F29798-D584-4792-9B62-3F5F5C36D619}"/>
          </ac:spMkLst>
        </pc:spChg>
        <pc:graphicFrameChg chg="add del mod modGraphic">
          <ac:chgData name="Gareth Collett" userId="320811f5588b0142" providerId="LiveId" clId="{78F9D125-6EE1-9349-A7AA-AA4D9DBF5991}" dt="2022-09-17T12:13:39.983" v="279" actId="3680"/>
          <ac:graphicFrameMkLst>
            <pc:docMk/>
            <pc:sldMk cId="4214226271" sldId="703"/>
            <ac:graphicFrameMk id="4" creationId="{E3DA2DF2-1797-BCC4-CE6C-4A6BA2DB1E1C}"/>
          </ac:graphicFrameMkLst>
        </pc:graphicFrameChg>
        <pc:graphicFrameChg chg="add mod modGraphic">
          <ac:chgData name="Gareth Collett" userId="320811f5588b0142" providerId="LiveId" clId="{78F9D125-6EE1-9349-A7AA-AA4D9DBF5991}" dt="2022-09-17T12:25:47.928" v="668" actId="1076"/>
          <ac:graphicFrameMkLst>
            <pc:docMk/>
            <pc:sldMk cId="4214226271" sldId="703"/>
            <ac:graphicFrameMk id="5" creationId="{318B9D4A-DFED-9570-3F4E-081AA80EB60C}"/>
          </ac:graphicFrameMkLst>
        </pc:graphicFrameChg>
      </pc:sldChg>
      <pc:sldChg chg="addSp modSp new del mod setBg">
        <pc:chgData name="Gareth Collett" userId="320811f5588b0142" providerId="LiveId" clId="{78F9D125-6EE1-9349-A7AA-AA4D9DBF5991}" dt="2022-09-17T12:38:35.819" v="1010" actId="2696"/>
        <pc:sldMkLst>
          <pc:docMk/>
          <pc:sldMk cId="158776374" sldId="704"/>
        </pc:sldMkLst>
        <pc:spChg chg="mod">
          <ac:chgData name="Gareth Collett" userId="320811f5588b0142" providerId="LiveId" clId="{78F9D125-6EE1-9349-A7AA-AA4D9DBF5991}" dt="2022-09-17T12:27:50.575" v="700" actId="26606"/>
          <ac:spMkLst>
            <pc:docMk/>
            <pc:sldMk cId="158776374" sldId="704"/>
            <ac:spMk id="2" creationId="{EDAA31C7-2D1C-15D5-F267-D71653201578}"/>
          </ac:spMkLst>
        </pc:spChg>
        <pc:spChg chg="mod">
          <ac:chgData name="Gareth Collett" userId="320811f5588b0142" providerId="LiveId" clId="{78F9D125-6EE1-9349-A7AA-AA4D9DBF5991}" dt="2022-09-17T12:27:50.575" v="700" actId="26606"/>
          <ac:spMkLst>
            <pc:docMk/>
            <pc:sldMk cId="158776374" sldId="704"/>
            <ac:spMk id="3" creationId="{2901784B-6690-66EE-5093-AA1A58F6E5FE}"/>
          </ac:spMkLst>
        </pc:spChg>
        <pc:spChg chg="add mod">
          <ac:chgData name="Gareth Collett" userId="320811f5588b0142" providerId="LiveId" clId="{78F9D125-6EE1-9349-A7AA-AA4D9DBF5991}" dt="2022-09-17T12:35:16.631" v="1008" actId="20577"/>
          <ac:spMkLst>
            <pc:docMk/>
            <pc:sldMk cId="158776374" sldId="704"/>
            <ac:spMk id="6" creationId="{5D374AF5-C073-0497-151F-1643B1254C29}"/>
          </ac:spMkLst>
        </pc:spChg>
        <pc:spChg chg="add mod">
          <ac:chgData name="Gareth Collett" userId="320811f5588b0142" providerId="LiveId" clId="{78F9D125-6EE1-9349-A7AA-AA4D9DBF5991}" dt="2022-09-17T12:34:46.853" v="1003" actId="1076"/>
          <ac:spMkLst>
            <pc:docMk/>
            <pc:sldMk cId="158776374" sldId="704"/>
            <ac:spMk id="7" creationId="{62D1723D-BCAC-466A-98DC-4B3C1F8EB548}"/>
          </ac:spMkLst>
        </pc:spChg>
        <pc:spChg chg="add">
          <ac:chgData name="Gareth Collett" userId="320811f5588b0142" providerId="LiveId" clId="{78F9D125-6EE1-9349-A7AA-AA4D9DBF5991}" dt="2022-09-17T12:27:50.575" v="700" actId="26606"/>
          <ac:spMkLst>
            <pc:docMk/>
            <pc:sldMk cId="158776374" sldId="704"/>
            <ac:spMk id="10" creationId="{A8384FB5-9ADC-4DDC-881B-597D56F5B15D}"/>
          </ac:spMkLst>
        </pc:spChg>
        <pc:spChg chg="add">
          <ac:chgData name="Gareth Collett" userId="320811f5588b0142" providerId="LiveId" clId="{78F9D125-6EE1-9349-A7AA-AA4D9DBF5991}" dt="2022-09-17T12:27:50.575" v="700" actId="26606"/>
          <ac:spMkLst>
            <pc:docMk/>
            <pc:sldMk cId="158776374" sldId="704"/>
            <ac:spMk id="12" creationId="{1199E1B1-A8C0-4FE8-A5A8-1CB41D69F857}"/>
          </ac:spMkLst>
        </pc:spChg>
        <pc:spChg chg="add">
          <ac:chgData name="Gareth Collett" userId="320811f5588b0142" providerId="LiveId" clId="{78F9D125-6EE1-9349-A7AA-AA4D9DBF5991}" dt="2022-09-17T12:27:50.575" v="700" actId="26606"/>
          <ac:spMkLst>
            <pc:docMk/>
            <pc:sldMk cId="158776374" sldId="704"/>
            <ac:spMk id="14" creationId="{84A8DE83-DE75-4B41-9DB4-A7EC0B0DEC0B}"/>
          </ac:spMkLst>
        </pc:spChg>
        <pc:spChg chg="add">
          <ac:chgData name="Gareth Collett" userId="320811f5588b0142" providerId="LiveId" clId="{78F9D125-6EE1-9349-A7AA-AA4D9DBF5991}" dt="2022-09-17T12:27:50.575" v="700" actId="26606"/>
          <ac:spMkLst>
            <pc:docMk/>
            <pc:sldMk cId="158776374" sldId="704"/>
            <ac:spMk id="16" creationId="{A7009A0A-BEF5-4EAC-AF15-E4F9F002E239}"/>
          </ac:spMkLst>
        </pc:spChg>
        <pc:picChg chg="add mod">
          <ac:chgData name="Gareth Collett" userId="320811f5588b0142" providerId="LiveId" clId="{78F9D125-6EE1-9349-A7AA-AA4D9DBF5991}" dt="2022-09-17T12:27:50.575" v="700" actId="26606"/>
          <ac:picMkLst>
            <pc:docMk/>
            <pc:sldMk cId="158776374" sldId="704"/>
            <ac:picMk id="5" creationId="{6DE0703E-D65C-5579-721B-B91C2170341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0C3845-DBF7-EA46-9A69-12178B975D64}" type="datetimeFigureOut">
              <a:rPr lang="en-US" smtClean="0"/>
              <a:t>9/19/22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0126CA-006B-2740-A5FB-370B23BF5F2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993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0126CA-006B-2740-A5FB-370B23BF5F2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68718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600" y="273600"/>
            <a:ext cx="10972320" cy="114480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44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609600" y="1604520"/>
            <a:ext cx="10972320" cy="3977280"/>
          </a:xfrm>
          <a:prstGeom prst="rect">
            <a:avLst/>
          </a:prstGeom>
        </p:spPr>
        <p:txBody>
          <a:bodyPr lIns="0" tIns="0" rIns="0" bIns="0" anchor="ctr"/>
          <a:lstStyle/>
          <a:p>
            <a:pPr algn="ctr"/>
            <a:endParaRPr lang="en-US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94100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theme" Target="../theme/theme6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8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9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10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g.collett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332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A2DDA412-BC89-8773-A15E-008DD405DA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6162" y="1496505"/>
            <a:ext cx="10803903" cy="3864989"/>
          </a:xfrm>
        </p:spPr>
        <p:txBody>
          <a:bodyPr wrap="square"/>
          <a:lstStyle/>
          <a:p>
            <a:pPr lvl="0" algn="just">
              <a:spcBef>
                <a:spcPts val="1200"/>
              </a:spcBef>
            </a:pPr>
            <a:r>
              <a:rPr lang="en-GB" sz="2400" b="1" dirty="0">
                <a:ea typeface="Times New Roman" panose="02020603050405020304" pitchFamily="18" charset="0"/>
              </a:rPr>
              <a:t>Lecturer</a:t>
            </a:r>
            <a:r>
              <a:rPr lang="en-GB" sz="2400" b="1" dirty="0">
                <a:effectLst/>
                <a:ea typeface="Times New Roman" panose="02020603050405020304" pitchFamily="18" charset="0"/>
              </a:rPr>
              <a:t>: Gareth Collett</a:t>
            </a:r>
            <a:r>
              <a:rPr lang="en-GB" sz="2400" b="1" dirty="0">
                <a:ea typeface="Times New Roman" panose="02020603050405020304" pitchFamily="18" charset="0"/>
              </a:rPr>
              <a:t>.                                           </a:t>
            </a:r>
            <a:r>
              <a:rPr lang="en-US" sz="24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Email: </a:t>
            </a:r>
            <a:r>
              <a:rPr lang="en-GB" sz="2400" b="1" dirty="0">
                <a:ea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g.collett@uwtsd.ac.uk</a:t>
            </a:r>
            <a:r>
              <a:rPr lang="en-GB" sz="2400" b="1" dirty="0">
                <a:ea typeface="Times New Roman" panose="02020603050405020304" pitchFamily="18" charset="0"/>
              </a:rPr>
              <a:t> </a:t>
            </a:r>
            <a:endParaRPr lang="en-US" sz="24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en-GB" sz="3600" dirty="0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194D67CB-9723-E704-67F0-9777A1C9F255}"/>
              </a:ext>
            </a:extLst>
          </p:cNvPr>
          <p:cNvSpPr txBox="1">
            <a:spLocks/>
          </p:cNvSpPr>
          <p:nvPr/>
        </p:nvSpPr>
        <p:spPr>
          <a:xfrm>
            <a:off x="5517576" y="370989"/>
            <a:ext cx="4437822" cy="88342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Scientific Principles of OME</a:t>
            </a:r>
          </a:p>
        </p:txBody>
      </p:sp>
      <p:pic>
        <p:nvPicPr>
          <p:cNvPr id="5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737C06FF-074E-E443-3948-C69A80AA4C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162" y="1928612"/>
            <a:ext cx="10318870" cy="37031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82165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4FAFE23-DBEC-F90C-000B-FE008798845A}"/>
              </a:ext>
            </a:extLst>
          </p:cNvPr>
          <p:cNvSpPr txBox="1">
            <a:spLocks/>
          </p:cNvSpPr>
          <p:nvPr/>
        </p:nvSpPr>
        <p:spPr>
          <a:xfrm>
            <a:off x="5517576" y="370989"/>
            <a:ext cx="4437822" cy="88342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Scientific Principles of OME</a:t>
            </a:r>
          </a:p>
        </p:txBody>
      </p:sp>
      <p:pic>
        <p:nvPicPr>
          <p:cNvPr id="6" name="Picture 5" descr="Text&#10;&#10;Description automatically generated">
            <a:extLst>
              <a:ext uri="{FF2B5EF4-FFF2-40B4-BE49-F238E27FC236}">
                <a16:creationId xmlns:a16="http://schemas.microsoft.com/office/drawing/2014/main" id="{035E5F2E-726F-F8A8-3622-33788F1F71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6008" y="1429466"/>
            <a:ext cx="9611020" cy="39990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201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C7C4BA45-B7C9-5F38-8AEF-A3E735E986E3}"/>
              </a:ext>
            </a:extLst>
          </p:cNvPr>
          <p:cNvSpPr txBox="1">
            <a:spLocks/>
          </p:cNvSpPr>
          <p:nvPr/>
        </p:nvSpPr>
        <p:spPr>
          <a:xfrm>
            <a:off x="5517576" y="370989"/>
            <a:ext cx="4437822" cy="88342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Scientific Principles of OME</a:t>
            </a:r>
          </a:p>
        </p:txBody>
      </p:sp>
      <p:pic>
        <p:nvPicPr>
          <p:cNvPr id="6" name="Picture 5" descr="Table&#10;&#10;Description automatically generated">
            <a:extLst>
              <a:ext uri="{FF2B5EF4-FFF2-40B4-BE49-F238E27FC236}">
                <a16:creationId xmlns:a16="http://schemas.microsoft.com/office/drawing/2014/main" id="{A8A2A146-2023-75AB-7614-07093A2EFF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2450" y="1254412"/>
            <a:ext cx="10279399" cy="2271030"/>
          </a:xfrm>
          <a:prstGeom prst="rect">
            <a:avLst/>
          </a:prstGeom>
        </p:spPr>
      </p:pic>
      <p:pic>
        <p:nvPicPr>
          <p:cNvPr id="8" name="Picture 7" descr="Table&#10;&#10;Description automatically generated">
            <a:extLst>
              <a:ext uri="{FF2B5EF4-FFF2-40B4-BE49-F238E27FC236}">
                <a16:creationId xmlns:a16="http://schemas.microsoft.com/office/drawing/2014/main" id="{7AA338FB-D180-B9BA-0DCA-8C3A1D0896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82449" y="3428999"/>
            <a:ext cx="10279400" cy="1824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19505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Table&#10;&#10;Description automatically generated">
            <a:extLst>
              <a:ext uri="{FF2B5EF4-FFF2-40B4-BE49-F238E27FC236}">
                <a16:creationId xmlns:a16="http://schemas.microsoft.com/office/drawing/2014/main" id="{CC5EF47F-0038-447A-FAB5-21C5B6FB98B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61046" y="835687"/>
            <a:ext cx="6874583" cy="5186626"/>
          </a:xfrm>
        </p:spPr>
      </p:pic>
    </p:spTree>
    <p:extLst>
      <p:ext uri="{BB962C8B-B14F-4D97-AF65-F5344CB8AC3E}">
        <p14:creationId xmlns:p14="http://schemas.microsoft.com/office/powerpoint/2010/main" val="9527684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2859C44-7B72-143F-F1D0-F02180150F05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589936" y="1649328"/>
            <a:ext cx="11375681" cy="3559343"/>
          </a:xfrm>
        </p:spPr>
        <p:txBody>
          <a:bodyPr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The explosive train – percussive and detonative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The science behind weapon system design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Internal, Intermediate, External and Terminal Ballistics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Blast and Fragmentation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Kinetic Energy – long rod, </a:t>
            </a:r>
            <a:r>
              <a:rPr lang="en-US" sz="3200" dirty="0" err="1">
                <a:solidFill>
                  <a:schemeClr val="bg1"/>
                </a:solidFill>
              </a:rPr>
              <a:t>flechette</a:t>
            </a:r>
            <a:r>
              <a:rPr lang="en-US" sz="3200" dirty="0">
                <a:solidFill>
                  <a:schemeClr val="bg1"/>
                </a:solidFill>
              </a:rPr>
              <a:t> – sub-hydrodynamic/hydrodynamic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Chemical Energy – shaped charge and explosively formed projectile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chemeClr val="bg1"/>
                </a:solidFill>
              </a:rPr>
              <a:t>Cartridge cases and propellants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9DE0A410-E4F1-89C9-330B-A00956A8030C}"/>
              </a:ext>
            </a:extLst>
          </p:cNvPr>
          <p:cNvSpPr txBox="1">
            <a:spLocks/>
          </p:cNvSpPr>
          <p:nvPr/>
        </p:nvSpPr>
        <p:spPr>
          <a:xfrm>
            <a:off x="5517576" y="370989"/>
            <a:ext cx="4437822" cy="88342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400" dirty="0"/>
              <a:t>Show and Tell</a:t>
            </a:r>
          </a:p>
        </p:txBody>
      </p:sp>
    </p:spTree>
    <p:extLst>
      <p:ext uri="{BB962C8B-B14F-4D97-AF65-F5344CB8AC3E}">
        <p14:creationId xmlns:p14="http://schemas.microsoft.com/office/powerpoint/2010/main" val="2973964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A19B22D4-08CB-F052-0DDE-D87928C275E4}"/>
              </a:ext>
            </a:extLst>
          </p:cNvPr>
          <p:cNvSpPr txBox="1">
            <a:spLocks/>
          </p:cNvSpPr>
          <p:nvPr/>
        </p:nvSpPr>
        <p:spPr>
          <a:xfrm>
            <a:off x="638881" y="457200"/>
            <a:ext cx="10909640" cy="1368614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66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Types of Target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military tank with smoke coming out of it&#10;&#10;Description automatically generated with medium confidence">
            <a:extLst>
              <a:ext uri="{FF2B5EF4-FFF2-40B4-BE49-F238E27FC236}">
                <a16:creationId xmlns:a16="http://schemas.microsoft.com/office/drawing/2014/main" id="{39467E59-E951-2072-4BFE-511AD328F0FB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36363" y="2642616"/>
            <a:ext cx="5381769" cy="3605784"/>
          </a:xfrm>
          <a:prstGeom prst="rect">
            <a:avLst/>
          </a:prstGeom>
        </p:spPr>
      </p:pic>
      <p:pic>
        <p:nvPicPr>
          <p:cNvPr id="8" name="Picture 7" descr="A picture containing outdoor, sky, snow, fighter&#10;&#10;Description automatically generated">
            <a:extLst>
              <a:ext uri="{FF2B5EF4-FFF2-40B4-BE49-F238E27FC236}">
                <a16:creationId xmlns:a16="http://schemas.microsoft.com/office/drawing/2014/main" id="{41E4EDB5-4964-9FE5-2E4B-E34AA177FD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496" y="3027868"/>
            <a:ext cx="5614416" cy="28352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79615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2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8B9D14-33EE-0591-29E8-34B1522B5B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7200"/>
            <a:ext cx="10909640" cy="13686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Aft>
                <a:spcPts val="600"/>
              </a:spcAft>
            </a:pPr>
            <a:r>
              <a:rPr lang="en-US" sz="6600"/>
              <a:t>Types of Target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D3A35F-C3A1-0B07-1BBA-A81F54504412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638881" y="1922561"/>
            <a:ext cx="10909643" cy="55265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ts val="1000"/>
              </a:spcBef>
            </a:pPr>
            <a:endParaRPr lang="en-US" sz="2400" dirty="0">
              <a:latin typeface="+mn-lt"/>
              <a:ea typeface="+mn-ea"/>
              <a:cs typeface="+mn-cs"/>
            </a:endParaRP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group of soldiers in front of a helicopter&#10;&#10;Description automatically generated with medium confidence">
            <a:extLst>
              <a:ext uri="{FF2B5EF4-FFF2-40B4-BE49-F238E27FC236}">
                <a16:creationId xmlns:a16="http://schemas.microsoft.com/office/drawing/2014/main" id="{162B7D4E-FAFD-25AB-BE7A-4AF0585803CF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20040" y="2655913"/>
            <a:ext cx="5614416" cy="3579189"/>
          </a:xfrm>
          <a:prstGeom prst="rect">
            <a:avLst/>
          </a:prstGeom>
        </p:spPr>
      </p:pic>
      <p:pic>
        <p:nvPicPr>
          <p:cNvPr id="6" name="Picture 5" descr="A picture containing water, outdoor, boat, sky&#10;&#10;Description automatically generated">
            <a:extLst>
              <a:ext uri="{FF2B5EF4-FFF2-40B4-BE49-F238E27FC236}">
                <a16:creationId xmlns:a16="http://schemas.microsoft.com/office/drawing/2014/main" id="{249C758C-2164-02C2-DA95-54B28C169697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54496" y="3055940"/>
            <a:ext cx="5614416" cy="2779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43215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black and white photo of a hole in the ground&#10;&#10;Description automatically generated with low confidence">
            <a:extLst>
              <a:ext uri="{FF2B5EF4-FFF2-40B4-BE49-F238E27FC236}">
                <a16:creationId xmlns:a16="http://schemas.microsoft.com/office/drawing/2014/main" id="{F16D06B1-5560-C134-E4FB-D8C2290A7D74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alphaModFix amt="5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FD964B-9AA7-3048-A21D-2A62415DFB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Types of Target</a:t>
            </a:r>
          </a:p>
        </p:txBody>
      </p:sp>
    </p:spTree>
    <p:extLst>
      <p:ext uri="{BB962C8B-B14F-4D97-AF65-F5344CB8AC3E}">
        <p14:creationId xmlns:p14="http://schemas.microsoft.com/office/powerpoint/2010/main" val="14404870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4C68-A32C-1594-E597-7FCDED4C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760" y="131400"/>
            <a:ext cx="3829665" cy="1144800"/>
          </a:xfrm>
        </p:spPr>
        <p:txBody>
          <a:bodyPr/>
          <a:lstStyle/>
          <a:p>
            <a:r>
              <a:rPr lang="en-US">
                <a:solidFill>
                  <a:schemeClr val="bg1"/>
                </a:solidFill>
              </a:rPr>
              <a:t>Ballistics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4CF9724-5A45-E9E5-0949-F0F3F293E6EA}"/>
              </a:ext>
            </a:extLst>
          </p:cNvPr>
          <p:cNvSpPr>
            <a:spLocks noGrp="1"/>
          </p:cNvSpPr>
          <p:nvPr>
            <p:ph type="subTitle"/>
          </p:nvPr>
        </p:nvSpPr>
        <p:spPr>
          <a:xfrm>
            <a:off x="609600" y="1604520"/>
            <a:ext cx="5410200" cy="3977280"/>
          </a:xfrm>
        </p:spPr>
        <p:txBody>
          <a:bodyPr wrap="square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The science of launching projectiles using propellants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bg1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bg1"/>
                </a:solidFill>
              </a:rPr>
              <a:t>Includes internal, intermediate, external and terminal ballistics</a:t>
            </a:r>
          </a:p>
          <a:p>
            <a:endParaRPr lang="en-US" sz="3600" dirty="0">
              <a:solidFill>
                <a:schemeClr val="bg1"/>
              </a:solidFill>
            </a:endParaRPr>
          </a:p>
        </p:txBody>
      </p:sp>
      <p:pic>
        <p:nvPicPr>
          <p:cNvPr id="5" name="Picture 4" descr="A tank with smoke coming out of it&#10;&#10;Description automatically generated with medium confidence">
            <a:extLst>
              <a:ext uri="{FF2B5EF4-FFF2-40B4-BE49-F238E27FC236}">
                <a16:creationId xmlns:a16="http://schemas.microsoft.com/office/drawing/2014/main" id="{5B3FE9B4-B49A-0BD7-E841-5251C137FF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5220" y="1403350"/>
            <a:ext cx="5410200" cy="4051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365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4C68-A32C-1594-E597-7FCDED4C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760" y="131400"/>
            <a:ext cx="3829665" cy="11448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Internal Ballistics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C0CF7E-A7A4-3242-BFF0-25A17339C247}"/>
              </a:ext>
            </a:extLst>
          </p:cNvPr>
          <p:cNvSpPr txBox="1"/>
          <p:nvPr/>
        </p:nvSpPr>
        <p:spPr>
          <a:xfrm>
            <a:off x="953310" y="1276200"/>
            <a:ext cx="10875524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Internal Ballistics – the interaction of the gun, projectile and propelling charge before emergence of the the projectile from the muzzle of the gun. This includes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ignition process of the propellant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burning of the propellant in the chamber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Pressurization of the chamber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first motion event of the projectile (known as shot-start)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Engraving of any rotating band or setting of discarding sabot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In-bore dynamics of the projectile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The tube dynamics during the firing cycle</a:t>
            </a:r>
          </a:p>
        </p:txBody>
      </p:sp>
    </p:spTree>
    <p:extLst>
      <p:ext uri="{BB962C8B-B14F-4D97-AF65-F5344CB8AC3E}">
        <p14:creationId xmlns:p14="http://schemas.microsoft.com/office/powerpoint/2010/main" val="1289145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4C68-A32C-1594-E597-7FCDED4C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760" y="131400"/>
            <a:ext cx="5441244" cy="11448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Intermediate Ballistics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C0CF7E-A7A4-3242-BFF0-25A17339C247}"/>
              </a:ext>
            </a:extLst>
          </p:cNvPr>
          <p:cNvSpPr txBox="1"/>
          <p:nvPr/>
        </p:nvSpPr>
        <p:spPr>
          <a:xfrm>
            <a:off x="797667" y="1859860"/>
            <a:ext cx="1087552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Intermediate Ballistics – the initial motion of the projectile as it leaves the muzzle. This includes: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Initial tip-off (from constrained to unconstrained)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Tube and projectile ‘jump’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Muzzle device effects (flash suppressors, muzzle brake venting, and sabot discard)</a:t>
            </a:r>
          </a:p>
        </p:txBody>
      </p:sp>
    </p:spTree>
    <p:extLst>
      <p:ext uri="{BB962C8B-B14F-4D97-AF65-F5344CB8AC3E}">
        <p14:creationId xmlns:p14="http://schemas.microsoft.com/office/powerpoint/2010/main" val="4588832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4C68-A32C-1594-E597-7FCDED4C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760" y="131400"/>
            <a:ext cx="5363423" cy="11448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External Ballistics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C0CF7E-A7A4-3242-BFF0-25A17339C247}"/>
              </a:ext>
            </a:extLst>
          </p:cNvPr>
          <p:cNvSpPr txBox="1"/>
          <p:nvPr/>
        </p:nvSpPr>
        <p:spPr>
          <a:xfrm>
            <a:off x="953310" y="1276200"/>
            <a:ext cx="1087552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Exterior Ballistics – the period when the projectile has left the muzzle until impact with the target. This includes: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Projectile dynamics and stability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Drag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Centre of Pressure, Centre of Gravity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Yaw</a:t>
            </a:r>
          </a:p>
          <a:p>
            <a:pPr marL="1200150" lvl="2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Precession and Nutation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Predicted flight path and time of flight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Velocity, angle and location of impact</a:t>
            </a:r>
          </a:p>
        </p:txBody>
      </p:sp>
    </p:spTree>
    <p:extLst>
      <p:ext uri="{BB962C8B-B14F-4D97-AF65-F5344CB8AC3E}">
        <p14:creationId xmlns:p14="http://schemas.microsoft.com/office/powerpoint/2010/main" val="9528047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4C68-A32C-1594-E597-7FCDED4C4E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760" y="131400"/>
            <a:ext cx="5421789" cy="11448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Terminal Ballistics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3C0CF7E-A7A4-3242-BFF0-25A17339C247}"/>
              </a:ext>
            </a:extLst>
          </p:cNvPr>
          <p:cNvSpPr txBox="1"/>
          <p:nvPr/>
        </p:nvSpPr>
        <p:spPr>
          <a:xfrm>
            <a:off x="992221" y="1874728"/>
            <a:ext cx="1087552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Terminal Ballistics – the events that occur when the projectile reaches the target. This includes: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Penetration Mechanics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Behind-</a:t>
            </a:r>
            <a:r>
              <a:rPr lang="en-US" sz="2800" dirty="0" err="1">
                <a:solidFill>
                  <a:schemeClr val="bg1"/>
                </a:solidFill>
              </a:rPr>
              <a:t>armour</a:t>
            </a:r>
            <a:r>
              <a:rPr lang="en-US" sz="2800" dirty="0">
                <a:solidFill>
                  <a:schemeClr val="bg1"/>
                </a:solidFill>
              </a:rPr>
              <a:t> effects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Fragment spray patterns and their lethality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Blast overpressure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bg1"/>
                </a:solidFill>
              </a:rPr>
              <a:t>Non-lethal effects, and effects on living tissue (wound ballistics)</a:t>
            </a:r>
          </a:p>
        </p:txBody>
      </p:sp>
    </p:spTree>
    <p:extLst>
      <p:ext uri="{BB962C8B-B14F-4D97-AF65-F5344CB8AC3E}">
        <p14:creationId xmlns:p14="http://schemas.microsoft.com/office/powerpoint/2010/main" val="11020861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4E1DD50B-42BB-249D-04A4-8D131CF82DC9}"/>
              </a:ext>
            </a:extLst>
          </p:cNvPr>
          <p:cNvGrpSpPr/>
          <p:nvPr/>
        </p:nvGrpSpPr>
        <p:grpSpPr>
          <a:xfrm>
            <a:off x="642028" y="1673157"/>
            <a:ext cx="11050622" cy="5033861"/>
            <a:chOff x="1485087" y="1160346"/>
            <a:chExt cx="9038383" cy="4282078"/>
          </a:xfrm>
        </p:grpSpPr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F247FE1A-F400-053C-6310-0FED4391BC1F}"/>
                </a:ext>
              </a:extLst>
            </p:cNvPr>
            <p:cNvGrpSpPr/>
            <p:nvPr/>
          </p:nvGrpSpPr>
          <p:grpSpPr>
            <a:xfrm>
              <a:off x="1485087" y="1160346"/>
              <a:ext cx="9038383" cy="4282078"/>
              <a:chOff x="687421" y="1296531"/>
              <a:chExt cx="9038383" cy="4282078"/>
            </a:xfrm>
          </p:grpSpPr>
          <p:pic>
            <p:nvPicPr>
              <p:cNvPr id="5" name="Picture 4" descr="A picture containing text&#10;&#10;Description automatically generated">
                <a:extLst>
                  <a:ext uri="{FF2B5EF4-FFF2-40B4-BE49-F238E27FC236}">
                    <a16:creationId xmlns:a16="http://schemas.microsoft.com/office/drawing/2014/main" id="{A071F7AD-61FA-2EA0-08DD-5EE5E85C73F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687421" y="3813309"/>
                <a:ext cx="4508500" cy="1765300"/>
              </a:xfrm>
              <a:prstGeom prst="rect">
                <a:avLst/>
              </a:prstGeom>
            </p:spPr>
          </p:pic>
          <p:sp>
            <p:nvSpPr>
              <p:cNvPr id="15" name="TextBox 14">
                <a:extLst>
                  <a:ext uri="{FF2B5EF4-FFF2-40B4-BE49-F238E27FC236}">
                    <a16:creationId xmlns:a16="http://schemas.microsoft.com/office/drawing/2014/main" id="{055452FB-B583-68F1-A00F-B17876BB2FBA}"/>
                  </a:ext>
                </a:extLst>
              </p:cNvPr>
              <p:cNvSpPr txBox="1"/>
              <p:nvPr/>
            </p:nvSpPr>
            <p:spPr>
              <a:xfrm>
                <a:off x="4117644" y="5165659"/>
                <a:ext cx="1067408" cy="369332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Projectile</a:t>
                </a: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2A6E9BAF-F699-4A51-BB75-D92616501EDF}"/>
                  </a:ext>
                </a:extLst>
              </p:cNvPr>
              <p:cNvSpPr txBox="1"/>
              <p:nvPr/>
            </p:nvSpPr>
            <p:spPr>
              <a:xfrm>
                <a:off x="2733879" y="3724513"/>
                <a:ext cx="853426" cy="287993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en-US" sz="1600" dirty="0"/>
                  <a:t>Propellant</a:t>
                </a:r>
              </a:p>
            </p:txBody>
          </p: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1D44BD14-16F8-2783-6EE4-15FCE9936917}"/>
                  </a:ext>
                </a:extLst>
              </p:cNvPr>
              <p:cNvGrpSpPr/>
              <p:nvPr/>
            </p:nvGrpSpPr>
            <p:grpSpPr>
              <a:xfrm>
                <a:off x="687426" y="1296531"/>
                <a:ext cx="9038378" cy="2516778"/>
                <a:chOff x="687421" y="1296531"/>
                <a:chExt cx="9038378" cy="2516778"/>
              </a:xfrm>
            </p:grpSpPr>
            <p:grpSp>
              <p:nvGrpSpPr>
                <p:cNvPr id="7" name="Group 6">
                  <a:extLst>
                    <a:ext uri="{FF2B5EF4-FFF2-40B4-BE49-F238E27FC236}">
                      <a16:creationId xmlns:a16="http://schemas.microsoft.com/office/drawing/2014/main" id="{42E569A9-B4AD-56EC-BEE2-7BE665DC2233}"/>
                    </a:ext>
                  </a:extLst>
                </p:cNvPr>
                <p:cNvGrpSpPr/>
                <p:nvPr/>
              </p:nvGrpSpPr>
              <p:grpSpPr>
                <a:xfrm>
                  <a:off x="687421" y="1296532"/>
                  <a:ext cx="9038378" cy="2516777"/>
                  <a:chOff x="609600" y="3086421"/>
                  <a:chExt cx="9038378" cy="2516777"/>
                </a:xfrm>
              </p:grpSpPr>
              <p:pic>
                <p:nvPicPr>
                  <p:cNvPr id="4" name="Picture 3" descr="Diagram&#10;&#10;Description automatically generated">
                    <a:extLst>
                      <a:ext uri="{FF2B5EF4-FFF2-40B4-BE49-F238E27FC236}">
                        <a16:creationId xmlns:a16="http://schemas.microsoft.com/office/drawing/2014/main" id="{7057B329-5B46-15A5-FBFF-4A56BDCD676D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3"/>
                  <a:stretch>
                    <a:fillRect/>
                  </a:stretch>
                </p:blipFill>
                <p:spPr>
                  <a:xfrm>
                    <a:off x="609600" y="3086421"/>
                    <a:ext cx="7772400" cy="2516777"/>
                  </a:xfrm>
                  <a:prstGeom prst="rect">
                    <a:avLst/>
                  </a:prstGeom>
                </p:spPr>
              </p:pic>
              <p:pic>
                <p:nvPicPr>
                  <p:cNvPr id="6" name="Picture 5" descr="A picture containing text&#10;&#10;Description automatically generated">
                    <a:extLst>
                      <a:ext uri="{FF2B5EF4-FFF2-40B4-BE49-F238E27FC236}">
                        <a16:creationId xmlns:a16="http://schemas.microsoft.com/office/drawing/2014/main" id="{E4478F2B-2D08-6585-269E-75F063433316}"/>
                      </a:ext>
                    </a:extLst>
                  </p:cNvPr>
                  <p:cNvPicPr>
                    <a:picLocks noChangeAspect="1"/>
                  </p:cNvPicPr>
                  <p:nvPr/>
                </p:nvPicPr>
                <p:blipFill>
                  <a:blip r:embed="rId4"/>
                  <a:stretch>
                    <a:fillRect/>
                  </a:stretch>
                </p:blipFill>
                <p:spPr>
                  <a:xfrm>
                    <a:off x="7519722" y="3256060"/>
                    <a:ext cx="2128256" cy="1780786"/>
                  </a:xfrm>
                  <a:prstGeom prst="rect">
                    <a:avLst/>
                  </a:prstGeom>
                </p:spPr>
              </p:pic>
            </p:grpSp>
            <p:sp>
              <p:nvSpPr>
                <p:cNvPr id="8" name="TextBox 7">
                  <a:extLst>
                    <a:ext uri="{FF2B5EF4-FFF2-40B4-BE49-F238E27FC236}">
                      <a16:creationId xmlns:a16="http://schemas.microsoft.com/office/drawing/2014/main" id="{285F3CED-D494-BE42-D3A3-15C893C3E7FE}"/>
                    </a:ext>
                  </a:extLst>
                </p:cNvPr>
                <p:cNvSpPr txBox="1"/>
                <p:nvPr/>
              </p:nvSpPr>
              <p:spPr>
                <a:xfrm>
                  <a:off x="1102897" y="2870342"/>
                  <a:ext cx="1151854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Propellant</a:t>
                  </a:r>
                </a:p>
              </p:txBody>
            </p:sp>
            <p:sp>
              <p:nvSpPr>
                <p:cNvPr id="9" name="TextBox 8">
                  <a:extLst>
                    <a:ext uri="{FF2B5EF4-FFF2-40B4-BE49-F238E27FC236}">
                      <a16:creationId xmlns:a16="http://schemas.microsoft.com/office/drawing/2014/main" id="{4AA86400-9947-F36F-225B-84BCFB55391A}"/>
                    </a:ext>
                  </a:extLst>
                </p:cNvPr>
                <p:cNvSpPr txBox="1"/>
                <p:nvPr/>
              </p:nvSpPr>
              <p:spPr>
                <a:xfrm>
                  <a:off x="3456718" y="1323009"/>
                  <a:ext cx="1484933" cy="646331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dirty="0"/>
                    <a:t>Combustion </a:t>
                  </a:r>
                </a:p>
                <a:p>
                  <a:r>
                    <a:rPr lang="en-US" dirty="0"/>
                    <a:t>Chamber</a:t>
                  </a:r>
                </a:p>
              </p:txBody>
            </p:sp>
            <p:sp>
              <p:nvSpPr>
                <p:cNvPr id="10" name="TextBox 9">
                  <a:extLst>
                    <a:ext uri="{FF2B5EF4-FFF2-40B4-BE49-F238E27FC236}">
                      <a16:creationId xmlns:a16="http://schemas.microsoft.com/office/drawing/2014/main" id="{23F86B54-ABD6-222A-94A9-71B794E54F30}"/>
                    </a:ext>
                  </a:extLst>
                </p:cNvPr>
                <p:cNvSpPr txBox="1"/>
                <p:nvPr/>
              </p:nvSpPr>
              <p:spPr>
                <a:xfrm>
                  <a:off x="5305059" y="1325226"/>
                  <a:ext cx="1067408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Projectile</a:t>
                  </a:r>
                </a:p>
              </p:txBody>
            </p:sp>
            <p:sp>
              <p:nvSpPr>
                <p:cNvPr id="11" name="TextBox 10">
                  <a:extLst>
                    <a:ext uri="{FF2B5EF4-FFF2-40B4-BE49-F238E27FC236}">
                      <a16:creationId xmlns:a16="http://schemas.microsoft.com/office/drawing/2014/main" id="{25F6A267-CEB5-6820-0A09-7C76E6F6CAB9}"/>
                    </a:ext>
                  </a:extLst>
                </p:cNvPr>
                <p:cNvSpPr txBox="1"/>
                <p:nvPr/>
              </p:nvSpPr>
              <p:spPr>
                <a:xfrm>
                  <a:off x="6965038" y="1322775"/>
                  <a:ext cx="745910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Barrel</a:t>
                  </a:r>
                </a:p>
              </p:txBody>
            </p:sp>
            <p:sp>
              <p:nvSpPr>
                <p:cNvPr id="12" name="TextBox 11">
                  <a:extLst>
                    <a:ext uri="{FF2B5EF4-FFF2-40B4-BE49-F238E27FC236}">
                      <a16:creationId xmlns:a16="http://schemas.microsoft.com/office/drawing/2014/main" id="{16245804-2D64-E6A9-4E6C-B3784FF0C88C}"/>
                    </a:ext>
                  </a:extLst>
                </p:cNvPr>
                <p:cNvSpPr txBox="1"/>
                <p:nvPr/>
              </p:nvSpPr>
              <p:spPr>
                <a:xfrm>
                  <a:off x="8434122" y="1925094"/>
                  <a:ext cx="1067408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Projectile</a:t>
                  </a:r>
                </a:p>
              </p:txBody>
            </p:sp>
            <p:sp>
              <p:nvSpPr>
                <p:cNvPr id="13" name="TextBox 12">
                  <a:extLst>
                    <a:ext uri="{FF2B5EF4-FFF2-40B4-BE49-F238E27FC236}">
                      <a16:creationId xmlns:a16="http://schemas.microsoft.com/office/drawing/2014/main" id="{12FEFD21-D1CF-918E-E9C1-10608321AB12}"/>
                    </a:ext>
                  </a:extLst>
                </p:cNvPr>
                <p:cNvSpPr txBox="1"/>
                <p:nvPr/>
              </p:nvSpPr>
              <p:spPr>
                <a:xfrm>
                  <a:off x="7666487" y="1507441"/>
                  <a:ext cx="1566839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Gases Forward</a:t>
                  </a:r>
                </a:p>
              </p:txBody>
            </p:sp>
            <p:sp>
              <p:nvSpPr>
                <p:cNvPr id="14" name="TextBox 13">
                  <a:extLst>
                    <a:ext uri="{FF2B5EF4-FFF2-40B4-BE49-F238E27FC236}">
                      <a16:creationId xmlns:a16="http://schemas.microsoft.com/office/drawing/2014/main" id="{86609017-D2B0-6673-3789-91DE42F6E1B0}"/>
                    </a:ext>
                  </a:extLst>
                </p:cNvPr>
                <p:cNvSpPr txBox="1"/>
                <p:nvPr/>
              </p:nvSpPr>
              <p:spPr>
                <a:xfrm>
                  <a:off x="5392479" y="3244334"/>
                  <a:ext cx="769763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none" rtlCol="0">
                  <a:spAutoFit/>
                </a:bodyPr>
                <a:lstStyle/>
                <a:p>
                  <a:r>
                    <a:rPr lang="en-US" dirty="0"/>
                    <a:t>Rifling</a:t>
                  </a:r>
                </a:p>
              </p:txBody>
            </p:sp>
            <p:sp>
              <p:nvSpPr>
                <p:cNvPr id="18" name="TextBox 17">
                  <a:extLst>
                    <a:ext uri="{FF2B5EF4-FFF2-40B4-BE49-F238E27FC236}">
                      <a16:creationId xmlns:a16="http://schemas.microsoft.com/office/drawing/2014/main" id="{24C3D148-ECBB-AC6F-715E-7F52566032A2}"/>
                    </a:ext>
                  </a:extLst>
                </p:cNvPr>
                <p:cNvSpPr txBox="1"/>
                <p:nvPr/>
              </p:nvSpPr>
              <p:spPr>
                <a:xfrm>
                  <a:off x="1926200" y="1296531"/>
                  <a:ext cx="1032474" cy="369332"/>
                </a:xfrm>
                <a:prstGeom prst="rect">
                  <a:avLst/>
                </a:prstGeom>
                <a:solidFill>
                  <a:schemeClr val="bg1"/>
                </a:solidFill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dirty="0"/>
                    <a:t>Igniter</a:t>
                  </a:r>
                </a:p>
              </p:txBody>
            </p:sp>
          </p:grp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635798B3-F649-77CC-7392-642681F88CB9}"/>
                  </a:ext>
                </a:extLst>
              </p:cNvPr>
              <p:cNvSpPr txBox="1"/>
              <p:nvPr/>
            </p:nvSpPr>
            <p:spPr>
              <a:xfrm>
                <a:off x="855522" y="3229749"/>
                <a:ext cx="1646605" cy="646331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en-US" dirty="0"/>
                  <a:t>Percussion and </a:t>
                </a:r>
              </a:p>
              <a:p>
                <a:r>
                  <a:rPr lang="en-US" dirty="0"/>
                  <a:t>Primer</a:t>
                </a:r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825BE47-9312-4922-2DCF-C03F9A9E173E}"/>
                  </a:ext>
                </a:extLst>
              </p:cNvPr>
              <p:cNvSpPr/>
              <p:nvPr/>
            </p:nvSpPr>
            <p:spPr>
              <a:xfrm>
                <a:off x="8459826" y="1296531"/>
                <a:ext cx="1265978" cy="210910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E7DEA3E9-CA5F-1BF9-5A89-98C0B053783C}"/>
                  </a:ext>
                </a:extLst>
              </p:cNvPr>
              <p:cNvSpPr/>
              <p:nvPr/>
            </p:nvSpPr>
            <p:spPr>
              <a:xfrm>
                <a:off x="8435094" y="3162424"/>
                <a:ext cx="1290710" cy="646331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F5B645F7-F3E8-FAC9-9F7C-55161D01AB39}"/>
                  </a:ext>
                </a:extLst>
              </p:cNvPr>
              <p:cNvSpPr/>
              <p:nvPr/>
            </p:nvSpPr>
            <p:spPr>
              <a:xfrm>
                <a:off x="5185052" y="3614204"/>
                <a:ext cx="4540752" cy="1947263"/>
              </a:xfrm>
              <a:prstGeom prst="rect">
                <a:avLst/>
              </a:prstGeom>
              <a:solidFill>
                <a:schemeClr val="bg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r>
                  <a:rPr lang="en-US" dirty="0">
                    <a:solidFill>
                      <a:srgbClr val="FF0000"/>
                    </a:solidFill>
                  </a:rPr>
                  <a:t>                                             </a:t>
                </a:r>
                <a:r>
                  <a:rPr lang="en-US" sz="3600" dirty="0">
                    <a:solidFill>
                      <a:srgbClr val="FF0000"/>
                    </a:solidFill>
                  </a:rPr>
                  <a:t>The Target</a:t>
                </a:r>
              </a:p>
              <a:p>
                <a:pPr algn="r"/>
                <a:r>
                  <a:rPr lang="en-US" sz="2000" dirty="0">
                    <a:solidFill>
                      <a:srgbClr val="FF0000"/>
                    </a:solidFill>
                  </a:rPr>
                  <a:t>(Terminal Ballistics</a:t>
                </a:r>
              </a:p>
              <a:p>
                <a:pPr algn="r"/>
                <a:r>
                  <a:rPr lang="en-US" sz="2000" dirty="0">
                    <a:solidFill>
                      <a:srgbClr val="FF0000"/>
                    </a:solidFill>
                  </a:rPr>
                  <a:t>((Wound Ballistics))</a:t>
                </a:r>
                <a:endParaRPr lang="en-US" sz="1100" dirty="0">
                  <a:solidFill>
                    <a:srgbClr val="FF0000"/>
                  </a:solidFill>
                </a:endParaRPr>
              </a:p>
            </p:txBody>
          </p:sp>
        </p:grp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0D8F44E7-9DEB-7C0B-8181-C1D720330F55}"/>
                </a:ext>
              </a:extLst>
            </p:cNvPr>
            <p:cNvCxnSpPr>
              <a:cxnSpLocks/>
            </p:cNvCxnSpPr>
            <p:nvPr/>
          </p:nvCxnSpPr>
          <p:spPr>
            <a:xfrm>
              <a:off x="6245160" y="4474723"/>
              <a:ext cx="2547484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2"/>
            </a:lnRef>
            <a:fillRef idx="0">
              <a:schemeClr val="accent2"/>
            </a:fillRef>
            <a:effectRef idx="0">
              <a:schemeClr val="accent2"/>
            </a:effectRef>
            <a:fontRef idx="minor">
              <a:schemeClr val="tx1"/>
            </a:fontRef>
          </p:style>
        </p:cxnSp>
        <p:cxnSp>
          <p:nvCxnSpPr>
            <p:cNvPr id="27" name="Straight Arrow Connector 26">
              <a:extLst>
                <a:ext uri="{FF2B5EF4-FFF2-40B4-BE49-F238E27FC236}">
                  <a16:creationId xmlns:a16="http://schemas.microsoft.com/office/drawing/2014/main" id="{C641B6C8-2F6D-99D2-8005-65CC08E0A315}"/>
                </a:ext>
              </a:extLst>
            </p:cNvPr>
            <p:cNvCxnSpPr/>
            <p:nvPr/>
          </p:nvCxnSpPr>
          <p:spPr>
            <a:xfrm>
              <a:off x="9468129" y="2870342"/>
              <a:ext cx="0" cy="119040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9" name="TextBox 28">
            <a:extLst>
              <a:ext uri="{FF2B5EF4-FFF2-40B4-BE49-F238E27FC236}">
                <a16:creationId xmlns:a16="http://schemas.microsoft.com/office/drawing/2014/main" id="{CAD10F79-E93C-974E-DFC7-718BDC263A3E}"/>
              </a:ext>
            </a:extLst>
          </p:cNvPr>
          <p:cNvSpPr txBox="1"/>
          <p:nvPr/>
        </p:nvSpPr>
        <p:spPr>
          <a:xfrm>
            <a:off x="2860747" y="1099318"/>
            <a:ext cx="22957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</a:rPr>
              <a:t>Internal Ballistics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F055BE-F13E-AFF4-F1B9-178DEC233000}"/>
              </a:ext>
            </a:extLst>
          </p:cNvPr>
          <p:cNvSpPr txBox="1"/>
          <p:nvPr/>
        </p:nvSpPr>
        <p:spPr>
          <a:xfrm>
            <a:off x="8560134" y="181172"/>
            <a:ext cx="18794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Intermediate 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Ballistics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3640DACF-E32E-5212-052E-DE103BABFF83}"/>
              </a:ext>
            </a:extLst>
          </p:cNvPr>
          <p:cNvSpPr txBox="1"/>
          <p:nvPr/>
        </p:nvSpPr>
        <p:spPr>
          <a:xfrm>
            <a:off x="8157993" y="4072643"/>
            <a:ext cx="18403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/>
              <a:t>Exterior </a:t>
            </a:r>
          </a:p>
          <a:p>
            <a:pPr algn="ctr"/>
            <a:r>
              <a:rPr lang="en-US" sz="2400" dirty="0"/>
              <a:t>Ballistics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D9FA6227-0F07-152B-EFF8-30CDCE485EE8}"/>
              </a:ext>
            </a:extLst>
          </p:cNvPr>
          <p:cNvSpPr txBox="1"/>
          <p:nvPr/>
        </p:nvSpPr>
        <p:spPr>
          <a:xfrm>
            <a:off x="10144824" y="216627"/>
            <a:ext cx="18403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dirty="0">
                <a:solidFill>
                  <a:schemeClr val="bg1"/>
                </a:solidFill>
              </a:rPr>
              <a:t>External </a:t>
            </a:r>
          </a:p>
          <a:p>
            <a:pPr algn="ctr"/>
            <a:r>
              <a:rPr lang="en-US" sz="2400" dirty="0">
                <a:solidFill>
                  <a:schemeClr val="bg1"/>
                </a:solidFill>
              </a:rPr>
              <a:t>Ballistics</a:t>
            </a:r>
          </a:p>
        </p:txBody>
      </p: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5A4AB886-B75D-CE83-9C29-4D9EE5974FFA}"/>
              </a:ext>
            </a:extLst>
          </p:cNvPr>
          <p:cNvCxnSpPr>
            <a:stCxn id="29" idx="1"/>
          </p:cNvCxnSpPr>
          <p:nvPr/>
        </p:nvCxnSpPr>
        <p:spPr>
          <a:xfrm flipH="1" flipV="1">
            <a:off x="847554" y="1330150"/>
            <a:ext cx="2013193" cy="1"/>
          </a:xfrm>
          <a:prstGeom prst="straightConnector1">
            <a:avLst/>
          </a:prstGeom>
          <a:ln w="381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>
            <a:extLst>
              <a:ext uri="{FF2B5EF4-FFF2-40B4-BE49-F238E27FC236}">
                <a16:creationId xmlns:a16="http://schemas.microsoft.com/office/drawing/2014/main" id="{2DFD70FB-0B3B-0447-A06E-53342FC7C20F}"/>
              </a:ext>
            </a:extLst>
          </p:cNvPr>
          <p:cNvCxnSpPr>
            <a:cxnSpLocks/>
          </p:cNvCxnSpPr>
          <p:nvPr/>
        </p:nvCxnSpPr>
        <p:spPr>
          <a:xfrm>
            <a:off x="5142283" y="1303755"/>
            <a:ext cx="3630957" cy="0"/>
          </a:xfrm>
          <a:prstGeom prst="straightConnector1">
            <a:avLst/>
          </a:prstGeom>
          <a:ln w="38100">
            <a:solidFill>
              <a:schemeClr val="bg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5DE2A638-D9C0-A5A6-C33E-839EF1EFECF7}"/>
              </a:ext>
            </a:extLst>
          </p:cNvPr>
          <p:cNvCxnSpPr/>
          <p:nvPr/>
        </p:nvCxnSpPr>
        <p:spPr>
          <a:xfrm>
            <a:off x="8773240" y="1301010"/>
            <a:ext cx="1081512" cy="0"/>
          </a:xfrm>
          <a:prstGeom prst="straightConnector1">
            <a:avLst/>
          </a:prstGeom>
          <a:ln w="3810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Straight Arrow Connector 41">
            <a:extLst>
              <a:ext uri="{FF2B5EF4-FFF2-40B4-BE49-F238E27FC236}">
                <a16:creationId xmlns:a16="http://schemas.microsoft.com/office/drawing/2014/main" id="{9DA9C75C-494F-DF05-ECEE-1DFB716C572D}"/>
              </a:ext>
            </a:extLst>
          </p:cNvPr>
          <p:cNvCxnSpPr>
            <a:cxnSpLocks/>
          </p:cNvCxnSpPr>
          <p:nvPr/>
        </p:nvCxnSpPr>
        <p:spPr>
          <a:xfrm>
            <a:off x="9854752" y="1301010"/>
            <a:ext cx="2130405" cy="0"/>
          </a:xfrm>
          <a:prstGeom prst="straightConnector1">
            <a:avLst/>
          </a:prstGeom>
          <a:ln w="38100">
            <a:solidFill>
              <a:schemeClr val="bg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205383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13D164C-B6CC-BD67-C688-F150BA88B996}"/>
              </a:ext>
            </a:extLst>
          </p:cNvPr>
          <p:cNvSpPr txBox="1">
            <a:spLocks/>
          </p:cNvSpPr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ts val="600"/>
              </a:spcAft>
            </a:pPr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Ballistics Design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C6C26F6-2F49-1223-3DCF-873B4C78EC6C}"/>
              </a:ext>
            </a:extLst>
          </p:cNvPr>
          <p:cNvGrpSpPr/>
          <p:nvPr/>
        </p:nvGrpSpPr>
        <p:grpSpPr>
          <a:xfrm>
            <a:off x="4100385" y="974333"/>
            <a:ext cx="7188199" cy="4905944"/>
            <a:chOff x="4100385" y="974333"/>
            <a:chExt cx="7188199" cy="4905944"/>
          </a:xfrm>
        </p:grpSpPr>
        <p:pic>
          <p:nvPicPr>
            <p:cNvPr id="2" name="Picture 1" descr="A picture containing diagram&#10;&#10;Description automatically generated">
              <a:extLst>
                <a:ext uri="{FF2B5EF4-FFF2-40B4-BE49-F238E27FC236}">
                  <a16:creationId xmlns:a16="http://schemas.microsoft.com/office/drawing/2014/main" id="{345A5795-E76C-638E-12FC-F441217CB2D6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4100385" y="974333"/>
              <a:ext cx="7188199" cy="4905944"/>
            </a:xfrm>
            <a:prstGeom prst="rect">
              <a:avLst/>
            </a:prstGeom>
          </p:spPr>
        </p:pic>
        <p:pic>
          <p:nvPicPr>
            <p:cNvPr id="9" name="Picture 8" descr="Diagram, schematic&#10;&#10;Description automatically generated">
              <a:extLst>
                <a:ext uri="{FF2B5EF4-FFF2-40B4-BE49-F238E27FC236}">
                  <a16:creationId xmlns:a16="http://schemas.microsoft.com/office/drawing/2014/main" id="{6A2BCD05-9711-448D-4115-019AA59E331E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7049407" y="3985076"/>
              <a:ext cx="804636" cy="895727"/>
            </a:xfrm>
            <a:prstGeom prst="rect">
              <a:avLst/>
            </a:prstGeom>
          </p:spPr>
        </p:pic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B92217F-68A7-0BAD-77F3-A21C3BF5FDFB}"/>
                </a:ext>
              </a:extLst>
            </p:cNvPr>
            <p:cNvSpPr/>
            <p:nvPr/>
          </p:nvSpPr>
          <p:spPr>
            <a:xfrm>
              <a:off x="6237514" y="3985076"/>
              <a:ext cx="811893" cy="89572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14221F1B-C10A-A042-70E3-CDCD51948EAF}"/>
                </a:ext>
              </a:extLst>
            </p:cNvPr>
            <p:cNvCxnSpPr>
              <a:cxnSpLocks/>
            </p:cNvCxnSpPr>
            <p:nvPr/>
          </p:nvCxnSpPr>
          <p:spPr>
            <a:xfrm>
              <a:off x="7339914" y="1470454"/>
              <a:ext cx="0" cy="2458996"/>
            </a:xfrm>
            <a:prstGeom prst="line">
              <a:avLst/>
            </a:prstGeom>
            <a:ln w="19050">
              <a:solidFill>
                <a:srgbClr val="7030A0"/>
              </a:solidFill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CF5716E1-A104-E0C2-6507-971C55C3CA0E}"/>
                </a:ext>
              </a:extLst>
            </p:cNvPr>
            <p:cNvCxnSpPr>
              <a:cxnSpLocks/>
            </p:cNvCxnSpPr>
            <p:nvPr/>
          </p:nvCxnSpPr>
          <p:spPr>
            <a:xfrm>
              <a:off x="10235514" y="1618735"/>
              <a:ext cx="0" cy="2366341"/>
            </a:xfrm>
            <a:prstGeom prst="line">
              <a:avLst/>
            </a:prstGeom>
            <a:ln w="19050">
              <a:solidFill>
                <a:srgbClr val="7030A0"/>
              </a:solidFill>
              <a:prstDash val="dash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6B91488C-0526-1D20-A41E-5CE8E7DDC134}"/>
                </a:ext>
              </a:extLst>
            </p:cNvPr>
            <p:cNvSpPr/>
            <p:nvPr/>
          </p:nvSpPr>
          <p:spPr>
            <a:xfrm>
              <a:off x="6586153" y="2471352"/>
              <a:ext cx="119092" cy="160638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A76002E1-3134-E8E3-217A-EE99216D651E}"/>
                </a:ext>
              </a:extLst>
            </p:cNvPr>
            <p:cNvSpPr/>
            <p:nvPr/>
          </p:nvSpPr>
          <p:spPr>
            <a:xfrm>
              <a:off x="6578541" y="2740122"/>
              <a:ext cx="205315" cy="1285124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A95671B-3CC6-4792-9114-B74FAEA22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84A161-EC0A-2C2E-0F93-A3C93A2F00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115" y="51744"/>
            <a:ext cx="10175631" cy="11118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Influences upon a projectile in flight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A26780-6DBD-E9DA-27B4-FE31ABA2280D}"/>
              </a:ext>
            </a:extLst>
          </p:cNvPr>
          <p:cNvSpPr txBox="1"/>
          <p:nvPr/>
        </p:nvSpPr>
        <p:spPr>
          <a:xfrm>
            <a:off x="1008184" y="1459907"/>
            <a:ext cx="10175630" cy="76790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c.p. = centre of pressure</a:t>
            </a: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c.g. = centre of gravity</a:t>
            </a: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04132993-F424-0341-C042-8B7786739D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1474" y="2405149"/>
            <a:ext cx="7462955" cy="3899393"/>
          </a:xfrm>
          <a:prstGeom prst="rect">
            <a:avLst/>
          </a:prstGeom>
        </p:spPr>
      </p:pic>
      <p:cxnSp>
        <p:nvCxnSpPr>
          <p:cNvPr id="4" name="Straight Arrow Connector 3">
            <a:extLst>
              <a:ext uri="{FF2B5EF4-FFF2-40B4-BE49-F238E27FC236}">
                <a16:creationId xmlns:a16="http://schemas.microsoft.com/office/drawing/2014/main" id="{EA70DC90-82C9-7D5C-72CE-B0857DD9EDC7}"/>
              </a:ext>
            </a:extLst>
          </p:cNvPr>
          <p:cNvCxnSpPr>
            <a:cxnSpLocks/>
          </p:cNvCxnSpPr>
          <p:nvPr/>
        </p:nvCxnSpPr>
        <p:spPr>
          <a:xfrm flipV="1">
            <a:off x="8711513" y="4077730"/>
            <a:ext cx="0" cy="140867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5C7ADC59-F471-634E-4379-B029283A899F}"/>
              </a:ext>
            </a:extLst>
          </p:cNvPr>
          <p:cNvCxnSpPr>
            <a:cxnSpLocks/>
          </p:cNvCxnSpPr>
          <p:nvPr/>
        </p:nvCxnSpPr>
        <p:spPr>
          <a:xfrm>
            <a:off x="8711513" y="5486400"/>
            <a:ext cx="1614617" cy="0"/>
          </a:xfrm>
          <a:prstGeom prst="straightConnector1">
            <a:avLst/>
          </a:prstGeom>
          <a:ln w="5715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4B7172F0-30D5-41AA-694D-11F6BD54007C}"/>
              </a:ext>
            </a:extLst>
          </p:cNvPr>
          <p:cNvCxnSpPr>
            <a:cxnSpLocks/>
          </p:cNvCxnSpPr>
          <p:nvPr/>
        </p:nvCxnSpPr>
        <p:spPr>
          <a:xfrm flipV="1">
            <a:off x="8711513" y="4077729"/>
            <a:ext cx="1578889" cy="1408671"/>
          </a:xfrm>
          <a:prstGeom prst="straightConnector1">
            <a:avLst/>
          </a:prstGeom>
          <a:ln w="57150">
            <a:solidFill>
              <a:schemeClr val="accent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B4E8371D-05B2-90C0-7AEB-019E3AFED5B3}"/>
              </a:ext>
            </a:extLst>
          </p:cNvPr>
          <p:cNvSpPr txBox="1"/>
          <p:nvPr/>
        </p:nvSpPr>
        <p:spPr>
          <a:xfrm>
            <a:off x="7954733" y="5430867"/>
            <a:ext cx="126547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Centre</a:t>
            </a:r>
          </a:p>
          <a:p>
            <a:r>
              <a:rPr lang="en-US" dirty="0"/>
              <a:t>Of Pressure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6F9B36C-02F2-7A28-FBA5-4C2CDE1FAE9F}"/>
              </a:ext>
            </a:extLst>
          </p:cNvPr>
          <p:cNvSpPr txBox="1"/>
          <p:nvPr/>
        </p:nvSpPr>
        <p:spPr>
          <a:xfrm>
            <a:off x="10347435" y="3749662"/>
            <a:ext cx="14248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Aerodynamic</a:t>
            </a:r>
          </a:p>
          <a:p>
            <a:r>
              <a:rPr lang="en-US" dirty="0"/>
              <a:t>Force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C04638F-FA72-A45C-0682-A53890C97B77}"/>
              </a:ext>
            </a:extLst>
          </p:cNvPr>
          <p:cNvSpPr txBox="1"/>
          <p:nvPr/>
        </p:nvSpPr>
        <p:spPr>
          <a:xfrm>
            <a:off x="8408225" y="3564996"/>
            <a:ext cx="10501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Lift Force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EAC08A3E-5DFC-9081-528A-D734FF43176D}"/>
              </a:ext>
            </a:extLst>
          </p:cNvPr>
          <p:cNvSpPr txBox="1"/>
          <p:nvPr/>
        </p:nvSpPr>
        <p:spPr>
          <a:xfrm>
            <a:off x="10229243" y="5578463"/>
            <a:ext cx="11896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Drag Force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4FAB4A91-50B0-15E1-B5D6-81EC28DE6D2E}"/>
              </a:ext>
            </a:extLst>
          </p:cNvPr>
          <p:cNvSpPr txBox="1"/>
          <p:nvPr/>
        </p:nvSpPr>
        <p:spPr>
          <a:xfrm>
            <a:off x="9811134" y="5926280"/>
            <a:ext cx="19611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(Thrust required to</a:t>
            </a:r>
          </a:p>
          <a:p>
            <a:pPr algn="ctr"/>
            <a:r>
              <a:rPr lang="en-US" dirty="0">
                <a:solidFill>
                  <a:schemeClr val="accent4">
                    <a:lumMod val="75000"/>
                  </a:schemeClr>
                </a:solidFill>
              </a:rPr>
              <a:t>reduce effects)</a:t>
            </a:r>
          </a:p>
        </p:txBody>
      </p:sp>
      <p:cxnSp>
        <p:nvCxnSpPr>
          <p:cNvPr id="20" name="Straight Arrow Connector 19">
            <a:extLst>
              <a:ext uri="{FF2B5EF4-FFF2-40B4-BE49-F238E27FC236}">
                <a16:creationId xmlns:a16="http://schemas.microsoft.com/office/drawing/2014/main" id="{F5B58BDF-6D96-9796-5BB0-04850D8DF909}"/>
              </a:ext>
            </a:extLst>
          </p:cNvPr>
          <p:cNvCxnSpPr>
            <a:cxnSpLocks/>
          </p:cNvCxnSpPr>
          <p:nvPr/>
        </p:nvCxnSpPr>
        <p:spPr>
          <a:xfrm flipH="1" flipV="1">
            <a:off x="3783776" y="3150973"/>
            <a:ext cx="1075379" cy="687597"/>
          </a:xfrm>
          <a:prstGeom prst="straightConnector1">
            <a:avLst/>
          </a:prstGeom>
          <a:ln w="57150">
            <a:solidFill>
              <a:schemeClr val="accent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Arrow Connector 20">
            <a:extLst>
              <a:ext uri="{FF2B5EF4-FFF2-40B4-BE49-F238E27FC236}">
                <a16:creationId xmlns:a16="http://schemas.microsoft.com/office/drawing/2014/main" id="{B896B779-7892-E58E-6559-92CC7650D3A9}"/>
              </a:ext>
            </a:extLst>
          </p:cNvPr>
          <p:cNvCxnSpPr>
            <a:cxnSpLocks/>
          </p:cNvCxnSpPr>
          <p:nvPr/>
        </p:nvCxnSpPr>
        <p:spPr>
          <a:xfrm flipH="1" flipV="1">
            <a:off x="4213655" y="2884277"/>
            <a:ext cx="1241288" cy="739848"/>
          </a:xfrm>
          <a:prstGeom prst="straightConnector1">
            <a:avLst/>
          </a:prstGeom>
          <a:ln w="57150">
            <a:solidFill>
              <a:schemeClr val="accent1"/>
            </a:solidFill>
            <a:prstDash val="sysDash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3E5DE7B5-BBBF-0AB3-F2C1-09798A8BE626}"/>
              </a:ext>
            </a:extLst>
          </p:cNvPr>
          <p:cNvSpPr txBox="1"/>
          <p:nvPr/>
        </p:nvSpPr>
        <p:spPr>
          <a:xfrm>
            <a:off x="2857776" y="2804070"/>
            <a:ext cx="14221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Static Margin</a:t>
            </a:r>
          </a:p>
        </p:txBody>
      </p:sp>
    </p:spTree>
    <p:extLst>
      <p:ext uri="{BB962C8B-B14F-4D97-AF65-F5344CB8AC3E}">
        <p14:creationId xmlns:p14="http://schemas.microsoft.com/office/powerpoint/2010/main" val="1576963452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2250</TotalTime>
  <Words>408</Words>
  <Application>Microsoft Macintosh PowerPoint</Application>
  <PresentationFormat>Widescreen</PresentationFormat>
  <Paragraphs>86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17</vt:i4>
      </vt:variant>
    </vt:vector>
  </HeadingPairs>
  <TitlesOfParts>
    <vt:vector size="40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Types of Target</vt:lpstr>
      <vt:lpstr>Types of Target</vt:lpstr>
      <vt:lpstr>Ballistics</vt:lpstr>
      <vt:lpstr>Internal Ballistics</vt:lpstr>
      <vt:lpstr>Intermediate Ballistics</vt:lpstr>
      <vt:lpstr>External Ballistics</vt:lpstr>
      <vt:lpstr>Terminal Ballistics</vt:lpstr>
      <vt:lpstr>PowerPoint Presentation</vt:lpstr>
      <vt:lpstr>PowerPoint Presentation</vt:lpstr>
      <vt:lpstr>Influences upon a projectile in flight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Ffion Evans</dc:creator>
  <cp:keywords/>
  <dc:description/>
  <cp:lastModifiedBy>Gareth Collett</cp:lastModifiedBy>
  <cp:revision>76</cp:revision>
  <dcterms:created xsi:type="dcterms:W3CDTF">2021-03-09T15:35:42Z</dcterms:created>
  <dcterms:modified xsi:type="dcterms:W3CDTF">2022-09-19T16:45:50Z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