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316" r:id="rId3"/>
    <p:sldId id="317" r:id="rId4"/>
    <p:sldId id="324" r:id="rId5"/>
    <p:sldId id="318" r:id="rId6"/>
    <p:sldId id="358" r:id="rId7"/>
    <p:sldId id="354" r:id="rId8"/>
    <p:sldId id="355" r:id="rId9"/>
    <p:sldId id="356" r:id="rId10"/>
    <p:sldId id="357" r:id="rId11"/>
    <p:sldId id="325" r:id="rId12"/>
    <p:sldId id="319" r:id="rId13"/>
    <p:sldId id="343" r:id="rId14"/>
    <p:sldId id="344" r:id="rId15"/>
    <p:sldId id="359" r:id="rId16"/>
    <p:sldId id="320" r:id="rId17"/>
    <p:sldId id="321" r:id="rId18"/>
    <p:sldId id="322" r:id="rId19"/>
    <p:sldId id="360" r:id="rId20"/>
    <p:sldId id="361" r:id="rId21"/>
    <p:sldId id="363" r:id="rId22"/>
    <p:sldId id="366" r:id="rId23"/>
    <p:sldId id="364" r:id="rId24"/>
    <p:sldId id="371" r:id="rId25"/>
    <p:sldId id="266" r:id="rId26"/>
    <p:sldId id="330" r:id="rId27"/>
    <p:sldId id="331" r:id="rId28"/>
    <p:sldId id="332" r:id="rId29"/>
    <p:sldId id="368" r:id="rId30"/>
    <p:sldId id="329" r:id="rId31"/>
    <p:sldId id="333" r:id="rId32"/>
    <p:sldId id="336" r:id="rId33"/>
    <p:sldId id="337" r:id="rId34"/>
    <p:sldId id="342" r:id="rId35"/>
    <p:sldId id="340" r:id="rId36"/>
    <p:sldId id="341" r:id="rId37"/>
    <p:sldId id="323" r:id="rId38"/>
    <p:sldId id="327" r:id="rId39"/>
    <p:sldId id="338" r:id="rId40"/>
    <p:sldId id="348" r:id="rId41"/>
    <p:sldId id="334" r:id="rId42"/>
    <p:sldId id="335" r:id="rId43"/>
    <p:sldId id="349" r:id="rId44"/>
    <p:sldId id="347" r:id="rId45"/>
    <p:sldId id="351" r:id="rId46"/>
    <p:sldId id="352" r:id="rId47"/>
    <p:sldId id="353" r:id="rId48"/>
    <p:sldId id="326" r:id="rId49"/>
    <p:sldId id="328" r:id="rId50"/>
    <p:sldId id="27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9A3BA7-9D0C-48B2-8120-33C7D6765B27}" v="17" dt="2025-03-02T20:41:51.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099A3BA7-9D0C-48B2-8120-33C7D6765B27}"/>
    <pc:docChg chg="undo custSel addSld delSld modSld sldOrd modMainMaster">
      <pc:chgData name="Jonathan Pugh" userId="0c243754-e5db-4f8a-b480-e8b3756bbae8" providerId="ADAL" clId="{099A3BA7-9D0C-48B2-8120-33C7D6765B27}" dt="2025-03-06T16:35:28.837" v="8748"/>
      <pc:docMkLst>
        <pc:docMk/>
      </pc:docMkLst>
      <pc:sldChg chg="modSp new mod modNotesTx">
        <pc:chgData name="Jonathan Pugh" userId="0c243754-e5db-4f8a-b480-e8b3756bbae8" providerId="ADAL" clId="{099A3BA7-9D0C-48B2-8120-33C7D6765B27}" dt="2025-02-28T14:23:17.776" v="1140" actId="20577"/>
        <pc:sldMkLst>
          <pc:docMk/>
          <pc:sldMk cId="2627181993" sldId="256"/>
        </pc:sldMkLst>
        <pc:spChg chg="mod">
          <ac:chgData name="Jonathan Pugh" userId="0c243754-e5db-4f8a-b480-e8b3756bbae8" providerId="ADAL" clId="{099A3BA7-9D0C-48B2-8120-33C7D6765B27}" dt="2025-02-27T16:37:07.149" v="26" actId="20577"/>
          <ac:spMkLst>
            <pc:docMk/>
            <pc:sldMk cId="2627181993" sldId="256"/>
            <ac:spMk id="2" creationId="{49F52EA5-6609-A201-1EDF-A9791A835D90}"/>
          </ac:spMkLst>
        </pc:spChg>
        <pc:spChg chg="mod">
          <ac:chgData name="Jonathan Pugh" userId="0c243754-e5db-4f8a-b480-e8b3756bbae8" providerId="ADAL" clId="{099A3BA7-9D0C-48B2-8120-33C7D6765B27}" dt="2025-02-28T14:23:17.776" v="1140" actId="20577"/>
          <ac:spMkLst>
            <pc:docMk/>
            <pc:sldMk cId="2627181993" sldId="256"/>
            <ac:spMk id="3" creationId="{23D7A13F-B1B5-F284-D043-45F39D20FAC2}"/>
          </ac:spMkLst>
        </pc:spChg>
      </pc:sldChg>
      <pc:sldChg chg="add del ord">
        <pc:chgData name="Jonathan Pugh" userId="0c243754-e5db-4f8a-b480-e8b3756bbae8" providerId="ADAL" clId="{099A3BA7-9D0C-48B2-8120-33C7D6765B27}" dt="2025-03-01T13:40:02.222" v="4055" actId="2696"/>
        <pc:sldMkLst>
          <pc:docMk/>
          <pc:sldMk cId="197597767" sldId="260"/>
        </pc:sldMkLst>
      </pc:sldChg>
      <pc:sldChg chg="add del ord">
        <pc:chgData name="Jonathan Pugh" userId="0c243754-e5db-4f8a-b480-e8b3756bbae8" providerId="ADAL" clId="{099A3BA7-9D0C-48B2-8120-33C7D6765B27}" dt="2025-03-01T13:39:57.922" v="4054" actId="47"/>
        <pc:sldMkLst>
          <pc:docMk/>
          <pc:sldMk cId="3995406083" sldId="265"/>
        </pc:sldMkLst>
      </pc:sldChg>
      <pc:sldChg chg="modSp add mod ord">
        <pc:chgData name="Jonathan Pugh" userId="0c243754-e5db-4f8a-b480-e8b3756bbae8" providerId="ADAL" clId="{099A3BA7-9D0C-48B2-8120-33C7D6765B27}" dt="2025-03-01T12:24:14.141" v="2567" actId="20577"/>
        <pc:sldMkLst>
          <pc:docMk/>
          <pc:sldMk cId="477611317" sldId="266"/>
        </pc:sldMkLst>
      </pc:sldChg>
      <pc:sldChg chg="modSp add del mod ord setBg">
        <pc:chgData name="Jonathan Pugh" userId="0c243754-e5db-4f8a-b480-e8b3756bbae8" providerId="ADAL" clId="{099A3BA7-9D0C-48B2-8120-33C7D6765B27}" dt="2025-03-03T13:40:11.175" v="8544" actId="47"/>
        <pc:sldMkLst>
          <pc:docMk/>
          <pc:sldMk cId="830366431" sldId="267"/>
        </pc:sldMkLst>
      </pc:sldChg>
      <pc:sldChg chg="modSp add mod ord">
        <pc:chgData name="Jonathan Pugh" userId="0c243754-e5db-4f8a-b480-e8b3756bbae8" providerId="ADAL" clId="{099A3BA7-9D0C-48B2-8120-33C7D6765B27}" dt="2025-03-02T21:02:47.525" v="7842" actId="20577"/>
        <pc:sldMkLst>
          <pc:docMk/>
          <pc:sldMk cId="2450397871" sldId="279"/>
        </pc:sldMkLst>
        <pc:spChg chg="mod">
          <ac:chgData name="Jonathan Pugh" userId="0c243754-e5db-4f8a-b480-e8b3756bbae8" providerId="ADAL" clId="{099A3BA7-9D0C-48B2-8120-33C7D6765B27}" dt="2025-03-02T21:02:47.525" v="7842" actId="20577"/>
          <ac:spMkLst>
            <pc:docMk/>
            <pc:sldMk cId="2450397871" sldId="279"/>
            <ac:spMk id="3" creationId="{CB1114CC-3FCE-948D-AEE0-CED8616CE87E}"/>
          </ac:spMkLst>
        </pc:spChg>
      </pc:sldChg>
      <pc:sldChg chg="add del ord">
        <pc:chgData name="Jonathan Pugh" userId="0c243754-e5db-4f8a-b480-e8b3756bbae8" providerId="ADAL" clId="{099A3BA7-9D0C-48B2-8120-33C7D6765B27}" dt="2025-03-01T13:39:04.291" v="4053" actId="47"/>
        <pc:sldMkLst>
          <pc:docMk/>
          <pc:sldMk cId="1963928476" sldId="314"/>
        </pc:sldMkLst>
      </pc:sldChg>
      <pc:sldChg chg="modSp new mod">
        <pc:chgData name="Jonathan Pugh" userId="0c243754-e5db-4f8a-b480-e8b3756bbae8" providerId="ADAL" clId="{099A3BA7-9D0C-48B2-8120-33C7D6765B27}" dt="2025-03-02T20:59:50.553" v="7824" actId="21"/>
        <pc:sldMkLst>
          <pc:docMk/>
          <pc:sldMk cId="4291926933" sldId="315"/>
        </pc:sldMkLst>
      </pc:sldChg>
      <pc:sldChg chg="modSp new mod">
        <pc:chgData name="Jonathan Pugh" userId="0c243754-e5db-4f8a-b480-e8b3756bbae8" providerId="ADAL" clId="{099A3BA7-9D0C-48B2-8120-33C7D6765B27}" dt="2025-02-28T13:51:39.215" v="280" actId="20577"/>
        <pc:sldMkLst>
          <pc:docMk/>
          <pc:sldMk cId="2498367167" sldId="316"/>
        </pc:sldMkLst>
        <pc:spChg chg="mod">
          <ac:chgData name="Jonathan Pugh" userId="0c243754-e5db-4f8a-b480-e8b3756bbae8" providerId="ADAL" clId="{099A3BA7-9D0C-48B2-8120-33C7D6765B27}" dt="2025-02-28T13:50:59.341" v="185" actId="5793"/>
          <ac:spMkLst>
            <pc:docMk/>
            <pc:sldMk cId="2498367167" sldId="316"/>
            <ac:spMk id="2" creationId="{5C2D44E1-8FB7-8F9C-2804-E987511FCD97}"/>
          </ac:spMkLst>
        </pc:spChg>
        <pc:spChg chg="mod">
          <ac:chgData name="Jonathan Pugh" userId="0c243754-e5db-4f8a-b480-e8b3756bbae8" providerId="ADAL" clId="{099A3BA7-9D0C-48B2-8120-33C7D6765B27}" dt="2025-02-28T13:51:39.215" v="280" actId="20577"/>
          <ac:spMkLst>
            <pc:docMk/>
            <pc:sldMk cId="2498367167" sldId="316"/>
            <ac:spMk id="3" creationId="{E9EEBD15-DDB9-0DB5-4B8A-819B8C679983}"/>
          </ac:spMkLst>
        </pc:spChg>
      </pc:sldChg>
      <pc:sldChg chg="modSp new mod modNotesTx">
        <pc:chgData name="Jonathan Pugh" userId="0c243754-e5db-4f8a-b480-e8b3756bbae8" providerId="ADAL" clId="{099A3BA7-9D0C-48B2-8120-33C7D6765B27}" dt="2025-03-01T09:42:43.152" v="1220" actId="20577"/>
        <pc:sldMkLst>
          <pc:docMk/>
          <pc:sldMk cId="1606794930" sldId="317"/>
        </pc:sldMkLst>
        <pc:spChg chg="mod">
          <ac:chgData name="Jonathan Pugh" userId="0c243754-e5db-4f8a-b480-e8b3756bbae8" providerId="ADAL" clId="{099A3BA7-9D0C-48B2-8120-33C7D6765B27}" dt="2025-02-28T13:54:35.578" v="459" actId="20577"/>
          <ac:spMkLst>
            <pc:docMk/>
            <pc:sldMk cId="1606794930" sldId="317"/>
            <ac:spMk id="2" creationId="{BC8A0DC2-34B8-94B8-1A23-D18297E2E124}"/>
          </ac:spMkLst>
        </pc:spChg>
        <pc:spChg chg="mod">
          <ac:chgData name="Jonathan Pugh" userId="0c243754-e5db-4f8a-b480-e8b3756bbae8" providerId="ADAL" clId="{099A3BA7-9D0C-48B2-8120-33C7D6765B27}" dt="2025-02-28T14:14:55.716" v="1017" actId="313"/>
          <ac:spMkLst>
            <pc:docMk/>
            <pc:sldMk cId="1606794930" sldId="317"/>
            <ac:spMk id="3" creationId="{D17F386E-67E1-7D5C-E47C-6D1EF0C7A587}"/>
          </ac:spMkLst>
        </pc:spChg>
      </pc:sldChg>
      <pc:sldChg chg="modSp new mod">
        <pc:chgData name="Jonathan Pugh" userId="0c243754-e5db-4f8a-b480-e8b3756bbae8" providerId="ADAL" clId="{099A3BA7-9D0C-48B2-8120-33C7D6765B27}" dt="2025-02-28T14:04:51.940" v="916" actId="20577"/>
        <pc:sldMkLst>
          <pc:docMk/>
          <pc:sldMk cId="3478524177" sldId="318"/>
        </pc:sldMkLst>
        <pc:spChg chg="mod">
          <ac:chgData name="Jonathan Pugh" userId="0c243754-e5db-4f8a-b480-e8b3756bbae8" providerId="ADAL" clId="{099A3BA7-9D0C-48B2-8120-33C7D6765B27}" dt="2025-02-28T14:04:51.940" v="916" actId="20577"/>
          <ac:spMkLst>
            <pc:docMk/>
            <pc:sldMk cId="3478524177" sldId="318"/>
            <ac:spMk id="2" creationId="{F1C84560-C244-AF50-061E-0C88B1039079}"/>
          </ac:spMkLst>
        </pc:spChg>
        <pc:spChg chg="mod">
          <ac:chgData name="Jonathan Pugh" userId="0c243754-e5db-4f8a-b480-e8b3756bbae8" providerId="ADAL" clId="{099A3BA7-9D0C-48B2-8120-33C7D6765B27}" dt="2025-02-28T14:04:42.620" v="896" actId="20577"/>
          <ac:spMkLst>
            <pc:docMk/>
            <pc:sldMk cId="3478524177" sldId="318"/>
            <ac:spMk id="3" creationId="{860B4A2D-E506-9928-8F5F-8CD373DBDEB4}"/>
          </ac:spMkLst>
        </pc:spChg>
      </pc:sldChg>
      <pc:sldChg chg="modSp new mod modNotesTx">
        <pc:chgData name="Jonathan Pugh" userId="0c243754-e5db-4f8a-b480-e8b3756bbae8" providerId="ADAL" clId="{099A3BA7-9D0C-48B2-8120-33C7D6765B27}" dt="2025-03-01T09:46:20.792" v="1469" actId="20577"/>
        <pc:sldMkLst>
          <pc:docMk/>
          <pc:sldMk cId="3038150979" sldId="319"/>
        </pc:sldMkLst>
        <pc:spChg chg="mod">
          <ac:chgData name="Jonathan Pugh" userId="0c243754-e5db-4f8a-b480-e8b3756bbae8" providerId="ADAL" clId="{099A3BA7-9D0C-48B2-8120-33C7D6765B27}" dt="2025-02-28T14:09:09.688" v="992" actId="20577"/>
          <ac:spMkLst>
            <pc:docMk/>
            <pc:sldMk cId="3038150979" sldId="319"/>
            <ac:spMk id="2" creationId="{A1666DF9-FCCA-6E7D-F130-BA96609DDF72}"/>
          </ac:spMkLst>
        </pc:spChg>
        <pc:spChg chg="mod">
          <ac:chgData name="Jonathan Pugh" userId="0c243754-e5db-4f8a-b480-e8b3756bbae8" providerId="ADAL" clId="{099A3BA7-9D0C-48B2-8120-33C7D6765B27}" dt="2025-02-28T14:23:42.220" v="1152" actId="20577"/>
          <ac:spMkLst>
            <pc:docMk/>
            <pc:sldMk cId="3038150979" sldId="319"/>
            <ac:spMk id="3" creationId="{5044C407-745B-2C3B-E7F3-43F9A85A4E54}"/>
          </ac:spMkLst>
        </pc:spChg>
      </pc:sldChg>
      <pc:sldChg chg="add del ord">
        <pc:chgData name="Jonathan Pugh" userId="0c243754-e5db-4f8a-b480-e8b3756bbae8" providerId="ADAL" clId="{099A3BA7-9D0C-48B2-8120-33C7D6765B27}" dt="2025-02-27T16:42:20.546" v="33" actId="47"/>
        <pc:sldMkLst>
          <pc:docMk/>
          <pc:sldMk cId="3629514491" sldId="320"/>
        </pc:sldMkLst>
      </pc:sldChg>
      <pc:sldChg chg="modSp new mod">
        <pc:chgData name="Jonathan Pugh" userId="0c243754-e5db-4f8a-b480-e8b3756bbae8" providerId="ADAL" clId="{099A3BA7-9D0C-48B2-8120-33C7D6765B27}" dt="2025-03-01T09:46:57.557" v="1474" actId="20577"/>
        <pc:sldMkLst>
          <pc:docMk/>
          <pc:sldMk cId="3870080559" sldId="320"/>
        </pc:sldMkLst>
        <pc:spChg chg="mod">
          <ac:chgData name="Jonathan Pugh" userId="0c243754-e5db-4f8a-b480-e8b3756bbae8" providerId="ADAL" clId="{099A3BA7-9D0C-48B2-8120-33C7D6765B27}" dt="2025-03-01T09:46:57.557" v="1474" actId="20577"/>
          <ac:spMkLst>
            <pc:docMk/>
            <pc:sldMk cId="3870080559" sldId="320"/>
            <ac:spMk id="3" creationId="{B799086F-FA9E-3643-BA0E-2DE53AC814B8}"/>
          </ac:spMkLst>
        </pc:spChg>
      </pc:sldChg>
      <pc:sldChg chg="modSp new mod">
        <pc:chgData name="Jonathan Pugh" userId="0c243754-e5db-4f8a-b480-e8b3756bbae8" providerId="ADAL" clId="{099A3BA7-9D0C-48B2-8120-33C7D6765B27}" dt="2025-03-01T09:47:30.555" v="1479" actId="313"/>
        <pc:sldMkLst>
          <pc:docMk/>
          <pc:sldMk cId="3054383527" sldId="321"/>
        </pc:sldMkLst>
        <pc:spChg chg="mod">
          <ac:chgData name="Jonathan Pugh" userId="0c243754-e5db-4f8a-b480-e8b3756bbae8" providerId="ADAL" clId="{099A3BA7-9D0C-48B2-8120-33C7D6765B27}" dt="2025-03-01T09:47:30.555" v="1479" actId="313"/>
          <ac:spMkLst>
            <pc:docMk/>
            <pc:sldMk cId="3054383527" sldId="321"/>
            <ac:spMk id="3" creationId="{A838A424-A04B-53E1-07BC-9ED30243B0C7}"/>
          </ac:spMkLst>
        </pc:spChg>
      </pc:sldChg>
      <pc:sldChg chg="modSp new mod">
        <pc:chgData name="Jonathan Pugh" userId="0c243754-e5db-4f8a-b480-e8b3756bbae8" providerId="ADAL" clId="{099A3BA7-9D0C-48B2-8120-33C7D6765B27}" dt="2025-03-01T09:47:54.750" v="1488" actId="113"/>
        <pc:sldMkLst>
          <pc:docMk/>
          <pc:sldMk cId="869511257" sldId="322"/>
        </pc:sldMkLst>
        <pc:spChg chg="mod">
          <ac:chgData name="Jonathan Pugh" userId="0c243754-e5db-4f8a-b480-e8b3756bbae8" providerId="ADAL" clId="{099A3BA7-9D0C-48B2-8120-33C7D6765B27}" dt="2025-03-01T09:47:54.750" v="1488" actId="113"/>
          <ac:spMkLst>
            <pc:docMk/>
            <pc:sldMk cId="869511257" sldId="322"/>
            <ac:spMk id="3" creationId="{78CBC00C-EE48-D6E1-C166-8710223F833D}"/>
          </ac:spMkLst>
        </pc:spChg>
      </pc:sldChg>
      <pc:sldChg chg="modSp new mod">
        <pc:chgData name="Jonathan Pugh" userId="0c243754-e5db-4f8a-b480-e8b3756bbae8" providerId="ADAL" clId="{099A3BA7-9D0C-48B2-8120-33C7D6765B27}" dt="2025-03-03T13:24:16.220" v="8074" actId="20577"/>
        <pc:sldMkLst>
          <pc:docMk/>
          <pc:sldMk cId="330945276" sldId="323"/>
        </pc:sldMkLst>
        <pc:spChg chg="mod">
          <ac:chgData name="Jonathan Pugh" userId="0c243754-e5db-4f8a-b480-e8b3756bbae8" providerId="ADAL" clId="{099A3BA7-9D0C-48B2-8120-33C7D6765B27}" dt="2025-02-28T14:16:02.910" v="1059" actId="20577"/>
          <ac:spMkLst>
            <pc:docMk/>
            <pc:sldMk cId="330945276" sldId="323"/>
            <ac:spMk id="2" creationId="{AC38C175-6412-E563-1CB2-6CBD92B15A9D}"/>
          </ac:spMkLst>
        </pc:spChg>
        <pc:spChg chg="mod">
          <ac:chgData name="Jonathan Pugh" userId="0c243754-e5db-4f8a-b480-e8b3756bbae8" providerId="ADAL" clId="{099A3BA7-9D0C-48B2-8120-33C7D6765B27}" dt="2025-03-03T13:24:16.220" v="8074" actId="20577"/>
          <ac:spMkLst>
            <pc:docMk/>
            <pc:sldMk cId="330945276" sldId="323"/>
            <ac:spMk id="3" creationId="{31032717-3BB8-3CB4-5B70-34B71FA702B9}"/>
          </ac:spMkLst>
        </pc:spChg>
      </pc:sldChg>
      <pc:sldChg chg="modSp add mod">
        <pc:chgData name="Jonathan Pugh" userId="0c243754-e5db-4f8a-b480-e8b3756bbae8" providerId="ADAL" clId="{099A3BA7-9D0C-48B2-8120-33C7D6765B27}" dt="2025-03-01T09:45:13.320" v="1355" actId="20577"/>
        <pc:sldMkLst>
          <pc:docMk/>
          <pc:sldMk cId="894249567" sldId="324"/>
        </pc:sldMkLst>
        <pc:spChg chg="mod">
          <ac:chgData name="Jonathan Pugh" userId="0c243754-e5db-4f8a-b480-e8b3756bbae8" providerId="ADAL" clId="{099A3BA7-9D0C-48B2-8120-33C7D6765B27}" dt="2025-03-01T09:45:13.320" v="1355" actId="20577"/>
          <ac:spMkLst>
            <pc:docMk/>
            <pc:sldMk cId="894249567" sldId="324"/>
            <ac:spMk id="3" creationId="{FFDA8E87-221D-0039-8AFE-F50003086DBC}"/>
          </ac:spMkLst>
        </pc:spChg>
      </pc:sldChg>
      <pc:sldChg chg="modSp new mod">
        <pc:chgData name="Jonathan Pugh" userId="0c243754-e5db-4f8a-b480-e8b3756bbae8" providerId="ADAL" clId="{099A3BA7-9D0C-48B2-8120-33C7D6765B27}" dt="2025-03-01T09:48:13.221" v="1496" actId="313"/>
        <pc:sldMkLst>
          <pc:docMk/>
          <pc:sldMk cId="2611619496" sldId="325"/>
        </pc:sldMkLst>
      </pc:sldChg>
      <pc:sldChg chg="modSp new mod ord">
        <pc:chgData name="Jonathan Pugh" userId="0c243754-e5db-4f8a-b480-e8b3756bbae8" providerId="ADAL" clId="{099A3BA7-9D0C-48B2-8120-33C7D6765B27}" dt="2025-03-03T13:31:37.024" v="8406"/>
        <pc:sldMkLst>
          <pc:docMk/>
          <pc:sldMk cId="195990020" sldId="326"/>
        </pc:sldMkLst>
        <pc:spChg chg="mod">
          <ac:chgData name="Jonathan Pugh" userId="0c243754-e5db-4f8a-b480-e8b3756bbae8" providerId="ADAL" clId="{099A3BA7-9D0C-48B2-8120-33C7D6765B27}" dt="2025-03-01T13:44:42.055" v="4096" actId="20577"/>
          <ac:spMkLst>
            <pc:docMk/>
            <pc:sldMk cId="195990020" sldId="326"/>
            <ac:spMk id="2" creationId="{3D592B88-4DDA-14E0-3F86-331E22796966}"/>
          </ac:spMkLst>
        </pc:spChg>
        <pc:spChg chg="mod">
          <ac:chgData name="Jonathan Pugh" userId="0c243754-e5db-4f8a-b480-e8b3756bbae8" providerId="ADAL" clId="{099A3BA7-9D0C-48B2-8120-33C7D6765B27}" dt="2025-03-01T09:48:28.698" v="1500" actId="313"/>
          <ac:spMkLst>
            <pc:docMk/>
            <pc:sldMk cId="195990020" sldId="326"/>
            <ac:spMk id="3" creationId="{6BB1CB0E-F6D3-FA82-0732-8C769BF6C721}"/>
          </ac:spMkLst>
        </pc:spChg>
      </pc:sldChg>
      <pc:sldChg chg="modSp new mod ord">
        <pc:chgData name="Jonathan Pugh" userId="0c243754-e5db-4f8a-b480-e8b3756bbae8" providerId="ADAL" clId="{099A3BA7-9D0C-48B2-8120-33C7D6765B27}" dt="2025-03-01T09:48:48.971" v="1506" actId="313"/>
        <pc:sldMkLst>
          <pc:docMk/>
          <pc:sldMk cId="3577110874" sldId="327"/>
        </pc:sldMkLst>
        <pc:spChg chg="mod">
          <ac:chgData name="Jonathan Pugh" userId="0c243754-e5db-4f8a-b480-e8b3756bbae8" providerId="ADAL" clId="{099A3BA7-9D0C-48B2-8120-33C7D6765B27}" dt="2025-02-28T14:20:57.557" v="1120" actId="20577"/>
          <ac:spMkLst>
            <pc:docMk/>
            <pc:sldMk cId="3577110874" sldId="327"/>
            <ac:spMk id="2" creationId="{A987E33F-3B0E-F44F-25E1-E7937000E2BA}"/>
          </ac:spMkLst>
        </pc:spChg>
        <pc:spChg chg="mod">
          <ac:chgData name="Jonathan Pugh" userId="0c243754-e5db-4f8a-b480-e8b3756bbae8" providerId="ADAL" clId="{099A3BA7-9D0C-48B2-8120-33C7D6765B27}" dt="2025-03-01T09:48:48.971" v="1506" actId="313"/>
          <ac:spMkLst>
            <pc:docMk/>
            <pc:sldMk cId="3577110874" sldId="327"/>
            <ac:spMk id="3" creationId="{E964F32F-910E-591C-3905-6D9E3C693FFE}"/>
          </ac:spMkLst>
        </pc:spChg>
      </pc:sldChg>
      <pc:sldChg chg="modSp new mod ord">
        <pc:chgData name="Jonathan Pugh" userId="0c243754-e5db-4f8a-b480-e8b3756bbae8" providerId="ADAL" clId="{099A3BA7-9D0C-48B2-8120-33C7D6765B27}" dt="2025-03-03T13:31:37.024" v="8406"/>
        <pc:sldMkLst>
          <pc:docMk/>
          <pc:sldMk cId="3346689535" sldId="328"/>
        </pc:sldMkLst>
        <pc:spChg chg="mod">
          <ac:chgData name="Jonathan Pugh" userId="0c243754-e5db-4f8a-b480-e8b3756bbae8" providerId="ADAL" clId="{099A3BA7-9D0C-48B2-8120-33C7D6765B27}" dt="2025-02-28T14:25:27.719" v="1211" actId="5793"/>
          <ac:spMkLst>
            <pc:docMk/>
            <pc:sldMk cId="3346689535" sldId="328"/>
            <ac:spMk id="3" creationId="{73C5CB2B-D30B-B384-EB41-009D33492E7F}"/>
          </ac:spMkLst>
        </pc:spChg>
      </pc:sldChg>
      <pc:sldChg chg="modSp new mod">
        <pc:chgData name="Jonathan Pugh" userId="0c243754-e5db-4f8a-b480-e8b3756bbae8" providerId="ADAL" clId="{099A3BA7-9D0C-48B2-8120-33C7D6765B27}" dt="2025-03-01T12:09:54.157" v="2088" actId="20577"/>
        <pc:sldMkLst>
          <pc:docMk/>
          <pc:sldMk cId="3410806684" sldId="329"/>
        </pc:sldMkLst>
      </pc:sldChg>
      <pc:sldChg chg="modSp mod">
        <pc:chgData name="Jonathan Pugh" userId="0c243754-e5db-4f8a-b480-e8b3756bbae8" providerId="ADAL" clId="{099A3BA7-9D0C-48B2-8120-33C7D6765B27}" dt="2025-03-03T13:18:07.322" v="7902" actId="2711"/>
        <pc:sldMkLst>
          <pc:docMk/>
          <pc:sldMk cId="737023147" sldId="330"/>
        </pc:sldMkLst>
        <pc:spChg chg="mod">
          <ac:chgData name="Jonathan Pugh" userId="0c243754-e5db-4f8a-b480-e8b3756bbae8" providerId="ADAL" clId="{099A3BA7-9D0C-48B2-8120-33C7D6765B27}" dt="2025-03-03T13:18:07.322" v="7902" actId="2711"/>
          <ac:spMkLst>
            <pc:docMk/>
            <pc:sldMk cId="737023147" sldId="330"/>
            <ac:spMk id="3" creationId="{73F967B9-16F0-1C28-72E5-8C45FD27F34D}"/>
          </ac:spMkLst>
        </pc:spChg>
      </pc:sldChg>
      <pc:sldChg chg="modSp new mod">
        <pc:chgData name="Jonathan Pugh" userId="0c243754-e5db-4f8a-b480-e8b3756bbae8" providerId="ADAL" clId="{099A3BA7-9D0C-48B2-8120-33C7D6765B27}" dt="2025-03-01T12:22:28.347" v="2451" actId="20577"/>
        <pc:sldMkLst>
          <pc:docMk/>
          <pc:sldMk cId="2641264930" sldId="330"/>
        </pc:sldMkLst>
      </pc:sldChg>
      <pc:sldChg chg="modSp new mod">
        <pc:chgData name="Jonathan Pugh" userId="0c243754-e5db-4f8a-b480-e8b3756bbae8" providerId="ADAL" clId="{099A3BA7-9D0C-48B2-8120-33C7D6765B27}" dt="2025-03-01T12:18:14.490" v="2341" actId="20577"/>
        <pc:sldMkLst>
          <pc:docMk/>
          <pc:sldMk cId="346014846" sldId="331"/>
        </pc:sldMkLst>
      </pc:sldChg>
      <pc:sldChg chg="modSp mod">
        <pc:chgData name="Jonathan Pugh" userId="0c243754-e5db-4f8a-b480-e8b3756bbae8" providerId="ADAL" clId="{099A3BA7-9D0C-48B2-8120-33C7D6765B27}" dt="2025-03-03T13:18:23.397" v="7904" actId="2711"/>
        <pc:sldMkLst>
          <pc:docMk/>
          <pc:sldMk cId="4114822197" sldId="331"/>
        </pc:sldMkLst>
        <pc:spChg chg="mod">
          <ac:chgData name="Jonathan Pugh" userId="0c243754-e5db-4f8a-b480-e8b3756bbae8" providerId="ADAL" clId="{099A3BA7-9D0C-48B2-8120-33C7D6765B27}" dt="2025-03-03T13:18:23.397" v="7904" actId="2711"/>
          <ac:spMkLst>
            <pc:docMk/>
            <pc:sldMk cId="4114822197" sldId="331"/>
            <ac:spMk id="3" creationId="{AE1ED87F-C765-06D4-0E23-1EF6C0BD523D}"/>
          </ac:spMkLst>
        </pc:spChg>
      </pc:sldChg>
      <pc:sldChg chg="modSp mod">
        <pc:chgData name="Jonathan Pugh" userId="0c243754-e5db-4f8a-b480-e8b3756bbae8" providerId="ADAL" clId="{099A3BA7-9D0C-48B2-8120-33C7D6765B27}" dt="2025-03-03T13:19:41.980" v="7922" actId="20577"/>
        <pc:sldMkLst>
          <pc:docMk/>
          <pc:sldMk cId="486406784" sldId="332"/>
        </pc:sldMkLst>
        <pc:spChg chg="mod">
          <ac:chgData name="Jonathan Pugh" userId="0c243754-e5db-4f8a-b480-e8b3756bbae8" providerId="ADAL" clId="{099A3BA7-9D0C-48B2-8120-33C7D6765B27}" dt="2025-03-03T13:19:41.980" v="7922" actId="20577"/>
          <ac:spMkLst>
            <pc:docMk/>
            <pc:sldMk cId="486406784" sldId="332"/>
            <ac:spMk id="3" creationId="{6826B947-F841-9D8A-BD3D-FF0FE5FF7D0E}"/>
          </ac:spMkLst>
        </pc:spChg>
      </pc:sldChg>
      <pc:sldChg chg="modSp new mod">
        <pc:chgData name="Jonathan Pugh" userId="0c243754-e5db-4f8a-b480-e8b3756bbae8" providerId="ADAL" clId="{099A3BA7-9D0C-48B2-8120-33C7D6765B27}" dt="2025-03-01T12:19:48.154" v="2358" actId="20577"/>
        <pc:sldMkLst>
          <pc:docMk/>
          <pc:sldMk cId="2678903987" sldId="332"/>
        </pc:sldMkLst>
      </pc:sldChg>
      <pc:sldChg chg="modSp new mod">
        <pc:chgData name="Jonathan Pugh" userId="0c243754-e5db-4f8a-b480-e8b3756bbae8" providerId="ADAL" clId="{099A3BA7-9D0C-48B2-8120-33C7D6765B27}" dt="2025-03-01T12:27:20.201" v="2739" actId="20577"/>
        <pc:sldMkLst>
          <pc:docMk/>
          <pc:sldMk cId="420399192" sldId="333"/>
        </pc:sldMkLst>
      </pc:sldChg>
      <pc:sldChg chg="modSp add mod">
        <pc:chgData name="Jonathan Pugh" userId="0c243754-e5db-4f8a-b480-e8b3756bbae8" providerId="ADAL" clId="{099A3BA7-9D0C-48B2-8120-33C7D6765B27}" dt="2025-03-03T13:41:16.462" v="8620" actId="20577"/>
        <pc:sldMkLst>
          <pc:docMk/>
          <pc:sldMk cId="1850907964" sldId="334"/>
        </pc:sldMkLst>
        <pc:spChg chg="mod">
          <ac:chgData name="Jonathan Pugh" userId="0c243754-e5db-4f8a-b480-e8b3756bbae8" providerId="ADAL" clId="{099A3BA7-9D0C-48B2-8120-33C7D6765B27}" dt="2025-03-03T13:41:16.462" v="8620" actId="20577"/>
          <ac:spMkLst>
            <pc:docMk/>
            <pc:sldMk cId="1850907964" sldId="334"/>
            <ac:spMk id="2" creationId="{E4DBD4C4-096F-1675-E10A-792CF5E27308}"/>
          </ac:spMkLst>
        </pc:spChg>
        <pc:spChg chg="mod">
          <ac:chgData name="Jonathan Pugh" userId="0c243754-e5db-4f8a-b480-e8b3756bbae8" providerId="ADAL" clId="{099A3BA7-9D0C-48B2-8120-33C7D6765B27}" dt="2025-03-03T13:37:37" v="8445" actId="20577"/>
          <ac:spMkLst>
            <pc:docMk/>
            <pc:sldMk cId="1850907964" sldId="334"/>
            <ac:spMk id="3" creationId="{89C16CE8-758F-C602-2843-9B9053630EA8}"/>
          </ac:spMkLst>
        </pc:spChg>
      </pc:sldChg>
      <pc:sldChg chg="modSp add mod">
        <pc:chgData name="Jonathan Pugh" userId="0c243754-e5db-4f8a-b480-e8b3756bbae8" providerId="ADAL" clId="{099A3BA7-9D0C-48B2-8120-33C7D6765B27}" dt="2025-03-03T13:39:28.709" v="8543" actId="20577"/>
        <pc:sldMkLst>
          <pc:docMk/>
          <pc:sldMk cId="2498774831" sldId="335"/>
        </pc:sldMkLst>
        <pc:spChg chg="mod">
          <ac:chgData name="Jonathan Pugh" userId="0c243754-e5db-4f8a-b480-e8b3756bbae8" providerId="ADAL" clId="{099A3BA7-9D0C-48B2-8120-33C7D6765B27}" dt="2025-03-03T13:38:28.614" v="8488" actId="20577"/>
          <ac:spMkLst>
            <pc:docMk/>
            <pc:sldMk cId="2498774831" sldId="335"/>
            <ac:spMk id="2" creationId="{E8E64132-0A2C-C1ED-DDEA-4C3EE8C9E5D4}"/>
          </ac:spMkLst>
        </pc:spChg>
        <pc:spChg chg="mod">
          <ac:chgData name="Jonathan Pugh" userId="0c243754-e5db-4f8a-b480-e8b3756bbae8" providerId="ADAL" clId="{099A3BA7-9D0C-48B2-8120-33C7D6765B27}" dt="2025-03-03T13:39:28.709" v="8543" actId="20577"/>
          <ac:spMkLst>
            <pc:docMk/>
            <pc:sldMk cId="2498774831" sldId="335"/>
            <ac:spMk id="3" creationId="{E97FD517-6EC4-0052-C113-197330D08504}"/>
          </ac:spMkLst>
        </pc:spChg>
      </pc:sldChg>
      <pc:sldChg chg="modSp mod">
        <pc:chgData name="Jonathan Pugh" userId="0c243754-e5db-4f8a-b480-e8b3756bbae8" providerId="ADAL" clId="{099A3BA7-9D0C-48B2-8120-33C7D6765B27}" dt="2025-03-03T13:21:59.760" v="7925" actId="6549"/>
        <pc:sldMkLst>
          <pc:docMk/>
          <pc:sldMk cId="2447445070" sldId="336"/>
        </pc:sldMkLst>
        <pc:spChg chg="mod">
          <ac:chgData name="Jonathan Pugh" userId="0c243754-e5db-4f8a-b480-e8b3756bbae8" providerId="ADAL" clId="{099A3BA7-9D0C-48B2-8120-33C7D6765B27}" dt="2025-03-03T13:21:59.760" v="7925" actId="6549"/>
          <ac:spMkLst>
            <pc:docMk/>
            <pc:sldMk cId="2447445070" sldId="336"/>
            <ac:spMk id="3" creationId="{0C009A15-C720-9D99-2303-1D3C8CD90799}"/>
          </ac:spMkLst>
        </pc:spChg>
      </pc:sldChg>
      <pc:sldChg chg="modSp add mod ord">
        <pc:chgData name="Jonathan Pugh" userId="0c243754-e5db-4f8a-b480-e8b3756bbae8" providerId="ADAL" clId="{099A3BA7-9D0C-48B2-8120-33C7D6765B27}" dt="2025-03-01T12:43:57.363" v="3988" actId="20577"/>
        <pc:sldMkLst>
          <pc:docMk/>
          <pc:sldMk cId="2942771241" sldId="336"/>
        </pc:sldMkLst>
      </pc:sldChg>
      <pc:sldChg chg="modSp new mod">
        <pc:chgData name="Jonathan Pugh" userId="0c243754-e5db-4f8a-b480-e8b3756bbae8" providerId="ADAL" clId="{099A3BA7-9D0C-48B2-8120-33C7D6765B27}" dt="2025-03-01T12:45:03.457" v="4052" actId="20577"/>
        <pc:sldMkLst>
          <pc:docMk/>
          <pc:sldMk cId="820536286" sldId="337"/>
        </pc:sldMkLst>
      </pc:sldChg>
      <pc:sldChg chg="modSp new mod">
        <pc:chgData name="Jonathan Pugh" userId="0c243754-e5db-4f8a-b480-e8b3756bbae8" providerId="ADAL" clId="{099A3BA7-9D0C-48B2-8120-33C7D6765B27}" dt="2025-03-03T13:40:54.799" v="8609" actId="20577"/>
        <pc:sldMkLst>
          <pc:docMk/>
          <pc:sldMk cId="931978410" sldId="338"/>
        </pc:sldMkLst>
        <pc:spChg chg="mod">
          <ac:chgData name="Jonathan Pugh" userId="0c243754-e5db-4f8a-b480-e8b3756bbae8" providerId="ADAL" clId="{099A3BA7-9D0C-48B2-8120-33C7D6765B27}" dt="2025-03-03T13:24:50.267" v="8091" actId="20577"/>
          <ac:spMkLst>
            <pc:docMk/>
            <pc:sldMk cId="931978410" sldId="338"/>
            <ac:spMk id="2" creationId="{6ACFBBEF-9183-CF1B-CE75-5C7989216DCC}"/>
          </ac:spMkLst>
        </pc:spChg>
        <pc:spChg chg="mod">
          <ac:chgData name="Jonathan Pugh" userId="0c243754-e5db-4f8a-b480-e8b3756bbae8" providerId="ADAL" clId="{099A3BA7-9D0C-48B2-8120-33C7D6765B27}" dt="2025-03-03T13:40:54.799" v="8609" actId="20577"/>
          <ac:spMkLst>
            <pc:docMk/>
            <pc:sldMk cId="931978410" sldId="338"/>
            <ac:spMk id="3" creationId="{659D9E6D-D5A3-8FE8-C77A-749C9E4D23CC}"/>
          </ac:spMkLst>
        </pc:spChg>
      </pc:sldChg>
      <pc:sldChg chg="new del">
        <pc:chgData name="Jonathan Pugh" userId="0c243754-e5db-4f8a-b480-e8b3756bbae8" providerId="ADAL" clId="{099A3BA7-9D0C-48B2-8120-33C7D6765B27}" dt="2025-03-02T20:28:55.680" v="6715" actId="47"/>
        <pc:sldMkLst>
          <pc:docMk/>
          <pc:sldMk cId="1959658249" sldId="339"/>
        </pc:sldMkLst>
      </pc:sldChg>
      <pc:sldChg chg="modSp new mod modNotesTx">
        <pc:chgData name="Jonathan Pugh" userId="0c243754-e5db-4f8a-b480-e8b3756bbae8" providerId="ADAL" clId="{099A3BA7-9D0C-48B2-8120-33C7D6765B27}" dt="2025-03-03T13:23:19.464" v="7995" actId="20577"/>
        <pc:sldMkLst>
          <pc:docMk/>
          <pc:sldMk cId="330377934" sldId="340"/>
        </pc:sldMkLst>
        <pc:spChg chg="mod">
          <ac:chgData name="Jonathan Pugh" userId="0c243754-e5db-4f8a-b480-e8b3756bbae8" providerId="ADAL" clId="{099A3BA7-9D0C-48B2-8120-33C7D6765B27}" dt="2025-03-02T18:35:04.313" v="4695" actId="20577"/>
          <ac:spMkLst>
            <pc:docMk/>
            <pc:sldMk cId="330377934" sldId="340"/>
            <ac:spMk id="2" creationId="{8EB483D3-19CF-A544-4F45-418CA693CBBB}"/>
          </ac:spMkLst>
        </pc:spChg>
        <pc:spChg chg="mod">
          <ac:chgData name="Jonathan Pugh" userId="0c243754-e5db-4f8a-b480-e8b3756bbae8" providerId="ADAL" clId="{099A3BA7-9D0C-48B2-8120-33C7D6765B27}" dt="2025-03-03T13:23:19.464" v="7995" actId="20577"/>
          <ac:spMkLst>
            <pc:docMk/>
            <pc:sldMk cId="330377934" sldId="340"/>
            <ac:spMk id="3" creationId="{FF8A5A1B-EF23-85CB-CCBF-77AD271BA6E0}"/>
          </ac:spMkLst>
        </pc:spChg>
      </pc:sldChg>
      <pc:sldChg chg="modSp new mod">
        <pc:chgData name="Jonathan Pugh" userId="0c243754-e5db-4f8a-b480-e8b3756bbae8" providerId="ADAL" clId="{099A3BA7-9D0C-48B2-8120-33C7D6765B27}" dt="2025-03-03T13:23:33.809" v="7997" actId="27636"/>
        <pc:sldMkLst>
          <pc:docMk/>
          <pc:sldMk cId="1664034835" sldId="341"/>
        </pc:sldMkLst>
        <pc:spChg chg="mod">
          <ac:chgData name="Jonathan Pugh" userId="0c243754-e5db-4f8a-b480-e8b3756bbae8" providerId="ADAL" clId="{099A3BA7-9D0C-48B2-8120-33C7D6765B27}" dt="2025-03-02T18:41:59.756" v="5043" actId="20577"/>
          <ac:spMkLst>
            <pc:docMk/>
            <pc:sldMk cId="1664034835" sldId="341"/>
            <ac:spMk id="2" creationId="{45557EDB-8C11-6DCC-E99E-A4650639C5FE}"/>
          </ac:spMkLst>
        </pc:spChg>
        <pc:spChg chg="mod">
          <ac:chgData name="Jonathan Pugh" userId="0c243754-e5db-4f8a-b480-e8b3756bbae8" providerId="ADAL" clId="{099A3BA7-9D0C-48B2-8120-33C7D6765B27}" dt="2025-03-03T13:23:33.809" v="7997" actId="27636"/>
          <ac:spMkLst>
            <pc:docMk/>
            <pc:sldMk cId="1664034835" sldId="341"/>
            <ac:spMk id="3" creationId="{05498F73-CB0E-FC24-7AB9-8F107A53EE99}"/>
          </ac:spMkLst>
        </pc:spChg>
      </pc:sldChg>
      <pc:sldChg chg="modSp new mod">
        <pc:chgData name="Jonathan Pugh" userId="0c243754-e5db-4f8a-b480-e8b3756bbae8" providerId="ADAL" clId="{099A3BA7-9D0C-48B2-8120-33C7D6765B27}" dt="2025-03-02T18:41:20.092" v="5020" actId="20577"/>
        <pc:sldMkLst>
          <pc:docMk/>
          <pc:sldMk cId="1816745697" sldId="342"/>
        </pc:sldMkLst>
        <pc:spChg chg="mod">
          <ac:chgData name="Jonathan Pugh" userId="0c243754-e5db-4f8a-b480-e8b3756bbae8" providerId="ADAL" clId="{099A3BA7-9D0C-48B2-8120-33C7D6765B27}" dt="2025-03-02T18:37:36.331" v="4699" actId="20577"/>
          <ac:spMkLst>
            <pc:docMk/>
            <pc:sldMk cId="1816745697" sldId="342"/>
            <ac:spMk id="2" creationId="{F82974C7-8E43-2037-8C33-6452D378DA83}"/>
          </ac:spMkLst>
        </pc:spChg>
        <pc:spChg chg="mod">
          <ac:chgData name="Jonathan Pugh" userId="0c243754-e5db-4f8a-b480-e8b3756bbae8" providerId="ADAL" clId="{099A3BA7-9D0C-48B2-8120-33C7D6765B27}" dt="2025-03-02T18:41:20.092" v="5020" actId="20577"/>
          <ac:spMkLst>
            <pc:docMk/>
            <pc:sldMk cId="1816745697" sldId="342"/>
            <ac:spMk id="3" creationId="{CD70ABD7-6400-8468-91C6-4F10BB053A51}"/>
          </ac:spMkLst>
        </pc:spChg>
      </pc:sldChg>
      <pc:sldChg chg="modSp new mod">
        <pc:chgData name="Jonathan Pugh" userId="0c243754-e5db-4f8a-b480-e8b3756bbae8" providerId="ADAL" clId="{099A3BA7-9D0C-48B2-8120-33C7D6765B27}" dt="2025-03-02T20:22:21.735" v="6061" actId="20577"/>
        <pc:sldMkLst>
          <pc:docMk/>
          <pc:sldMk cId="4026443504" sldId="343"/>
        </pc:sldMkLst>
        <pc:spChg chg="mod">
          <ac:chgData name="Jonathan Pugh" userId="0c243754-e5db-4f8a-b480-e8b3756bbae8" providerId="ADAL" clId="{099A3BA7-9D0C-48B2-8120-33C7D6765B27}" dt="2025-03-02T20:20:57.513" v="6039" actId="313"/>
          <ac:spMkLst>
            <pc:docMk/>
            <pc:sldMk cId="4026443504" sldId="343"/>
            <ac:spMk id="2" creationId="{1371D671-CCD5-8A00-2D86-9BCB03C4763B}"/>
          </ac:spMkLst>
        </pc:spChg>
        <pc:spChg chg="mod">
          <ac:chgData name="Jonathan Pugh" userId="0c243754-e5db-4f8a-b480-e8b3756bbae8" providerId="ADAL" clId="{099A3BA7-9D0C-48B2-8120-33C7D6765B27}" dt="2025-03-02T20:22:21.735" v="6061" actId="20577"/>
          <ac:spMkLst>
            <pc:docMk/>
            <pc:sldMk cId="4026443504" sldId="343"/>
            <ac:spMk id="3" creationId="{5DDDC1BC-3533-7481-EB76-50E48AF74CB6}"/>
          </ac:spMkLst>
        </pc:spChg>
      </pc:sldChg>
      <pc:sldChg chg="modSp new mod modNotesTx">
        <pc:chgData name="Jonathan Pugh" userId="0c243754-e5db-4f8a-b480-e8b3756bbae8" providerId="ADAL" clId="{099A3BA7-9D0C-48B2-8120-33C7D6765B27}" dt="2025-03-02T20:28:22.280" v="6714" actId="20577"/>
        <pc:sldMkLst>
          <pc:docMk/>
          <pc:sldMk cId="59262645" sldId="344"/>
        </pc:sldMkLst>
        <pc:spChg chg="mod">
          <ac:chgData name="Jonathan Pugh" userId="0c243754-e5db-4f8a-b480-e8b3756bbae8" providerId="ADAL" clId="{099A3BA7-9D0C-48B2-8120-33C7D6765B27}" dt="2025-03-02T20:23:27.336" v="6148" actId="33524"/>
          <ac:spMkLst>
            <pc:docMk/>
            <pc:sldMk cId="59262645" sldId="344"/>
            <ac:spMk id="2" creationId="{10302F75-400B-3D64-9A2A-6B481BC2C9C8}"/>
          </ac:spMkLst>
        </pc:spChg>
        <pc:spChg chg="mod">
          <ac:chgData name="Jonathan Pugh" userId="0c243754-e5db-4f8a-b480-e8b3756bbae8" providerId="ADAL" clId="{099A3BA7-9D0C-48B2-8120-33C7D6765B27}" dt="2025-03-02T20:28:22.280" v="6714" actId="20577"/>
          <ac:spMkLst>
            <pc:docMk/>
            <pc:sldMk cId="59262645" sldId="344"/>
            <ac:spMk id="3" creationId="{F89FEC2B-9CE1-D877-237B-6FB61A1DBC21}"/>
          </ac:spMkLst>
        </pc:spChg>
      </pc:sldChg>
      <pc:sldChg chg="add del">
        <pc:chgData name="Jonathan Pugh" userId="0c243754-e5db-4f8a-b480-e8b3756bbae8" providerId="ADAL" clId="{099A3BA7-9D0C-48B2-8120-33C7D6765B27}" dt="2025-03-03T13:30:54.106" v="8403" actId="47"/>
        <pc:sldMkLst>
          <pc:docMk/>
          <pc:sldMk cId="2907148962" sldId="345"/>
        </pc:sldMkLst>
      </pc:sldChg>
      <pc:sldChg chg="addSp delSp modSp new del mod setBg">
        <pc:chgData name="Jonathan Pugh" userId="0c243754-e5db-4f8a-b480-e8b3756bbae8" providerId="ADAL" clId="{099A3BA7-9D0C-48B2-8120-33C7D6765B27}" dt="2025-03-03T15:27:55.852" v="8721" actId="47"/>
        <pc:sldMkLst>
          <pc:docMk/>
          <pc:sldMk cId="1213993526" sldId="346"/>
        </pc:sldMkLst>
      </pc:sldChg>
      <pc:sldChg chg="modSp new mod ord">
        <pc:chgData name="Jonathan Pugh" userId="0c243754-e5db-4f8a-b480-e8b3756bbae8" providerId="ADAL" clId="{099A3BA7-9D0C-48B2-8120-33C7D6765B27}" dt="2025-03-03T13:42:06.859" v="8661" actId="20577"/>
        <pc:sldMkLst>
          <pc:docMk/>
          <pc:sldMk cId="2334293396" sldId="347"/>
        </pc:sldMkLst>
        <pc:spChg chg="mod">
          <ac:chgData name="Jonathan Pugh" userId="0c243754-e5db-4f8a-b480-e8b3756bbae8" providerId="ADAL" clId="{099A3BA7-9D0C-48B2-8120-33C7D6765B27}" dt="2025-03-03T13:42:06.859" v="8661" actId="20577"/>
          <ac:spMkLst>
            <pc:docMk/>
            <pc:sldMk cId="2334293396" sldId="347"/>
            <ac:spMk id="2" creationId="{66F94676-152A-69C7-003B-1EB4137A7BBA}"/>
          </ac:spMkLst>
        </pc:spChg>
        <pc:spChg chg="mod">
          <ac:chgData name="Jonathan Pugh" userId="0c243754-e5db-4f8a-b480-e8b3756bbae8" providerId="ADAL" clId="{099A3BA7-9D0C-48B2-8120-33C7D6765B27}" dt="2025-03-02T21:02:33.011" v="7838" actId="20577"/>
          <ac:spMkLst>
            <pc:docMk/>
            <pc:sldMk cId="2334293396" sldId="347"/>
            <ac:spMk id="3" creationId="{7BF39DC0-C1F2-3988-6F08-9C8A212BE02F}"/>
          </ac:spMkLst>
        </pc:spChg>
      </pc:sldChg>
      <pc:sldChg chg="modSp new mod">
        <pc:chgData name="Jonathan Pugh" userId="0c243754-e5db-4f8a-b480-e8b3756bbae8" providerId="ADAL" clId="{099A3BA7-9D0C-48B2-8120-33C7D6765B27}" dt="2025-03-03T13:30:10.676" v="8402" actId="20577"/>
        <pc:sldMkLst>
          <pc:docMk/>
          <pc:sldMk cId="2837116753" sldId="348"/>
        </pc:sldMkLst>
        <pc:spChg chg="mod">
          <ac:chgData name="Jonathan Pugh" userId="0c243754-e5db-4f8a-b480-e8b3756bbae8" providerId="ADAL" clId="{099A3BA7-9D0C-48B2-8120-33C7D6765B27}" dt="2025-03-03T13:30:10.676" v="8402" actId="20577"/>
          <ac:spMkLst>
            <pc:docMk/>
            <pc:sldMk cId="2837116753" sldId="348"/>
            <ac:spMk id="2" creationId="{1659348B-B1E3-0FF1-04E7-AB95061192EB}"/>
          </ac:spMkLst>
        </pc:spChg>
        <pc:spChg chg="mod">
          <ac:chgData name="Jonathan Pugh" userId="0c243754-e5db-4f8a-b480-e8b3756bbae8" providerId="ADAL" clId="{099A3BA7-9D0C-48B2-8120-33C7D6765B27}" dt="2025-03-02T20:51:53.668" v="7159" actId="20577"/>
          <ac:spMkLst>
            <pc:docMk/>
            <pc:sldMk cId="2837116753" sldId="348"/>
            <ac:spMk id="3" creationId="{31D411CD-8920-C4F1-5408-C8F0D5701461}"/>
          </ac:spMkLst>
        </pc:spChg>
      </pc:sldChg>
      <pc:sldChg chg="modSp new mod">
        <pc:chgData name="Jonathan Pugh" userId="0c243754-e5db-4f8a-b480-e8b3756bbae8" providerId="ADAL" clId="{099A3BA7-9D0C-48B2-8120-33C7D6765B27}" dt="2025-03-03T13:41:37.505" v="8653" actId="20577"/>
        <pc:sldMkLst>
          <pc:docMk/>
          <pc:sldMk cId="2165493063" sldId="349"/>
        </pc:sldMkLst>
        <pc:spChg chg="mod">
          <ac:chgData name="Jonathan Pugh" userId="0c243754-e5db-4f8a-b480-e8b3756bbae8" providerId="ADAL" clId="{099A3BA7-9D0C-48B2-8120-33C7D6765B27}" dt="2025-03-03T13:41:37.505" v="8653" actId="20577"/>
          <ac:spMkLst>
            <pc:docMk/>
            <pc:sldMk cId="2165493063" sldId="349"/>
            <ac:spMk id="2" creationId="{679B3C7C-3B72-66D0-8759-F50B978DD453}"/>
          </ac:spMkLst>
        </pc:spChg>
        <pc:spChg chg="mod">
          <ac:chgData name="Jonathan Pugh" userId="0c243754-e5db-4f8a-b480-e8b3756bbae8" providerId="ADAL" clId="{099A3BA7-9D0C-48B2-8120-33C7D6765B27}" dt="2025-03-02T20:59:28.809" v="7823" actId="20577"/>
          <ac:spMkLst>
            <pc:docMk/>
            <pc:sldMk cId="2165493063" sldId="349"/>
            <ac:spMk id="3" creationId="{12FE2557-5AF4-64B5-AE99-61566A34CBAE}"/>
          </ac:spMkLst>
        </pc:spChg>
      </pc:sldChg>
      <pc:sldChg chg="modSp new del mod">
        <pc:chgData name="Jonathan Pugh" userId="0c243754-e5db-4f8a-b480-e8b3756bbae8" providerId="ADAL" clId="{099A3BA7-9D0C-48B2-8120-33C7D6765B27}" dt="2025-03-03T16:53:29.061" v="8722" actId="47"/>
        <pc:sldMkLst>
          <pc:docMk/>
          <pc:sldMk cId="2160586748" sldId="350"/>
        </pc:sldMkLst>
      </pc:sldChg>
      <pc:sldChg chg="modSp new mod modNotesTx">
        <pc:chgData name="Jonathan Pugh" userId="0c243754-e5db-4f8a-b480-e8b3756bbae8" providerId="ADAL" clId="{099A3BA7-9D0C-48B2-8120-33C7D6765B27}" dt="2025-03-06T16:35:17.008" v="8744" actId="20577"/>
        <pc:sldMkLst>
          <pc:docMk/>
          <pc:sldMk cId="3235751769" sldId="351"/>
        </pc:sldMkLst>
        <pc:spChg chg="mod">
          <ac:chgData name="Jonathan Pugh" userId="0c243754-e5db-4f8a-b480-e8b3756bbae8" providerId="ADAL" clId="{099A3BA7-9D0C-48B2-8120-33C7D6765B27}" dt="2025-03-03T13:43:44.681" v="8712" actId="20577"/>
          <ac:spMkLst>
            <pc:docMk/>
            <pc:sldMk cId="3235751769" sldId="351"/>
            <ac:spMk id="2" creationId="{F3EF2493-CED0-A9B8-9BD8-684216550031}"/>
          </ac:spMkLst>
        </pc:spChg>
        <pc:spChg chg="mod">
          <ac:chgData name="Jonathan Pugh" userId="0c243754-e5db-4f8a-b480-e8b3756bbae8" providerId="ADAL" clId="{099A3BA7-9D0C-48B2-8120-33C7D6765B27}" dt="2025-03-06T16:35:17.008" v="8744" actId="20577"/>
          <ac:spMkLst>
            <pc:docMk/>
            <pc:sldMk cId="3235751769" sldId="351"/>
            <ac:spMk id="3" creationId="{767757A7-7010-E025-AFE0-7729F0D003AE}"/>
          </ac:spMkLst>
        </pc:spChg>
      </pc:sldChg>
      <pc:sldChg chg="modSp new mod modNotesTx">
        <pc:chgData name="Jonathan Pugh" userId="0c243754-e5db-4f8a-b480-e8b3756bbae8" providerId="ADAL" clId="{099A3BA7-9D0C-48B2-8120-33C7D6765B27}" dt="2025-03-06T16:35:24.932" v="8746"/>
        <pc:sldMkLst>
          <pc:docMk/>
          <pc:sldMk cId="543772046" sldId="352"/>
        </pc:sldMkLst>
        <pc:spChg chg="mod">
          <ac:chgData name="Jonathan Pugh" userId="0c243754-e5db-4f8a-b480-e8b3756bbae8" providerId="ADAL" clId="{099A3BA7-9D0C-48B2-8120-33C7D6765B27}" dt="2025-03-03T13:45:42.108" v="8713"/>
          <ac:spMkLst>
            <pc:docMk/>
            <pc:sldMk cId="543772046" sldId="352"/>
            <ac:spMk id="2" creationId="{8F1DAEE5-4F55-04E8-29A1-7C4E69911F25}"/>
          </ac:spMkLst>
        </pc:spChg>
        <pc:spChg chg="mod">
          <ac:chgData name="Jonathan Pugh" userId="0c243754-e5db-4f8a-b480-e8b3756bbae8" providerId="ADAL" clId="{099A3BA7-9D0C-48B2-8120-33C7D6765B27}" dt="2025-03-06T16:35:24.932" v="8746"/>
          <ac:spMkLst>
            <pc:docMk/>
            <pc:sldMk cId="543772046" sldId="352"/>
            <ac:spMk id="3" creationId="{E2CF1D64-C0E0-DFA9-1D42-3D85BD7665A1}"/>
          </ac:spMkLst>
        </pc:spChg>
      </pc:sldChg>
      <pc:sldChg chg="modSp new mod modNotesTx">
        <pc:chgData name="Jonathan Pugh" userId="0c243754-e5db-4f8a-b480-e8b3756bbae8" providerId="ADAL" clId="{099A3BA7-9D0C-48B2-8120-33C7D6765B27}" dt="2025-03-06T16:35:28.837" v="8748"/>
        <pc:sldMkLst>
          <pc:docMk/>
          <pc:sldMk cId="2184657794" sldId="353"/>
        </pc:sldMkLst>
        <pc:spChg chg="mod">
          <ac:chgData name="Jonathan Pugh" userId="0c243754-e5db-4f8a-b480-e8b3756bbae8" providerId="ADAL" clId="{099A3BA7-9D0C-48B2-8120-33C7D6765B27}" dt="2025-03-03T13:46:57.905" v="8720"/>
          <ac:spMkLst>
            <pc:docMk/>
            <pc:sldMk cId="2184657794" sldId="353"/>
            <ac:spMk id="2" creationId="{FF77E149-BF64-D78B-D0CC-14D721483168}"/>
          </ac:spMkLst>
        </pc:spChg>
        <pc:spChg chg="mod">
          <ac:chgData name="Jonathan Pugh" userId="0c243754-e5db-4f8a-b480-e8b3756bbae8" providerId="ADAL" clId="{099A3BA7-9D0C-48B2-8120-33C7D6765B27}" dt="2025-03-06T16:35:28.837" v="8748"/>
          <ac:spMkLst>
            <pc:docMk/>
            <pc:sldMk cId="2184657794" sldId="353"/>
            <ac:spMk id="3" creationId="{76696574-FCD0-9D9B-2023-84B43A30482F}"/>
          </ac:spMkLst>
        </pc:spChg>
      </pc:sldChg>
      <pc:sldChg chg="modSp mod">
        <pc:chgData name="Jonathan Pugh" userId="0c243754-e5db-4f8a-b480-e8b3756bbae8" providerId="ADAL" clId="{099A3BA7-9D0C-48B2-8120-33C7D6765B27}" dt="2025-03-03T13:00:58.678" v="7900" actId="20577"/>
        <pc:sldMkLst>
          <pc:docMk/>
          <pc:sldMk cId="359177713" sldId="361"/>
        </pc:sldMkLst>
        <pc:spChg chg="mod">
          <ac:chgData name="Jonathan Pugh" userId="0c243754-e5db-4f8a-b480-e8b3756bbae8" providerId="ADAL" clId="{099A3BA7-9D0C-48B2-8120-33C7D6765B27}" dt="2025-03-03T13:00:58.678" v="7900" actId="20577"/>
          <ac:spMkLst>
            <pc:docMk/>
            <pc:sldMk cId="359177713" sldId="361"/>
            <ac:spMk id="3" creationId="{93F9A781-75D4-16D1-2245-A9344CC782B0}"/>
          </ac:spMkLst>
        </pc:spChg>
      </pc:sldChg>
      <pc:sldChg chg="del">
        <pc:chgData name="Jonathan Pugh" userId="0c243754-e5db-4f8a-b480-e8b3756bbae8" providerId="ADAL" clId="{099A3BA7-9D0C-48B2-8120-33C7D6765B27}" dt="2025-03-03T16:53:33.485" v="8723" actId="47"/>
        <pc:sldMkLst>
          <pc:docMk/>
          <pc:sldMk cId="2092859949" sldId="362"/>
        </pc:sldMkLst>
      </pc:sldChg>
      <pc:sldChg chg="del">
        <pc:chgData name="Jonathan Pugh" userId="0c243754-e5db-4f8a-b480-e8b3756bbae8" providerId="ADAL" clId="{099A3BA7-9D0C-48B2-8120-33C7D6765B27}" dt="2025-03-03T13:30:57.057" v="8404" actId="47"/>
        <pc:sldMkLst>
          <pc:docMk/>
          <pc:sldMk cId="1892229107" sldId="369"/>
        </pc:sldMkLst>
      </pc:sldChg>
      <pc:sldChg chg="del">
        <pc:chgData name="Jonathan Pugh" userId="0c243754-e5db-4f8a-b480-e8b3756bbae8" providerId="ADAL" clId="{099A3BA7-9D0C-48B2-8120-33C7D6765B27}" dt="2025-03-03T13:24:29.054" v="8075" actId="47"/>
        <pc:sldMkLst>
          <pc:docMk/>
          <pc:sldMk cId="3218295916" sldId="370"/>
        </pc:sldMkLst>
      </pc:sldChg>
      <pc:sldChg chg="modSp new mod">
        <pc:chgData name="Jonathan Pugh" userId="0c243754-e5db-4f8a-b480-e8b3756bbae8" providerId="ADAL" clId="{099A3BA7-9D0C-48B2-8120-33C7D6765B27}" dt="2025-03-06T16:32:15.466" v="8736" actId="20577"/>
        <pc:sldMkLst>
          <pc:docMk/>
          <pc:sldMk cId="3923458250" sldId="371"/>
        </pc:sldMkLst>
        <pc:spChg chg="mod">
          <ac:chgData name="Jonathan Pugh" userId="0c243754-e5db-4f8a-b480-e8b3756bbae8" providerId="ADAL" clId="{099A3BA7-9D0C-48B2-8120-33C7D6765B27}" dt="2025-03-06T16:32:15.466" v="8736" actId="20577"/>
          <ac:spMkLst>
            <pc:docMk/>
            <pc:sldMk cId="3923458250" sldId="371"/>
            <ac:spMk id="2" creationId="{95A3754F-F200-9CA6-4473-3C9533FB1903}"/>
          </ac:spMkLst>
        </pc:spChg>
      </pc:sldChg>
      <pc:sldMasterChg chg="setBg modSldLayout">
        <pc:chgData name="Jonathan Pugh" userId="0c243754-e5db-4f8a-b480-e8b3756bbae8" providerId="ADAL" clId="{099A3BA7-9D0C-48B2-8120-33C7D6765B27}" dt="2025-03-01T13:43:47.265" v="4060"/>
        <pc:sldMasterMkLst>
          <pc:docMk/>
          <pc:sldMasterMk cId="980012534" sldId="2147483648"/>
        </pc:sldMasterMkLst>
        <pc:sldLayoutChg chg="setBg">
          <pc:chgData name="Jonathan Pugh" userId="0c243754-e5db-4f8a-b480-e8b3756bbae8" providerId="ADAL" clId="{099A3BA7-9D0C-48B2-8120-33C7D6765B27}" dt="2025-03-01T13:43:47.265" v="4060"/>
          <pc:sldLayoutMkLst>
            <pc:docMk/>
            <pc:sldMasterMk cId="980012534" sldId="2147483648"/>
            <pc:sldLayoutMk cId="2634337569" sldId="2147483649"/>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4096430370" sldId="2147483650"/>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4257957444" sldId="2147483651"/>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280503025" sldId="2147483652"/>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1904096232" sldId="2147483653"/>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3416309459" sldId="2147483654"/>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4169315128" sldId="2147483655"/>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3173286641" sldId="2147483656"/>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955161885" sldId="2147483657"/>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1496856361" sldId="2147483658"/>
          </pc:sldLayoutMkLst>
        </pc:sldLayoutChg>
        <pc:sldLayoutChg chg="setBg">
          <pc:chgData name="Jonathan Pugh" userId="0c243754-e5db-4f8a-b480-e8b3756bbae8" providerId="ADAL" clId="{099A3BA7-9D0C-48B2-8120-33C7D6765B27}" dt="2025-03-01T13:43:47.265" v="4060"/>
          <pc:sldLayoutMkLst>
            <pc:docMk/>
            <pc:sldMasterMk cId="980012534" sldId="2147483648"/>
            <pc:sldLayoutMk cId="1330507925"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BA1FDA-C2D6-4831-BD37-AC36666AB724}" type="datetimeFigureOut">
              <a:rPr lang="en-GB" smtClean="0"/>
              <a:t>06/03/2025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04E64B-2B1E-468A-A87C-94B7C4E6383B}" type="slidenum">
              <a:rPr lang="en-GB" smtClean="0"/>
              <a:t>‹#›</a:t>
            </a:fld>
            <a:endParaRPr lang="en-GB"/>
          </a:p>
        </p:txBody>
      </p:sp>
    </p:spTree>
    <p:extLst>
      <p:ext uri="{BB962C8B-B14F-4D97-AF65-F5344CB8AC3E}">
        <p14:creationId xmlns:p14="http://schemas.microsoft.com/office/powerpoint/2010/main" val="3526292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lato.stanford.edu/entries/phenomenology/#:~:text=Literally%2C%20phenomenology%20is%20the%20study,first%20person%20point%20of%20view."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Kara, H. </a:t>
            </a:r>
            <a:r>
              <a:rPr lang="en-GB" i="1" dirty="0"/>
              <a:t>et al.</a:t>
            </a:r>
            <a:r>
              <a:rPr lang="en-GB" dirty="0"/>
              <a:t> (2021) </a:t>
            </a:r>
            <a:r>
              <a:rPr lang="en-GB" i="1" dirty="0"/>
              <a:t>Creative research methods in education : principles and practices</a:t>
            </a:r>
            <a:r>
              <a:rPr lang="en-GB" dirty="0"/>
              <a:t>. Bristol: Policy Press.</a:t>
            </a:r>
          </a:p>
          <a:p>
            <a:endParaRPr lang="en-GB" dirty="0"/>
          </a:p>
        </p:txBody>
      </p:sp>
      <p:sp>
        <p:nvSpPr>
          <p:cNvPr id="4" name="Slide Number Placeholder 3"/>
          <p:cNvSpPr>
            <a:spLocks noGrp="1"/>
          </p:cNvSpPr>
          <p:nvPr>
            <p:ph type="sldNum" sz="quarter" idx="5"/>
          </p:nvPr>
        </p:nvSpPr>
        <p:spPr/>
        <p:txBody>
          <a:bodyPr/>
          <a:lstStyle/>
          <a:p>
            <a:fld id="{F504E64B-2B1E-468A-A87C-94B7C4E6383B}" type="slidenum">
              <a:rPr lang="en-GB" smtClean="0"/>
              <a:t>1</a:t>
            </a:fld>
            <a:endParaRPr lang="en-GB"/>
          </a:p>
        </p:txBody>
      </p:sp>
    </p:spTree>
    <p:extLst>
      <p:ext uri="{BB962C8B-B14F-4D97-AF65-F5344CB8AC3E}">
        <p14:creationId xmlns:p14="http://schemas.microsoft.com/office/powerpoint/2010/main" val="1908721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Kara p21</a:t>
            </a:r>
          </a:p>
        </p:txBody>
      </p:sp>
      <p:sp>
        <p:nvSpPr>
          <p:cNvPr id="4" name="Slide Number Placeholder 3"/>
          <p:cNvSpPr>
            <a:spLocks noGrp="1"/>
          </p:cNvSpPr>
          <p:nvPr>
            <p:ph type="sldNum" sz="quarter" idx="5"/>
          </p:nvPr>
        </p:nvSpPr>
        <p:spPr/>
        <p:txBody>
          <a:bodyPr/>
          <a:lstStyle/>
          <a:p>
            <a:fld id="{F504E64B-2B1E-468A-A87C-94B7C4E6383B}" type="slidenum">
              <a:rPr lang="en-GB" smtClean="0"/>
              <a:t>3</a:t>
            </a:fld>
            <a:endParaRPr lang="en-GB"/>
          </a:p>
        </p:txBody>
      </p:sp>
    </p:spTree>
    <p:extLst>
      <p:ext uri="{BB962C8B-B14F-4D97-AF65-F5344CB8AC3E}">
        <p14:creationId xmlns:p14="http://schemas.microsoft.com/office/powerpoint/2010/main" val="3551701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education’ is the full title of Kara et </a:t>
            </a:r>
            <a:r>
              <a:rPr lang="en-GB" dirty="0" err="1"/>
              <a:t>al’s</a:t>
            </a:r>
            <a:r>
              <a:rPr lang="en-GB" dirty="0"/>
              <a:t> book – but all features are relevant</a:t>
            </a:r>
          </a:p>
        </p:txBody>
      </p:sp>
      <p:sp>
        <p:nvSpPr>
          <p:cNvPr id="4" name="Slide Number Placeholder 3"/>
          <p:cNvSpPr>
            <a:spLocks noGrp="1"/>
          </p:cNvSpPr>
          <p:nvPr>
            <p:ph type="sldNum" sz="quarter" idx="5"/>
          </p:nvPr>
        </p:nvSpPr>
        <p:spPr/>
        <p:txBody>
          <a:bodyPr/>
          <a:lstStyle/>
          <a:p>
            <a:fld id="{F504E64B-2B1E-468A-A87C-94B7C4E6383B}" type="slidenum">
              <a:rPr lang="en-GB" smtClean="0"/>
              <a:t>12</a:t>
            </a:fld>
            <a:endParaRPr lang="en-GB"/>
          </a:p>
        </p:txBody>
      </p:sp>
    </p:spTree>
    <p:extLst>
      <p:ext uri="{BB962C8B-B14F-4D97-AF65-F5344CB8AC3E}">
        <p14:creationId xmlns:p14="http://schemas.microsoft.com/office/powerpoint/2010/main" val="1844329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consider this further in future sessions. </a:t>
            </a:r>
          </a:p>
        </p:txBody>
      </p:sp>
      <p:sp>
        <p:nvSpPr>
          <p:cNvPr id="4" name="Slide Number Placeholder 3"/>
          <p:cNvSpPr>
            <a:spLocks noGrp="1"/>
          </p:cNvSpPr>
          <p:nvPr>
            <p:ph type="sldNum" sz="quarter" idx="5"/>
          </p:nvPr>
        </p:nvSpPr>
        <p:spPr/>
        <p:txBody>
          <a:bodyPr/>
          <a:lstStyle/>
          <a:p>
            <a:fld id="{F504E64B-2B1E-468A-A87C-94B7C4E6383B}" type="slidenum">
              <a:rPr lang="en-GB" smtClean="0"/>
              <a:t>14</a:t>
            </a:fld>
            <a:endParaRPr lang="en-GB"/>
          </a:p>
        </p:txBody>
      </p:sp>
    </p:spTree>
    <p:extLst>
      <p:ext uri="{BB962C8B-B14F-4D97-AF65-F5344CB8AC3E}">
        <p14:creationId xmlns:p14="http://schemas.microsoft.com/office/powerpoint/2010/main" val="1771806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Multiple role – consideration of researchers and social-changers being referred to as ‘actors’ within the context of social impact projects. </a:t>
            </a:r>
          </a:p>
        </p:txBody>
      </p:sp>
      <p:sp>
        <p:nvSpPr>
          <p:cNvPr id="4" name="Slide Number Placeholder 3"/>
          <p:cNvSpPr>
            <a:spLocks noGrp="1"/>
          </p:cNvSpPr>
          <p:nvPr>
            <p:ph type="sldNum" sz="quarter" idx="5"/>
          </p:nvPr>
        </p:nvSpPr>
        <p:spPr/>
        <p:txBody>
          <a:bodyPr/>
          <a:lstStyle/>
          <a:p>
            <a:fld id="{F504E64B-2B1E-468A-A87C-94B7C4E6383B}" type="slidenum">
              <a:rPr lang="en-GB" smtClean="0"/>
              <a:t>18</a:t>
            </a:fld>
            <a:endParaRPr lang="en-GB"/>
          </a:p>
        </p:txBody>
      </p:sp>
    </p:spTree>
    <p:extLst>
      <p:ext uri="{BB962C8B-B14F-4D97-AF65-F5344CB8AC3E}">
        <p14:creationId xmlns:p14="http://schemas.microsoft.com/office/powerpoint/2010/main" val="2843509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Phenomenology (Stanford </a:t>
            </a:r>
            <a:r>
              <a:rPr lang="en-GB" dirty="0" err="1">
                <a:hlinkClick r:id="rId3"/>
              </a:rPr>
              <a:t>Encyclopedia</a:t>
            </a:r>
            <a:r>
              <a:rPr lang="en-GB" dirty="0">
                <a:hlinkClick r:id="rId3"/>
              </a:rPr>
              <a:t> of Philosophy)</a:t>
            </a:r>
            <a:r>
              <a:rPr lang="en-GB" dirty="0"/>
              <a:t> 03/03/25</a:t>
            </a:r>
          </a:p>
        </p:txBody>
      </p:sp>
      <p:sp>
        <p:nvSpPr>
          <p:cNvPr id="4" name="Slide Number Placeholder 3"/>
          <p:cNvSpPr>
            <a:spLocks noGrp="1"/>
          </p:cNvSpPr>
          <p:nvPr>
            <p:ph type="sldNum" sz="quarter" idx="5"/>
          </p:nvPr>
        </p:nvSpPr>
        <p:spPr/>
        <p:txBody>
          <a:bodyPr/>
          <a:lstStyle/>
          <a:p>
            <a:fld id="{F504E64B-2B1E-468A-A87C-94B7C4E6383B}" type="slidenum">
              <a:rPr lang="en-GB" smtClean="0"/>
              <a:t>19</a:t>
            </a:fld>
            <a:endParaRPr lang="en-GB"/>
          </a:p>
        </p:txBody>
      </p:sp>
    </p:spTree>
    <p:extLst>
      <p:ext uri="{BB962C8B-B14F-4D97-AF65-F5344CB8AC3E}">
        <p14:creationId xmlns:p14="http://schemas.microsoft.com/office/powerpoint/2010/main" val="2342342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E719A-D291-0DCB-83BB-6B80F5D5F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B0D597-6D98-1DBF-499A-BD2567EB95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4123B4-1BD8-51AF-244E-F51E2A951563}"/>
              </a:ext>
            </a:extLst>
          </p:cNvPr>
          <p:cNvSpPr>
            <a:spLocks noGrp="1"/>
          </p:cNvSpPr>
          <p:nvPr>
            <p:ph type="body" idx="1"/>
          </p:nvPr>
        </p:nvSpPr>
        <p:spPr/>
        <p:txBody>
          <a:bodyPr/>
          <a:lstStyle/>
          <a:p>
            <a:r>
              <a:rPr lang="en-GB" dirty="0"/>
              <a:t>Mertens,2021;p3</a:t>
            </a:r>
          </a:p>
        </p:txBody>
      </p:sp>
      <p:sp>
        <p:nvSpPr>
          <p:cNvPr id="4" name="Slide Number Placeholder 3">
            <a:extLst>
              <a:ext uri="{FF2B5EF4-FFF2-40B4-BE49-F238E27FC236}">
                <a16:creationId xmlns:a16="http://schemas.microsoft.com/office/drawing/2014/main" id="{9BE98EFB-6361-E6BE-BD0A-CF993BA015D8}"/>
              </a:ext>
            </a:extLst>
          </p:cNvPr>
          <p:cNvSpPr>
            <a:spLocks noGrp="1"/>
          </p:cNvSpPr>
          <p:nvPr>
            <p:ph type="sldNum" sz="quarter" idx="5"/>
          </p:nvPr>
        </p:nvSpPr>
        <p:spPr/>
        <p:txBody>
          <a:bodyPr/>
          <a:lstStyle/>
          <a:p>
            <a:fld id="{F504E64B-2B1E-468A-A87C-94B7C4E6383B}" type="slidenum">
              <a:rPr lang="en-GB" smtClean="0"/>
              <a:t>21</a:t>
            </a:fld>
            <a:endParaRPr lang="en-GB"/>
          </a:p>
        </p:txBody>
      </p:sp>
    </p:spTree>
    <p:extLst>
      <p:ext uri="{BB962C8B-B14F-4D97-AF65-F5344CB8AC3E}">
        <p14:creationId xmlns:p14="http://schemas.microsoft.com/office/powerpoint/2010/main" val="3796745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B49DD-DD73-EB53-49E1-F5CBC59B02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76141C-41DB-DC2C-0C78-66A4B4873A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85D47C-2F6E-F869-9AB5-25888F3C3B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Mertens,2021;p3</a:t>
            </a:r>
          </a:p>
          <a:p>
            <a:endParaRPr lang="en-GB" dirty="0"/>
          </a:p>
        </p:txBody>
      </p:sp>
      <p:sp>
        <p:nvSpPr>
          <p:cNvPr id="4" name="Slide Number Placeholder 3">
            <a:extLst>
              <a:ext uri="{FF2B5EF4-FFF2-40B4-BE49-F238E27FC236}">
                <a16:creationId xmlns:a16="http://schemas.microsoft.com/office/drawing/2014/main" id="{BBD5927A-CE2B-912B-C9E6-D6D8B574D326}"/>
              </a:ext>
            </a:extLst>
          </p:cNvPr>
          <p:cNvSpPr>
            <a:spLocks noGrp="1"/>
          </p:cNvSpPr>
          <p:nvPr>
            <p:ph type="sldNum" sz="quarter" idx="5"/>
          </p:nvPr>
        </p:nvSpPr>
        <p:spPr/>
        <p:txBody>
          <a:bodyPr/>
          <a:lstStyle/>
          <a:p>
            <a:fld id="{F504E64B-2B1E-468A-A87C-94B7C4E6383B}" type="slidenum">
              <a:rPr lang="en-GB" smtClean="0"/>
              <a:t>23</a:t>
            </a:fld>
            <a:endParaRPr lang="en-GB"/>
          </a:p>
        </p:txBody>
      </p:sp>
    </p:spTree>
    <p:extLst>
      <p:ext uri="{BB962C8B-B14F-4D97-AF65-F5344CB8AC3E}">
        <p14:creationId xmlns:p14="http://schemas.microsoft.com/office/powerpoint/2010/main" val="161387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O’Connor and Anderson, 2015;p47</a:t>
            </a:r>
          </a:p>
        </p:txBody>
      </p:sp>
      <p:sp>
        <p:nvSpPr>
          <p:cNvPr id="4" name="Slide Number Placeholder 3"/>
          <p:cNvSpPr>
            <a:spLocks noGrp="1"/>
          </p:cNvSpPr>
          <p:nvPr>
            <p:ph type="sldNum" sz="quarter" idx="5"/>
          </p:nvPr>
        </p:nvSpPr>
        <p:spPr/>
        <p:txBody>
          <a:bodyPr/>
          <a:lstStyle/>
          <a:p>
            <a:fld id="{F504E64B-2B1E-468A-A87C-94B7C4E6383B}" type="slidenum">
              <a:rPr lang="en-GB" smtClean="0"/>
              <a:t>25</a:t>
            </a:fld>
            <a:endParaRPr lang="en-GB"/>
          </a:p>
        </p:txBody>
      </p:sp>
    </p:spTree>
    <p:extLst>
      <p:ext uri="{BB962C8B-B14F-4D97-AF65-F5344CB8AC3E}">
        <p14:creationId xmlns:p14="http://schemas.microsoft.com/office/powerpoint/2010/main" val="944695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upon privilege and axiology</a:t>
            </a:r>
          </a:p>
        </p:txBody>
      </p:sp>
      <p:sp>
        <p:nvSpPr>
          <p:cNvPr id="4" name="Slide Number Placeholder 3"/>
          <p:cNvSpPr>
            <a:spLocks noGrp="1"/>
          </p:cNvSpPr>
          <p:nvPr>
            <p:ph type="sldNum" sz="quarter" idx="5"/>
          </p:nvPr>
        </p:nvSpPr>
        <p:spPr/>
        <p:txBody>
          <a:bodyPr/>
          <a:lstStyle/>
          <a:p>
            <a:fld id="{F504E64B-2B1E-468A-A87C-94B7C4E6383B}" type="slidenum">
              <a:rPr lang="en-GB" smtClean="0"/>
              <a:t>26</a:t>
            </a:fld>
            <a:endParaRPr lang="en-GB"/>
          </a:p>
        </p:txBody>
      </p:sp>
    </p:spTree>
    <p:extLst>
      <p:ext uri="{BB962C8B-B14F-4D97-AF65-F5344CB8AC3E}">
        <p14:creationId xmlns:p14="http://schemas.microsoft.com/office/powerpoint/2010/main" val="18757355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performance also read creative action</a:t>
            </a:r>
          </a:p>
        </p:txBody>
      </p:sp>
      <p:sp>
        <p:nvSpPr>
          <p:cNvPr id="4" name="Slide Number Placeholder 3"/>
          <p:cNvSpPr>
            <a:spLocks noGrp="1"/>
          </p:cNvSpPr>
          <p:nvPr>
            <p:ph type="sldNum" sz="quarter" idx="5"/>
          </p:nvPr>
        </p:nvSpPr>
        <p:spPr/>
        <p:txBody>
          <a:bodyPr/>
          <a:lstStyle/>
          <a:p>
            <a:fld id="{F504E64B-2B1E-468A-A87C-94B7C4E6383B}" type="slidenum">
              <a:rPr lang="en-GB" smtClean="0"/>
              <a:t>27</a:t>
            </a:fld>
            <a:endParaRPr lang="en-GB"/>
          </a:p>
        </p:txBody>
      </p:sp>
    </p:spTree>
    <p:extLst>
      <p:ext uri="{BB962C8B-B14F-4D97-AF65-F5344CB8AC3E}">
        <p14:creationId xmlns:p14="http://schemas.microsoft.com/office/powerpoint/2010/main" val="3135527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793C1-B888-6222-A32F-21A8F663DB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734537-DD67-7FDD-9F9C-DF192FF92D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E83BD4-9FA6-0270-E4AC-3BB535454B0C}"/>
              </a:ext>
            </a:extLst>
          </p:cNvPr>
          <p:cNvSpPr>
            <a:spLocks noGrp="1"/>
          </p:cNvSpPr>
          <p:nvPr>
            <p:ph type="body" idx="1"/>
          </p:nvPr>
        </p:nvSpPr>
        <p:spPr/>
        <p:txBody>
          <a:bodyPr/>
          <a:lstStyle/>
          <a:p>
            <a:r>
              <a:rPr lang="en-GB" dirty="0"/>
              <a:t>*’In education’ is the full title of Kara et </a:t>
            </a:r>
            <a:r>
              <a:rPr lang="en-GB" dirty="0" err="1"/>
              <a:t>al’s</a:t>
            </a:r>
            <a:r>
              <a:rPr lang="en-GB" dirty="0"/>
              <a:t> book – but all features are relevant</a:t>
            </a:r>
          </a:p>
        </p:txBody>
      </p:sp>
      <p:sp>
        <p:nvSpPr>
          <p:cNvPr id="4" name="Slide Number Placeholder 3">
            <a:extLst>
              <a:ext uri="{FF2B5EF4-FFF2-40B4-BE49-F238E27FC236}">
                <a16:creationId xmlns:a16="http://schemas.microsoft.com/office/drawing/2014/main" id="{571237F6-0D80-3F1B-365D-4DCDFD2C60D6}"/>
              </a:ext>
            </a:extLst>
          </p:cNvPr>
          <p:cNvSpPr>
            <a:spLocks noGrp="1"/>
          </p:cNvSpPr>
          <p:nvPr>
            <p:ph type="sldNum" sz="quarter" idx="5"/>
          </p:nvPr>
        </p:nvSpPr>
        <p:spPr/>
        <p:txBody>
          <a:bodyPr/>
          <a:lstStyle/>
          <a:p>
            <a:fld id="{F504E64B-2B1E-468A-A87C-94B7C4E6383B}" type="slidenum">
              <a:rPr lang="en-GB" smtClean="0"/>
              <a:t>29</a:t>
            </a:fld>
            <a:endParaRPr lang="en-GB"/>
          </a:p>
        </p:txBody>
      </p:sp>
    </p:spTree>
    <p:extLst>
      <p:ext uri="{BB962C8B-B14F-4D97-AF65-F5344CB8AC3E}">
        <p14:creationId xmlns:p14="http://schemas.microsoft.com/office/powerpoint/2010/main" val="735088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 from (O’Connor and Anderson, 2015;p51)</a:t>
            </a:r>
          </a:p>
        </p:txBody>
      </p:sp>
      <p:sp>
        <p:nvSpPr>
          <p:cNvPr id="4" name="Slide Number Placeholder 3"/>
          <p:cNvSpPr>
            <a:spLocks noGrp="1"/>
          </p:cNvSpPr>
          <p:nvPr>
            <p:ph type="sldNum" sz="quarter" idx="5"/>
          </p:nvPr>
        </p:nvSpPr>
        <p:spPr/>
        <p:txBody>
          <a:bodyPr/>
          <a:lstStyle/>
          <a:p>
            <a:fld id="{F504E64B-2B1E-468A-A87C-94B7C4E6383B}" type="slidenum">
              <a:rPr lang="en-GB" smtClean="0"/>
              <a:t>32</a:t>
            </a:fld>
            <a:endParaRPr lang="en-GB"/>
          </a:p>
        </p:txBody>
      </p:sp>
    </p:spTree>
    <p:extLst>
      <p:ext uri="{BB962C8B-B14F-4D97-AF65-F5344CB8AC3E}">
        <p14:creationId xmlns:p14="http://schemas.microsoft.com/office/powerpoint/2010/main" val="4267320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Para from (O’Connor and Anderson, 2015;p82)</a:t>
            </a:r>
          </a:p>
        </p:txBody>
      </p:sp>
      <p:sp>
        <p:nvSpPr>
          <p:cNvPr id="4" name="Slide Number Placeholder 3"/>
          <p:cNvSpPr>
            <a:spLocks noGrp="1"/>
          </p:cNvSpPr>
          <p:nvPr>
            <p:ph type="sldNum" sz="quarter" idx="5"/>
          </p:nvPr>
        </p:nvSpPr>
        <p:spPr/>
        <p:txBody>
          <a:bodyPr/>
          <a:lstStyle/>
          <a:p>
            <a:fld id="{F504E64B-2B1E-468A-A87C-94B7C4E6383B}" type="slidenum">
              <a:rPr lang="en-GB" smtClean="0"/>
              <a:t>34</a:t>
            </a:fld>
            <a:endParaRPr lang="en-GB"/>
          </a:p>
        </p:txBody>
      </p:sp>
    </p:spTree>
    <p:extLst>
      <p:ext uri="{BB962C8B-B14F-4D97-AF65-F5344CB8AC3E}">
        <p14:creationId xmlns:p14="http://schemas.microsoft.com/office/powerpoint/2010/main" val="2632666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Para from (O’Connor and Anderson, 2015; p81)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Potentially reference the Pavis questionnaire for theatre reviewing.</a:t>
            </a:r>
          </a:p>
          <a:p>
            <a:endParaRPr lang="en-GB" dirty="0"/>
          </a:p>
        </p:txBody>
      </p:sp>
      <p:sp>
        <p:nvSpPr>
          <p:cNvPr id="4" name="Slide Number Placeholder 3"/>
          <p:cNvSpPr>
            <a:spLocks noGrp="1"/>
          </p:cNvSpPr>
          <p:nvPr>
            <p:ph type="sldNum" sz="quarter" idx="5"/>
          </p:nvPr>
        </p:nvSpPr>
        <p:spPr/>
        <p:txBody>
          <a:bodyPr/>
          <a:lstStyle/>
          <a:p>
            <a:fld id="{F504E64B-2B1E-468A-A87C-94B7C4E6383B}" type="slidenum">
              <a:rPr lang="en-GB" smtClean="0"/>
              <a:t>35</a:t>
            </a:fld>
            <a:endParaRPr lang="en-GB"/>
          </a:p>
        </p:txBody>
      </p:sp>
    </p:spTree>
    <p:extLst>
      <p:ext uri="{BB962C8B-B14F-4D97-AF65-F5344CB8AC3E}">
        <p14:creationId xmlns:p14="http://schemas.microsoft.com/office/powerpoint/2010/main" val="799878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Mertens,2021;p3</a:t>
            </a:r>
          </a:p>
          <a:p>
            <a:endParaRPr lang="en-GB" dirty="0"/>
          </a:p>
        </p:txBody>
      </p:sp>
      <p:sp>
        <p:nvSpPr>
          <p:cNvPr id="4" name="Slide Number Placeholder 3"/>
          <p:cNvSpPr>
            <a:spLocks noGrp="1"/>
          </p:cNvSpPr>
          <p:nvPr>
            <p:ph type="sldNum" sz="quarter" idx="5"/>
          </p:nvPr>
        </p:nvSpPr>
        <p:spPr/>
        <p:txBody>
          <a:bodyPr/>
          <a:lstStyle/>
          <a:p>
            <a:fld id="{F504E64B-2B1E-468A-A87C-94B7C4E6383B}" type="slidenum">
              <a:rPr lang="en-GB" smtClean="0"/>
              <a:t>45</a:t>
            </a:fld>
            <a:endParaRPr lang="en-GB"/>
          </a:p>
        </p:txBody>
      </p:sp>
    </p:spTree>
    <p:extLst>
      <p:ext uri="{BB962C8B-B14F-4D97-AF65-F5344CB8AC3E}">
        <p14:creationId xmlns:p14="http://schemas.microsoft.com/office/powerpoint/2010/main" val="4040400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Mertens,2021;p3</a:t>
            </a:r>
          </a:p>
          <a:p>
            <a:endParaRPr lang="en-GB" dirty="0"/>
          </a:p>
        </p:txBody>
      </p:sp>
      <p:sp>
        <p:nvSpPr>
          <p:cNvPr id="4" name="Slide Number Placeholder 3"/>
          <p:cNvSpPr>
            <a:spLocks noGrp="1"/>
          </p:cNvSpPr>
          <p:nvPr>
            <p:ph type="sldNum" sz="quarter" idx="5"/>
          </p:nvPr>
        </p:nvSpPr>
        <p:spPr/>
        <p:txBody>
          <a:bodyPr/>
          <a:lstStyle/>
          <a:p>
            <a:fld id="{F504E64B-2B1E-468A-A87C-94B7C4E6383B}" type="slidenum">
              <a:rPr lang="en-GB" smtClean="0"/>
              <a:t>46</a:t>
            </a:fld>
            <a:endParaRPr lang="en-GB"/>
          </a:p>
        </p:txBody>
      </p:sp>
    </p:spTree>
    <p:extLst>
      <p:ext uri="{BB962C8B-B14F-4D97-AF65-F5344CB8AC3E}">
        <p14:creationId xmlns:p14="http://schemas.microsoft.com/office/powerpoint/2010/main" val="49800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Mertens,2021;p3</a:t>
            </a:r>
          </a:p>
          <a:p>
            <a:endParaRPr lang="en-GB" dirty="0"/>
          </a:p>
        </p:txBody>
      </p:sp>
      <p:sp>
        <p:nvSpPr>
          <p:cNvPr id="4" name="Slide Number Placeholder 3"/>
          <p:cNvSpPr>
            <a:spLocks noGrp="1"/>
          </p:cNvSpPr>
          <p:nvPr>
            <p:ph type="sldNum" sz="quarter" idx="5"/>
          </p:nvPr>
        </p:nvSpPr>
        <p:spPr/>
        <p:txBody>
          <a:bodyPr/>
          <a:lstStyle/>
          <a:p>
            <a:fld id="{F504E64B-2B1E-468A-A87C-94B7C4E6383B}" type="slidenum">
              <a:rPr lang="en-GB" smtClean="0"/>
              <a:t>47</a:t>
            </a:fld>
            <a:endParaRPr lang="en-GB"/>
          </a:p>
        </p:txBody>
      </p:sp>
    </p:spTree>
    <p:extLst>
      <p:ext uri="{BB962C8B-B14F-4D97-AF65-F5344CB8AC3E}">
        <p14:creationId xmlns:p14="http://schemas.microsoft.com/office/powerpoint/2010/main" val="3982907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3DCA9-8632-D3B5-47EB-5C33170FA6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6C4D33-2456-2D60-6869-38E2376311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2D0438-7C70-BD4B-C212-E3536C2C3381}"/>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5" name="Footer Placeholder 4">
            <a:extLst>
              <a:ext uri="{FF2B5EF4-FFF2-40B4-BE49-F238E27FC236}">
                <a16:creationId xmlns:a16="http://schemas.microsoft.com/office/drawing/2014/main" id="{E96A14C3-21DF-FA15-B8C5-79A6715843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88FC8D-162A-0B1D-C712-38088B9B1286}"/>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2634337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F9D46-BB1D-F8DE-E0F9-69D673AA17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4D75F4-555B-EB15-1708-4B41B67B1A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657B97-C719-CA02-7249-1533AAB83696}"/>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5" name="Footer Placeholder 4">
            <a:extLst>
              <a:ext uri="{FF2B5EF4-FFF2-40B4-BE49-F238E27FC236}">
                <a16:creationId xmlns:a16="http://schemas.microsoft.com/office/drawing/2014/main" id="{B4911643-7BBA-3BD2-39FF-040C381E1F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4B647-62DC-473D-7A9B-0AF13684B5CB}"/>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4096430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6DECF-F2E9-6FD1-04D1-632A08AA01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58571D-7DA4-6785-9017-FBD7EF9520D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61AAC3-AE04-E5DB-7125-4A447D3195D3}"/>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5" name="Footer Placeholder 4">
            <a:extLst>
              <a:ext uri="{FF2B5EF4-FFF2-40B4-BE49-F238E27FC236}">
                <a16:creationId xmlns:a16="http://schemas.microsoft.com/office/drawing/2014/main" id="{E20E688E-B3A6-215F-B14D-7709FB810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1023B-0C2A-6FED-EE54-C8C291B92CC9}"/>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4257957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AC8B1-9F85-5948-044D-081418744A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6968AF-17B3-6FAA-71D2-9F1F8CF560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21242F-B830-C0CF-140E-3E598367FD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44013E-3940-ECF3-D786-BEEFE584F58A}"/>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6" name="Footer Placeholder 5">
            <a:extLst>
              <a:ext uri="{FF2B5EF4-FFF2-40B4-BE49-F238E27FC236}">
                <a16:creationId xmlns:a16="http://schemas.microsoft.com/office/drawing/2014/main" id="{63519D95-6538-299D-B9E8-D49F1C5256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F92DAF-318D-54A6-2237-13E4B9BB8AC1}"/>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280503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F12F3-09D5-E9C4-6DB3-8A06A10472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7CA882-FFD0-3EBB-62A6-393B5C6BC3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949F68-DD36-D57F-A967-6B7323A7EA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C839DF-ED0D-9D21-766F-29E46D26A0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580CD9-795F-DC3A-803D-D9F2BC1519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325322-0A4C-A652-7E8C-61BBAB61D50F}"/>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8" name="Footer Placeholder 7">
            <a:extLst>
              <a:ext uri="{FF2B5EF4-FFF2-40B4-BE49-F238E27FC236}">
                <a16:creationId xmlns:a16="http://schemas.microsoft.com/office/drawing/2014/main" id="{DAF7DFCC-F0E5-0995-908D-C06E7DD07A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44106F-BACC-DE91-8DEF-83675BB55991}"/>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1904096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0FBB-5C4F-CB26-2121-EA8F0A92B5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E896AC-FB01-2623-79AB-C08525566413}"/>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4" name="Footer Placeholder 3">
            <a:extLst>
              <a:ext uri="{FF2B5EF4-FFF2-40B4-BE49-F238E27FC236}">
                <a16:creationId xmlns:a16="http://schemas.microsoft.com/office/drawing/2014/main" id="{D3D7CBDA-293C-6BEC-6ED7-543C4DE3BE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F36386-DA7F-5E58-B58D-807E7928EF89}"/>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3416309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E9721F-E744-755E-02B1-A2F70E676E16}"/>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3" name="Footer Placeholder 2">
            <a:extLst>
              <a:ext uri="{FF2B5EF4-FFF2-40B4-BE49-F238E27FC236}">
                <a16:creationId xmlns:a16="http://schemas.microsoft.com/office/drawing/2014/main" id="{A256E932-94FB-1AC7-FB4A-9C93A4C057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5E5ACD-D116-F054-88C1-95474C60C54A}"/>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4169315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0940A-EB56-927F-C818-4FC28537E7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2D16AE-152B-6B27-00DB-3748C45E7E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64999E-6D20-D284-AE4F-3FEEEBB507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6F161E-8E90-4C9D-F3AA-B19C4BE102C0}"/>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6" name="Footer Placeholder 5">
            <a:extLst>
              <a:ext uri="{FF2B5EF4-FFF2-40B4-BE49-F238E27FC236}">
                <a16:creationId xmlns:a16="http://schemas.microsoft.com/office/drawing/2014/main" id="{95676B26-7905-A063-9D00-E3D4DB8054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A56B6-00E3-315F-705E-FA7A4486273E}"/>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3173286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2529B-AB21-F329-C2A0-DCDCD9E6A8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9856AA-D41C-1C12-8C8F-556A682646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7FE968-180C-C9D0-75B7-7E35890208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1092D2-6696-732E-EE34-9DB5A961CC20}"/>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6" name="Footer Placeholder 5">
            <a:extLst>
              <a:ext uri="{FF2B5EF4-FFF2-40B4-BE49-F238E27FC236}">
                <a16:creationId xmlns:a16="http://schemas.microsoft.com/office/drawing/2014/main" id="{6014DD19-E3A9-423E-AF9C-EC12533123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B8B77A-D09C-1405-D1DB-E0CDD897F9DD}"/>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955161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19712-55B1-F07D-60B5-EB8186C3D6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32740E-81EA-0DC7-2A4C-40795CF401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1697FF-11C6-E402-39AF-447F1A2A3DAF}"/>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5" name="Footer Placeholder 4">
            <a:extLst>
              <a:ext uri="{FF2B5EF4-FFF2-40B4-BE49-F238E27FC236}">
                <a16:creationId xmlns:a16="http://schemas.microsoft.com/office/drawing/2014/main" id="{7EA67552-D270-6C7E-B407-4E4D4D542E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9A466C-C5B0-55FB-5602-2D7337EBA5FE}"/>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1496856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C6078F-CED3-C745-68B5-EE19458C61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D29C41-54D2-1E9F-BDC7-0FF61E6FFD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F99EF5-1A73-55E3-8278-91CBB4A9D3F7}"/>
              </a:ext>
            </a:extLst>
          </p:cNvPr>
          <p:cNvSpPr>
            <a:spLocks noGrp="1"/>
          </p:cNvSpPr>
          <p:nvPr>
            <p:ph type="dt" sz="half" idx="10"/>
          </p:nvPr>
        </p:nvSpPr>
        <p:spPr/>
        <p:txBody>
          <a:bodyPr/>
          <a:lstStyle/>
          <a:p>
            <a:fld id="{F923F559-FF5D-49F9-B7A9-6D5CD984970C}" type="datetimeFigureOut">
              <a:rPr lang="en-GB" smtClean="0"/>
              <a:t>06/03/2025</a:t>
            </a:fld>
            <a:endParaRPr lang="en-GB"/>
          </a:p>
        </p:txBody>
      </p:sp>
      <p:sp>
        <p:nvSpPr>
          <p:cNvPr id="5" name="Footer Placeholder 4">
            <a:extLst>
              <a:ext uri="{FF2B5EF4-FFF2-40B4-BE49-F238E27FC236}">
                <a16:creationId xmlns:a16="http://schemas.microsoft.com/office/drawing/2014/main" id="{9A9DE003-72DB-1DE3-44A1-963004D50B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C961F1-5309-E5AF-13A6-8A26BC7ECD59}"/>
              </a:ext>
            </a:extLst>
          </p:cNvPr>
          <p:cNvSpPr>
            <a:spLocks noGrp="1"/>
          </p:cNvSpPr>
          <p:nvPr>
            <p:ph type="sldNum" sz="quarter" idx="12"/>
          </p:nvPr>
        </p:nvSpPr>
        <p:spPr/>
        <p:txBody>
          <a:bodyPr/>
          <a:lstStyle/>
          <a:p>
            <a:fld id="{0FDDEC92-A212-4A08-936A-2804273D38A6}" type="slidenum">
              <a:rPr lang="en-GB" smtClean="0"/>
              <a:t>‹#›</a:t>
            </a:fld>
            <a:endParaRPr lang="en-GB"/>
          </a:p>
        </p:txBody>
      </p:sp>
    </p:spTree>
    <p:extLst>
      <p:ext uri="{BB962C8B-B14F-4D97-AF65-F5344CB8AC3E}">
        <p14:creationId xmlns:p14="http://schemas.microsoft.com/office/powerpoint/2010/main" val="1330507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7A1BE4-7DED-CE68-8525-14A3446329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F4CF09-A324-AB71-BF6A-078881ECD4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7C880E-9634-5B3D-04E6-E0C42F22EE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923F559-FF5D-49F9-B7A9-6D5CD984970C}" type="datetimeFigureOut">
              <a:rPr lang="en-GB" smtClean="0"/>
              <a:t>06/03/2025</a:t>
            </a:fld>
            <a:endParaRPr lang="en-GB"/>
          </a:p>
        </p:txBody>
      </p:sp>
      <p:sp>
        <p:nvSpPr>
          <p:cNvPr id="5" name="Footer Placeholder 4">
            <a:extLst>
              <a:ext uri="{FF2B5EF4-FFF2-40B4-BE49-F238E27FC236}">
                <a16:creationId xmlns:a16="http://schemas.microsoft.com/office/drawing/2014/main" id="{194180B7-9765-E6CD-4527-5D171537E2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07B6A1-C1AA-8233-50CB-A8BEE82692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FDDEC92-A212-4A08-936A-2804273D38A6}" type="slidenum">
              <a:rPr lang="en-GB" smtClean="0"/>
              <a:t>‹#›</a:t>
            </a:fld>
            <a:endParaRPr lang="en-GB"/>
          </a:p>
        </p:txBody>
      </p:sp>
    </p:spTree>
    <p:extLst>
      <p:ext uri="{BB962C8B-B14F-4D97-AF65-F5344CB8AC3E}">
        <p14:creationId xmlns:p14="http://schemas.microsoft.com/office/powerpoint/2010/main" val="980012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mod/turnitintooltwo/view.php?id=65482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journals.sagepub.com/reader/content/188be436342/10.1177/16094069211051563/format/epub/EPUB/xhtml/index.xhtml?hmac=1740947715-BJI85OZ7BtShOA5d375k7KHgS5DoCOs3OOo9bXYHxmI%3D#bibr17-16094069211051563"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journals.sagepub.com/reader/content/188be436342/10.1177/16094069211051563/format/epub/EPUB/xhtml/index.xhtml?hmac=1740947715-BJI85OZ7BtShOA5d375k7KHgS5DoCOs3OOo9bXYHxmI%3D#bibr2-16094069211051563" TargetMode="External"/><Relationship Id="rId5" Type="http://schemas.openxmlformats.org/officeDocument/2006/relationships/hyperlink" Target="https://journals.sagepub.com/reader/content/188be436342/10.1177/16094069211051563/format/epub/EPUB/xhtml/index.xhtml?hmac=1740947715-BJI85OZ7BtShOA5d375k7KHgS5DoCOs3OOo9bXYHxmI%3D#bibr19-16094069211051563" TargetMode="External"/><Relationship Id="rId4" Type="http://schemas.openxmlformats.org/officeDocument/2006/relationships/hyperlink" Target="https://journals.sagepub.com/reader/content/188be436342/10.1177/16094069211051563/format/epub/EPUB/xhtml/index.xhtml?hmac=1740947715-BJI85OZ7BtShOA5d375k7KHgS5DoCOs3OOo9bXYHxmI%3D#bibr18-16094069211051563"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37727950242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52EA5-6609-A201-1EDF-A9791A835D90}"/>
              </a:ext>
            </a:extLst>
          </p:cNvPr>
          <p:cNvSpPr>
            <a:spLocks noGrp="1"/>
          </p:cNvSpPr>
          <p:nvPr>
            <p:ph type="ctrTitle"/>
          </p:nvPr>
        </p:nvSpPr>
        <p:spPr/>
        <p:txBody>
          <a:bodyPr/>
          <a:lstStyle/>
          <a:p>
            <a:r>
              <a:rPr lang="en-GB" dirty="0"/>
              <a:t>ADPA7010</a:t>
            </a:r>
          </a:p>
        </p:txBody>
      </p:sp>
      <p:sp>
        <p:nvSpPr>
          <p:cNvPr id="3" name="Subtitle 2">
            <a:extLst>
              <a:ext uri="{FF2B5EF4-FFF2-40B4-BE49-F238E27FC236}">
                <a16:creationId xmlns:a16="http://schemas.microsoft.com/office/drawing/2014/main" id="{23D7A13F-B1B5-F284-D043-45F39D20FAC2}"/>
              </a:ext>
            </a:extLst>
          </p:cNvPr>
          <p:cNvSpPr>
            <a:spLocks noGrp="1"/>
          </p:cNvSpPr>
          <p:nvPr>
            <p:ph type="subTitle" idx="1"/>
          </p:nvPr>
        </p:nvSpPr>
        <p:spPr/>
        <p:txBody>
          <a:bodyPr>
            <a:normAutofit fontScale="92500"/>
          </a:bodyPr>
          <a:lstStyle/>
          <a:p>
            <a:r>
              <a:rPr lang="en-GB" dirty="0"/>
              <a:t>3</a:t>
            </a:r>
            <a:r>
              <a:rPr lang="en-GB" baseline="30000" dirty="0"/>
              <a:t>rd</a:t>
            </a:r>
            <a:r>
              <a:rPr lang="en-GB" dirty="0"/>
              <a:t> March 2025</a:t>
            </a:r>
          </a:p>
          <a:p>
            <a:endParaRPr lang="en-GB" dirty="0"/>
          </a:p>
          <a:p>
            <a:r>
              <a:rPr lang="en-GB" dirty="0"/>
              <a:t>‘Designing research involves acting with creative and critical thinking’ </a:t>
            </a:r>
          </a:p>
          <a:p>
            <a:r>
              <a:rPr lang="en-GB" sz="2000" dirty="0"/>
              <a:t>(Kara et al, 2021:p14)</a:t>
            </a:r>
          </a:p>
          <a:p>
            <a:endParaRPr lang="en-GB" dirty="0"/>
          </a:p>
        </p:txBody>
      </p:sp>
    </p:spTree>
    <p:extLst>
      <p:ext uri="{BB962C8B-B14F-4D97-AF65-F5344CB8AC3E}">
        <p14:creationId xmlns:p14="http://schemas.microsoft.com/office/powerpoint/2010/main" val="2627181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D44E1-8FB7-8F9C-2804-E987511FCD97}"/>
              </a:ext>
            </a:extLst>
          </p:cNvPr>
          <p:cNvSpPr>
            <a:spLocks noGrp="1"/>
          </p:cNvSpPr>
          <p:nvPr>
            <p:ph type="title"/>
          </p:nvPr>
        </p:nvSpPr>
        <p:spPr/>
        <p:txBody>
          <a:bodyPr/>
          <a:lstStyle/>
          <a:p>
            <a:r>
              <a:rPr lang="en-GB" dirty="0"/>
              <a:t>Over to you…</a:t>
            </a:r>
          </a:p>
        </p:txBody>
      </p:sp>
      <p:sp>
        <p:nvSpPr>
          <p:cNvPr id="3" name="Content Placeholder 2">
            <a:extLst>
              <a:ext uri="{FF2B5EF4-FFF2-40B4-BE49-F238E27FC236}">
                <a16:creationId xmlns:a16="http://schemas.microsoft.com/office/drawing/2014/main" id="{E9EEBD15-DDB9-0DB5-4B8A-819B8C679983}"/>
              </a:ext>
            </a:extLst>
          </p:cNvPr>
          <p:cNvSpPr>
            <a:spLocks noGrp="1"/>
          </p:cNvSpPr>
          <p:nvPr>
            <p:ph idx="1"/>
          </p:nvPr>
        </p:nvSpPr>
        <p:spPr/>
        <p:txBody>
          <a:bodyPr/>
          <a:lstStyle/>
          <a:p>
            <a:endParaRPr lang="en-GB" dirty="0"/>
          </a:p>
          <a:p>
            <a:r>
              <a:rPr lang="en-GB" dirty="0"/>
              <a:t>Please create and deliver a 5-minute PowerPoint presentation on creating a research proposal. </a:t>
            </a:r>
          </a:p>
        </p:txBody>
      </p:sp>
    </p:spTree>
    <p:extLst>
      <p:ext uri="{BB962C8B-B14F-4D97-AF65-F5344CB8AC3E}">
        <p14:creationId xmlns:p14="http://schemas.microsoft.com/office/powerpoint/2010/main" val="2498367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A0DC2-34B8-94B8-1A23-D18297E2E124}"/>
              </a:ext>
            </a:extLst>
          </p:cNvPr>
          <p:cNvSpPr>
            <a:spLocks noGrp="1"/>
          </p:cNvSpPr>
          <p:nvPr>
            <p:ph type="title"/>
          </p:nvPr>
        </p:nvSpPr>
        <p:spPr/>
        <p:txBody>
          <a:bodyPr/>
          <a:lstStyle/>
          <a:p>
            <a:r>
              <a:rPr lang="en-GB" dirty="0"/>
              <a:t>Proposal: Common Themes &amp; Queries</a:t>
            </a:r>
          </a:p>
        </p:txBody>
      </p:sp>
      <p:sp>
        <p:nvSpPr>
          <p:cNvPr id="3" name="Content Placeholder 2">
            <a:extLst>
              <a:ext uri="{FF2B5EF4-FFF2-40B4-BE49-F238E27FC236}">
                <a16:creationId xmlns:a16="http://schemas.microsoft.com/office/drawing/2014/main" id="{D17F386E-67E1-7D5C-E47C-6D1EF0C7A587}"/>
              </a:ext>
            </a:extLst>
          </p:cNvPr>
          <p:cNvSpPr>
            <a:spLocks noGrp="1"/>
          </p:cNvSpPr>
          <p:nvPr>
            <p:ph idx="1"/>
          </p:nvPr>
        </p:nvSpPr>
        <p:spPr/>
        <p:txBody>
          <a:bodyPr/>
          <a:lstStyle/>
          <a:p>
            <a:r>
              <a:rPr lang="en-GB" dirty="0"/>
              <a:t>Consider the content of the presentations you have seen.</a:t>
            </a:r>
          </a:p>
          <a:p>
            <a:endParaRPr lang="en-GB" dirty="0"/>
          </a:p>
          <a:p>
            <a:r>
              <a:rPr lang="en-GB" dirty="0"/>
              <a:t>What information, style of sharing, style of delivery, ‘specifics’ of the presentations aligned with your interpretation, your interests, and your understanding?</a:t>
            </a:r>
          </a:p>
          <a:p>
            <a:endParaRPr lang="en-GB" dirty="0"/>
          </a:p>
          <a:p>
            <a:r>
              <a:rPr lang="en-GB" i="1" dirty="0"/>
              <a:t>‘What does this way of working inspire for you in your research design?’</a:t>
            </a:r>
          </a:p>
        </p:txBody>
      </p:sp>
    </p:spTree>
    <p:extLst>
      <p:ext uri="{BB962C8B-B14F-4D97-AF65-F5344CB8AC3E}">
        <p14:creationId xmlns:p14="http://schemas.microsoft.com/office/powerpoint/2010/main" val="1606794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D45E3-208A-6DF6-1946-29839F5EDB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2A0ABE-871D-2A04-2D5C-A7A262CBD986}"/>
              </a:ext>
            </a:extLst>
          </p:cNvPr>
          <p:cNvSpPr>
            <a:spLocks noGrp="1"/>
          </p:cNvSpPr>
          <p:nvPr>
            <p:ph type="title"/>
          </p:nvPr>
        </p:nvSpPr>
        <p:spPr/>
        <p:txBody>
          <a:bodyPr/>
          <a:lstStyle/>
          <a:p>
            <a:r>
              <a:rPr lang="en-GB" dirty="0"/>
              <a:t>Proposal: Common Themes &amp; Queries</a:t>
            </a:r>
          </a:p>
        </p:txBody>
      </p:sp>
      <p:sp>
        <p:nvSpPr>
          <p:cNvPr id="3" name="Content Placeholder 2">
            <a:extLst>
              <a:ext uri="{FF2B5EF4-FFF2-40B4-BE49-F238E27FC236}">
                <a16:creationId xmlns:a16="http://schemas.microsoft.com/office/drawing/2014/main" id="{FFDA8E87-221D-0039-8AFE-F50003086DBC}"/>
              </a:ext>
            </a:extLst>
          </p:cNvPr>
          <p:cNvSpPr>
            <a:spLocks noGrp="1"/>
          </p:cNvSpPr>
          <p:nvPr>
            <p:ph idx="1"/>
          </p:nvPr>
        </p:nvSpPr>
        <p:spPr/>
        <p:txBody>
          <a:bodyPr>
            <a:normAutofit lnSpcReduction="10000"/>
          </a:bodyPr>
          <a:lstStyle/>
          <a:p>
            <a:r>
              <a:rPr lang="en-GB" dirty="0"/>
              <a:t>Consider the content of the presentations you have seen.</a:t>
            </a:r>
          </a:p>
          <a:p>
            <a:endParaRPr lang="en-GB" dirty="0"/>
          </a:p>
          <a:p>
            <a:r>
              <a:rPr lang="en-GB" dirty="0"/>
              <a:t>What information, style of sharing, style of delivery, ‘specifics’ of the presentations aligned with your interpretation, your interests, and your understanding?</a:t>
            </a:r>
          </a:p>
          <a:p>
            <a:endParaRPr lang="en-GB" dirty="0"/>
          </a:p>
          <a:p>
            <a:r>
              <a:rPr lang="en-GB" dirty="0"/>
              <a:t>I don’t want you to share your insights particularly but…what information and whose presentation ‘chimed’ with you?</a:t>
            </a:r>
          </a:p>
          <a:p>
            <a:r>
              <a:rPr lang="en-GB" dirty="0"/>
              <a:t>This is a request for you to spend some time to/and reflect upon positive features of the presentations. </a:t>
            </a:r>
          </a:p>
        </p:txBody>
      </p:sp>
    </p:spTree>
    <p:extLst>
      <p:ext uri="{BB962C8B-B14F-4D97-AF65-F5344CB8AC3E}">
        <p14:creationId xmlns:p14="http://schemas.microsoft.com/office/powerpoint/2010/main" val="894249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84560-C244-AF50-061E-0C88B1039079}"/>
              </a:ext>
            </a:extLst>
          </p:cNvPr>
          <p:cNvSpPr>
            <a:spLocks noGrp="1"/>
          </p:cNvSpPr>
          <p:nvPr>
            <p:ph type="title"/>
          </p:nvPr>
        </p:nvSpPr>
        <p:spPr/>
        <p:txBody>
          <a:bodyPr/>
          <a:lstStyle/>
          <a:p>
            <a:r>
              <a:rPr lang="en-GB" dirty="0"/>
              <a:t>By next week: 10</a:t>
            </a:r>
            <a:r>
              <a:rPr lang="en-GB" baseline="30000" dirty="0"/>
              <a:t>th</a:t>
            </a:r>
            <a:r>
              <a:rPr lang="en-GB" dirty="0"/>
              <a:t> March 2025</a:t>
            </a:r>
          </a:p>
        </p:txBody>
      </p:sp>
      <p:sp>
        <p:nvSpPr>
          <p:cNvPr id="3" name="Content Placeholder 2">
            <a:extLst>
              <a:ext uri="{FF2B5EF4-FFF2-40B4-BE49-F238E27FC236}">
                <a16:creationId xmlns:a16="http://schemas.microsoft.com/office/drawing/2014/main" id="{860B4A2D-E506-9928-8F5F-8CD373DBDEB4}"/>
              </a:ext>
            </a:extLst>
          </p:cNvPr>
          <p:cNvSpPr>
            <a:spLocks noGrp="1"/>
          </p:cNvSpPr>
          <p:nvPr>
            <p:ph idx="1"/>
          </p:nvPr>
        </p:nvSpPr>
        <p:spPr/>
        <p:txBody>
          <a:bodyPr/>
          <a:lstStyle/>
          <a:p>
            <a:pPr algn="l"/>
            <a:r>
              <a:rPr lang="en-GB" b="0" i="0" dirty="0">
                <a:solidFill>
                  <a:srgbClr val="1D2125"/>
                </a:solidFill>
                <a:effectLst/>
                <a:latin typeface="-apple-system"/>
              </a:rPr>
              <a:t>Using the resources available to you - the UWTSD Harvard Referencing Handbook and the copy and paste functions in the LLR pages - please create a 15-20 piece bibliography that supports your research proposal project for Component 2.</a:t>
            </a:r>
          </a:p>
          <a:p>
            <a:pPr algn="l"/>
            <a:r>
              <a:rPr lang="en-GB" b="0" i="0" dirty="0">
                <a:solidFill>
                  <a:srgbClr val="1D2125"/>
                </a:solidFill>
                <a:effectLst/>
                <a:latin typeface="-apple-system"/>
              </a:rPr>
              <a:t>You do not have to have read all of the texts, but they should be of particular relevance to your intended project and be of an appropriate quality to support your project design and project delivery.</a:t>
            </a:r>
          </a:p>
          <a:p>
            <a:pPr algn="l"/>
            <a:r>
              <a:rPr lang="en-GB" b="0" i="0" dirty="0">
                <a:solidFill>
                  <a:srgbClr val="1D2125"/>
                </a:solidFill>
                <a:effectLst/>
                <a:latin typeface="-apple-system"/>
              </a:rPr>
              <a:t>Please use the Turnitin link titled '</a:t>
            </a:r>
            <a:r>
              <a:rPr lang="en-GB" b="0" i="0" u="none" strike="noStrike" dirty="0">
                <a:solidFill>
                  <a:srgbClr val="28235D"/>
                </a:solidFill>
                <a:effectLst/>
                <a:latin typeface="-apple-system"/>
                <a:hlinkClick r:id="rId2" tooltip="Bibliography Task"/>
              </a:rPr>
              <a:t>Bibliography Task</a:t>
            </a:r>
            <a:r>
              <a:rPr lang="en-GB" b="0" i="0" dirty="0">
                <a:solidFill>
                  <a:srgbClr val="1D2125"/>
                </a:solidFill>
                <a:effectLst/>
                <a:latin typeface="-apple-system"/>
              </a:rPr>
              <a:t> 'in the Assessment tile to submit your work before the session. </a:t>
            </a:r>
          </a:p>
          <a:p>
            <a:endParaRPr lang="en-GB" dirty="0"/>
          </a:p>
        </p:txBody>
      </p:sp>
    </p:spTree>
    <p:extLst>
      <p:ext uri="{BB962C8B-B14F-4D97-AF65-F5344CB8AC3E}">
        <p14:creationId xmlns:p14="http://schemas.microsoft.com/office/powerpoint/2010/main" val="3478524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6E3D3-3DBE-4979-9E41-A5BFBB1EB0F0}"/>
              </a:ext>
            </a:extLst>
          </p:cNvPr>
          <p:cNvSpPr>
            <a:spLocks noGrp="1"/>
          </p:cNvSpPr>
          <p:nvPr>
            <p:ph type="title"/>
          </p:nvPr>
        </p:nvSpPr>
        <p:spPr/>
        <p:txBody>
          <a:bodyPr/>
          <a:lstStyle/>
          <a:p>
            <a:r>
              <a:rPr lang="en-GB" dirty="0"/>
              <a:t>UWTSD Harvard Referencing Handbook</a:t>
            </a:r>
          </a:p>
        </p:txBody>
      </p:sp>
      <p:sp>
        <p:nvSpPr>
          <p:cNvPr id="3" name="Content Placeholder 2">
            <a:extLst>
              <a:ext uri="{FF2B5EF4-FFF2-40B4-BE49-F238E27FC236}">
                <a16:creationId xmlns:a16="http://schemas.microsoft.com/office/drawing/2014/main" id="{6E991EE4-44D3-3243-7D9C-FAE2E19B0B00}"/>
              </a:ext>
            </a:extLst>
          </p:cNvPr>
          <p:cNvSpPr>
            <a:spLocks noGrp="1"/>
          </p:cNvSpPr>
          <p:nvPr>
            <p:ph idx="1"/>
          </p:nvPr>
        </p:nvSpPr>
        <p:spPr/>
        <p:txBody>
          <a:bodyPr/>
          <a:lstStyle/>
          <a:p>
            <a:r>
              <a:rPr lang="en-GB" dirty="0"/>
              <a:t>The next few slides are key basic information on referencing screen grabbed from the UWTSD Harvard referencing handbook:</a:t>
            </a:r>
          </a:p>
          <a:p>
            <a:r>
              <a:rPr lang="en-GB" dirty="0"/>
              <a:t> </a:t>
            </a:r>
          </a:p>
          <a:p>
            <a:r>
              <a:rPr lang="en-GB" dirty="0"/>
              <a:t>In-text basics from page 5</a:t>
            </a:r>
          </a:p>
          <a:p>
            <a:r>
              <a:rPr lang="en-GB" dirty="0"/>
              <a:t>Reference list basics from page 5</a:t>
            </a:r>
          </a:p>
          <a:p>
            <a:r>
              <a:rPr lang="en-GB" dirty="0"/>
              <a:t>Books + </a:t>
            </a:r>
            <a:r>
              <a:rPr lang="en-GB" dirty="0" err="1"/>
              <a:t>ebook</a:t>
            </a:r>
            <a:r>
              <a:rPr lang="en-GB" dirty="0"/>
              <a:t> with one author basics from page 7</a:t>
            </a:r>
          </a:p>
          <a:p>
            <a:r>
              <a:rPr lang="en-GB" dirty="0"/>
              <a:t>Internet sources basics from page 11</a:t>
            </a:r>
          </a:p>
        </p:txBody>
      </p:sp>
    </p:spTree>
    <p:extLst>
      <p:ext uri="{BB962C8B-B14F-4D97-AF65-F5344CB8AC3E}">
        <p14:creationId xmlns:p14="http://schemas.microsoft.com/office/powerpoint/2010/main" val="1144646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8A9C-7E27-B52D-2DFD-B795F2FD8E8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DBAB7DD-E31D-C21C-9B8B-720ED45C156D}"/>
              </a:ext>
            </a:extLst>
          </p:cNvPr>
          <p:cNvPicPr>
            <a:picLocks noGrp="1" noChangeAspect="1"/>
          </p:cNvPicPr>
          <p:nvPr>
            <p:ph idx="1"/>
          </p:nvPr>
        </p:nvPicPr>
        <p:blipFill>
          <a:blip r:embed="rId2"/>
          <a:srcRect l="50361" t="42135" r="39703" b="33438"/>
          <a:stretch/>
        </p:blipFill>
        <p:spPr>
          <a:xfrm>
            <a:off x="1067439" y="0"/>
            <a:ext cx="10057121" cy="6858000"/>
          </a:xfrm>
        </p:spPr>
      </p:pic>
    </p:spTree>
    <p:extLst>
      <p:ext uri="{BB962C8B-B14F-4D97-AF65-F5344CB8AC3E}">
        <p14:creationId xmlns:p14="http://schemas.microsoft.com/office/powerpoint/2010/main" val="3781729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8AB8D-CE2E-A7CF-4D79-0C440555685F}"/>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E7F2A049-5DA3-6FC6-A7BA-A420857D694D}"/>
              </a:ext>
            </a:extLst>
          </p:cNvPr>
          <p:cNvPicPr>
            <a:picLocks noGrp="1" noChangeAspect="1"/>
          </p:cNvPicPr>
          <p:nvPr>
            <p:ph idx="1"/>
          </p:nvPr>
        </p:nvPicPr>
        <p:blipFill>
          <a:blip r:embed="rId2"/>
          <a:srcRect l="50291" t="40634" r="39565" b="36052"/>
          <a:stretch/>
        </p:blipFill>
        <p:spPr>
          <a:xfrm>
            <a:off x="736997" y="100013"/>
            <a:ext cx="10718006" cy="6832462"/>
          </a:xfrm>
        </p:spPr>
      </p:pic>
    </p:spTree>
    <p:extLst>
      <p:ext uri="{BB962C8B-B14F-4D97-AF65-F5344CB8AC3E}">
        <p14:creationId xmlns:p14="http://schemas.microsoft.com/office/powerpoint/2010/main" val="2983558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5284B-F714-0964-E9F5-38E2E111E8D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D81A643-E83B-D0B4-F395-04C8A4162156}"/>
              </a:ext>
            </a:extLst>
          </p:cNvPr>
          <p:cNvPicPr>
            <a:picLocks noGrp="1" noChangeAspect="1"/>
          </p:cNvPicPr>
          <p:nvPr>
            <p:ph idx="1"/>
          </p:nvPr>
        </p:nvPicPr>
        <p:blipFill>
          <a:blip r:embed="rId2"/>
          <a:srcRect l="49063" t="39816" r="38823" b="35045"/>
          <a:stretch/>
        </p:blipFill>
        <p:spPr>
          <a:xfrm>
            <a:off x="138112" y="0"/>
            <a:ext cx="11915775" cy="6858242"/>
          </a:xfrm>
        </p:spPr>
      </p:pic>
    </p:spTree>
    <p:extLst>
      <p:ext uri="{BB962C8B-B14F-4D97-AF65-F5344CB8AC3E}">
        <p14:creationId xmlns:p14="http://schemas.microsoft.com/office/powerpoint/2010/main" val="2548088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6C39C-AABA-A539-D5B1-14871CB8601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1CBA74D-A1B4-0718-F52D-D6E17D953D3D}"/>
              </a:ext>
            </a:extLst>
          </p:cNvPr>
          <p:cNvPicPr>
            <a:picLocks noGrp="1" noChangeAspect="1"/>
          </p:cNvPicPr>
          <p:nvPr>
            <p:ph idx="1"/>
          </p:nvPr>
        </p:nvPicPr>
        <p:blipFill>
          <a:blip r:embed="rId2"/>
          <a:srcRect l="49079" t="37280" r="38949" b="23054"/>
          <a:stretch/>
        </p:blipFill>
        <p:spPr>
          <a:xfrm>
            <a:off x="2481262" y="-26566"/>
            <a:ext cx="7491413" cy="6884566"/>
          </a:xfrm>
        </p:spPr>
      </p:pic>
    </p:spTree>
    <p:extLst>
      <p:ext uri="{BB962C8B-B14F-4D97-AF65-F5344CB8AC3E}">
        <p14:creationId xmlns:p14="http://schemas.microsoft.com/office/powerpoint/2010/main" val="1941392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960C-142F-C119-ED97-0A0C3905A5E9}"/>
              </a:ext>
            </a:extLst>
          </p:cNvPr>
          <p:cNvSpPr>
            <a:spLocks noGrp="1"/>
          </p:cNvSpPr>
          <p:nvPr>
            <p:ph type="title"/>
          </p:nvPr>
        </p:nvSpPr>
        <p:spPr/>
        <p:txBody>
          <a:bodyPr/>
          <a:lstStyle/>
          <a:p>
            <a:r>
              <a:rPr lang="en-GB" dirty="0"/>
              <a:t> A bloody good question</a:t>
            </a:r>
          </a:p>
        </p:txBody>
      </p:sp>
      <p:sp>
        <p:nvSpPr>
          <p:cNvPr id="3" name="Content Placeholder 2">
            <a:extLst>
              <a:ext uri="{FF2B5EF4-FFF2-40B4-BE49-F238E27FC236}">
                <a16:creationId xmlns:a16="http://schemas.microsoft.com/office/drawing/2014/main" id="{68A6DDDB-CF37-8A5B-D20E-4F6619711D66}"/>
              </a:ext>
            </a:extLst>
          </p:cNvPr>
          <p:cNvSpPr>
            <a:spLocks noGrp="1"/>
          </p:cNvSpPr>
          <p:nvPr>
            <p:ph idx="1"/>
          </p:nvPr>
        </p:nvSpPr>
        <p:spPr/>
        <p:txBody>
          <a:bodyPr/>
          <a:lstStyle/>
          <a:p>
            <a:r>
              <a:rPr lang="en-GB" dirty="0"/>
              <a:t>‘How can art-making processes exhibited together form an experience for the audience to develop their own meaning-making through making connections? How can this be incorporated into a research design?’ </a:t>
            </a:r>
            <a:r>
              <a:rPr lang="en-GB" sz="2800" dirty="0"/>
              <a:t>(Kara et al, 2021:p24)</a:t>
            </a:r>
          </a:p>
        </p:txBody>
      </p:sp>
    </p:spTree>
    <p:extLst>
      <p:ext uri="{BB962C8B-B14F-4D97-AF65-F5344CB8AC3E}">
        <p14:creationId xmlns:p14="http://schemas.microsoft.com/office/powerpoint/2010/main" val="916921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6DF9-FCCA-6E7D-F130-BA96609DDF72}"/>
              </a:ext>
            </a:extLst>
          </p:cNvPr>
          <p:cNvSpPr>
            <a:spLocks noGrp="1"/>
          </p:cNvSpPr>
          <p:nvPr>
            <p:ph type="title"/>
          </p:nvPr>
        </p:nvSpPr>
        <p:spPr/>
        <p:txBody>
          <a:bodyPr/>
          <a:lstStyle/>
          <a:p>
            <a:r>
              <a:rPr lang="en-GB" dirty="0"/>
              <a:t>Creative Research Methods* </a:t>
            </a:r>
          </a:p>
        </p:txBody>
      </p:sp>
      <p:sp>
        <p:nvSpPr>
          <p:cNvPr id="3" name="Content Placeholder 2">
            <a:extLst>
              <a:ext uri="{FF2B5EF4-FFF2-40B4-BE49-F238E27FC236}">
                <a16:creationId xmlns:a16="http://schemas.microsoft.com/office/drawing/2014/main" id="{5044C407-745B-2C3B-E7F3-43F9A85A4E54}"/>
              </a:ext>
            </a:extLst>
          </p:cNvPr>
          <p:cNvSpPr>
            <a:spLocks noGrp="1"/>
          </p:cNvSpPr>
          <p:nvPr>
            <p:ph idx="1"/>
          </p:nvPr>
        </p:nvSpPr>
        <p:spPr/>
        <p:txBody>
          <a:bodyPr/>
          <a:lstStyle/>
          <a:p>
            <a:r>
              <a:rPr lang="en-GB" dirty="0"/>
              <a:t>‘The process of design directly influences each of the processes of the research and its outcomes.’ (Kara et al, 2021:p13)</a:t>
            </a:r>
          </a:p>
          <a:p>
            <a:endParaRPr lang="en-GB" dirty="0"/>
          </a:p>
          <a:p>
            <a:r>
              <a:rPr lang="en-GB" dirty="0"/>
              <a:t>‘The ‘why’ of your research design has to do with what you want to problematise, question, respond to and what you want to document, continue, appraise, evaluate or improve.’ </a:t>
            </a:r>
            <a:r>
              <a:rPr lang="en-GB" sz="2800" dirty="0"/>
              <a:t>(Kara et al, 2021:p14)</a:t>
            </a:r>
            <a:endParaRPr lang="en-GB" dirty="0"/>
          </a:p>
          <a:p>
            <a:endParaRPr lang="en-GB" dirty="0"/>
          </a:p>
        </p:txBody>
      </p:sp>
    </p:spTree>
    <p:extLst>
      <p:ext uri="{BB962C8B-B14F-4D97-AF65-F5344CB8AC3E}">
        <p14:creationId xmlns:p14="http://schemas.microsoft.com/office/powerpoint/2010/main" val="3038150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1D671-CCD5-8A00-2D86-9BCB03C4763B}"/>
              </a:ext>
            </a:extLst>
          </p:cNvPr>
          <p:cNvSpPr>
            <a:spLocks noGrp="1"/>
          </p:cNvSpPr>
          <p:nvPr>
            <p:ph type="title"/>
          </p:nvPr>
        </p:nvSpPr>
        <p:spPr/>
        <p:txBody>
          <a:bodyPr/>
          <a:lstStyle/>
          <a:p>
            <a:r>
              <a:rPr lang="en-GB" dirty="0"/>
              <a:t>Research ‘with’ and ‘for’…</a:t>
            </a:r>
          </a:p>
        </p:txBody>
      </p:sp>
      <p:sp>
        <p:nvSpPr>
          <p:cNvPr id="3" name="Content Placeholder 2">
            <a:extLst>
              <a:ext uri="{FF2B5EF4-FFF2-40B4-BE49-F238E27FC236}">
                <a16:creationId xmlns:a16="http://schemas.microsoft.com/office/drawing/2014/main" id="{5DDDC1BC-3533-7481-EB76-50E48AF74CB6}"/>
              </a:ext>
            </a:extLst>
          </p:cNvPr>
          <p:cNvSpPr>
            <a:spLocks noGrp="1"/>
          </p:cNvSpPr>
          <p:nvPr>
            <p:ph idx="1"/>
          </p:nvPr>
        </p:nvSpPr>
        <p:spPr/>
        <p:txBody>
          <a:bodyPr/>
          <a:lstStyle/>
          <a:p>
            <a:r>
              <a:rPr lang="en-GB" dirty="0"/>
              <a:t>Participant buy-in will be enhanced if the research method that you have selected ‘is appropriate for the goal of the study rather than choosing a method because it is conventional or because it is the one most familiar to the researcher.’ (Jordan &amp; Gibson, 2005; p216).</a:t>
            </a:r>
          </a:p>
          <a:p>
            <a:endParaRPr lang="en-GB" dirty="0"/>
          </a:p>
          <a:p>
            <a:r>
              <a:rPr lang="en-GB" dirty="0"/>
              <a:t>You are seeking to create ‘co-transformational experiences’ for participants (</a:t>
            </a:r>
            <a:r>
              <a:rPr lang="en-GB" dirty="0" err="1"/>
              <a:t>Rydzik</a:t>
            </a:r>
            <a:r>
              <a:rPr lang="en-GB" dirty="0"/>
              <a:t> et al, 2012; p 288) through practices that (can seek to) empower participants.</a:t>
            </a:r>
          </a:p>
        </p:txBody>
      </p:sp>
    </p:spTree>
    <p:extLst>
      <p:ext uri="{BB962C8B-B14F-4D97-AF65-F5344CB8AC3E}">
        <p14:creationId xmlns:p14="http://schemas.microsoft.com/office/powerpoint/2010/main" val="4026443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02F75-400B-3D64-9A2A-6B481BC2C9C8}"/>
              </a:ext>
            </a:extLst>
          </p:cNvPr>
          <p:cNvSpPr>
            <a:spLocks noGrp="1"/>
          </p:cNvSpPr>
          <p:nvPr>
            <p:ph type="title"/>
          </p:nvPr>
        </p:nvSpPr>
        <p:spPr/>
        <p:txBody>
          <a:bodyPr/>
          <a:lstStyle/>
          <a:p>
            <a:r>
              <a:rPr lang="en-GB" dirty="0" err="1"/>
              <a:t>Rydzik</a:t>
            </a:r>
            <a:r>
              <a:rPr lang="en-GB" dirty="0"/>
              <a:t> et </a:t>
            </a:r>
            <a:r>
              <a:rPr lang="en-GB" dirty="0" err="1"/>
              <a:t>al’s</a:t>
            </a:r>
            <a:r>
              <a:rPr lang="en-GB" dirty="0"/>
              <a:t> 4-point methodology for participatory transformative research</a:t>
            </a:r>
          </a:p>
        </p:txBody>
      </p:sp>
      <p:sp>
        <p:nvSpPr>
          <p:cNvPr id="3" name="Content Placeholder 2">
            <a:extLst>
              <a:ext uri="{FF2B5EF4-FFF2-40B4-BE49-F238E27FC236}">
                <a16:creationId xmlns:a16="http://schemas.microsoft.com/office/drawing/2014/main" id="{F89FEC2B-9CE1-D877-237B-6FB61A1DBC21}"/>
              </a:ext>
            </a:extLst>
          </p:cNvPr>
          <p:cNvSpPr>
            <a:spLocks noGrp="1"/>
          </p:cNvSpPr>
          <p:nvPr>
            <p:ph idx="1"/>
          </p:nvPr>
        </p:nvSpPr>
        <p:spPr/>
        <p:txBody>
          <a:bodyPr>
            <a:normAutofit/>
          </a:bodyPr>
          <a:lstStyle/>
          <a:p>
            <a:r>
              <a:rPr lang="en-GB" dirty="0"/>
              <a:t>1 it situates the subjective experiences and interpretations of (participants) at its centre;</a:t>
            </a:r>
          </a:p>
          <a:p>
            <a:r>
              <a:rPr lang="en-GB" dirty="0"/>
              <a:t>2 it is praxis based (use of theory-layer-practice) to aid knowledge generation through engagement;</a:t>
            </a:r>
          </a:p>
          <a:p>
            <a:r>
              <a:rPr lang="en-GB" dirty="0"/>
              <a:t>3 it is arts based with reflection and empowerment coming from applying creative techniques followed by public dissemination;</a:t>
            </a:r>
          </a:p>
          <a:p>
            <a:r>
              <a:rPr lang="en-GB" dirty="0"/>
              <a:t>4 it is participatory via the active involvement of participants in various stages of the research process such as (artwork) creation, interpretation and dissemination. (para + citation </a:t>
            </a:r>
            <a:r>
              <a:rPr lang="en-GB" dirty="0" err="1"/>
              <a:t>Rydzik</a:t>
            </a:r>
            <a:r>
              <a:rPr lang="en-GB" dirty="0"/>
              <a:t> et al 2012, p288)</a:t>
            </a:r>
          </a:p>
        </p:txBody>
      </p:sp>
    </p:spTree>
    <p:extLst>
      <p:ext uri="{BB962C8B-B14F-4D97-AF65-F5344CB8AC3E}">
        <p14:creationId xmlns:p14="http://schemas.microsoft.com/office/powerpoint/2010/main" val="59262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8A97B-80CB-9CD2-8D30-011915DB149D}"/>
              </a:ext>
            </a:extLst>
          </p:cNvPr>
          <p:cNvSpPr>
            <a:spLocks noGrp="1"/>
          </p:cNvSpPr>
          <p:nvPr>
            <p:ph type="title"/>
          </p:nvPr>
        </p:nvSpPr>
        <p:spPr/>
        <p:txBody>
          <a:bodyPr/>
          <a:lstStyle/>
          <a:p>
            <a:r>
              <a:rPr lang="en-GB" dirty="0" err="1"/>
              <a:t>Rydzik</a:t>
            </a:r>
            <a:r>
              <a:rPr lang="en-GB" dirty="0"/>
              <a:t> et </a:t>
            </a:r>
            <a:r>
              <a:rPr lang="en-GB" dirty="0" err="1"/>
              <a:t>al’s</a:t>
            </a:r>
            <a:r>
              <a:rPr lang="en-GB" dirty="0"/>
              <a:t> 4-point methodology for participatory transformative research</a:t>
            </a:r>
          </a:p>
        </p:txBody>
      </p:sp>
      <p:sp>
        <p:nvSpPr>
          <p:cNvPr id="3" name="Content Placeholder 2">
            <a:extLst>
              <a:ext uri="{FF2B5EF4-FFF2-40B4-BE49-F238E27FC236}">
                <a16:creationId xmlns:a16="http://schemas.microsoft.com/office/drawing/2014/main" id="{48269375-B914-5475-358F-18361A1592E8}"/>
              </a:ext>
            </a:extLst>
          </p:cNvPr>
          <p:cNvSpPr>
            <a:spLocks noGrp="1"/>
          </p:cNvSpPr>
          <p:nvPr>
            <p:ph idx="1"/>
          </p:nvPr>
        </p:nvSpPr>
        <p:spPr/>
        <p:txBody>
          <a:bodyPr/>
          <a:lstStyle/>
          <a:p>
            <a:r>
              <a:rPr lang="en-GB" dirty="0"/>
              <a:t>Do these 4 points resonate with your experiences and learning as applied theatre practitioners?</a:t>
            </a:r>
          </a:p>
          <a:p>
            <a:endParaRPr lang="en-GB" dirty="0"/>
          </a:p>
          <a:p>
            <a:r>
              <a:rPr lang="en-GB" dirty="0"/>
              <a:t>What are the benefits for good quality work? </a:t>
            </a:r>
          </a:p>
          <a:p>
            <a:r>
              <a:rPr lang="en-GB" dirty="0"/>
              <a:t>What are the problems for the practitioner, facilitator and/or researcher?</a:t>
            </a:r>
          </a:p>
        </p:txBody>
      </p:sp>
    </p:spTree>
    <p:extLst>
      <p:ext uri="{BB962C8B-B14F-4D97-AF65-F5344CB8AC3E}">
        <p14:creationId xmlns:p14="http://schemas.microsoft.com/office/powerpoint/2010/main" val="4021707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5B5CA-00B1-5B1D-F02C-BB3FCCDA2753}"/>
              </a:ext>
            </a:extLst>
          </p:cNvPr>
          <p:cNvSpPr>
            <a:spLocks noGrp="1"/>
          </p:cNvSpPr>
          <p:nvPr>
            <p:ph type="title"/>
          </p:nvPr>
        </p:nvSpPr>
        <p:spPr/>
        <p:txBody>
          <a:bodyPr/>
          <a:lstStyle/>
          <a:p>
            <a:r>
              <a:rPr lang="en-GB" dirty="0"/>
              <a:t>Each decision made…</a:t>
            </a:r>
          </a:p>
        </p:txBody>
      </p:sp>
      <p:sp>
        <p:nvSpPr>
          <p:cNvPr id="3" name="Content Placeholder 2">
            <a:extLst>
              <a:ext uri="{FF2B5EF4-FFF2-40B4-BE49-F238E27FC236}">
                <a16:creationId xmlns:a16="http://schemas.microsoft.com/office/drawing/2014/main" id="{B799086F-FA9E-3643-BA0E-2DE53AC814B8}"/>
              </a:ext>
            </a:extLst>
          </p:cNvPr>
          <p:cNvSpPr>
            <a:spLocks noGrp="1"/>
          </p:cNvSpPr>
          <p:nvPr>
            <p:ph idx="1"/>
          </p:nvPr>
        </p:nvSpPr>
        <p:spPr/>
        <p:txBody>
          <a:bodyPr/>
          <a:lstStyle/>
          <a:p>
            <a:endParaRPr lang="en-GB" dirty="0"/>
          </a:p>
          <a:p>
            <a:r>
              <a:rPr lang="en-GB" dirty="0"/>
              <a:t>‘Once you have decided on your research topic, you need to define your research question or questions. Leavy (2017) suggests a process of narrowing focus from a broad topic to one that incorporates elements like specificity in cohorts or experiences, location and relationships between participants.’ </a:t>
            </a:r>
            <a:r>
              <a:rPr lang="en-GB" sz="2800" dirty="0"/>
              <a:t>(Kara et al, 2021:p15)</a:t>
            </a:r>
          </a:p>
          <a:p>
            <a:pPr marL="0" indent="0">
              <a:buNone/>
            </a:pPr>
            <a:endParaRPr lang="en-GB" dirty="0"/>
          </a:p>
        </p:txBody>
      </p:sp>
    </p:spTree>
    <p:extLst>
      <p:ext uri="{BB962C8B-B14F-4D97-AF65-F5344CB8AC3E}">
        <p14:creationId xmlns:p14="http://schemas.microsoft.com/office/powerpoint/2010/main" val="3870080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8DEDF-3971-0DA6-E785-55E56DF92C6E}"/>
              </a:ext>
            </a:extLst>
          </p:cNvPr>
          <p:cNvSpPr>
            <a:spLocks noGrp="1"/>
          </p:cNvSpPr>
          <p:nvPr>
            <p:ph type="title"/>
          </p:nvPr>
        </p:nvSpPr>
        <p:spPr/>
        <p:txBody>
          <a:bodyPr/>
          <a:lstStyle/>
          <a:p>
            <a:r>
              <a:rPr lang="en-GB" dirty="0"/>
              <a:t>Each decision made…</a:t>
            </a:r>
          </a:p>
        </p:txBody>
      </p:sp>
      <p:sp>
        <p:nvSpPr>
          <p:cNvPr id="3" name="Content Placeholder 2">
            <a:extLst>
              <a:ext uri="{FF2B5EF4-FFF2-40B4-BE49-F238E27FC236}">
                <a16:creationId xmlns:a16="http://schemas.microsoft.com/office/drawing/2014/main" id="{A838A424-A04B-53E1-07BC-9ED30243B0C7}"/>
              </a:ext>
            </a:extLst>
          </p:cNvPr>
          <p:cNvSpPr>
            <a:spLocks noGrp="1"/>
          </p:cNvSpPr>
          <p:nvPr>
            <p:ph idx="1"/>
          </p:nvPr>
        </p:nvSpPr>
        <p:spPr/>
        <p:txBody>
          <a:bodyPr/>
          <a:lstStyle/>
          <a:p>
            <a:endParaRPr lang="en-GB" dirty="0"/>
          </a:p>
          <a:p>
            <a:r>
              <a:rPr lang="en-GB" dirty="0"/>
              <a:t>‘Negotiation of research needs to be enacted in conventional and creative research methods, but understanding where research can be positioned is central to working with others and in communities. The research design may be developed and negotiated with collaborators, other researchers, participants, stakeholders and research partners.’ </a:t>
            </a:r>
            <a:r>
              <a:rPr lang="en-GB" sz="2800" dirty="0"/>
              <a:t>(Kara et al, 2021:p15)</a:t>
            </a:r>
          </a:p>
          <a:p>
            <a:endParaRPr lang="en-GB" dirty="0"/>
          </a:p>
        </p:txBody>
      </p:sp>
    </p:spTree>
    <p:extLst>
      <p:ext uri="{BB962C8B-B14F-4D97-AF65-F5344CB8AC3E}">
        <p14:creationId xmlns:p14="http://schemas.microsoft.com/office/powerpoint/2010/main" val="3054383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F3A49-9BC3-5153-12AF-23CF913BB9FD}"/>
              </a:ext>
            </a:extLst>
          </p:cNvPr>
          <p:cNvSpPr>
            <a:spLocks noGrp="1"/>
          </p:cNvSpPr>
          <p:nvPr>
            <p:ph type="title"/>
          </p:nvPr>
        </p:nvSpPr>
        <p:spPr/>
        <p:txBody>
          <a:bodyPr/>
          <a:lstStyle/>
          <a:p>
            <a:r>
              <a:rPr lang="en-GB" dirty="0"/>
              <a:t>Each decision made…</a:t>
            </a:r>
          </a:p>
        </p:txBody>
      </p:sp>
      <p:sp>
        <p:nvSpPr>
          <p:cNvPr id="3" name="Content Placeholder 2">
            <a:extLst>
              <a:ext uri="{FF2B5EF4-FFF2-40B4-BE49-F238E27FC236}">
                <a16:creationId xmlns:a16="http://schemas.microsoft.com/office/drawing/2014/main" id="{78CBC00C-EE48-D6E1-C166-8710223F833D}"/>
              </a:ext>
            </a:extLst>
          </p:cNvPr>
          <p:cNvSpPr>
            <a:spLocks noGrp="1"/>
          </p:cNvSpPr>
          <p:nvPr>
            <p:ph idx="1"/>
          </p:nvPr>
        </p:nvSpPr>
        <p:spPr/>
        <p:txBody>
          <a:bodyPr>
            <a:normAutofit/>
          </a:bodyPr>
          <a:lstStyle/>
          <a:p>
            <a:r>
              <a:rPr lang="en-GB" dirty="0"/>
              <a:t>‘As you create your research questions you also need to be aware of your own position, where you are coming from – your lens for seeing the world, if you like. We ask the question: how are you privileged as a researcher and how does that frame your research?’ </a:t>
            </a:r>
            <a:r>
              <a:rPr lang="en-GB" sz="2800" dirty="0"/>
              <a:t>(Kara et al, 2021:p16)</a:t>
            </a:r>
          </a:p>
          <a:p>
            <a:endParaRPr lang="en-GB" dirty="0"/>
          </a:p>
          <a:p>
            <a:r>
              <a:rPr lang="en-GB" dirty="0"/>
              <a:t>How would you respond to this statement by Kara?</a:t>
            </a:r>
          </a:p>
          <a:p>
            <a:r>
              <a:rPr lang="en-GB" dirty="0"/>
              <a:t>How do we consider our privileges in our multiple roles in society?</a:t>
            </a:r>
          </a:p>
          <a:p>
            <a:endParaRPr lang="en-GB" dirty="0"/>
          </a:p>
          <a:p>
            <a:endParaRPr lang="en-GB" dirty="0"/>
          </a:p>
        </p:txBody>
      </p:sp>
    </p:spTree>
    <p:extLst>
      <p:ext uri="{BB962C8B-B14F-4D97-AF65-F5344CB8AC3E}">
        <p14:creationId xmlns:p14="http://schemas.microsoft.com/office/powerpoint/2010/main" val="869511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5E56D-C524-0F1A-1CDF-C05290D48FAB}"/>
              </a:ext>
            </a:extLst>
          </p:cNvPr>
          <p:cNvSpPr>
            <a:spLocks noGrp="1"/>
          </p:cNvSpPr>
          <p:nvPr>
            <p:ph type="title"/>
          </p:nvPr>
        </p:nvSpPr>
        <p:spPr/>
        <p:txBody>
          <a:bodyPr/>
          <a:lstStyle/>
          <a:p>
            <a:r>
              <a:rPr lang="en-GB" dirty="0"/>
              <a:t>Personal experience and phenomenology</a:t>
            </a:r>
          </a:p>
        </p:txBody>
      </p:sp>
      <p:sp>
        <p:nvSpPr>
          <p:cNvPr id="3" name="Content Placeholder 2">
            <a:extLst>
              <a:ext uri="{FF2B5EF4-FFF2-40B4-BE49-F238E27FC236}">
                <a16:creationId xmlns:a16="http://schemas.microsoft.com/office/drawing/2014/main" id="{27DEA84F-98E8-EAD5-92CA-5296E46CF14A}"/>
              </a:ext>
            </a:extLst>
          </p:cNvPr>
          <p:cNvSpPr>
            <a:spLocks noGrp="1"/>
          </p:cNvSpPr>
          <p:nvPr>
            <p:ph idx="1"/>
          </p:nvPr>
        </p:nvSpPr>
        <p:spPr/>
        <p:txBody>
          <a:bodyPr/>
          <a:lstStyle/>
          <a:p>
            <a:endParaRPr lang="en-GB" dirty="0"/>
          </a:p>
          <a:p>
            <a:r>
              <a:rPr lang="en-GB" dirty="0"/>
              <a:t>‘An </a:t>
            </a:r>
            <a:r>
              <a:rPr lang="en-GB" b="1" dirty="0"/>
              <a:t>embodied</a:t>
            </a:r>
            <a:r>
              <a:rPr lang="en-GB" dirty="0"/>
              <a:t> response is one that takes into account, and considers what can be learned from, the person’s sensory experience.’ </a:t>
            </a:r>
            <a:r>
              <a:rPr lang="en-GB" sz="2800" dirty="0"/>
              <a:t>(Kara et al, 2021:p18)</a:t>
            </a:r>
          </a:p>
          <a:p>
            <a:endParaRPr lang="en-GB" dirty="0"/>
          </a:p>
          <a:p>
            <a:r>
              <a:rPr lang="en-GB" b="0" i="0" dirty="0">
                <a:solidFill>
                  <a:srgbClr val="1A1A1A"/>
                </a:solidFill>
                <a:effectLst/>
              </a:rPr>
              <a:t>‘Literally, phenomenology is the study of “phenomena”: appearances of things, or things as they appear in our experience, or the ways we experience things, thus the meanings things have in our experience. Phenomenology studies conscious experience as experienced from the subjective or first person point of view.’</a:t>
            </a:r>
            <a:endParaRPr lang="en-GB" sz="2800" dirty="0"/>
          </a:p>
          <a:p>
            <a:endParaRPr lang="en-GB" dirty="0"/>
          </a:p>
        </p:txBody>
      </p:sp>
    </p:spTree>
    <p:extLst>
      <p:ext uri="{BB962C8B-B14F-4D97-AF65-F5344CB8AC3E}">
        <p14:creationId xmlns:p14="http://schemas.microsoft.com/office/powerpoint/2010/main" val="896290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5014-1E2B-F5EA-B11A-0ADB3FB1CD5C}"/>
              </a:ext>
            </a:extLst>
          </p:cNvPr>
          <p:cNvSpPr>
            <a:spLocks noGrp="1"/>
          </p:cNvSpPr>
          <p:nvPr>
            <p:ph type="title"/>
          </p:nvPr>
        </p:nvSpPr>
        <p:spPr/>
        <p:txBody>
          <a:bodyPr/>
          <a:lstStyle/>
          <a:p>
            <a:r>
              <a:rPr lang="en-GB" dirty="0"/>
              <a:t>Process of working and designing work</a:t>
            </a:r>
          </a:p>
        </p:txBody>
      </p:sp>
      <p:sp>
        <p:nvSpPr>
          <p:cNvPr id="3" name="Content Placeholder 2">
            <a:extLst>
              <a:ext uri="{FF2B5EF4-FFF2-40B4-BE49-F238E27FC236}">
                <a16:creationId xmlns:a16="http://schemas.microsoft.com/office/drawing/2014/main" id="{93F9A781-75D4-16D1-2245-A9344CC782B0}"/>
              </a:ext>
            </a:extLst>
          </p:cNvPr>
          <p:cNvSpPr>
            <a:spLocks noGrp="1"/>
          </p:cNvSpPr>
          <p:nvPr>
            <p:ph idx="1"/>
          </p:nvPr>
        </p:nvSpPr>
        <p:spPr/>
        <p:txBody>
          <a:bodyPr/>
          <a:lstStyle/>
          <a:p>
            <a:r>
              <a:rPr lang="en-GB" dirty="0"/>
              <a:t>The following slides consider the use of Applied Theatre ‘as’ a methodology – Applied Theatre as Research or ATAR, and look at the nature of transformative research. </a:t>
            </a:r>
          </a:p>
          <a:p>
            <a:endParaRPr lang="en-GB" dirty="0"/>
          </a:p>
          <a:p>
            <a:r>
              <a:rPr lang="en-GB" dirty="0"/>
              <a:t>O’Connor and Anderson’s work is mixed in with Kara and a new-for-us author, Donna Merten. There is therefore a difference in style of citation from slide to slide at times. </a:t>
            </a:r>
          </a:p>
        </p:txBody>
      </p:sp>
    </p:spTree>
    <p:extLst>
      <p:ext uri="{BB962C8B-B14F-4D97-AF65-F5344CB8AC3E}">
        <p14:creationId xmlns:p14="http://schemas.microsoft.com/office/powerpoint/2010/main" val="359177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EC403-3492-21C2-C74D-6980DEB4F5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F89D0B-DDAE-0544-FE80-05262E129507}"/>
              </a:ext>
            </a:extLst>
          </p:cNvPr>
          <p:cNvSpPr>
            <a:spLocks noGrp="1"/>
          </p:cNvSpPr>
          <p:nvPr>
            <p:ph type="title"/>
          </p:nvPr>
        </p:nvSpPr>
        <p:spPr/>
        <p:txBody>
          <a:bodyPr>
            <a:normAutofit/>
          </a:bodyPr>
          <a:lstStyle/>
          <a:p>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925014F8-54BE-9E59-127A-2A8FFC133130}"/>
              </a:ext>
            </a:extLst>
          </p:cNvPr>
          <p:cNvSpPr>
            <a:spLocks noGrp="1"/>
          </p:cNvSpPr>
          <p:nvPr>
            <p:ph idx="1"/>
          </p:nvPr>
        </p:nvSpPr>
        <p:spPr/>
        <p:txBody>
          <a:bodyPr>
            <a:normAutofit/>
          </a:bodyPr>
          <a:lstStyle/>
          <a:p>
            <a:pPr algn="just">
              <a:lnSpc>
                <a:spcPct val="100000"/>
              </a:lnSpc>
            </a:pPr>
            <a:r>
              <a:rPr lang="en-GB" b="0" i="0" dirty="0">
                <a:solidFill>
                  <a:srgbClr val="000000"/>
                </a:solidFill>
                <a:effectLst/>
              </a:rPr>
              <a:t>‘Many different methodologies can be used in transformative studies; however, the use of a transformative lens is the most important aspect of methodological choices. Transformative designs typically are cyclical with information from the first phases informing decisions in subsequent stages. They include phases for relationship building and contextual analysis and consciously include plans for transformative use of the research process and findings.’ (</a:t>
            </a:r>
            <a:r>
              <a:rPr lang="en-GB" dirty="0"/>
              <a:t>Mertens,2021;p3)</a:t>
            </a:r>
          </a:p>
          <a:p>
            <a:pPr algn="just">
              <a:lnSpc>
                <a:spcPct val="100000"/>
              </a:lnSpc>
            </a:pPr>
            <a:endParaRPr lang="en-GB" dirty="0"/>
          </a:p>
        </p:txBody>
      </p:sp>
    </p:spTree>
    <p:extLst>
      <p:ext uri="{BB962C8B-B14F-4D97-AF65-F5344CB8AC3E}">
        <p14:creationId xmlns:p14="http://schemas.microsoft.com/office/powerpoint/2010/main" val="11628790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957F6-2FE0-1631-83D9-0EEC952D4677}"/>
              </a:ext>
            </a:extLst>
          </p:cNvPr>
          <p:cNvSpPr>
            <a:spLocks noGrp="1"/>
          </p:cNvSpPr>
          <p:nvPr>
            <p:ph type="title"/>
          </p:nvPr>
        </p:nvSpPr>
        <p:spPr/>
        <p:txBody>
          <a:bodyPr/>
          <a:lstStyle/>
          <a:p>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D8D13DBE-339A-1042-41D4-F0968F70AF93}"/>
              </a:ext>
            </a:extLst>
          </p:cNvPr>
          <p:cNvSpPr>
            <a:spLocks noGrp="1"/>
          </p:cNvSpPr>
          <p:nvPr>
            <p:ph idx="1"/>
          </p:nvPr>
        </p:nvSpPr>
        <p:spPr/>
        <p:txBody>
          <a:bodyPr/>
          <a:lstStyle/>
          <a:p>
            <a:pPr algn="just">
              <a:lnSpc>
                <a:spcPct val="100000"/>
              </a:lnSpc>
            </a:pPr>
            <a:r>
              <a:rPr lang="en-GB" b="0" i="0" dirty="0">
                <a:solidFill>
                  <a:srgbClr val="000000"/>
                </a:solidFill>
                <a:effectLst/>
              </a:rPr>
              <a:t>‘A transformative lens is characterized by:</a:t>
            </a:r>
          </a:p>
          <a:p>
            <a:pPr algn="just">
              <a:lnSpc>
                <a:spcPct val="110000"/>
              </a:lnSpc>
            </a:pPr>
            <a:r>
              <a:rPr lang="en-GB" b="0" i="0" dirty="0">
                <a:solidFill>
                  <a:srgbClr val="000000"/>
                </a:solidFill>
                <a:effectLst/>
              </a:rPr>
              <a:t>An ethical stance that promotes social inclusion and challenges oppressive structures that sustain inequality and discrimination;’</a:t>
            </a:r>
          </a:p>
          <a:p>
            <a:pPr algn="just">
              <a:lnSpc>
                <a:spcPct val="110000"/>
              </a:lnSpc>
            </a:pPr>
            <a:r>
              <a:rPr lang="en-GB" b="0" i="0" dirty="0">
                <a:solidFill>
                  <a:srgbClr val="000000"/>
                </a:solidFill>
                <a:effectLst/>
              </a:rPr>
              <a:t>‘A participatory and reflective entry process into a community, designed to build trust, address power differences, and make goals and strategies more transparent;’ (</a:t>
            </a:r>
            <a:r>
              <a:rPr lang="en-GB" dirty="0"/>
              <a:t>Mertens,2021;p3)</a:t>
            </a:r>
          </a:p>
          <a:p>
            <a:pPr algn="just">
              <a:lnSpc>
                <a:spcPct val="110000"/>
              </a:lnSpc>
            </a:pPr>
            <a:endParaRPr lang="en-GB" b="0" i="0" dirty="0">
              <a:solidFill>
                <a:srgbClr val="000000"/>
              </a:solidFill>
              <a:effectLst/>
            </a:endParaRPr>
          </a:p>
          <a:p>
            <a:pPr algn="just">
              <a:lnSpc>
                <a:spcPct val="110000"/>
              </a:lnSpc>
            </a:pPr>
            <a:endParaRPr lang="en-GB" b="0" i="0" dirty="0">
              <a:solidFill>
                <a:srgbClr val="000000"/>
              </a:solidFill>
              <a:effectLst/>
            </a:endParaRPr>
          </a:p>
          <a:p>
            <a:endParaRPr lang="en-GB" dirty="0"/>
          </a:p>
        </p:txBody>
      </p:sp>
    </p:spTree>
    <p:extLst>
      <p:ext uri="{BB962C8B-B14F-4D97-AF65-F5344CB8AC3E}">
        <p14:creationId xmlns:p14="http://schemas.microsoft.com/office/powerpoint/2010/main" val="1005937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43ED-0E01-FD1D-BDA3-A608E7E5B7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35F340-BE18-FF16-F1C8-0165E9B87D0A}"/>
              </a:ext>
            </a:extLst>
          </p:cNvPr>
          <p:cNvSpPr>
            <a:spLocks noGrp="1"/>
          </p:cNvSpPr>
          <p:nvPr>
            <p:ph type="title"/>
          </p:nvPr>
        </p:nvSpPr>
        <p:spPr/>
        <p:txBody>
          <a:bodyPr/>
          <a:lstStyle/>
          <a:p>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FBB3D250-93AA-A421-01B8-338EC4C83B3F}"/>
              </a:ext>
            </a:extLst>
          </p:cNvPr>
          <p:cNvSpPr>
            <a:spLocks noGrp="1"/>
          </p:cNvSpPr>
          <p:nvPr>
            <p:ph idx="1"/>
          </p:nvPr>
        </p:nvSpPr>
        <p:spPr/>
        <p:txBody>
          <a:bodyPr>
            <a:normAutofit/>
          </a:bodyPr>
          <a:lstStyle/>
          <a:p>
            <a:pPr algn="just">
              <a:lnSpc>
                <a:spcPct val="100000"/>
              </a:lnSpc>
            </a:pPr>
            <a:r>
              <a:rPr lang="en-GB" b="0" i="0" dirty="0">
                <a:solidFill>
                  <a:srgbClr val="000000"/>
                </a:solidFill>
                <a:effectLst/>
              </a:rPr>
              <a:t>The dissemination of findings in ways that encourage the use of results to enhance human rights and social, economic, and environmental justice;</a:t>
            </a:r>
          </a:p>
          <a:p>
            <a:pPr algn="just">
              <a:lnSpc>
                <a:spcPct val="100000"/>
              </a:lnSpc>
            </a:pPr>
            <a:r>
              <a:rPr lang="en-GB" b="0" i="0" dirty="0">
                <a:solidFill>
                  <a:srgbClr val="000000"/>
                </a:solidFill>
                <a:effectLst/>
              </a:rPr>
              <a:t>A commitment to addressing the intersectionality of relevant dimensions of diversity—such as gender, disability, indigeneity, poverty status, and language—by incorporating culturally responsive, equity-focused, feminist, and indigenous approaches that are relevant in the evaluation context. </a:t>
            </a:r>
            <a:r>
              <a:rPr lang="en-GB" sz="1500" b="0" i="0" dirty="0">
                <a:solidFill>
                  <a:srgbClr val="000000"/>
                </a:solidFill>
                <a:effectLst/>
              </a:rPr>
              <a:t>(</a:t>
            </a:r>
            <a:r>
              <a:rPr lang="en-GB" sz="1500" b="0" i="0" u="none" strike="noStrike" dirty="0">
                <a:solidFill>
                  <a:srgbClr val="000000"/>
                </a:solidFill>
                <a:effectLst/>
                <a:hlinkClick r:id="rId3"/>
              </a:rPr>
              <a:t>Mertens, 2020a</a:t>
            </a:r>
            <a:r>
              <a:rPr lang="en-GB" sz="1500" b="0" i="0" dirty="0">
                <a:solidFill>
                  <a:srgbClr val="000000"/>
                </a:solidFill>
                <a:effectLst/>
              </a:rPr>
              <a:t>, </a:t>
            </a:r>
            <a:r>
              <a:rPr lang="en-GB" sz="1500" b="0" i="0" u="none" strike="noStrike" dirty="0">
                <a:solidFill>
                  <a:srgbClr val="000000"/>
                </a:solidFill>
                <a:effectLst/>
                <a:hlinkClick r:id="rId4"/>
              </a:rPr>
              <a:t>2020b</a:t>
            </a:r>
            <a:r>
              <a:rPr lang="en-GB" sz="1500" b="0" i="0" dirty="0">
                <a:solidFill>
                  <a:srgbClr val="000000"/>
                </a:solidFill>
                <a:effectLst/>
              </a:rPr>
              <a:t>; </a:t>
            </a:r>
            <a:r>
              <a:rPr lang="en-GB" sz="1500" b="0" i="0" u="none" strike="noStrike" dirty="0">
                <a:solidFill>
                  <a:srgbClr val="000000"/>
                </a:solidFill>
                <a:effectLst/>
                <a:hlinkClick r:id="rId5"/>
              </a:rPr>
              <a:t>Mertens &amp; Wilson, 2019</a:t>
            </a:r>
            <a:r>
              <a:rPr lang="en-GB" sz="1500" b="0" i="0" dirty="0">
                <a:solidFill>
                  <a:srgbClr val="000000"/>
                </a:solidFill>
                <a:effectLst/>
              </a:rPr>
              <a:t>) (cited in (</a:t>
            </a:r>
            <a:r>
              <a:rPr lang="en-GB" sz="1500" b="0" i="0" u="none" strike="noStrike" dirty="0" err="1">
                <a:solidFill>
                  <a:srgbClr val="000000"/>
                </a:solidFill>
                <a:effectLst/>
                <a:hlinkClick r:id="rId6"/>
              </a:rPr>
              <a:t>Bolinson</a:t>
            </a:r>
            <a:r>
              <a:rPr lang="en-GB" sz="1500" b="0" i="0" u="none" strike="noStrike" dirty="0">
                <a:solidFill>
                  <a:srgbClr val="000000"/>
                </a:solidFill>
                <a:effectLst/>
                <a:hlinkClick r:id="rId6"/>
              </a:rPr>
              <a:t> &amp; Mertens, 2021</a:t>
            </a:r>
            <a:r>
              <a:rPr lang="en-GB" sz="1500" b="0" i="0" dirty="0">
                <a:solidFill>
                  <a:srgbClr val="000000"/>
                </a:solidFill>
                <a:effectLst/>
              </a:rPr>
              <a:t>))’ </a:t>
            </a:r>
            <a:r>
              <a:rPr lang="en-GB" sz="1600" b="0" i="0" dirty="0">
                <a:solidFill>
                  <a:srgbClr val="000000"/>
                </a:solidFill>
                <a:effectLst/>
              </a:rPr>
              <a:t>(</a:t>
            </a:r>
            <a:r>
              <a:rPr lang="en-GB" sz="1600" dirty="0"/>
              <a:t>Mertens,2021;p3)</a:t>
            </a:r>
          </a:p>
          <a:p>
            <a:pPr algn="just">
              <a:lnSpc>
                <a:spcPct val="100000"/>
              </a:lnSpc>
            </a:pPr>
            <a:endParaRPr lang="en-GB" sz="1500" b="0" i="0" dirty="0">
              <a:solidFill>
                <a:srgbClr val="000000"/>
              </a:solidFill>
              <a:effectLst/>
            </a:endParaRPr>
          </a:p>
          <a:p>
            <a:endParaRPr lang="en-GB" dirty="0"/>
          </a:p>
        </p:txBody>
      </p:sp>
    </p:spTree>
    <p:extLst>
      <p:ext uri="{BB962C8B-B14F-4D97-AF65-F5344CB8AC3E}">
        <p14:creationId xmlns:p14="http://schemas.microsoft.com/office/powerpoint/2010/main" val="3468309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754F-F200-9CA6-4473-3C9533FB1903}"/>
              </a:ext>
            </a:extLst>
          </p:cNvPr>
          <p:cNvSpPr>
            <a:spLocks noGrp="1"/>
          </p:cNvSpPr>
          <p:nvPr>
            <p:ph type="title"/>
          </p:nvPr>
        </p:nvSpPr>
        <p:spPr/>
        <p:txBody>
          <a:bodyPr/>
          <a:lstStyle/>
          <a:p>
            <a:r>
              <a:rPr lang="en-GB" dirty="0"/>
              <a:t>Break slide </a:t>
            </a:r>
          </a:p>
        </p:txBody>
      </p:sp>
      <p:sp>
        <p:nvSpPr>
          <p:cNvPr id="3" name="Content Placeholder 2">
            <a:extLst>
              <a:ext uri="{FF2B5EF4-FFF2-40B4-BE49-F238E27FC236}">
                <a16:creationId xmlns:a16="http://schemas.microsoft.com/office/drawing/2014/main" id="{90D1DD49-6A62-0277-48AF-B21CC9AC99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23458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F7491-5FBC-2488-7E3A-9B75C9E66D49}"/>
              </a:ext>
            </a:extLst>
          </p:cNvPr>
          <p:cNvSpPr>
            <a:spLocks noGrp="1"/>
          </p:cNvSpPr>
          <p:nvPr>
            <p:ph type="title"/>
          </p:nvPr>
        </p:nvSpPr>
        <p:spPr/>
        <p:txBody>
          <a:bodyPr/>
          <a:lstStyle/>
          <a:p>
            <a:r>
              <a:rPr lang="en-GB" dirty="0"/>
              <a:t>O’Connor and Anderson’s Applied Theatre as Research or ATAR</a:t>
            </a:r>
          </a:p>
        </p:txBody>
      </p:sp>
      <p:sp>
        <p:nvSpPr>
          <p:cNvPr id="3" name="Content Placeholder 2">
            <a:extLst>
              <a:ext uri="{FF2B5EF4-FFF2-40B4-BE49-F238E27FC236}">
                <a16:creationId xmlns:a16="http://schemas.microsoft.com/office/drawing/2014/main" id="{742D48C5-A610-620A-7DD2-A6C49F824A9B}"/>
              </a:ext>
            </a:extLst>
          </p:cNvPr>
          <p:cNvSpPr>
            <a:spLocks noGrp="1"/>
          </p:cNvSpPr>
          <p:nvPr>
            <p:ph idx="1"/>
          </p:nvPr>
        </p:nvSpPr>
        <p:spPr/>
        <p:txBody>
          <a:bodyPr>
            <a:normAutofit fontScale="92500" lnSpcReduction="20000"/>
          </a:bodyPr>
          <a:lstStyle/>
          <a:p>
            <a:r>
              <a:rPr lang="en-GB" dirty="0"/>
              <a:t>What happens if we shift our lens from trying to research applied theatre to using applied theatre as a research methodology?</a:t>
            </a:r>
          </a:p>
          <a:p>
            <a:endParaRPr lang="en-GB" dirty="0"/>
          </a:p>
          <a:p>
            <a:r>
              <a:rPr lang="en-GB" dirty="0"/>
              <a:t>Applied Theatre as research – sometimes referred to as ATAR</a:t>
            </a:r>
          </a:p>
          <a:p>
            <a:endParaRPr lang="en-GB" dirty="0"/>
          </a:p>
          <a:p>
            <a:r>
              <a:rPr lang="en-GB" dirty="0"/>
              <a:t>There is much potential in using the arts to engage in the post-normal problems and challenges that we face. (O’Connor and Anderson, 2015;p50)</a:t>
            </a:r>
          </a:p>
          <a:p>
            <a:endParaRPr lang="en-GB" dirty="0"/>
          </a:p>
          <a:p>
            <a:r>
              <a:rPr lang="en-GB" dirty="0"/>
              <a:t>ATAR might presume a commitment to certain values in the first instance.</a:t>
            </a:r>
          </a:p>
        </p:txBody>
      </p:sp>
    </p:spTree>
    <p:extLst>
      <p:ext uri="{BB962C8B-B14F-4D97-AF65-F5344CB8AC3E}">
        <p14:creationId xmlns:p14="http://schemas.microsoft.com/office/powerpoint/2010/main" val="3676253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54B01-B7F6-4063-40A6-B08A108C7038}"/>
              </a:ext>
            </a:extLst>
          </p:cNvPr>
          <p:cNvSpPr>
            <a:spLocks noGrp="1"/>
          </p:cNvSpPr>
          <p:nvPr>
            <p:ph type="title"/>
          </p:nvPr>
        </p:nvSpPr>
        <p:spPr/>
        <p:txBody>
          <a:bodyPr/>
          <a:lstStyle/>
          <a:p>
            <a:r>
              <a:rPr lang="en-GB" dirty="0"/>
              <a:t>Applied Theatre as Research or ATAR</a:t>
            </a:r>
          </a:p>
        </p:txBody>
      </p:sp>
      <p:sp>
        <p:nvSpPr>
          <p:cNvPr id="3" name="Content Placeholder 2">
            <a:extLst>
              <a:ext uri="{FF2B5EF4-FFF2-40B4-BE49-F238E27FC236}">
                <a16:creationId xmlns:a16="http://schemas.microsoft.com/office/drawing/2014/main" id="{73F967B9-16F0-1C28-72E5-8C45FD27F34D}"/>
              </a:ext>
            </a:extLst>
          </p:cNvPr>
          <p:cNvSpPr>
            <a:spLocks noGrp="1"/>
          </p:cNvSpPr>
          <p:nvPr>
            <p:ph idx="1"/>
          </p:nvPr>
        </p:nvSpPr>
        <p:spPr/>
        <p:txBody>
          <a:bodyPr>
            <a:normAutofit/>
          </a:bodyPr>
          <a:lstStyle/>
          <a:p>
            <a:r>
              <a:rPr lang="en-GB" dirty="0"/>
              <a:t>‘We were keen to see how ATAR might unify process and communication by using drama, theatre and other art forms as the method of data generation and research communication within marginalized and displaced communities of need’ (O’Connor and Anderson, 2015;p50)</a:t>
            </a:r>
          </a:p>
          <a:p>
            <a:endParaRPr lang="en-GB" dirty="0"/>
          </a:p>
          <a:p>
            <a:r>
              <a:rPr lang="en-GB" b="0" i="0" dirty="0">
                <a:solidFill>
                  <a:srgbClr val="000000"/>
                </a:solidFill>
                <a:effectLst/>
              </a:rPr>
              <a:t>When we engage in ATAR or any other research for that matter, we enter a moral and political sphere where our intentions should be transparent. </a:t>
            </a:r>
            <a:r>
              <a:rPr lang="en-GB" dirty="0"/>
              <a:t>(O’Connor and Anderson, 2015;p50) </a:t>
            </a:r>
          </a:p>
          <a:p>
            <a:endParaRPr lang="en-GB" dirty="0"/>
          </a:p>
        </p:txBody>
      </p:sp>
    </p:spTree>
    <p:extLst>
      <p:ext uri="{BB962C8B-B14F-4D97-AF65-F5344CB8AC3E}">
        <p14:creationId xmlns:p14="http://schemas.microsoft.com/office/powerpoint/2010/main" val="7370231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0FDC-387B-111C-A840-0CBAF148F2A8}"/>
              </a:ext>
            </a:extLst>
          </p:cNvPr>
          <p:cNvSpPr>
            <a:spLocks noGrp="1"/>
          </p:cNvSpPr>
          <p:nvPr>
            <p:ph type="title"/>
          </p:nvPr>
        </p:nvSpPr>
        <p:spPr/>
        <p:txBody>
          <a:bodyPr/>
          <a:lstStyle/>
          <a:p>
            <a:r>
              <a:rPr lang="en-GB" dirty="0"/>
              <a:t>Applied Theatre as Research or ATAR</a:t>
            </a:r>
          </a:p>
        </p:txBody>
      </p:sp>
      <p:sp>
        <p:nvSpPr>
          <p:cNvPr id="3" name="Content Placeholder 2">
            <a:extLst>
              <a:ext uri="{FF2B5EF4-FFF2-40B4-BE49-F238E27FC236}">
                <a16:creationId xmlns:a16="http://schemas.microsoft.com/office/drawing/2014/main" id="{AE1ED87F-C765-06D4-0E23-1EF6C0BD523D}"/>
              </a:ext>
            </a:extLst>
          </p:cNvPr>
          <p:cNvSpPr>
            <a:spLocks noGrp="1"/>
          </p:cNvSpPr>
          <p:nvPr>
            <p:ph idx="1"/>
          </p:nvPr>
        </p:nvSpPr>
        <p:spPr/>
        <p:txBody>
          <a:bodyPr>
            <a:normAutofit lnSpcReduction="10000"/>
          </a:bodyPr>
          <a:lstStyle/>
          <a:p>
            <a:r>
              <a:rPr lang="en-GB" b="0" i="0" dirty="0">
                <a:solidFill>
                  <a:srgbClr val="000000"/>
                </a:solidFill>
                <a:effectLst/>
              </a:rPr>
              <a:t>‘ATAR has two primary and complementary motivations, the creation of theatre and the performance of political and cultural resistance.’ </a:t>
            </a:r>
            <a:r>
              <a:rPr lang="en-GB" dirty="0"/>
              <a:t>(O’Connor and Anderson, 2015;p49)</a:t>
            </a:r>
          </a:p>
          <a:p>
            <a:endParaRPr lang="en-GB" dirty="0">
              <a:solidFill>
                <a:srgbClr val="000000"/>
              </a:solidFill>
            </a:endParaRPr>
          </a:p>
          <a:p>
            <a:r>
              <a:rPr lang="en-GB" b="0" i="0" dirty="0">
                <a:solidFill>
                  <a:srgbClr val="000000"/>
                </a:solidFill>
                <a:effectLst/>
              </a:rPr>
              <a:t>‘Performance is an act of intervention, a method of resistance, a form of criticism, a way of revealing agency. Performance becomes public pedagogy when it uses the aesthetic, the performative, to foreground the intersection of politics, institutional sites and embodied experience. In this way performance is a form of agency, a way of bringing culture and the person into play.’ </a:t>
            </a:r>
            <a:r>
              <a:rPr lang="en-GB" dirty="0"/>
              <a:t>(O’Connor and Anderson, 2015;p49)</a:t>
            </a:r>
          </a:p>
          <a:p>
            <a:endParaRPr lang="en-GB" dirty="0"/>
          </a:p>
        </p:txBody>
      </p:sp>
    </p:spTree>
    <p:extLst>
      <p:ext uri="{BB962C8B-B14F-4D97-AF65-F5344CB8AC3E}">
        <p14:creationId xmlns:p14="http://schemas.microsoft.com/office/powerpoint/2010/main" val="41148221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52D5-20CA-F998-4CE8-87D3A6A63328}"/>
              </a:ext>
            </a:extLst>
          </p:cNvPr>
          <p:cNvSpPr>
            <a:spLocks noGrp="1"/>
          </p:cNvSpPr>
          <p:nvPr>
            <p:ph type="title"/>
          </p:nvPr>
        </p:nvSpPr>
        <p:spPr/>
        <p:txBody>
          <a:bodyPr/>
          <a:lstStyle/>
          <a:p>
            <a:r>
              <a:rPr lang="en-GB" dirty="0"/>
              <a:t>Applied Theatre as Research or ATAR</a:t>
            </a:r>
          </a:p>
        </p:txBody>
      </p:sp>
      <p:sp>
        <p:nvSpPr>
          <p:cNvPr id="3" name="Content Placeholder 2">
            <a:extLst>
              <a:ext uri="{FF2B5EF4-FFF2-40B4-BE49-F238E27FC236}">
                <a16:creationId xmlns:a16="http://schemas.microsoft.com/office/drawing/2014/main" id="{6826B947-F841-9D8A-BD3D-FF0FE5FF7D0E}"/>
              </a:ext>
            </a:extLst>
          </p:cNvPr>
          <p:cNvSpPr>
            <a:spLocks noGrp="1"/>
          </p:cNvSpPr>
          <p:nvPr>
            <p:ph idx="1"/>
          </p:nvPr>
        </p:nvSpPr>
        <p:spPr/>
        <p:txBody>
          <a:bodyPr/>
          <a:lstStyle/>
          <a:p>
            <a:r>
              <a:rPr lang="en-GB" dirty="0"/>
              <a:t>‘ATAR is an act of political and cultural resistance that creates through the fictional frame a set of propositions that are                co-constructed, analysed and then re-presented to communities as a method of creating new knowledge and forging social change.’ (O’Connor and Anderson, 2015;p49)</a:t>
            </a:r>
          </a:p>
          <a:p>
            <a:endParaRPr lang="en-GB" dirty="0"/>
          </a:p>
          <a:p>
            <a:r>
              <a:rPr lang="en-GB" b="0" i="0" dirty="0">
                <a:solidFill>
                  <a:srgbClr val="000000"/>
                </a:solidFill>
                <a:effectLst/>
              </a:rPr>
              <a:t>‘Like arts-based research, ATAR unifies the processes of data generation, data analysis and the dissemination/communication of findings using the rigour and discipline of multiple art forms.’ (ibid)</a:t>
            </a:r>
            <a:endParaRPr lang="en-GB" dirty="0"/>
          </a:p>
        </p:txBody>
      </p:sp>
    </p:spTree>
    <p:extLst>
      <p:ext uri="{BB962C8B-B14F-4D97-AF65-F5344CB8AC3E}">
        <p14:creationId xmlns:p14="http://schemas.microsoft.com/office/powerpoint/2010/main" val="4864067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365AF3-3301-37CF-C2AE-98BA54113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00745-F14C-497B-D359-35BAA6D45B2B}"/>
              </a:ext>
            </a:extLst>
          </p:cNvPr>
          <p:cNvSpPr>
            <a:spLocks noGrp="1"/>
          </p:cNvSpPr>
          <p:nvPr>
            <p:ph type="title"/>
          </p:nvPr>
        </p:nvSpPr>
        <p:spPr/>
        <p:txBody>
          <a:bodyPr/>
          <a:lstStyle/>
          <a:p>
            <a:r>
              <a:rPr lang="en-GB" dirty="0"/>
              <a:t>Repeat slide: Creative Research Methods* </a:t>
            </a:r>
          </a:p>
        </p:txBody>
      </p:sp>
      <p:sp>
        <p:nvSpPr>
          <p:cNvPr id="3" name="Content Placeholder 2">
            <a:extLst>
              <a:ext uri="{FF2B5EF4-FFF2-40B4-BE49-F238E27FC236}">
                <a16:creationId xmlns:a16="http://schemas.microsoft.com/office/drawing/2014/main" id="{2005B249-3BBB-3FC6-9E88-708DF0460DB5}"/>
              </a:ext>
            </a:extLst>
          </p:cNvPr>
          <p:cNvSpPr>
            <a:spLocks noGrp="1"/>
          </p:cNvSpPr>
          <p:nvPr>
            <p:ph idx="1"/>
          </p:nvPr>
        </p:nvSpPr>
        <p:spPr/>
        <p:txBody>
          <a:bodyPr/>
          <a:lstStyle/>
          <a:p>
            <a:r>
              <a:rPr lang="en-GB" dirty="0"/>
              <a:t>‘The process of design directly influences each of the processes of the research and its outcomes.’ (Kara et al, 2021:p13)</a:t>
            </a:r>
          </a:p>
          <a:p>
            <a:endParaRPr lang="en-GB" dirty="0"/>
          </a:p>
          <a:p>
            <a:r>
              <a:rPr lang="en-GB" dirty="0"/>
              <a:t>‘The ‘why’ of your research design has to do with what you want to problematise, question, respond to and what you want to document, continue, appraise, evaluate or improve.’ </a:t>
            </a:r>
            <a:r>
              <a:rPr lang="en-GB" sz="2800" dirty="0"/>
              <a:t>(Kara et al, 2021:p14)</a:t>
            </a:r>
            <a:endParaRPr lang="en-GB" dirty="0"/>
          </a:p>
          <a:p>
            <a:endParaRPr lang="en-GB" dirty="0"/>
          </a:p>
        </p:txBody>
      </p:sp>
    </p:spTree>
    <p:extLst>
      <p:ext uri="{BB962C8B-B14F-4D97-AF65-F5344CB8AC3E}">
        <p14:creationId xmlns:p14="http://schemas.microsoft.com/office/powerpoint/2010/main" val="1843456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116EF-D966-E1CA-D040-9B899EAF8860}"/>
              </a:ext>
            </a:extLst>
          </p:cNvPr>
          <p:cNvSpPr>
            <a:spLocks noGrp="1"/>
          </p:cNvSpPr>
          <p:nvPr>
            <p:ph type="title"/>
          </p:nvPr>
        </p:nvSpPr>
        <p:spPr/>
        <p:txBody>
          <a:bodyPr/>
          <a:lstStyle/>
          <a:p>
            <a:r>
              <a:rPr lang="en-GB" dirty="0"/>
              <a:t>Applied Theatre as Research</a:t>
            </a:r>
          </a:p>
        </p:txBody>
      </p:sp>
      <p:sp>
        <p:nvSpPr>
          <p:cNvPr id="3" name="Content Placeholder 2">
            <a:extLst>
              <a:ext uri="{FF2B5EF4-FFF2-40B4-BE49-F238E27FC236}">
                <a16:creationId xmlns:a16="http://schemas.microsoft.com/office/drawing/2014/main" id="{909A4DBC-47FB-9827-1CC0-1600AB99DBA6}"/>
              </a:ext>
            </a:extLst>
          </p:cNvPr>
          <p:cNvSpPr>
            <a:spLocks noGrp="1"/>
          </p:cNvSpPr>
          <p:nvPr>
            <p:ph idx="1"/>
          </p:nvPr>
        </p:nvSpPr>
        <p:spPr/>
        <p:txBody>
          <a:bodyPr/>
          <a:lstStyle/>
          <a:p>
            <a:r>
              <a:rPr lang="en-GB" dirty="0"/>
              <a:t>These considerations can include political and social approaches, a recognition of the unique identity of each situation and setting.</a:t>
            </a:r>
          </a:p>
          <a:p>
            <a:endParaRPr lang="en-GB" dirty="0"/>
          </a:p>
          <a:p>
            <a:r>
              <a:rPr lang="en-GB" dirty="0"/>
              <a:t>‘..we wondered how we could conceive of a research method that responded to the multidimensionality of human experience and offered the potential for critical hope.’ (O’Connor and Anderson, 2015;p47)</a:t>
            </a:r>
          </a:p>
          <a:p>
            <a:endParaRPr lang="en-GB" dirty="0"/>
          </a:p>
        </p:txBody>
      </p:sp>
    </p:spTree>
    <p:extLst>
      <p:ext uri="{BB962C8B-B14F-4D97-AF65-F5344CB8AC3E}">
        <p14:creationId xmlns:p14="http://schemas.microsoft.com/office/powerpoint/2010/main" val="19826836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F1346-67A1-E3F8-6A42-DDC92EF87AB8}"/>
              </a:ext>
            </a:extLst>
          </p:cNvPr>
          <p:cNvSpPr>
            <a:spLocks noGrp="1"/>
          </p:cNvSpPr>
          <p:nvPr>
            <p:ph type="title"/>
          </p:nvPr>
        </p:nvSpPr>
        <p:spPr/>
        <p:txBody>
          <a:bodyPr/>
          <a:lstStyle/>
          <a:p>
            <a:r>
              <a:rPr lang="en-GB" dirty="0"/>
              <a:t>Applied Theatre as Research</a:t>
            </a:r>
          </a:p>
        </p:txBody>
      </p:sp>
      <p:sp>
        <p:nvSpPr>
          <p:cNvPr id="3" name="Content Placeholder 2">
            <a:extLst>
              <a:ext uri="{FF2B5EF4-FFF2-40B4-BE49-F238E27FC236}">
                <a16:creationId xmlns:a16="http://schemas.microsoft.com/office/drawing/2014/main" id="{10EF88CA-10F9-A75D-68F1-5327C166327A}"/>
              </a:ext>
            </a:extLst>
          </p:cNvPr>
          <p:cNvSpPr>
            <a:spLocks noGrp="1"/>
          </p:cNvSpPr>
          <p:nvPr>
            <p:ph idx="1"/>
          </p:nvPr>
        </p:nvSpPr>
        <p:spPr/>
        <p:txBody>
          <a:bodyPr/>
          <a:lstStyle/>
          <a:p>
            <a:r>
              <a:rPr lang="en-GB" dirty="0"/>
              <a:t>O’Connor and Anderson (2015;p50) note that ATAR might provide a space to resist challenges, using the language of theatre to explore experiences as they are felt by communities. </a:t>
            </a:r>
          </a:p>
          <a:p>
            <a:endParaRPr lang="en-GB" dirty="0"/>
          </a:p>
          <a:p>
            <a:r>
              <a:rPr lang="en-GB" dirty="0"/>
              <a:t>‘</a:t>
            </a:r>
            <a:r>
              <a:rPr lang="en-GB" b="0" i="0" dirty="0">
                <a:solidFill>
                  <a:srgbClr val="000000"/>
                </a:solidFill>
                <a:effectLst/>
              </a:rPr>
              <a:t>The fictional frame is present as a way of accessing emotions and understandings at a deeper level that engages and provokes the imagination beyond what might be possible in other research methodologies.’ </a:t>
            </a:r>
            <a:r>
              <a:rPr lang="en-GB" dirty="0"/>
              <a:t>(O’Connor and Anderson, 2015;p51)</a:t>
            </a:r>
          </a:p>
        </p:txBody>
      </p:sp>
    </p:spTree>
    <p:extLst>
      <p:ext uri="{BB962C8B-B14F-4D97-AF65-F5344CB8AC3E}">
        <p14:creationId xmlns:p14="http://schemas.microsoft.com/office/powerpoint/2010/main" val="38915284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BD1C5-E46A-844D-4679-978AB5FFDA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9B99FB-28A5-28B9-CE3C-35AF0B8F44F8}"/>
              </a:ext>
            </a:extLst>
          </p:cNvPr>
          <p:cNvSpPr>
            <a:spLocks noGrp="1"/>
          </p:cNvSpPr>
          <p:nvPr>
            <p:ph type="title"/>
          </p:nvPr>
        </p:nvSpPr>
        <p:spPr/>
        <p:txBody>
          <a:bodyPr/>
          <a:lstStyle/>
          <a:p>
            <a:r>
              <a:rPr lang="en-GB" dirty="0"/>
              <a:t>How can we co-construct research with groups?</a:t>
            </a:r>
          </a:p>
        </p:txBody>
      </p:sp>
      <p:sp>
        <p:nvSpPr>
          <p:cNvPr id="3" name="Content Placeholder 2">
            <a:extLst>
              <a:ext uri="{FF2B5EF4-FFF2-40B4-BE49-F238E27FC236}">
                <a16:creationId xmlns:a16="http://schemas.microsoft.com/office/drawing/2014/main" id="{0C009A15-C720-9D99-2303-1D3C8CD90799}"/>
              </a:ext>
            </a:extLst>
          </p:cNvPr>
          <p:cNvSpPr>
            <a:spLocks noGrp="1"/>
          </p:cNvSpPr>
          <p:nvPr>
            <p:ph idx="1"/>
          </p:nvPr>
        </p:nvSpPr>
        <p:spPr/>
        <p:txBody>
          <a:bodyPr>
            <a:normAutofit fontScale="92500" lnSpcReduction="10000"/>
          </a:bodyPr>
          <a:lstStyle/>
          <a:p>
            <a:r>
              <a:rPr lang="en-GB" dirty="0"/>
              <a:t>Co-construction of research questions or provocations can be designed in collaboration with participant groups. The lived experiences of any group will provide specific insights into their situation and positively influence research design.</a:t>
            </a:r>
          </a:p>
          <a:p>
            <a:endParaRPr lang="en-GB" dirty="0"/>
          </a:p>
          <a:p>
            <a:r>
              <a:rPr lang="en-GB" dirty="0"/>
              <a:t>Working together, the researcher is able to hear and support the questions that will elicit or evoke a meaningful response – thus avoiding ‘telling’ a community what they should focus on. </a:t>
            </a:r>
          </a:p>
          <a:p>
            <a:endParaRPr lang="en-GB" dirty="0"/>
          </a:p>
          <a:p>
            <a:r>
              <a:rPr lang="en-GB" b="1" dirty="0"/>
              <a:t>Practical discussion </a:t>
            </a:r>
            <a:r>
              <a:rPr lang="en-GB" dirty="0"/>
              <a:t>– map out how you can factor co-construction into your notional research project.</a:t>
            </a:r>
          </a:p>
          <a:p>
            <a:endParaRPr lang="en-GB" dirty="0"/>
          </a:p>
        </p:txBody>
      </p:sp>
    </p:spTree>
    <p:extLst>
      <p:ext uri="{BB962C8B-B14F-4D97-AF65-F5344CB8AC3E}">
        <p14:creationId xmlns:p14="http://schemas.microsoft.com/office/powerpoint/2010/main" val="24474450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C3434-85C1-4403-1590-5ECC38FFC02E}"/>
              </a:ext>
            </a:extLst>
          </p:cNvPr>
          <p:cNvSpPr>
            <a:spLocks noGrp="1"/>
          </p:cNvSpPr>
          <p:nvPr>
            <p:ph type="title"/>
          </p:nvPr>
        </p:nvSpPr>
        <p:spPr/>
        <p:txBody>
          <a:bodyPr/>
          <a:lstStyle/>
          <a:p>
            <a:r>
              <a:rPr lang="en-GB" dirty="0"/>
              <a:t>How can we co-construct research with groups?</a:t>
            </a:r>
          </a:p>
        </p:txBody>
      </p:sp>
      <p:sp>
        <p:nvSpPr>
          <p:cNvPr id="3" name="Content Placeholder 2">
            <a:extLst>
              <a:ext uri="{FF2B5EF4-FFF2-40B4-BE49-F238E27FC236}">
                <a16:creationId xmlns:a16="http://schemas.microsoft.com/office/drawing/2014/main" id="{BDE1CDB4-57A1-2362-B41A-25DD825B1A31}"/>
              </a:ext>
            </a:extLst>
          </p:cNvPr>
          <p:cNvSpPr>
            <a:spLocks noGrp="1"/>
          </p:cNvSpPr>
          <p:nvPr>
            <p:ph idx="1"/>
          </p:nvPr>
        </p:nvSpPr>
        <p:spPr/>
        <p:txBody>
          <a:bodyPr/>
          <a:lstStyle/>
          <a:p>
            <a:r>
              <a:rPr lang="en-GB" dirty="0"/>
              <a:t>Let’s turn the lens:</a:t>
            </a:r>
          </a:p>
          <a:p>
            <a:endParaRPr lang="en-GB" dirty="0"/>
          </a:p>
          <a:p>
            <a:r>
              <a:rPr lang="en-GB" dirty="0"/>
              <a:t>How would you work with student groups?</a:t>
            </a:r>
          </a:p>
          <a:p>
            <a:r>
              <a:rPr lang="en-GB" dirty="0"/>
              <a:t>How would you want to be ‘worked with’?</a:t>
            </a:r>
          </a:p>
        </p:txBody>
      </p:sp>
    </p:spTree>
    <p:extLst>
      <p:ext uri="{BB962C8B-B14F-4D97-AF65-F5344CB8AC3E}">
        <p14:creationId xmlns:p14="http://schemas.microsoft.com/office/powerpoint/2010/main" val="38773937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974C7-8E43-2037-8C33-6452D378DA83}"/>
              </a:ext>
            </a:extLst>
          </p:cNvPr>
          <p:cNvSpPr>
            <a:spLocks noGrp="1"/>
          </p:cNvSpPr>
          <p:nvPr>
            <p:ph type="title"/>
          </p:nvPr>
        </p:nvSpPr>
        <p:spPr/>
        <p:txBody>
          <a:bodyPr/>
          <a:lstStyle/>
          <a:p>
            <a:r>
              <a:rPr lang="en-GB" dirty="0"/>
              <a:t>Data collection from ATAR</a:t>
            </a:r>
          </a:p>
        </p:txBody>
      </p:sp>
      <p:sp>
        <p:nvSpPr>
          <p:cNvPr id="3" name="Content Placeholder 2">
            <a:extLst>
              <a:ext uri="{FF2B5EF4-FFF2-40B4-BE49-F238E27FC236}">
                <a16:creationId xmlns:a16="http://schemas.microsoft.com/office/drawing/2014/main" id="{CD70ABD7-6400-8468-91C6-4F10BB053A51}"/>
              </a:ext>
            </a:extLst>
          </p:cNvPr>
          <p:cNvSpPr>
            <a:spLocks noGrp="1"/>
          </p:cNvSpPr>
          <p:nvPr>
            <p:ph idx="1"/>
          </p:nvPr>
        </p:nvSpPr>
        <p:spPr/>
        <p:txBody>
          <a:bodyPr/>
          <a:lstStyle/>
          <a:p>
            <a:r>
              <a:rPr lang="en-GB" dirty="0"/>
              <a:t>We know that qualitative data can be highly subjective, specific to a situation and environment, and difficult to measure ‘over time’.</a:t>
            </a:r>
          </a:p>
          <a:p>
            <a:endParaRPr lang="en-GB" dirty="0"/>
          </a:p>
          <a:p>
            <a:r>
              <a:rPr lang="en-GB" dirty="0"/>
              <a:t>The complexity of project outputs can be necessarily intricate – but also lengthy and expansive. </a:t>
            </a:r>
          </a:p>
          <a:p>
            <a:endParaRPr lang="en-GB" dirty="0"/>
          </a:p>
          <a:p>
            <a:r>
              <a:rPr lang="en-GB" dirty="0"/>
              <a:t>O’Connor and Anderson give project-based examples in their </a:t>
            </a:r>
            <a:r>
              <a:rPr lang="en-GB" dirty="0">
                <a:hlinkClick r:id="rId3"/>
              </a:rPr>
              <a:t>publication</a:t>
            </a:r>
            <a:r>
              <a:rPr lang="en-GB" dirty="0"/>
              <a:t> . </a:t>
            </a:r>
          </a:p>
        </p:txBody>
      </p:sp>
    </p:spTree>
    <p:extLst>
      <p:ext uri="{BB962C8B-B14F-4D97-AF65-F5344CB8AC3E}">
        <p14:creationId xmlns:p14="http://schemas.microsoft.com/office/powerpoint/2010/main" val="18167456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83D3-19CF-A544-4F45-418CA693CBBB}"/>
              </a:ext>
            </a:extLst>
          </p:cNvPr>
          <p:cNvSpPr>
            <a:spLocks noGrp="1"/>
          </p:cNvSpPr>
          <p:nvPr>
            <p:ph type="title"/>
          </p:nvPr>
        </p:nvSpPr>
        <p:spPr/>
        <p:txBody>
          <a:bodyPr/>
          <a:lstStyle/>
          <a:p>
            <a:r>
              <a:rPr lang="en-GB" dirty="0"/>
              <a:t>Data collection from ATAR</a:t>
            </a:r>
          </a:p>
        </p:txBody>
      </p:sp>
      <p:sp>
        <p:nvSpPr>
          <p:cNvPr id="3" name="Content Placeholder 2">
            <a:extLst>
              <a:ext uri="{FF2B5EF4-FFF2-40B4-BE49-F238E27FC236}">
                <a16:creationId xmlns:a16="http://schemas.microsoft.com/office/drawing/2014/main" id="{FF8A5A1B-EF23-85CB-CCBF-77AD271BA6E0}"/>
              </a:ext>
            </a:extLst>
          </p:cNvPr>
          <p:cNvSpPr>
            <a:spLocks noGrp="1"/>
          </p:cNvSpPr>
          <p:nvPr>
            <p:ph idx="1"/>
          </p:nvPr>
        </p:nvSpPr>
        <p:spPr/>
        <p:txBody>
          <a:bodyPr>
            <a:normAutofit fontScale="92500"/>
          </a:bodyPr>
          <a:lstStyle/>
          <a:p>
            <a:r>
              <a:rPr lang="en-GB" dirty="0"/>
              <a:t>If creative, collaborative outputs have been achieved the researcher should be able to use their creative discipline to analyse data.</a:t>
            </a:r>
          </a:p>
          <a:p>
            <a:endParaRPr lang="en-GB" dirty="0"/>
          </a:p>
          <a:p>
            <a:r>
              <a:rPr lang="en-GB" dirty="0"/>
              <a:t>E.g. if an output has taken the form of a drama – then the qualities of the drama need to be considered through a ‘drama’ lens.</a:t>
            </a:r>
          </a:p>
          <a:p>
            <a:r>
              <a:rPr lang="en-GB" dirty="0"/>
              <a:t>This could be narrative, story, method, metaphor, style (improv, playback, forum), semiotics etc. </a:t>
            </a:r>
          </a:p>
          <a:p>
            <a:r>
              <a:rPr lang="en-GB" dirty="0"/>
              <a:t>Specific traits of the output, along with the facilitator / researcher taking a role – such as the joker in forum theatre – offer opportunities to collect data too.</a:t>
            </a:r>
          </a:p>
        </p:txBody>
      </p:sp>
    </p:spTree>
    <p:extLst>
      <p:ext uri="{BB962C8B-B14F-4D97-AF65-F5344CB8AC3E}">
        <p14:creationId xmlns:p14="http://schemas.microsoft.com/office/powerpoint/2010/main" val="3303779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57EDB-8C11-6DCC-E99E-A4650639C5FE}"/>
              </a:ext>
            </a:extLst>
          </p:cNvPr>
          <p:cNvSpPr>
            <a:spLocks noGrp="1"/>
          </p:cNvSpPr>
          <p:nvPr>
            <p:ph type="title"/>
          </p:nvPr>
        </p:nvSpPr>
        <p:spPr/>
        <p:txBody>
          <a:bodyPr/>
          <a:lstStyle/>
          <a:p>
            <a:r>
              <a:rPr lang="en-GB" dirty="0"/>
              <a:t>Data analysis</a:t>
            </a:r>
          </a:p>
        </p:txBody>
      </p:sp>
      <p:sp>
        <p:nvSpPr>
          <p:cNvPr id="3" name="Content Placeholder 2">
            <a:extLst>
              <a:ext uri="{FF2B5EF4-FFF2-40B4-BE49-F238E27FC236}">
                <a16:creationId xmlns:a16="http://schemas.microsoft.com/office/drawing/2014/main" id="{05498F73-CB0E-FC24-7AB9-8F107A53EE99}"/>
              </a:ext>
            </a:extLst>
          </p:cNvPr>
          <p:cNvSpPr>
            <a:spLocks noGrp="1"/>
          </p:cNvSpPr>
          <p:nvPr>
            <p:ph idx="1"/>
          </p:nvPr>
        </p:nvSpPr>
        <p:spPr/>
        <p:txBody>
          <a:bodyPr>
            <a:normAutofit fontScale="92500" lnSpcReduction="10000"/>
          </a:bodyPr>
          <a:lstStyle/>
          <a:p>
            <a:r>
              <a:rPr lang="en-GB" dirty="0"/>
              <a:t>To support the generation of appropriate data and to collect as full a data set as possible, researchers can:</a:t>
            </a:r>
          </a:p>
          <a:p>
            <a:endParaRPr lang="en-GB" dirty="0"/>
          </a:p>
          <a:p>
            <a:r>
              <a:rPr lang="en-GB" dirty="0"/>
              <a:t>check in with groups and individuals during work (projects/workshops);</a:t>
            </a:r>
          </a:p>
          <a:p>
            <a:r>
              <a:rPr lang="en-GB" dirty="0"/>
              <a:t>Discuss with project teams / assistants / group leaders</a:t>
            </a:r>
          </a:p>
          <a:p>
            <a:r>
              <a:rPr lang="en-GB" dirty="0"/>
              <a:t>Review outputs to see if responses align with project aims – and if not – if the collectable data continues to be valuable.</a:t>
            </a:r>
          </a:p>
          <a:p>
            <a:endParaRPr lang="en-GB" dirty="0"/>
          </a:p>
          <a:p>
            <a:r>
              <a:rPr lang="en-GB" dirty="0"/>
              <a:t>This can be considered a ‘validation process’ monitoring points for a project. (O’Connor and Anderson, 2015; p83)</a:t>
            </a:r>
          </a:p>
          <a:p>
            <a:endParaRPr lang="en-GB" dirty="0"/>
          </a:p>
        </p:txBody>
      </p:sp>
    </p:spTree>
    <p:extLst>
      <p:ext uri="{BB962C8B-B14F-4D97-AF65-F5344CB8AC3E}">
        <p14:creationId xmlns:p14="http://schemas.microsoft.com/office/powerpoint/2010/main" val="16640348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8C175-6412-E563-1CB2-6CBD92B15A9D}"/>
              </a:ext>
            </a:extLst>
          </p:cNvPr>
          <p:cNvSpPr>
            <a:spLocks noGrp="1"/>
          </p:cNvSpPr>
          <p:nvPr>
            <p:ph type="title"/>
          </p:nvPr>
        </p:nvSpPr>
        <p:spPr/>
        <p:txBody>
          <a:bodyPr/>
          <a:lstStyle/>
          <a:p>
            <a:r>
              <a:rPr lang="en-GB" dirty="0"/>
              <a:t>Pushback – whose voice?</a:t>
            </a:r>
          </a:p>
        </p:txBody>
      </p:sp>
      <p:sp>
        <p:nvSpPr>
          <p:cNvPr id="3" name="Content Placeholder 2">
            <a:extLst>
              <a:ext uri="{FF2B5EF4-FFF2-40B4-BE49-F238E27FC236}">
                <a16:creationId xmlns:a16="http://schemas.microsoft.com/office/drawing/2014/main" id="{31032717-3BB8-3CB4-5B70-34B71FA702B9}"/>
              </a:ext>
            </a:extLst>
          </p:cNvPr>
          <p:cNvSpPr>
            <a:spLocks noGrp="1"/>
          </p:cNvSpPr>
          <p:nvPr>
            <p:ph idx="1"/>
          </p:nvPr>
        </p:nvSpPr>
        <p:spPr/>
        <p:txBody>
          <a:bodyPr/>
          <a:lstStyle/>
          <a:p>
            <a:endParaRPr lang="en-GB" dirty="0"/>
          </a:p>
          <a:p>
            <a:r>
              <a:rPr lang="en-GB" dirty="0"/>
              <a:t>‘There is some pushback against the idea that researchers can ‘give’ voice to participants or ‘share’ participants’ voices, because those voices are not the researchers’ to share (Jackson and Mazzei, 2008)’. </a:t>
            </a:r>
            <a:r>
              <a:rPr lang="en-GB" sz="2800" dirty="0"/>
              <a:t>(Kara et al, 2021:p21)</a:t>
            </a:r>
          </a:p>
          <a:p>
            <a:endParaRPr lang="en-GB" dirty="0"/>
          </a:p>
          <a:p>
            <a:r>
              <a:rPr lang="en-GB" sz="2800" dirty="0"/>
              <a:t>Can you suggest a way to reduce the potential for this to happen?</a:t>
            </a:r>
          </a:p>
          <a:p>
            <a:endParaRPr lang="en-GB" dirty="0"/>
          </a:p>
        </p:txBody>
      </p:sp>
    </p:spTree>
    <p:extLst>
      <p:ext uri="{BB962C8B-B14F-4D97-AF65-F5344CB8AC3E}">
        <p14:creationId xmlns:p14="http://schemas.microsoft.com/office/powerpoint/2010/main" val="3309452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7E33F-3B0E-F44F-25E1-E7937000E2BA}"/>
              </a:ext>
            </a:extLst>
          </p:cNvPr>
          <p:cNvSpPr>
            <a:spLocks noGrp="1"/>
          </p:cNvSpPr>
          <p:nvPr>
            <p:ph type="title"/>
          </p:nvPr>
        </p:nvSpPr>
        <p:spPr/>
        <p:txBody>
          <a:bodyPr/>
          <a:lstStyle/>
          <a:p>
            <a:r>
              <a:rPr lang="en-GB" dirty="0"/>
              <a:t>Can we merge traditional and creative research design?</a:t>
            </a:r>
          </a:p>
        </p:txBody>
      </p:sp>
      <p:sp>
        <p:nvSpPr>
          <p:cNvPr id="3" name="Content Placeholder 2">
            <a:extLst>
              <a:ext uri="{FF2B5EF4-FFF2-40B4-BE49-F238E27FC236}">
                <a16:creationId xmlns:a16="http://schemas.microsoft.com/office/drawing/2014/main" id="{E964F32F-910E-591C-3905-6D9E3C693FFE}"/>
              </a:ext>
            </a:extLst>
          </p:cNvPr>
          <p:cNvSpPr>
            <a:spLocks noGrp="1"/>
          </p:cNvSpPr>
          <p:nvPr>
            <p:ph idx="1"/>
          </p:nvPr>
        </p:nvSpPr>
        <p:spPr/>
        <p:txBody>
          <a:bodyPr/>
          <a:lstStyle/>
          <a:p>
            <a:r>
              <a:rPr lang="en-GB" dirty="0"/>
              <a:t>The task that underpins our ongoing exploration of creative research fields is that we can design, co-construct, engage with and complete transformative projects. </a:t>
            </a:r>
          </a:p>
          <a:p>
            <a:r>
              <a:rPr lang="en-GB" dirty="0"/>
              <a:t>A traditional expectation of research is that it is:</a:t>
            </a:r>
          </a:p>
          <a:p>
            <a:r>
              <a:rPr lang="en-GB" dirty="0"/>
              <a:t>‘Conventionally, reliability, replicability and validity </a:t>
            </a:r>
            <a:r>
              <a:rPr lang="en-GB" sz="1400" dirty="0"/>
              <a:t>(Bryman, 2016, p 41)’ (Kara et al, 2021:p26)</a:t>
            </a:r>
          </a:p>
          <a:p>
            <a:pPr marL="0" indent="0">
              <a:buNone/>
            </a:pPr>
            <a:endParaRPr lang="en-GB" dirty="0"/>
          </a:p>
          <a:p>
            <a:pPr marL="0" indent="0">
              <a:buNone/>
            </a:pPr>
            <a:r>
              <a:rPr lang="en-GB" dirty="0"/>
              <a:t>What are our difficulties with this expectation within the context of participatory and creative research?</a:t>
            </a:r>
          </a:p>
        </p:txBody>
      </p:sp>
    </p:spTree>
    <p:extLst>
      <p:ext uri="{BB962C8B-B14F-4D97-AF65-F5344CB8AC3E}">
        <p14:creationId xmlns:p14="http://schemas.microsoft.com/office/powerpoint/2010/main" val="35771108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FBBEF-9183-CF1B-CE75-5C7989216DCC}"/>
              </a:ext>
            </a:extLst>
          </p:cNvPr>
          <p:cNvSpPr>
            <a:spLocks noGrp="1"/>
          </p:cNvSpPr>
          <p:nvPr>
            <p:ph type="title"/>
          </p:nvPr>
        </p:nvSpPr>
        <p:spPr/>
        <p:txBody>
          <a:bodyPr/>
          <a:lstStyle/>
          <a:p>
            <a:r>
              <a:rPr lang="en-GB" dirty="0"/>
              <a:t>Reflection point</a:t>
            </a:r>
          </a:p>
        </p:txBody>
      </p:sp>
      <p:sp>
        <p:nvSpPr>
          <p:cNvPr id="3" name="Content Placeholder 2">
            <a:extLst>
              <a:ext uri="{FF2B5EF4-FFF2-40B4-BE49-F238E27FC236}">
                <a16:creationId xmlns:a16="http://schemas.microsoft.com/office/drawing/2014/main" id="{659D9E6D-D5A3-8FE8-C77A-749C9E4D23CC}"/>
              </a:ext>
            </a:extLst>
          </p:cNvPr>
          <p:cNvSpPr>
            <a:spLocks noGrp="1"/>
          </p:cNvSpPr>
          <p:nvPr>
            <p:ph idx="1"/>
          </p:nvPr>
        </p:nvSpPr>
        <p:spPr/>
        <p:txBody>
          <a:bodyPr/>
          <a:lstStyle/>
          <a:p>
            <a:r>
              <a:rPr lang="en-GB" dirty="0"/>
              <a:t>Please ‘monologue in a pair’ in a reflective manner about the themes we have already discussed today:</a:t>
            </a:r>
          </a:p>
          <a:p>
            <a:endParaRPr lang="en-GB" dirty="0"/>
          </a:p>
          <a:p>
            <a:r>
              <a:rPr lang="en-GB" dirty="0"/>
              <a:t>Co-creation of research projects</a:t>
            </a:r>
          </a:p>
          <a:p>
            <a:r>
              <a:rPr lang="en-GB" dirty="0"/>
              <a:t>Lived experience / embodiment / phenomenology</a:t>
            </a:r>
          </a:p>
          <a:p>
            <a:r>
              <a:rPr lang="en-GB" dirty="0"/>
              <a:t>Transformative research + participant / researcher transformation</a:t>
            </a:r>
          </a:p>
          <a:p>
            <a:endParaRPr lang="en-GB" dirty="0"/>
          </a:p>
          <a:p>
            <a:r>
              <a:rPr lang="en-GB" dirty="0"/>
              <a:t>10 minutes out 10 minutes back + take any pictures of things that catch your eye along the way.</a:t>
            </a:r>
          </a:p>
          <a:p>
            <a:endParaRPr lang="en-GB" dirty="0"/>
          </a:p>
        </p:txBody>
      </p:sp>
    </p:spTree>
    <p:extLst>
      <p:ext uri="{BB962C8B-B14F-4D97-AF65-F5344CB8AC3E}">
        <p14:creationId xmlns:p14="http://schemas.microsoft.com/office/powerpoint/2010/main" val="9319784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9348B-B1E3-0FF1-04E7-AB95061192EB}"/>
              </a:ext>
            </a:extLst>
          </p:cNvPr>
          <p:cNvSpPr>
            <a:spLocks noGrp="1"/>
          </p:cNvSpPr>
          <p:nvPr>
            <p:ph type="title"/>
          </p:nvPr>
        </p:nvSpPr>
        <p:spPr/>
        <p:txBody>
          <a:bodyPr/>
          <a:lstStyle/>
          <a:p>
            <a:r>
              <a:rPr lang="en-GB" dirty="0"/>
              <a:t>The bigger transformation</a:t>
            </a:r>
          </a:p>
        </p:txBody>
      </p:sp>
      <p:sp>
        <p:nvSpPr>
          <p:cNvPr id="3" name="Content Placeholder 2">
            <a:extLst>
              <a:ext uri="{FF2B5EF4-FFF2-40B4-BE49-F238E27FC236}">
                <a16:creationId xmlns:a16="http://schemas.microsoft.com/office/drawing/2014/main" id="{31D411CD-8920-C4F1-5408-C8F0D5701461}"/>
              </a:ext>
            </a:extLst>
          </p:cNvPr>
          <p:cNvSpPr>
            <a:spLocks noGrp="1"/>
          </p:cNvSpPr>
          <p:nvPr>
            <p:ph idx="1"/>
          </p:nvPr>
        </p:nvSpPr>
        <p:spPr/>
        <p:txBody>
          <a:bodyPr>
            <a:normAutofit lnSpcReduction="10000"/>
          </a:bodyPr>
          <a:lstStyle/>
          <a:p>
            <a:r>
              <a:rPr lang="en-GB" dirty="0"/>
              <a:t>‘Arts-based participatory research projects can also be transformative for researchers. Here, frequent interactions with participants as well as sharing the stress and excitement of artwork creation, event organising and exhibiting all created an emotionally transformative experience, which made distance from the project impossible.’ (</a:t>
            </a:r>
            <a:r>
              <a:rPr lang="en-GB" dirty="0" err="1"/>
              <a:t>Rydzik</a:t>
            </a:r>
            <a:r>
              <a:rPr lang="en-GB" dirty="0"/>
              <a:t>, 2012; 298)</a:t>
            </a:r>
          </a:p>
          <a:p>
            <a:endParaRPr lang="en-GB" dirty="0"/>
          </a:p>
          <a:p>
            <a:r>
              <a:rPr lang="en-GB" dirty="0"/>
              <a:t>There are many more positive experiences and outcomes than negative, however there can be issues in ethical engagement (‘ownership and anonymity’ </a:t>
            </a:r>
            <a:r>
              <a:rPr lang="en-GB" dirty="0" err="1"/>
              <a:t>Rydzik</a:t>
            </a:r>
            <a:r>
              <a:rPr lang="en-GB" dirty="0"/>
              <a:t>, 2012;300) due to the nature of the participant involvement in a creative project. </a:t>
            </a:r>
          </a:p>
        </p:txBody>
      </p:sp>
    </p:spTree>
    <p:extLst>
      <p:ext uri="{BB962C8B-B14F-4D97-AF65-F5344CB8AC3E}">
        <p14:creationId xmlns:p14="http://schemas.microsoft.com/office/powerpoint/2010/main" val="28371167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A1383-D751-C41F-E54D-273CFB2965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DBD4C4-096F-1675-E10A-792CF5E27308}"/>
              </a:ext>
            </a:extLst>
          </p:cNvPr>
          <p:cNvSpPr>
            <a:spLocks noGrp="1"/>
          </p:cNvSpPr>
          <p:nvPr>
            <p:ph type="title"/>
          </p:nvPr>
        </p:nvSpPr>
        <p:spPr/>
        <p:txBody>
          <a:bodyPr/>
          <a:lstStyle/>
          <a:p>
            <a:r>
              <a:rPr lang="en-GB" dirty="0"/>
              <a:t>Quick discussion task</a:t>
            </a:r>
          </a:p>
        </p:txBody>
      </p:sp>
      <p:sp>
        <p:nvSpPr>
          <p:cNvPr id="3" name="Content Placeholder 2">
            <a:extLst>
              <a:ext uri="{FF2B5EF4-FFF2-40B4-BE49-F238E27FC236}">
                <a16:creationId xmlns:a16="http://schemas.microsoft.com/office/drawing/2014/main" id="{89C16CE8-758F-C602-2843-9B9053630EA8}"/>
              </a:ext>
            </a:extLst>
          </p:cNvPr>
          <p:cNvSpPr>
            <a:spLocks noGrp="1"/>
          </p:cNvSpPr>
          <p:nvPr>
            <p:ph idx="1"/>
          </p:nvPr>
        </p:nvSpPr>
        <p:spPr/>
        <p:txBody>
          <a:bodyPr>
            <a:normAutofit lnSpcReduction="10000"/>
          </a:bodyPr>
          <a:lstStyle/>
          <a:p>
            <a:r>
              <a:rPr lang="en-GB" dirty="0"/>
              <a:t>What aspects of working with groups through an applied theatre lens can we consider?</a:t>
            </a:r>
          </a:p>
          <a:p>
            <a:r>
              <a:rPr lang="en-GB" dirty="0"/>
              <a:t>This is not meant to be an exhaustive list making exercise, but a conversation that critically identifies the what, how, and the why we chose ATAR and co-constructing research environments.</a:t>
            </a:r>
          </a:p>
          <a:p>
            <a:endParaRPr lang="en-GB" dirty="0"/>
          </a:p>
          <a:p>
            <a:r>
              <a:rPr lang="en-GB" dirty="0"/>
              <a:t>An output of this process might be the recognition that the expression of how creative work makes participants feel (the subjective/ phenomenological) can be appreciated and transplanted onto other ‘research’ situations (as a methodology). (O’Connor and Anderson, 2015; p52)</a:t>
            </a:r>
          </a:p>
        </p:txBody>
      </p:sp>
    </p:spTree>
    <p:extLst>
      <p:ext uri="{BB962C8B-B14F-4D97-AF65-F5344CB8AC3E}">
        <p14:creationId xmlns:p14="http://schemas.microsoft.com/office/powerpoint/2010/main" val="18509079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F5649-F1B1-2CB7-AA17-1BBC3694A4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E64132-0A2C-C1ED-DDEA-4C3EE8C9E5D4}"/>
              </a:ext>
            </a:extLst>
          </p:cNvPr>
          <p:cNvSpPr>
            <a:spLocks noGrp="1"/>
          </p:cNvSpPr>
          <p:nvPr>
            <p:ph type="title"/>
          </p:nvPr>
        </p:nvSpPr>
        <p:spPr/>
        <p:txBody>
          <a:bodyPr/>
          <a:lstStyle/>
          <a:p>
            <a:r>
              <a:rPr lang="en-GB" dirty="0"/>
              <a:t>Are mobiles proof of metaphor?</a:t>
            </a:r>
          </a:p>
        </p:txBody>
      </p:sp>
      <p:sp>
        <p:nvSpPr>
          <p:cNvPr id="3" name="Content Placeholder 2">
            <a:extLst>
              <a:ext uri="{FF2B5EF4-FFF2-40B4-BE49-F238E27FC236}">
                <a16:creationId xmlns:a16="http://schemas.microsoft.com/office/drawing/2014/main" id="{E97FD517-6EC4-0052-C113-197330D08504}"/>
              </a:ext>
            </a:extLst>
          </p:cNvPr>
          <p:cNvSpPr>
            <a:spLocks noGrp="1"/>
          </p:cNvSpPr>
          <p:nvPr>
            <p:ph idx="1"/>
          </p:nvPr>
        </p:nvSpPr>
        <p:spPr/>
        <p:txBody>
          <a:bodyPr/>
          <a:lstStyle/>
          <a:p>
            <a:r>
              <a:rPr lang="en-GB" dirty="0"/>
              <a:t>What we focus upon narrows our perspective – this is a positive point.</a:t>
            </a:r>
          </a:p>
          <a:p>
            <a:r>
              <a:rPr lang="en-GB" dirty="0"/>
              <a:t>Having a working + unbroken phone suggests capacity;</a:t>
            </a:r>
          </a:p>
          <a:p>
            <a:endParaRPr lang="en-GB" dirty="0"/>
          </a:p>
          <a:p>
            <a:r>
              <a:rPr lang="en-GB" dirty="0"/>
              <a:t>Can also suggest:</a:t>
            </a:r>
          </a:p>
          <a:p>
            <a:r>
              <a:rPr lang="en-GB" dirty="0"/>
              <a:t>ability + mobility</a:t>
            </a:r>
          </a:p>
          <a:p>
            <a:r>
              <a:rPr lang="en-GB" dirty="0"/>
              <a:t>Attitude and intention</a:t>
            </a:r>
          </a:p>
          <a:p>
            <a:r>
              <a:rPr lang="en-GB" dirty="0"/>
              <a:t>Expression of celebration and emphasis (project outcomes)</a:t>
            </a:r>
          </a:p>
        </p:txBody>
      </p:sp>
    </p:spTree>
    <p:extLst>
      <p:ext uri="{BB962C8B-B14F-4D97-AF65-F5344CB8AC3E}">
        <p14:creationId xmlns:p14="http://schemas.microsoft.com/office/powerpoint/2010/main" val="24987748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B3C7C-3B72-66D0-8759-F50B978DD453}"/>
              </a:ext>
            </a:extLst>
          </p:cNvPr>
          <p:cNvSpPr>
            <a:spLocks noGrp="1"/>
          </p:cNvSpPr>
          <p:nvPr>
            <p:ph type="title"/>
          </p:nvPr>
        </p:nvSpPr>
        <p:spPr/>
        <p:txBody>
          <a:bodyPr/>
          <a:lstStyle/>
          <a:p>
            <a:r>
              <a:rPr lang="en-GB" dirty="0" err="1"/>
              <a:t>Rydzik</a:t>
            </a:r>
            <a:r>
              <a:rPr lang="en-GB" dirty="0"/>
              <a:t> et al and transformation</a:t>
            </a:r>
          </a:p>
        </p:txBody>
      </p:sp>
      <p:sp>
        <p:nvSpPr>
          <p:cNvPr id="3" name="Content Placeholder 2">
            <a:extLst>
              <a:ext uri="{FF2B5EF4-FFF2-40B4-BE49-F238E27FC236}">
                <a16:creationId xmlns:a16="http://schemas.microsoft.com/office/drawing/2014/main" id="{12FE2557-5AF4-64B5-AE99-61566A34CBAE}"/>
              </a:ext>
            </a:extLst>
          </p:cNvPr>
          <p:cNvSpPr>
            <a:spLocks noGrp="1"/>
          </p:cNvSpPr>
          <p:nvPr>
            <p:ph idx="1"/>
          </p:nvPr>
        </p:nvSpPr>
        <p:spPr/>
        <p:txBody>
          <a:bodyPr>
            <a:normAutofit lnSpcReduction="10000"/>
          </a:bodyPr>
          <a:lstStyle/>
          <a:p>
            <a:r>
              <a:rPr lang="en-GB" dirty="0"/>
              <a:t>Engagement in the work can be transformative for the participant;</a:t>
            </a:r>
          </a:p>
          <a:p>
            <a:r>
              <a:rPr lang="en-GB" dirty="0"/>
              <a:t>Reflexive engagement and redesign of a project can be transformative for the researcher;</a:t>
            </a:r>
          </a:p>
          <a:p>
            <a:r>
              <a:rPr lang="en-GB" dirty="0"/>
              <a:t>Participants can feel many positives following project engagement, including visibility, capacity to promote change, empowerment and ‘transformation beyond academic’ K301</a:t>
            </a:r>
          </a:p>
          <a:p>
            <a:r>
              <a:rPr lang="en-GB" dirty="0"/>
              <a:t>Arts based methodologies have a capacity for meaningful transformation due to their individualised nature – if done properly. This reduces the risks that can result from traditional research methodologies (potential ‘exploitative practices’) that propose to acknowledge social inequalities. 302 </a:t>
            </a:r>
          </a:p>
        </p:txBody>
      </p:sp>
    </p:spTree>
    <p:extLst>
      <p:ext uri="{BB962C8B-B14F-4D97-AF65-F5344CB8AC3E}">
        <p14:creationId xmlns:p14="http://schemas.microsoft.com/office/powerpoint/2010/main" val="21654930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94676-152A-69C7-003B-1EB4137A7BBA}"/>
              </a:ext>
            </a:extLst>
          </p:cNvPr>
          <p:cNvSpPr>
            <a:spLocks noGrp="1"/>
          </p:cNvSpPr>
          <p:nvPr>
            <p:ph type="title"/>
          </p:nvPr>
        </p:nvSpPr>
        <p:spPr/>
        <p:txBody>
          <a:bodyPr/>
          <a:lstStyle/>
          <a:p>
            <a:r>
              <a:rPr lang="en-GB" dirty="0"/>
              <a:t>From Kara et al and the Creative Research Perspective</a:t>
            </a:r>
          </a:p>
        </p:txBody>
      </p:sp>
      <p:sp>
        <p:nvSpPr>
          <p:cNvPr id="3" name="Content Placeholder 2">
            <a:extLst>
              <a:ext uri="{FF2B5EF4-FFF2-40B4-BE49-F238E27FC236}">
                <a16:creationId xmlns:a16="http://schemas.microsoft.com/office/drawing/2014/main" id="{7BF39DC0-C1F2-3988-6F08-9C8A212BE02F}"/>
              </a:ext>
            </a:extLst>
          </p:cNvPr>
          <p:cNvSpPr>
            <a:spLocks noGrp="1"/>
          </p:cNvSpPr>
          <p:nvPr>
            <p:ph idx="1"/>
          </p:nvPr>
        </p:nvSpPr>
        <p:spPr/>
        <p:txBody>
          <a:bodyPr/>
          <a:lstStyle/>
          <a:p>
            <a:r>
              <a:rPr lang="en-GB" dirty="0"/>
              <a:t>‘ontology – the nature of reality, or claims researchers make regarding knowledge; </a:t>
            </a:r>
          </a:p>
          <a:p>
            <a:r>
              <a:rPr lang="en-GB" dirty="0"/>
              <a:t>epistemology – how individuals arrive at that knowledge and how researchers justify those claims;</a:t>
            </a:r>
          </a:p>
          <a:p>
            <a:r>
              <a:rPr lang="en-GB" dirty="0"/>
              <a:t>axiology – the role of values and how the researcher acknowledges values in research; and </a:t>
            </a:r>
          </a:p>
          <a:p>
            <a:r>
              <a:rPr lang="en-GB" dirty="0"/>
              <a:t>methodology – the process of research. (Creswell and </a:t>
            </a:r>
            <a:r>
              <a:rPr lang="en-GB" dirty="0" err="1"/>
              <a:t>Poth</a:t>
            </a:r>
            <a:r>
              <a:rPr lang="en-GB" dirty="0"/>
              <a:t>, 2017, p 20’ in Kara et al p16)</a:t>
            </a:r>
          </a:p>
          <a:p>
            <a:endParaRPr lang="en-GB" dirty="0"/>
          </a:p>
        </p:txBody>
      </p:sp>
    </p:spTree>
    <p:extLst>
      <p:ext uri="{BB962C8B-B14F-4D97-AF65-F5344CB8AC3E}">
        <p14:creationId xmlns:p14="http://schemas.microsoft.com/office/powerpoint/2010/main" val="23342933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F2493-CED0-A9B8-9BD8-684216550031}"/>
              </a:ext>
            </a:extLst>
          </p:cNvPr>
          <p:cNvSpPr>
            <a:spLocks noGrp="1"/>
          </p:cNvSpPr>
          <p:nvPr>
            <p:ph type="title"/>
          </p:nvPr>
        </p:nvSpPr>
        <p:spPr/>
        <p:txBody>
          <a:bodyPr/>
          <a:lstStyle/>
          <a:p>
            <a:r>
              <a:rPr lang="en-GB" dirty="0"/>
              <a:t>Transformative Research and Ethics</a:t>
            </a:r>
          </a:p>
        </p:txBody>
      </p:sp>
      <p:sp>
        <p:nvSpPr>
          <p:cNvPr id="3" name="Content Placeholder 2">
            <a:extLst>
              <a:ext uri="{FF2B5EF4-FFF2-40B4-BE49-F238E27FC236}">
                <a16:creationId xmlns:a16="http://schemas.microsoft.com/office/drawing/2014/main" id="{767757A7-7010-E025-AFE0-7729F0D003AE}"/>
              </a:ext>
            </a:extLst>
          </p:cNvPr>
          <p:cNvSpPr>
            <a:spLocks noGrp="1"/>
          </p:cNvSpPr>
          <p:nvPr>
            <p:ph idx="1"/>
          </p:nvPr>
        </p:nvSpPr>
        <p:spPr/>
        <p:txBody>
          <a:bodyPr/>
          <a:lstStyle/>
          <a:p>
            <a:r>
              <a:rPr lang="en-GB" b="0" i="0" dirty="0">
                <a:solidFill>
                  <a:srgbClr val="000000"/>
                </a:solidFill>
                <a:effectLst/>
              </a:rPr>
              <a:t>‘Concern for demonstrating impact of research arises from ethical principles as well as political pressures. Researchers need to critically examine the impact of their work in order to avoid complicity in continuing an oppressive status quo and to make contributions toward increased justice. </a:t>
            </a:r>
          </a:p>
          <a:p>
            <a:r>
              <a:rPr lang="en-GB" b="0" i="0" dirty="0">
                <a:solidFill>
                  <a:srgbClr val="000000"/>
                </a:solidFill>
                <a:effectLst/>
              </a:rPr>
              <a:t>A transformative lens applied to thinking about, planning, implementing, disseminating, and using research provides guidance in strategies that can increase the impact of research to this end.’ (</a:t>
            </a:r>
            <a:r>
              <a:rPr lang="en-GB" dirty="0"/>
              <a:t>Mertens,2021:p3</a:t>
            </a:r>
            <a:r>
              <a:rPr lang="en-GB" b="0" i="0" dirty="0">
                <a:solidFill>
                  <a:srgbClr val="000000"/>
                </a:solidFill>
                <a:effectLst/>
              </a:rPr>
              <a:t>)</a:t>
            </a:r>
            <a:endParaRPr lang="en-GB" dirty="0"/>
          </a:p>
        </p:txBody>
      </p:sp>
    </p:spTree>
    <p:extLst>
      <p:ext uri="{BB962C8B-B14F-4D97-AF65-F5344CB8AC3E}">
        <p14:creationId xmlns:p14="http://schemas.microsoft.com/office/powerpoint/2010/main" val="32357517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DAEE5-4F55-04E8-29A1-7C4E69911F25}"/>
              </a:ext>
            </a:extLst>
          </p:cNvPr>
          <p:cNvSpPr>
            <a:spLocks noGrp="1"/>
          </p:cNvSpPr>
          <p:nvPr>
            <p:ph type="title"/>
          </p:nvPr>
        </p:nvSpPr>
        <p:spPr/>
        <p:txBody>
          <a:bodyPr/>
          <a:lstStyle/>
          <a:p>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E2CF1D64-C0E0-DFA9-1D42-3D85BD7665A1}"/>
              </a:ext>
            </a:extLst>
          </p:cNvPr>
          <p:cNvSpPr>
            <a:spLocks noGrp="1"/>
          </p:cNvSpPr>
          <p:nvPr>
            <p:ph idx="1"/>
          </p:nvPr>
        </p:nvSpPr>
        <p:spPr/>
        <p:txBody>
          <a:bodyPr/>
          <a:lstStyle/>
          <a:p>
            <a:r>
              <a:rPr lang="en-GB" b="0" i="0" dirty="0">
                <a:solidFill>
                  <a:srgbClr val="000000"/>
                </a:solidFill>
                <a:effectLst/>
              </a:rPr>
              <a:t>‘The transformative assumptions lead to conscious inclusion of members of vulnerable and marginalized communities in ways that are culturally responsive and address power inequities. If researchers take their role seriously in this regard, they can benefit from integrating learnings from social activists who dedicate their work to increasing justice.’ (</a:t>
            </a:r>
            <a:r>
              <a:rPr lang="en-GB" dirty="0"/>
              <a:t>Mertens,2021:p3</a:t>
            </a:r>
            <a:r>
              <a:rPr lang="en-GB" b="0" i="0" dirty="0">
                <a:solidFill>
                  <a:srgbClr val="000000"/>
                </a:solidFill>
                <a:effectLst/>
              </a:rPr>
              <a:t>)</a:t>
            </a:r>
            <a:endParaRPr lang="en-GB" dirty="0"/>
          </a:p>
        </p:txBody>
      </p:sp>
    </p:spTree>
    <p:extLst>
      <p:ext uri="{BB962C8B-B14F-4D97-AF65-F5344CB8AC3E}">
        <p14:creationId xmlns:p14="http://schemas.microsoft.com/office/powerpoint/2010/main" val="5437720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E149-BF64-D78B-D0CC-14D721483168}"/>
              </a:ext>
            </a:extLst>
          </p:cNvPr>
          <p:cNvSpPr>
            <a:spLocks noGrp="1"/>
          </p:cNvSpPr>
          <p:nvPr>
            <p:ph type="title"/>
          </p:nvPr>
        </p:nvSpPr>
        <p:spPr/>
        <p:txBody>
          <a:bodyPr/>
          <a:lstStyle/>
          <a:p>
            <a:r>
              <a:rPr lang="en-GB" i="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76696574-FCD0-9D9B-2023-84B43A30482F}"/>
              </a:ext>
            </a:extLst>
          </p:cNvPr>
          <p:cNvSpPr>
            <a:spLocks noGrp="1"/>
          </p:cNvSpPr>
          <p:nvPr>
            <p:ph idx="1"/>
          </p:nvPr>
        </p:nvSpPr>
        <p:spPr/>
        <p:txBody>
          <a:bodyPr/>
          <a:lstStyle/>
          <a:p>
            <a:endParaRPr lang="en-GB" b="0" i="0" dirty="0">
              <a:solidFill>
                <a:srgbClr val="000000"/>
              </a:solidFill>
              <a:effectLst/>
            </a:endParaRPr>
          </a:p>
          <a:p>
            <a:r>
              <a:rPr lang="en-GB" b="0" i="0" dirty="0">
                <a:solidFill>
                  <a:srgbClr val="000000"/>
                </a:solidFill>
                <a:effectLst/>
              </a:rPr>
              <a:t>‘Researchers can support transformative change by asking themselves, what is the impact of my work? Is it contributing to increased justice or supporting oppression? If researchers make a commitment to increasing justice, then their final question asks:</a:t>
            </a:r>
          </a:p>
          <a:p>
            <a:r>
              <a:rPr lang="en-GB" b="0" i="0" dirty="0">
                <a:solidFill>
                  <a:srgbClr val="000000"/>
                </a:solidFill>
                <a:effectLst/>
              </a:rPr>
              <a:t>What do I need to do in the design of my research to support transformative change and sustainable impact?’ (</a:t>
            </a:r>
            <a:r>
              <a:rPr lang="en-GB" dirty="0"/>
              <a:t>Mertens,2021:p3</a:t>
            </a:r>
            <a:r>
              <a:rPr lang="en-GB" b="0" i="0" dirty="0">
                <a:solidFill>
                  <a:srgbClr val="000000"/>
                </a:solidFill>
                <a:effectLst/>
              </a:rPr>
              <a:t>)</a:t>
            </a:r>
            <a:endParaRPr lang="en-GB" dirty="0"/>
          </a:p>
        </p:txBody>
      </p:sp>
    </p:spTree>
    <p:extLst>
      <p:ext uri="{BB962C8B-B14F-4D97-AF65-F5344CB8AC3E}">
        <p14:creationId xmlns:p14="http://schemas.microsoft.com/office/powerpoint/2010/main" val="21846577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92B88-4DDA-14E0-3F86-331E22796966}"/>
              </a:ext>
            </a:extLst>
          </p:cNvPr>
          <p:cNvSpPr>
            <a:spLocks noGrp="1"/>
          </p:cNvSpPr>
          <p:nvPr>
            <p:ph type="title"/>
          </p:nvPr>
        </p:nvSpPr>
        <p:spPr/>
        <p:txBody>
          <a:bodyPr/>
          <a:lstStyle/>
          <a:p>
            <a:r>
              <a:rPr lang="en-GB" dirty="0"/>
              <a:t>Decolonisation: Brief familiarisation with term</a:t>
            </a:r>
          </a:p>
        </p:txBody>
      </p:sp>
      <p:sp>
        <p:nvSpPr>
          <p:cNvPr id="3" name="Content Placeholder 2">
            <a:extLst>
              <a:ext uri="{FF2B5EF4-FFF2-40B4-BE49-F238E27FC236}">
                <a16:creationId xmlns:a16="http://schemas.microsoft.com/office/drawing/2014/main" id="{6BB1CB0E-F6D3-FA82-0732-8C769BF6C721}"/>
              </a:ext>
            </a:extLst>
          </p:cNvPr>
          <p:cNvSpPr>
            <a:spLocks noGrp="1"/>
          </p:cNvSpPr>
          <p:nvPr>
            <p:ph idx="1"/>
          </p:nvPr>
        </p:nvSpPr>
        <p:spPr/>
        <p:txBody>
          <a:bodyPr/>
          <a:lstStyle/>
          <a:p>
            <a:r>
              <a:rPr lang="en-GB" dirty="0"/>
              <a:t>‘Decolonisation is ‘a shift of imagination’ (Patel, 2016, p 7) with the aim to ‘unsettle the very settler colonial logics that should be dismantled’ (Patel, 2016, pp 87–8). Decolonising approaches are perhaps particularly important in education research because Euro-Western education was historically, and is today, an instrument of colonisation (Patel, 2016, p 15)’ </a:t>
            </a:r>
            <a:r>
              <a:rPr lang="en-GB" sz="2800" dirty="0"/>
              <a:t>(Kara et al, 2021:p25)</a:t>
            </a:r>
          </a:p>
          <a:p>
            <a:endParaRPr lang="en-GB" dirty="0"/>
          </a:p>
        </p:txBody>
      </p:sp>
    </p:spTree>
    <p:extLst>
      <p:ext uri="{BB962C8B-B14F-4D97-AF65-F5344CB8AC3E}">
        <p14:creationId xmlns:p14="http://schemas.microsoft.com/office/powerpoint/2010/main" val="1959900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5F38-B0D4-2140-59D1-2B4CAE7BE5E8}"/>
              </a:ext>
            </a:extLst>
          </p:cNvPr>
          <p:cNvSpPr>
            <a:spLocks noGrp="1"/>
          </p:cNvSpPr>
          <p:nvPr>
            <p:ph type="title"/>
          </p:nvPr>
        </p:nvSpPr>
        <p:spPr/>
        <p:txBody>
          <a:bodyPr/>
          <a:lstStyle/>
          <a:p>
            <a:r>
              <a:rPr lang="en-GB" dirty="0"/>
              <a:t>Decolonisation: Brief familiarisation with term</a:t>
            </a:r>
          </a:p>
        </p:txBody>
      </p:sp>
      <p:sp>
        <p:nvSpPr>
          <p:cNvPr id="3" name="Content Placeholder 2">
            <a:extLst>
              <a:ext uri="{FF2B5EF4-FFF2-40B4-BE49-F238E27FC236}">
                <a16:creationId xmlns:a16="http://schemas.microsoft.com/office/drawing/2014/main" id="{73C5CB2B-D30B-B384-EB41-009D33492E7F}"/>
              </a:ext>
            </a:extLst>
          </p:cNvPr>
          <p:cNvSpPr>
            <a:spLocks noGrp="1"/>
          </p:cNvSpPr>
          <p:nvPr>
            <p:ph idx="1"/>
          </p:nvPr>
        </p:nvSpPr>
        <p:spPr/>
        <p:txBody>
          <a:bodyPr/>
          <a:lstStyle/>
          <a:p>
            <a:r>
              <a:rPr lang="en-GB" dirty="0"/>
              <a:t>‘In Smith’s case this process was approved by a university ethics committee, which constitutes a Euro-Western approach to research ethics. Indigenous research ethics operate very differently, emphasising principles such as relational accountability, communality of knowledge, reciprocity and benefit sharing’ (</a:t>
            </a:r>
            <a:r>
              <a:rPr lang="en-GB" dirty="0" err="1"/>
              <a:t>Chilisa</a:t>
            </a:r>
            <a:r>
              <a:rPr lang="en-GB" dirty="0"/>
              <a:t>, 2012, p 22; Wilson and Wilson, 2013, p 343) </a:t>
            </a:r>
            <a:r>
              <a:rPr lang="en-GB" sz="2800" dirty="0"/>
              <a:t>(Kara et al, 2021:p28)</a:t>
            </a:r>
          </a:p>
          <a:p>
            <a:pPr marL="0" indent="0">
              <a:buNone/>
            </a:pPr>
            <a:endParaRPr lang="en-GB" dirty="0"/>
          </a:p>
        </p:txBody>
      </p:sp>
    </p:spTree>
    <p:extLst>
      <p:ext uri="{BB962C8B-B14F-4D97-AF65-F5344CB8AC3E}">
        <p14:creationId xmlns:p14="http://schemas.microsoft.com/office/powerpoint/2010/main" val="33466895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2019F-1C67-F687-41F8-B28F1DEB13B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B1114CC-3FCE-948D-AEE0-CED8616CE87E}"/>
              </a:ext>
            </a:extLst>
          </p:cNvPr>
          <p:cNvSpPr>
            <a:spLocks noGrp="1"/>
          </p:cNvSpPr>
          <p:nvPr>
            <p:ph idx="1"/>
          </p:nvPr>
        </p:nvSpPr>
        <p:spPr/>
        <p:txBody>
          <a:bodyPr>
            <a:normAutofit fontScale="92500" lnSpcReduction="20000"/>
          </a:bodyPr>
          <a:lstStyle/>
          <a:p>
            <a:r>
              <a:rPr lang="en-GB" dirty="0"/>
              <a:t>Mertens, D.M. (2021) </a:t>
            </a:r>
            <a:r>
              <a:rPr lang="en-GB" i="1" dirty="0"/>
              <a:t>Transformative Research Methods to Increase Social Impact for Vulnerable Groups and Cultural Minorities.</a:t>
            </a:r>
          </a:p>
          <a:p>
            <a:endParaRPr lang="en-GB" dirty="0"/>
          </a:p>
          <a:p>
            <a:r>
              <a:rPr lang="en-GB" dirty="0"/>
              <a:t>McGeeney, A (2016) </a:t>
            </a:r>
            <a:r>
              <a:rPr lang="en-GB" i="1" dirty="0"/>
              <a:t>With Nature In Mind</a:t>
            </a:r>
            <a:r>
              <a:rPr lang="en-GB" dirty="0"/>
              <a:t>. London: Jessica Kingsley Publishers.</a:t>
            </a:r>
          </a:p>
          <a:p>
            <a:r>
              <a:rPr lang="en-GB" dirty="0"/>
              <a:t>Nelson, R. (2013) </a:t>
            </a:r>
            <a:r>
              <a:rPr lang="en-GB" i="1" dirty="0"/>
              <a:t>Practice as Research in the Arts: Principles, Protocols, Pedagogies, Resistances</a:t>
            </a:r>
            <a:r>
              <a:rPr lang="en-GB" dirty="0"/>
              <a:t>. Basingstoke: Palgrave Macmillan.</a:t>
            </a:r>
          </a:p>
          <a:p>
            <a:r>
              <a:rPr lang="en-GB" dirty="0"/>
              <a:t>O’Connor, P &amp; Anderson, M (2015) </a:t>
            </a:r>
            <a:r>
              <a:rPr lang="en-GB" i="1" dirty="0"/>
              <a:t>Applied Theatre – Research: Radical Departures</a:t>
            </a:r>
            <a:r>
              <a:rPr lang="en-GB" dirty="0"/>
              <a:t>. London: Bloomsbury.</a:t>
            </a:r>
          </a:p>
          <a:p>
            <a:r>
              <a:rPr lang="en-GB" dirty="0" err="1"/>
              <a:t>Rydzik</a:t>
            </a:r>
            <a:r>
              <a:rPr lang="en-GB" dirty="0"/>
              <a:t>, A. </a:t>
            </a:r>
            <a:r>
              <a:rPr lang="en-GB" i="1" dirty="0"/>
              <a:t>et al.</a:t>
            </a:r>
            <a:r>
              <a:rPr lang="en-GB" dirty="0"/>
              <a:t> (2013) ‘THE POTENTIAL OF ARTS-BASED TRANSFORMATIVE RESEARCH’, </a:t>
            </a:r>
            <a:r>
              <a:rPr lang="en-GB" i="1" dirty="0"/>
              <a:t>Annals of tourism research</a:t>
            </a:r>
            <a:r>
              <a:rPr lang="en-GB" dirty="0"/>
              <a:t>, 40, pp. 283–305. Available at: https://doi.org/10.1016/j.annals.2012.09.006.</a:t>
            </a:r>
          </a:p>
        </p:txBody>
      </p:sp>
    </p:spTree>
    <p:extLst>
      <p:ext uri="{BB962C8B-B14F-4D97-AF65-F5344CB8AC3E}">
        <p14:creationId xmlns:p14="http://schemas.microsoft.com/office/powerpoint/2010/main" val="2450397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2335</TotalTime>
  <Words>3714</Words>
  <Application>Microsoft Office PowerPoint</Application>
  <PresentationFormat>Widescreen</PresentationFormat>
  <Paragraphs>249</Paragraphs>
  <Slides>50</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-apple-system</vt:lpstr>
      <vt:lpstr>Aptos</vt:lpstr>
      <vt:lpstr>Aptos Display</vt:lpstr>
      <vt:lpstr>Arial</vt:lpstr>
      <vt:lpstr>Office Theme</vt:lpstr>
      <vt:lpstr>ADPA7010</vt:lpstr>
      <vt:lpstr>Over to you…</vt:lpstr>
      <vt:lpstr>Proposal: Common Themes &amp; Queries</vt:lpstr>
      <vt:lpstr>Proposal: Common Themes &amp; Queries</vt:lpstr>
      <vt:lpstr>By next week: 10th March 2025</vt:lpstr>
      <vt:lpstr>UWTSD Harvard Referencing Handbook</vt:lpstr>
      <vt:lpstr>PowerPoint Presentation</vt:lpstr>
      <vt:lpstr>PowerPoint Presentation</vt:lpstr>
      <vt:lpstr>PowerPoint Presentation</vt:lpstr>
      <vt:lpstr>PowerPoint Presentation</vt:lpstr>
      <vt:lpstr> A bloody good question</vt:lpstr>
      <vt:lpstr>Creative Research Methods* </vt:lpstr>
      <vt:lpstr>Research ‘with’ and ‘for’…</vt:lpstr>
      <vt:lpstr>Rydzik et al’s 4-point methodology for participatory transformative research</vt:lpstr>
      <vt:lpstr>Rydzik et al’s 4-point methodology for participatory transformative research</vt:lpstr>
      <vt:lpstr>Each decision made…</vt:lpstr>
      <vt:lpstr>Each decision made…</vt:lpstr>
      <vt:lpstr>Each decision made…</vt:lpstr>
      <vt:lpstr>Personal experience and phenomenology</vt:lpstr>
      <vt:lpstr>Process of working and designing work</vt:lpstr>
      <vt:lpstr>The Transformative Lens for Research</vt:lpstr>
      <vt:lpstr>The Transformative Lens for Research</vt:lpstr>
      <vt:lpstr>The Transformative Lens for Research</vt:lpstr>
      <vt:lpstr>Break slide </vt:lpstr>
      <vt:lpstr>O’Connor and Anderson’s Applied Theatre as Research or ATAR</vt:lpstr>
      <vt:lpstr>Applied Theatre as Research or ATAR</vt:lpstr>
      <vt:lpstr>Applied Theatre as Research or ATAR</vt:lpstr>
      <vt:lpstr>Applied Theatre as Research or ATAR</vt:lpstr>
      <vt:lpstr>Repeat slide: Creative Research Methods* </vt:lpstr>
      <vt:lpstr>Applied Theatre as Research</vt:lpstr>
      <vt:lpstr>Applied Theatre as Research</vt:lpstr>
      <vt:lpstr>How can we co-construct research with groups?</vt:lpstr>
      <vt:lpstr>How can we co-construct research with groups?</vt:lpstr>
      <vt:lpstr>Data collection from ATAR</vt:lpstr>
      <vt:lpstr>Data collection from ATAR</vt:lpstr>
      <vt:lpstr>Data analysis</vt:lpstr>
      <vt:lpstr>Pushback – whose voice?</vt:lpstr>
      <vt:lpstr>Can we merge traditional and creative research design?</vt:lpstr>
      <vt:lpstr>Reflection point</vt:lpstr>
      <vt:lpstr>The bigger transformation</vt:lpstr>
      <vt:lpstr>Quick discussion task</vt:lpstr>
      <vt:lpstr>Are mobiles proof of metaphor?</vt:lpstr>
      <vt:lpstr>Rydzik et al and transformation</vt:lpstr>
      <vt:lpstr>From Kara et al and the Creative Research Perspective</vt:lpstr>
      <vt:lpstr>Transformative Research and Ethics</vt:lpstr>
      <vt:lpstr>The Transformative Lens for Research</vt:lpstr>
      <vt:lpstr>The Transformative Lens for Research</vt:lpstr>
      <vt:lpstr>Decolonisation: Brief familiarisation with term</vt:lpstr>
      <vt:lpstr>Decolonisation: Brief familiarisation with term</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3</cp:revision>
  <dcterms:created xsi:type="dcterms:W3CDTF">2025-02-27T16:33:55Z</dcterms:created>
  <dcterms:modified xsi:type="dcterms:W3CDTF">2025-03-06T16:35:37Z</dcterms:modified>
</cp:coreProperties>
</file>